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charts/chart16.xml" ContentType="application/vnd.openxmlformats-officedocument.drawingml.chart+xml"/>
  <Override PartName="/ppt/charts/style16.xml" ContentType="application/vnd.ms-office.chartstyle+xml"/>
  <Override PartName="/ppt/charts/colors16.xml" ContentType="application/vnd.ms-office.chartcolorstyle+xml"/>
  <Override PartName="/ppt/tags/tag1.xml" ContentType="application/vnd.openxmlformats-officedocument.presentationml.tags+xml"/>
  <Override PartName="/ppt/charts/chart17.xml" ContentType="application/vnd.openxmlformats-officedocument.drawingml.chart+xml"/>
  <Override PartName="/ppt/charts/style17.xml" ContentType="application/vnd.ms-office.chartstyle+xml"/>
  <Override PartName="/ppt/charts/colors17.xml" ContentType="application/vnd.ms-office.chartcolorstyle+xml"/>
  <Override PartName="/ppt/charts/chart18.xml" ContentType="application/vnd.openxmlformats-officedocument.drawingml.chart+xml"/>
  <Override PartName="/ppt/charts/style18.xml" ContentType="application/vnd.ms-office.chartstyle+xml"/>
  <Override PartName="/ppt/charts/colors18.xml" ContentType="application/vnd.ms-office.chartcolorstyle+xml"/>
  <Override PartName="/ppt/charts/chart19.xml" ContentType="application/vnd.openxmlformats-officedocument.drawingml.chart+xml"/>
  <Override PartName="/ppt/charts/style19.xml" ContentType="application/vnd.ms-office.chartstyle+xml"/>
  <Override PartName="/ppt/charts/colors19.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7"/>
  </p:notesMasterIdLst>
  <p:sldIdLst>
    <p:sldId id="256" r:id="rId2"/>
    <p:sldId id="2147375464" r:id="rId3"/>
    <p:sldId id="268" r:id="rId4"/>
    <p:sldId id="2147375624" r:id="rId5"/>
    <p:sldId id="269" r:id="rId6"/>
    <p:sldId id="2147375400" r:id="rId7"/>
    <p:sldId id="2147375546" r:id="rId8"/>
    <p:sldId id="2147375516" r:id="rId9"/>
    <p:sldId id="2147375625" r:id="rId10"/>
    <p:sldId id="2147375595" r:id="rId11"/>
    <p:sldId id="2147375422" r:id="rId12"/>
    <p:sldId id="2147375420" r:id="rId13"/>
    <p:sldId id="2147375414" r:id="rId14"/>
    <p:sldId id="2147375627" r:id="rId15"/>
    <p:sldId id="2147375521" r:id="rId16"/>
    <p:sldId id="2147375520" r:id="rId17"/>
    <p:sldId id="2147375518" r:id="rId18"/>
    <p:sldId id="2147375571" r:id="rId19"/>
    <p:sldId id="267" r:id="rId20"/>
    <p:sldId id="2147375626" r:id="rId21"/>
    <p:sldId id="2147375484" r:id="rId22"/>
    <p:sldId id="270" r:id="rId23"/>
    <p:sldId id="2147375615" r:id="rId24"/>
    <p:sldId id="2147375482" r:id="rId25"/>
    <p:sldId id="2147375632" r:id="rId26"/>
    <p:sldId id="2147375421" r:id="rId27"/>
    <p:sldId id="2147375517" r:id="rId28"/>
    <p:sldId id="2147375512" r:id="rId29"/>
    <p:sldId id="2147375519" r:id="rId30"/>
    <p:sldId id="2147375497" r:id="rId31"/>
    <p:sldId id="2147375530" r:id="rId32"/>
    <p:sldId id="2147375631" r:id="rId33"/>
    <p:sldId id="2147375552" r:id="rId34"/>
    <p:sldId id="2147375604" r:id="rId35"/>
    <p:sldId id="2147375565" r:id="rId36"/>
    <p:sldId id="2147375401" r:id="rId37"/>
    <p:sldId id="2147375580" r:id="rId38"/>
    <p:sldId id="2147375603" r:id="rId39"/>
    <p:sldId id="2147375633" r:id="rId40"/>
    <p:sldId id="2147375471" r:id="rId41"/>
    <p:sldId id="2147375503" r:id="rId42"/>
    <p:sldId id="2147375549" r:id="rId43"/>
    <p:sldId id="2147375419" r:id="rId44"/>
    <p:sldId id="2147375630" r:id="rId45"/>
    <p:sldId id="2147375589" r:id="rId46"/>
    <p:sldId id="2147375346" r:id="rId47"/>
    <p:sldId id="2147375489" r:id="rId48"/>
    <p:sldId id="2147375289" r:id="rId49"/>
    <p:sldId id="2147375634" r:id="rId50"/>
    <p:sldId id="2147375560" r:id="rId51"/>
    <p:sldId id="2147375522" r:id="rId52"/>
    <p:sldId id="2147375637" r:id="rId53"/>
    <p:sldId id="2147375504" r:id="rId54"/>
    <p:sldId id="2147375498" r:id="rId55"/>
    <p:sldId id="2147375638" r:id="rId5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om Lim" initials="TL" lastIdx="7" clrIdx="0">
    <p:extLst>
      <p:ext uri="{19B8F6BF-5375-455C-9EA6-DF929625EA0E}">
        <p15:presenceInfo xmlns:p15="http://schemas.microsoft.com/office/powerpoint/2012/main" userId="f1ac1520ab2d2ee2"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BE0100"/>
    <a:srgbClr val="FFD5D5"/>
    <a:srgbClr val="616161"/>
    <a:srgbClr val="FEFEFE"/>
    <a:srgbClr val="460000"/>
    <a:srgbClr val="D8D8D8"/>
    <a:srgbClr val="760000"/>
    <a:srgbClr val="9F9F9F"/>
    <a:srgbClr val="F6F3F7"/>
    <a:srgbClr val="B6B3B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763" autoAdjust="0"/>
    <p:restoredTop sz="93997" autoAdjust="0"/>
  </p:normalViewPr>
  <p:slideViewPr>
    <p:cSldViewPr snapToGrid="0">
      <p:cViewPr varScale="1">
        <p:scale>
          <a:sx n="71" d="100"/>
          <a:sy n="71" d="100"/>
        </p:scale>
        <p:origin x="1258" y="48"/>
      </p:cViewPr>
      <p:guideLst/>
    </p:cSldViewPr>
  </p:slideViewPr>
  <p:outlineViewPr>
    <p:cViewPr>
      <p:scale>
        <a:sx n="33" d="100"/>
        <a:sy n="33" d="100"/>
      </p:scale>
      <p:origin x="0" y="0"/>
    </p:cViewPr>
  </p:outlineViewPr>
  <p:notesTextViewPr>
    <p:cViewPr>
      <p:scale>
        <a:sx n="66" d="100"/>
        <a:sy n="66" d="100"/>
      </p:scale>
      <p:origin x="0" y="0"/>
    </p:cViewPr>
  </p:notesTextViewPr>
  <p:sorterViewPr>
    <p:cViewPr>
      <p:scale>
        <a:sx n="100" d="100"/>
        <a:sy n="100" d="100"/>
      </p:scale>
      <p:origin x="0" y="-12899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commentAuthors" Target="commentAuthors.xml"/><Relationship Id="rId5" Type="http://schemas.openxmlformats.org/officeDocument/2006/relationships/slide" Target="slides/slide4.xml"/><Relationship Id="rId61"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notesMaster" Target="notesMasters/notesMaster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Excel_Worksheet13.xlsx"/><Relationship Id="rId2" Type="http://schemas.microsoft.com/office/2011/relationships/chartColorStyle" Target="colors14.xml"/><Relationship Id="rId1" Type="http://schemas.microsoft.com/office/2011/relationships/chartStyle" Target="style14.xml"/></Relationships>
</file>

<file path=ppt/charts/_rels/chart15.xml.rels><?xml version="1.0" encoding="UTF-8" standalone="yes"?>
<Relationships xmlns="http://schemas.openxmlformats.org/package/2006/relationships"><Relationship Id="rId3" Type="http://schemas.openxmlformats.org/officeDocument/2006/relationships/package" Target="../embeddings/Microsoft_Excel_Worksheet14.xlsx"/><Relationship Id="rId2" Type="http://schemas.microsoft.com/office/2011/relationships/chartColorStyle" Target="colors15.xml"/><Relationship Id="rId1" Type="http://schemas.microsoft.com/office/2011/relationships/chartStyle" Target="style15.xml"/></Relationships>
</file>

<file path=ppt/charts/_rels/chart16.xml.rels><?xml version="1.0" encoding="UTF-8" standalone="yes"?>
<Relationships xmlns="http://schemas.openxmlformats.org/package/2006/relationships"><Relationship Id="rId3" Type="http://schemas.openxmlformats.org/officeDocument/2006/relationships/package" Target="../embeddings/Microsoft_Excel_Worksheet15.xlsx"/><Relationship Id="rId2" Type="http://schemas.microsoft.com/office/2011/relationships/chartColorStyle" Target="colors16.xml"/><Relationship Id="rId1" Type="http://schemas.microsoft.com/office/2011/relationships/chartStyle" Target="style16.xml"/></Relationships>
</file>

<file path=ppt/charts/_rels/chart17.xml.rels><?xml version="1.0" encoding="UTF-8" standalone="yes"?>
<Relationships xmlns="http://schemas.openxmlformats.org/package/2006/relationships"><Relationship Id="rId3" Type="http://schemas.openxmlformats.org/officeDocument/2006/relationships/package" Target="../embeddings/Microsoft_Excel_Worksheet16.xlsx"/><Relationship Id="rId2" Type="http://schemas.microsoft.com/office/2011/relationships/chartColorStyle" Target="colors17.xml"/><Relationship Id="rId1" Type="http://schemas.microsoft.com/office/2011/relationships/chartStyle" Target="style17.xml"/></Relationships>
</file>

<file path=ppt/charts/_rels/chart18.xml.rels><?xml version="1.0" encoding="UTF-8" standalone="yes"?>
<Relationships xmlns="http://schemas.openxmlformats.org/package/2006/relationships"><Relationship Id="rId3" Type="http://schemas.openxmlformats.org/officeDocument/2006/relationships/package" Target="../embeddings/Microsoft_Excel_Worksheet17.xlsx"/><Relationship Id="rId2" Type="http://schemas.microsoft.com/office/2011/relationships/chartColorStyle" Target="colors18.xml"/><Relationship Id="rId1" Type="http://schemas.microsoft.com/office/2011/relationships/chartStyle" Target="style18.xml"/></Relationships>
</file>

<file path=ppt/charts/_rels/chart19.xml.rels><?xml version="1.0" encoding="UTF-8" standalone="yes"?>
<Relationships xmlns="http://schemas.openxmlformats.org/package/2006/relationships"><Relationship Id="rId3" Type="http://schemas.openxmlformats.org/officeDocument/2006/relationships/package" Target="../embeddings/Microsoft_Excel_Worksheet18.xlsx"/><Relationship Id="rId2" Type="http://schemas.microsoft.com/office/2011/relationships/chartColorStyle" Target="colors19.xml"/><Relationship Id="rId1" Type="http://schemas.microsoft.com/office/2011/relationships/chartStyle" Target="style19.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Sheet1!$B$1</c:f>
              <c:strCache>
                <c:ptCount val="1"/>
                <c:pt idx="0">
                  <c:v>OEE %</c:v>
                </c:pt>
              </c:strCache>
            </c:strRef>
          </c:tx>
          <c:spPr>
            <a:solidFill>
              <a:schemeClr val="accent1"/>
            </a:solidFill>
            <a:ln>
              <a:noFill/>
            </a:ln>
            <a:effectLst/>
          </c:spPr>
          <c:invertIfNegative val="0"/>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Sheet1!$B$2:$B$13</c:f>
              <c:numCache>
                <c:formatCode>General</c:formatCode>
                <c:ptCount val="12"/>
                <c:pt idx="0">
                  <c:v>61</c:v>
                </c:pt>
                <c:pt idx="1">
                  <c:v>59</c:v>
                </c:pt>
                <c:pt idx="2">
                  <c:v>63</c:v>
                </c:pt>
                <c:pt idx="3">
                  <c:v>60</c:v>
                </c:pt>
                <c:pt idx="4">
                  <c:v>62</c:v>
                </c:pt>
                <c:pt idx="5">
                  <c:v>58</c:v>
                </c:pt>
                <c:pt idx="6">
                  <c:v>64</c:v>
                </c:pt>
                <c:pt idx="7">
                  <c:v>61</c:v>
                </c:pt>
                <c:pt idx="8">
                  <c:v>66</c:v>
                </c:pt>
                <c:pt idx="9">
                  <c:v>63</c:v>
                </c:pt>
                <c:pt idx="10">
                  <c:v>62</c:v>
                </c:pt>
                <c:pt idx="11">
                  <c:v>65</c:v>
                </c:pt>
              </c:numCache>
            </c:numRef>
          </c:val>
          <c:extLst>
            <c:ext xmlns:c16="http://schemas.microsoft.com/office/drawing/2014/chart" uri="{C3380CC4-5D6E-409C-BE32-E72D297353CC}">
              <c16:uniqueId val="{00000000-DEEF-4921-AE58-088D1216B69F}"/>
            </c:ext>
          </c:extLst>
        </c:ser>
        <c:dLbls>
          <c:showLegendKey val="0"/>
          <c:showVal val="0"/>
          <c:showCatName val="0"/>
          <c:showSerName val="0"/>
          <c:showPercent val="0"/>
          <c:showBubbleSize val="0"/>
        </c:dLbls>
        <c:gapWidth val="219"/>
        <c:overlap val="100"/>
        <c:axId val="171211535"/>
        <c:axId val="171216111"/>
      </c:barChart>
      <c:catAx>
        <c:axId val="17121153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US"/>
          </a:p>
        </c:txPr>
        <c:crossAx val="171216111"/>
        <c:crosses val="autoZero"/>
        <c:auto val="1"/>
        <c:lblAlgn val="ctr"/>
        <c:lblOffset val="100"/>
        <c:noMultiLvlLbl val="0"/>
      </c:catAx>
      <c:valAx>
        <c:axId val="171216111"/>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US"/>
          </a:p>
        </c:txPr>
        <c:crossAx val="171211535"/>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200">
          <a:solidFill>
            <a:schemeClr val="tx1"/>
          </a:solidFill>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Sheet1!$B$1</c:f>
              <c:strCache>
                <c:ptCount val="1"/>
                <c:pt idx="0">
                  <c:v>People</c:v>
                </c:pt>
              </c:strCache>
            </c:strRef>
          </c:tx>
          <c:spPr>
            <a:solidFill>
              <a:schemeClr val="accent1"/>
            </a:solidFill>
            <a:ln>
              <a:noFill/>
            </a:ln>
            <a:effectLst/>
          </c:spPr>
          <c:invertIfNegative val="0"/>
          <c:cat>
            <c:strRef>
              <c:f>Sheet1!$A$2:$A$3</c:f>
              <c:strCache>
                <c:ptCount val="2"/>
                <c:pt idx="0">
                  <c:v>Year 1</c:v>
                </c:pt>
                <c:pt idx="1">
                  <c:v>Year 2</c:v>
                </c:pt>
              </c:strCache>
            </c:strRef>
          </c:cat>
          <c:val>
            <c:numRef>
              <c:f>Sheet1!$B$2:$B$3</c:f>
              <c:numCache>
                <c:formatCode>General</c:formatCode>
                <c:ptCount val="2"/>
                <c:pt idx="0">
                  <c:v>4</c:v>
                </c:pt>
                <c:pt idx="1">
                  <c:v>3</c:v>
                </c:pt>
              </c:numCache>
            </c:numRef>
          </c:val>
          <c:extLst>
            <c:ext xmlns:c16="http://schemas.microsoft.com/office/drawing/2014/chart" uri="{C3380CC4-5D6E-409C-BE32-E72D297353CC}">
              <c16:uniqueId val="{00000000-B142-4C7C-8729-2D09AA09038F}"/>
            </c:ext>
          </c:extLst>
        </c:ser>
        <c:ser>
          <c:idx val="1"/>
          <c:order val="1"/>
          <c:tx>
            <c:strRef>
              <c:f>Sheet1!$C$1</c:f>
              <c:strCache>
                <c:ptCount val="1"/>
                <c:pt idx="0">
                  <c:v>Tooling</c:v>
                </c:pt>
              </c:strCache>
            </c:strRef>
          </c:tx>
          <c:spPr>
            <a:solidFill>
              <a:schemeClr val="accent2"/>
            </a:solidFill>
            <a:ln>
              <a:noFill/>
            </a:ln>
            <a:effectLst/>
          </c:spPr>
          <c:invertIfNegative val="0"/>
          <c:cat>
            <c:strRef>
              <c:f>Sheet1!$A$2:$A$3</c:f>
              <c:strCache>
                <c:ptCount val="2"/>
                <c:pt idx="0">
                  <c:v>Year 1</c:v>
                </c:pt>
                <c:pt idx="1">
                  <c:v>Year 2</c:v>
                </c:pt>
              </c:strCache>
            </c:strRef>
          </c:cat>
          <c:val>
            <c:numRef>
              <c:f>Sheet1!$C$2:$C$3</c:f>
              <c:numCache>
                <c:formatCode>General</c:formatCode>
                <c:ptCount val="2"/>
                <c:pt idx="0">
                  <c:v>2</c:v>
                </c:pt>
                <c:pt idx="1">
                  <c:v>1</c:v>
                </c:pt>
              </c:numCache>
            </c:numRef>
          </c:val>
          <c:extLst>
            <c:ext xmlns:c16="http://schemas.microsoft.com/office/drawing/2014/chart" uri="{C3380CC4-5D6E-409C-BE32-E72D297353CC}">
              <c16:uniqueId val="{00000001-B142-4C7C-8729-2D09AA09038F}"/>
            </c:ext>
          </c:extLst>
        </c:ser>
        <c:ser>
          <c:idx val="2"/>
          <c:order val="2"/>
          <c:tx>
            <c:strRef>
              <c:f>Sheet1!$D$1</c:f>
              <c:strCache>
                <c:ptCount val="1"/>
                <c:pt idx="0">
                  <c:v>Automation</c:v>
                </c:pt>
              </c:strCache>
            </c:strRef>
          </c:tx>
          <c:spPr>
            <a:solidFill>
              <a:schemeClr val="accent3"/>
            </a:solidFill>
            <a:ln>
              <a:noFill/>
            </a:ln>
            <a:effectLst/>
          </c:spPr>
          <c:invertIfNegative val="0"/>
          <c:cat>
            <c:strRef>
              <c:f>Sheet1!$A$2:$A$3</c:f>
              <c:strCache>
                <c:ptCount val="2"/>
                <c:pt idx="0">
                  <c:v>Year 1</c:v>
                </c:pt>
                <c:pt idx="1">
                  <c:v>Year 2</c:v>
                </c:pt>
              </c:strCache>
            </c:strRef>
          </c:cat>
          <c:val>
            <c:numRef>
              <c:f>Sheet1!$D$2:$D$3</c:f>
              <c:numCache>
                <c:formatCode>General</c:formatCode>
                <c:ptCount val="2"/>
                <c:pt idx="0">
                  <c:v>1.5</c:v>
                </c:pt>
                <c:pt idx="1">
                  <c:v>1</c:v>
                </c:pt>
              </c:numCache>
            </c:numRef>
          </c:val>
          <c:extLst>
            <c:ext xmlns:c16="http://schemas.microsoft.com/office/drawing/2014/chart" uri="{C3380CC4-5D6E-409C-BE32-E72D297353CC}">
              <c16:uniqueId val="{00000002-B142-4C7C-8729-2D09AA09038F}"/>
            </c:ext>
          </c:extLst>
        </c:ser>
        <c:dLbls>
          <c:showLegendKey val="0"/>
          <c:showVal val="0"/>
          <c:showCatName val="0"/>
          <c:showSerName val="0"/>
          <c:showPercent val="0"/>
          <c:showBubbleSize val="0"/>
        </c:dLbls>
        <c:gapWidth val="61"/>
        <c:overlap val="100"/>
        <c:axId val="171211535"/>
        <c:axId val="171216111"/>
      </c:barChart>
      <c:catAx>
        <c:axId val="17121153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171216111"/>
        <c:crosses val="autoZero"/>
        <c:auto val="1"/>
        <c:lblAlgn val="ctr"/>
        <c:lblOffset val="100"/>
        <c:noMultiLvlLbl val="0"/>
      </c:catAx>
      <c:valAx>
        <c:axId val="171216111"/>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17121153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400">
          <a:solidFill>
            <a:schemeClr val="tx1"/>
          </a:solidFill>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Sheet1!$B$1</c:f>
              <c:strCache>
                <c:ptCount val="1"/>
                <c:pt idx="0">
                  <c:v>$M</c:v>
                </c:pt>
              </c:strCache>
            </c:strRef>
          </c:tx>
          <c:spPr>
            <a:solidFill>
              <a:schemeClr val="accent1"/>
            </a:solidFill>
            <a:ln>
              <a:noFill/>
            </a:ln>
            <a:effectLst/>
          </c:spPr>
          <c:invertIfNegative val="0"/>
          <c:cat>
            <c:strRef>
              <c:f>Sheet1!$A$2:$A$6</c:f>
              <c:strCache>
                <c:ptCount val="5"/>
                <c:pt idx="0">
                  <c:v>Jan</c:v>
                </c:pt>
                <c:pt idx="1">
                  <c:v>Apr</c:v>
                </c:pt>
                <c:pt idx="2">
                  <c:v>Jul</c:v>
                </c:pt>
                <c:pt idx="3">
                  <c:v>Oct</c:v>
                </c:pt>
                <c:pt idx="4">
                  <c:v>Dec</c:v>
                </c:pt>
              </c:strCache>
            </c:strRef>
          </c:cat>
          <c:val>
            <c:numRef>
              <c:f>Sheet1!$B$2:$B$6</c:f>
              <c:numCache>
                <c:formatCode>General</c:formatCode>
                <c:ptCount val="5"/>
                <c:pt idx="0">
                  <c:v>2</c:v>
                </c:pt>
                <c:pt idx="1">
                  <c:v>6</c:v>
                </c:pt>
                <c:pt idx="2">
                  <c:v>14</c:v>
                </c:pt>
                <c:pt idx="3">
                  <c:v>24</c:v>
                </c:pt>
                <c:pt idx="4">
                  <c:v>32</c:v>
                </c:pt>
              </c:numCache>
            </c:numRef>
          </c:val>
          <c:extLst>
            <c:ext xmlns:c16="http://schemas.microsoft.com/office/drawing/2014/chart" uri="{C3380CC4-5D6E-409C-BE32-E72D297353CC}">
              <c16:uniqueId val="{00000000-50FB-48F0-A31A-AD131E301F70}"/>
            </c:ext>
          </c:extLst>
        </c:ser>
        <c:dLbls>
          <c:showLegendKey val="0"/>
          <c:showVal val="0"/>
          <c:showCatName val="0"/>
          <c:showSerName val="0"/>
          <c:showPercent val="0"/>
          <c:showBubbleSize val="0"/>
        </c:dLbls>
        <c:gapWidth val="49"/>
        <c:overlap val="79"/>
        <c:axId val="1008719583"/>
        <c:axId val="1008715007"/>
      </c:barChart>
      <c:catAx>
        <c:axId val="100871958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1008715007"/>
        <c:crosses val="autoZero"/>
        <c:auto val="1"/>
        <c:lblAlgn val="ctr"/>
        <c:lblOffset val="100"/>
        <c:noMultiLvlLbl val="0"/>
      </c:catAx>
      <c:valAx>
        <c:axId val="1008715007"/>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1008719583"/>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400">
          <a:solidFill>
            <a:schemeClr val="tx1"/>
          </a:solidFill>
        </a:defRPr>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Sheet1!$B$1</c:f>
              <c:strCache>
                <c:ptCount val="1"/>
                <c:pt idx="0">
                  <c:v>Savings</c:v>
                </c:pt>
              </c:strCache>
            </c:strRef>
          </c:tx>
          <c:spPr>
            <a:solidFill>
              <a:schemeClr val="accent1"/>
            </a:solidFill>
            <a:ln>
              <a:noFill/>
            </a:ln>
            <a:effectLst/>
          </c:spPr>
          <c:invertIfNegative val="0"/>
          <c:cat>
            <c:strRef>
              <c:f>Sheet1!$A$2:$A$5</c:f>
              <c:strCache>
                <c:ptCount val="4"/>
                <c:pt idx="0">
                  <c:v>Year 1</c:v>
                </c:pt>
                <c:pt idx="1">
                  <c:v>Year 2</c:v>
                </c:pt>
                <c:pt idx="2">
                  <c:v>Year 3</c:v>
                </c:pt>
                <c:pt idx="3">
                  <c:v>Year 4</c:v>
                </c:pt>
              </c:strCache>
            </c:strRef>
          </c:cat>
          <c:val>
            <c:numRef>
              <c:f>Sheet1!$B$2:$B$5</c:f>
              <c:numCache>
                <c:formatCode>General</c:formatCode>
                <c:ptCount val="4"/>
                <c:pt idx="0">
                  <c:v>6</c:v>
                </c:pt>
                <c:pt idx="1">
                  <c:v>20</c:v>
                </c:pt>
                <c:pt idx="2">
                  <c:v>32</c:v>
                </c:pt>
                <c:pt idx="3">
                  <c:v>34</c:v>
                </c:pt>
              </c:numCache>
            </c:numRef>
          </c:val>
          <c:extLst>
            <c:ext xmlns:c16="http://schemas.microsoft.com/office/drawing/2014/chart" uri="{C3380CC4-5D6E-409C-BE32-E72D297353CC}">
              <c16:uniqueId val="{00000000-32BC-4AD0-8CAF-7CDA8D19988C}"/>
            </c:ext>
          </c:extLst>
        </c:ser>
        <c:ser>
          <c:idx val="1"/>
          <c:order val="1"/>
          <c:tx>
            <c:strRef>
              <c:f>Sheet1!$C$1</c:f>
              <c:strCache>
                <c:ptCount val="1"/>
                <c:pt idx="0">
                  <c:v>Cost</c:v>
                </c:pt>
              </c:strCache>
            </c:strRef>
          </c:tx>
          <c:spPr>
            <a:solidFill>
              <a:schemeClr val="accent2"/>
            </a:solidFill>
            <a:ln>
              <a:noFill/>
            </a:ln>
            <a:effectLst/>
          </c:spPr>
          <c:invertIfNegative val="0"/>
          <c:cat>
            <c:strRef>
              <c:f>Sheet1!$A$2:$A$5</c:f>
              <c:strCache>
                <c:ptCount val="4"/>
                <c:pt idx="0">
                  <c:v>Year 1</c:v>
                </c:pt>
                <c:pt idx="1">
                  <c:v>Year 2</c:v>
                </c:pt>
                <c:pt idx="2">
                  <c:v>Year 3</c:v>
                </c:pt>
                <c:pt idx="3">
                  <c:v>Year 4</c:v>
                </c:pt>
              </c:strCache>
            </c:strRef>
          </c:cat>
          <c:val>
            <c:numRef>
              <c:f>Sheet1!$C$2:$C$5</c:f>
              <c:numCache>
                <c:formatCode>General</c:formatCode>
                <c:ptCount val="4"/>
                <c:pt idx="0">
                  <c:v>8</c:v>
                </c:pt>
                <c:pt idx="1">
                  <c:v>4</c:v>
                </c:pt>
                <c:pt idx="2">
                  <c:v>3</c:v>
                </c:pt>
                <c:pt idx="3">
                  <c:v>2</c:v>
                </c:pt>
              </c:numCache>
            </c:numRef>
          </c:val>
          <c:extLst>
            <c:ext xmlns:c16="http://schemas.microsoft.com/office/drawing/2014/chart" uri="{C3380CC4-5D6E-409C-BE32-E72D297353CC}">
              <c16:uniqueId val="{00000001-32BC-4AD0-8CAF-7CDA8D19988C}"/>
            </c:ext>
          </c:extLst>
        </c:ser>
        <c:ser>
          <c:idx val="2"/>
          <c:order val="2"/>
          <c:tx>
            <c:strRef>
              <c:f>Sheet1!$D$1</c:f>
              <c:strCache>
                <c:ptCount val="1"/>
                <c:pt idx="0">
                  <c:v>Cumulative net</c:v>
                </c:pt>
              </c:strCache>
            </c:strRef>
          </c:tx>
          <c:spPr>
            <a:solidFill>
              <a:schemeClr val="accent3"/>
            </a:solidFill>
            <a:ln>
              <a:noFill/>
            </a:ln>
            <a:effectLst/>
          </c:spPr>
          <c:invertIfNegative val="0"/>
          <c:cat>
            <c:strRef>
              <c:f>Sheet1!$A$2:$A$5</c:f>
              <c:strCache>
                <c:ptCount val="4"/>
                <c:pt idx="0">
                  <c:v>Year 1</c:v>
                </c:pt>
                <c:pt idx="1">
                  <c:v>Year 2</c:v>
                </c:pt>
                <c:pt idx="2">
                  <c:v>Year 3</c:v>
                </c:pt>
                <c:pt idx="3">
                  <c:v>Year 4</c:v>
                </c:pt>
              </c:strCache>
            </c:strRef>
          </c:cat>
          <c:val>
            <c:numRef>
              <c:f>Sheet1!$D$2:$D$5</c:f>
              <c:numCache>
                <c:formatCode>General</c:formatCode>
                <c:ptCount val="4"/>
                <c:pt idx="0">
                  <c:v>-2</c:v>
                </c:pt>
                <c:pt idx="1">
                  <c:v>14</c:v>
                </c:pt>
                <c:pt idx="2">
                  <c:v>43</c:v>
                </c:pt>
                <c:pt idx="3">
                  <c:v>75</c:v>
                </c:pt>
              </c:numCache>
            </c:numRef>
          </c:val>
          <c:extLst>
            <c:ext xmlns:c16="http://schemas.microsoft.com/office/drawing/2014/chart" uri="{C3380CC4-5D6E-409C-BE32-E72D297353CC}">
              <c16:uniqueId val="{00000002-32BC-4AD0-8CAF-7CDA8D19988C}"/>
            </c:ext>
          </c:extLst>
        </c:ser>
        <c:dLbls>
          <c:showLegendKey val="0"/>
          <c:showVal val="0"/>
          <c:showCatName val="0"/>
          <c:showSerName val="0"/>
          <c:showPercent val="0"/>
          <c:showBubbleSize val="0"/>
        </c:dLbls>
        <c:gapWidth val="150"/>
        <c:overlap val="100"/>
        <c:axId val="1760595455"/>
        <c:axId val="653273087"/>
      </c:barChart>
      <c:catAx>
        <c:axId val="176059545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300" b="0" i="0" u="none" strike="noStrike" kern="1200" baseline="0">
                <a:solidFill>
                  <a:schemeClr val="tx1"/>
                </a:solidFill>
                <a:latin typeface="+mn-lt"/>
                <a:ea typeface="+mn-ea"/>
                <a:cs typeface="+mn-cs"/>
              </a:defRPr>
            </a:pPr>
            <a:endParaRPr lang="en-US"/>
          </a:p>
        </c:txPr>
        <c:crossAx val="653273087"/>
        <c:crosses val="autoZero"/>
        <c:auto val="1"/>
        <c:lblAlgn val="ctr"/>
        <c:lblOffset val="100"/>
        <c:noMultiLvlLbl val="0"/>
      </c:catAx>
      <c:valAx>
        <c:axId val="653273087"/>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300" b="0" i="0" u="none" strike="noStrike" kern="1200" baseline="0">
                <a:solidFill>
                  <a:schemeClr val="tx1"/>
                </a:solidFill>
                <a:latin typeface="+mn-lt"/>
                <a:ea typeface="+mn-ea"/>
                <a:cs typeface="+mn-cs"/>
              </a:defRPr>
            </a:pPr>
            <a:endParaRPr lang="en-US"/>
          </a:p>
        </c:txPr>
        <c:crossAx val="176059545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300" b="0" i="0" u="none" strike="noStrike" kern="1200" baseline="0">
              <a:solidFill>
                <a:schemeClr val="tx1"/>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300">
          <a:solidFill>
            <a:schemeClr val="tx1"/>
          </a:solidFill>
        </a:defRPr>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Sheet1!$B$1</c:f>
              <c:strCache>
                <c:ptCount val="1"/>
                <c:pt idx="0">
                  <c:v>Rework</c:v>
                </c:pt>
              </c:strCache>
            </c:strRef>
          </c:tx>
          <c:spPr>
            <a:solidFill>
              <a:schemeClr val="accent1"/>
            </a:solidFill>
            <a:ln>
              <a:noFill/>
            </a:ln>
            <a:effectLst/>
          </c:spPr>
          <c:invertIfNegative val="0"/>
          <c:cat>
            <c:strRef>
              <c:f>Sheet1!$A$2:$A$3</c:f>
              <c:strCache>
                <c:ptCount val="2"/>
                <c:pt idx="0">
                  <c:v>Direct</c:v>
                </c:pt>
                <c:pt idx="1">
                  <c:v>Indirect</c:v>
                </c:pt>
              </c:strCache>
            </c:strRef>
          </c:cat>
          <c:val>
            <c:numRef>
              <c:f>Sheet1!$B$2:$B$3</c:f>
              <c:numCache>
                <c:formatCode>General</c:formatCode>
                <c:ptCount val="2"/>
                <c:pt idx="0">
                  <c:v>8</c:v>
                </c:pt>
                <c:pt idx="1">
                  <c:v>4</c:v>
                </c:pt>
              </c:numCache>
            </c:numRef>
          </c:val>
          <c:extLst>
            <c:ext xmlns:c16="http://schemas.microsoft.com/office/drawing/2014/chart" uri="{C3380CC4-5D6E-409C-BE32-E72D297353CC}">
              <c16:uniqueId val="{00000000-B142-4C7C-8729-2D09AA09038F}"/>
            </c:ext>
          </c:extLst>
        </c:ser>
        <c:ser>
          <c:idx val="1"/>
          <c:order val="1"/>
          <c:tx>
            <c:strRef>
              <c:f>Sheet1!$C$1</c:f>
              <c:strCache>
                <c:ptCount val="1"/>
                <c:pt idx="0">
                  <c:v>Downtime</c:v>
                </c:pt>
              </c:strCache>
            </c:strRef>
          </c:tx>
          <c:spPr>
            <a:solidFill>
              <a:schemeClr val="accent2"/>
            </a:solidFill>
            <a:ln>
              <a:noFill/>
            </a:ln>
            <a:effectLst/>
          </c:spPr>
          <c:invertIfNegative val="0"/>
          <c:cat>
            <c:strRef>
              <c:f>Sheet1!$A$2:$A$3</c:f>
              <c:strCache>
                <c:ptCount val="2"/>
                <c:pt idx="0">
                  <c:v>Direct</c:v>
                </c:pt>
                <c:pt idx="1">
                  <c:v>Indirect</c:v>
                </c:pt>
              </c:strCache>
            </c:strRef>
          </c:cat>
          <c:val>
            <c:numRef>
              <c:f>Sheet1!$C$2:$C$3</c:f>
              <c:numCache>
                <c:formatCode>General</c:formatCode>
                <c:ptCount val="2"/>
                <c:pt idx="0">
                  <c:v>14</c:v>
                </c:pt>
                <c:pt idx="1">
                  <c:v>7</c:v>
                </c:pt>
              </c:numCache>
            </c:numRef>
          </c:val>
          <c:extLst>
            <c:ext xmlns:c16="http://schemas.microsoft.com/office/drawing/2014/chart" uri="{C3380CC4-5D6E-409C-BE32-E72D297353CC}">
              <c16:uniqueId val="{00000001-B142-4C7C-8729-2D09AA09038F}"/>
            </c:ext>
          </c:extLst>
        </c:ser>
        <c:ser>
          <c:idx val="2"/>
          <c:order val="2"/>
          <c:tx>
            <c:strRef>
              <c:f>Sheet1!$D$1</c:f>
              <c:strCache>
                <c:ptCount val="1"/>
                <c:pt idx="0">
                  <c:v>Expedite</c:v>
                </c:pt>
              </c:strCache>
            </c:strRef>
          </c:tx>
          <c:spPr>
            <a:solidFill>
              <a:schemeClr val="accent3"/>
            </a:solidFill>
            <a:ln>
              <a:noFill/>
            </a:ln>
            <a:effectLst/>
          </c:spPr>
          <c:invertIfNegative val="0"/>
          <c:cat>
            <c:strRef>
              <c:f>Sheet1!$A$2:$A$3</c:f>
              <c:strCache>
                <c:ptCount val="2"/>
                <c:pt idx="0">
                  <c:v>Direct</c:v>
                </c:pt>
                <c:pt idx="1">
                  <c:v>Indirect</c:v>
                </c:pt>
              </c:strCache>
            </c:strRef>
          </c:cat>
          <c:val>
            <c:numRef>
              <c:f>Sheet1!$D$2:$D$3</c:f>
              <c:numCache>
                <c:formatCode>General</c:formatCode>
                <c:ptCount val="2"/>
                <c:pt idx="0">
                  <c:v>6</c:v>
                </c:pt>
                <c:pt idx="1">
                  <c:v>4</c:v>
                </c:pt>
              </c:numCache>
            </c:numRef>
          </c:val>
          <c:extLst>
            <c:ext xmlns:c16="http://schemas.microsoft.com/office/drawing/2014/chart" uri="{C3380CC4-5D6E-409C-BE32-E72D297353CC}">
              <c16:uniqueId val="{00000002-B142-4C7C-8729-2D09AA09038F}"/>
            </c:ext>
          </c:extLst>
        </c:ser>
        <c:dLbls>
          <c:showLegendKey val="0"/>
          <c:showVal val="0"/>
          <c:showCatName val="0"/>
          <c:showSerName val="0"/>
          <c:showPercent val="0"/>
          <c:showBubbleSize val="0"/>
        </c:dLbls>
        <c:gapWidth val="61"/>
        <c:overlap val="100"/>
        <c:axId val="171211535"/>
        <c:axId val="171216111"/>
      </c:barChart>
      <c:catAx>
        <c:axId val="17121153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171216111"/>
        <c:crosses val="autoZero"/>
        <c:auto val="1"/>
        <c:lblAlgn val="ctr"/>
        <c:lblOffset val="100"/>
        <c:noMultiLvlLbl val="0"/>
      </c:catAx>
      <c:valAx>
        <c:axId val="171216111"/>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17121153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400">
          <a:solidFill>
            <a:schemeClr val="tx1"/>
          </a:solidFill>
        </a:defRPr>
      </a:pPr>
      <a:endParaRPr lang="en-US"/>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Sheet1!$B$1</c:f>
              <c:strCache>
                <c:ptCount val="1"/>
                <c:pt idx="0">
                  <c:v>Rework</c:v>
                </c:pt>
              </c:strCache>
            </c:strRef>
          </c:tx>
          <c:spPr>
            <a:solidFill>
              <a:schemeClr val="accent1"/>
            </a:solidFill>
            <a:ln>
              <a:noFill/>
            </a:ln>
            <a:effectLst/>
          </c:spPr>
          <c:invertIfNegative val="0"/>
          <c:cat>
            <c:strRef>
              <c:f>Sheet1!$A$2:$A$3</c:f>
              <c:strCache>
                <c:ptCount val="2"/>
                <c:pt idx="0">
                  <c:v>Direct</c:v>
                </c:pt>
                <c:pt idx="1">
                  <c:v>Indirect</c:v>
                </c:pt>
              </c:strCache>
            </c:strRef>
          </c:cat>
          <c:val>
            <c:numRef>
              <c:f>Sheet1!$B$2:$B$3</c:f>
              <c:numCache>
                <c:formatCode>General</c:formatCode>
                <c:ptCount val="2"/>
                <c:pt idx="0">
                  <c:v>12</c:v>
                </c:pt>
                <c:pt idx="1">
                  <c:v>6</c:v>
                </c:pt>
              </c:numCache>
            </c:numRef>
          </c:val>
          <c:extLst>
            <c:ext xmlns:c16="http://schemas.microsoft.com/office/drawing/2014/chart" uri="{C3380CC4-5D6E-409C-BE32-E72D297353CC}">
              <c16:uniqueId val="{00000000-B142-4C7C-8729-2D09AA09038F}"/>
            </c:ext>
          </c:extLst>
        </c:ser>
        <c:ser>
          <c:idx val="1"/>
          <c:order val="1"/>
          <c:tx>
            <c:strRef>
              <c:f>Sheet1!$C$1</c:f>
              <c:strCache>
                <c:ptCount val="1"/>
                <c:pt idx="0">
                  <c:v>Downtime</c:v>
                </c:pt>
              </c:strCache>
            </c:strRef>
          </c:tx>
          <c:spPr>
            <a:solidFill>
              <a:schemeClr val="accent2"/>
            </a:solidFill>
            <a:ln>
              <a:noFill/>
            </a:ln>
            <a:effectLst/>
          </c:spPr>
          <c:invertIfNegative val="0"/>
          <c:cat>
            <c:strRef>
              <c:f>Sheet1!$A$2:$A$3</c:f>
              <c:strCache>
                <c:ptCount val="2"/>
                <c:pt idx="0">
                  <c:v>Direct</c:v>
                </c:pt>
                <c:pt idx="1">
                  <c:v>Indirect</c:v>
                </c:pt>
              </c:strCache>
            </c:strRef>
          </c:cat>
          <c:val>
            <c:numRef>
              <c:f>Sheet1!$C$2:$C$3</c:f>
              <c:numCache>
                <c:formatCode>General</c:formatCode>
                <c:ptCount val="2"/>
                <c:pt idx="0">
                  <c:v>18</c:v>
                </c:pt>
                <c:pt idx="1">
                  <c:v>9</c:v>
                </c:pt>
              </c:numCache>
            </c:numRef>
          </c:val>
          <c:extLst>
            <c:ext xmlns:c16="http://schemas.microsoft.com/office/drawing/2014/chart" uri="{C3380CC4-5D6E-409C-BE32-E72D297353CC}">
              <c16:uniqueId val="{00000001-B142-4C7C-8729-2D09AA09038F}"/>
            </c:ext>
          </c:extLst>
        </c:ser>
        <c:ser>
          <c:idx val="2"/>
          <c:order val="2"/>
          <c:tx>
            <c:strRef>
              <c:f>Sheet1!$D$1</c:f>
              <c:strCache>
                <c:ptCount val="1"/>
                <c:pt idx="0">
                  <c:v>Expedite</c:v>
                </c:pt>
              </c:strCache>
            </c:strRef>
          </c:tx>
          <c:spPr>
            <a:solidFill>
              <a:schemeClr val="accent3"/>
            </a:solidFill>
            <a:ln>
              <a:noFill/>
            </a:ln>
            <a:effectLst/>
          </c:spPr>
          <c:invertIfNegative val="0"/>
          <c:cat>
            <c:strRef>
              <c:f>Sheet1!$A$2:$A$3</c:f>
              <c:strCache>
                <c:ptCount val="2"/>
                <c:pt idx="0">
                  <c:v>Direct</c:v>
                </c:pt>
                <c:pt idx="1">
                  <c:v>Indirect</c:v>
                </c:pt>
              </c:strCache>
            </c:strRef>
          </c:cat>
          <c:val>
            <c:numRef>
              <c:f>Sheet1!$D$2:$D$3</c:f>
              <c:numCache>
                <c:formatCode>General</c:formatCode>
                <c:ptCount val="2"/>
                <c:pt idx="0">
                  <c:v>8</c:v>
                </c:pt>
                <c:pt idx="1">
                  <c:v>5</c:v>
                </c:pt>
              </c:numCache>
            </c:numRef>
          </c:val>
          <c:extLst>
            <c:ext xmlns:c16="http://schemas.microsoft.com/office/drawing/2014/chart" uri="{C3380CC4-5D6E-409C-BE32-E72D297353CC}">
              <c16:uniqueId val="{00000002-B142-4C7C-8729-2D09AA09038F}"/>
            </c:ext>
          </c:extLst>
        </c:ser>
        <c:dLbls>
          <c:showLegendKey val="0"/>
          <c:showVal val="0"/>
          <c:showCatName val="0"/>
          <c:showSerName val="0"/>
          <c:showPercent val="0"/>
          <c:showBubbleSize val="0"/>
        </c:dLbls>
        <c:gapWidth val="61"/>
        <c:overlap val="100"/>
        <c:axId val="171211535"/>
        <c:axId val="171216111"/>
      </c:barChart>
      <c:catAx>
        <c:axId val="17121153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171216111"/>
        <c:crosses val="autoZero"/>
        <c:auto val="1"/>
        <c:lblAlgn val="ctr"/>
        <c:lblOffset val="100"/>
        <c:noMultiLvlLbl val="0"/>
      </c:catAx>
      <c:valAx>
        <c:axId val="171216111"/>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17121153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400">
          <a:solidFill>
            <a:schemeClr val="tx1"/>
          </a:solidFill>
        </a:defRPr>
      </a:pPr>
      <a:endParaRPr lang="en-US"/>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Flow</c:v>
                </c:pt>
              </c:strCache>
            </c:strRef>
          </c:tx>
          <c:spPr>
            <a:solidFill>
              <a:schemeClr val="accent1"/>
            </a:solidFill>
            <a:ln>
              <a:noFill/>
            </a:ln>
            <a:effectLst/>
          </c:spPr>
          <c:invertIfNegative val="0"/>
          <c:cat>
            <c:strRef>
              <c:f>Sheet1!$A$2</c:f>
              <c:strCache>
                <c:ptCount val="1"/>
                <c:pt idx="0">
                  <c:v>Year 3</c:v>
                </c:pt>
              </c:strCache>
            </c:strRef>
          </c:cat>
          <c:val>
            <c:numRef>
              <c:f>Sheet1!$B$2</c:f>
              <c:numCache>
                <c:formatCode>General</c:formatCode>
                <c:ptCount val="1"/>
                <c:pt idx="0">
                  <c:v>12</c:v>
                </c:pt>
              </c:numCache>
            </c:numRef>
          </c:val>
          <c:extLst>
            <c:ext xmlns:c16="http://schemas.microsoft.com/office/drawing/2014/chart" uri="{C3380CC4-5D6E-409C-BE32-E72D297353CC}">
              <c16:uniqueId val="{00000000-5B10-48A8-834B-2E8B44522116}"/>
            </c:ext>
          </c:extLst>
        </c:ser>
        <c:ser>
          <c:idx val="1"/>
          <c:order val="1"/>
          <c:tx>
            <c:strRef>
              <c:f>Sheet1!$C$1</c:f>
              <c:strCache>
                <c:ptCount val="1"/>
                <c:pt idx="0">
                  <c:v>Quality</c:v>
                </c:pt>
              </c:strCache>
            </c:strRef>
          </c:tx>
          <c:spPr>
            <a:solidFill>
              <a:schemeClr val="accent2"/>
            </a:solidFill>
            <a:ln>
              <a:noFill/>
            </a:ln>
            <a:effectLst/>
          </c:spPr>
          <c:invertIfNegative val="0"/>
          <c:cat>
            <c:strRef>
              <c:f>Sheet1!$A$2</c:f>
              <c:strCache>
                <c:ptCount val="1"/>
                <c:pt idx="0">
                  <c:v>Year 3</c:v>
                </c:pt>
              </c:strCache>
            </c:strRef>
          </c:cat>
          <c:val>
            <c:numRef>
              <c:f>Sheet1!$C$2</c:f>
              <c:numCache>
                <c:formatCode>General</c:formatCode>
                <c:ptCount val="1"/>
                <c:pt idx="0">
                  <c:v>9</c:v>
                </c:pt>
              </c:numCache>
            </c:numRef>
          </c:val>
          <c:extLst>
            <c:ext xmlns:c16="http://schemas.microsoft.com/office/drawing/2014/chart" uri="{C3380CC4-5D6E-409C-BE32-E72D297353CC}">
              <c16:uniqueId val="{00000001-5B10-48A8-834B-2E8B44522116}"/>
            </c:ext>
          </c:extLst>
        </c:ser>
        <c:ser>
          <c:idx val="2"/>
          <c:order val="2"/>
          <c:tx>
            <c:strRef>
              <c:f>Sheet1!$D$1</c:f>
              <c:strCache>
                <c:ptCount val="1"/>
                <c:pt idx="0">
                  <c:v>Digital</c:v>
                </c:pt>
              </c:strCache>
            </c:strRef>
          </c:tx>
          <c:spPr>
            <a:solidFill>
              <a:schemeClr val="accent3"/>
            </a:solidFill>
            <a:ln>
              <a:noFill/>
            </a:ln>
            <a:effectLst/>
          </c:spPr>
          <c:invertIfNegative val="0"/>
          <c:cat>
            <c:strRef>
              <c:f>Sheet1!$A$2</c:f>
              <c:strCache>
                <c:ptCount val="1"/>
                <c:pt idx="0">
                  <c:v>Year 3</c:v>
                </c:pt>
              </c:strCache>
            </c:strRef>
          </c:cat>
          <c:val>
            <c:numRef>
              <c:f>Sheet1!$D$2</c:f>
              <c:numCache>
                <c:formatCode>General</c:formatCode>
                <c:ptCount val="1"/>
                <c:pt idx="0">
                  <c:v>7</c:v>
                </c:pt>
              </c:numCache>
            </c:numRef>
          </c:val>
          <c:extLst>
            <c:ext xmlns:c16="http://schemas.microsoft.com/office/drawing/2014/chart" uri="{C3380CC4-5D6E-409C-BE32-E72D297353CC}">
              <c16:uniqueId val="{00000002-5B10-48A8-834B-2E8B44522116}"/>
            </c:ext>
          </c:extLst>
        </c:ser>
        <c:dLbls>
          <c:showLegendKey val="0"/>
          <c:showVal val="0"/>
          <c:showCatName val="0"/>
          <c:showSerName val="0"/>
          <c:showPercent val="0"/>
          <c:showBubbleSize val="0"/>
        </c:dLbls>
        <c:gapWidth val="219"/>
        <c:overlap val="-27"/>
        <c:axId val="171211535"/>
        <c:axId val="171216111"/>
      </c:barChart>
      <c:catAx>
        <c:axId val="17121153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US"/>
          </a:p>
        </c:txPr>
        <c:crossAx val="171216111"/>
        <c:crosses val="autoZero"/>
        <c:auto val="1"/>
        <c:lblAlgn val="ctr"/>
        <c:lblOffset val="100"/>
        <c:noMultiLvlLbl val="0"/>
      </c:catAx>
      <c:valAx>
        <c:axId val="171216111"/>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US"/>
          </a:p>
        </c:txPr>
        <c:crossAx val="17121153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200">
          <a:solidFill>
            <a:schemeClr val="tx1"/>
          </a:solidFill>
        </a:defRPr>
      </a:pPr>
      <a:endParaRPr lang="en-US"/>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Setup time</c:v>
                </c:pt>
              </c:strCache>
            </c:strRef>
          </c:tx>
          <c:spPr>
            <a:solidFill>
              <a:schemeClr val="accent1"/>
            </a:solidFill>
            <a:ln>
              <a:noFill/>
            </a:ln>
            <a:effectLst/>
          </c:spPr>
          <c:invertIfNegative val="0"/>
          <c:cat>
            <c:strRef>
              <c:f>Sheet1!$A$2</c:f>
              <c:strCache>
                <c:ptCount val="1"/>
                <c:pt idx="0">
                  <c:v>Wave 1</c:v>
                </c:pt>
              </c:strCache>
            </c:strRef>
          </c:cat>
          <c:val>
            <c:numRef>
              <c:f>Sheet1!$B$2</c:f>
              <c:numCache>
                <c:formatCode>General</c:formatCode>
                <c:ptCount val="1"/>
                <c:pt idx="0">
                  <c:v>3</c:v>
                </c:pt>
              </c:numCache>
            </c:numRef>
          </c:val>
          <c:extLst>
            <c:ext xmlns:c16="http://schemas.microsoft.com/office/drawing/2014/chart" uri="{C3380CC4-5D6E-409C-BE32-E72D297353CC}">
              <c16:uniqueId val="{00000000-5B10-48A8-834B-2E8B44522116}"/>
            </c:ext>
          </c:extLst>
        </c:ser>
        <c:ser>
          <c:idx val="1"/>
          <c:order val="1"/>
          <c:tx>
            <c:strRef>
              <c:f>Sheet1!$C$1</c:f>
              <c:strCache>
                <c:ptCount val="1"/>
                <c:pt idx="0">
                  <c:v>Scrap</c:v>
                </c:pt>
              </c:strCache>
            </c:strRef>
          </c:tx>
          <c:spPr>
            <a:solidFill>
              <a:schemeClr val="accent2"/>
            </a:solidFill>
            <a:ln>
              <a:noFill/>
            </a:ln>
            <a:effectLst/>
          </c:spPr>
          <c:invertIfNegative val="0"/>
          <c:cat>
            <c:strRef>
              <c:f>Sheet1!$A$2</c:f>
              <c:strCache>
                <c:ptCount val="1"/>
                <c:pt idx="0">
                  <c:v>Wave 1</c:v>
                </c:pt>
              </c:strCache>
            </c:strRef>
          </c:cat>
          <c:val>
            <c:numRef>
              <c:f>Sheet1!$C$2</c:f>
              <c:numCache>
                <c:formatCode>General</c:formatCode>
                <c:ptCount val="1"/>
                <c:pt idx="0">
                  <c:v>2</c:v>
                </c:pt>
              </c:numCache>
            </c:numRef>
          </c:val>
          <c:extLst>
            <c:ext xmlns:c16="http://schemas.microsoft.com/office/drawing/2014/chart" uri="{C3380CC4-5D6E-409C-BE32-E72D297353CC}">
              <c16:uniqueId val="{00000001-5B10-48A8-834B-2E8B44522116}"/>
            </c:ext>
          </c:extLst>
        </c:ser>
        <c:ser>
          <c:idx val="2"/>
          <c:order val="2"/>
          <c:tx>
            <c:strRef>
              <c:f>Sheet1!$D$1</c:f>
              <c:strCache>
                <c:ptCount val="1"/>
                <c:pt idx="0">
                  <c:v>Expedite</c:v>
                </c:pt>
              </c:strCache>
            </c:strRef>
          </c:tx>
          <c:spPr>
            <a:solidFill>
              <a:schemeClr val="accent3"/>
            </a:solidFill>
            <a:ln>
              <a:noFill/>
            </a:ln>
            <a:effectLst/>
          </c:spPr>
          <c:invertIfNegative val="0"/>
          <c:cat>
            <c:strRef>
              <c:f>Sheet1!$A$2</c:f>
              <c:strCache>
                <c:ptCount val="1"/>
                <c:pt idx="0">
                  <c:v>Wave 1</c:v>
                </c:pt>
              </c:strCache>
            </c:strRef>
          </c:cat>
          <c:val>
            <c:numRef>
              <c:f>Sheet1!$D$2</c:f>
              <c:numCache>
                <c:formatCode>General</c:formatCode>
                <c:ptCount val="1"/>
                <c:pt idx="0">
                  <c:v>4</c:v>
                </c:pt>
              </c:numCache>
            </c:numRef>
          </c:val>
          <c:extLst>
            <c:ext xmlns:c16="http://schemas.microsoft.com/office/drawing/2014/chart" uri="{C3380CC4-5D6E-409C-BE32-E72D297353CC}">
              <c16:uniqueId val="{00000002-5B10-48A8-834B-2E8B44522116}"/>
            </c:ext>
          </c:extLst>
        </c:ser>
        <c:dLbls>
          <c:showLegendKey val="0"/>
          <c:showVal val="0"/>
          <c:showCatName val="0"/>
          <c:showSerName val="0"/>
          <c:showPercent val="0"/>
          <c:showBubbleSize val="0"/>
        </c:dLbls>
        <c:gapWidth val="219"/>
        <c:overlap val="-27"/>
        <c:axId val="171211535"/>
        <c:axId val="171216111"/>
      </c:barChart>
      <c:catAx>
        <c:axId val="17121153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US"/>
          </a:p>
        </c:txPr>
        <c:crossAx val="171216111"/>
        <c:crosses val="autoZero"/>
        <c:auto val="1"/>
        <c:lblAlgn val="ctr"/>
        <c:lblOffset val="100"/>
        <c:noMultiLvlLbl val="0"/>
      </c:catAx>
      <c:valAx>
        <c:axId val="171216111"/>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US"/>
          </a:p>
        </c:txPr>
        <c:crossAx val="17121153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200">
          <a:solidFill>
            <a:schemeClr val="tx1"/>
          </a:solidFill>
        </a:defRPr>
      </a:pPr>
      <a:endParaRPr lang="en-US"/>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OEE</c:v>
                </c:pt>
              </c:strCache>
            </c:strRef>
          </c:tx>
          <c:spPr>
            <a:solidFill>
              <a:schemeClr val="accent1"/>
            </a:solidFill>
          </c:spPr>
          <c:dPt>
            <c:idx val="0"/>
            <c:bubble3D val="0"/>
            <c:spPr>
              <a:solidFill>
                <a:schemeClr val="accent1"/>
              </a:solidFill>
              <a:ln w="19050">
                <a:solidFill>
                  <a:schemeClr val="lt1"/>
                </a:solidFill>
              </a:ln>
              <a:effectLst/>
            </c:spPr>
            <c:extLst>
              <c:ext xmlns:c16="http://schemas.microsoft.com/office/drawing/2014/chart" uri="{C3380CC4-5D6E-409C-BE32-E72D297353CC}">
                <c16:uniqueId val="{00000003-C8C7-4608-889A-201ACAEADD2C}"/>
              </c:ext>
            </c:extLst>
          </c:dPt>
          <c:dPt>
            <c:idx val="1"/>
            <c:bubble3D val="0"/>
            <c:spPr>
              <a:solidFill>
                <a:schemeClr val="bg1">
                  <a:lumMod val="85000"/>
                </a:schemeClr>
              </a:solidFill>
              <a:ln w="19050">
                <a:solidFill>
                  <a:schemeClr val="lt1"/>
                </a:solidFill>
              </a:ln>
              <a:effectLst/>
            </c:spPr>
            <c:extLst>
              <c:ext xmlns:c16="http://schemas.microsoft.com/office/drawing/2014/chart" uri="{C3380CC4-5D6E-409C-BE32-E72D297353CC}">
                <c16:uniqueId val="{00000001-C8C7-4608-889A-201ACAEADD2C}"/>
              </c:ext>
            </c:extLst>
          </c:dPt>
          <c:dLbls>
            <c:dLbl>
              <c:idx val="0"/>
              <c:layout>
                <c:manualLayout>
                  <c:x val="0.13984228200756016"/>
                  <c:y val="-0.48111782754209176"/>
                </c:manualLayout>
              </c:layout>
              <c:tx>
                <c:rich>
                  <a:bodyPr/>
                  <a:lstStyle/>
                  <a:p>
                    <a:fld id="{FE9240D8-1C26-44D5-8DC3-7D0E855A63FC}" type="VALUE">
                      <a:rPr lang="en-US" sz="3600">
                        <a:solidFill>
                          <a:schemeClr val="tx1"/>
                        </a:solidFill>
                        <a:latin typeface="+mj-lt"/>
                      </a:rPr>
                      <a:pPr/>
                      <a:t>[VALUE]</a:t>
                    </a:fld>
                    <a:endParaRPr lang="en-PH"/>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C8C7-4608-889A-201ACAEADD2C}"/>
                </c:ext>
              </c:extLst>
            </c:dLbl>
            <c:dLbl>
              <c:idx val="1"/>
              <c:delete val="1"/>
              <c:extLst>
                <c:ext xmlns:c15="http://schemas.microsoft.com/office/drawing/2012/chart" uri="{CE6537A1-D6FC-4f65-9D91-7224C49458BB}"/>
                <c:ext xmlns:c16="http://schemas.microsoft.com/office/drawing/2014/chart" uri="{C3380CC4-5D6E-409C-BE32-E72D297353CC}">
                  <c16:uniqueId val="{00000001-C8C7-4608-889A-201ACAEADD2C}"/>
                </c:ext>
              </c:extLst>
            </c:dLbl>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extLst>
          </c:dLbls>
          <c:cat>
            <c:strRef>
              <c:f>Sheet1!$A$2:$A$3</c:f>
              <c:strCache>
                <c:ptCount val="2"/>
                <c:pt idx="0">
                  <c:v>Now</c:v>
                </c:pt>
                <c:pt idx="1">
                  <c:v>Gap</c:v>
                </c:pt>
              </c:strCache>
            </c:strRef>
          </c:cat>
          <c:val>
            <c:numRef>
              <c:f>Sheet1!$B$2:$B$3</c:f>
              <c:numCache>
                <c:formatCode>General</c:formatCode>
                <c:ptCount val="2"/>
                <c:pt idx="0">
                  <c:v>62</c:v>
                </c:pt>
                <c:pt idx="1">
                  <c:v>38</c:v>
                </c:pt>
              </c:numCache>
            </c:numRef>
          </c:val>
          <c:extLst>
            <c:ext xmlns:c16="http://schemas.microsoft.com/office/drawing/2014/chart" uri="{C3380CC4-5D6E-409C-BE32-E72D297353CC}">
              <c16:uniqueId val="{00000004-C8C7-4608-889A-201ACAEADD2C}"/>
            </c:ext>
          </c:extLst>
        </c:ser>
        <c:dLbls>
          <c:showLegendKey val="0"/>
          <c:showVal val="0"/>
          <c:showCatName val="0"/>
          <c:showSerName val="0"/>
          <c:showPercent val="0"/>
          <c:showBubbleSize val="0"/>
          <c:showLeaderLines val="0"/>
        </c:dLbls>
        <c:firstSliceAng val="0"/>
        <c:holeSize val="60"/>
      </c:doughnut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OTIF</c:v>
                </c:pt>
              </c:strCache>
            </c:strRef>
          </c:tx>
          <c:spPr>
            <a:solidFill>
              <a:schemeClr val="accent1"/>
            </a:solidFill>
          </c:spPr>
          <c:dPt>
            <c:idx val="0"/>
            <c:bubble3D val="0"/>
            <c:spPr>
              <a:solidFill>
                <a:schemeClr val="accent1"/>
              </a:solidFill>
              <a:ln w="19050">
                <a:solidFill>
                  <a:schemeClr val="lt1"/>
                </a:solidFill>
              </a:ln>
              <a:effectLst/>
            </c:spPr>
            <c:extLst>
              <c:ext xmlns:c16="http://schemas.microsoft.com/office/drawing/2014/chart" uri="{C3380CC4-5D6E-409C-BE32-E72D297353CC}">
                <c16:uniqueId val="{00000003-DB9D-4275-A883-79C72DE2DDD6}"/>
              </c:ext>
            </c:extLst>
          </c:dPt>
          <c:dPt>
            <c:idx val="1"/>
            <c:bubble3D val="0"/>
            <c:spPr>
              <a:solidFill>
                <a:schemeClr val="tx1">
                  <a:lumMod val="25000"/>
                  <a:lumOff val="75000"/>
                </a:schemeClr>
              </a:solidFill>
              <a:ln w="19050">
                <a:solidFill>
                  <a:schemeClr val="lt1"/>
                </a:solidFill>
              </a:ln>
              <a:effectLst/>
            </c:spPr>
            <c:extLst>
              <c:ext xmlns:c16="http://schemas.microsoft.com/office/drawing/2014/chart" uri="{C3380CC4-5D6E-409C-BE32-E72D297353CC}">
                <c16:uniqueId val="{00000001-DB9D-4275-A883-79C72DE2DDD6}"/>
              </c:ext>
            </c:extLst>
          </c:dPt>
          <c:dLbls>
            <c:dLbl>
              <c:idx val="0"/>
              <c:layout>
                <c:manualLayout>
                  <c:x val="0.19918329992963779"/>
                  <c:y val="-0.60974607492017874"/>
                </c:manualLayout>
              </c:layout>
              <c:tx>
                <c:rich>
                  <a:bodyPr/>
                  <a:lstStyle/>
                  <a:p>
                    <a:fld id="{FE9240D8-1C26-44D5-8DC3-7D0E855A63FC}" type="VALUE">
                      <a:rPr lang="en-US" sz="3600">
                        <a:solidFill>
                          <a:schemeClr val="tx1"/>
                        </a:solidFill>
                        <a:latin typeface="+mj-lt"/>
                      </a:rPr>
                      <a:pPr/>
                      <a:t>[VALUE]</a:t>
                    </a:fld>
                    <a:endParaRPr lang="en-PH"/>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DB9D-4275-A883-79C72DE2DDD6}"/>
                </c:ext>
              </c:extLst>
            </c:dLbl>
            <c:dLbl>
              <c:idx val="1"/>
              <c:delete val="1"/>
              <c:extLst>
                <c:ext xmlns:c15="http://schemas.microsoft.com/office/drawing/2012/chart" uri="{CE6537A1-D6FC-4f65-9D91-7224C49458BB}"/>
                <c:ext xmlns:c16="http://schemas.microsoft.com/office/drawing/2014/chart" uri="{C3380CC4-5D6E-409C-BE32-E72D297353CC}">
                  <c16:uniqueId val="{00000001-DB9D-4275-A883-79C72DE2DDD6}"/>
                </c:ext>
              </c:extLst>
            </c:dLbl>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extLst>
          </c:dLbls>
          <c:cat>
            <c:strRef>
              <c:f>Sheet1!$A$2:$A$3</c:f>
              <c:strCache>
                <c:ptCount val="2"/>
                <c:pt idx="0">
                  <c:v>Now</c:v>
                </c:pt>
                <c:pt idx="1">
                  <c:v>Gap</c:v>
                </c:pt>
              </c:strCache>
            </c:strRef>
          </c:cat>
          <c:val>
            <c:numRef>
              <c:f>Sheet1!$B$2:$B$3</c:f>
              <c:numCache>
                <c:formatCode>General</c:formatCode>
                <c:ptCount val="2"/>
                <c:pt idx="0">
                  <c:v>84</c:v>
                </c:pt>
                <c:pt idx="1">
                  <c:v>16</c:v>
                </c:pt>
              </c:numCache>
            </c:numRef>
          </c:val>
          <c:extLst>
            <c:ext xmlns:c16="http://schemas.microsoft.com/office/drawing/2014/chart" uri="{C3380CC4-5D6E-409C-BE32-E72D297353CC}">
              <c16:uniqueId val="{00000004-DB9D-4275-A883-79C72DE2DDD6}"/>
            </c:ext>
          </c:extLst>
        </c:ser>
        <c:dLbls>
          <c:showLegendKey val="0"/>
          <c:showVal val="0"/>
          <c:showCatName val="0"/>
          <c:showSerName val="0"/>
          <c:showPercent val="0"/>
          <c:showBubbleSize val="0"/>
          <c:showLeaderLines val="0"/>
        </c:dLbls>
        <c:firstSliceAng val="0"/>
        <c:holeSize val="60"/>
      </c:doughnut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FPY</c:v>
                </c:pt>
              </c:strCache>
            </c:strRef>
          </c:tx>
          <c:spPr>
            <a:solidFill>
              <a:schemeClr val="accent1"/>
            </a:solidFill>
          </c:spPr>
          <c:dPt>
            <c:idx val="0"/>
            <c:bubble3D val="0"/>
            <c:spPr>
              <a:solidFill>
                <a:schemeClr val="accent1"/>
              </a:solidFill>
              <a:ln w="19050">
                <a:solidFill>
                  <a:schemeClr val="lt1"/>
                </a:solidFill>
              </a:ln>
              <a:effectLst/>
            </c:spPr>
            <c:extLst>
              <c:ext xmlns:c16="http://schemas.microsoft.com/office/drawing/2014/chart" uri="{C3380CC4-5D6E-409C-BE32-E72D297353CC}">
                <c16:uniqueId val="{00000003-3B89-40BB-B279-C35BF183A578}"/>
              </c:ext>
            </c:extLst>
          </c:dPt>
          <c:dPt>
            <c:idx val="1"/>
            <c:bubble3D val="0"/>
            <c:spPr>
              <a:solidFill>
                <a:schemeClr val="bg1">
                  <a:lumMod val="85000"/>
                </a:schemeClr>
              </a:solidFill>
              <a:ln w="19050">
                <a:solidFill>
                  <a:schemeClr val="lt1"/>
                </a:solidFill>
              </a:ln>
              <a:effectLst/>
            </c:spPr>
            <c:extLst>
              <c:ext xmlns:c16="http://schemas.microsoft.com/office/drawing/2014/chart" uri="{C3380CC4-5D6E-409C-BE32-E72D297353CC}">
                <c16:uniqueId val="{00000001-3B89-40BB-B279-C35BF183A578}"/>
              </c:ext>
            </c:extLst>
          </c:dPt>
          <c:dLbls>
            <c:dLbl>
              <c:idx val="0"/>
              <c:layout>
                <c:manualLayout>
                  <c:x val="0.30914047983085252"/>
                  <c:y val="-0.65222014904855996"/>
                </c:manualLayout>
              </c:layout>
              <c:tx>
                <c:rich>
                  <a:bodyPr/>
                  <a:lstStyle/>
                  <a:p>
                    <a:fld id="{FE9240D8-1C26-44D5-8DC3-7D0E855A63FC}" type="VALUE">
                      <a:rPr lang="en-US" sz="3600">
                        <a:solidFill>
                          <a:schemeClr val="tx1"/>
                        </a:solidFill>
                        <a:latin typeface="+mj-lt"/>
                      </a:rPr>
                      <a:pPr/>
                      <a:t>[VALUE]</a:t>
                    </a:fld>
                    <a:endParaRPr lang="en-PH"/>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3B89-40BB-B279-C35BF183A578}"/>
                </c:ext>
              </c:extLst>
            </c:dLbl>
            <c:dLbl>
              <c:idx val="1"/>
              <c:delete val="1"/>
              <c:extLst>
                <c:ext xmlns:c15="http://schemas.microsoft.com/office/drawing/2012/chart" uri="{CE6537A1-D6FC-4f65-9D91-7224C49458BB}"/>
                <c:ext xmlns:c16="http://schemas.microsoft.com/office/drawing/2014/chart" uri="{C3380CC4-5D6E-409C-BE32-E72D297353CC}">
                  <c16:uniqueId val="{00000001-3B89-40BB-B279-C35BF183A578}"/>
                </c:ext>
              </c:extLst>
            </c:dLbl>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extLst>
          </c:dLbls>
          <c:cat>
            <c:strRef>
              <c:f>Sheet1!$A$2:$A$3</c:f>
              <c:strCache>
                <c:ptCount val="2"/>
                <c:pt idx="0">
                  <c:v>Now</c:v>
                </c:pt>
                <c:pt idx="1">
                  <c:v>Gap</c:v>
                </c:pt>
              </c:strCache>
            </c:strRef>
          </c:cat>
          <c:val>
            <c:numRef>
              <c:f>Sheet1!$B$2:$B$3</c:f>
              <c:numCache>
                <c:formatCode>General</c:formatCode>
                <c:ptCount val="2"/>
                <c:pt idx="0">
                  <c:v>96</c:v>
                </c:pt>
                <c:pt idx="1">
                  <c:v>4</c:v>
                </c:pt>
              </c:numCache>
            </c:numRef>
          </c:val>
          <c:extLst>
            <c:ext xmlns:c16="http://schemas.microsoft.com/office/drawing/2014/chart" uri="{C3380CC4-5D6E-409C-BE32-E72D297353CC}">
              <c16:uniqueId val="{00000004-3B89-40BB-B279-C35BF183A578}"/>
            </c:ext>
          </c:extLst>
        </c:ser>
        <c:dLbls>
          <c:showLegendKey val="0"/>
          <c:showVal val="0"/>
          <c:showCatName val="0"/>
          <c:showSerName val="0"/>
          <c:showPercent val="0"/>
          <c:showBubbleSize val="0"/>
          <c:showLeaderLines val="0"/>
        </c:dLbls>
        <c:firstSliceAng val="0"/>
        <c:holeSize val="60"/>
      </c:doughnut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Plant A</c:v>
                </c:pt>
              </c:strCache>
            </c:strRef>
          </c:tx>
          <c:spPr>
            <a:solidFill>
              <a:schemeClr val="accent1"/>
            </a:solidFill>
            <a:ln>
              <a:noFill/>
            </a:ln>
            <a:effectLst/>
          </c:spPr>
          <c:invertIfNegative val="0"/>
          <c:cat>
            <c:strRef>
              <c:f>Sheet1!$A$2:$A$5</c:f>
              <c:strCache>
                <c:ptCount val="4"/>
                <c:pt idx="0">
                  <c:v>Rework</c:v>
                </c:pt>
                <c:pt idx="1">
                  <c:v>Downtime</c:v>
                </c:pt>
                <c:pt idx="2">
                  <c:v>Expediting</c:v>
                </c:pt>
                <c:pt idx="3">
                  <c:v>Excess WIP</c:v>
                </c:pt>
              </c:strCache>
            </c:strRef>
          </c:cat>
          <c:val>
            <c:numRef>
              <c:f>Sheet1!$B$2:$B$5</c:f>
              <c:numCache>
                <c:formatCode>General</c:formatCode>
                <c:ptCount val="4"/>
                <c:pt idx="0">
                  <c:v>4.2</c:v>
                </c:pt>
                <c:pt idx="1">
                  <c:v>6.1</c:v>
                </c:pt>
                <c:pt idx="2">
                  <c:v>3</c:v>
                </c:pt>
                <c:pt idx="3">
                  <c:v>2.5</c:v>
                </c:pt>
              </c:numCache>
            </c:numRef>
          </c:val>
          <c:extLst>
            <c:ext xmlns:c16="http://schemas.microsoft.com/office/drawing/2014/chart" uri="{C3380CC4-5D6E-409C-BE32-E72D297353CC}">
              <c16:uniqueId val="{00000000-DEEF-4921-AE58-088D1216B69F}"/>
            </c:ext>
          </c:extLst>
        </c:ser>
        <c:ser>
          <c:idx val="1"/>
          <c:order val="1"/>
          <c:tx>
            <c:strRef>
              <c:f>Sheet1!$C$1</c:f>
              <c:strCache>
                <c:ptCount val="1"/>
                <c:pt idx="0">
                  <c:v>Plant B</c:v>
                </c:pt>
              </c:strCache>
            </c:strRef>
          </c:tx>
          <c:spPr>
            <a:solidFill>
              <a:schemeClr val="accent2"/>
            </a:solidFill>
            <a:ln>
              <a:noFill/>
            </a:ln>
            <a:effectLst/>
          </c:spPr>
          <c:invertIfNegative val="0"/>
          <c:cat>
            <c:strRef>
              <c:f>Sheet1!$A$2:$A$5</c:f>
              <c:strCache>
                <c:ptCount val="4"/>
                <c:pt idx="0">
                  <c:v>Rework</c:v>
                </c:pt>
                <c:pt idx="1">
                  <c:v>Downtime</c:v>
                </c:pt>
                <c:pt idx="2">
                  <c:v>Expediting</c:v>
                </c:pt>
                <c:pt idx="3">
                  <c:v>Excess WIP</c:v>
                </c:pt>
              </c:strCache>
            </c:strRef>
          </c:cat>
          <c:val>
            <c:numRef>
              <c:f>Sheet1!$C$2:$C$5</c:f>
              <c:numCache>
                <c:formatCode>General</c:formatCode>
                <c:ptCount val="4"/>
                <c:pt idx="0">
                  <c:v>3.5</c:v>
                </c:pt>
                <c:pt idx="1">
                  <c:v>5.2</c:v>
                </c:pt>
                <c:pt idx="2">
                  <c:v>2.4</c:v>
                </c:pt>
                <c:pt idx="3">
                  <c:v>2</c:v>
                </c:pt>
              </c:numCache>
            </c:numRef>
          </c:val>
          <c:extLst>
            <c:ext xmlns:c16="http://schemas.microsoft.com/office/drawing/2014/chart" uri="{C3380CC4-5D6E-409C-BE32-E72D297353CC}">
              <c16:uniqueId val="{00000001-DEEF-4921-AE58-088D1216B69F}"/>
            </c:ext>
          </c:extLst>
        </c:ser>
        <c:ser>
          <c:idx val="2"/>
          <c:order val="2"/>
          <c:tx>
            <c:strRef>
              <c:f>Sheet1!$D$1</c:f>
              <c:strCache>
                <c:ptCount val="1"/>
                <c:pt idx="0">
                  <c:v>Plant C</c:v>
                </c:pt>
              </c:strCache>
            </c:strRef>
          </c:tx>
          <c:spPr>
            <a:solidFill>
              <a:schemeClr val="accent3"/>
            </a:solidFill>
            <a:ln>
              <a:noFill/>
            </a:ln>
            <a:effectLst/>
          </c:spPr>
          <c:invertIfNegative val="0"/>
          <c:cat>
            <c:strRef>
              <c:f>Sheet1!$A$2:$A$5</c:f>
              <c:strCache>
                <c:ptCount val="4"/>
                <c:pt idx="0">
                  <c:v>Rework</c:v>
                </c:pt>
                <c:pt idx="1">
                  <c:v>Downtime</c:v>
                </c:pt>
                <c:pt idx="2">
                  <c:v>Expediting</c:v>
                </c:pt>
                <c:pt idx="3">
                  <c:v>Excess WIP</c:v>
                </c:pt>
              </c:strCache>
            </c:strRef>
          </c:cat>
          <c:val>
            <c:numRef>
              <c:f>Sheet1!$D$2:$D$5</c:f>
              <c:numCache>
                <c:formatCode>General</c:formatCode>
                <c:ptCount val="4"/>
                <c:pt idx="0">
                  <c:v>2.8</c:v>
                </c:pt>
                <c:pt idx="1">
                  <c:v>4</c:v>
                </c:pt>
                <c:pt idx="2">
                  <c:v>1.8</c:v>
                </c:pt>
                <c:pt idx="3">
                  <c:v>1.6</c:v>
                </c:pt>
              </c:numCache>
            </c:numRef>
          </c:val>
          <c:extLst>
            <c:ext xmlns:c16="http://schemas.microsoft.com/office/drawing/2014/chart" uri="{C3380CC4-5D6E-409C-BE32-E72D297353CC}">
              <c16:uniqueId val="{00000002-DEEF-4921-AE58-088D1216B69F}"/>
            </c:ext>
          </c:extLst>
        </c:ser>
        <c:dLbls>
          <c:showLegendKey val="0"/>
          <c:showVal val="0"/>
          <c:showCatName val="0"/>
          <c:showSerName val="0"/>
          <c:showPercent val="0"/>
          <c:showBubbleSize val="0"/>
        </c:dLbls>
        <c:gapWidth val="219"/>
        <c:overlap val="-27"/>
        <c:axId val="171211535"/>
        <c:axId val="171216111"/>
      </c:barChart>
      <c:catAx>
        <c:axId val="17121153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71216111"/>
        <c:crosses val="autoZero"/>
        <c:auto val="1"/>
        <c:lblAlgn val="ctr"/>
        <c:lblOffset val="100"/>
        <c:noMultiLvlLbl val="0"/>
      </c:catAx>
      <c:valAx>
        <c:axId val="171216111"/>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7121153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FPY</c:v>
                </c:pt>
              </c:strCache>
            </c:strRef>
          </c:tx>
          <c:spPr>
            <a:solidFill>
              <a:schemeClr val="accent1"/>
            </a:solidFill>
          </c:spPr>
          <c:dPt>
            <c:idx val="0"/>
            <c:bubble3D val="0"/>
            <c:spPr>
              <a:solidFill>
                <a:schemeClr val="bg1">
                  <a:lumMod val="85000"/>
                </a:schemeClr>
              </a:solidFill>
              <a:ln w="19050">
                <a:solidFill>
                  <a:schemeClr val="lt1"/>
                </a:solidFill>
              </a:ln>
              <a:effectLst/>
            </c:spPr>
            <c:extLst>
              <c:ext xmlns:c16="http://schemas.microsoft.com/office/drawing/2014/chart" uri="{C3380CC4-5D6E-409C-BE32-E72D297353CC}">
                <c16:uniqueId val="{00000003-C8C7-4608-889A-201ACAEADD2C}"/>
              </c:ext>
            </c:extLst>
          </c:dPt>
          <c:dPt>
            <c:idx val="1"/>
            <c:bubble3D val="0"/>
            <c:spPr>
              <a:solidFill>
                <a:schemeClr val="tx1"/>
              </a:solidFill>
              <a:ln w="19050">
                <a:solidFill>
                  <a:schemeClr val="lt1"/>
                </a:solidFill>
              </a:ln>
              <a:effectLst/>
            </c:spPr>
            <c:extLst>
              <c:ext xmlns:c16="http://schemas.microsoft.com/office/drawing/2014/chart" uri="{C3380CC4-5D6E-409C-BE32-E72D297353CC}">
                <c16:uniqueId val="{00000001-C8C7-4608-889A-201ACAEADD2C}"/>
              </c:ext>
            </c:extLst>
          </c:dPt>
          <c:dLbls>
            <c:dLbl>
              <c:idx val="0"/>
              <c:layout>
                <c:manualLayout>
                  <c:x val="-3.2081736909323179E-2"/>
                  <c:y val="-0.31677907595104449"/>
                </c:manualLayout>
              </c:layout>
              <c:tx>
                <c:rich>
                  <a:bodyPr/>
                  <a:lstStyle/>
                  <a:p>
                    <a:fld id="{FE9240D8-1C26-44D5-8DC3-7D0E855A63FC}" type="VALUE">
                      <a:rPr lang="en-US" sz="3600">
                        <a:solidFill>
                          <a:schemeClr val="tx1"/>
                        </a:solidFill>
                        <a:latin typeface="+mj-lt"/>
                      </a:rPr>
                      <a:pPr/>
                      <a:t>[VALUE]</a:t>
                    </a:fld>
                    <a:endParaRPr lang="en-PH"/>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C8C7-4608-889A-201ACAEADD2C}"/>
                </c:ext>
              </c:extLst>
            </c:dLbl>
            <c:dLbl>
              <c:idx val="1"/>
              <c:delete val="1"/>
              <c:extLst>
                <c:ext xmlns:c15="http://schemas.microsoft.com/office/drawing/2012/chart" uri="{CE6537A1-D6FC-4f65-9D91-7224C49458BB}"/>
                <c:ext xmlns:c16="http://schemas.microsoft.com/office/drawing/2014/chart" uri="{C3380CC4-5D6E-409C-BE32-E72D297353CC}">
                  <c16:uniqueId val="{00000001-C8C7-4608-889A-201ACAEADD2C}"/>
                </c:ext>
              </c:extLst>
            </c:dLbl>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extLst>
          </c:dLbls>
          <c:cat>
            <c:strRef>
              <c:f>Sheet1!$A$2:$A$3</c:f>
              <c:strCache>
                <c:ptCount val="2"/>
                <c:pt idx="0">
                  <c:v>Achieved</c:v>
                </c:pt>
                <c:pt idx="1">
                  <c:v>Gap</c:v>
                </c:pt>
              </c:strCache>
            </c:strRef>
          </c:cat>
          <c:val>
            <c:numRef>
              <c:f>Sheet1!$B$2:$B$3</c:f>
              <c:numCache>
                <c:formatCode>General</c:formatCode>
                <c:ptCount val="2"/>
                <c:pt idx="0">
                  <c:v>96</c:v>
                </c:pt>
                <c:pt idx="1">
                  <c:v>4</c:v>
                </c:pt>
              </c:numCache>
            </c:numRef>
          </c:val>
          <c:extLst>
            <c:ext xmlns:c16="http://schemas.microsoft.com/office/drawing/2014/chart" uri="{C3380CC4-5D6E-409C-BE32-E72D297353CC}">
              <c16:uniqueId val="{00000004-C8C7-4608-889A-201ACAEADD2C}"/>
            </c:ext>
          </c:extLst>
        </c:ser>
        <c:dLbls>
          <c:showLegendKey val="0"/>
          <c:showVal val="0"/>
          <c:showCatName val="0"/>
          <c:showSerName val="0"/>
          <c:showPercent val="0"/>
          <c:showBubbleSize val="0"/>
          <c:showLeaderLines val="0"/>
        </c:dLbls>
        <c:firstSliceAng val="0"/>
        <c:holeSize val="60"/>
      </c:doughnut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OTIF</c:v>
                </c:pt>
              </c:strCache>
            </c:strRef>
          </c:tx>
          <c:spPr>
            <a:solidFill>
              <a:schemeClr val="accent1"/>
            </a:solidFill>
          </c:spPr>
          <c:dPt>
            <c:idx val="0"/>
            <c:bubble3D val="0"/>
            <c:spPr>
              <a:solidFill>
                <a:schemeClr val="bg1">
                  <a:lumMod val="85000"/>
                </a:schemeClr>
              </a:solidFill>
              <a:ln w="19050">
                <a:solidFill>
                  <a:schemeClr val="lt1"/>
                </a:solidFill>
              </a:ln>
              <a:effectLst/>
            </c:spPr>
            <c:extLst>
              <c:ext xmlns:c16="http://schemas.microsoft.com/office/drawing/2014/chart" uri="{C3380CC4-5D6E-409C-BE32-E72D297353CC}">
                <c16:uniqueId val="{00000003-DB9D-4275-A883-79C72DE2DDD6}"/>
              </c:ext>
            </c:extLst>
          </c:dPt>
          <c:dPt>
            <c:idx val="1"/>
            <c:bubble3D val="0"/>
            <c:spPr>
              <a:solidFill>
                <a:schemeClr val="tx1"/>
              </a:solidFill>
              <a:ln w="19050">
                <a:solidFill>
                  <a:schemeClr val="lt1"/>
                </a:solidFill>
              </a:ln>
              <a:effectLst/>
            </c:spPr>
            <c:extLst>
              <c:ext xmlns:c16="http://schemas.microsoft.com/office/drawing/2014/chart" uri="{C3380CC4-5D6E-409C-BE32-E72D297353CC}">
                <c16:uniqueId val="{00000001-DB9D-4275-A883-79C72DE2DDD6}"/>
              </c:ext>
            </c:extLst>
          </c:dPt>
          <c:dLbls>
            <c:dLbl>
              <c:idx val="0"/>
              <c:layout>
                <c:manualLayout>
                  <c:x val="-0.12757840962559655"/>
                  <c:y val="-0.27214106735453719"/>
                </c:manualLayout>
              </c:layout>
              <c:tx>
                <c:rich>
                  <a:bodyPr/>
                  <a:lstStyle/>
                  <a:p>
                    <a:fld id="{FE9240D8-1C26-44D5-8DC3-7D0E855A63FC}" type="VALUE">
                      <a:rPr lang="en-US" sz="3600">
                        <a:solidFill>
                          <a:schemeClr val="tx1"/>
                        </a:solidFill>
                        <a:latin typeface="+mj-lt"/>
                      </a:rPr>
                      <a:pPr/>
                      <a:t>[VALUE]</a:t>
                    </a:fld>
                    <a:endParaRPr lang="en-PH"/>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DB9D-4275-A883-79C72DE2DDD6}"/>
                </c:ext>
              </c:extLst>
            </c:dLbl>
            <c:dLbl>
              <c:idx val="1"/>
              <c:delete val="1"/>
              <c:extLst>
                <c:ext xmlns:c15="http://schemas.microsoft.com/office/drawing/2012/chart" uri="{CE6537A1-D6FC-4f65-9D91-7224C49458BB}"/>
                <c:ext xmlns:c16="http://schemas.microsoft.com/office/drawing/2014/chart" uri="{C3380CC4-5D6E-409C-BE32-E72D297353CC}">
                  <c16:uniqueId val="{00000001-DB9D-4275-A883-79C72DE2DDD6}"/>
                </c:ext>
              </c:extLst>
            </c:dLbl>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extLst>
          </c:dLbls>
          <c:cat>
            <c:strRef>
              <c:f>Sheet1!$A$2:$A$3</c:f>
              <c:strCache>
                <c:ptCount val="2"/>
                <c:pt idx="0">
                  <c:v>Achieved</c:v>
                </c:pt>
                <c:pt idx="1">
                  <c:v>Gap</c:v>
                </c:pt>
              </c:strCache>
            </c:strRef>
          </c:cat>
          <c:val>
            <c:numRef>
              <c:f>Sheet1!$B$2:$B$3</c:f>
              <c:numCache>
                <c:formatCode>General</c:formatCode>
                <c:ptCount val="2"/>
                <c:pt idx="0">
                  <c:v>84</c:v>
                </c:pt>
                <c:pt idx="1">
                  <c:v>16</c:v>
                </c:pt>
              </c:numCache>
            </c:numRef>
          </c:val>
          <c:extLst>
            <c:ext xmlns:c16="http://schemas.microsoft.com/office/drawing/2014/chart" uri="{C3380CC4-5D6E-409C-BE32-E72D297353CC}">
              <c16:uniqueId val="{00000004-DB9D-4275-A883-79C72DE2DDD6}"/>
            </c:ext>
          </c:extLst>
        </c:ser>
        <c:dLbls>
          <c:showLegendKey val="0"/>
          <c:showVal val="0"/>
          <c:showCatName val="0"/>
          <c:showSerName val="0"/>
          <c:showPercent val="0"/>
          <c:showBubbleSize val="0"/>
          <c:showLeaderLines val="0"/>
        </c:dLbls>
        <c:firstSliceAng val="0"/>
        <c:holeSize val="60"/>
      </c:doughnut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OEE</c:v>
                </c:pt>
              </c:strCache>
            </c:strRef>
          </c:tx>
          <c:spPr>
            <a:solidFill>
              <a:schemeClr val="accent1"/>
            </a:solidFill>
          </c:spPr>
          <c:dPt>
            <c:idx val="0"/>
            <c:bubble3D val="0"/>
            <c:spPr>
              <a:solidFill>
                <a:schemeClr val="bg1">
                  <a:lumMod val="85000"/>
                </a:schemeClr>
              </a:solidFill>
              <a:ln w="19050">
                <a:solidFill>
                  <a:schemeClr val="lt1"/>
                </a:solidFill>
              </a:ln>
              <a:effectLst/>
            </c:spPr>
            <c:extLst>
              <c:ext xmlns:c16="http://schemas.microsoft.com/office/drawing/2014/chart" uri="{C3380CC4-5D6E-409C-BE32-E72D297353CC}">
                <c16:uniqueId val="{00000003-3B89-40BB-B279-C35BF183A578}"/>
              </c:ext>
            </c:extLst>
          </c:dPt>
          <c:dPt>
            <c:idx val="1"/>
            <c:bubble3D val="0"/>
            <c:spPr>
              <a:solidFill>
                <a:schemeClr val="tx1"/>
              </a:solidFill>
              <a:ln w="19050">
                <a:solidFill>
                  <a:schemeClr val="lt1"/>
                </a:solidFill>
              </a:ln>
              <a:effectLst/>
            </c:spPr>
            <c:extLst>
              <c:ext xmlns:c16="http://schemas.microsoft.com/office/drawing/2014/chart" uri="{C3380CC4-5D6E-409C-BE32-E72D297353CC}">
                <c16:uniqueId val="{00000001-3B89-40BB-B279-C35BF183A578}"/>
              </c:ext>
            </c:extLst>
          </c:dPt>
          <c:dLbls>
            <c:dLbl>
              <c:idx val="0"/>
              <c:layout>
                <c:manualLayout>
                  <c:x val="-0.21966014653491966"/>
                  <c:y val="-0.12483563898606354"/>
                </c:manualLayout>
              </c:layout>
              <c:tx>
                <c:rich>
                  <a:bodyPr/>
                  <a:lstStyle/>
                  <a:p>
                    <a:fld id="{FE9240D8-1C26-44D5-8DC3-7D0E855A63FC}" type="VALUE">
                      <a:rPr lang="en-US" sz="3600">
                        <a:solidFill>
                          <a:schemeClr val="tx1"/>
                        </a:solidFill>
                        <a:latin typeface="+mj-lt"/>
                      </a:rPr>
                      <a:pPr/>
                      <a:t>[VALUE]</a:t>
                    </a:fld>
                    <a:endParaRPr lang="en-PH"/>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3B89-40BB-B279-C35BF183A578}"/>
                </c:ext>
              </c:extLst>
            </c:dLbl>
            <c:dLbl>
              <c:idx val="1"/>
              <c:delete val="1"/>
              <c:extLst>
                <c:ext xmlns:c15="http://schemas.microsoft.com/office/drawing/2012/chart" uri="{CE6537A1-D6FC-4f65-9D91-7224C49458BB}"/>
                <c:ext xmlns:c16="http://schemas.microsoft.com/office/drawing/2014/chart" uri="{C3380CC4-5D6E-409C-BE32-E72D297353CC}">
                  <c16:uniqueId val="{00000001-3B89-40BB-B279-C35BF183A578}"/>
                </c:ext>
              </c:extLst>
            </c:dLbl>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extLst>
          </c:dLbls>
          <c:cat>
            <c:strRef>
              <c:f>Sheet1!$A$2:$A$3</c:f>
              <c:strCache>
                <c:ptCount val="2"/>
                <c:pt idx="0">
                  <c:v>Achieved</c:v>
                </c:pt>
                <c:pt idx="1">
                  <c:v>Gap</c:v>
                </c:pt>
              </c:strCache>
            </c:strRef>
          </c:cat>
          <c:val>
            <c:numRef>
              <c:f>Sheet1!$B$2:$B$3</c:f>
              <c:numCache>
                <c:formatCode>General</c:formatCode>
                <c:ptCount val="2"/>
                <c:pt idx="0">
                  <c:v>62</c:v>
                </c:pt>
                <c:pt idx="1">
                  <c:v>38</c:v>
                </c:pt>
              </c:numCache>
            </c:numRef>
          </c:val>
          <c:extLst>
            <c:ext xmlns:c16="http://schemas.microsoft.com/office/drawing/2014/chart" uri="{C3380CC4-5D6E-409C-BE32-E72D297353CC}">
              <c16:uniqueId val="{00000004-3B89-40BB-B279-C35BF183A578}"/>
            </c:ext>
          </c:extLst>
        </c:ser>
        <c:dLbls>
          <c:showLegendKey val="0"/>
          <c:showVal val="0"/>
          <c:showCatName val="0"/>
          <c:showSerName val="0"/>
          <c:showPercent val="0"/>
          <c:showBubbleSize val="0"/>
          <c:showLeaderLines val="0"/>
        </c:dLbls>
        <c:firstSliceAng val="0"/>
        <c:holeSize val="60"/>
      </c:doughnut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Line A</c:v>
                </c:pt>
              </c:strCache>
            </c:strRef>
          </c:tx>
          <c:spPr>
            <a:solidFill>
              <a:schemeClr val="accent1"/>
            </a:solidFill>
            <a:ln>
              <a:noFill/>
            </a:ln>
            <a:effectLst/>
          </c:spPr>
          <c:invertIfNegative val="0"/>
          <c:cat>
            <c:strRef>
              <c:f>Sheet1!$A$2:$A$5</c:f>
              <c:strCache>
                <c:ptCount val="4"/>
                <c:pt idx="0">
                  <c:v>Setup</c:v>
                </c:pt>
                <c:pt idx="1">
                  <c:v>Process</c:v>
                </c:pt>
                <c:pt idx="2">
                  <c:v>Inspect</c:v>
                </c:pt>
                <c:pt idx="3">
                  <c:v>Wait</c:v>
                </c:pt>
              </c:strCache>
            </c:strRef>
          </c:cat>
          <c:val>
            <c:numRef>
              <c:f>Sheet1!$B$2:$B$5</c:f>
              <c:numCache>
                <c:formatCode>General</c:formatCode>
                <c:ptCount val="4"/>
                <c:pt idx="0">
                  <c:v>6</c:v>
                </c:pt>
                <c:pt idx="1">
                  <c:v>4</c:v>
                </c:pt>
                <c:pt idx="2">
                  <c:v>5</c:v>
                </c:pt>
                <c:pt idx="3">
                  <c:v>8</c:v>
                </c:pt>
              </c:numCache>
            </c:numRef>
          </c:val>
          <c:extLst>
            <c:ext xmlns:c16="http://schemas.microsoft.com/office/drawing/2014/chart" uri="{C3380CC4-5D6E-409C-BE32-E72D297353CC}">
              <c16:uniqueId val="{00000000-99BE-4000-A5EE-98DC4B87F4A6}"/>
            </c:ext>
          </c:extLst>
        </c:ser>
        <c:ser>
          <c:idx val="1"/>
          <c:order val="1"/>
          <c:tx>
            <c:strRef>
              <c:f>Sheet1!$C$1</c:f>
              <c:strCache>
                <c:ptCount val="1"/>
                <c:pt idx="0">
                  <c:v>Line B</c:v>
                </c:pt>
              </c:strCache>
            </c:strRef>
          </c:tx>
          <c:spPr>
            <a:solidFill>
              <a:schemeClr val="accent2"/>
            </a:solidFill>
            <a:ln>
              <a:noFill/>
            </a:ln>
            <a:effectLst/>
          </c:spPr>
          <c:invertIfNegative val="0"/>
          <c:cat>
            <c:strRef>
              <c:f>Sheet1!$A$2:$A$5</c:f>
              <c:strCache>
                <c:ptCount val="4"/>
                <c:pt idx="0">
                  <c:v>Setup</c:v>
                </c:pt>
                <c:pt idx="1">
                  <c:v>Process</c:v>
                </c:pt>
                <c:pt idx="2">
                  <c:v>Inspect</c:v>
                </c:pt>
                <c:pt idx="3">
                  <c:v>Wait</c:v>
                </c:pt>
              </c:strCache>
            </c:strRef>
          </c:cat>
          <c:val>
            <c:numRef>
              <c:f>Sheet1!$C$2:$C$5</c:f>
              <c:numCache>
                <c:formatCode>General</c:formatCode>
                <c:ptCount val="4"/>
                <c:pt idx="0">
                  <c:v>5</c:v>
                </c:pt>
                <c:pt idx="1">
                  <c:v>3</c:v>
                </c:pt>
                <c:pt idx="2">
                  <c:v>4</c:v>
                </c:pt>
                <c:pt idx="3">
                  <c:v>7</c:v>
                </c:pt>
              </c:numCache>
            </c:numRef>
          </c:val>
          <c:extLst>
            <c:ext xmlns:c16="http://schemas.microsoft.com/office/drawing/2014/chart" uri="{C3380CC4-5D6E-409C-BE32-E72D297353CC}">
              <c16:uniqueId val="{00000001-99BE-4000-A5EE-98DC4B87F4A6}"/>
            </c:ext>
          </c:extLst>
        </c:ser>
        <c:ser>
          <c:idx val="2"/>
          <c:order val="2"/>
          <c:tx>
            <c:strRef>
              <c:f>Sheet1!$D$1</c:f>
              <c:strCache>
                <c:ptCount val="1"/>
                <c:pt idx="0">
                  <c:v>Line C</c:v>
                </c:pt>
              </c:strCache>
            </c:strRef>
          </c:tx>
          <c:spPr>
            <a:solidFill>
              <a:schemeClr val="accent3"/>
            </a:solidFill>
            <a:ln>
              <a:noFill/>
            </a:ln>
            <a:effectLst/>
          </c:spPr>
          <c:invertIfNegative val="0"/>
          <c:cat>
            <c:strRef>
              <c:f>Sheet1!$A$2:$A$5</c:f>
              <c:strCache>
                <c:ptCount val="4"/>
                <c:pt idx="0">
                  <c:v>Setup</c:v>
                </c:pt>
                <c:pt idx="1">
                  <c:v>Process</c:v>
                </c:pt>
                <c:pt idx="2">
                  <c:v>Inspect</c:v>
                </c:pt>
                <c:pt idx="3">
                  <c:v>Wait</c:v>
                </c:pt>
              </c:strCache>
            </c:strRef>
          </c:cat>
          <c:val>
            <c:numRef>
              <c:f>Sheet1!$D$2:$D$5</c:f>
              <c:numCache>
                <c:formatCode>General</c:formatCode>
                <c:ptCount val="4"/>
                <c:pt idx="0">
                  <c:v>7</c:v>
                </c:pt>
                <c:pt idx="1">
                  <c:v>5</c:v>
                </c:pt>
                <c:pt idx="2">
                  <c:v>6</c:v>
                </c:pt>
                <c:pt idx="3">
                  <c:v>9</c:v>
                </c:pt>
              </c:numCache>
            </c:numRef>
          </c:val>
          <c:extLst>
            <c:ext xmlns:c16="http://schemas.microsoft.com/office/drawing/2014/chart" uri="{C3380CC4-5D6E-409C-BE32-E72D297353CC}">
              <c16:uniqueId val="{00000002-99BE-4000-A5EE-98DC4B87F4A6}"/>
            </c:ext>
          </c:extLst>
        </c:ser>
        <c:dLbls>
          <c:showLegendKey val="0"/>
          <c:showVal val="0"/>
          <c:showCatName val="0"/>
          <c:showSerName val="0"/>
          <c:showPercent val="0"/>
          <c:showBubbleSize val="0"/>
        </c:dLbls>
        <c:gapWidth val="219"/>
        <c:overlap val="-27"/>
        <c:axId val="171211535"/>
        <c:axId val="171216111"/>
      </c:barChart>
      <c:catAx>
        <c:axId val="17121153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crossAx val="171216111"/>
        <c:crosses val="autoZero"/>
        <c:auto val="1"/>
        <c:lblAlgn val="ctr"/>
        <c:lblOffset val="100"/>
        <c:noMultiLvlLbl val="0"/>
      </c:catAx>
      <c:valAx>
        <c:axId val="171216111"/>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crossAx val="17121153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solidFill>
            <a:schemeClr val="tx1"/>
          </a:solidFill>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Us</c:v>
                </c:pt>
              </c:strCache>
            </c:strRef>
          </c:tx>
          <c:spPr>
            <a:solidFill>
              <a:schemeClr val="accent1"/>
            </a:solidFill>
            <a:ln>
              <a:noFill/>
            </a:ln>
            <a:effectLst/>
          </c:spPr>
          <c:invertIfNegative val="0"/>
          <c:cat>
            <c:strRef>
              <c:f>Sheet1!$A$2:$A$5</c:f>
              <c:strCache>
                <c:ptCount val="4"/>
                <c:pt idx="0">
                  <c:v>OEE</c:v>
                </c:pt>
                <c:pt idx="1">
                  <c:v>OTD</c:v>
                </c:pt>
                <c:pt idx="2">
                  <c:v>FPY</c:v>
                </c:pt>
                <c:pt idx="3">
                  <c:v>Cost idx</c:v>
                </c:pt>
              </c:strCache>
            </c:strRef>
          </c:cat>
          <c:val>
            <c:numRef>
              <c:f>Sheet1!$B$2:$B$5</c:f>
              <c:numCache>
                <c:formatCode>General</c:formatCode>
                <c:ptCount val="4"/>
                <c:pt idx="0">
                  <c:v>62</c:v>
                </c:pt>
                <c:pt idx="1">
                  <c:v>84</c:v>
                </c:pt>
                <c:pt idx="2">
                  <c:v>96</c:v>
                </c:pt>
                <c:pt idx="3">
                  <c:v>100</c:v>
                </c:pt>
              </c:numCache>
            </c:numRef>
          </c:val>
          <c:extLst>
            <c:ext xmlns:c16="http://schemas.microsoft.com/office/drawing/2014/chart" uri="{C3380CC4-5D6E-409C-BE32-E72D297353CC}">
              <c16:uniqueId val="{00000000-5F21-4E51-9AAF-2778D2DD6AC8}"/>
            </c:ext>
          </c:extLst>
        </c:ser>
        <c:ser>
          <c:idx val="1"/>
          <c:order val="1"/>
          <c:tx>
            <c:strRef>
              <c:f>Sheet1!$C$1</c:f>
              <c:strCache>
                <c:ptCount val="1"/>
                <c:pt idx="0">
                  <c:v>Median</c:v>
                </c:pt>
              </c:strCache>
            </c:strRef>
          </c:tx>
          <c:spPr>
            <a:solidFill>
              <a:schemeClr val="accent2"/>
            </a:solidFill>
            <a:ln>
              <a:noFill/>
            </a:ln>
            <a:effectLst/>
          </c:spPr>
          <c:invertIfNegative val="0"/>
          <c:cat>
            <c:strRef>
              <c:f>Sheet1!$A$2:$A$5</c:f>
              <c:strCache>
                <c:ptCount val="4"/>
                <c:pt idx="0">
                  <c:v>OEE</c:v>
                </c:pt>
                <c:pt idx="1">
                  <c:v>OTD</c:v>
                </c:pt>
                <c:pt idx="2">
                  <c:v>FPY</c:v>
                </c:pt>
                <c:pt idx="3">
                  <c:v>Cost idx</c:v>
                </c:pt>
              </c:strCache>
            </c:strRef>
          </c:cat>
          <c:val>
            <c:numRef>
              <c:f>Sheet1!$C$2:$C$5</c:f>
              <c:numCache>
                <c:formatCode>General</c:formatCode>
                <c:ptCount val="4"/>
                <c:pt idx="0">
                  <c:v>71</c:v>
                </c:pt>
                <c:pt idx="1">
                  <c:v>90</c:v>
                </c:pt>
                <c:pt idx="2">
                  <c:v>97</c:v>
                </c:pt>
                <c:pt idx="3">
                  <c:v>92</c:v>
                </c:pt>
              </c:numCache>
            </c:numRef>
          </c:val>
          <c:extLst>
            <c:ext xmlns:c16="http://schemas.microsoft.com/office/drawing/2014/chart" uri="{C3380CC4-5D6E-409C-BE32-E72D297353CC}">
              <c16:uniqueId val="{00000001-5F21-4E51-9AAF-2778D2DD6AC8}"/>
            </c:ext>
          </c:extLst>
        </c:ser>
        <c:ser>
          <c:idx val="2"/>
          <c:order val="2"/>
          <c:tx>
            <c:strRef>
              <c:f>Sheet1!$D$1</c:f>
              <c:strCache>
                <c:ptCount val="1"/>
                <c:pt idx="0">
                  <c:v>Top quartile</c:v>
                </c:pt>
              </c:strCache>
            </c:strRef>
          </c:tx>
          <c:spPr>
            <a:solidFill>
              <a:schemeClr val="accent3"/>
            </a:solidFill>
            <a:ln>
              <a:noFill/>
            </a:ln>
            <a:effectLst/>
          </c:spPr>
          <c:invertIfNegative val="0"/>
          <c:cat>
            <c:strRef>
              <c:f>Sheet1!$A$2:$A$5</c:f>
              <c:strCache>
                <c:ptCount val="4"/>
                <c:pt idx="0">
                  <c:v>OEE</c:v>
                </c:pt>
                <c:pt idx="1">
                  <c:v>OTD</c:v>
                </c:pt>
                <c:pt idx="2">
                  <c:v>FPY</c:v>
                </c:pt>
                <c:pt idx="3">
                  <c:v>Cost idx</c:v>
                </c:pt>
              </c:strCache>
            </c:strRef>
          </c:cat>
          <c:val>
            <c:numRef>
              <c:f>Sheet1!$D$2:$D$5</c:f>
              <c:numCache>
                <c:formatCode>General</c:formatCode>
                <c:ptCount val="4"/>
                <c:pt idx="0">
                  <c:v>82</c:v>
                </c:pt>
                <c:pt idx="1">
                  <c:v>97</c:v>
                </c:pt>
                <c:pt idx="2">
                  <c:v>99</c:v>
                </c:pt>
                <c:pt idx="3">
                  <c:v>84</c:v>
                </c:pt>
              </c:numCache>
            </c:numRef>
          </c:val>
          <c:extLst>
            <c:ext xmlns:c16="http://schemas.microsoft.com/office/drawing/2014/chart" uri="{C3380CC4-5D6E-409C-BE32-E72D297353CC}">
              <c16:uniqueId val="{00000002-5F21-4E51-9AAF-2778D2DD6AC8}"/>
            </c:ext>
          </c:extLst>
        </c:ser>
        <c:dLbls>
          <c:showLegendKey val="0"/>
          <c:showVal val="0"/>
          <c:showCatName val="0"/>
          <c:showSerName val="0"/>
          <c:showPercent val="0"/>
          <c:showBubbleSize val="0"/>
        </c:dLbls>
        <c:gapWidth val="219"/>
        <c:overlap val="-27"/>
        <c:axId val="171211535"/>
        <c:axId val="171216111"/>
      </c:barChart>
      <c:catAx>
        <c:axId val="17121153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171216111"/>
        <c:crosses val="autoZero"/>
        <c:auto val="1"/>
        <c:lblAlgn val="ctr"/>
        <c:lblOffset val="100"/>
        <c:noMultiLvlLbl val="0"/>
      </c:catAx>
      <c:valAx>
        <c:axId val="171216111"/>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17121153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400">
          <a:solidFill>
            <a:schemeClr val="tx1"/>
          </a:solidFill>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Sheet1!$B$1</c:f>
              <c:strCache>
                <c:ptCount val="1"/>
                <c:pt idx="0">
                  <c:v>Value ($M)</c:v>
                </c:pt>
              </c:strCache>
            </c:strRef>
          </c:tx>
          <c:spPr>
            <a:solidFill>
              <a:schemeClr val="accent1"/>
            </a:solidFill>
            <a:ln>
              <a:noFill/>
            </a:ln>
            <a:effectLst/>
          </c:spPr>
          <c:invertIfNegative val="0"/>
          <c:cat>
            <c:strRef>
              <c:f>Sheet1!$A$2:$A$5</c:f>
              <c:strCache>
                <c:ptCount val="4"/>
                <c:pt idx="0">
                  <c:v>Std work</c:v>
                </c:pt>
                <c:pt idx="1">
                  <c:v>Flow</c:v>
                </c:pt>
                <c:pt idx="2">
                  <c:v>Quality</c:v>
                </c:pt>
                <c:pt idx="3">
                  <c:v>Digital</c:v>
                </c:pt>
              </c:strCache>
            </c:strRef>
          </c:cat>
          <c:val>
            <c:numRef>
              <c:f>Sheet1!$B$2:$B$5</c:f>
              <c:numCache>
                <c:formatCode>General</c:formatCode>
                <c:ptCount val="4"/>
                <c:pt idx="0">
                  <c:v>8</c:v>
                </c:pt>
                <c:pt idx="1">
                  <c:v>14</c:v>
                </c:pt>
                <c:pt idx="2">
                  <c:v>9</c:v>
                </c:pt>
                <c:pt idx="3">
                  <c:v>6</c:v>
                </c:pt>
              </c:numCache>
            </c:numRef>
          </c:val>
          <c:extLst>
            <c:ext xmlns:c16="http://schemas.microsoft.com/office/drawing/2014/chart" uri="{C3380CC4-5D6E-409C-BE32-E72D297353CC}">
              <c16:uniqueId val="{00000000-5C2D-4BF0-84CB-01641F252AA1}"/>
            </c:ext>
          </c:extLst>
        </c:ser>
        <c:ser>
          <c:idx val="1"/>
          <c:order val="1"/>
          <c:tx>
            <c:strRef>
              <c:f>Sheet1!$C$1</c:f>
              <c:strCache>
                <c:ptCount val="1"/>
                <c:pt idx="0">
                  <c:v>Effort (wks)</c:v>
                </c:pt>
              </c:strCache>
            </c:strRef>
          </c:tx>
          <c:spPr>
            <a:solidFill>
              <a:schemeClr val="accent2"/>
            </a:solidFill>
            <a:ln>
              <a:noFill/>
            </a:ln>
            <a:effectLst/>
          </c:spPr>
          <c:invertIfNegative val="0"/>
          <c:cat>
            <c:strRef>
              <c:f>Sheet1!$A$2:$A$5</c:f>
              <c:strCache>
                <c:ptCount val="4"/>
                <c:pt idx="0">
                  <c:v>Std work</c:v>
                </c:pt>
                <c:pt idx="1">
                  <c:v>Flow</c:v>
                </c:pt>
                <c:pt idx="2">
                  <c:v>Quality</c:v>
                </c:pt>
                <c:pt idx="3">
                  <c:v>Digital</c:v>
                </c:pt>
              </c:strCache>
            </c:strRef>
          </c:cat>
          <c:val>
            <c:numRef>
              <c:f>Sheet1!$C$2:$C$5</c:f>
              <c:numCache>
                <c:formatCode>General</c:formatCode>
                <c:ptCount val="4"/>
                <c:pt idx="0">
                  <c:v>6</c:v>
                </c:pt>
                <c:pt idx="1">
                  <c:v>12</c:v>
                </c:pt>
                <c:pt idx="2">
                  <c:v>7</c:v>
                </c:pt>
                <c:pt idx="3">
                  <c:v>10</c:v>
                </c:pt>
              </c:numCache>
            </c:numRef>
          </c:val>
          <c:extLst>
            <c:ext xmlns:c16="http://schemas.microsoft.com/office/drawing/2014/chart" uri="{C3380CC4-5D6E-409C-BE32-E72D297353CC}">
              <c16:uniqueId val="{00000001-5C2D-4BF0-84CB-01641F252AA1}"/>
            </c:ext>
          </c:extLst>
        </c:ser>
        <c:ser>
          <c:idx val="2"/>
          <c:order val="2"/>
          <c:tx>
            <c:strRef>
              <c:f>Sheet1!$D$1</c:f>
              <c:strCache>
                <c:ptCount val="1"/>
                <c:pt idx="0">
                  <c:v>Payback (mo)</c:v>
                </c:pt>
              </c:strCache>
            </c:strRef>
          </c:tx>
          <c:spPr>
            <a:solidFill>
              <a:schemeClr val="accent3"/>
            </a:solidFill>
            <a:ln>
              <a:noFill/>
            </a:ln>
            <a:effectLst/>
          </c:spPr>
          <c:invertIfNegative val="0"/>
          <c:cat>
            <c:strRef>
              <c:f>Sheet1!$A$2:$A$5</c:f>
              <c:strCache>
                <c:ptCount val="4"/>
                <c:pt idx="0">
                  <c:v>Std work</c:v>
                </c:pt>
                <c:pt idx="1">
                  <c:v>Flow</c:v>
                </c:pt>
                <c:pt idx="2">
                  <c:v>Quality</c:v>
                </c:pt>
                <c:pt idx="3">
                  <c:v>Digital</c:v>
                </c:pt>
              </c:strCache>
            </c:strRef>
          </c:cat>
          <c:val>
            <c:numRef>
              <c:f>Sheet1!$D$2:$D$5</c:f>
              <c:numCache>
                <c:formatCode>General</c:formatCode>
                <c:ptCount val="4"/>
                <c:pt idx="0">
                  <c:v>6</c:v>
                </c:pt>
                <c:pt idx="1">
                  <c:v>9</c:v>
                </c:pt>
                <c:pt idx="2">
                  <c:v>6</c:v>
                </c:pt>
                <c:pt idx="3">
                  <c:v>12</c:v>
                </c:pt>
              </c:numCache>
            </c:numRef>
          </c:val>
          <c:extLst>
            <c:ext xmlns:c16="http://schemas.microsoft.com/office/drawing/2014/chart" uri="{C3380CC4-5D6E-409C-BE32-E72D297353CC}">
              <c16:uniqueId val="{00000002-5C2D-4BF0-84CB-01641F252AA1}"/>
            </c:ext>
          </c:extLst>
        </c:ser>
        <c:dLbls>
          <c:showLegendKey val="0"/>
          <c:showVal val="0"/>
          <c:showCatName val="0"/>
          <c:showSerName val="0"/>
          <c:showPercent val="0"/>
          <c:showBubbleSize val="0"/>
        </c:dLbls>
        <c:gapWidth val="219"/>
        <c:overlap val="100"/>
        <c:axId val="171211535"/>
        <c:axId val="171216111"/>
      </c:barChart>
      <c:catAx>
        <c:axId val="17121153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171216111"/>
        <c:crosses val="autoZero"/>
        <c:auto val="1"/>
        <c:lblAlgn val="ctr"/>
        <c:lblOffset val="100"/>
        <c:noMultiLvlLbl val="0"/>
      </c:catAx>
      <c:valAx>
        <c:axId val="171216111"/>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171211535"/>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400">
          <a:solidFill>
            <a:schemeClr val="tx1"/>
          </a:solidFill>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Before</c:v>
                </c:pt>
              </c:strCache>
            </c:strRef>
          </c:tx>
          <c:spPr>
            <a:solidFill>
              <a:schemeClr val="accent1"/>
            </a:solidFill>
            <a:ln>
              <a:noFill/>
            </a:ln>
            <a:effectLst/>
          </c:spPr>
          <c:invertIfNegative val="0"/>
          <c:cat>
            <c:strRef>
              <c:f>Sheet1!$A$2:$A$5</c:f>
              <c:strCache>
                <c:ptCount val="4"/>
                <c:pt idx="0">
                  <c:v>Line A</c:v>
                </c:pt>
                <c:pt idx="1">
                  <c:v>Line B</c:v>
                </c:pt>
                <c:pt idx="2">
                  <c:v>Line C</c:v>
                </c:pt>
                <c:pt idx="3">
                  <c:v>Line D</c:v>
                </c:pt>
              </c:strCache>
            </c:strRef>
          </c:cat>
          <c:val>
            <c:numRef>
              <c:f>Sheet1!$B$2:$B$5</c:f>
              <c:numCache>
                <c:formatCode>General</c:formatCode>
                <c:ptCount val="4"/>
                <c:pt idx="0">
                  <c:v>12</c:v>
                </c:pt>
                <c:pt idx="1">
                  <c:v>10</c:v>
                </c:pt>
                <c:pt idx="2">
                  <c:v>14</c:v>
                </c:pt>
                <c:pt idx="3">
                  <c:v>11</c:v>
                </c:pt>
              </c:numCache>
            </c:numRef>
          </c:val>
          <c:extLst>
            <c:ext xmlns:c16="http://schemas.microsoft.com/office/drawing/2014/chart" uri="{C3380CC4-5D6E-409C-BE32-E72D297353CC}">
              <c16:uniqueId val="{00000000-4100-4B4D-9FF1-4AE86C56E80D}"/>
            </c:ext>
          </c:extLst>
        </c:ser>
        <c:ser>
          <c:idx val="1"/>
          <c:order val="1"/>
          <c:tx>
            <c:strRef>
              <c:f>Sheet1!$C$1</c:f>
              <c:strCache>
                <c:ptCount val="1"/>
                <c:pt idx="0">
                  <c:v>After</c:v>
                </c:pt>
              </c:strCache>
            </c:strRef>
          </c:tx>
          <c:spPr>
            <a:solidFill>
              <a:schemeClr val="accent2"/>
            </a:solidFill>
            <a:ln>
              <a:noFill/>
            </a:ln>
            <a:effectLst/>
          </c:spPr>
          <c:invertIfNegative val="0"/>
          <c:cat>
            <c:strRef>
              <c:f>Sheet1!$A$2:$A$5</c:f>
              <c:strCache>
                <c:ptCount val="4"/>
                <c:pt idx="0">
                  <c:v>Line A</c:v>
                </c:pt>
                <c:pt idx="1">
                  <c:v>Line B</c:v>
                </c:pt>
                <c:pt idx="2">
                  <c:v>Line C</c:v>
                </c:pt>
                <c:pt idx="3">
                  <c:v>Line D</c:v>
                </c:pt>
              </c:strCache>
            </c:strRef>
          </c:cat>
          <c:val>
            <c:numRef>
              <c:f>Sheet1!$C$2:$C$5</c:f>
              <c:numCache>
                <c:formatCode>General</c:formatCode>
                <c:ptCount val="4"/>
                <c:pt idx="0">
                  <c:v>8</c:v>
                </c:pt>
                <c:pt idx="1">
                  <c:v>7</c:v>
                </c:pt>
                <c:pt idx="2">
                  <c:v>9</c:v>
                </c:pt>
                <c:pt idx="3">
                  <c:v>8</c:v>
                </c:pt>
              </c:numCache>
            </c:numRef>
          </c:val>
          <c:extLst>
            <c:ext xmlns:c16="http://schemas.microsoft.com/office/drawing/2014/chart" uri="{C3380CC4-5D6E-409C-BE32-E72D297353CC}">
              <c16:uniqueId val="{00000001-4100-4B4D-9FF1-4AE86C56E80D}"/>
            </c:ext>
          </c:extLst>
        </c:ser>
        <c:ser>
          <c:idx val="2"/>
          <c:order val="2"/>
          <c:tx>
            <c:strRef>
              <c:f>Sheet1!$D$1</c:f>
              <c:strCache>
                <c:ptCount val="1"/>
                <c:pt idx="0">
                  <c:v>Target</c:v>
                </c:pt>
              </c:strCache>
            </c:strRef>
          </c:tx>
          <c:spPr>
            <a:solidFill>
              <a:schemeClr val="accent3"/>
            </a:solidFill>
            <a:ln>
              <a:noFill/>
            </a:ln>
            <a:effectLst/>
          </c:spPr>
          <c:invertIfNegative val="0"/>
          <c:cat>
            <c:strRef>
              <c:f>Sheet1!$A$2:$A$5</c:f>
              <c:strCache>
                <c:ptCount val="4"/>
                <c:pt idx="0">
                  <c:v>Line A</c:v>
                </c:pt>
                <c:pt idx="1">
                  <c:v>Line B</c:v>
                </c:pt>
                <c:pt idx="2">
                  <c:v>Line C</c:v>
                </c:pt>
                <c:pt idx="3">
                  <c:v>Line D</c:v>
                </c:pt>
              </c:strCache>
            </c:strRef>
          </c:cat>
          <c:val>
            <c:numRef>
              <c:f>Sheet1!$D$2:$D$5</c:f>
              <c:numCache>
                <c:formatCode>General</c:formatCode>
                <c:ptCount val="4"/>
                <c:pt idx="0">
                  <c:v>6</c:v>
                </c:pt>
                <c:pt idx="1">
                  <c:v>5</c:v>
                </c:pt>
                <c:pt idx="2">
                  <c:v>7</c:v>
                </c:pt>
                <c:pt idx="3">
                  <c:v>6</c:v>
                </c:pt>
              </c:numCache>
            </c:numRef>
          </c:val>
          <c:extLst>
            <c:ext xmlns:c16="http://schemas.microsoft.com/office/drawing/2014/chart" uri="{C3380CC4-5D6E-409C-BE32-E72D297353CC}">
              <c16:uniqueId val="{00000002-4100-4B4D-9FF1-4AE86C56E80D}"/>
            </c:ext>
          </c:extLst>
        </c:ser>
        <c:dLbls>
          <c:showLegendKey val="0"/>
          <c:showVal val="0"/>
          <c:showCatName val="0"/>
          <c:showSerName val="0"/>
          <c:showPercent val="0"/>
          <c:showBubbleSize val="0"/>
        </c:dLbls>
        <c:gapWidth val="219"/>
        <c:overlap val="-27"/>
        <c:axId val="171211535"/>
        <c:axId val="171216111"/>
      </c:barChart>
      <c:catAx>
        <c:axId val="17121153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crossAx val="171216111"/>
        <c:crosses val="autoZero"/>
        <c:auto val="1"/>
        <c:lblAlgn val="ctr"/>
        <c:lblOffset val="100"/>
        <c:noMultiLvlLbl val="0"/>
      </c:catAx>
      <c:valAx>
        <c:axId val="171216111"/>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crossAx val="17121153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solidFill>
            <a:schemeClr val="tx1"/>
          </a:solidFill>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9.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PH"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7DFFFC-835A-4D25-B4FC-487490FC01E9}" type="datetimeFigureOut">
              <a:rPr lang="en-PH" smtClean="0"/>
              <a:t>02/07/2026</a:t>
            </a:fld>
            <a:endParaRPr lang="en-PH"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PH"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PH"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3E40A30-3DA9-489E-81E5-D3AF8FBFFF65}" type="slidenum">
              <a:rPr lang="en-PH" smtClean="0"/>
              <a:t>‹#›</a:t>
            </a:fld>
            <a:endParaRPr lang="en-PH" dirty="0"/>
          </a:p>
        </p:txBody>
      </p:sp>
    </p:spTree>
    <p:extLst>
      <p:ext uri="{BB962C8B-B14F-4D97-AF65-F5344CB8AC3E}">
        <p14:creationId xmlns:p14="http://schemas.microsoft.com/office/powerpoint/2010/main" val="8124472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Slide I">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6EDCA53D-938C-7668-3621-559A9B67D2BA}"/>
              </a:ext>
            </a:extLst>
          </p:cNvPr>
          <p:cNvSpPr/>
          <p:nvPr userDrawn="1"/>
        </p:nvSpPr>
        <p:spPr>
          <a:xfrm>
            <a:off x="6888480" y="1447801"/>
            <a:ext cx="285750" cy="4626327"/>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8" name="Rectangle 7">
            <a:extLst>
              <a:ext uri="{FF2B5EF4-FFF2-40B4-BE49-F238E27FC236}">
                <a16:creationId xmlns:a16="http://schemas.microsoft.com/office/drawing/2014/main" id="{17AD2FF8-78B8-C566-0085-7605FFBCBEFD}"/>
              </a:ext>
            </a:extLst>
          </p:cNvPr>
          <p:cNvSpPr/>
          <p:nvPr userDrawn="1"/>
        </p:nvSpPr>
        <p:spPr>
          <a:xfrm>
            <a:off x="-122" y="1447801"/>
            <a:ext cx="6888602" cy="4626328"/>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2" name="Title 1">
            <a:extLst>
              <a:ext uri="{FF2B5EF4-FFF2-40B4-BE49-F238E27FC236}">
                <a16:creationId xmlns:a16="http://schemas.microsoft.com/office/drawing/2014/main" id="{0BE7BCAF-725B-4FBB-8F26-0DC42F04EB64}"/>
              </a:ext>
            </a:extLst>
          </p:cNvPr>
          <p:cNvSpPr>
            <a:spLocks noGrp="1"/>
          </p:cNvSpPr>
          <p:nvPr userDrawn="1">
            <p:ph type="ctrTitle"/>
          </p:nvPr>
        </p:nvSpPr>
        <p:spPr>
          <a:xfrm>
            <a:off x="487681" y="2031961"/>
            <a:ext cx="6141720" cy="1631492"/>
          </a:xfrm>
        </p:spPr>
        <p:txBody>
          <a:bodyPr anchor="b">
            <a:normAutofit/>
          </a:bodyPr>
          <a:lstStyle>
            <a:lvl1pPr algn="l">
              <a:defRPr sz="4800" b="1">
                <a:solidFill>
                  <a:schemeClr val="bg1"/>
                </a:solidFill>
              </a:defRPr>
            </a:lvl1pPr>
          </a:lstStyle>
          <a:p>
            <a:r>
              <a:rPr lang="en-US" dirty="0"/>
              <a:t>Click to edit Master title style</a:t>
            </a:r>
            <a:endParaRPr lang="en-PH" dirty="0"/>
          </a:p>
        </p:txBody>
      </p:sp>
      <p:sp>
        <p:nvSpPr>
          <p:cNvPr id="3" name="Subtitle 2">
            <a:extLst>
              <a:ext uri="{FF2B5EF4-FFF2-40B4-BE49-F238E27FC236}">
                <a16:creationId xmlns:a16="http://schemas.microsoft.com/office/drawing/2014/main" id="{028DA843-9F6A-4D43-9BB4-73C0D8C538B4}"/>
              </a:ext>
            </a:extLst>
          </p:cNvPr>
          <p:cNvSpPr>
            <a:spLocks noGrp="1"/>
          </p:cNvSpPr>
          <p:nvPr userDrawn="1">
            <p:ph type="subTitle" idx="1"/>
          </p:nvPr>
        </p:nvSpPr>
        <p:spPr>
          <a:xfrm>
            <a:off x="487681" y="4077681"/>
            <a:ext cx="6141720" cy="788221"/>
          </a:xfrm>
        </p:spPr>
        <p:txBody>
          <a:bodyPr>
            <a:normAutofit/>
          </a:bodyPr>
          <a:lstStyle>
            <a:lvl1pPr marL="0" indent="0" algn="l">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PH" dirty="0"/>
          </a:p>
        </p:txBody>
      </p:sp>
      <p:sp>
        <p:nvSpPr>
          <p:cNvPr id="24" name="Text Placeholder 23">
            <a:extLst>
              <a:ext uri="{FF2B5EF4-FFF2-40B4-BE49-F238E27FC236}">
                <a16:creationId xmlns:a16="http://schemas.microsoft.com/office/drawing/2014/main" id="{1DBB808F-FFA9-468B-A9DE-AC1E676DE417}"/>
              </a:ext>
            </a:extLst>
          </p:cNvPr>
          <p:cNvSpPr>
            <a:spLocks noGrp="1"/>
          </p:cNvSpPr>
          <p:nvPr userDrawn="1">
            <p:ph type="body" sz="quarter" idx="10" hasCustomPrompt="1"/>
          </p:nvPr>
        </p:nvSpPr>
        <p:spPr>
          <a:xfrm>
            <a:off x="487681" y="5111555"/>
            <a:ext cx="3253615" cy="519112"/>
          </a:xfrm>
          <a:solidFill>
            <a:schemeClr val="accent1">
              <a:lumMod val="20000"/>
              <a:lumOff val="80000"/>
            </a:schemeClr>
          </a:solidFill>
        </p:spPr>
        <p:txBody>
          <a:bodyPr lIns="0" tIns="0" rIns="0" bIns="0" anchor="ctr">
            <a:normAutofit/>
          </a:bodyPr>
          <a:lstStyle>
            <a:lvl1pPr marL="0" indent="0" algn="ctr">
              <a:buNone/>
              <a:defRPr sz="2000" b="1"/>
            </a:lvl1pPr>
          </a:lstStyle>
          <a:p>
            <a:pPr lvl="0"/>
            <a:r>
              <a:rPr lang="en-US" dirty="0"/>
              <a:t>Presenter’s Name</a:t>
            </a:r>
          </a:p>
        </p:txBody>
      </p:sp>
      <p:sp>
        <p:nvSpPr>
          <p:cNvPr id="23" name="Rectangle 22">
            <a:extLst>
              <a:ext uri="{FF2B5EF4-FFF2-40B4-BE49-F238E27FC236}">
                <a16:creationId xmlns:a16="http://schemas.microsoft.com/office/drawing/2014/main" id="{D29D4C66-4235-999E-9B2F-A6024DD06B21}"/>
              </a:ext>
            </a:extLst>
          </p:cNvPr>
          <p:cNvSpPr/>
          <p:nvPr userDrawn="1"/>
        </p:nvSpPr>
        <p:spPr>
          <a:xfrm>
            <a:off x="487681" y="3812668"/>
            <a:ext cx="1515454" cy="11579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H" dirty="0">
              <a:solidFill>
                <a:schemeClr val="tx1"/>
              </a:solidFill>
            </a:endParaRPr>
          </a:p>
        </p:txBody>
      </p:sp>
      <p:sp>
        <p:nvSpPr>
          <p:cNvPr id="13" name="Picture Placeholder 12">
            <a:extLst>
              <a:ext uri="{FF2B5EF4-FFF2-40B4-BE49-F238E27FC236}">
                <a16:creationId xmlns:a16="http://schemas.microsoft.com/office/drawing/2014/main" id="{27E5A3B1-65B2-2DB3-65F5-85E5D170A3AE}"/>
              </a:ext>
            </a:extLst>
          </p:cNvPr>
          <p:cNvSpPr>
            <a:spLocks noGrp="1"/>
          </p:cNvSpPr>
          <p:nvPr>
            <p:ph type="pic" sz="quarter" idx="12"/>
          </p:nvPr>
        </p:nvSpPr>
        <p:spPr>
          <a:xfrm>
            <a:off x="0" y="0"/>
            <a:ext cx="12192000" cy="6858000"/>
          </a:xfrm>
          <a:custGeom>
            <a:avLst/>
            <a:gdLst>
              <a:gd name="csX0" fmla="*/ 0 w 12192000"/>
              <a:gd name="csY0" fmla="*/ 0 h 6858000"/>
              <a:gd name="csX1" fmla="*/ 12192000 w 12192000"/>
              <a:gd name="csY1" fmla="*/ 0 h 6858000"/>
              <a:gd name="csX2" fmla="*/ 12192000 w 12192000"/>
              <a:gd name="csY2" fmla="*/ 6858000 h 6858000"/>
              <a:gd name="csX3" fmla="*/ 0 w 12192000"/>
              <a:gd name="csY3" fmla="*/ 6858000 h 6858000"/>
              <a:gd name="csX4" fmla="*/ 0 w 12192000"/>
              <a:gd name="csY4" fmla="*/ 6050279 h 6858000"/>
              <a:gd name="csX5" fmla="*/ 7158974 w 12192000"/>
              <a:gd name="csY5" fmla="*/ 6050279 h 6858000"/>
              <a:gd name="csX6" fmla="*/ 7158974 w 12192000"/>
              <a:gd name="csY6" fmla="*/ 1463040 h 6858000"/>
              <a:gd name="csX7" fmla="*/ 0 w 12192000"/>
              <a:gd name="csY7" fmla="*/ 1463040 h 685800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Lst>
            <a:rect l="l" t="t" r="r" b="b"/>
            <a:pathLst>
              <a:path w="12192000" h="6858000">
                <a:moveTo>
                  <a:pt x="0" y="0"/>
                </a:moveTo>
                <a:lnTo>
                  <a:pt x="12192000" y="0"/>
                </a:lnTo>
                <a:lnTo>
                  <a:pt x="12192000" y="6858000"/>
                </a:lnTo>
                <a:lnTo>
                  <a:pt x="0" y="6858000"/>
                </a:lnTo>
                <a:lnTo>
                  <a:pt x="0" y="6050279"/>
                </a:lnTo>
                <a:lnTo>
                  <a:pt x="7158974" y="6050279"/>
                </a:lnTo>
                <a:lnTo>
                  <a:pt x="7158974" y="1463040"/>
                </a:lnTo>
                <a:lnTo>
                  <a:pt x="0" y="1463040"/>
                </a:lnTo>
                <a:close/>
              </a:path>
            </a:pathLst>
          </a:custGeom>
        </p:spPr>
        <p:txBody>
          <a:bodyPr wrap="square">
            <a:noAutofit/>
          </a:bodyPr>
          <a:lstStyle/>
          <a:p>
            <a:endParaRPr lang="en-PH" dirty="0"/>
          </a:p>
        </p:txBody>
      </p:sp>
    </p:spTree>
    <p:extLst>
      <p:ext uri="{BB962C8B-B14F-4D97-AF65-F5344CB8AC3E}">
        <p14:creationId xmlns:p14="http://schemas.microsoft.com/office/powerpoint/2010/main" val="29131181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LHS Image Slid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E3730320-7469-41CA-722A-78AD0ED49C39}"/>
              </a:ext>
            </a:extLst>
          </p:cNvPr>
          <p:cNvSpPr>
            <a:spLocks noGrp="1"/>
          </p:cNvSpPr>
          <p:nvPr>
            <p:ph type="pic" sz="quarter" idx="13"/>
          </p:nvPr>
        </p:nvSpPr>
        <p:spPr>
          <a:xfrm>
            <a:off x="1" y="0"/>
            <a:ext cx="4572428" cy="6858000"/>
          </a:xfrm>
        </p:spPr>
        <p:txBody>
          <a:bodyPr/>
          <a:lstStyle/>
          <a:p>
            <a:endParaRPr lang="en-PH" dirty="0"/>
          </a:p>
        </p:txBody>
      </p:sp>
      <p:sp>
        <p:nvSpPr>
          <p:cNvPr id="2" name="Title 1">
            <a:extLst>
              <a:ext uri="{FF2B5EF4-FFF2-40B4-BE49-F238E27FC236}">
                <a16:creationId xmlns:a16="http://schemas.microsoft.com/office/drawing/2014/main" id="{2EF21B94-1919-4CD7-9829-9D7C76D5FB5C}"/>
              </a:ext>
            </a:extLst>
          </p:cNvPr>
          <p:cNvSpPr>
            <a:spLocks noGrp="1"/>
          </p:cNvSpPr>
          <p:nvPr>
            <p:ph type="title"/>
          </p:nvPr>
        </p:nvSpPr>
        <p:spPr>
          <a:xfrm>
            <a:off x="4831080" y="365126"/>
            <a:ext cx="7065952" cy="578772"/>
          </a:xfrm>
        </p:spPr>
        <p:txBody>
          <a:bodyPr/>
          <a:lstStyle/>
          <a:p>
            <a:r>
              <a:rPr lang="en-US"/>
              <a:t>Click to edit Master title style</a:t>
            </a:r>
            <a:endParaRPr lang="en-PH"/>
          </a:p>
        </p:txBody>
      </p:sp>
      <p:sp>
        <p:nvSpPr>
          <p:cNvPr id="4" name="Footer Placeholder 3">
            <a:extLst>
              <a:ext uri="{FF2B5EF4-FFF2-40B4-BE49-F238E27FC236}">
                <a16:creationId xmlns:a16="http://schemas.microsoft.com/office/drawing/2014/main" id="{E6295578-25CB-45BE-92BB-3AD8B2635DA8}"/>
              </a:ext>
            </a:extLst>
          </p:cNvPr>
          <p:cNvSpPr>
            <a:spLocks noGrp="1"/>
          </p:cNvSpPr>
          <p:nvPr>
            <p:ph type="ftr" sz="quarter" idx="11"/>
          </p:nvPr>
        </p:nvSpPr>
        <p:spPr/>
        <p:txBody>
          <a:bodyPr/>
          <a:lstStyle/>
          <a:p>
            <a:endParaRPr lang="en-PH" dirty="0"/>
          </a:p>
        </p:txBody>
      </p:sp>
      <p:sp>
        <p:nvSpPr>
          <p:cNvPr id="5" name="Slide Number Placeholder 4">
            <a:extLst>
              <a:ext uri="{FF2B5EF4-FFF2-40B4-BE49-F238E27FC236}">
                <a16:creationId xmlns:a16="http://schemas.microsoft.com/office/drawing/2014/main" id="{9C5A81C4-4403-4667-8778-10BE93E477FE}"/>
              </a:ext>
            </a:extLst>
          </p:cNvPr>
          <p:cNvSpPr>
            <a:spLocks noGrp="1"/>
          </p:cNvSpPr>
          <p:nvPr>
            <p:ph type="sldNum" sz="quarter" idx="12"/>
          </p:nvPr>
        </p:nvSpPr>
        <p:spPr/>
        <p:txBody>
          <a:bodyPr/>
          <a:lstStyle/>
          <a:p>
            <a:fld id="{0643C082-6B26-4A67-AAC0-3138D6D4DA1D}" type="slidenum">
              <a:rPr lang="en-PH" smtClean="0"/>
              <a:t>‹#›</a:t>
            </a:fld>
            <a:endParaRPr lang="en-PH" dirty="0"/>
          </a:p>
        </p:txBody>
      </p:sp>
    </p:spTree>
    <p:extLst>
      <p:ext uri="{BB962C8B-B14F-4D97-AF65-F5344CB8AC3E}">
        <p14:creationId xmlns:p14="http://schemas.microsoft.com/office/powerpoint/2010/main" val="12750420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RHS Image Slid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E3730320-7469-41CA-722A-78AD0ED49C39}"/>
              </a:ext>
            </a:extLst>
          </p:cNvPr>
          <p:cNvSpPr>
            <a:spLocks noGrp="1"/>
          </p:cNvSpPr>
          <p:nvPr>
            <p:ph type="pic" sz="quarter" idx="13"/>
          </p:nvPr>
        </p:nvSpPr>
        <p:spPr>
          <a:xfrm>
            <a:off x="7619572" y="0"/>
            <a:ext cx="4572428" cy="6858000"/>
          </a:xfrm>
        </p:spPr>
        <p:txBody>
          <a:bodyPr/>
          <a:lstStyle/>
          <a:p>
            <a:endParaRPr lang="en-PH" dirty="0"/>
          </a:p>
        </p:txBody>
      </p:sp>
      <p:sp>
        <p:nvSpPr>
          <p:cNvPr id="4" name="Footer Placeholder 3">
            <a:extLst>
              <a:ext uri="{FF2B5EF4-FFF2-40B4-BE49-F238E27FC236}">
                <a16:creationId xmlns:a16="http://schemas.microsoft.com/office/drawing/2014/main" id="{E6295578-25CB-45BE-92BB-3AD8B2635DA8}"/>
              </a:ext>
            </a:extLst>
          </p:cNvPr>
          <p:cNvSpPr>
            <a:spLocks noGrp="1"/>
          </p:cNvSpPr>
          <p:nvPr>
            <p:ph type="ftr" sz="quarter" idx="11"/>
          </p:nvPr>
        </p:nvSpPr>
        <p:spPr>
          <a:xfrm>
            <a:off x="972044" y="6385929"/>
            <a:ext cx="6373636" cy="319344"/>
          </a:xfrm>
        </p:spPr>
        <p:txBody>
          <a:bodyPr/>
          <a:lstStyle/>
          <a:p>
            <a:endParaRPr lang="en-PH" dirty="0"/>
          </a:p>
        </p:txBody>
      </p:sp>
      <p:sp>
        <p:nvSpPr>
          <p:cNvPr id="5" name="Slide Number Placeholder 4">
            <a:extLst>
              <a:ext uri="{FF2B5EF4-FFF2-40B4-BE49-F238E27FC236}">
                <a16:creationId xmlns:a16="http://schemas.microsoft.com/office/drawing/2014/main" id="{9C5A81C4-4403-4667-8778-10BE93E477FE}"/>
              </a:ext>
            </a:extLst>
          </p:cNvPr>
          <p:cNvSpPr>
            <a:spLocks noGrp="1"/>
          </p:cNvSpPr>
          <p:nvPr>
            <p:ph type="sldNum" sz="quarter" idx="12"/>
          </p:nvPr>
        </p:nvSpPr>
        <p:spPr/>
        <p:txBody>
          <a:bodyPr/>
          <a:lstStyle/>
          <a:p>
            <a:fld id="{0643C082-6B26-4A67-AAC0-3138D6D4DA1D}" type="slidenum">
              <a:rPr lang="en-PH" smtClean="0"/>
              <a:t>‹#›</a:t>
            </a:fld>
            <a:endParaRPr lang="en-PH" dirty="0"/>
          </a:p>
        </p:txBody>
      </p:sp>
      <p:sp>
        <p:nvSpPr>
          <p:cNvPr id="3" name="Title 1">
            <a:extLst>
              <a:ext uri="{FF2B5EF4-FFF2-40B4-BE49-F238E27FC236}">
                <a16:creationId xmlns:a16="http://schemas.microsoft.com/office/drawing/2014/main" id="{185568A8-71EF-3765-C472-CE446AF6DA7E}"/>
              </a:ext>
            </a:extLst>
          </p:cNvPr>
          <p:cNvSpPr>
            <a:spLocks noGrp="1"/>
          </p:cNvSpPr>
          <p:nvPr>
            <p:ph type="title"/>
          </p:nvPr>
        </p:nvSpPr>
        <p:spPr>
          <a:xfrm>
            <a:off x="294968" y="365126"/>
            <a:ext cx="7050712" cy="578772"/>
          </a:xfrm>
        </p:spPr>
        <p:txBody>
          <a:bodyPr/>
          <a:lstStyle/>
          <a:p>
            <a:r>
              <a:rPr lang="en-US"/>
              <a:t>Click to edit Master title style</a:t>
            </a:r>
            <a:endParaRPr lang="en-PH"/>
          </a:p>
        </p:txBody>
      </p:sp>
      <p:cxnSp>
        <p:nvCxnSpPr>
          <p:cNvPr id="6" name="Straight Connector 5">
            <a:extLst>
              <a:ext uri="{FF2B5EF4-FFF2-40B4-BE49-F238E27FC236}">
                <a16:creationId xmlns:a16="http://schemas.microsoft.com/office/drawing/2014/main" id="{55D2F1B5-545B-C279-60CD-190E9B41EFB3}"/>
              </a:ext>
            </a:extLst>
          </p:cNvPr>
          <p:cNvCxnSpPr>
            <a:cxnSpLocks/>
          </p:cNvCxnSpPr>
          <p:nvPr userDrawn="1"/>
        </p:nvCxnSpPr>
        <p:spPr>
          <a:xfrm>
            <a:off x="0" y="6333490"/>
            <a:ext cx="7376160" cy="0"/>
          </a:xfrm>
          <a:prstGeom prst="line">
            <a:avLst/>
          </a:prstGeom>
          <a:ln>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1035CDA0-0E52-A590-4BE2-0E166661B51C}"/>
              </a:ext>
            </a:extLst>
          </p:cNvPr>
          <p:cNvCxnSpPr>
            <a:cxnSpLocks/>
          </p:cNvCxnSpPr>
          <p:nvPr userDrawn="1"/>
        </p:nvCxnSpPr>
        <p:spPr>
          <a:xfrm flipV="1">
            <a:off x="865116" y="6385929"/>
            <a:ext cx="0" cy="313815"/>
          </a:xfrm>
          <a:prstGeom prst="line">
            <a:avLst/>
          </a:prstGeom>
          <a:ln>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219731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B2D52D-7DAB-420A-9FCB-DA0A2673955B}"/>
              </a:ext>
            </a:extLst>
          </p:cNvPr>
          <p:cNvSpPr>
            <a:spLocks noGrp="1"/>
          </p:cNvSpPr>
          <p:nvPr>
            <p:ph type="title"/>
          </p:nvPr>
        </p:nvSpPr>
        <p:spPr/>
        <p:txBody>
          <a:bodyPr/>
          <a:lstStyle/>
          <a:p>
            <a:r>
              <a:rPr lang="en-US"/>
              <a:t>Click to edit Master title style</a:t>
            </a:r>
            <a:endParaRPr lang="en-PH"/>
          </a:p>
        </p:txBody>
      </p:sp>
      <p:sp>
        <p:nvSpPr>
          <p:cNvPr id="3" name="Content Placeholder 2">
            <a:extLst>
              <a:ext uri="{FF2B5EF4-FFF2-40B4-BE49-F238E27FC236}">
                <a16:creationId xmlns:a16="http://schemas.microsoft.com/office/drawing/2014/main" id="{93B49208-E428-40D3-AAE2-70C01705446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5" name="Footer Placeholder 4">
            <a:extLst>
              <a:ext uri="{FF2B5EF4-FFF2-40B4-BE49-F238E27FC236}">
                <a16:creationId xmlns:a16="http://schemas.microsoft.com/office/drawing/2014/main" id="{3428972B-E432-4D0C-9F67-F7AAD39B7360}"/>
              </a:ext>
            </a:extLst>
          </p:cNvPr>
          <p:cNvSpPr>
            <a:spLocks noGrp="1"/>
          </p:cNvSpPr>
          <p:nvPr>
            <p:ph type="ftr" sz="quarter" idx="11"/>
          </p:nvPr>
        </p:nvSpPr>
        <p:spPr/>
        <p:txBody>
          <a:bodyPr/>
          <a:lstStyle/>
          <a:p>
            <a:endParaRPr lang="en-PH" dirty="0"/>
          </a:p>
        </p:txBody>
      </p:sp>
      <p:sp>
        <p:nvSpPr>
          <p:cNvPr id="6" name="Slide Number Placeholder 5">
            <a:extLst>
              <a:ext uri="{FF2B5EF4-FFF2-40B4-BE49-F238E27FC236}">
                <a16:creationId xmlns:a16="http://schemas.microsoft.com/office/drawing/2014/main" id="{58D9F0BC-C79D-4D38-8534-BA46EC468922}"/>
              </a:ext>
            </a:extLst>
          </p:cNvPr>
          <p:cNvSpPr>
            <a:spLocks noGrp="1"/>
          </p:cNvSpPr>
          <p:nvPr>
            <p:ph type="sldNum" sz="quarter" idx="12"/>
          </p:nvPr>
        </p:nvSpPr>
        <p:spPr/>
        <p:txBody>
          <a:bodyPr/>
          <a:lstStyle/>
          <a:p>
            <a:fld id="{0643C082-6B26-4A67-AAC0-3138D6D4DA1D}" type="slidenum">
              <a:rPr lang="en-PH" smtClean="0"/>
              <a:t>‹#›</a:t>
            </a:fld>
            <a:endParaRPr lang="en-PH" dirty="0"/>
          </a:p>
        </p:txBody>
      </p:sp>
      <p:cxnSp>
        <p:nvCxnSpPr>
          <p:cNvPr id="7" name="Straight Connector 6">
            <a:extLst>
              <a:ext uri="{FF2B5EF4-FFF2-40B4-BE49-F238E27FC236}">
                <a16:creationId xmlns:a16="http://schemas.microsoft.com/office/drawing/2014/main" id="{8C9A776E-5014-499C-A5B1-46E433A2A795}"/>
              </a:ext>
            </a:extLst>
          </p:cNvPr>
          <p:cNvCxnSpPr/>
          <p:nvPr userDrawn="1"/>
        </p:nvCxnSpPr>
        <p:spPr>
          <a:xfrm>
            <a:off x="0" y="1081548"/>
            <a:ext cx="121920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BCA5637C-1C78-47B4-B71A-CF78E2C59FCD}"/>
              </a:ext>
            </a:extLst>
          </p:cNvPr>
          <p:cNvCxnSpPr/>
          <p:nvPr userDrawn="1"/>
        </p:nvCxnSpPr>
        <p:spPr>
          <a:xfrm>
            <a:off x="0" y="6333490"/>
            <a:ext cx="12192000" cy="0"/>
          </a:xfrm>
          <a:prstGeom prst="line">
            <a:avLst/>
          </a:prstGeom>
          <a:ln>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33D9E301-4737-4A5B-93C0-905EBD820C5E}"/>
              </a:ext>
            </a:extLst>
          </p:cNvPr>
          <p:cNvCxnSpPr>
            <a:cxnSpLocks/>
          </p:cNvCxnSpPr>
          <p:nvPr userDrawn="1"/>
        </p:nvCxnSpPr>
        <p:spPr>
          <a:xfrm flipV="1">
            <a:off x="865116" y="6385929"/>
            <a:ext cx="0" cy="313815"/>
          </a:xfrm>
          <a:prstGeom prst="line">
            <a:avLst/>
          </a:prstGeom>
          <a:ln>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308213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34AFF8BF-FB2C-40DE-B449-6A2CB43B6F54}"/>
              </a:ext>
            </a:extLst>
          </p:cNvPr>
          <p:cNvSpPr>
            <a:spLocks noGrp="1"/>
          </p:cNvSpPr>
          <p:nvPr>
            <p:ph type="ftr" sz="quarter" idx="11"/>
          </p:nvPr>
        </p:nvSpPr>
        <p:spPr/>
        <p:txBody>
          <a:bodyPr/>
          <a:lstStyle/>
          <a:p>
            <a:endParaRPr lang="en-PH" dirty="0"/>
          </a:p>
        </p:txBody>
      </p:sp>
      <p:sp>
        <p:nvSpPr>
          <p:cNvPr id="4" name="Slide Number Placeholder 3">
            <a:extLst>
              <a:ext uri="{FF2B5EF4-FFF2-40B4-BE49-F238E27FC236}">
                <a16:creationId xmlns:a16="http://schemas.microsoft.com/office/drawing/2014/main" id="{B75DFA23-2A08-4740-80A6-715BE3D68052}"/>
              </a:ext>
            </a:extLst>
          </p:cNvPr>
          <p:cNvSpPr>
            <a:spLocks noGrp="1"/>
          </p:cNvSpPr>
          <p:nvPr>
            <p:ph type="sldNum" sz="quarter" idx="12"/>
          </p:nvPr>
        </p:nvSpPr>
        <p:spPr/>
        <p:txBody>
          <a:bodyPr/>
          <a:lstStyle/>
          <a:p>
            <a:fld id="{0643C082-6B26-4A67-AAC0-3138D6D4DA1D}" type="slidenum">
              <a:rPr lang="en-PH" smtClean="0"/>
              <a:t>‹#›</a:t>
            </a:fld>
            <a:endParaRPr lang="en-PH" dirty="0"/>
          </a:p>
        </p:txBody>
      </p:sp>
    </p:spTree>
    <p:extLst>
      <p:ext uri="{BB962C8B-B14F-4D97-AF65-F5344CB8AC3E}">
        <p14:creationId xmlns:p14="http://schemas.microsoft.com/office/powerpoint/2010/main" val="128533966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End Slide I">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6EDCA53D-938C-7668-3621-559A9B67D2BA}"/>
              </a:ext>
            </a:extLst>
          </p:cNvPr>
          <p:cNvSpPr/>
          <p:nvPr userDrawn="1"/>
        </p:nvSpPr>
        <p:spPr>
          <a:xfrm>
            <a:off x="6888480" y="1447801"/>
            <a:ext cx="285750" cy="4626327"/>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8" name="Rectangle 7">
            <a:extLst>
              <a:ext uri="{FF2B5EF4-FFF2-40B4-BE49-F238E27FC236}">
                <a16:creationId xmlns:a16="http://schemas.microsoft.com/office/drawing/2014/main" id="{17AD2FF8-78B8-C566-0085-7605FFBCBEFD}"/>
              </a:ext>
            </a:extLst>
          </p:cNvPr>
          <p:cNvSpPr/>
          <p:nvPr userDrawn="1"/>
        </p:nvSpPr>
        <p:spPr>
          <a:xfrm>
            <a:off x="-122" y="1447801"/>
            <a:ext cx="6888602" cy="4626328"/>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13" name="Picture Placeholder 12">
            <a:extLst>
              <a:ext uri="{FF2B5EF4-FFF2-40B4-BE49-F238E27FC236}">
                <a16:creationId xmlns:a16="http://schemas.microsoft.com/office/drawing/2014/main" id="{27E5A3B1-65B2-2DB3-65F5-85E5D170A3AE}"/>
              </a:ext>
            </a:extLst>
          </p:cNvPr>
          <p:cNvSpPr>
            <a:spLocks noGrp="1"/>
          </p:cNvSpPr>
          <p:nvPr>
            <p:ph type="pic" sz="quarter" idx="12"/>
          </p:nvPr>
        </p:nvSpPr>
        <p:spPr>
          <a:xfrm>
            <a:off x="0" y="0"/>
            <a:ext cx="12192000" cy="6858000"/>
          </a:xfrm>
          <a:custGeom>
            <a:avLst/>
            <a:gdLst>
              <a:gd name="csX0" fmla="*/ 0 w 12192000"/>
              <a:gd name="csY0" fmla="*/ 0 h 6858000"/>
              <a:gd name="csX1" fmla="*/ 12192000 w 12192000"/>
              <a:gd name="csY1" fmla="*/ 0 h 6858000"/>
              <a:gd name="csX2" fmla="*/ 12192000 w 12192000"/>
              <a:gd name="csY2" fmla="*/ 6858000 h 6858000"/>
              <a:gd name="csX3" fmla="*/ 0 w 12192000"/>
              <a:gd name="csY3" fmla="*/ 6858000 h 6858000"/>
              <a:gd name="csX4" fmla="*/ 0 w 12192000"/>
              <a:gd name="csY4" fmla="*/ 6050279 h 6858000"/>
              <a:gd name="csX5" fmla="*/ 7158974 w 12192000"/>
              <a:gd name="csY5" fmla="*/ 6050279 h 6858000"/>
              <a:gd name="csX6" fmla="*/ 7158974 w 12192000"/>
              <a:gd name="csY6" fmla="*/ 1463040 h 6858000"/>
              <a:gd name="csX7" fmla="*/ 0 w 12192000"/>
              <a:gd name="csY7" fmla="*/ 1463040 h 685800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Lst>
            <a:rect l="l" t="t" r="r" b="b"/>
            <a:pathLst>
              <a:path w="12192000" h="6858000">
                <a:moveTo>
                  <a:pt x="0" y="0"/>
                </a:moveTo>
                <a:lnTo>
                  <a:pt x="12192000" y="0"/>
                </a:lnTo>
                <a:lnTo>
                  <a:pt x="12192000" y="6858000"/>
                </a:lnTo>
                <a:lnTo>
                  <a:pt x="0" y="6858000"/>
                </a:lnTo>
                <a:lnTo>
                  <a:pt x="0" y="6050279"/>
                </a:lnTo>
                <a:lnTo>
                  <a:pt x="7158974" y="6050279"/>
                </a:lnTo>
                <a:lnTo>
                  <a:pt x="7158974" y="1463040"/>
                </a:lnTo>
                <a:lnTo>
                  <a:pt x="0" y="1463040"/>
                </a:lnTo>
                <a:close/>
              </a:path>
            </a:pathLst>
          </a:custGeom>
        </p:spPr>
        <p:txBody>
          <a:bodyPr wrap="square">
            <a:noAutofit/>
          </a:bodyPr>
          <a:lstStyle/>
          <a:p>
            <a:endParaRPr lang="en-PH" dirty="0"/>
          </a:p>
        </p:txBody>
      </p:sp>
      <p:sp>
        <p:nvSpPr>
          <p:cNvPr id="5" name="Rectangle 4">
            <a:extLst>
              <a:ext uri="{FF2B5EF4-FFF2-40B4-BE49-F238E27FC236}">
                <a16:creationId xmlns:a16="http://schemas.microsoft.com/office/drawing/2014/main" id="{D9A2BF8B-F9B1-1D2C-EF4A-50B8D44D4844}"/>
              </a:ext>
            </a:extLst>
          </p:cNvPr>
          <p:cNvSpPr/>
          <p:nvPr userDrawn="1"/>
        </p:nvSpPr>
        <p:spPr>
          <a:xfrm>
            <a:off x="2316111" y="4289226"/>
            <a:ext cx="2256259" cy="115797"/>
          </a:xfrm>
          <a:prstGeom prst="rect">
            <a:avLst/>
          </a:prstGeom>
          <a:solidFill>
            <a:schemeClr val="bg1">
              <a:lumMod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7" name="TextBox 6">
            <a:extLst>
              <a:ext uri="{FF2B5EF4-FFF2-40B4-BE49-F238E27FC236}">
                <a16:creationId xmlns:a16="http://schemas.microsoft.com/office/drawing/2014/main" id="{B0CAFAB2-E7F1-AD71-8A5C-C10CDAA51D5B}"/>
              </a:ext>
            </a:extLst>
          </p:cNvPr>
          <p:cNvSpPr txBox="1"/>
          <p:nvPr userDrawn="1"/>
        </p:nvSpPr>
        <p:spPr>
          <a:xfrm>
            <a:off x="1256782" y="3116907"/>
            <a:ext cx="4374916" cy="1015663"/>
          </a:xfrm>
          <a:prstGeom prst="rect">
            <a:avLst/>
          </a:prstGeom>
          <a:noFill/>
        </p:spPr>
        <p:txBody>
          <a:bodyPr wrap="none" rtlCol="0">
            <a:spAutoFit/>
          </a:bodyPr>
          <a:lstStyle/>
          <a:p>
            <a:r>
              <a:rPr lang="en-US" sz="6000" b="1" dirty="0">
                <a:solidFill>
                  <a:schemeClr val="bg1"/>
                </a:solidFill>
              </a:rPr>
              <a:t>Thank You!</a:t>
            </a:r>
            <a:endParaRPr lang="en-PH" sz="6000" b="1" dirty="0">
              <a:solidFill>
                <a:schemeClr val="bg1"/>
              </a:solidFill>
            </a:endParaRPr>
          </a:p>
        </p:txBody>
      </p:sp>
    </p:spTree>
    <p:extLst>
      <p:ext uri="{BB962C8B-B14F-4D97-AF65-F5344CB8AC3E}">
        <p14:creationId xmlns:p14="http://schemas.microsoft.com/office/powerpoint/2010/main" val="168214549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End Slide II">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11F36EA-F938-45A8-A719-8C3521C0BD75}"/>
              </a:ext>
            </a:extLst>
          </p:cNvPr>
          <p:cNvSpPr/>
          <p:nvPr userDrawn="1"/>
        </p:nvSpPr>
        <p:spPr>
          <a:xfrm>
            <a:off x="0" y="0"/>
            <a:ext cx="12192000" cy="6858000"/>
          </a:xfrm>
          <a:prstGeom prst="rect">
            <a:avLst/>
          </a:prstGeom>
          <a:solidFill>
            <a:schemeClr val="bg1">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21" name="Rectangle 20">
            <a:extLst>
              <a:ext uri="{FF2B5EF4-FFF2-40B4-BE49-F238E27FC236}">
                <a16:creationId xmlns:a16="http://schemas.microsoft.com/office/drawing/2014/main" id="{E3B802B1-FBF1-21E0-D06D-BD8FE81C4CDE}"/>
              </a:ext>
            </a:extLst>
          </p:cNvPr>
          <p:cNvSpPr/>
          <p:nvPr userDrawn="1"/>
        </p:nvSpPr>
        <p:spPr>
          <a:xfrm>
            <a:off x="4967871" y="3957261"/>
            <a:ext cx="2256259" cy="115797"/>
          </a:xfrm>
          <a:prstGeom prst="rect">
            <a:avLst/>
          </a:prstGeom>
          <a:solidFill>
            <a:schemeClr val="accent1">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4" name="TextBox 3">
            <a:extLst>
              <a:ext uri="{FF2B5EF4-FFF2-40B4-BE49-F238E27FC236}">
                <a16:creationId xmlns:a16="http://schemas.microsoft.com/office/drawing/2014/main" id="{EDEF9D60-9B39-2D9A-C224-663A860EDD07}"/>
              </a:ext>
            </a:extLst>
          </p:cNvPr>
          <p:cNvSpPr txBox="1"/>
          <p:nvPr userDrawn="1"/>
        </p:nvSpPr>
        <p:spPr>
          <a:xfrm>
            <a:off x="3908542" y="2784942"/>
            <a:ext cx="4374916" cy="1015663"/>
          </a:xfrm>
          <a:prstGeom prst="rect">
            <a:avLst/>
          </a:prstGeom>
          <a:noFill/>
        </p:spPr>
        <p:txBody>
          <a:bodyPr wrap="none" rtlCol="0">
            <a:spAutoFit/>
          </a:bodyPr>
          <a:lstStyle/>
          <a:p>
            <a:r>
              <a:rPr lang="en-US" sz="6000" b="1" dirty="0">
                <a:solidFill>
                  <a:schemeClr val="bg1"/>
                </a:solidFill>
              </a:rPr>
              <a:t>Thank You!</a:t>
            </a:r>
            <a:endParaRPr lang="en-PH" sz="6000" b="1" dirty="0">
              <a:solidFill>
                <a:schemeClr val="bg1"/>
              </a:solidFill>
            </a:endParaRPr>
          </a:p>
        </p:txBody>
      </p:sp>
    </p:spTree>
    <p:extLst>
      <p:ext uri="{BB962C8B-B14F-4D97-AF65-F5344CB8AC3E}">
        <p14:creationId xmlns:p14="http://schemas.microsoft.com/office/powerpoint/2010/main" val="425132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 Slide II">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6EDCA53D-938C-7668-3621-559A9B67D2BA}"/>
              </a:ext>
            </a:extLst>
          </p:cNvPr>
          <p:cNvSpPr/>
          <p:nvPr userDrawn="1"/>
        </p:nvSpPr>
        <p:spPr>
          <a:xfrm>
            <a:off x="6888480" y="1447801"/>
            <a:ext cx="285750" cy="4626327"/>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8" name="Rectangle 7">
            <a:extLst>
              <a:ext uri="{FF2B5EF4-FFF2-40B4-BE49-F238E27FC236}">
                <a16:creationId xmlns:a16="http://schemas.microsoft.com/office/drawing/2014/main" id="{17AD2FF8-78B8-C566-0085-7605FFBCBEFD}"/>
              </a:ext>
            </a:extLst>
          </p:cNvPr>
          <p:cNvSpPr/>
          <p:nvPr userDrawn="1"/>
        </p:nvSpPr>
        <p:spPr>
          <a:xfrm>
            <a:off x="-122" y="1447801"/>
            <a:ext cx="6888602" cy="4626328"/>
          </a:xfrm>
          <a:prstGeom prst="rect">
            <a:avLst/>
          </a:prstGeom>
          <a:solidFill>
            <a:schemeClr val="bg1">
              <a:lumMod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2" name="Title 1">
            <a:extLst>
              <a:ext uri="{FF2B5EF4-FFF2-40B4-BE49-F238E27FC236}">
                <a16:creationId xmlns:a16="http://schemas.microsoft.com/office/drawing/2014/main" id="{0BE7BCAF-725B-4FBB-8F26-0DC42F04EB64}"/>
              </a:ext>
            </a:extLst>
          </p:cNvPr>
          <p:cNvSpPr>
            <a:spLocks noGrp="1"/>
          </p:cNvSpPr>
          <p:nvPr userDrawn="1">
            <p:ph type="ctrTitle"/>
          </p:nvPr>
        </p:nvSpPr>
        <p:spPr>
          <a:xfrm>
            <a:off x="487681" y="2031961"/>
            <a:ext cx="6141720" cy="1631492"/>
          </a:xfrm>
        </p:spPr>
        <p:txBody>
          <a:bodyPr anchor="b">
            <a:normAutofit/>
          </a:bodyPr>
          <a:lstStyle>
            <a:lvl1pPr algn="l">
              <a:defRPr sz="4800" b="1">
                <a:solidFill>
                  <a:schemeClr val="bg1"/>
                </a:solidFill>
              </a:defRPr>
            </a:lvl1pPr>
          </a:lstStyle>
          <a:p>
            <a:r>
              <a:rPr lang="en-US" dirty="0"/>
              <a:t>Click to edit Master title style</a:t>
            </a:r>
            <a:endParaRPr lang="en-PH" dirty="0"/>
          </a:p>
        </p:txBody>
      </p:sp>
      <p:sp>
        <p:nvSpPr>
          <p:cNvPr id="3" name="Subtitle 2">
            <a:extLst>
              <a:ext uri="{FF2B5EF4-FFF2-40B4-BE49-F238E27FC236}">
                <a16:creationId xmlns:a16="http://schemas.microsoft.com/office/drawing/2014/main" id="{028DA843-9F6A-4D43-9BB4-73C0D8C538B4}"/>
              </a:ext>
            </a:extLst>
          </p:cNvPr>
          <p:cNvSpPr>
            <a:spLocks noGrp="1"/>
          </p:cNvSpPr>
          <p:nvPr userDrawn="1">
            <p:ph type="subTitle" idx="1"/>
          </p:nvPr>
        </p:nvSpPr>
        <p:spPr>
          <a:xfrm>
            <a:off x="487681" y="4077681"/>
            <a:ext cx="6141720" cy="788221"/>
          </a:xfrm>
        </p:spPr>
        <p:txBody>
          <a:bodyPr lIns="0" tIns="0" rIns="0" bIns="0">
            <a:normAutofit/>
          </a:bodyPr>
          <a:lstStyle>
            <a:lvl1pPr marL="0" indent="0" algn="l">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PH" dirty="0"/>
          </a:p>
        </p:txBody>
      </p:sp>
      <p:sp>
        <p:nvSpPr>
          <p:cNvPr id="24" name="Text Placeholder 23">
            <a:extLst>
              <a:ext uri="{FF2B5EF4-FFF2-40B4-BE49-F238E27FC236}">
                <a16:creationId xmlns:a16="http://schemas.microsoft.com/office/drawing/2014/main" id="{1DBB808F-FFA9-468B-A9DE-AC1E676DE417}"/>
              </a:ext>
            </a:extLst>
          </p:cNvPr>
          <p:cNvSpPr>
            <a:spLocks noGrp="1"/>
          </p:cNvSpPr>
          <p:nvPr userDrawn="1">
            <p:ph type="body" sz="quarter" idx="10" hasCustomPrompt="1"/>
          </p:nvPr>
        </p:nvSpPr>
        <p:spPr>
          <a:xfrm>
            <a:off x="487681" y="5111555"/>
            <a:ext cx="3253615" cy="519112"/>
          </a:xfrm>
          <a:solidFill>
            <a:schemeClr val="accent1">
              <a:lumMod val="20000"/>
              <a:lumOff val="80000"/>
            </a:schemeClr>
          </a:solidFill>
        </p:spPr>
        <p:txBody>
          <a:bodyPr lIns="0" tIns="0" rIns="0" bIns="0" anchor="ctr">
            <a:normAutofit/>
          </a:bodyPr>
          <a:lstStyle>
            <a:lvl1pPr marL="0" indent="0" algn="ctr">
              <a:buNone/>
              <a:defRPr sz="2000" b="1"/>
            </a:lvl1pPr>
          </a:lstStyle>
          <a:p>
            <a:pPr lvl="0"/>
            <a:r>
              <a:rPr lang="en-US" dirty="0"/>
              <a:t>Presenter’s Name</a:t>
            </a:r>
          </a:p>
        </p:txBody>
      </p:sp>
      <p:sp>
        <p:nvSpPr>
          <p:cNvPr id="23" name="Rectangle 22">
            <a:extLst>
              <a:ext uri="{FF2B5EF4-FFF2-40B4-BE49-F238E27FC236}">
                <a16:creationId xmlns:a16="http://schemas.microsoft.com/office/drawing/2014/main" id="{D29D4C66-4235-999E-9B2F-A6024DD06B21}"/>
              </a:ext>
            </a:extLst>
          </p:cNvPr>
          <p:cNvSpPr/>
          <p:nvPr userDrawn="1"/>
        </p:nvSpPr>
        <p:spPr>
          <a:xfrm>
            <a:off x="487681" y="3812668"/>
            <a:ext cx="1515454" cy="11579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H" dirty="0">
              <a:solidFill>
                <a:schemeClr val="tx1"/>
              </a:solidFill>
            </a:endParaRPr>
          </a:p>
        </p:txBody>
      </p:sp>
      <p:sp>
        <p:nvSpPr>
          <p:cNvPr id="13" name="Picture Placeholder 12">
            <a:extLst>
              <a:ext uri="{FF2B5EF4-FFF2-40B4-BE49-F238E27FC236}">
                <a16:creationId xmlns:a16="http://schemas.microsoft.com/office/drawing/2014/main" id="{27E5A3B1-65B2-2DB3-65F5-85E5D170A3AE}"/>
              </a:ext>
            </a:extLst>
          </p:cNvPr>
          <p:cNvSpPr>
            <a:spLocks noGrp="1"/>
          </p:cNvSpPr>
          <p:nvPr>
            <p:ph type="pic" sz="quarter" idx="12"/>
          </p:nvPr>
        </p:nvSpPr>
        <p:spPr>
          <a:xfrm>
            <a:off x="0" y="0"/>
            <a:ext cx="12192000" cy="6858000"/>
          </a:xfrm>
          <a:custGeom>
            <a:avLst/>
            <a:gdLst>
              <a:gd name="csX0" fmla="*/ 0 w 12192000"/>
              <a:gd name="csY0" fmla="*/ 0 h 6858000"/>
              <a:gd name="csX1" fmla="*/ 12192000 w 12192000"/>
              <a:gd name="csY1" fmla="*/ 0 h 6858000"/>
              <a:gd name="csX2" fmla="*/ 12192000 w 12192000"/>
              <a:gd name="csY2" fmla="*/ 6858000 h 6858000"/>
              <a:gd name="csX3" fmla="*/ 0 w 12192000"/>
              <a:gd name="csY3" fmla="*/ 6858000 h 6858000"/>
              <a:gd name="csX4" fmla="*/ 0 w 12192000"/>
              <a:gd name="csY4" fmla="*/ 6050279 h 6858000"/>
              <a:gd name="csX5" fmla="*/ 7158974 w 12192000"/>
              <a:gd name="csY5" fmla="*/ 6050279 h 6858000"/>
              <a:gd name="csX6" fmla="*/ 7158974 w 12192000"/>
              <a:gd name="csY6" fmla="*/ 1463040 h 6858000"/>
              <a:gd name="csX7" fmla="*/ 0 w 12192000"/>
              <a:gd name="csY7" fmla="*/ 1463040 h 685800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Lst>
            <a:rect l="l" t="t" r="r" b="b"/>
            <a:pathLst>
              <a:path w="12192000" h="6858000">
                <a:moveTo>
                  <a:pt x="0" y="0"/>
                </a:moveTo>
                <a:lnTo>
                  <a:pt x="12192000" y="0"/>
                </a:lnTo>
                <a:lnTo>
                  <a:pt x="12192000" y="6858000"/>
                </a:lnTo>
                <a:lnTo>
                  <a:pt x="0" y="6858000"/>
                </a:lnTo>
                <a:lnTo>
                  <a:pt x="0" y="6050279"/>
                </a:lnTo>
                <a:lnTo>
                  <a:pt x="7158974" y="6050279"/>
                </a:lnTo>
                <a:lnTo>
                  <a:pt x="7158974" y="1463040"/>
                </a:lnTo>
                <a:lnTo>
                  <a:pt x="0" y="1463040"/>
                </a:lnTo>
                <a:close/>
              </a:path>
            </a:pathLst>
          </a:custGeom>
        </p:spPr>
        <p:txBody>
          <a:bodyPr wrap="square">
            <a:noAutofit/>
          </a:bodyPr>
          <a:lstStyle/>
          <a:p>
            <a:endParaRPr lang="en-PH" dirty="0"/>
          </a:p>
        </p:txBody>
      </p:sp>
    </p:spTree>
    <p:extLst>
      <p:ext uri="{BB962C8B-B14F-4D97-AF65-F5344CB8AC3E}">
        <p14:creationId xmlns:p14="http://schemas.microsoft.com/office/powerpoint/2010/main" val="29969777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ver Slide III">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11F36EA-F938-45A8-A719-8C3521C0BD75}"/>
              </a:ext>
            </a:extLst>
          </p:cNvPr>
          <p:cNvSpPr/>
          <p:nvPr userDrawn="1"/>
        </p:nvSpPr>
        <p:spPr>
          <a:xfrm>
            <a:off x="0" y="3788728"/>
            <a:ext cx="12192000" cy="3069272"/>
          </a:xfrm>
          <a:prstGeom prst="rect">
            <a:avLst/>
          </a:prstGeom>
          <a:solidFill>
            <a:schemeClr val="bg1">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grpSp>
        <p:nvGrpSpPr>
          <p:cNvPr id="14" name="Group 13">
            <a:extLst>
              <a:ext uri="{FF2B5EF4-FFF2-40B4-BE49-F238E27FC236}">
                <a16:creationId xmlns:a16="http://schemas.microsoft.com/office/drawing/2014/main" id="{9C9668CA-EB38-43CC-A5A3-12022C3149A6}"/>
              </a:ext>
            </a:extLst>
          </p:cNvPr>
          <p:cNvGrpSpPr/>
          <p:nvPr userDrawn="1"/>
        </p:nvGrpSpPr>
        <p:grpSpPr>
          <a:xfrm>
            <a:off x="4446598" y="51346"/>
            <a:ext cx="7745402" cy="6377824"/>
            <a:chOff x="4646595" y="-165101"/>
            <a:chExt cx="8207509" cy="6927707"/>
          </a:xfrm>
        </p:grpSpPr>
        <p:sp>
          <p:nvSpPr>
            <p:cNvPr id="15" name="Oval 6">
              <a:extLst>
                <a:ext uri="{FF2B5EF4-FFF2-40B4-BE49-F238E27FC236}">
                  <a16:creationId xmlns:a16="http://schemas.microsoft.com/office/drawing/2014/main" id="{588C88EE-16F8-42CC-9860-A4345A4CADF5}"/>
                </a:ext>
              </a:extLst>
            </p:cNvPr>
            <p:cNvSpPr/>
            <p:nvPr/>
          </p:nvSpPr>
          <p:spPr>
            <a:xfrm>
              <a:off x="7520797" y="-165101"/>
              <a:ext cx="5333307" cy="6858001"/>
            </a:xfrm>
            <a:custGeom>
              <a:avLst/>
              <a:gdLst>
                <a:gd name="connsiteX0" fmla="*/ 0 w 5852160"/>
                <a:gd name="connsiteY0" fmla="*/ 2042160 h 4084320"/>
                <a:gd name="connsiteX1" fmla="*/ 2926080 w 5852160"/>
                <a:gd name="connsiteY1" fmla="*/ 0 h 4084320"/>
                <a:gd name="connsiteX2" fmla="*/ 5852160 w 5852160"/>
                <a:gd name="connsiteY2" fmla="*/ 2042160 h 4084320"/>
                <a:gd name="connsiteX3" fmla="*/ 2926080 w 5852160"/>
                <a:gd name="connsiteY3" fmla="*/ 4084320 h 4084320"/>
                <a:gd name="connsiteX4" fmla="*/ 0 w 5852160"/>
                <a:gd name="connsiteY4" fmla="*/ 2042160 h 4084320"/>
                <a:gd name="connsiteX0" fmla="*/ 1254392 w 7106552"/>
                <a:gd name="connsiteY0" fmla="*/ 4480560 h 6522720"/>
                <a:gd name="connsiteX1" fmla="*/ 705752 w 7106552"/>
                <a:gd name="connsiteY1" fmla="*/ 0 h 6522720"/>
                <a:gd name="connsiteX2" fmla="*/ 7106552 w 7106552"/>
                <a:gd name="connsiteY2" fmla="*/ 4480560 h 6522720"/>
                <a:gd name="connsiteX3" fmla="*/ 4180472 w 7106552"/>
                <a:gd name="connsiteY3" fmla="*/ 6522720 h 6522720"/>
                <a:gd name="connsiteX4" fmla="*/ 1254392 w 7106552"/>
                <a:gd name="connsiteY4" fmla="*/ 4480560 h 6522720"/>
                <a:gd name="connsiteX0" fmla="*/ 1186668 w 7038828"/>
                <a:gd name="connsiteY0" fmla="*/ 4480560 h 8260080"/>
                <a:gd name="connsiteX1" fmla="*/ 638028 w 7038828"/>
                <a:gd name="connsiteY1" fmla="*/ 0 h 8260080"/>
                <a:gd name="connsiteX2" fmla="*/ 7038828 w 7038828"/>
                <a:gd name="connsiteY2" fmla="*/ 4480560 h 8260080"/>
                <a:gd name="connsiteX3" fmla="*/ 2009628 w 7038828"/>
                <a:gd name="connsiteY3" fmla="*/ 8260080 h 8260080"/>
                <a:gd name="connsiteX4" fmla="*/ 1186668 w 7038828"/>
                <a:gd name="connsiteY4" fmla="*/ 4480560 h 8260080"/>
                <a:gd name="connsiteX0" fmla="*/ 285750 w 7143750"/>
                <a:gd name="connsiteY0" fmla="*/ 4556795 h 8260166"/>
                <a:gd name="connsiteX1" fmla="*/ 742950 w 7143750"/>
                <a:gd name="connsiteY1" fmla="*/ 35 h 8260166"/>
                <a:gd name="connsiteX2" fmla="*/ 7143750 w 7143750"/>
                <a:gd name="connsiteY2" fmla="*/ 4480595 h 8260166"/>
                <a:gd name="connsiteX3" fmla="*/ 2114550 w 7143750"/>
                <a:gd name="connsiteY3" fmla="*/ 8260115 h 8260166"/>
                <a:gd name="connsiteX4" fmla="*/ 285750 w 7143750"/>
                <a:gd name="connsiteY4" fmla="*/ 4556795 h 8260166"/>
                <a:gd name="connsiteX0" fmla="*/ 4706202 w 6413082"/>
                <a:gd name="connsiteY0" fmla="*/ 4556795 h 8260166"/>
                <a:gd name="connsiteX1" fmla="*/ 12282 w 6413082"/>
                <a:gd name="connsiteY1" fmla="*/ 35 h 8260166"/>
                <a:gd name="connsiteX2" fmla="*/ 6413082 w 6413082"/>
                <a:gd name="connsiteY2" fmla="*/ 4480595 h 8260166"/>
                <a:gd name="connsiteX3" fmla="*/ 1383882 w 6413082"/>
                <a:gd name="connsiteY3" fmla="*/ 8260115 h 8260166"/>
                <a:gd name="connsiteX4" fmla="*/ 4706202 w 6413082"/>
                <a:gd name="connsiteY4" fmla="*/ 4556795 h 8260166"/>
                <a:gd name="connsiteX0" fmla="*/ 4183458 w 6423738"/>
                <a:gd name="connsiteY0" fmla="*/ 4556795 h 8260166"/>
                <a:gd name="connsiteX1" fmla="*/ 22938 w 6423738"/>
                <a:gd name="connsiteY1" fmla="*/ 35 h 8260166"/>
                <a:gd name="connsiteX2" fmla="*/ 6423738 w 6423738"/>
                <a:gd name="connsiteY2" fmla="*/ 4480595 h 8260166"/>
                <a:gd name="connsiteX3" fmla="*/ 1394538 w 6423738"/>
                <a:gd name="connsiteY3" fmla="*/ 8260115 h 8260166"/>
                <a:gd name="connsiteX4" fmla="*/ 4183458 w 6423738"/>
                <a:gd name="connsiteY4" fmla="*/ 4556795 h 82601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23738" h="8260166">
                  <a:moveTo>
                    <a:pt x="4183458" y="4556795"/>
                  </a:moveTo>
                  <a:cubicBezTo>
                    <a:pt x="3954858" y="3180115"/>
                    <a:pt x="-350442" y="12735"/>
                    <a:pt x="22938" y="35"/>
                  </a:cubicBezTo>
                  <a:cubicBezTo>
                    <a:pt x="396318" y="-12665"/>
                    <a:pt x="6423738" y="3352741"/>
                    <a:pt x="6423738" y="4480595"/>
                  </a:cubicBezTo>
                  <a:cubicBezTo>
                    <a:pt x="6423738" y="5608449"/>
                    <a:pt x="1767918" y="8247415"/>
                    <a:pt x="1394538" y="8260115"/>
                  </a:cubicBezTo>
                  <a:cubicBezTo>
                    <a:pt x="1021158" y="8272815"/>
                    <a:pt x="4412058" y="5933475"/>
                    <a:pt x="4183458" y="4556795"/>
                  </a:cubicBezTo>
                  <a:close/>
                </a:path>
              </a:pathLst>
            </a:custGeom>
            <a:solidFill>
              <a:schemeClr val="tx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16" name="Oval 6">
              <a:extLst>
                <a:ext uri="{FF2B5EF4-FFF2-40B4-BE49-F238E27FC236}">
                  <a16:creationId xmlns:a16="http://schemas.microsoft.com/office/drawing/2014/main" id="{15069DA8-5948-4976-9BA7-AA8E30016248}"/>
                </a:ext>
              </a:extLst>
            </p:cNvPr>
            <p:cNvSpPr/>
            <p:nvPr/>
          </p:nvSpPr>
          <p:spPr>
            <a:xfrm>
              <a:off x="4646595" y="-95395"/>
              <a:ext cx="5333307" cy="6858001"/>
            </a:xfrm>
            <a:custGeom>
              <a:avLst/>
              <a:gdLst>
                <a:gd name="connsiteX0" fmla="*/ 0 w 5852160"/>
                <a:gd name="connsiteY0" fmla="*/ 2042160 h 4084320"/>
                <a:gd name="connsiteX1" fmla="*/ 2926080 w 5852160"/>
                <a:gd name="connsiteY1" fmla="*/ 0 h 4084320"/>
                <a:gd name="connsiteX2" fmla="*/ 5852160 w 5852160"/>
                <a:gd name="connsiteY2" fmla="*/ 2042160 h 4084320"/>
                <a:gd name="connsiteX3" fmla="*/ 2926080 w 5852160"/>
                <a:gd name="connsiteY3" fmla="*/ 4084320 h 4084320"/>
                <a:gd name="connsiteX4" fmla="*/ 0 w 5852160"/>
                <a:gd name="connsiteY4" fmla="*/ 2042160 h 4084320"/>
                <a:gd name="connsiteX0" fmla="*/ 1254392 w 7106552"/>
                <a:gd name="connsiteY0" fmla="*/ 4480560 h 6522720"/>
                <a:gd name="connsiteX1" fmla="*/ 705752 w 7106552"/>
                <a:gd name="connsiteY1" fmla="*/ 0 h 6522720"/>
                <a:gd name="connsiteX2" fmla="*/ 7106552 w 7106552"/>
                <a:gd name="connsiteY2" fmla="*/ 4480560 h 6522720"/>
                <a:gd name="connsiteX3" fmla="*/ 4180472 w 7106552"/>
                <a:gd name="connsiteY3" fmla="*/ 6522720 h 6522720"/>
                <a:gd name="connsiteX4" fmla="*/ 1254392 w 7106552"/>
                <a:gd name="connsiteY4" fmla="*/ 4480560 h 6522720"/>
                <a:gd name="connsiteX0" fmla="*/ 1186668 w 7038828"/>
                <a:gd name="connsiteY0" fmla="*/ 4480560 h 8260080"/>
                <a:gd name="connsiteX1" fmla="*/ 638028 w 7038828"/>
                <a:gd name="connsiteY1" fmla="*/ 0 h 8260080"/>
                <a:gd name="connsiteX2" fmla="*/ 7038828 w 7038828"/>
                <a:gd name="connsiteY2" fmla="*/ 4480560 h 8260080"/>
                <a:gd name="connsiteX3" fmla="*/ 2009628 w 7038828"/>
                <a:gd name="connsiteY3" fmla="*/ 8260080 h 8260080"/>
                <a:gd name="connsiteX4" fmla="*/ 1186668 w 7038828"/>
                <a:gd name="connsiteY4" fmla="*/ 4480560 h 8260080"/>
                <a:gd name="connsiteX0" fmla="*/ 285750 w 7143750"/>
                <a:gd name="connsiteY0" fmla="*/ 4556795 h 8260166"/>
                <a:gd name="connsiteX1" fmla="*/ 742950 w 7143750"/>
                <a:gd name="connsiteY1" fmla="*/ 35 h 8260166"/>
                <a:gd name="connsiteX2" fmla="*/ 7143750 w 7143750"/>
                <a:gd name="connsiteY2" fmla="*/ 4480595 h 8260166"/>
                <a:gd name="connsiteX3" fmla="*/ 2114550 w 7143750"/>
                <a:gd name="connsiteY3" fmla="*/ 8260115 h 8260166"/>
                <a:gd name="connsiteX4" fmla="*/ 285750 w 7143750"/>
                <a:gd name="connsiteY4" fmla="*/ 4556795 h 8260166"/>
                <a:gd name="connsiteX0" fmla="*/ 4706202 w 6413082"/>
                <a:gd name="connsiteY0" fmla="*/ 4556795 h 8260166"/>
                <a:gd name="connsiteX1" fmla="*/ 12282 w 6413082"/>
                <a:gd name="connsiteY1" fmla="*/ 35 h 8260166"/>
                <a:gd name="connsiteX2" fmla="*/ 6413082 w 6413082"/>
                <a:gd name="connsiteY2" fmla="*/ 4480595 h 8260166"/>
                <a:gd name="connsiteX3" fmla="*/ 1383882 w 6413082"/>
                <a:gd name="connsiteY3" fmla="*/ 8260115 h 8260166"/>
                <a:gd name="connsiteX4" fmla="*/ 4706202 w 6413082"/>
                <a:gd name="connsiteY4" fmla="*/ 4556795 h 8260166"/>
                <a:gd name="connsiteX0" fmla="*/ 4183458 w 6423738"/>
                <a:gd name="connsiteY0" fmla="*/ 4556795 h 8260166"/>
                <a:gd name="connsiteX1" fmla="*/ 22938 w 6423738"/>
                <a:gd name="connsiteY1" fmla="*/ 35 h 8260166"/>
                <a:gd name="connsiteX2" fmla="*/ 6423738 w 6423738"/>
                <a:gd name="connsiteY2" fmla="*/ 4480595 h 8260166"/>
                <a:gd name="connsiteX3" fmla="*/ 1394538 w 6423738"/>
                <a:gd name="connsiteY3" fmla="*/ 8260115 h 8260166"/>
                <a:gd name="connsiteX4" fmla="*/ 4183458 w 6423738"/>
                <a:gd name="connsiteY4" fmla="*/ 4556795 h 82601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23738" h="8260166">
                  <a:moveTo>
                    <a:pt x="4183458" y="4556795"/>
                  </a:moveTo>
                  <a:cubicBezTo>
                    <a:pt x="3954858" y="3180115"/>
                    <a:pt x="-350442" y="12735"/>
                    <a:pt x="22938" y="35"/>
                  </a:cubicBezTo>
                  <a:cubicBezTo>
                    <a:pt x="396318" y="-12665"/>
                    <a:pt x="6423738" y="3352741"/>
                    <a:pt x="6423738" y="4480595"/>
                  </a:cubicBezTo>
                  <a:cubicBezTo>
                    <a:pt x="6423738" y="5608449"/>
                    <a:pt x="1767918" y="8247415"/>
                    <a:pt x="1394538" y="8260115"/>
                  </a:cubicBezTo>
                  <a:cubicBezTo>
                    <a:pt x="1021158" y="8272815"/>
                    <a:pt x="4412058" y="5933475"/>
                    <a:pt x="4183458" y="4556795"/>
                  </a:cubicBezTo>
                  <a:close/>
                </a:path>
              </a:pathLst>
            </a:custGeom>
            <a:solidFill>
              <a:schemeClr val="tx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grpSp>
      <p:sp>
        <p:nvSpPr>
          <p:cNvPr id="2" name="Title 1">
            <a:extLst>
              <a:ext uri="{FF2B5EF4-FFF2-40B4-BE49-F238E27FC236}">
                <a16:creationId xmlns:a16="http://schemas.microsoft.com/office/drawing/2014/main" id="{0BE7BCAF-725B-4FBB-8F26-0DC42F04EB64}"/>
              </a:ext>
            </a:extLst>
          </p:cNvPr>
          <p:cNvSpPr>
            <a:spLocks noGrp="1"/>
          </p:cNvSpPr>
          <p:nvPr userDrawn="1">
            <p:ph type="ctrTitle"/>
          </p:nvPr>
        </p:nvSpPr>
        <p:spPr>
          <a:xfrm>
            <a:off x="288821" y="4013957"/>
            <a:ext cx="11602063" cy="1065697"/>
          </a:xfrm>
        </p:spPr>
        <p:txBody>
          <a:bodyPr anchor="b">
            <a:normAutofit/>
          </a:bodyPr>
          <a:lstStyle>
            <a:lvl1pPr algn="l">
              <a:defRPr sz="4400">
                <a:solidFill>
                  <a:schemeClr val="bg1"/>
                </a:solidFill>
              </a:defRPr>
            </a:lvl1pPr>
          </a:lstStyle>
          <a:p>
            <a:r>
              <a:rPr lang="en-US" dirty="0"/>
              <a:t>Click to edit Master title style</a:t>
            </a:r>
            <a:endParaRPr lang="en-PH" dirty="0"/>
          </a:p>
        </p:txBody>
      </p:sp>
      <p:sp>
        <p:nvSpPr>
          <p:cNvPr id="3" name="Subtitle 2">
            <a:extLst>
              <a:ext uri="{FF2B5EF4-FFF2-40B4-BE49-F238E27FC236}">
                <a16:creationId xmlns:a16="http://schemas.microsoft.com/office/drawing/2014/main" id="{028DA843-9F6A-4D43-9BB4-73C0D8C538B4}"/>
              </a:ext>
            </a:extLst>
          </p:cNvPr>
          <p:cNvSpPr>
            <a:spLocks noGrp="1"/>
          </p:cNvSpPr>
          <p:nvPr userDrawn="1">
            <p:ph type="subTitle" idx="1"/>
          </p:nvPr>
        </p:nvSpPr>
        <p:spPr>
          <a:xfrm>
            <a:off x="288821" y="5442762"/>
            <a:ext cx="11602063" cy="522819"/>
          </a:xfrm>
        </p:spPr>
        <p:txBody>
          <a:bodyPr lIns="0" tIns="0" rIns="0" bIns="0"/>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PH" dirty="0"/>
          </a:p>
        </p:txBody>
      </p:sp>
      <p:sp>
        <p:nvSpPr>
          <p:cNvPr id="24" name="Text Placeholder 23">
            <a:extLst>
              <a:ext uri="{FF2B5EF4-FFF2-40B4-BE49-F238E27FC236}">
                <a16:creationId xmlns:a16="http://schemas.microsoft.com/office/drawing/2014/main" id="{1DBB808F-FFA9-468B-A9DE-AC1E676DE417}"/>
              </a:ext>
            </a:extLst>
          </p:cNvPr>
          <p:cNvSpPr>
            <a:spLocks noGrp="1"/>
          </p:cNvSpPr>
          <p:nvPr userDrawn="1">
            <p:ph type="body" sz="quarter" idx="10" hasCustomPrompt="1"/>
          </p:nvPr>
        </p:nvSpPr>
        <p:spPr>
          <a:xfrm>
            <a:off x="288821" y="6106776"/>
            <a:ext cx="2847918" cy="322394"/>
          </a:xfrm>
          <a:solidFill>
            <a:schemeClr val="accent1">
              <a:lumMod val="20000"/>
              <a:lumOff val="80000"/>
            </a:schemeClr>
          </a:solidFill>
        </p:spPr>
        <p:txBody>
          <a:bodyPr lIns="0" tIns="0" rIns="0" bIns="0" anchor="ctr">
            <a:normAutofit/>
          </a:bodyPr>
          <a:lstStyle>
            <a:lvl1pPr marL="0" indent="0" algn="ctr">
              <a:buNone/>
              <a:defRPr sz="1800" b="1"/>
            </a:lvl1pPr>
          </a:lstStyle>
          <a:p>
            <a:pPr lvl="0"/>
            <a:r>
              <a:rPr lang="en-US" dirty="0"/>
              <a:t>Presenter’s Name</a:t>
            </a:r>
          </a:p>
        </p:txBody>
      </p:sp>
      <p:sp>
        <p:nvSpPr>
          <p:cNvPr id="9" name="Picture Placeholder 8">
            <a:extLst>
              <a:ext uri="{FF2B5EF4-FFF2-40B4-BE49-F238E27FC236}">
                <a16:creationId xmlns:a16="http://schemas.microsoft.com/office/drawing/2014/main" id="{20FDAA48-7A01-96FD-E719-0DFAC06DB14F}"/>
              </a:ext>
            </a:extLst>
          </p:cNvPr>
          <p:cNvSpPr>
            <a:spLocks noGrp="1"/>
          </p:cNvSpPr>
          <p:nvPr>
            <p:ph type="pic" sz="quarter" idx="12"/>
          </p:nvPr>
        </p:nvSpPr>
        <p:spPr>
          <a:xfrm>
            <a:off x="0" y="0"/>
            <a:ext cx="12192000" cy="3788728"/>
          </a:xfrm>
        </p:spPr>
        <p:txBody>
          <a:bodyPr/>
          <a:lstStyle/>
          <a:p>
            <a:endParaRPr lang="en-PH" dirty="0"/>
          </a:p>
        </p:txBody>
      </p:sp>
      <p:sp>
        <p:nvSpPr>
          <p:cNvPr id="21" name="Rectangle 20">
            <a:extLst>
              <a:ext uri="{FF2B5EF4-FFF2-40B4-BE49-F238E27FC236}">
                <a16:creationId xmlns:a16="http://schemas.microsoft.com/office/drawing/2014/main" id="{E3B802B1-FBF1-21E0-D06D-BD8FE81C4CDE}"/>
              </a:ext>
            </a:extLst>
          </p:cNvPr>
          <p:cNvSpPr/>
          <p:nvPr userDrawn="1"/>
        </p:nvSpPr>
        <p:spPr>
          <a:xfrm>
            <a:off x="288821" y="5209830"/>
            <a:ext cx="2256259" cy="115797"/>
          </a:xfrm>
          <a:prstGeom prst="rect">
            <a:avLst/>
          </a:prstGeom>
          <a:solidFill>
            <a:schemeClr val="accent1">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H" dirty="0"/>
          </a:p>
        </p:txBody>
      </p:sp>
    </p:spTree>
    <p:extLst>
      <p:ext uri="{BB962C8B-B14F-4D97-AF65-F5344CB8AC3E}">
        <p14:creationId xmlns:p14="http://schemas.microsoft.com/office/powerpoint/2010/main" val="15295441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Slide I">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2A152A1B-6FC0-02FC-FE23-8C9F370E787E}"/>
              </a:ext>
            </a:extLst>
          </p:cNvPr>
          <p:cNvSpPr/>
          <p:nvPr userDrawn="1"/>
        </p:nvSpPr>
        <p:spPr>
          <a:xfrm>
            <a:off x="272701" y="-52438"/>
            <a:ext cx="11919299" cy="6175233"/>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H" dirty="0"/>
          </a:p>
        </p:txBody>
      </p:sp>
      <p:grpSp>
        <p:nvGrpSpPr>
          <p:cNvPr id="16" name="Group 15">
            <a:extLst>
              <a:ext uri="{FF2B5EF4-FFF2-40B4-BE49-F238E27FC236}">
                <a16:creationId xmlns:a16="http://schemas.microsoft.com/office/drawing/2014/main" id="{868A09AC-06B3-0232-F5CC-FF1DF084D4CE}"/>
              </a:ext>
            </a:extLst>
          </p:cNvPr>
          <p:cNvGrpSpPr/>
          <p:nvPr userDrawn="1"/>
        </p:nvGrpSpPr>
        <p:grpSpPr>
          <a:xfrm>
            <a:off x="1" y="-52438"/>
            <a:ext cx="865115" cy="6175233"/>
            <a:chOff x="1" y="-52438"/>
            <a:chExt cx="1568103" cy="6175233"/>
          </a:xfrm>
        </p:grpSpPr>
        <p:sp>
          <p:nvSpPr>
            <p:cNvPr id="9" name="Rectangle 8">
              <a:extLst>
                <a:ext uri="{FF2B5EF4-FFF2-40B4-BE49-F238E27FC236}">
                  <a16:creationId xmlns:a16="http://schemas.microsoft.com/office/drawing/2014/main" id="{1C5FBA9A-6E4A-A7D1-CB97-BBB39B9AD8D5}"/>
                </a:ext>
              </a:extLst>
            </p:cNvPr>
            <p:cNvSpPr/>
            <p:nvPr userDrawn="1"/>
          </p:nvSpPr>
          <p:spPr>
            <a:xfrm>
              <a:off x="125462" y="-52438"/>
              <a:ext cx="1442642" cy="6175233"/>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7" name="Rectangle 6">
              <a:extLst>
                <a:ext uri="{FF2B5EF4-FFF2-40B4-BE49-F238E27FC236}">
                  <a16:creationId xmlns:a16="http://schemas.microsoft.com/office/drawing/2014/main" id="{3247421D-9161-EF54-6B0F-C6AE3B93B8E2}"/>
                </a:ext>
              </a:extLst>
            </p:cNvPr>
            <p:cNvSpPr/>
            <p:nvPr userDrawn="1"/>
          </p:nvSpPr>
          <p:spPr>
            <a:xfrm>
              <a:off x="1" y="-52438"/>
              <a:ext cx="1295402" cy="6175233"/>
            </a:xfrm>
            <a:prstGeom prst="rect">
              <a:avLst/>
            </a:prstGeom>
            <a:solidFill>
              <a:schemeClr val="bg1">
                <a:lumMod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H" dirty="0"/>
            </a:p>
          </p:txBody>
        </p:sp>
      </p:grpSp>
      <p:sp>
        <p:nvSpPr>
          <p:cNvPr id="2" name="Title 1">
            <a:extLst>
              <a:ext uri="{FF2B5EF4-FFF2-40B4-BE49-F238E27FC236}">
                <a16:creationId xmlns:a16="http://schemas.microsoft.com/office/drawing/2014/main" id="{69A059A6-8BD7-0037-8708-1E32678ADEA9}"/>
              </a:ext>
            </a:extLst>
          </p:cNvPr>
          <p:cNvSpPr>
            <a:spLocks noGrp="1"/>
          </p:cNvSpPr>
          <p:nvPr userDrawn="1">
            <p:ph type="title"/>
          </p:nvPr>
        </p:nvSpPr>
        <p:spPr>
          <a:xfrm>
            <a:off x="1447800" y="1021081"/>
            <a:ext cx="9204961" cy="2555114"/>
          </a:xfrm>
        </p:spPr>
        <p:txBody>
          <a:bodyPr/>
          <a:lstStyle>
            <a:lvl1pPr>
              <a:defRPr sz="6000">
                <a:solidFill>
                  <a:schemeClr val="bg1"/>
                </a:solidFill>
              </a:defRPr>
            </a:lvl1pPr>
          </a:lstStyle>
          <a:p>
            <a:r>
              <a:rPr lang="en-US" dirty="0"/>
              <a:t>Click to edit Master title style</a:t>
            </a:r>
            <a:endParaRPr lang="en-PH" dirty="0"/>
          </a:p>
        </p:txBody>
      </p:sp>
      <p:sp>
        <p:nvSpPr>
          <p:cNvPr id="3" name="Footer Placeholder 2">
            <a:extLst>
              <a:ext uri="{FF2B5EF4-FFF2-40B4-BE49-F238E27FC236}">
                <a16:creationId xmlns:a16="http://schemas.microsoft.com/office/drawing/2014/main" id="{AF06F900-244E-6E52-F8CA-5D5E233CD958}"/>
              </a:ext>
            </a:extLst>
          </p:cNvPr>
          <p:cNvSpPr>
            <a:spLocks noGrp="1"/>
          </p:cNvSpPr>
          <p:nvPr userDrawn="1">
            <p:ph type="ftr" sz="quarter" idx="10"/>
          </p:nvPr>
        </p:nvSpPr>
        <p:spPr/>
        <p:txBody>
          <a:bodyPr/>
          <a:lstStyle/>
          <a:p>
            <a:endParaRPr lang="en-PH" dirty="0"/>
          </a:p>
        </p:txBody>
      </p:sp>
      <p:sp>
        <p:nvSpPr>
          <p:cNvPr id="4" name="Slide Number Placeholder 3">
            <a:extLst>
              <a:ext uri="{FF2B5EF4-FFF2-40B4-BE49-F238E27FC236}">
                <a16:creationId xmlns:a16="http://schemas.microsoft.com/office/drawing/2014/main" id="{0CF2E4CF-E7F2-B565-1A2A-549AD0CC083B}"/>
              </a:ext>
            </a:extLst>
          </p:cNvPr>
          <p:cNvSpPr>
            <a:spLocks noGrp="1"/>
          </p:cNvSpPr>
          <p:nvPr userDrawn="1">
            <p:ph type="sldNum" sz="quarter" idx="11"/>
          </p:nvPr>
        </p:nvSpPr>
        <p:spPr/>
        <p:txBody>
          <a:bodyPr/>
          <a:lstStyle/>
          <a:p>
            <a:fld id="{0643C082-6B26-4A67-AAC0-3138D6D4DA1D}" type="slidenum">
              <a:rPr lang="en-PH" smtClean="0"/>
              <a:pPr/>
              <a:t>‹#›</a:t>
            </a:fld>
            <a:endParaRPr lang="en-PH" dirty="0"/>
          </a:p>
        </p:txBody>
      </p:sp>
      <p:cxnSp>
        <p:nvCxnSpPr>
          <p:cNvPr id="5" name="Straight Connector 4">
            <a:extLst>
              <a:ext uri="{FF2B5EF4-FFF2-40B4-BE49-F238E27FC236}">
                <a16:creationId xmlns:a16="http://schemas.microsoft.com/office/drawing/2014/main" id="{4FBAAB2B-A375-23F9-ADE7-12A40267FF97}"/>
              </a:ext>
            </a:extLst>
          </p:cNvPr>
          <p:cNvCxnSpPr/>
          <p:nvPr userDrawn="1"/>
        </p:nvCxnSpPr>
        <p:spPr>
          <a:xfrm>
            <a:off x="0" y="6333490"/>
            <a:ext cx="12192000" cy="0"/>
          </a:xfrm>
          <a:prstGeom prst="line">
            <a:avLst/>
          </a:prstGeom>
          <a:ln>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80D97801-9D63-D546-C4B5-DB382B710F06}"/>
              </a:ext>
            </a:extLst>
          </p:cNvPr>
          <p:cNvCxnSpPr>
            <a:cxnSpLocks/>
          </p:cNvCxnSpPr>
          <p:nvPr userDrawn="1"/>
        </p:nvCxnSpPr>
        <p:spPr>
          <a:xfrm flipV="1">
            <a:off x="865116" y="6385929"/>
            <a:ext cx="0" cy="313815"/>
          </a:xfrm>
          <a:prstGeom prst="line">
            <a:avLst/>
          </a:prstGeom>
          <a:ln>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64F4508D-C1E8-6D5F-C9F8-833563596978}"/>
              </a:ext>
            </a:extLst>
          </p:cNvPr>
          <p:cNvSpPr/>
          <p:nvPr userDrawn="1"/>
        </p:nvSpPr>
        <p:spPr>
          <a:xfrm>
            <a:off x="1447800" y="3786889"/>
            <a:ext cx="2179320" cy="16764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19" name="Subtitle 2">
            <a:extLst>
              <a:ext uri="{FF2B5EF4-FFF2-40B4-BE49-F238E27FC236}">
                <a16:creationId xmlns:a16="http://schemas.microsoft.com/office/drawing/2014/main" id="{F7A32A84-546F-E879-22EA-F8DBA0528F1C}"/>
              </a:ext>
            </a:extLst>
          </p:cNvPr>
          <p:cNvSpPr>
            <a:spLocks noGrp="1"/>
          </p:cNvSpPr>
          <p:nvPr>
            <p:ph type="subTitle" idx="1"/>
          </p:nvPr>
        </p:nvSpPr>
        <p:spPr>
          <a:xfrm>
            <a:off x="1447800" y="4165224"/>
            <a:ext cx="9204960" cy="788221"/>
          </a:xfrm>
        </p:spPr>
        <p:txBody>
          <a:bodyPr>
            <a:normAutofit/>
          </a:bodyPr>
          <a:lstStyle>
            <a:lvl1pPr marL="0" indent="0" algn="l">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PH" dirty="0"/>
          </a:p>
        </p:txBody>
      </p:sp>
    </p:spTree>
    <p:extLst>
      <p:ext uri="{BB962C8B-B14F-4D97-AF65-F5344CB8AC3E}">
        <p14:creationId xmlns:p14="http://schemas.microsoft.com/office/powerpoint/2010/main" val="20196328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Slide II">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AE3E48F8-EED5-C8C0-3FD3-2037CDA13935}"/>
              </a:ext>
            </a:extLst>
          </p:cNvPr>
          <p:cNvSpPr/>
          <p:nvPr userDrawn="1"/>
        </p:nvSpPr>
        <p:spPr>
          <a:xfrm>
            <a:off x="0" y="0"/>
            <a:ext cx="12192000" cy="685800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H" dirty="0"/>
          </a:p>
        </p:txBody>
      </p:sp>
      <p:grpSp>
        <p:nvGrpSpPr>
          <p:cNvPr id="12" name="Group 11">
            <a:extLst>
              <a:ext uri="{FF2B5EF4-FFF2-40B4-BE49-F238E27FC236}">
                <a16:creationId xmlns:a16="http://schemas.microsoft.com/office/drawing/2014/main" id="{7809D389-8CC3-E7D8-8455-C1B36B4EDF78}"/>
              </a:ext>
            </a:extLst>
          </p:cNvPr>
          <p:cNvGrpSpPr/>
          <p:nvPr userDrawn="1"/>
        </p:nvGrpSpPr>
        <p:grpSpPr>
          <a:xfrm>
            <a:off x="0" y="3017520"/>
            <a:ext cx="2951398" cy="2146502"/>
            <a:chOff x="0" y="-52438"/>
            <a:chExt cx="2951398" cy="6910438"/>
          </a:xfrm>
        </p:grpSpPr>
        <p:sp>
          <p:nvSpPr>
            <p:cNvPr id="9" name="Rectangle 8">
              <a:extLst>
                <a:ext uri="{FF2B5EF4-FFF2-40B4-BE49-F238E27FC236}">
                  <a16:creationId xmlns:a16="http://schemas.microsoft.com/office/drawing/2014/main" id="{1C5FBA9A-6E4A-A7D1-CB97-BBB39B9AD8D5}"/>
                </a:ext>
              </a:extLst>
            </p:cNvPr>
            <p:cNvSpPr/>
            <p:nvPr userDrawn="1"/>
          </p:nvSpPr>
          <p:spPr>
            <a:xfrm>
              <a:off x="125462" y="-52438"/>
              <a:ext cx="2825936" cy="6910438"/>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7" name="Rectangle 6">
              <a:extLst>
                <a:ext uri="{FF2B5EF4-FFF2-40B4-BE49-F238E27FC236}">
                  <a16:creationId xmlns:a16="http://schemas.microsoft.com/office/drawing/2014/main" id="{3247421D-9161-EF54-6B0F-C6AE3B93B8E2}"/>
                </a:ext>
              </a:extLst>
            </p:cNvPr>
            <p:cNvSpPr/>
            <p:nvPr userDrawn="1"/>
          </p:nvSpPr>
          <p:spPr>
            <a:xfrm>
              <a:off x="0" y="-52438"/>
              <a:ext cx="2678697" cy="6910438"/>
            </a:xfrm>
            <a:prstGeom prst="rect">
              <a:avLst/>
            </a:prstGeom>
            <a:solidFill>
              <a:schemeClr val="bg1">
                <a:lumMod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H" dirty="0"/>
            </a:p>
          </p:txBody>
        </p:sp>
      </p:grpSp>
      <p:sp>
        <p:nvSpPr>
          <p:cNvPr id="2" name="Title 1">
            <a:extLst>
              <a:ext uri="{FF2B5EF4-FFF2-40B4-BE49-F238E27FC236}">
                <a16:creationId xmlns:a16="http://schemas.microsoft.com/office/drawing/2014/main" id="{69A059A6-8BD7-0037-8708-1E32678ADEA9}"/>
              </a:ext>
            </a:extLst>
          </p:cNvPr>
          <p:cNvSpPr>
            <a:spLocks noGrp="1"/>
          </p:cNvSpPr>
          <p:nvPr userDrawn="1">
            <p:ph type="title"/>
          </p:nvPr>
        </p:nvSpPr>
        <p:spPr>
          <a:xfrm>
            <a:off x="3297441" y="3106622"/>
            <a:ext cx="8452599" cy="2070302"/>
          </a:xfrm>
        </p:spPr>
        <p:txBody>
          <a:bodyPr anchor="ctr">
            <a:normAutofit/>
          </a:bodyPr>
          <a:lstStyle>
            <a:lvl1pPr>
              <a:defRPr sz="5400">
                <a:solidFill>
                  <a:schemeClr val="bg1"/>
                </a:solidFill>
              </a:defRPr>
            </a:lvl1pPr>
          </a:lstStyle>
          <a:p>
            <a:r>
              <a:rPr lang="en-US" dirty="0"/>
              <a:t>Click to edit Master title style</a:t>
            </a:r>
            <a:endParaRPr lang="en-PH" dirty="0"/>
          </a:p>
        </p:txBody>
      </p:sp>
      <p:sp>
        <p:nvSpPr>
          <p:cNvPr id="11" name="Text Placeholder 10">
            <a:extLst>
              <a:ext uri="{FF2B5EF4-FFF2-40B4-BE49-F238E27FC236}">
                <a16:creationId xmlns:a16="http://schemas.microsoft.com/office/drawing/2014/main" id="{FAECD76E-46C2-FBF2-FEB4-242A0AC03C9A}"/>
              </a:ext>
            </a:extLst>
          </p:cNvPr>
          <p:cNvSpPr>
            <a:spLocks noGrp="1"/>
          </p:cNvSpPr>
          <p:nvPr>
            <p:ph type="body" sz="quarter" idx="12" hasCustomPrompt="1"/>
          </p:nvPr>
        </p:nvSpPr>
        <p:spPr>
          <a:xfrm>
            <a:off x="325888" y="3322987"/>
            <a:ext cx="2142992" cy="1570222"/>
          </a:xfrm>
        </p:spPr>
        <p:txBody>
          <a:bodyPr lIns="0" tIns="0" rIns="0" bIns="0" anchor="ctr">
            <a:noAutofit/>
          </a:bodyPr>
          <a:lstStyle>
            <a:lvl1pPr algn="ctr">
              <a:buNone/>
              <a:defRPr sz="9600" b="1">
                <a:solidFill>
                  <a:schemeClr val="bg1"/>
                </a:solidFill>
              </a:defRPr>
            </a:lvl1pPr>
          </a:lstStyle>
          <a:p>
            <a:pPr lvl="0"/>
            <a:r>
              <a:rPr lang="en-US" dirty="0"/>
              <a:t>XX</a:t>
            </a:r>
            <a:endParaRPr lang="en-PH" dirty="0"/>
          </a:p>
        </p:txBody>
      </p:sp>
    </p:spTree>
    <p:extLst>
      <p:ext uri="{BB962C8B-B14F-4D97-AF65-F5344CB8AC3E}">
        <p14:creationId xmlns:p14="http://schemas.microsoft.com/office/powerpoint/2010/main" val="28443836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Slide III">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11F36EA-F938-45A8-A719-8C3521C0BD75}"/>
              </a:ext>
            </a:extLst>
          </p:cNvPr>
          <p:cNvSpPr/>
          <p:nvPr userDrawn="1"/>
        </p:nvSpPr>
        <p:spPr>
          <a:xfrm>
            <a:off x="0" y="3429000"/>
            <a:ext cx="12192000" cy="342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18" name="Oval 6">
            <a:extLst>
              <a:ext uri="{FF2B5EF4-FFF2-40B4-BE49-F238E27FC236}">
                <a16:creationId xmlns:a16="http://schemas.microsoft.com/office/drawing/2014/main" id="{D7DE2820-1DC1-4D79-B629-27D315B0C5C7}"/>
              </a:ext>
            </a:extLst>
          </p:cNvPr>
          <p:cNvSpPr/>
          <p:nvPr/>
        </p:nvSpPr>
        <p:spPr>
          <a:xfrm>
            <a:off x="4343156" y="51346"/>
            <a:ext cx="8059066" cy="6715738"/>
          </a:xfrm>
          <a:custGeom>
            <a:avLst/>
            <a:gdLst>
              <a:gd name="connsiteX0" fmla="*/ 0 w 5852160"/>
              <a:gd name="connsiteY0" fmla="*/ 2042160 h 4084320"/>
              <a:gd name="connsiteX1" fmla="*/ 2926080 w 5852160"/>
              <a:gd name="connsiteY1" fmla="*/ 0 h 4084320"/>
              <a:gd name="connsiteX2" fmla="*/ 5852160 w 5852160"/>
              <a:gd name="connsiteY2" fmla="*/ 2042160 h 4084320"/>
              <a:gd name="connsiteX3" fmla="*/ 2926080 w 5852160"/>
              <a:gd name="connsiteY3" fmla="*/ 4084320 h 4084320"/>
              <a:gd name="connsiteX4" fmla="*/ 0 w 5852160"/>
              <a:gd name="connsiteY4" fmla="*/ 2042160 h 4084320"/>
              <a:gd name="connsiteX0" fmla="*/ 1254392 w 7106552"/>
              <a:gd name="connsiteY0" fmla="*/ 4480560 h 6522720"/>
              <a:gd name="connsiteX1" fmla="*/ 705752 w 7106552"/>
              <a:gd name="connsiteY1" fmla="*/ 0 h 6522720"/>
              <a:gd name="connsiteX2" fmla="*/ 7106552 w 7106552"/>
              <a:gd name="connsiteY2" fmla="*/ 4480560 h 6522720"/>
              <a:gd name="connsiteX3" fmla="*/ 4180472 w 7106552"/>
              <a:gd name="connsiteY3" fmla="*/ 6522720 h 6522720"/>
              <a:gd name="connsiteX4" fmla="*/ 1254392 w 7106552"/>
              <a:gd name="connsiteY4" fmla="*/ 4480560 h 6522720"/>
              <a:gd name="connsiteX0" fmla="*/ 1186668 w 7038828"/>
              <a:gd name="connsiteY0" fmla="*/ 4480560 h 8260080"/>
              <a:gd name="connsiteX1" fmla="*/ 638028 w 7038828"/>
              <a:gd name="connsiteY1" fmla="*/ 0 h 8260080"/>
              <a:gd name="connsiteX2" fmla="*/ 7038828 w 7038828"/>
              <a:gd name="connsiteY2" fmla="*/ 4480560 h 8260080"/>
              <a:gd name="connsiteX3" fmla="*/ 2009628 w 7038828"/>
              <a:gd name="connsiteY3" fmla="*/ 8260080 h 8260080"/>
              <a:gd name="connsiteX4" fmla="*/ 1186668 w 7038828"/>
              <a:gd name="connsiteY4" fmla="*/ 4480560 h 8260080"/>
              <a:gd name="connsiteX0" fmla="*/ 285750 w 7143750"/>
              <a:gd name="connsiteY0" fmla="*/ 4556795 h 8260166"/>
              <a:gd name="connsiteX1" fmla="*/ 742950 w 7143750"/>
              <a:gd name="connsiteY1" fmla="*/ 35 h 8260166"/>
              <a:gd name="connsiteX2" fmla="*/ 7143750 w 7143750"/>
              <a:gd name="connsiteY2" fmla="*/ 4480595 h 8260166"/>
              <a:gd name="connsiteX3" fmla="*/ 2114550 w 7143750"/>
              <a:gd name="connsiteY3" fmla="*/ 8260115 h 8260166"/>
              <a:gd name="connsiteX4" fmla="*/ 285750 w 7143750"/>
              <a:gd name="connsiteY4" fmla="*/ 4556795 h 8260166"/>
              <a:gd name="connsiteX0" fmla="*/ 4706202 w 6413082"/>
              <a:gd name="connsiteY0" fmla="*/ 4556795 h 8260166"/>
              <a:gd name="connsiteX1" fmla="*/ 12282 w 6413082"/>
              <a:gd name="connsiteY1" fmla="*/ 35 h 8260166"/>
              <a:gd name="connsiteX2" fmla="*/ 6413082 w 6413082"/>
              <a:gd name="connsiteY2" fmla="*/ 4480595 h 8260166"/>
              <a:gd name="connsiteX3" fmla="*/ 1383882 w 6413082"/>
              <a:gd name="connsiteY3" fmla="*/ 8260115 h 8260166"/>
              <a:gd name="connsiteX4" fmla="*/ 4706202 w 6413082"/>
              <a:gd name="connsiteY4" fmla="*/ 4556795 h 8260166"/>
              <a:gd name="connsiteX0" fmla="*/ 4183458 w 6423738"/>
              <a:gd name="connsiteY0" fmla="*/ 4556795 h 8260166"/>
              <a:gd name="connsiteX1" fmla="*/ 22938 w 6423738"/>
              <a:gd name="connsiteY1" fmla="*/ 35 h 8260166"/>
              <a:gd name="connsiteX2" fmla="*/ 6423738 w 6423738"/>
              <a:gd name="connsiteY2" fmla="*/ 4480595 h 8260166"/>
              <a:gd name="connsiteX3" fmla="*/ 1394538 w 6423738"/>
              <a:gd name="connsiteY3" fmla="*/ 8260115 h 8260166"/>
              <a:gd name="connsiteX4" fmla="*/ 4183458 w 6423738"/>
              <a:gd name="connsiteY4" fmla="*/ 4556795 h 82601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23738" h="8260166">
                <a:moveTo>
                  <a:pt x="4183458" y="4556795"/>
                </a:moveTo>
                <a:cubicBezTo>
                  <a:pt x="3954858" y="3180115"/>
                  <a:pt x="-350442" y="12735"/>
                  <a:pt x="22938" y="35"/>
                </a:cubicBezTo>
                <a:cubicBezTo>
                  <a:pt x="396318" y="-12665"/>
                  <a:pt x="6423738" y="3352741"/>
                  <a:pt x="6423738" y="4480595"/>
                </a:cubicBezTo>
                <a:cubicBezTo>
                  <a:pt x="6423738" y="5608449"/>
                  <a:pt x="1767918" y="8247415"/>
                  <a:pt x="1394538" y="8260115"/>
                </a:cubicBezTo>
                <a:cubicBezTo>
                  <a:pt x="1021158" y="8272815"/>
                  <a:pt x="4412058" y="5933475"/>
                  <a:pt x="4183458" y="4556795"/>
                </a:cubicBezTo>
                <a:close/>
              </a:path>
            </a:pathLst>
          </a:cu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PH" dirty="0"/>
          </a:p>
        </p:txBody>
      </p:sp>
      <p:sp>
        <p:nvSpPr>
          <p:cNvPr id="9" name="Picture Placeholder 8">
            <a:extLst>
              <a:ext uri="{FF2B5EF4-FFF2-40B4-BE49-F238E27FC236}">
                <a16:creationId xmlns:a16="http://schemas.microsoft.com/office/drawing/2014/main" id="{20FDAA48-7A01-96FD-E719-0DFAC06DB14F}"/>
              </a:ext>
            </a:extLst>
          </p:cNvPr>
          <p:cNvSpPr>
            <a:spLocks noGrp="1"/>
          </p:cNvSpPr>
          <p:nvPr>
            <p:ph type="pic" sz="quarter" idx="12"/>
          </p:nvPr>
        </p:nvSpPr>
        <p:spPr>
          <a:xfrm>
            <a:off x="0" y="-1"/>
            <a:ext cx="12192000" cy="3429000"/>
          </a:xfrm>
        </p:spPr>
        <p:txBody>
          <a:bodyPr/>
          <a:lstStyle/>
          <a:p>
            <a:endParaRPr lang="en-PH" dirty="0"/>
          </a:p>
        </p:txBody>
      </p:sp>
      <p:grpSp>
        <p:nvGrpSpPr>
          <p:cNvPr id="26" name="Group 25">
            <a:extLst>
              <a:ext uri="{FF2B5EF4-FFF2-40B4-BE49-F238E27FC236}">
                <a16:creationId xmlns:a16="http://schemas.microsoft.com/office/drawing/2014/main" id="{8DED45B0-D3D3-A9C0-8A6F-7828818EEDCA}"/>
              </a:ext>
            </a:extLst>
          </p:cNvPr>
          <p:cNvGrpSpPr/>
          <p:nvPr userDrawn="1"/>
        </p:nvGrpSpPr>
        <p:grpSpPr>
          <a:xfrm>
            <a:off x="0" y="3947160"/>
            <a:ext cx="2951398" cy="2146502"/>
            <a:chOff x="0" y="-52438"/>
            <a:chExt cx="2951398" cy="6910438"/>
          </a:xfrm>
        </p:grpSpPr>
        <p:sp>
          <p:nvSpPr>
            <p:cNvPr id="27" name="Rectangle 26">
              <a:extLst>
                <a:ext uri="{FF2B5EF4-FFF2-40B4-BE49-F238E27FC236}">
                  <a16:creationId xmlns:a16="http://schemas.microsoft.com/office/drawing/2014/main" id="{2E3F7981-7F6B-346B-DA12-5857FF0E3617}"/>
                </a:ext>
              </a:extLst>
            </p:cNvPr>
            <p:cNvSpPr/>
            <p:nvPr userDrawn="1"/>
          </p:nvSpPr>
          <p:spPr>
            <a:xfrm>
              <a:off x="125462" y="-52438"/>
              <a:ext cx="2825936" cy="6910438"/>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28" name="Rectangle 27">
              <a:extLst>
                <a:ext uri="{FF2B5EF4-FFF2-40B4-BE49-F238E27FC236}">
                  <a16:creationId xmlns:a16="http://schemas.microsoft.com/office/drawing/2014/main" id="{87373938-9D7A-9801-39E4-94EAF429920C}"/>
                </a:ext>
              </a:extLst>
            </p:cNvPr>
            <p:cNvSpPr/>
            <p:nvPr userDrawn="1"/>
          </p:nvSpPr>
          <p:spPr>
            <a:xfrm>
              <a:off x="0" y="-52438"/>
              <a:ext cx="2678697" cy="6910438"/>
            </a:xfrm>
            <a:prstGeom prst="rect">
              <a:avLst/>
            </a:prstGeom>
            <a:solidFill>
              <a:schemeClr val="bg1">
                <a:lumMod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H" dirty="0"/>
            </a:p>
          </p:txBody>
        </p:sp>
      </p:grpSp>
      <p:sp>
        <p:nvSpPr>
          <p:cNvPr id="29" name="Title 1">
            <a:extLst>
              <a:ext uri="{FF2B5EF4-FFF2-40B4-BE49-F238E27FC236}">
                <a16:creationId xmlns:a16="http://schemas.microsoft.com/office/drawing/2014/main" id="{E981230C-C3E7-2CDB-4236-27DD57D34023}"/>
              </a:ext>
            </a:extLst>
          </p:cNvPr>
          <p:cNvSpPr>
            <a:spLocks noGrp="1"/>
          </p:cNvSpPr>
          <p:nvPr>
            <p:ph type="title"/>
          </p:nvPr>
        </p:nvSpPr>
        <p:spPr>
          <a:xfrm>
            <a:off x="3297441" y="4036262"/>
            <a:ext cx="8452599" cy="2070302"/>
          </a:xfrm>
        </p:spPr>
        <p:txBody>
          <a:bodyPr anchor="ctr">
            <a:normAutofit/>
          </a:bodyPr>
          <a:lstStyle>
            <a:lvl1pPr>
              <a:defRPr sz="5400">
                <a:solidFill>
                  <a:schemeClr val="bg1"/>
                </a:solidFill>
              </a:defRPr>
            </a:lvl1pPr>
          </a:lstStyle>
          <a:p>
            <a:r>
              <a:rPr lang="en-US" dirty="0"/>
              <a:t>Click to edit Master title style</a:t>
            </a:r>
            <a:endParaRPr lang="en-PH" dirty="0"/>
          </a:p>
        </p:txBody>
      </p:sp>
      <p:sp>
        <p:nvSpPr>
          <p:cNvPr id="30" name="Text Placeholder 10">
            <a:extLst>
              <a:ext uri="{FF2B5EF4-FFF2-40B4-BE49-F238E27FC236}">
                <a16:creationId xmlns:a16="http://schemas.microsoft.com/office/drawing/2014/main" id="{4FB7E744-43A5-E4AF-F8BA-67A16DDC790E}"/>
              </a:ext>
            </a:extLst>
          </p:cNvPr>
          <p:cNvSpPr>
            <a:spLocks noGrp="1"/>
          </p:cNvSpPr>
          <p:nvPr>
            <p:ph type="body" sz="quarter" idx="13" hasCustomPrompt="1"/>
          </p:nvPr>
        </p:nvSpPr>
        <p:spPr>
          <a:xfrm>
            <a:off x="325888" y="4252627"/>
            <a:ext cx="2142992" cy="1570222"/>
          </a:xfrm>
        </p:spPr>
        <p:txBody>
          <a:bodyPr lIns="0" tIns="0" rIns="0" bIns="0" anchor="ctr">
            <a:noAutofit/>
          </a:bodyPr>
          <a:lstStyle>
            <a:lvl1pPr algn="ctr">
              <a:buNone/>
              <a:defRPr sz="9600" b="1">
                <a:solidFill>
                  <a:schemeClr val="bg1"/>
                </a:solidFill>
              </a:defRPr>
            </a:lvl1pPr>
          </a:lstStyle>
          <a:p>
            <a:pPr lvl="0"/>
            <a:r>
              <a:rPr lang="en-US" dirty="0"/>
              <a:t>XX</a:t>
            </a:r>
            <a:endParaRPr lang="en-PH" dirty="0"/>
          </a:p>
        </p:txBody>
      </p:sp>
    </p:spTree>
    <p:extLst>
      <p:ext uri="{BB962C8B-B14F-4D97-AF65-F5344CB8AC3E}">
        <p14:creationId xmlns:p14="http://schemas.microsoft.com/office/powerpoint/2010/main" val="15951154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Slide IV">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11F36EA-F938-45A8-A719-8C3521C0BD75}"/>
              </a:ext>
            </a:extLst>
          </p:cNvPr>
          <p:cNvSpPr/>
          <p:nvPr userDrawn="1"/>
        </p:nvSpPr>
        <p:spPr>
          <a:xfrm>
            <a:off x="0" y="3429000"/>
            <a:ext cx="12192000" cy="3429000"/>
          </a:xfrm>
          <a:prstGeom prst="rect">
            <a:avLst/>
          </a:prstGeom>
          <a:solidFill>
            <a:schemeClr val="bg1">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18" name="Oval 6">
            <a:extLst>
              <a:ext uri="{FF2B5EF4-FFF2-40B4-BE49-F238E27FC236}">
                <a16:creationId xmlns:a16="http://schemas.microsoft.com/office/drawing/2014/main" id="{D7DE2820-1DC1-4D79-B629-27D315B0C5C7}"/>
              </a:ext>
            </a:extLst>
          </p:cNvPr>
          <p:cNvSpPr/>
          <p:nvPr/>
        </p:nvSpPr>
        <p:spPr>
          <a:xfrm>
            <a:off x="4343156" y="51346"/>
            <a:ext cx="8059066" cy="6715738"/>
          </a:xfrm>
          <a:custGeom>
            <a:avLst/>
            <a:gdLst>
              <a:gd name="connsiteX0" fmla="*/ 0 w 5852160"/>
              <a:gd name="connsiteY0" fmla="*/ 2042160 h 4084320"/>
              <a:gd name="connsiteX1" fmla="*/ 2926080 w 5852160"/>
              <a:gd name="connsiteY1" fmla="*/ 0 h 4084320"/>
              <a:gd name="connsiteX2" fmla="*/ 5852160 w 5852160"/>
              <a:gd name="connsiteY2" fmla="*/ 2042160 h 4084320"/>
              <a:gd name="connsiteX3" fmla="*/ 2926080 w 5852160"/>
              <a:gd name="connsiteY3" fmla="*/ 4084320 h 4084320"/>
              <a:gd name="connsiteX4" fmla="*/ 0 w 5852160"/>
              <a:gd name="connsiteY4" fmla="*/ 2042160 h 4084320"/>
              <a:gd name="connsiteX0" fmla="*/ 1254392 w 7106552"/>
              <a:gd name="connsiteY0" fmla="*/ 4480560 h 6522720"/>
              <a:gd name="connsiteX1" fmla="*/ 705752 w 7106552"/>
              <a:gd name="connsiteY1" fmla="*/ 0 h 6522720"/>
              <a:gd name="connsiteX2" fmla="*/ 7106552 w 7106552"/>
              <a:gd name="connsiteY2" fmla="*/ 4480560 h 6522720"/>
              <a:gd name="connsiteX3" fmla="*/ 4180472 w 7106552"/>
              <a:gd name="connsiteY3" fmla="*/ 6522720 h 6522720"/>
              <a:gd name="connsiteX4" fmla="*/ 1254392 w 7106552"/>
              <a:gd name="connsiteY4" fmla="*/ 4480560 h 6522720"/>
              <a:gd name="connsiteX0" fmla="*/ 1186668 w 7038828"/>
              <a:gd name="connsiteY0" fmla="*/ 4480560 h 8260080"/>
              <a:gd name="connsiteX1" fmla="*/ 638028 w 7038828"/>
              <a:gd name="connsiteY1" fmla="*/ 0 h 8260080"/>
              <a:gd name="connsiteX2" fmla="*/ 7038828 w 7038828"/>
              <a:gd name="connsiteY2" fmla="*/ 4480560 h 8260080"/>
              <a:gd name="connsiteX3" fmla="*/ 2009628 w 7038828"/>
              <a:gd name="connsiteY3" fmla="*/ 8260080 h 8260080"/>
              <a:gd name="connsiteX4" fmla="*/ 1186668 w 7038828"/>
              <a:gd name="connsiteY4" fmla="*/ 4480560 h 8260080"/>
              <a:gd name="connsiteX0" fmla="*/ 285750 w 7143750"/>
              <a:gd name="connsiteY0" fmla="*/ 4556795 h 8260166"/>
              <a:gd name="connsiteX1" fmla="*/ 742950 w 7143750"/>
              <a:gd name="connsiteY1" fmla="*/ 35 h 8260166"/>
              <a:gd name="connsiteX2" fmla="*/ 7143750 w 7143750"/>
              <a:gd name="connsiteY2" fmla="*/ 4480595 h 8260166"/>
              <a:gd name="connsiteX3" fmla="*/ 2114550 w 7143750"/>
              <a:gd name="connsiteY3" fmla="*/ 8260115 h 8260166"/>
              <a:gd name="connsiteX4" fmla="*/ 285750 w 7143750"/>
              <a:gd name="connsiteY4" fmla="*/ 4556795 h 8260166"/>
              <a:gd name="connsiteX0" fmla="*/ 4706202 w 6413082"/>
              <a:gd name="connsiteY0" fmla="*/ 4556795 h 8260166"/>
              <a:gd name="connsiteX1" fmla="*/ 12282 w 6413082"/>
              <a:gd name="connsiteY1" fmla="*/ 35 h 8260166"/>
              <a:gd name="connsiteX2" fmla="*/ 6413082 w 6413082"/>
              <a:gd name="connsiteY2" fmla="*/ 4480595 h 8260166"/>
              <a:gd name="connsiteX3" fmla="*/ 1383882 w 6413082"/>
              <a:gd name="connsiteY3" fmla="*/ 8260115 h 8260166"/>
              <a:gd name="connsiteX4" fmla="*/ 4706202 w 6413082"/>
              <a:gd name="connsiteY4" fmla="*/ 4556795 h 8260166"/>
              <a:gd name="connsiteX0" fmla="*/ 4183458 w 6423738"/>
              <a:gd name="connsiteY0" fmla="*/ 4556795 h 8260166"/>
              <a:gd name="connsiteX1" fmla="*/ 22938 w 6423738"/>
              <a:gd name="connsiteY1" fmla="*/ 35 h 8260166"/>
              <a:gd name="connsiteX2" fmla="*/ 6423738 w 6423738"/>
              <a:gd name="connsiteY2" fmla="*/ 4480595 h 8260166"/>
              <a:gd name="connsiteX3" fmla="*/ 1394538 w 6423738"/>
              <a:gd name="connsiteY3" fmla="*/ 8260115 h 8260166"/>
              <a:gd name="connsiteX4" fmla="*/ 4183458 w 6423738"/>
              <a:gd name="connsiteY4" fmla="*/ 4556795 h 82601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23738" h="8260166">
                <a:moveTo>
                  <a:pt x="4183458" y="4556795"/>
                </a:moveTo>
                <a:cubicBezTo>
                  <a:pt x="3954858" y="3180115"/>
                  <a:pt x="-350442" y="12735"/>
                  <a:pt x="22938" y="35"/>
                </a:cubicBezTo>
                <a:cubicBezTo>
                  <a:pt x="396318" y="-12665"/>
                  <a:pt x="6423738" y="3352741"/>
                  <a:pt x="6423738" y="4480595"/>
                </a:cubicBezTo>
                <a:cubicBezTo>
                  <a:pt x="6423738" y="5608449"/>
                  <a:pt x="1767918" y="8247415"/>
                  <a:pt x="1394538" y="8260115"/>
                </a:cubicBezTo>
                <a:cubicBezTo>
                  <a:pt x="1021158" y="8272815"/>
                  <a:pt x="4412058" y="5933475"/>
                  <a:pt x="4183458" y="4556795"/>
                </a:cubicBezTo>
                <a:close/>
              </a:path>
            </a:pathLst>
          </a:cu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PH" dirty="0"/>
          </a:p>
        </p:txBody>
      </p:sp>
      <p:sp>
        <p:nvSpPr>
          <p:cNvPr id="9" name="Picture Placeholder 8">
            <a:extLst>
              <a:ext uri="{FF2B5EF4-FFF2-40B4-BE49-F238E27FC236}">
                <a16:creationId xmlns:a16="http://schemas.microsoft.com/office/drawing/2014/main" id="{20FDAA48-7A01-96FD-E719-0DFAC06DB14F}"/>
              </a:ext>
            </a:extLst>
          </p:cNvPr>
          <p:cNvSpPr>
            <a:spLocks noGrp="1"/>
          </p:cNvSpPr>
          <p:nvPr>
            <p:ph type="pic" sz="quarter" idx="12"/>
          </p:nvPr>
        </p:nvSpPr>
        <p:spPr>
          <a:xfrm>
            <a:off x="0" y="-1"/>
            <a:ext cx="12192000" cy="3429000"/>
          </a:xfrm>
        </p:spPr>
        <p:txBody>
          <a:bodyPr/>
          <a:lstStyle/>
          <a:p>
            <a:endParaRPr lang="en-PH" dirty="0"/>
          </a:p>
        </p:txBody>
      </p:sp>
      <p:grpSp>
        <p:nvGrpSpPr>
          <p:cNvPr id="26" name="Group 25">
            <a:extLst>
              <a:ext uri="{FF2B5EF4-FFF2-40B4-BE49-F238E27FC236}">
                <a16:creationId xmlns:a16="http://schemas.microsoft.com/office/drawing/2014/main" id="{8DED45B0-D3D3-A9C0-8A6F-7828818EEDCA}"/>
              </a:ext>
            </a:extLst>
          </p:cNvPr>
          <p:cNvGrpSpPr/>
          <p:nvPr userDrawn="1"/>
        </p:nvGrpSpPr>
        <p:grpSpPr>
          <a:xfrm>
            <a:off x="0" y="3947160"/>
            <a:ext cx="2951398" cy="2146502"/>
            <a:chOff x="0" y="-52438"/>
            <a:chExt cx="2951398" cy="6910438"/>
          </a:xfrm>
        </p:grpSpPr>
        <p:sp>
          <p:nvSpPr>
            <p:cNvPr id="27" name="Rectangle 26">
              <a:extLst>
                <a:ext uri="{FF2B5EF4-FFF2-40B4-BE49-F238E27FC236}">
                  <a16:creationId xmlns:a16="http://schemas.microsoft.com/office/drawing/2014/main" id="{2E3F7981-7F6B-346B-DA12-5857FF0E3617}"/>
                </a:ext>
              </a:extLst>
            </p:cNvPr>
            <p:cNvSpPr/>
            <p:nvPr userDrawn="1"/>
          </p:nvSpPr>
          <p:spPr>
            <a:xfrm>
              <a:off x="125462" y="-52438"/>
              <a:ext cx="2825936" cy="6910438"/>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28" name="Rectangle 27">
              <a:extLst>
                <a:ext uri="{FF2B5EF4-FFF2-40B4-BE49-F238E27FC236}">
                  <a16:creationId xmlns:a16="http://schemas.microsoft.com/office/drawing/2014/main" id="{87373938-9D7A-9801-39E4-94EAF429920C}"/>
                </a:ext>
              </a:extLst>
            </p:cNvPr>
            <p:cNvSpPr/>
            <p:nvPr userDrawn="1"/>
          </p:nvSpPr>
          <p:spPr>
            <a:xfrm>
              <a:off x="0" y="-52438"/>
              <a:ext cx="2678697" cy="6910438"/>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H" dirty="0"/>
            </a:p>
          </p:txBody>
        </p:sp>
      </p:grpSp>
      <p:sp>
        <p:nvSpPr>
          <p:cNvPr id="29" name="Title 1">
            <a:extLst>
              <a:ext uri="{FF2B5EF4-FFF2-40B4-BE49-F238E27FC236}">
                <a16:creationId xmlns:a16="http://schemas.microsoft.com/office/drawing/2014/main" id="{E981230C-C3E7-2CDB-4236-27DD57D34023}"/>
              </a:ext>
            </a:extLst>
          </p:cNvPr>
          <p:cNvSpPr>
            <a:spLocks noGrp="1"/>
          </p:cNvSpPr>
          <p:nvPr>
            <p:ph type="title"/>
          </p:nvPr>
        </p:nvSpPr>
        <p:spPr>
          <a:xfrm>
            <a:off x="3297441" y="4036262"/>
            <a:ext cx="8452599" cy="2070302"/>
          </a:xfrm>
        </p:spPr>
        <p:txBody>
          <a:bodyPr anchor="ctr">
            <a:normAutofit/>
          </a:bodyPr>
          <a:lstStyle>
            <a:lvl1pPr>
              <a:defRPr sz="5400">
                <a:solidFill>
                  <a:schemeClr val="bg1"/>
                </a:solidFill>
              </a:defRPr>
            </a:lvl1pPr>
          </a:lstStyle>
          <a:p>
            <a:r>
              <a:rPr lang="en-US" dirty="0"/>
              <a:t>Click to edit Master title style</a:t>
            </a:r>
            <a:endParaRPr lang="en-PH" dirty="0"/>
          </a:p>
        </p:txBody>
      </p:sp>
      <p:sp>
        <p:nvSpPr>
          <p:cNvPr id="30" name="Text Placeholder 10">
            <a:extLst>
              <a:ext uri="{FF2B5EF4-FFF2-40B4-BE49-F238E27FC236}">
                <a16:creationId xmlns:a16="http://schemas.microsoft.com/office/drawing/2014/main" id="{4FB7E744-43A5-E4AF-F8BA-67A16DDC790E}"/>
              </a:ext>
            </a:extLst>
          </p:cNvPr>
          <p:cNvSpPr>
            <a:spLocks noGrp="1"/>
          </p:cNvSpPr>
          <p:nvPr>
            <p:ph type="body" sz="quarter" idx="13" hasCustomPrompt="1"/>
          </p:nvPr>
        </p:nvSpPr>
        <p:spPr>
          <a:xfrm>
            <a:off x="325888" y="4252627"/>
            <a:ext cx="2142992" cy="1570222"/>
          </a:xfrm>
        </p:spPr>
        <p:txBody>
          <a:bodyPr lIns="0" tIns="0" rIns="0" bIns="0" anchor="ctr">
            <a:noAutofit/>
          </a:bodyPr>
          <a:lstStyle>
            <a:lvl1pPr algn="ctr">
              <a:buNone/>
              <a:defRPr sz="9600" b="1">
                <a:solidFill>
                  <a:schemeClr val="bg1"/>
                </a:solidFill>
              </a:defRPr>
            </a:lvl1pPr>
          </a:lstStyle>
          <a:p>
            <a:pPr lvl="0"/>
            <a:r>
              <a:rPr lang="en-US" dirty="0"/>
              <a:t>XX</a:t>
            </a:r>
            <a:endParaRPr lang="en-PH" dirty="0"/>
          </a:p>
        </p:txBody>
      </p:sp>
    </p:spTree>
    <p:extLst>
      <p:ext uri="{BB962C8B-B14F-4D97-AF65-F5344CB8AC3E}">
        <p14:creationId xmlns:p14="http://schemas.microsoft.com/office/powerpoint/2010/main" val="41830672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B2D52D-7DAB-420A-9FCB-DA0A2673955B}"/>
              </a:ext>
            </a:extLst>
          </p:cNvPr>
          <p:cNvSpPr>
            <a:spLocks noGrp="1"/>
          </p:cNvSpPr>
          <p:nvPr>
            <p:ph type="title"/>
          </p:nvPr>
        </p:nvSpPr>
        <p:spPr/>
        <p:txBody>
          <a:bodyPr/>
          <a:lstStyle/>
          <a:p>
            <a:r>
              <a:rPr lang="en-US"/>
              <a:t>Click to edit Master title style</a:t>
            </a:r>
            <a:endParaRPr lang="en-PH"/>
          </a:p>
        </p:txBody>
      </p:sp>
      <p:sp>
        <p:nvSpPr>
          <p:cNvPr id="5" name="Footer Placeholder 4">
            <a:extLst>
              <a:ext uri="{FF2B5EF4-FFF2-40B4-BE49-F238E27FC236}">
                <a16:creationId xmlns:a16="http://schemas.microsoft.com/office/drawing/2014/main" id="{3428972B-E432-4D0C-9F67-F7AAD39B7360}"/>
              </a:ext>
            </a:extLst>
          </p:cNvPr>
          <p:cNvSpPr>
            <a:spLocks noGrp="1"/>
          </p:cNvSpPr>
          <p:nvPr>
            <p:ph type="ftr" sz="quarter" idx="11"/>
          </p:nvPr>
        </p:nvSpPr>
        <p:spPr/>
        <p:txBody>
          <a:bodyPr/>
          <a:lstStyle/>
          <a:p>
            <a:endParaRPr lang="en-PH" dirty="0"/>
          </a:p>
        </p:txBody>
      </p:sp>
      <p:sp>
        <p:nvSpPr>
          <p:cNvPr id="6" name="Slide Number Placeholder 5">
            <a:extLst>
              <a:ext uri="{FF2B5EF4-FFF2-40B4-BE49-F238E27FC236}">
                <a16:creationId xmlns:a16="http://schemas.microsoft.com/office/drawing/2014/main" id="{58D9F0BC-C79D-4D38-8534-BA46EC468922}"/>
              </a:ext>
            </a:extLst>
          </p:cNvPr>
          <p:cNvSpPr>
            <a:spLocks noGrp="1"/>
          </p:cNvSpPr>
          <p:nvPr>
            <p:ph type="sldNum" sz="quarter" idx="12"/>
          </p:nvPr>
        </p:nvSpPr>
        <p:spPr/>
        <p:txBody>
          <a:bodyPr/>
          <a:lstStyle/>
          <a:p>
            <a:fld id="{0643C082-6B26-4A67-AAC0-3138D6D4DA1D}" type="slidenum">
              <a:rPr lang="en-PH" smtClean="0"/>
              <a:t>‹#›</a:t>
            </a:fld>
            <a:endParaRPr lang="en-PH" dirty="0"/>
          </a:p>
        </p:txBody>
      </p:sp>
      <p:cxnSp>
        <p:nvCxnSpPr>
          <p:cNvPr id="7" name="Straight Connector 6">
            <a:extLst>
              <a:ext uri="{FF2B5EF4-FFF2-40B4-BE49-F238E27FC236}">
                <a16:creationId xmlns:a16="http://schemas.microsoft.com/office/drawing/2014/main" id="{8C9A776E-5014-499C-A5B1-46E433A2A795}"/>
              </a:ext>
            </a:extLst>
          </p:cNvPr>
          <p:cNvCxnSpPr/>
          <p:nvPr userDrawn="1"/>
        </p:nvCxnSpPr>
        <p:spPr>
          <a:xfrm>
            <a:off x="0" y="1081548"/>
            <a:ext cx="121920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52864DF5-7BF7-41F0-83F4-244BA5A8911A}"/>
              </a:ext>
            </a:extLst>
          </p:cNvPr>
          <p:cNvCxnSpPr/>
          <p:nvPr userDrawn="1"/>
        </p:nvCxnSpPr>
        <p:spPr>
          <a:xfrm>
            <a:off x="0" y="6333490"/>
            <a:ext cx="12192000" cy="0"/>
          </a:xfrm>
          <a:prstGeom prst="line">
            <a:avLst/>
          </a:prstGeom>
          <a:ln>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86433E34-D663-4437-B54C-DBA79398E4E5}"/>
              </a:ext>
            </a:extLst>
          </p:cNvPr>
          <p:cNvCxnSpPr>
            <a:cxnSpLocks/>
          </p:cNvCxnSpPr>
          <p:nvPr userDrawn="1"/>
        </p:nvCxnSpPr>
        <p:spPr>
          <a:xfrm flipV="1">
            <a:off x="865116" y="6385929"/>
            <a:ext cx="0" cy="313815"/>
          </a:xfrm>
          <a:prstGeom prst="line">
            <a:avLst/>
          </a:prstGeom>
          <a:ln>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4462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Without Lin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F21B94-1919-4CD7-9829-9D7C76D5FB5C}"/>
              </a:ext>
            </a:extLst>
          </p:cNvPr>
          <p:cNvSpPr>
            <a:spLocks noGrp="1"/>
          </p:cNvSpPr>
          <p:nvPr>
            <p:ph type="title"/>
          </p:nvPr>
        </p:nvSpPr>
        <p:spPr/>
        <p:txBody>
          <a:bodyPr/>
          <a:lstStyle/>
          <a:p>
            <a:r>
              <a:rPr lang="en-US"/>
              <a:t>Click to edit Master title style</a:t>
            </a:r>
            <a:endParaRPr lang="en-PH"/>
          </a:p>
        </p:txBody>
      </p:sp>
      <p:sp>
        <p:nvSpPr>
          <p:cNvPr id="4" name="Footer Placeholder 3">
            <a:extLst>
              <a:ext uri="{FF2B5EF4-FFF2-40B4-BE49-F238E27FC236}">
                <a16:creationId xmlns:a16="http://schemas.microsoft.com/office/drawing/2014/main" id="{E6295578-25CB-45BE-92BB-3AD8B2635DA8}"/>
              </a:ext>
            </a:extLst>
          </p:cNvPr>
          <p:cNvSpPr>
            <a:spLocks noGrp="1"/>
          </p:cNvSpPr>
          <p:nvPr>
            <p:ph type="ftr" sz="quarter" idx="11"/>
          </p:nvPr>
        </p:nvSpPr>
        <p:spPr/>
        <p:txBody>
          <a:bodyPr/>
          <a:lstStyle/>
          <a:p>
            <a:endParaRPr lang="en-PH" dirty="0"/>
          </a:p>
        </p:txBody>
      </p:sp>
      <p:sp>
        <p:nvSpPr>
          <p:cNvPr id="5" name="Slide Number Placeholder 4">
            <a:extLst>
              <a:ext uri="{FF2B5EF4-FFF2-40B4-BE49-F238E27FC236}">
                <a16:creationId xmlns:a16="http://schemas.microsoft.com/office/drawing/2014/main" id="{9C5A81C4-4403-4667-8778-10BE93E477FE}"/>
              </a:ext>
            </a:extLst>
          </p:cNvPr>
          <p:cNvSpPr>
            <a:spLocks noGrp="1"/>
          </p:cNvSpPr>
          <p:nvPr>
            <p:ph type="sldNum" sz="quarter" idx="12"/>
          </p:nvPr>
        </p:nvSpPr>
        <p:spPr/>
        <p:txBody>
          <a:bodyPr/>
          <a:lstStyle/>
          <a:p>
            <a:fld id="{0643C082-6B26-4A67-AAC0-3138D6D4DA1D}" type="slidenum">
              <a:rPr lang="en-PH" smtClean="0"/>
              <a:t>‹#›</a:t>
            </a:fld>
            <a:endParaRPr lang="en-PH" dirty="0"/>
          </a:p>
        </p:txBody>
      </p:sp>
      <p:cxnSp>
        <p:nvCxnSpPr>
          <p:cNvPr id="6" name="Straight Connector 5">
            <a:extLst>
              <a:ext uri="{FF2B5EF4-FFF2-40B4-BE49-F238E27FC236}">
                <a16:creationId xmlns:a16="http://schemas.microsoft.com/office/drawing/2014/main" id="{5947DEA7-0D5C-E2CD-0EEA-51C7839441DD}"/>
              </a:ext>
            </a:extLst>
          </p:cNvPr>
          <p:cNvCxnSpPr/>
          <p:nvPr userDrawn="1"/>
        </p:nvCxnSpPr>
        <p:spPr>
          <a:xfrm>
            <a:off x="0" y="6333490"/>
            <a:ext cx="12192000" cy="0"/>
          </a:xfrm>
          <a:prstGeom prst="line">
            <a:avLst/>
          </a:prstGeom>
          <a:ln>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DAD868AA-8EBC-18DF-C213-70C3D962CF51}"/>
              </a:ext>
            </a:extLst>
          </p:cNvPr>
          <p:cNvCxnSpPr>
            <a:cxnSpLocks/>
          </p:cNvCxnSpPr>
          <p:nvPr userDrawn="1"/>
        </p:nvCxnSpPr>
        <p:spPr>
          <a:xfrm flipV="1">
            <a:off x="865116" y="6385929"/>
            <a:ext cx="0" cy="313815"/>
          </a:xfrm>
          <a:prstGeom prst="line">
            <a:avLst/>
          </a:prstGeom>
          <a:ln>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620076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617663A-8AAC-40A3-84ED-DFFDD44190E9}"/>
              </a:ext>
            </a:extLst>
          </p:cNvPr>
          <p:cNvSpPr>
            <a:spLocks noGrp="1"/>
          </p:cNvSpPr>
          <p:nvPr>
            <p:ph type="title"/>
          </p:nvPr>
        </p:nvSpPr>
        <p:spPr>
          <a:xfrm>
            <a:off x="294968" y="365126"/>
            <a:ext cx="11602064" cy="578772"/>
          </a:xfrm>
          <a:prstGeom prst="rect">
            <a:avLst/>
          </a:prstGeom>
        </p:spPr>
        <p:txBody>
          <a:bodyPr vert="horz" lIns="0" tIns="0" rIns="0" bIns="0" rtlCol="0" anchor="b">
            <a:noAutofit/>
          </a:bodyPr>
          <a:lstStyle/>
          <a:p>
            <a:r>
              <a:rPr lang="en-US" dirty="0"/>
              <a:t>Click to edit Master title style</a:t>
            </a:r>
            <a:endParaRPr lang="en-PH" dirty="0"/>
          </a:p>
        </p:txBody>
      </p:sp>
      <p:sp>
        <p:nvSpPr>
          <p:cNvPr id="3" name="Text Placeholder 2">
            <a:extLst>
              <a:ext uri="{FF2B5EF4-FFF2-40B4-BE49-F238E27FC236}">
                <a16:creationId xmlns:a16="http://schemas.microsoft.com/office/drawing/2014/main" id="{0152B2AB-65C3-4311-8A6C-2926277A40DD}"/>
              </a:ext>
            </a:extLst>
          </p:cNvPr>
          <p:cNvSpPr>
            <a:spLocks noGrp="1"/>
          </p:cNvSpPr>
          <p:nvPr>
            <p:ph type="body" idx="1"/>
          </p:nvPr>
        </p:nvSpPr>
        <p:spPr>
          <a:xfrm>
            <a:off x="294968" y="1573163"/>
            <a:ext cx="11602064" cy="4463844"/>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PH" dirty="0"/>
          </a:p>
        </p:txBody>
      </p:sp>
      <p:sp>
        <p:nvSpPr>
          <p:cNvPr id="5" name="Footer Placeholder 4">
            <a:extLst>
              <a:ext uri="{FF2B5EF4-FFF2-40B4-BE49-F238E27FC236}">
                <a16:creationId xmlns:a16="http://schemas.microsoft.com/office/drawing/2014/main" id="{81A4A96F-5880-411C-8DF2-19167064F212}"/>
              </a:ext>
            </a:extLst>
          </p:cNvPr>
          <p:cNvSpPr>
            <a:spLocks noGrp="1"/>
          </p:cNvSpPr>
          <p:nvPr>
            <p:ph type="ftr" sz="quarter" idx="3"/>
          </p:nvPr>
        </p:nvSpPr>
        <p:spPr>
          <a:xfrm>
            <a:off x="972044" y="6385929"/>
            <a:ext cx="10924988" cy="319344"/>
          </a:xfrm>
          <a:prstGeom prst="rect">
            <a:avLst/>
          </a:prstGeom>
        </p:spPr>
        <p:txBody>
          <a:bodyPr vert="horz" lIns="0" tIns="0" rIns="0" bIns="0" rtlCol="0" anchor="b"/>
          <a:lstStyle>
            <a:lvl1pPr algn="l">
              <a:defRPr sz="1000">
                <a:solidFill>
                  <a:schemeClr val="tx1">
                    <a:tint val="75000"/>
                  </a:schemeClr>
                </a:solidFill>
              </a:defRPr>
            </a:lvl1pPr>
          </a:lstStyle>
          <a:p>
            <a:endParaRPr lang="en-PH" dirty="0"/>
          </a:p>
        </p:txBody>
      </p:sp>
      <p:sp>
        <p:nvSpPr>
          <p:cNvPr id="6" name="Slide Number Placeholder 5">
            <a:extLst>
              <a:ext uri="{FF2B5EF4-FFF2-40B4-BE49-F238E27FC236}">
                <a16:creationId xmlns:a16="http://schemas.microsoft.com/office/drawing/2014/main" id="{88562247-61AD-44F4-A29A-413FA8738101}"/>
              </a:ext>
            </a:extLst>
          </p:cNvPr>
          <p:cNvSpPr>
            <a:spLocks noGrp="1"/>
          </p:cNvSpPr>
          <p:nvPr>
            <p:ph type="sldNum" sz="quarter" idx="4"/>
          </p:nvPr>
        </p:nvSpPr>
        <p:spPr>
          <a:xfrm>
            <a:off x="288823" y="6385929"/>
            <a:ext cx="469366" cy="298862"/>
          </a:xfrm>
          <a:prstGeom prst="rect">
            <a:avLst/>
          </a:prstGeom>
        </p:spPr>
        <p:txBody>
          <a:bodyPr vert="horz" lIns="0" tIns="0" rIns="0" bIns="0" rtlCol="0" anchor="ctr"/>
          <a:lstStyle>
            <a:lvl1pPr algn="l">
              <a:defRPr sz="1200" b="1">
                <a:solidFill>
                  <a:schemeClr val="accent1"/>
                </a:solidFill>
              </a:defRPr>
            </a:lvl1pPr>
          </a:lstStyle>
          <a:p>
            <a:fld id="{0643C082-6B26-4A67-AAC0-3138D6D4DA1D}" type="slidenum">
              <a:rPr lang="en-PH" smtClean="0"/>
              <a:pPr/>
              <a:t>‹#›</a:t>
            </a:fld>
            <a:endParaRPr lang="en-PH" dirty="0"/>
          </a:p>
        </p:txBody>
      </p:sp>
    </p:spTree>
    <p:extLst>
      <p:ext uri="{BB962C8B-B14F-4D97-AF65-F5344CB8AC3E}">
        <p14:creationId xmlns:p14="http://schemas.microsoft.com/office/powerpoint/2010/main" val="527973134"/>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3" r:id="rId3"/>
    <p:sldLayoutId id="2147483677" r:id="rId4"/>
    <p:sldLayoutId id="2147483678" r:id="rId5"/>
    <p:sldLayoutId id="2147483679" r:id="rId6"/>
    <p:sldLayoutId id="2147483680" r:id="rId7"/>
    <p:sldLayoutId id="2147483650" r:id="rId8"/>
    <p:sldLayoutId id="2147483654" r:id="rId9"/>
    <p:sldLayoutId id="2147483681" r:id="rId10"/>
    <p:sldLayoutId id="2147483682" r:id="rId11"/>
    <p:sldLayoutId id="2147483664" r:id="rId12"/>
    <p:sldLayoutId id="2147483655" r:id="rId13"/>
    <p:sldLayoutId id="2147483685" r:id="rId14"/>
    <p:sldLayoutId id="2147483683" r:id="rId15"/>
  </p:sldLayoutIdLst>
  <p:hf hdr="0" dt="0"/>
  <p:txStyles>
    <p:titleStyle>
      <a:lvl1pPr algn="l" defTabSz="914400" rtl="0" eaLnBrk="1" latinLnBrk="0" hangingPunct="1">
        <a:lnSpc>
          <a:spcPct val="90000"/>
        </a:lnSpc>
        <a:spcBef>
          <a:spcPct val="0"/>
        </a:spcBef>
        <a:buNone/>
        <a:defRPr sz="32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slideLayout" Target="../slideLayouts/slideLayout8.xml"/><Relationship Id="rId4" Type="http://schemas.openxmlformats.org/officeDocument/2006/relationships/chart" Target="../charts/chart5.xml"/></Relationships>
</file>

<file path=ppt/slides/_rels/slide16.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chart" Target="../charts/chart8.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2" Type="http://schemas.openxmlformats.org/officeDocument/2006/relationships/chart" Target="../charts/chart9.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9.xml"/><Relationship Id="rId4" Type="http://schemas.openxmlformats.org/officeDocument/2006/relationships/image" Target="../media/image16.jpeg"/></Relationships>
</file>

<file path=ppt/slides/_rels/slide3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chart" Target="../charts/chart10.xml"/><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2" Type="http://schemas.openxmlformats.org/officeDocument/2006/relationships/chart" Target="../charts/chart11.xml"/><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2" Type="http://schemas.openxmlformats.org/officeDocument/2006/relationships/chart" Target="../charts/chart12.xml"/><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chart" Target="../charts/chart13.xml"/><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9.xml"/></Relationships>
</file>

<file path=ppt/slides/_rels/slide42.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chart" Target="../charts/chart15.xml"/><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7.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9.xml"/></Relationships>
</file>

<file path=ppt/slides/_rels/slide4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8.xml"/><Relationship Id="rId5" Type="http://schemas.openxmlformats.org/officeDocument/2006/relationships/image" Target="../media/image26.jpeg"/><Relationship Id="rId4" Type="http://schemas.openxmlformats.org/officeDocument/2006/relationships/image" Target="../media/image25.jpeg"/></Relationships>
</file>

<file path=ppt/slides/_rels/slide49.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1.xml"/></Relationships>
</file>

<file path=ppt/slides/_rels/slide51.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chart" Target="../charts/chart17.xml"/><Relationship Id="rId1" Type="http://schemas.openxmlformats.org/officeDocument/2006/relationships/slideLayout" Target="../slideLayouts/slideLayout8.xml"/><Relationship Id="rId4" Type="http://schemas.openxmlformats.org/officeDocument/2006/relationships/chart" Target="../charts/chart19.xml"/></Relationships>
</file>

<file path=ppt/slides/_rels/slide52.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9.xml"/></Relationships>
</file>

<file path=ppt/slides/_rels/slide5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a:extLst>
              <a:ext uri="{FF2B5EF4-FFF2-40B4-BE49-F238E27FC236}">
                <a16:creationId xmlns:a16="http://schemas.microsoft.com/office/drawing/2014/main" id="{DA478B4C-BA2A-8F1D-D820-5B1643998827}"/>
              </a:ext>
            </a:extLst>
          </p:cNvPr>
          <p:cNvSpPr>
            <a:spLocks noGrp="1"/>
          </p:cNvSpPr>
          <p:nvPr>
            <p:ph type="ctrTitle"/>
          </p:nvPr>
        </p:nvSpPr>
        <p:spPr/>
        <p:txBody>
          <a:bodyPr>
            <a:normAutofit/>
          </a:bodyPr>
          <a:lstStyle/>
          <a:p>
            <a:r>
              <a:rPr lang="en-PH" dirty="0"/>
              <a:t>Operational Excellence</a:t>
            </a:r>
          </a:p>
        </p:txBody>
      </p:sp>
      <p:sp>
        <p:nvSpPr>
          <p:cNvPr id="19" name="Subtitle 18">
            <a:extLst>
              <a:ext uri="{FF2B5EF4-FFF2-40B4-BE49-F238E27FC236}">
                <a16:creationId xmlns:a16="http://schemas.microsoft.com/office/drawing/2014/main" id="{A094D3DE-DA41-528A-D63C-5411099A4764}"/>
              </a:ext>
            </a:extLst>
          </p:cNvPr>
          <p:cNvSpPr>
            <a:spLocks noGrp="1"/>
          </p:cNvSpPr>
          <p:nvPr>
            <p:ph type="subTitle" idx="1"/>
          </p:nvPr>
        </p:nvSpPr>
        <p:spPr>
          <a:xfrm>
            <a:off x="487680" y="4077681"/>
            <a:ext cx="6385559" cy="788221"/>
          </a:xfrm>
        </p:spPr>
        <p:txBody>
          <a:bodyPr>
            <a:normAutofit/>
          </a:bodyPr>
          <a:lstStyle/>
          <a:p>
            <a:r>
              <a:rPr lang="en-US" sz="1800" dirty="0"/>
              <a:t>An executive workshop on building a faster, leaner, more reliable operating system across the enterprise</a:t>
            </a:r>
            <a:endParaRPr lang="en-PH" sz="1800" dirty="0"/>
          </a:p>
        </p:txBody>
      </p:sp>
      <p:sp>
        <p:nvSpPr>
          <p:cNvPr id="68" name="Text Placeholder 67">
            <a:extLst>
              <a:ext uri="{FF2B5EF4-FFF2-40B4-BE49-F238E27FC236}">
                <a16:creationId xmlns:a16="http://schemas.microsoft.com/office/drawing/2014/main" id="{9214B06E-CF3F-FD90-766D-91712D319A39}"/>
              </a:ext>
            </a:extLst>
          </p:cNvPr>
          <p:cNvSpPr>
            <a:spLocks noGrp="1"/>
          </p:cNvSpPr>
          <p:nvPr>
            <p:ph type="body" sz="quarter" idx="10"/>
          </p:nvPr>
        </p:nvSpPr>
        <p:spPr/>
        <p:txBody>
          <a:bodyPr/>
          <a:lstStyle/>
          <a:p>
            <a:r>
              <a:rPr lang="en-US" dirty="0"/>
              <a:t>Exec Workshop</a:t>
            </a:r>
            <a:endParaRPr lang="en-PH" dirty="0"/>
          </a:p>
        </p:txBody>
      </p:sp>
      <p:pic>
        <p:nvPicPr>
          <p:cNvPr id="5" name="Picture Placeholder 4">
            <a:extLst>
              <a:ext uri="{FF2B5EF4-FFF2-40B4-BE49-F238E27FC236}">
                <a16:creationId xmlns:a16="http://schemas.microsoft.com/office/drawing/2014/main" id="{E0A2D0A9-9B5A-7A5A-D1D2-989366EDF3AB}"/>
              </a:ext>
            </a:extLst>
          </p:cNvPr>
          <p:cNvPicPr>
            <a:picLocks noGrp="1" noChangeAspect="1"/>
          </p:cNvPicPr>
          <p:nvPr>
            <p:ph type="pic" sz="quarter" idx="12"/>
          </p:nvPr>
        </p:nvPicPr>
        <p:blipFill>
          <a:blip r:embed="rId2">
            <a:extLst>
              <a:ext uri="{28A0092B-C50C-407E-A947-70E740481C1C}">
                <a14:useLocalDpi xmlns:a14="http://schemas.microsoft.com/office/drawing/2010/main" val="0"/>
              </a:ext>
            </a:extLst>
          </a:blip>
          <a:srcRect t="7854" b="7854"/>
          <a:stretch>
            <a:fillRect/>
          </a:stretch>
        </p:blipFill>
        <p:spPr>
          <a:custGeom>
            <a:avLst/>
            <a:gdLst>
              <a:gd name="csX0" fmla="*/ 0 w 12192000"/>
              <a:gd name="csY0" fmla="*/ 0 h 6858000"/>
              <a:gd name="csX1" fmla="*/ 12192000 w 12192000"/>
              <a:gd name="csY1" fmla="*/ 0 h 6858000"/>
              <a:gd name="csX2" fmla="*/ 12192000 w 12192000"/>
              <a:gd name="csY2" fmla="*/ 6858000 h 6858000"/>
              <a:gd name="csX3" fmla="*/ 0 w 12192000"/>
              <a:gd name="csY3" fmla="*/ 6858000 h 6858000"/>
              <a:gd name="csX4" fmla="*/ 0 w 12192000"/>
              <a:gd name="csY4" fmla="*/ 6050279 h 6858000"/>
              <a:gd name="csX5" fmla="*/ 7158974 w 12192000"/>
              <a:gd name="csY5" fmla="*/ 6050279 h 6858000"/>
              <a:gd name="csX6" fmla="*/ 7158974 w 12192000"/>
              <a:gd name="csY6" fmla="*/ 1463040 h 6858000"/>
              <a:gd name="csX7" fmla="*/ 0 w 12192000"/>
              <a:gd name="csY7" fmla="*/ 1463040 h 685800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Lst>
            <a:rect l="l" t="t" r="r" b="b"/>
            <a:pathLst>
              <a:path w="12192000" h="6858000">
                <a:moveTo>
                  <a:pt x="0" y="0"/>
                </a:moveTo>
                <a:lnTo>
                  <a:pt x="12192000" y="0"/>
                </a:lnTo>
                <a:lnTo>
                  <a:pt x="12192000" y="6858000"/>
                </a:lnTo>
                <a:lnTo>
                  <a:pt x="0" y="6858000"/>
                </a:lnTo>
                <a:lnTo>
                  <a:pt x="0" y="6050279"/>
                </a:lnTo>
                <a:lnTo>
                  <a:pt x="7158974" y="6050279"/>
                </a:lnTo>
                <a:lnTo>
                  <a:pt x="7158974" y="1463040"/>
                </a:lnTo>
                <a:lnTo>
                  <a:pt x="0" y="1463040"/>
                </a:lnTo>
                <a:close/>
              </a:path>
            </a:pathLst>
          </a:custGeom>
        </p:spPr>
      </p:pic>
    </p:spTree>
    <p:extLst>
      <p:ext uri="{BB962C8B-B14F-4D97-AF65-F5344CB8AC3E}">
        <p14:creationId xmlns:p14="http://schemas.microsoft.com/office/powerpoint/2010/main" val="5622845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8CC247CB-309A-9CAC-A6D9-4F3FAD998AEB}"/>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5" r="5"/>
          <a:stretch>
            <a:fillRect/>
          </a:stretch>
        </p:blipFill>
        <p:spPr>
          <a:prstGeom prst="rect">
            <a:avLst/>
          </a:prstGeom>
        </p:spPr>
      </p:pic>
      <p:sp>
        <p:nvSpPr>
          <p:cNvPr id="3" name="Title 2">
            <a:extLst>
              <a:ext uri="{FF2B5EF4-FFF2-40B4-BE49-F238E27FC236}">
                <a16:creationId xmlns:a16="http://schemas.microsoft.com/office/drawing/2014/main" id="{80177DAF-C3FE-4016-CC00-15A4FFD2EF4B}"/>
              </a:ext>
            </a:extLst>
          </p:cNvPr>
          <p:cNvSpPr>
            <a:spLocks noGrp="1"/>
          </p:cNvSpPr>
          <p:nvPr>
            <p:ph type="title"/>
          </p:nvPr>
        </p:nvSpPr>
        <p:spPr/>
        <p:txBody>
          <a:bodyPr/>
          <a:lstStyle/>
          <a:p>
            <a:r>
              <a:rPr lang="en-US" dirty="0"/>
              <a:t>A Working Definition</a:t>
            </a:r>
          </a:p>
        </p:txBody>
      </p:sp>
      <p:sp>
        <p:nvSpPr>
          <p:cNvPr id="6" name="Text Placeholder 10">
            <a:extLst>
              <a:ext uri="{FF2B5EF4-FFF2-40B4-BE49-F238E27FC236}">
                <a16:creationId xmlns:a16="http://schemas.microsoft.com/office/drawing/2014/main" id="{EB88C5E2-6074-1E9D-F66E-839217627A9D}"/>
              </a:ext>
            </a:extLst>
          </p:cNvPr>
          <p:cNvSpPr txBox="1">
            <a:spLocks/>
          </p:cNvSpPr>
          <p:nvPr/>
        </p:nvSpPr>
        <p:spPr>
          <a:xfrm>
            <a:off x="294968" y="2269017"/>
            <a:ext cx="7142152" cy="3953244"/>
          </a:xfrm>
          <a:prstGeom prst="rect">
            <a:avLst/>
          </a:prstGeom>
        </p:spPr>
        <p:txBody>
          <a:bodyPr lIns="0" tIns="0" rIns="0" bIns="0">
            <a:normAutofit/>
          </a:bodyPr>
          <a:lstStyle>
            <a:lvl1pPr marL="228600" indent="-228600" algn="l" defTabSz="914400" rtl="0" eaLnBrk="1" latinLnBrk="0" hangingPunct="1">
              <a:lnSpc>
                <a:spcPct val="90000"/>
              </a:lnSpc>
              <a:spcBef>
                <a:spcPts val="1000"/>
              </a:spcBef>
              <a:buClr>
                <a:srgbClr val="28B974"/>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600"/>
              </a:spcAft>
              <a:buNone/>
            </a:pPr>
            <a:r>
              <a:rPr lang="en-PH" sz="1600" b="1" dirty="0"/>
              <a:t>Operational excellence is not a cost-cutting program or a one-off project</a:t>
            </a:r>
            <a:r>
              <a:rPr lang="en-PH" sz="1600" dirty="0"/>
              <a:t>. It is a durable capability: the consistent ability to deliver more value to customers with less waste, while steadily improving how the work itself</a:t>
            </a:r>
            <a:br>
              <a:rPr lang="en-PH" sz="1600" dirty="0"/>
            </a:br>
            <a:r>
              <a:rPr lang="en-PH" sz="1600" dirty="0"/>
              <a:t>gets done.</a:t>
            </a:r>
          </a:p>
          <a:p>
            <a:pPr marL="541338" indent="-182563">
              <a:spcAft>
                <a:spcPts val="600"/>
              </a:spcAft>
              <a:buClr>
                <a:schemeClr val="tx1"/>
              </a:buClr>
            </a:pPr>
            <a:r>
              <a:rPr lang="en-PH" sz="1600" dirty="0"/>
              <a:t>It is a system, not a slogan: principles, methods, and behaviors that reinforce each other daily.</a:t>
            </a:r>
          </a:p>
          <a:p>
            <a:pPr marL="541338" indent="-182563">
              <a:spcAft>
                <a:spcPts val="600"/>
              </a:spcAft>
              <a:buClr>
                <a:schemeClr val="tx1"/>
              </a:buClr>
            </a:pPr>
            <a:r>
              <a:rPr lang="en-PH" sz="1600" dirty="0"/>
              <a:t>It is owned by the line, not a team: leaders model it and frontline staff drive it forward.</a:t>
            </a:r>
          </a:p>
          <a:p>
            <a:pPr marL="541338" indent="-182563">
              <a:spcAft>
                <a:spcPts val="600"/>
              </a:spcAft>
              <a:buClr>
                <a:schemeClr val="tx1"/>
              </a:buClr>
            </a:pPr>
            <a:r>
              <a:rPr lang="en-PH" sz="1600" dirty="0"/>
              <a:t>It compounds: small, disciplined improvements accumulate into a decisive advantage over time.</a:t>
            </a:r>
          </a:p>
          <a:p>
            <a:pPr marL="541338" indent="-182563">
              <a:spcAft>
                <a:spcPts val="600"/>
              </a:spcAft>
              <a:buClr>
                <a:schemeClr val="tx1"/>
              </a:buClr>
            </a:pPr>
            <a:r>
              <a:rPr lang="en-PH" sz="1600" dirty="0"/>
              <a:t>It is measured: every claim is backed by data, and gains are sustained, not merely achieved.</a:t>
            </a:r>
          </a:p>
        </p:txBody>
      </p:sp>
      <p:sp>
        <p:nvSpPr>
          <p:cNvPr id="9" name="Text Placeholder 19">
            <a:extLst>
              <a:ext uri="{FF2B5EF4-FFF2-40B4-BE49-F238E27FC236}">
                <a16:creationId xmlns:a16="http://schemas.microsoft.com/office/drawing/2014/main" id="{C5CD40E0-3248-66F4-AD63-FDB80FE717DB}"/>
              </a:ext>
            </a:extLst>
          </p:cNvPr>
          <p:cNvSpPr txBox="1">
            <a:spLocks/>
          </p:cNvSpPr>
          <p:nvPr/>
        </p:nvSpPr>
        <p:spPr>
          <a:xfrm>
            <a:off x="294968" y="1445954"/>
            <a:ext cx="7142152" cy="428858"/>
          </a:xfrm>
          <a:prstGeom prst="rect">
            <a:avLst/>
          </a:prstGeom>
        </p:spPr>
        <p:txBody>
          <a:bodyPr lIns="0" tIns="0" rIns="0" bIns="0" anchor="b">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2000" b="1" dirty="0"/>
              <a:t>Definition</a:t>
            </a:r>
          </a:p>
        </p:txBody>
      </p:sp>
      <p:cxnSp>
        <p:nvCxnSpPr>
          <p:cNvPr id="10" name="Straight Connector 9">
            <a:extLst>
              <a:ext uri="{FF2B5EF4-FFF2-40B4-BE49-F238E27FC236}">
                <a16:creationId xmlns:a16="http://schemas.microsoft.com/office/drawing/2014/main" id="{67094390-F56F-8C3B-532F-896C5EE0F69A}"/>
              </a:ext>
            </a:extLst>
          </p:cNvPr>
          <p:cNvCxnSpPr>
            <a:cxnSpLocks/>
          </p:cNvCxnSpPr>
          <p:nvPr/>
        </p:nvCxnSpPr>
        <p:spPr>
          <a:xfrm>
            <a:off x="295277" y="2004097"/>
            <a:ext cx="588643"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 name="Slide Number Placeholder 1">
            <a:extLst>
              <a:ext uri="{FF2B5EF4-FFF2-40B4-BE49-F238E27FC236}">
                <a16:creationId xmlns:a16="http://schemas.microsoft.com/office/drawing/2014/main" id="{CCE5E59B-46B3-61C5-0607-A59DEBCD7130}"/>
              </a:ext>
            </a:extLst>
          </p:cNvPr>
          <p:cNvSpPr>
            <a:spLocks noGrp="1"/>
          </p:cNvSpPr>
          <p:nvPr>
            <p:ph type="sldNum" sz="quarter" idx="12"/>
          </p:nvPr>
        </p:nvSpPr>
        <p:spPr/>
        <p:txBody>
          <a:bodyPr/>
          <a:lstStyle/>
          <a:p>
            <a:fld id="{0643C082-6B26-4A67-AAC0-3138D6D4DA1D}" type="slidenum">
              <a:rPr lang="en-PH" smtClean="0"/>
              <a:t>10</a:t>
            </a:fld>
            <a:endParaRPr lang="en-PH" dirty="0"/>
          </a:p>
        </p:txBody>
      </p:sp>
      <p:sp>
        <p:nvSpPr>
          <p:cNvPr id="4" name="Footer Placeholder 3">
            <a:extLst>
              <a:ext uri="{FF2B5EF4-FFF2-40B4-BE49-F238E27FC236}">
                <a16:creationId xmlns:a16="http://schemas.microsoft.com/office/drawing/2014/main" id="{8880F3B8-AEF5-8515-34C1-DF6100D618B2}"/>
              </a:ext>
            </a:extLst>
          </p:cNvPr>
          <p:cNvSpPr>
            <a:spLocks noGrp="1"/>
          </p:cNvSpPr>
          <p:nvPr>
            <p:ph type="ftr" sz="quarter" idx="11"/>
          </p:nvPr>
        </p:nvSpPr>
        <p:spPr/>
        <p:txBody>
          <a:bodyPr/>
          <a:lstStyle/>
          <a:p>
            <a:endParaRPr lang="en-PH" dirty="0"/>
          </a:p>
        </p:txBody>
      </p:sp>
    </p:spTree>
    <p:extLst>
      <p:ext uri="{BB962C8B-B14F-4D97-AF65-F5344CB8AC3E}">
        <p14:creationId xmlns:p14="http://schemas.microsoft.com/office/powerpoint/2010/main" val="27449742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itle 29">
            <a:extLst>
              <a:ext uri="{FF2B5EF4-FFF2-40B4-BE49-F238E27FC236}">
                <a16:creationId xmlns:a16="http://schemas.microsoft.com/office/drawing/2014/main" id="{1226D537-20F1-462F-98F4-4AA8A8ED0286}"/>
              </a:ext>
            </a:extLst>
          </p:cNvPr>
          <p:cNvSpPr>
            <a:spLocks noGrp="1"/>
          </p:cNvSpPr>
          <p:nvPr>
            <p:ph type="title"/>
          </p:nvPr>
        </p:nvSpPr>
        <p:spPr>
          <a:xfrm>
            <a:off x="295275" y="365125"/>
            <a:ext cx="11601450" cy="579438"/>
          </a:xfrm>
        </p:spPr>
        <p:txBody>
          <a:bodyPr/>
          <a:lstStyle/>
          <a:p>
            <a:r>
              <a:rPr lang="en-US" dirty="0"/>
              <a:t>The Five Pillars of Excellence</a:t>
            </a:r>
          </a:p>
        </p:txBody>
      </p:sp>
      <p:sp>
        <p:nvSpPr>
          <p:cNvPr id="18" name="Slide Number Placeholder 17">
            <a:extLst>
              <a:ext uri="{FF2B5EF4-FFF2-40B4-BE49-F238E27FC236}">
                <a16:creationId xmlns:a16="http://schemas.microsoft.com/office/drawing/2014/main" id="{35A9D75F-FFC2-41EB-87BA-93A9EE4CF495}"/>
              </a:ext>
            </a:extLst>
          </p:cNvPr>
          <p:cNvSpPr>
            <a:spLocks noGrp="1"/>
          </p:cNvSpPr>
          <p:nvPr>
            <p:ph type="sldNum" sz="quarter" idx="12"/>
          </p:nvPr>
        </p:nvSpPr>
        <p:spPr>
          <a:xfrm>
            <a:off x="288823" y="6385929"/>
            <a:ext cx="469366" cy="298862"/>
          </a:xfrm>
        </p:spPr>
        <p:txBody>
          <a:bodyPr/>
          <a:lstStyle/>
          <a:p>
            <a:fld id="{23B09BCE-7A37-4F46-9E89-71BB05C242EB}" type="slidenum">
              <a:rPr lang="en-PH" smtClean="0"/>
              <a:pPr/>
              <a:t>11</a:t>
            </a:fld>
            <a:endParaRPr lang="en-PH" dirty="0"/>
          </a:p>
        </p:txBody>
      </p:sp>
      <p:sp>
        <p:nvSpPr>
          <p:cNvPr id="34" name="Oval 33">
            <a:extLst>
              <a:ext uri="{FF2B5EF4-FFF2-40B4-BE49-F238E27FC236}">
                <a16:creationId xmlns:a16="http://schemas.microsoft.com/office/drawing/2014/main" id="{C4548CDE-F827-4B6E-B8EB-B682566D3162}"/>
              </a:ext>
            </a:extLst>
          </p:cNvPr>
          <p:cNvSpPr/>
          <p:nvPr/>
        </p:nvSpPr>
        <p:spPr>
          <a:xfrm>
            <a:off x="907019" y="1790712"/>
            <a:ext cx="976720" cy="976720"/>
          </a:xfrm>
          <a:prstGeom prst="ellipse">
            <a:avLst/>
          </a:prstGeom>
          <a:solidFill>
            <a:schemeClr val="accent1"/>
          </a:solidFill>
          <a:ln w="9525" cap="rnd" cmpd="sng" algn="ctr">
            <a:solidFill>
              <a:schemeClr val="bg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a:endParaRPr lang="de-DE" sz="1200">
              <a:solidFill>
                <a:srgbClr val="FFFFFF"/>
              </a:solidFill>
            </a:endParaRPr>
          </a:p>
        </p:txBody>
      </p:sp>
      <p:sp>
        <p:nvSpPr>
          <p:cNvPr id="35" name="Oval 34">
            <a:extLst>
              <a:ext uri="{FF2B5EF4-FFF2-40B4-BE49-F238E27FC236}">
                <a16:creationId xmlns:a16="http://schemas.microsoft.com/office/drawing/2014/main" id="{45B6B9D4-6F05-441F-A507-AEA5755B59BB}"/>
              </a:ext>
            </a:extLst>
          </p:cNvPr>
          <p:cNvSpPr/>
          <p:nvPr/>
        </p:nvSpPr>
        <p:spPr>
          <a:xfrm>
            <a:off x="907019" y="1846428"/>
            <a:ext cx="976720" cy="976720"/>
          </a:xfrm>
          <a:prstGeom prst="ellipse">
            <a:avLst/>
          </a:prstGeom>
          <a:solidFill>
            <a:schemeClr val="bg1"/>
          </a:solidFill>
          <a:ln w="9525" cap="rnd" cmpd="sng" algn="ctr">
            <a:solidFill>
              <a:schemeClr val="bg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a:endParaRPr lang="de-DE" sz="1200">
              <a:solidFill>
                <a:srgbClr val="FFFFFF"/>
              </a:solidFill>
            </a:endParaRPr>
          </a:p>
        </p:txBody>
      </p:sp>
      <p:grpSp>
        <p:nvGrpSpPr>
          <p:cNvPr id="13" name="Group 12">
            <a:extLst>
              <a:ext uri="{FF2B5EF4-FFF2-40B4-BE49-F238E27FC236}">
                <a16:creationId xmlns:a16="http://schemas.microsoft.com/office/drawing/2014/main" id="{82162758-1078-BF80-F977-0E294AE760AC}"/>
              </a:ext>
            </a:extLst>
          </p:cNvPr>
          <p:cNvGrpSpPr/>
          <p:nvPr/>
        </p:nvGrpSpPr>
        <p:grpSpPr>
          <a:xfrm>
            <a:off x="1156783" y="1922315"/>
            <a:ext cx="477192" cy="477192"/>
            <a:chOff x="1156783" y="1922315"/>
            <a:chExt cx="477192" cy="477192"/>
          </a:xfrm>
        </p:grpSpPr>
        <p:sp>
          <p:nvSpPr>
            <p:cNvPr id="75" name="Google Shape;686;p7"/>
            <p:cNvSpPr/>
            <p:nvPr/>
          </p:nvSpPr>
          <p:spPr>
            <a:xfrm>
              <a:off x="1156783" y="1922315"/>
              <a:ext cx="477192" cy="477192"/>
            </a:xfrm>
            <a:custGeom>
              <a:avLst/>
              <a:gdLst/>
              <a:ahLst/>
              <a:cxnLst/>
              <a:rect l="l" t="t" r="r" b="b"/>
              <a:pathLst>
                <a:path w="10000" h="10000" extrusionOk="0">
                  <a:moveTo>
                    <a:pt x="6288" y="4141"/>
                  </a:moveTo>
                  <a:lnTo>
                    <a:pt x="6287" y="4189"/>
                  </a:lnTo>
                  <a:lnTo>
                    <a:pt x="6284" y="4238"/>
                  </a:lnTo>
                  <a:lnTo>
                    <a:pt x="6280" y="4286"/>
                  </a:lnTo>
                  <a:lnTo>
                    <a:pt x="6274" y="4333"/>
                  </a:lnTo>
                  <a:lnTo>
                    <a:pt x="6266" y="4381"/>
                  </a:lnTo>
                  <a:lnTo>
                    <a:pt x="6256" y="4428"/>
                  </a:lnTo>
                  <a:lnTo>
                    <a:pt x="6244" y="4474"/>
                  </a:lnTo>
                  <a:lnTo>
                    <a:pt x="6231" y="4520"/>
                  </a:lnTo>
                  <a:lnTo>
                    <a:pt x="6216" y="4566"/>
                  </a:lnTo>
                  <a:lnTo>
                    <a:pt x="6200" y="4611"/>
                  </a:lnTo>
                  <a:lnTo>
                    <a:pt x="6181" y="4656"/>
                  </a:lnTo>
                  <a:lnTo>
                    <a:pt x="6161" y="4699"/>
                  </a:lnTo>
                  <a:lnTo>
                    <a:pt x="6139" y="4743"/>
                  </a:lnTo>
                  <a:lnTo>
                    <a:pt x="6116" y="4785"/>
                  </a:lnTo>
                  <a:lnTo>
                    <a:pt x="6091" y="4826"/>
                  </a:lnTo>
                  <a:lnTo>
                    <a:pt x="6065" y="4867"/>
                  </a:lnTo>
                  <a:lnTo>
                    <a:pt x="6037" y="4906"/>
                  </a:lnTo>
                  <a:lnTo>
                    <a:pt x="6007" y="4945"/>
                  </a:lnTo>
                  <a:lnTo>
                    <a:pt x="5977" y="4982"/>
                  </a:lnTo>
                  <a:lnTo>
                    <a:pt x="5945" y="5017"/>
                  </a:lnTo>
                  <a:lnTo>
                    <a:pt x="5911" y="5052"/>
                  </a:lnTo>
                  <a:lnTo>
                    <a:pt x="5876" y="5086"/>
                  </a:lnTo>
                  <a:lnTo>
                    <a:pt x="5841" y="5118"/>
                  </a:lnTo>
                  <a:lnTo>
                    <a:pt x="5804" y="5148"/>
                  </a:lnTo>
                  <a:lnTo>
                    <a:pt x="5765" y="5178"/>
                  </a:lnTo>
                  <a:lnTo>
                    <a:pt x="5726" y="5206"/>
                  </a:lnTo>
                  <a:lnTo>
                    <a:pt x="5685" y="5232"/>
                  </a:lnTo>
                  <a:lnTo>
                    <a:pt x="5644" y="5257"/>
                  </a:lnTo>
                  <a:lnTo>
                    <a:pt x="5602" y="5280"/>
                  </a:lnTo>
                  <a:lnTo>
                    <a:pt x="5558" y="5302"/>
                  </a:lnTo>
                  <a:lnTo>
                    <a:pt x="5515" y="5322"/>
                  </a:lnTo>
                  <a:lnTo>
                    <a:pt x="5470" y="5341"/>
                  </a:lnTo>
                  <a:lnTo>
                    <a:pt x="5425" y="5357"/>
                  </a:lnTo>
                  <a:lnTo>
                    <a:pt x="5379" y="5372"/>
                  </a:lnTo>
                  <a:lnTo>
                    <a:pt x="5333" y="5385"/>
                  </a:lnTo>
                  <a:lnTo>
                    <a:pt x="5287" y="5397"/>
                  </a:lnTo>
                  <a:lnTo>
                    <a:pt x="5240" y="5407"/>
                  </a:lnTo>
                  <a:lnTo>
                    <a:pt x="5192" y="5415"/>
                  </a:lnTo>
                  <a:lnTo>
                    <a:pt x="5145" y="5421"/>
                  </a:lnTo>
                  <a:lnTo>
                    <a:pt x="5097" y="5425"/>
                  </a:lnTo>
                  <a:lnTo>
                    <a:pt x="5048" y="5428"/>
                  </a:lnTo>
                  <a:lnTo>
                    <a:pt x="5000" y="5429"/>
                  </a:lnTo>
                  <a:lnTo>
                    <a:pt x="4952" y="5428"/>
                  </a:lnTo>
                  <a:lnTo>
                    <a:pt x="4903" y="5425"/>
                  </a:lnTo>
                  <a:lnTo>
                    <a:pt x="4855" y="5421"/>
                  </a:lnTo>
                  <a:lnTo>
                    <a:pt x="4808" y="5415"/>
                  </a:lnTo>
                  <a:lnTo>
                    <a:pt x="4760" y="5407"/>
                  </a:lnTo>
                  <a:lnTo>
                    <a:pt x="4713" y="5397"/>
                  </a:lnTo>
                  <a:lnTo>
                    <a:pt x="4667" y="5385"/>
                  </a:lnTo>
                  <a:lnTo>
                    <a:pt x="4621" y="5372"/>
                  </a:lnTo>
                  <a:lnTo>
                    <a:pt x="4575" y="5357"/>
                  </a:lnTo>
                  <a:lnTo>
                    <a:pt x="4530" y="5341"/>
                  </a:lnTo>
                  <a:lnTo>
                    <a:pt x="4485" y="5322"/>
                  </a:lnTo>
                  <a:lnTo>
                    <a:pt x="4442" y="5302"/>
                  </a:lnTo>
                  <a:lnTo>
                    <a:pt x="4398" y="5280"/>
                  </a:lnTo>
                  <a:lnTo>
                    <a:pt x="4356" y="5257"/>
                  </a:lnTo>
                  <a:lnTo>
                    <a:pt x="4315" y="5232"/>
                  </a:lnTo>
                  <a:lnTo>
                    <a:pt x="4274" y="5206"/>
                  </a:lnTo>
                  <a:lnTo>
                    <a:pt x="4235" y="5178"/>
                  </a:lnTo>
                  <a:lnTo>
                    <a:pt x="4196" y="5148"/>
                  </a:lnTo>
                  <a:lnTo>
                    <a:pt x="4159" y="5118"/>
                  </a:lnTo>
                  <a:lnTo>
                    <a:pt x="4124" y="5086"/>
                  </a:lnTo>
                  <a:lnTo>
                    <a:pt x="4089" y="5052"/>
                  </a:lnTo>
                  <a:lnTo>
                    <a:pt x="4055" y="5017"/>
                  </a:lnTo>
                  <a:lnTo>
                    <a:pt x="4023" y="4982"/>
                  </a:lnTo>
                  <a:lnTo>
                    <a:pt x="3993" y="4945"/>
                  </a:lnTo>
                  <a:lnTo>
                    <a:pt x="3963" y="4906"/>
                  </a:lnTo>
                  <a:lnTo>
                    <a:pt x="3935" y="4867"/>
                  </a:lnTo>
                  <a:lnTo>
                    <a:pt x="3909" y="4826"/>
                  </a:lnTo>
                  <a:lnTo>
                    <a:pt x="3884" y="4785"/>
                  </a:lnTo>
                  <a:lnTo>
                    <a:pt x="3861" y="4743"/>
                  </a:lnTo>
                  <a:lnTo>
                    <a:pt x="3839" y="4699"/>
                  </a:lnTo>
                  <a:lnTo>
                    <a:pt x="3819" y="4656"/>
                  </a:lnTo>
                  <a:lnTo>
                    <a:pt x="3800" y="4611"/>
                  </a:lnTo>
                  <a:lnTo>
                    <a:pt x="3784" y="4566"/>
                  </a:lnTo>
                  <a:lnTo>
                    <a:pt x="3769" y="4520"/>
                  </a:lnTo>
                  <a:lnTo>
                    <a:pt x="3756" y="4474"/>
                  </a:lnTo>
                  <a:lnTo>
                    <a:pt x="3744" y="4428"/>
                  </a:lnTo>
                  <a:lnTo>
                    <a:pt x="3734" y="4381"/>
                  </a:lnTo>
                  <a:lnTo>
                    <a:pt x="3726" y="4333"/>
                  </a:lnTo>
                  <a:lnTo>
                    <a:pt x="3720" y="4286"/>
                  </a:lnTo>
                  <a:lnTo>
                    <a:pt x="3716" y="4238"/>
                  </a:lnTo>
                  <a:lnTo>
                    <a:pt x="3713" y="4189"/>
                  </a:lnTo>
                  <a:lnTo>
                    <a:pt x="3712" y="4141"/>
                  </a:lnTo>
                  <a:lnTo>
                    <a:pt x="3713" y="4093"/>
                  </a:lnTo>
                  <a:lnTo>
                    <a:pt x="3716" y="4044"/>
                  </a:lnTo>
                  <a:lnTo>
                    <a:pt x="3720" y="3996"/>
                  </a:lnTo>
                  <a:lnTo>
                    <a:pt x="3726" y="3949"/>
                  </a:lnTo>
                  <a:lnTo>
                    <a:pt x="3734" y="3901"/>
                  </a:lnTo>
                  <a:lnTo>
                    <a:pt x="3744" y="3854"/>
                  </a:lnTo>
                  <a:lnTo>
                    <a:pt x="3756" y="3808"/>
                  </a:lnTo>
                  <a:lnTo>
                    <a:pt x="3769" y="3762"/>
                  </a:lnTo>
                  <a:lnTo>
                    <a:pt x="3784" y="3716"/>
                  </a:lnTo>
                  <a:lnTo>
                    <a:pt x="3800" y="3671"/>
                  </a:lnTo>
                  <a:lnTo>
                    <a:pt x="3819" y="3626"/>
                  </a:lnTo>
                  <a:lnTo>
                    <a:pt x="3839" y="3583"/>
                  </a:lnTo>
                  <a:lnTo>
                    <a:pt x="3861" y="3539"/>
                  </a:lnTo>
                  <a:lnTo>
                    <a:pt x="3884" y="3497"/>
                  </a:lnTo>
                  <a:lnTo>
                    <a:pt x="3909" y="3456"/>
                  </a:lnTo>
                  <a:lnTo>
                    <a:pt x="3935" y="3415"/>
                  </a:lnTo>
                  <a:lnTo>
                    <a:pt x="3963" y="3376"/>
                  </a:lnTo>
                  <a:lnTo>
                    <a:pt x="3993" y="3338"/>
                  </a:lnTo>
                  <a:lnTo>
                    <a:pt x="4023" y="3301"/>
                  </a:lnTo>
                  <a:lnTo>
                    <a:pt x="4055" y="3265"/>
                  </a:lnTo>
                  <a:lnTo>
                    <a:pt x="4089" y="3230"/>
                  </a:lnTo>
                  <a:lnTo>
                    <a:pt x="4124" y="3197"/>
                  </a:lnTo>
                  <a:lnTo>
                    <a:pt x="4159" y="3165"/>
                  </a:lnTo>
                  <a:lnTo>
                    <a:pt x="4196" y="3135"/>
                  </a:lnTo>
                  <a:lnTo>
                    <a:pt x="4235" y="3105"/>
                  </a:lnTo>
                  <a:lnTo>
                    <a:pt x="4274" y="3077"/>
                  </a:lnTo>
                  <a:lnTo>
                    <a:pt x="4315" y="3051"/>
                  </a:lnTo>
                  <a:lnTo>
                    <a:pt x="4356" y="3026"/>
                  </a:lnTo>
                  <a:lnTo>
                    <a:pt x="4398" y="3002"/>
                  </a:lnTo>
                  <a:lnTo>
                    <a:pt x="4442" y="2981"/>
                  </a:lnTo>
                  <a:lnTo>
                    <a:pt x="4485" y="2960"/>
                  </a:lnTo>
                  <a:lnTo>
                    <a:pt x="4530" y="2942"/>
                  </a:lnTo>
                  <a:lnTo>
                    <a:pt x="4575" y="2925"/>
                  </a:lnTo>
                  <a:lnTo>
                    <a:pt x="4621" y="2910"/>
                  </a:lnTo>
                  <a:lnTo>
                    <a:pt x="4667" y="2897"/>
                  </a:lnTo>
                  <a:lnTo>
                    <a:pt x="4713" y="2885"/>
                  </a:lnTo>
                  <a:lnTo>
                    <a:pt x="4760" y="2875"/>
                  </a:lnTo>
                  <a:lnTo>
                    <a:pt x="4808" y="2867"/>
                  </a:lnTo>
                  <a:lnTo>
                    <a:pt x="4855" y="2861"/>
                  </a:lnTo>
                  <a:lnTo>
                    <a:pt x="4903" y="2857"/>
                  </a:lnTo>
                  <a:lnTo>
                    <a:pt x="4952" y="2854"/>
                  </a:lnTo>
                  <a:lnTo>
                    <a:pt x="5000" y="2853"/>
                  </a:lnTo>
                  <a:lnTo>
                    <a:pt x="5048" y="2854"/>
                  </a:lnTo>
                  <a:lnTo>
                    <a:pt x="5097" y="2857"/>
                  </a:lnTo>
                  <a:lnTo>
                    <a:pt x="5145" y="2861"/>
                  </a:lnTo>
                  <a:lnTo>
                    <a:pt x="5192" y="2867"/>
                  </a:lnTo>
                  <a:lnTo>
                    <a:pt x="5240" y="2875"/>
                  </a:lnTo>
                  <a:lnTo>
                    <a:pt x="5287" y="2885"/>
                  </a:lnTo>
                  <a:lnTo>
                    <a:pt x="5333" y="2897"/>
                  </a:lnTo>
                  <a:lnTo>
                    <a:pt x="5379" y="2910"/>
                  </a:lnTo>
                  <a:lnTo>
                    <a:pt x="5425" y="2925"/>
                  </a:lnTo>
                  <a:lnTo>
                    <a:pt x="5470" y="2942"/>
                  </a:lnTo>
                  <a:lnTo>
                    <a:pt x="5515" y="2960"/>
                  </a:lnTo>
                  <a:lnTo>
                    <a:pt x="5558" y="2981"/>
                  </a:lnTo>
                  <a:lnTo>
                    <a:pt x="5602" y="3002"/>
                  </a:lnTo>
                  <a:lnTo>
                    <a:pt x="5644" y="3026"/>
                  </a:lnTo>
                  <a:lnTo>
                    <a:pt x="5685" y="3051"/>
                  </a:lnTo>
                  <a:lnTo>
                    <a:pt x="5726" y="3077"/>
                  </a:lnTo>
                  <a:lnTo>
                    <a:pt x="5765" y="3105"/>
                  </a:lnTo>
                  <a:lnTo>
                    <a:pt x="5804" y="3135"/>
                  </a:lnTo>
                  <a:lnTo>
                    <a:pt x="5841" y="3165"/>
                  </a:lnTo>
                  <a:lnTo>
                    <a:pt x="5876" y="3197"/>
                  </a:lnTo>
                  <a:lnTo>
                    <a:pt x="5911" y="3230"/>
                  </a:lnTo>
                  <a:lnTo>
                    <a:pt x="5945" y="3265"/>
                  </a:lnTo>
                  <a:lnTo>
                    <a:pt x="5977" y="3301"/>
                  </a:lnTo>
                  <a:lnTo>
                    <a:pt x="6007" y="3338"/>
                  </a:lnTo>
                  <a:lnTo>
                    <a:pt x="6037" y="3376"/>
                  </a:lnTo>
                  <a:lnTo>
                    <a:pt x="6065" y="3415"/>
                  </a:lnTo>
                  <a:lnTo>
                    <a:pt x="6091" y="3456"/>
                  </a:lnTo>
                  <a:lnTo>
                    <a:pt x="6116" y="3497"/>
                  </a:lnTo>
                  <a:lnTo>
                    <a:pt x="6139" y="3539"/>
                  </a:lnTo>
                  <a:lnTo>
                    <a:pt x="6161" y="3583"/>
                  </a:lnTo>
                  <a:lnTo>
                    <a:pt x="6181" y="3626"/>
                  </a:lnTo>
                  <a:lnTo>
                    <a:pt x="6200" y="3671"/>
                  </a:lnTo>
                  <a:lnTo>
                    <a:pt x="6216" y="3716"/>
                  </a:lnTo>
                  <a:lnTo>
                    <a:pt x="6231" y="3762"/>
                  </a:lnTo>
                  <a:lnTo>
                    <a:pt x="6244" y="3808"/>
                  </a:lnTo>
                  <a:lnTo>
                    <a:pt x="6256" y="3854"/>
                  </a:lnTo>
                  <a:lnTo>
                    <a:pt x="6266" y="3901"/>
                  </a:lnTo>
                  <a:lnTo>
                    <a:pt x="6274" y="3949"/>
                  </a:lnTo>
                  <a:lnTo>
                    <a:pt x="6280" y="3996"/>
                  </a:lnTo>
                  <a:lnTo>
                    <a:pt x="6284" y="4044"/>
                  </a:lnTo>
                  <a:lnTo>
                    <a:pt x="6287" y="4093"/>
                  </a:lnTo>
                  <a:lnTo>
                    <a:pt x="6288" y="4141"/>
                  </a:ln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76" name="Google Shape;687;p7"/>
            <p:cNvSpPr/>
            <p:nvPr/>
          </p:nvSpPr>
          <p:spPr>
            <a:xfrm>
              <a:off x="1156783" y="1922315"/>
              <a:ext cx="477192" cy="477192"/>
            </a:xfrm>
            <a:custGeom>
              <a:avLst/>
              <a:gdLst/>
              <a:ahLst/>
              <a:cxnLst/>
              <a:rect l="l" t="t" r="r" b="b"/>
              <a:pathLst>
                <a:path w="10000" h="10000" extrusionOk="0">
                  <a:moveTo>
                    <a:pt x="8897" y="4849"/>
                  </a:moveTo>
                  <a:lnTo>
                    <a:pt x="8897" y="4858"/>
                  </a:lnTo>
                  <a:lnTo>
                    <a:pt x="8900" y="4995"/>
                  </a:lnTo>
                  <a:lnTo>
                    <a:pt x="8900" y="5005"/>
                  </a:lnTo>
                  <a:lnTo>
                    <a:pt x="8897" y="5142"/>
                  </a:lnTo>
                  <a:lnTo>
                    <a:pt x="8897" y="5151"/>
                  </a:lnTo>
                  <a:lnTo>
                    <a:pt x="8889" y="5288"/>
                  </a:lnTo>
                  <a:lnTo>
                    <a:pt x="8889" y="5297"/>
                  </a:lnTo>
                  <a:lnTo>
                    <a:pt x="8876" y="5433"/>
                  </a:lnTo>
                  <a:lnTo>
                    <a:pt x="8875" y="5443"/>
                  </a:lnTo>
                  <a:lnTo>
                    <a:pt x="8857" y="5578"/>
                  </a:lnTo>
                  <a:lnTo>
                    <a:pt x="8855" y="5587"/>
                  </a:lnTo>
                  <a:lnTo>
                    <a:pt x="8833" y="5721"/>
                  </a:lnTo>
                  <a:lnTo>
                    <a:pt x="8831" y="5731"/>
                  </a:lnTo>
                  <a:lnTo>
                    <a:pt x="8803" y="5864"/>
                  </a:lnTo>
                  <a:lnTo>
                    <a:pt x="8801" y="5873"/>
                  </a:lnTo>
                  <a:lnTo>
                    <a:pt x="8768" y="6005"/>
                  </a:lnTo>
                  <a:lnTo>
                    <a:pt x="8766" y="6014"/>
                  </a:lnTo>
                  <a:lnTo>
                    <a:pt x="8728" y="6145"/>
                  </a:lnTo>
                  <a:lnTo>
                    <a:pt x="8725" y="6154"/>
                  </a:lnTo>
                  <a:lnTo>
                    <a:pt x="8683" y="6283"/>
                  </a:lnTo>
                  <a:lnTo>
                    <a:pt x="8680" y="6292"/>
                  </a:lnTo>
                  <a:lnTo>
                    <a:pt x="8632" y="6420"/>
                  </a:lnTo>
                  <a:lnTo>
                    <a:pt x="8629" y="6428"/>
                  </a:lnTo>
                  <a:lnTo>
                    <a:pt x="8577" y="6554"/>
                  </a:lnTo>
                  <a:lnTo>
                    <a:pt x="8573" y="6563"/>
                  </a:lnTo>
                  <a:lnTo>
                    <a:pt x="8516" y="6687"/>
                  </a:lnTo>
                  <a:lnTo>
                    <a:pt x="8512" y="6695"/>
                  </a:lnTo>
                  <a:lnTo>
                    <a:pt x="8450" y="6818"/>
                  </a:lnTo>
                  <a:lnTo>
                    <a:pt x="8446" y="6826"/>
                  </a:lnTo>
                  <a:lnTo>
                    <a:pt x="8380" y="6946"/>
                  </a:lnTo>
                  <a:lnTo>
                    <a:pt x="8375" y="6954"/>
                  </a:lnTo>
                  <a:lnTo>
                    <a:pt x="8304" y="7071"/>
                  </a:lnTo>
                  <a:lnTo>
                    <a:pt x="8299" y="7079"/>
                  </a:lnTo>
                  <a:lnTo>
                    <a:pt x="8225" y="7194"/>
                  </a:lnTo>
                  <a:lnTo>
                    <a:pt x="8219" y="7202"/>
                  </a:lnTo>
                  <a:lnTo>
                    <a:pt x="8140" y="7313"/>
                  </a:lnTo>
                  <a:lnTo>
                    <a:pt x="8135" y="7321"/>
                  </a:lnTo>
                  <a:lnTo>
                    <a:pt x="8052" y="7429"/>
                  </a:lnTo>
                  <a:lnTo>
                    <a:pt x="8046" y="7436"/>
                  </a:lnTo>
                  <a:lnTo>
                    <a:pt x="7959" y="7541"/>
                  </a:lnTo>
                  <a:lnTo>
                    <a:pt x="7953" y="7548"/>
                  </a:lnTo>
                  <a:lnTo>
                    <a:pt x="7862" y="7650"/>
                  </a:lnTo>
                  <a:lnTo>
                    <a:pt x="7856" y="7657"/>
                  </a:lnTo>
                  <a:lnTo>
                    <a:pt x="7761" y="7755"/>
                  </a:lnTo>
                  <a:lnTo>
                    <a:pt x="7755" y="7761"/>
                  </a:lnTo>
                  <a:lnTo>
                    <a:pt x="7657" y="7856"/>
                  </a:lnTo>
                  <a:lnTo>
                    <a:pt x="7650" y="7862"/>
                  </a:lnTo>
                  <a:lnTo>
                    <a:pt x="7562" y="7941"/>
                  </a:lnTo>
                  <a:lnTo>
                    <a:pt x="7550" y="7955"/>
                  </a:lnTo>
                  <a:lnTo>
                    <a:pt x="7527" y="7979"/>
                  </a:lnTo>
                  <a:lnTo>
                    <a:pt x="7501" y="7999"/>
                  </a:lnTo>
                  <a:lnTo>
                    <a:pt x="7474" y="8015"/>
                  </a:lnTo>
                  <a:lnTo>
                    <a:pt x="7436" y="8046"/>
                  </a:lnTo>
                  <a:lnTo>
                    <a:pt x="7429" y="8052"/>
                  </a:lnTo>
                  <a:lnTo>
                    <a:pt x="7321" y="8135"/>
                  </a:lnTo>
                  <a:lnTo>
                    <a:pt x="7313" y="8140"/>
                  </a:lnTo>
                  <a:lnTo>
                    <a:pt x="7202" y="8219"/>
                  </a:lnTo>
                  <a:lnTo>
                    <a:pt x="7194" y="8225"/>
                  </a:lnTo>
                  <a:lnTo>
                    <a:pt x="7079" y="8299"/>
                  </a:lnTo>
                  <a:lnTo>
                    <a:pt x="7071" y="8304"/>
                  </a:lnTo>
                  <a:lnTo>
                    <a:pt x="6954" y="8375"/>
                  </a:lnTo>
                  <a:lnTo>
                    <a:pt x="6946" y="8380"/>
                  </a:lnTo>
                  <a:lnTo>
                    <a:pt x="6826" y="8446"/>
                  </a:lnTo>
                  <a:lnTo>
                    <a:pt x="6818" y="8450"/>
                  </a:lnTo>
                  <a:lnTo>
                    <a:pt x="6695" y="8512"/>
                  </a:lnTo>
                  <a:lnTo>
                    <a:pt x="6687" y="8516"/>
                  </a:lnTo>
                  <a:lnTo>
                    <a:pt x="6563" y="8573"/>
                  </a:lnTo>
                  <a:lnTo>
                    <a:pt x="6554" y="8577"/>
                  </a:lnTo>
                  <a:lnTo>
                    <a:pt x="6428" y="8629"/>
                  </a:lnTo>
                  <a:lnTo>
                    <a:pt x="6420" y="8632"/>
                  </a:lnTo>
                  <a:lnTo>
                    <a:pt x="6292" y="8680"/>
                  </a:lnTo>
                  <a:lnTo>
                    <a:pt x="6283" y="8683"/>
                  </a:lnTo>
                  <a:lnTo>
                    <a:pt x="6154" y="8725"/>
                  </a:lnTo>
                  <a:lnTo>
                    <a:pt x="6145" y="8728"/>
                  </a:lnTo>
                  <a:lnTo>
                    <a:pt x="6014" y="8766"/>
                  </a:lnTo>
                  <a:lnTo>
                    <a:pt x="6005" y="8768"/>
                  </a:lnTo>
                  <a:lnTo>
                    <a:pt x="5873" y="8801"/>
                  </a:lnTo>
                  <a:lnTo>
                    <a:pt x="5864" y="8803"/>
                  </a:lnTo>
                  <a:lnTo>
                    <a:pt x="5731" y="8831"/>
                  </a:lnTo>
                  <a:lnTo>
                    <a:pt x="5721" y="8833"/>
                  </a:lnTo>
                  <a:lnTo>
                    <a:pt x="5587" y="8855"/>
                  </a:lnTo>
                  <a:lnTo>
                    <a:pt x="5578" y="8857"/>
                  </a:lnTo>
                  <a:lnTo>
                    <a:pt x="5443" y="8875"/>
                  </a:lnTo>
                  <a:lnTo>
                    <a:pt x="5433" y="8876"/>
                  </a:lnTo>
                  <a:lnTo>
                    <a:pt x="5297" y="8889"/>
                  </a:lnTo>
                  <a:lnTo>
                    <a:pt x="5288" y="8889"/>
                  </a:lnTo>
                  <a:lnTo>
                    <a:pt x="5151" y="8897"/>
                  </a:lnTo>
                  <a:lnTo>
                    <a:pt x="5142" y="8897"/>
                  </a:lnTo>
                  <a:lnTo>
                    <a:pt x="5005" y="8900"/>
                  </a:lnTo>
                  <a:lnTo>
                    <a:pt x="4995" y="8900"/>
                  </a:lnTo>
                  <a:lnTo>
                    <a:pt x="4858" y="8897"/>
                  </a:lnTo>
                  <a:lnTo>
                    <a:pt x="4849" y="8897"/>
                  </a:lnTo>
                  <a:lnTo>
                    <a:pt x="4712" y="8889"/>
                  </a:lnTo>
                  <a:lnTo>
                    <a:pt x="4703" y="8889"/>
                  </a:lnTo>
                  <a:lnTo>
                    <a:pt x="4567" y="8876"/>
                  </a:lnTo>
                  <a:lnTo>
                    <a:pt x="4557" y="8875"/>
                  </a:lnTo>
                  <a:lnTo>
                    <a:pt x="4422" y="8857"/>
                  </a:lnTo>
                  <a:lnTo>
                    <a:pt x="4413" y="8855"/>
                  </a:lnTo>
                  <a:lnTo>
                    <a:pt x="4279" y="8833"/>
                  </a:lnTo>
                  <a:lnTo>
                    <a:pt x="4269" y="8831"/>
                  </a:lnTo>
                  <a:lnTo>
                    <a:pt x="4136" y="8803"/>
                  </a:lnTo>
                  <a:lnTo>
                    <a:pt x="4127" y="8801"/>
                  </a:lnTo>
                  <a:lnTo>
                    <a:pt x="3995" y="8768"/>
                  </a:lnTo>
                  <a:lnTo>
                    <a:pt x="3986" y="8766"/>
                  </a:lnTo>
                  <a:lnTo>
                    <a:pt x="3855" y="8728"/>
                  </a:lnTo>
                  <a:lnTo>
                    <a:pt x="3846" y="8725"/>
                  </a:lnTo>
                  <a:lnTo>
                    <a:pt x="3717" y="8683"/>
                  </a:lnTo>
                  <a:lnTo>
                    <a:pt x="3708" y="8680"/>
                  </a:lnTo>
                  <a:lnTo>
                    <a:pt x="3580" y="8632"/>
                  </a:lnTo>
                  <a:lnTo>
                    <a:pt x="3572" y="8629"/>
                  </a:lnTo>
                  <a:lnTo>
                    <a:pt x="3446" y="8577"/>
                  </a:lnTo>
                  <a:lnTo>
                    <a:pt x="3437" y="8573"/>
                  </a:lnTo>
                  <a:lnTo>
                    <a:pt x="3313" y="8516"/>
                  </a:lnTo>
                  <a:lnTo>
                    <a:pt x="3305" y="8512"/>
                  </a:lnTo>
                  <a:lnTo>
                    <a:pt x="3182" y="8450"/>
                  </a:lnTo>
                  <a:lnTo>
                    <a:pt x="3174" y="8446"/>
                  </a:lnTo>
                  <a:lnTo>
                    <a:pt x="3054" y="8380"/>
                  </a:lnTo>
                  <a:lnTo>
                    <a:pt x="3046" y="8375"/>
                  </a:lnTo>
                  <a:lnTo>
                    <a:pt x="2929" y="8304"/>
                  </a:lnTo>
                  <a:lnTo>
                    <a:pt x="2921" y="8299"/>
                  </a:lnTo>
                  <a:lnTo>
                    <a:pt x="2806" y="8225"/>
                  </a:lnTo>
                  <a:lnTo>
                    <a:pt x="2798" y="8219"/>
                  </a:lnTo>
                  <a:lnTo>
                    <a:pt x="2687" y="8140"/>
                  </a:lnTo>
                  <a:lnTo>
                    <a:pt x="2679" y="8135"/>
                  </a:lnTo>
                  <a:lnTo>
                    <a:pt x="2571" y="8052"/>
                  </a:lnTo>
                  <a:lnTo>
                    <a:pt x="2564" y="8046"/>
                  </a:lnTo>
                  <a:lnTo>
                    <a:pt x="2526" y="8015"/>
                  </a:lnTo>
                  <a:lnTo>
                    <a:pt x="2499" y="7999"/>
                  </a:lnTo>
                  <a:lnTo>
                    <a:pt x="2473" y="7979"/>
                  </a:lnTo>
                  <a:lnTo>
                    <a:pt x="2450" y="7955"/>
                  </a:lnTo>
                  <a:lnTo>
                    <a:pt x="2438" y="7941"/>
                  </a:lnTo>
                  <a:lnTo>
                    <a:pt x="2350" y="7862"/>
                  </a:lnTo>
                  <a:lnTo>
                    <a:pt x="2343" y="7856"/>
                  </a:lnTo>
                  <a:lnTo>
                    <a:pt x="2245" y="7761"/>
                  </a:lnTo>
                  <a:lnTo>
                    <a:pt x="2239" y="7755"/>
                  </a:lnTo>
                  <a:lnTo>
                    <a:pt x="2144" y="7657"/>
                  </a:lnTo>
                  <a:lnTo>
                    <a:pt x="2138" y="7650"/>
                  </a:lnTo>
                  <a:lnTo>
                    <a:pt x="2047" y="7548"/>
                  </a:lnTo>
                  <a:lnTo>
                    <a:pt x="2041" y="7541"/>
                  </a:lnTo>
                  <a:lnTo>
                    <a:pt x="1954" y="7436"/>
                  </a:lnTo>
                  <a:lnTo>
                    <a:pt x="1948" y="7429"/>
                  </a:lnTo>
                  <a:lnTo>
                    <a:pt x="1865" y="7321"/>
                  </a:lnTo>
                  <a:lnTo>
                    <a:pt x="1860" y="7313"/>
                  </a:lnTo>
                  <a:lnTo>
                    <a:pt x="1781" y="7202"/>
                  </a:lnTo>
                  <a:lnTo>
                    <a:pt x="1775" y="7194"/>
                  </a:lnTo>
                  <a:lnTo>
                    <a:pt x="1701" y="7079"/>
                  </a:lnTo>
                  <a:lnTo>
                    <a:pt x="1696" y="7071"/>
                  </a:lnTo>
                  <a:lnTo>
                    <a:pt x="1625" y="6954"/>
                  </a:lnTo>
                  <a:lnTo>
                    <a:pt x="1620" y="6946"/>
                  </a:lnTo>
                  <a:lnTo>
                    <a:pt x="1554" y="6826"/>
                  </a:lnTo>
                  <a:lnTo>
                    <a:pt x="1550" y="6818"/>
                  </a:lnTo>
                  <a:lnTo>
                    <a:pt x="1488" y="6695"/>
                  </a:lnTo>
                  <a:lnTo>
                    <a:pt x="1484" y="6687"/>
                  </a:lnTo>
                  <a:lnTo>
                    <a:pt x="1427" y="6563"/>
                  </a:lnTo>
                  <a:lnTo>
                    <a:pt x="1423" y="6554"/>
                  </a:lnTo>
                  <a:lnTo>
                    <a:pt x="1371" y="6428"/>
                  </a:lnTo>
                  <a:lnTo>
                    <a:pt x="1368" y="6420"/>
                  </a:lnTo>
                  <a:lnTo>
                    <a:pt x="1320" y="6292"/>
                  </a:lnTo>
                  <a:lnTo>
                    <a:pt x="1317" y="6283"/>
                  </a:lnTo>
                  <a:lnTo>
                    <a:pt x="1275" y="6154"/>
                  </a:lnTo>
                  <a:lnTo>
                    <a:pt x="1272" y="6145"/>
                  </a:lnTo>
                  <a:lnTo>
                    <a:pt x="1234" y="6014"/>
                  </a:lnTo>
                  <a:lnTo>
                    <a:pt x="1232" y="6005"/>
                  </a:lnTo>
                  <a:lnTo>
                    <a:pt x="1199" y="5873"/>
                  </a:lnTo>
                  <a:lnTo>
                    <a:pt x="1197" y="5864"/>
                  </a:lnTo>
                  <a:lnTo>
                    <a:pt x="1169" y="5731"/>
                  </a:lnTo>
                  <a:lnTo>
                    <a:pt x="1167" y="5721"/>
                  </a:lnTo>
                  <a:lnTo>
                    <a:pt x="1145" y="5587"/>
                  </a:lnTo>
                  <a:lnTo>
                    <a:pt x="1143" y="5578"/>
                  </a:lnTo>
                  <a:lnTo>
                    <a:pt x="1125" y="5443"/>
                  </a:lnTo>
                  <a:lnTo>
                    <a:pt x="1124" y="5433"/>
                  </a:lnTo>
                  <a:lnTo>
                    <a:pt x="1111" y="5297"/>
                  </a:lnTo>
                  <a:lnTo>
                    <a:pt x="1111" y="5288"/>
                  </a:lnTo>
                  <a:lnTo>
                    <a:pt x="1103" y="5151"/>
                  </a:lnTo>
                  <a:lnTo>
                    <a:pt x="1103" y="5142"/>
                  </a:lnTo>
                  <a:lnTo>
                    <a:pt x="1100" y="5005"/>
                  </a:lnTo>
                  <a:lnTo>
                    <a:pt x="1100" y="4995"/>
                  </a:lnTo>
                  <a:lnTo>
                    <a:pt x="1103" y="4858"/>
                  </a:lnTo>
                  <a:lnTo>
                    <a:pt x="1103" y="4849"/>
                  </a:lnTo>
                  <a:lnTo>
                    <a:pt x="1111" y="4712"/>
                  </a:lnTo>
                  <a:lnTo>
                    <a:pt x="1111" y="4703"/>
                  </a:lnTo>
                  <a:lnTo>
                    <a:pt x="1124" y="4567"/>
                  </a:lnTo>
                  <a:lnTo>
                    <a:pt x="1125" y="4557"/>
                  </a:lnTo>
                  <a:lnTo>
                    <a:pt x="1143" y="4422"/>
                  </a:lnTo>
                  <a:lnTo>
                    <a:pt x="1145" y="4413"/>
                  </a:lnTo>
                  <a:lnTo>
                    <a:pt x="1167" y="4279"/>
                  </a:lnTo>
                  <a:lnTo>
                    <a:pt x="1169" y="4269"/>
                  </a:lnTo>
                  <a:lnTo>
                    <a:pt x="1197" y="4136"/>
                  </a:lnTo>
                  <a:lnTo>
                    <a:pt x="1199" y="4127"/>
                  </a:lnTo>
                  <a:lnTo>
                    <a:pt x="1232" y="3995"/>
                  </a:lnTo>
                  <a:lnTo>
                    <a:pt x="1234" y="3986"/>
                  </a:lnTo>
                  <a:lnTo>
                    <a:pt x="1272" y="3855"/>
                  </a:lnTo>
                  <a:lnTo>
                    <a:pt x="1275" y="3846"/>
                  </a:lnTo>
                  <a:lnTo>
                    <a:pt x="1317" y="3717"/>
                  </a:lnTo>
                  <a:lnTo>
                    <a:pt x="1320" y="3708"/>
                  </a:lnTo>
                  <a:lnTo>
                    <a:pt x="1368" y="3580"/>
                  </a:lnTo>
                  <a:lnTo>
                    <a:pt x="1371" y="3572"/>
                  </a:lnTo>
                  <a:lnTo>
                    <a:pt x="1423" y="3446"/>
                  </a:lnTo>
                  <a:lnTo>
                    <a:pt x="1427" y="3437"/>
                  </a:lnTo>
                  <a:lnTo>
                    <a:pt x="1484" y="3313"/>
                  </a:lnTo>
                  <a:lnTo>
                    <a:pt x="1488" y="3305"/>
                  </a:lnTo>
                  <a:lnTo>
                    <a:pt x="1550" y="3182"/>
                  </a:lnTo>
                  <a:lnTo>
                    <a:pt x="1554" y="3174"/>
                  </a:lnTo>
                  <a:lnTo>
                    <a:pt x="1620" y="3054"/>
                  </a:lnTo>
                  <a:lnTo>
                    <a:pt x="1625" y="3046"/>
                  </a:lnTo>
                  <a:lnTo>
                    <a:pt x="1696" y="2929"/>
                  </a:lnTo>
                  <a:lnTo>
                    <a:pt x="1701" y="2921"/>
                  </a:lnTo>
                  <a:lnTo>
                    <a:pt x="1775" y="2806"/>
                  </a:lnTo>
                  <a:lnTo>
                    <a:pt x="1781" y="2798"/>
                  </a:lnTo>
                  <a:lnTo>
                    <a:pt x="1860" y="2687"/>
                  </a:lnTo>
                  <a:lnTo>
                    <a:pt x="1865" y="2679"/>
                  </a:lnTo>
                  <a:lnTo>
                    <a:pt x="1948" y="2571"/>
                  </a:lnTo>
                  <a:lnTo>
                    <a:pt x="1954" y="2564"/>
                  </a:lnTo>
                  <a:lnTo>
                    <a:pt x="2041" y="2459"/>
                  </a:lnTo>
                  <a:lnTo>
                    <a:pt x="2047" y="2452"/>
                  </a:lnTo>
                  <a:lnTo>
                    <a:pt x="2138" y="2350"/>
                  </a:lnTo>
                  <a:lnTo>
                    <a:pt x="2144" y="2343"/>
                  </a:lnTo>
                  <a:lnTo>
                    <a:pt x="2239" y="2245"/>
                  </a:lnTo>
                  <a:lnTo>
                    <a:pt x="2245" y="2239"/>
                  </a:lnTo>
                  <a:lnTo>
                    <a:pt x="2343" y="2144"/>
                  </a:lnTo>
                  <a:lnTo>
                    <a:pt x="2350" y="2138"/>
                  </a:lnTo>
                  <a:lnTo>
                    <a:pt x="2452" y="2047"/>
                  </a:lnTo>
                  <a:lnTo>
                    <a:pt x="2459" y="2041"/>
                  </a:lnTo>
                  <a:lnTo>
                    <a:pt x="2564" y="1954"/>
                  </a:lnTo>
                  <a:lnTo>
                    <a:pt x="2571" y="1948"/>
                  </a:lnTo>
                  <a:lnTo>
                    <a:pt x="2679" y="1865"/>
                  </a:lnTo>
                  <a:lnTo>
                    <a:pt x="2687" y="1860"/>
                  </a:lnTo>
                  <a:lnTo>
                    <a:pt x="2798" y="1781"/>
                  </a:lnTo>
                  <a:lnTo>
                    <a:pt x="2806" y="1775"/>
                  </a:lnTo>
                  <a:lnTo>
                    <a:pt x="2921" y="1701"/>
                  </a:lnTo>
                  <a:lnTo>
                    <a:pt x="2929" y="1696"/>
                  </a:lnTo>
                  <a:lnTo>
                    <a:pt x="3046" y="1625"/>
                  </a:lnTo>
                  <a:lnTo>
                    <a:pt x="3054" y="1620"/>
                  </a:lnTo>
                  <a:lnTo>
                    <a:pt x="3174" y="1554"/>
                  </a:lnTo>
                  <a:lnTo>
                    <a:pt x="3182" y="1550"/>
                  </a:lnTo>
                  <a:lnTo>
                    <a:pt x="3305" y="1488"/>
                  </a:lnTo>
                  <a:lnTo>
                    <a:pt x="3313" y="1484"/>
                  </a:lnTo>
                  <a:lnTo>
                    <a:pt x="3437" y="1427"/>
                  </a:lnTo>
                  <a:lnTo>
                    <a:pt x="3446" y="1423"/>
                  </a:lnTo>
                  <a:lnTo>
                    <a:pt x="3572" y="1371"/>
                  </a:lnTo>
                  <a:lnTo>
                    <a:pt x="3580" y="1368"/>
                  </a:lnTo>
                  <a:lnTo>
                    <a:pt x="3708" y="1320"/>
                  </a:lnTo>
                  <a:lnTo>
                    <a:pt x="3717" y="1317"/>
                  </a:lnTo>
                  <a:lnTo>
                    <a:pt x="3846" y="1275"/>
                  </a:lnTo>
                  <a:lnTo>
                    <a:pt x="3855" y="1272"/>
                  </a:lnTo>
                  <a:lnTo>
                    <a:pt x="3986" y="1234"/>
                  </a:lnTo>
                  <a:lnTo>
                    <a:pt x="3995" y="1232"/>
                  </a:lnTo>
                  <a:lnTo>
                    <a:pt x="4127" y="1199"/>
                  </a:lnTo>
                  <a:lnTo>
                    <a:pt x="4136" y="1197"/>
                  </a:lnTo>
                  <a:lnTo>
                    <a:pt x="4269" y="1169"/>
                  </a:lnTo>
                  <a:lnTo>
                    <a:pt x="4279" y="1167"/>
                  </a:lnTo>
                  <a:lnTo>
                    <a:pt x="4413" y="1145"/>
                  </a:lnTo>
                  <a:lnTo>
                    <a:pt x="4422" y="1143"/>
                  </a:lnTo>
                  <a:lnTo>
                    <a:pt x="4557" y="1125"/>
                  </a:lnTo>
                  <a:lnTo>
                    <a:pt x="4567" y="1124"/>
                  </a:lnTo>
                  <a:lnTo>
                    <a:pt x="4703" y="1111"/>
                  </a:lnTo>
                  <a:lnTo>
                    <a:pt x="4712" y="1111"/>
                  </a:lnTo>
                  <a:lnTo>
                    <a:pt x="4849" y="1103"/>
                  </a:lnTo>
                  <a:lnTo>
                    <a:pt x="4858" y="1103"/>
                  </a:lnTo>
                  <a:lnTo>
                    <a:pt x="4995" y="1100"/>
                  </a:lnTo>
                  <a:lnTo>
                    <a:pt x="5005" y="1100"/>
                  </a:lnTo>
                  <a:lnTo>
                    <a:pt x="5142" y="1103"/>
                  </a:lnTo>
                  <a:lnTo>
                    <a:pt x="5151" y="1103"/>
                  </a:lnTo>
                  <a:lnTo>
                    <a:pt x="5288" y="1111"/>
                  </a:lnTo>
                  <a:lnTo>
                    <a:pt x="5297" y="1111"/>
                  </a:lnTo>
                  <a:lnTo>
                    <a:pt x="5433" y="1124"/>
                  </a:lnTo>
                  <a:lnTo>
                    <a:pt x="5443" y="1125"/>
                  </a:lnTo>
                  <a:lnTo>
                    <a:pt x="5578" y="1143"/>
                  </a:lnTo>
                  <a:lnTo>
                    <a:pt x="5587" y="1145"/>
                  </a:lnTo>
                  <a:lnTo>
                    <a:pt x="5721" y="1167"/>
                  </a:lnTo>
                  <a:lnTo>
                    <a:pt x="5731" y="1169"/>
                  </a:lnTo>
                  <a:lnTo>
                    <a:pt x="5864" y="1197"/>
                  </a:lnTo>
                  <a:lnTo>
                    <a:pt x="5873" y="1199"/>
                  </a:lnTo>
                  <a:lnTo>
                    <a:pt x="6005" y="1232"/>
                  </a:lnTo>
                  <a:lnTo>
                    <a:pt x="6014" y="1234"/>
                  </a:lnTo>
                  <a:lnTo>
                    <a:pt x="6145" y="1272"/>
                  </a:lnTo>
                  <a:lnTo>
                    <a:pt x="6154" y="1275"/>
                  </a:lnTo>
                  <a:lnTo>
                    <a:pt x="6283" y="1317"/>
                  </a:lnTo>
                  <a:lnTo>
                    <a:pt x="6292" y="1320"/>
                  </a:lnTo>
                  <a:lnTo>
                    <a:pt x="6420" y="1368"/>
                  </a:lnTo>
                  <a:lnTo>
                    <a:pt x="6428" y="1371"/>
                  </a:lnTo>
                  <a:lnTo>
                    <a:pt x="6554" y="1423"/>
                  </a:lnTo>
                  <a:lnTo>
                    <a:pt x="6563" y="1427"/>
                  </a:lnTo>
                  <a:lnTo>
                    <a:pt x="6687" y="1484"/>
                  </a:lnTo>
                  <a:lnTo>
                    <a:pt x="6695" y="1488"/>
                  </a:lnTo>
                  <a:lnTo>
                    <a:pt x="6818" y="1550"/>
                  </a:lnTo>
                  <a:lnTo>
                    <a:pt x="6826" y="1554"/>
                  </a:lnTo>
                  <a:lnTo>
                    <a:pt x="6946" y="1620"/>
                  </a:lnTo>
                  <a:lnTo>
                    <a:pt x="6954" y="1625"/>
                  </a:lnTo>
                  <a:lnTo>
                    <a:pt x="7071" y="1696"/>
                  </a:lnTo>
                  <a:lnTo>
                    <a:pt x="7079" y="1701"/>
                  </a:lnTo>
                  <a:lnTo>
                    <a:pt x="7194" y="1775"/>
                  </a:lnTo>
                  <a:lnTo>
                    <a:pt x="7202" y="1781"/>
                  </a:lnTo>
                  <a:lnTo>
                    <a:pt x="7313" y="1860"/>
                  </a:lnTo>
                  <a:lnTo>
                    <a:pt x="7321" y="1865"/>
                  </a:lnTo>
                  <a:lnTo>
                    <a:pt x="7429" y="1948"/>
                  </a:lnTo>
                  <a:lnTo>
                    <a:pt x="7436" y="1954"/>
                  </a:lnTo>
                  <a:lnTo>
                    <a:pt x="7541" y="2041"/>
                  </a:lnTo>
                  <a:lnTo>
                    <a:pt x="7548" y="2047"/>
                  </a:lnTo>
                  <a:lnTo>
                    <a:pt x="7650" y="2138"/>
                  </a:lnTo>
                  <a:lnTo>
                    <a:pt x="7657" y="2144"/>
                  </a:lnTo>
                  <a:lnTo>
                    <a:pt x="7755" y="2239"/>
                  </a:lnTo>
                  <a:lnTo>
                    <a:pt x="7761" y="2245"/>
                  </a:lnTo>
                  <a:lnTo>
                    <a:pt x="7856" y="2343"/>
                  </a:lnTo>
                  <a:lnTo>
                    <a:pt x="7862" y="2350"/>
                  </a:lnTo>
                  <a:lnTo>
                    <a:pt x="7953" y="2452"/>
                  </a:lnTo>
                  <a:lnTo>
                    <a:pt x="7959" y="2459"/>
                  </a:lnTo>
                  <a:lnTo>
                    <a:pt x="8046" y="2564"/>
                  </a:lnTo>
                  <a:lnTo>
                    <a:pt x="8052" y="2571"/>
                  </a:lnTo>
                  <a:lnTo>
                    <a:pt x="8135" y="2679"/>
                  </a:lnTo>
                  <a:lnTo>
                    <a:pt x="8140" y="2687"/>
                  </a:lnTo>
                  <a:lnTo>
                    <a:pt x="8219" y="2798"/>
                  </a:lnTo>
                  <a:lnTo>
                    <a:pt x="8225" y="2806"/>
                  </a:lnTo>
                  <a:lnTo>
                    <a:pt x="8299" y="2921"/>
                  </a:lnTo>
                  <a:lnTo>
                    <a:pt x="8304" y="2929"/>
                  </a:lnTo>
                  <a:lnTo>
                    <a:pt x="8375" y="3046"/>
                  </a:lnTo>
                  <a:lnTo>
                    <a:pt x="8380" y="3054"/>
                  </a:lnTo>
                  <a:lnTo>
                    <a:pt x="8446" y="3174"/>
                  </a:lnTo>
                  <a:lnTo>
                    <a:pt x="8450" y="3182"/>
                  </a:lnTo>
                  <a:lnTo>
                    <a:pt x="8512" y="3305"/>
                  </a:lnTo>
                  <a:lnTo>
                    <a:pt x="8516" y="3313"/>
                  </a:lnTo>
                  <a:lnTo>
                    <a:pt x="8573" y="3437"/>
                  </a:lnTo>
                  <a:lnTo>
                    <a:pt x="8577" y="3446"/>
                  </a:lnTo>
                  <a:lnTo>
                    <a:pt x="8629" y="3572"/>
                  </a:lnTo>
                  <a:lnTo>
                    <a:pt x="8632" y="3580"/>
                  </a:lnTo>
                  <a:lnTo>
                    <a:pt x="8680" y="3708"/>
                  </a:lnTo>
                  <a:lnTo>
                    <a:pt x="8683" y="3717"/>
                  </a:lnTo>
                  <a:lnTo>
                    <a:pt x="8725" y="3846"/>
                  </a:lnTo>
                  <a:lnTo>
                    <a:pt x="8728" y="3855"/>
                  </a:lnTo>
                  <a:lnTo>
                    <a:pt x="8766" y="3986"/>
                  </a:lnTo>
                  <a:lnTo>
                    <a:pt x="8768" y="3995"/>
                  </a:lnTo>
                  <a:lnTo>
                    <a:pt x="8801" y="4127"/>
                  </a:lnTo>
                  <a:lnTo>
                    <a:pt x="8803" y="4136"/>
                  </a:lnTo>
                  <a:lnTo>
                    <a:pt x="8831" y="4269"/>
                  </a:lnTo>
                  <a:lnTo>
                    <a:pt x="8833" y="4279"/>
                  </a:lnTo>
                  <a:lnTo>
                    <a:pt x="8855" y="4413"/>
                  </a:lnTo>
                  <a:lnTo>
                    <a:pt x="8857" y="4422"/>
                  </a:lnTo>
                  <a:lnTo>
                    <a:pt x="8875" y="4557"/>
                  </a:lnTo>
                  <a:lnTo>
                    <a:pt x="8876" y="4567"/>
                  </a:lnTo>
                  <a:lnTo>
                    <a:pt x="8889" y="4703"/>
                  </a:lnTo>
                  <a:lnTo>
                    <a:pt x="8889" y="4712"/>
                  </a:lnTo>
                  <a:lnTo>
                    <a:pt x="8897" y="4849"/>
                  </a:lnTo>
                  <a:close/>
                  <a:moveTo>
                    <a:pt x="8390" y="5255"/>
                  </a:moveTo>
                  <a:lnTo>
                    <a:pt x="8398" y="5128"/>
                  </a:lnTo>
                  <a:lnTo>
                    <a:pt x="8400" y="5000"/>
                  </a:lnTo>
                  <a:lnTo>
                    <a:pt x="8398" y="4872"/>
                  </a:lnTo>
                  <a:lnTo>
                    <a:pt x="8390" y="4745"/>
                  </a:lnTo>
                  <a:lnTo>
                    <a:pt x="8378" y="4618"/>
                  </a:lnTo>
                  <a:lnTo>
                    <a:pt x="8362" y="4492"/>
                  </a:lnTo>
                  <a:lnTo>
                    <a:pt x="8340" y="4367"/>
                  </a:lnTo>
                  <a:lnTo>
                    <a:pt x="8315" y="4243"/>
                  </a:lnTo>
                  <a:lnTo>
                    <a:pt x="8284" y="4120"/>
                  </a:lnTo>
                  <a:lnTo>
                    <a:pt x="8249" y="3998"/>
                  </a:lnTo>
                  <a:lnTo>
                    <a:pt x="8209" y="3878"/>
                  </a:lnTo>
                  <a:lnTo>
                    <a:pt x="8165" y="3759"/>
                  </a:lnTo>
                  <a:lnTo>
                    <a:pt x="8117" y="3641"/>
                  </a:lnTo>
                  <a:lnTo>
                    <a:pt x="8064" y="3526"/>
                  </a:lnTo>
                  <a:lnTo>
                    <a:pt x="8006" y="3412"/>
                  </a:lnTo>
                  <a:lnTo>
                    <a:pt x="7944" y="3300"/>
                  </a:lnTo>
                  <a:lnTo>
                    <a:pt x="7879" y="3190"/>
                  </a:lnTo>
                  <a:lnTo>
                    <a:pt x="7809" y="3084"/>
                  </a:lnTo>
                  <a:lnTo>
                    <a:pt x="7735" y="2980"/>
                  </a:lnTo>
                  <a:lnTo>
                    <a:pt x="7658" y="2879"/>
                  </a:lnTo>
                  <a:lnTo>
                    <a:pt x="7577" y="2782"/>
                  </a:lnTo>
                  <a:lnTo>
                    <a:pt x="7492" y="2687"/>
                  </a:lnTo>
                  <a:lnTo>
                    <a:pt x="7404" y="2596"/>
                  </a:lnTo>
                  <a:lnTo>
                    <a:pt x="7313" y="2508"/>
                  </a:lnTo>
                  <a:lnTo>
                    <a:pt x="7218" y="2423"/>
                  </a:lnTo>
                  <a:lnTo>
                    <a:pt x="7121" y="2342"/>
                  </a:lnTo>
                  <a:lnTo>
                    <a:pt x="7020" y="2265"/>
                  </a:lnTo>
                  <a:lnTo>
                    <a:pt x="6916" y="2191"/>
                  </a:lnTo>
                  <a:lnTo>
                    <a:pt x="6810" y="2121"/>
                  </a:lnTo>
                  <a:lnTo>
                    <a:pt x="6700" y="2056"/>
                  </a:lnTo>
                  <a:lnTo>
                    <a:pt x="6588" y="1994"/>
                  </a:lnTo>
                  <a:lnTo>
                    <a:pt x="6474" y="1936"/>
                  </a:lnTo>
                  <a:lnTo>
                    <a:pt x="6359" y="1883"/>
                  </a:lnTo>
                  <a:lnTo>
                    <a:pt x="6241" y="1835"/>
                  </a:lnTo>
                  <a:lnTo>
                    <a:pt x="6122" y="1791"/>
                  </a:lnTo>
                  <a:lnTo>
                    <a:pt x="6002" y="1751"/>
                  </a:lnTo>
                  <a:lnTo>
                    <a:pt x="5880" y="1716"/>
                  </a:lnTo>
                  <a:lnTo>
                    <a:pt x="5757" y="1685"/>
                  </a:lnTo>
                  <a:lnTo>
                    <a:pt x="5633" y="1660"/>
                  </a:lnTo>
                  <a:lnTo>
                    <a:pt x="5508" y="1638"/>
                  </a:lnTo>
                  <a:lnTo>
                    <a:pt x="5382" y="1622"/>
                  </a:lnTo>
                  <a:lnTo>
                    <a:pt x="5255" y="1610"/>
                  </a:lnTo>
                  <a:lnTo>
                    <a:pt x="5128" y="1602"/>
                  </a:lnTo>
                  <a:lnTo>
                    <a:pt x="5000" y="1600"/>
                  </a:lnTo>
                  <a:lnTo>
                    <a:pt x="4872" y="1602"/>
                  </a:lnTo>
                  <a:lnTo>
                    <a:pt x="4745" y="1610"/>
                  </a:lnTo>
                  <a:lnTo>
                    <a:pt x="4618" y="1622"/>
                  </a:lnTo>
                  <a:lnTo>
                    <a:pt x="4492" y="1638"/>
                  </a:lnTo>
                  <a:lnTo>
                    <a:pt x="4367" y="1660"/>
                  </a:lnTo>
                  <a:lnTo>
                    <a:pt x="4243" y="1685"/>
                  </a:lnTo>
                  <a:lnTo>
                    <a:pt x="4120" y="1716"/>
                  </a:lnTo>
                  <a:lnTo>
                    <a:pt x="3998" y="1751"/>
                  </a:lnTo>
                  <a:lnTo>
                    <a:pt x="3878" y="1791"/>
                  </a:lnTo>
                  <a:lnTo>
                    <a:pt x="3759" y="1835"/>
                  </a:lnTo>
                  <a:lnTo>
                    <a:pt x="3641" y="1883"/>
                  </a:lnTo>
                  <a:lnTo>
                    <a:pt x="3526" y="1936"/>
                  </a:lnTo>
                  <a:lnTo>
                    <a:pt x="3412" y="1994"/>
                  </a:lnTo>
                  <a:lnTo>
                    <a:pt x="3300" y="2056"/>
                  </a:lnTo>
                  <a:lnTo>
                    <a:pt x="3190" y="2121"/>
                  </a:lnTo>
                  <a:lnTo>
                    <a:pt x="3084" y="2191"/>
                  </a:lnTo>
                  <a:lnTo>
                    <a:pt x="2980" y="2265"/>
                  </a:lnTo>
                  <a:lnTo>
                    <a:pt x="2879" y="2342"/>
                  </a:lnTo>
                  <a:lnTo>
                    <a:pt x="2782" y="2423"/>
                  </a:lnTo>
                  <a:lnTo>
                    <a:pt x="2687" y="2508"/>
                  </a:lnTo>
                  <a:lnTo>
                    <a:pt x="2596" y="2596"/>
                  </a:lnTo>
                  <a:lnTo>
                    <a:pt x="2508" y="2687"/>
                  </a:lnTo>
                  <a:lnTo>
                    <a:pt x="2423" y="2782"/>
                  </a:lnTo>
                  <a:lnTo>
                    <a:pt x="2342" y="2879"/>
                  </a:lnTo>
                  <a:lnTo>
                    <a:pt x="2265" y="2980"/>
                  </a:lnTo>
                  <a:lnTo>
                    <a:pt x="2191" y="3084"/>
                  </a:lnTo>
                  <a:lnTo>
                    <a:pt x="2121" y="3190"/>
                  </a:lnTo>
                  <a:lnTo>
                    <a:pt x="2056" y="3300"/>
                  </a:lnTo>
                  <a:lnTo>
                    <a:pt x="1994" y="3412"/>
                  </a:lnTo>
                  <a:lnTo>
                    <a:pt x="1936" y="3526"/>
                  </a:lnTo>
                  <a:lnTo>
                    <a:pt x="1883" y="3641"/>
                  </a:lnTo>
                  <a:lnTo>
                    <a:pt x="1835" y="3759"/>
                  </a:lnTo>
                  <a:lnTo>
                    <a:pt x="1791" y="3878"/>
                  </a:lnTo>
                  <a:lnTo>
                    <a:pt x="1751" y="3998"/>
                  </a:lnTo>
                  <a:lnTo>
                    <a:pt x="1716" y="4120"/>
                  </a:lnTo>
                  <a:lnTo>
                    <a:pt x="1685" y="4243"/>
                  </a:lnTo>
                  <a:lnTo>
                    <a:pt x="1660" y="4367"/>
                  </a:lnTo>
                  <a:lnTo>
                    <a:pt x="1638" y="4492"/>
                  </a:lnTo>
                  <a:lnTo>
                    <a:pt x="1622" y="4618"/>
                  </a:lnTo>
                  <a:lnTo>
                    <a:pt x="1610" y="4745"/>
                  </a:lnTo>
                  <a:lnTo>
                    <a:pt x="1602" y="4872"/>
                  </a:lnTo>
                  <a:lnTo>
                    <a:pt x="1600" y="5000"/>
                  </a:lnTo>
                  <a:lnTo>
                    <a:pt x="1602" y="5128"/>
                  </a:lnTo>
                  <a:lnTo>
                    <a:pt x="1610" y="5255"/>
                  </a:lnTo>
                  <a:lnTo>
                    <a:pt x="1622" y="5382"/>
                  </a:lnTo>
                  <a:lnTo>
                    <a:pt x="1638" y="5508"/>
                  </a:lnTo>
                  <a:lnTo>
                    <a:pt x="1660" y="5633"/>
                  </a:lnTo>
                  <a:lnTo>
                    <a:pt x="1685" y="5757"/>
                  </a:lnTo>
                  <a:lnTo>
                    <a:pt x="1716" y="5880"/>
                  </a:lnTo>
                  <a:lnTo>
                    <a:pt x="1751" y="6002"/>
                  </a:lnTo>
                  <a:lnTo>
                    <a:pt x="1791" y="6122"/>
                  </a:lnTo>
                  <a:lnTo>
                    <a:pt x="1835" y="6241"/>
                  </a:lnTo>
                  <a:lnTo>
                    <a:pt x="1883" y="6359"/>
                  </a:lnTo>
                  <a:lnTo>
                    <a:pt x="1936" y="6474"/>
                  </a:lnTo>
                  <a:lnTo>
                    <a:pt x="1994" y="6588"/>
                  </a:lnTo>
                  <a:lnTo>
                    <a:pt x="2056" y="6700"/>
                  </a:lnTo>
                  <a:lnTo>
                    <a:pt x="2121" y="6810"/>
                  </a:lnTo>
                  <a:lnTo>
                    <a:pt x="2191" y="6916"/>
                  </a:lnTo>
                  <a:lnTo>
                    <a:pt x="2265" y="7020"/>
                  </a:lnTo>
                  <a:lnTo>
                    <a:pt x="2342" y="7121"/>
                  </a:lnTo>
                  <a:lnTo>
                    <a:pt x="2423" y="7218"/>
                  </a:lnTo>
                  <a:lnTo>
                    <a:pt x="2502" y="7306"/>
                  </a:lnTo>
                  <a:lnTo>
                    <a:pt x="2692" y="7022"/>
                  </a:lnTo>
                  <a:lnTo>
                    <a:pt x="2715" y="6991"/>
                  </a:lnTo>
                  <a:lnTo>
                    <a:pt x="2744" y="6965"/>
                  </a:lnTo>
                  <a:lnTo>
                    <a:pt x="3040" y="6728"/>
                  </a:lnTo>
                  <a:lnTo>
                    <a:pt x="3062" y="6712"/>
                  </a:lnTo>
                  <a:lnTo>
                    <a:pt x="3087" y="6699"/>
                  </a:lnTo>
                  <a:lnTo>
                    <a:pt x="3465" y="6515"/>
                  </a:lnTo>
                  <a:lnTo>
                    <a:pt x="3503" y="6500"/>
                  </a:lnTo>
                  <a:lnTo>
                    <a:pt x="3944" y="6369"/>
                  </a:lnTo>
                  <a:lnTo>
                    <a:pt x="3975" y="6362"/>
                  </a:lnTo>
                  <a:lnTo>
                    <a:pt x="4457" y="6283"/>
                  </a:lnTo>
                  <a:lnTo>
                    <a:pt x="4484" y="6280"/>
                  </a:lnTo>
                  <a:lnTo>
                    <a:pt x="4987" y="6254"/>
                  </a:lnTo>
                  <a:lnTo>
                    <a:pt x="5013" y="6254"/>
                  </a:lnTo>
                  <a:lnTo>
                    <a:pt x="5516" y="6280"/>
                  </a:lnTo>
                  <a:lnTo>
                    <a:pt x="5543" y="6283"/>
                  </a:lnTo>
                  <a:lnTo>
                    <a:pt x="6025" y="6362"/>
                  </a:lnTo>
                  <a:lnTo>
                    <a:pt x="6056" y="6369"/>
                  </a:lnTo>
                  <a:lnTo>
                    <a:pt x="6497" y="6500"/>
                  </a:lnTo>
                  <a:lnTo>
                    <a:pt x="6535" y="6515"/>
                  </a:lnTo>
                  <a:lnTo>
                    <a:pt x="6913" y="6699"/>
                  </a:lnTo>
                  <a:lnTo>
                    <a:pt x="6938" y="6712"/>
                  </a:lnTo>
                  <a:lnTo>
                    <a:pt x="6960" y="6728"/>
                  </a:lnTo>
                  <a:lnTo>
                    <a:pt x="7256" y="6965"/>
                  </a:lnTo>
                  <a:lnTo>
                    <a:pt x="7285" y="6991"/>
                  </a:lnTo>
                  <a:lnTo>
                    <a:pt x="7308" y="7022"/>
                  </a:lnTo>
                  <a:lnTo>
                    <a:pt x="7498" y="7306"/>
                  </a:lnTo>
                  <a:lnTo>
                    <a:pt x="7577" y="7218"/>
                  </a:lnTo>
                  <a:lnTo>
                    <a:pt x="7658" y="7121"/>
                  </a:lnTo>
                  <a:lnTo>
                    <a:pt x="7735" y="7020"/>
                  </a:lnTo>
                  <a:lnTo>
                    <a:pt x="7809" y="6916"/>
                  </a:lnTo>
                  <a:lnTo>
                    <a:pt x="7879" y="6810"/>
                  </a:lnTo>
                  <a:lnTo>
                    <a:pt x="7944" y="6700"/>
                  </a:lnTo>
                  <a:lnTo>
                    <a:pt x="8006" y="6588"/>
                  </a:lnTo>
                  <a:lnTo>
                    <a:pt x="8064" y="6474"/>
                  </a:lnTo>
                  <a:lnTo>
                    <a:pt x="8117" y="6359"/>
                  </a:lnTo>
                  <a:lnTo>
                    <a:pt x="8165" y="6241"/>
                  </a:lnTo>
                  <a:lnTo>
                    <a:pt x="8209" y="6122"/>
                  </a:lnTo>
                  <a:lnTo>
                    <a:pt x="8249" y="6002"/>
                  </a:lnTo>
                  <a:lnTo>
                    <a:pt x="8284" y="5880"/>
                  </a:lnTo>
                  <a:lnTo>
                    <a:pt x="8315" y="5757"/>
                  </a:lnTo>
                  <a:lnTo>
                    <a:pt x="8340" y="5633"/>
                  </a:lnTo>
                  <a:lnTo>
                    <a:pt x="8362" y="5508"/>
                  </a:lnTo>
                  <a:lnTo>
                    <a:pt x="8378" y="5382"/>
                  </a:lnTo>
                  <a:lnTo>
                    <a:pt x="8390" y="5255"/>
                  </a:lnTo>
                  <a:close/>
                  <a:moveTo>
                    <a:pt x="6916" y="7809"/>
                  </a:moveTo>
                  <a:lnTo>
                    <a:pt x="7020" y="7735"/>
                  </a:lnTo>
                  <a:lnTo>
                    <a:pt x="7086" y="7685"/>
                  </a:lnTo>
                  <a:lnTo>
                    <a:pt x="7058" y="7547"/>
                  </a:lnTo>
                  <a:lnTo>
                    <a:pt x="6914" y="7331"/>
                  </a:lnTo>
                  <a:lnTo>
                    <a:pt x="6670" y="7136"/>
                  </a:lnTo>
                  <a:lnTo>
                    <a:pt x="6335" y="6974"/>
                  </a:lnTo>
                  <a:lnTo>
                    <a:pt x="5929" y="6853"/>
                  </a:lnTo>
                  <a:lnTo>
                    <a:pt x="5476" y="6778"/>
                  </a:lnTo>
                  <a:lnTo>
                    <a:pt x="5000" y="6754"/>
                  </a:lnTo>
                  <a:lnTo>
                    <a:pt x="4524" y="6778"/>
                  </a:lnTo>
                  <a:lnTo>
                    <a:pt x="4071" y="6853"/>
                  </a:lnTo>
                  <a:lnTo>
                    <a:pt x="3665" y="6974"/>
                  </a:lnTo>
                  <a:lnTo>
                    <a:pt x="3330" y="7136"/>
                  </a:lnTo>
                  <a:lnTo>
                    <a:pt x="3086" y="7331"/>
                  </a:lnTo>
                  <a:lnTo>
                    <a:pt x="2942" y="7547"/>
                  </a:lnTo>
                  <a:lnTo>
                    <a:pt x="2914" y="7685"/>
                  </a:lnTo>
                  <a:lnTo>
                    <a:pt x="2980" y="7735"/>
                  </a:lnTo>
                  <a:lnTo>
                    <a:pt x="3084" y="7809"/>
                  </a:lnTo>
                  <a:lnTo>
                    <a:pt x="3190" y="7879"/>
                  </a:lnTo>
                  <a:lnTo>
                    <a:pt x="3300" y="7944"/>
                  </a:lnTo>
                  <a:lnTo>
                    <a:pt x="3412" y="8006"/>
                  </a:lnTo>
                  <a:lnTo>
                    <a:pt x="3526" y="8064"/>
                  </a:lnTo>
                  <a:lnTo>
                    <a:pt x="3641" y="8117"/>
                  </a:lnTo>
                  <a:lnTo>
                    <a:pt x="3759" y="8165"/>
                  </a:lnTo>
                  <a:lnTo>
                    <a:pt x="3878" y="8209"/>
                  </a:lnTo>
                  <a:lnTo>
                    <a:pt x="3998" y="8249"/>
                  </a:lnTo>
                  <a:lnTo>
                    <a:pt x="4120" y="8284"/>
                  </a:lnTo>
                  <a:lnTo>
                    <a:pt x="4243" y="8315"/>
                  </a:lnTo>
                  <a:lnTo>
                    <a:pt x="4367" y="8340"/>
                  </a:lnTo>
                  <a:lnTo>
                    <a:pt x="4492" y="8362"/>
                  </a:lnTo>
                  <a:lnTo>
                    <a:pt x="4618" y="8378"/>
                  </a:lnTo>
                  <a:lnTo>
                    <a:pt x="4745" y="8390"/>
                  </a:lnTo>
                  <a:lnTo>
                    <a:pt x="4872" y="8398"/>
                  </a:lnTo>
                  <a:lnTo>
                    <a:pt x="5000" y="8400"/>
                  </a:lnTo>
                  <a:lnTo>
                    <a:pt x="5128" y="8398"/>
                  </a:lnTo>
                  <a:lnTo>
                    <a:pt x="5255" y="8390"/>
                  </a:lnTo>
                  <a:lnTo>
                    <a:pt x="5382" y="8378"/>
                  </a:lnTo>
                  <a:lnTo>
                    <a:pt x="5508" y="8362"/>
                  </a:lnTo>
                  <a:lnTo>
                    <a:pt x="5633" y="8340"/>
                  </a:lnTo>
                  <a:lnTo>
                    <a:pt x="5757" y="8315"/>
                  </a:lnTo>
                  <a:lnTo>
                    <a:pt x="5880" y="8284"/>
                  </a:lnTo>
                  <a:lnTo>
                    <a:pt x="6002" y="8249"/>
                  </a:lnTo>
                  <a:lnTo>
                    <a:pt x="6122" y="8209"/>
                  </a:lnTo>
                  <a:lnTo>
                    <a:pt x="6241" y="8165"/>
                  </a:lnTo>
                  <a:lnTo>
                    <a:pt x="6359" y="8117"/>
                  </a:lnTo>
                  <a:lnTo>
                    <a:pt x="6474" y="8064"/>
                  </a:lnTo>
                  <a:lnTo>
                    <a:pt x="6588" y="8006"/>
                  </a:lnTo>
                  <a:lnTo>
                    <a:pt x="6700" y="7944"/>
                  </a:lnTo>
                  <a:lnTo>
                    <a:pt x="6810" y="7879"/>
                  </a:lnTo>
                  <a:lnTo>
                    <a:pt x="6916" y="7809"/>
                  </a:lnTo>
                  <a:close/>
                  <a:moveTo>
                    <a:pt x="6537" y="4088"/>
                  </a:moveTo>
                  <a:lnTo>
                    <a:pt x="6538" y="4136"/>
                  </a:lnTo>
                  <a:lnTo>
                    <a:pt x="6538" y="4146"/>
                  </a:lnTo>
                  <a:lnTo>
                    <a:pt x="6537" y="4194"/>
                  </a:lnTo>
                  <a:lnTo>
                    <a:pt x="6537" y="4203"/>
                  </a:lnTo>
                  <a:lnTo>
                    <a:pt x="6534" y="4252"/>
                  </a:lnTo>
                  <a:lnTo>
                    <a:pt x="6533" y="4261"/>
                  </a:lnTo>
                  <a:lnTo>
                    <a:pt x="6529" y="4309"/>
                  </a:lnTo>
                  <a:lnTo>
                    <a:pt x="6528" y="4318"/>
                  </a:lnTo>
                  <a:lnTo>
                    <a:pt x="6522" y="4366"/>
                  </a:lnTo>
                  <a:lnTo>
                    <a:pt x="6520" y="4375"/>
                  </a:lnTo>
                  <a:lnTo>
                    <a:pt x="6512" y="4422"/>
                  </a:lnTo>
                  <a:lnTo>
                    <a:pt x="6510" y="4431"/>
                  </a:lnTo>
                  <a:lnTo>
                    <a:pt x="6501" y="4478"/>
                  </a:lnTo>
                  <a:lnTo>
                    <a:pt x="6499" y="4488"/>
                  </a:lnTo>
                  <a:lnTo>
                    <a:pt x="6487" y="4534"/>
                  </a:lnTo>
                  <a:lnTo>
                    <a:pt x="6485" y="4543"/>
                  </a:lnTo>
                  <a:lnTo>
                    <a:pt x="6471" y="4589"/>
                  </a:lnTo>
                  <a:lnTo>
                    <a:pt x="6469" y="4598"/>
                  </a:lnTo>
                  <a:lnTo>
                    <a:pt x="6454" y="4644"/>
                  </a:lnTo>
                  <a:lnTo>
                    <a:pt x="6451" y="4653"/>
                  </a:lnTo>
                  <a:lnTo>
                    <a:pt x="6434" y="4698"/>
                  </a:lnTo>
                  <a:lnTo>
                    <a:pt x="6431" y="4707"/>
                  </a:lnTo>
                  <a:lnTo>
                    <a:pt x="6412" y="4751"/>
                  </a:lnTo>
                  <a:lnTo>
                    <a:pt x="6409" y="4760"/>
                  </a:lnTo>
                  <a:lnTo>
                    <a:pt x="6388" y="4803"/>
                  </a:lnTo>
                  <a:lnTo>
                    <a:pt x="6384" y="4812"/>
                  </a:lnTo>
                  <a:lnTo>
                    <a:pt x="6363" y="4855"/>
                  </a:lnTo>
                  <a:lnTo>
                    <a:pt x="6358" y="4863"/>
                  </a:lnTo>
                  <a:lnTo>
                    <a:pt x="6335" y="4906"/>
                  </a:lnTo>
                  <a:lnTo>
                    <a:pt x="6330" y="4914"/>
                  </a:lnTo>
                  <a:lnTo>
                    <a:pt x="6305" y="4955"/>
                  </a:lnTo>
                  <a:lnTo>
                    <a:pt x="6300" y="4963"/>
                  </a:lnTo>
                  <a:lnTo>
                    <a:pt x="6274" y="5004"/>
                  </a:lnTo>
                  <a:lnTo>
                    <a:pt x="6268" y="5012"/>
                  </a:lnTo>
                  <a:lnTo>
                    <a:pt x="6241" y="5051"/>
                  </a:lnTo>
                  <a:lnTo>
                    <a:pt x="6235" y="5058"/>
                  </a:lnTo>
                  <a:lnTo>
                    <a:pt x="6206" y="5097"/>
                  </a:lnTo>
                  <a:lnTo>
                    <a:pt x="6200" y="5104"/>
                  </a:lnTo>
                  <a:lnTo>
                    <a:pt x="6169" y="5141"/>
                  </a:lnTo>
                  <a:lnTo>
                    <a:pt x="6163" y="5148"/>
                  </a:lnTo>
                  <a:lnTo>
                    <a:pt x="6131" y="5184"/>
                  </a:lnTo>
                  <a:lnTo>
                    <a:pt x="6125" y="5191"/>
                  </a:lnTo>
                  <a:lnTo>
                    <a:pt x="6091" y="5226"/>
                  </a:lnTo>
                  <a:lnTo>
                    <a:pt x="6085" y="5232"/>
                  </a:lnTo>
                  <a:lnTo>
                    <a:pt x="6050" y="5266"/>
                  </a:lnTo>
                  <a:lnTo>
                    <a:pt x="6043" y="5272"/>
                  </a:lnTo>
                  <a:lnTo>
                    <a:pt x="6007" y="5304"/>
                  </a:lnTo>
                  <a:lnTo>
                    <a:pt x="6000" y="5310"/>
                  </a:lnTo>
                  <a:lnTo>
                    <a:pt x="5963" y="5341"/>
                  </a:lnTo>
                  <a:lnTo>
                    <a:pt x="5956" y="5347"/>
                  </a:lnTo>
                  <a:lnTo>
                    <a:pt x="5917" y="5376"/>
                  </a:lnTo>
                  <a:lnTo>
                    <a:pt x="5910" y="5382"/>
                  </a:lnTo>
                  <a:lnTo>
                    <a:pt x="5871" y="5409"/>
                  </a:lnTo>
                  <a:lnTo>
                    <a:pt x="5863" y="5415"/>
                  </a:lnTo>
                  <a:lnTo>
                    <a:pt x="5822" y="5441"/>
                  </a:lnTo>
                  <a:lnTo>
                    <a:pt x="5814" y="5446"/>
                  </a:lnTo>
                  <a:lnTo>
                    <a:pt x="5773" y="5471"/>
                  </a:lnTo>
                  <a:lnTo>
                    <a:pt x="5765" y="5476"/>
                  </a:lnTo>
                  <a:lnTo>
                    <a:pt x="5722" y="5499"/>
                  </a:lnTo>
                  <a:lnTo>
                    <a:pt x="5714" y="5504"/>
                  </a:lnTo>
                  <a:lnTo>
                    <a:pt x="5671" y="5525"/>
                  </a:lnTo>
                  <a:lnTo>
                    <a:pt x="5662" y="5529"/>
                  </a:lnTo>
                  <a:lnTo>
                    <a:pt x="5619" y="5550"/>
                  </a:lnTo>
                  <a:lnTo>
                    <a:pt x="5610" y="5553"/>
                  </a:lnTo>
                  <a:lnTo>
                    <a:pt x="5566" y="5572"/>
                  </a:lnTo>
                  <a:lnTo>
                    <a:pt x="5557" y="5575"/>
                  </a:lnTo>
                  <a:lnTo>
                    <a:pt x="5512" y="5592"/>
                  </a:lnTo>
                  <a:lnTo>
                    <a:pt x="5503" y="5595"/>
                  </a:lnTo>
                  <a:lnTo>
                    <a:pt x="5457" y="5610"/>
                  </a:lnTo>
                  <a:lnTo>
                    <a:pt x="5448" y="5612"/>
                  </a:lnTo>
                  <a:lnTo>
                    <a:pt x="5402" y="5626"/>
                  </a:lnTo>
                  <a:lnTo>
                    <a:pt x="5393" y="5628"/>
                  </a:lnTo>
                  <a:lnTo>
                    <a:pt x="5347" y="5640"/>
                  </a:lnTo>
                  <a:lnTo>
                    <a:pt x="5337" y="5642"/>
                  </a:lnTo>
                  <a:lnTo>
                    <a:pt x="5290" y="5651"/>
                  </a:lnTo>
                  <a:lnTo>
                    <a:pt x="5281" y="5653"/>
                  </a:lnTo>
                  <a:lnTo>
                    <a:pt x="5234" y="5661"/>
                  </a:lnTo>
                  <a:lnTo>
                    <a:pt x="5225" y="5663"/>
                  </a:lnTo>
                  <a:lnTo>
                    <a:pt x="5177" y="5669"/>
                  </a:lnTo>
                  <a:lnTo>
                    <a:pt x="5168" y="5670"/>
                  </a:lnTo>
                  <a:lnTo>
                    <a:pt x="5120" y="5674"/>
                  </a:lnTo>
                  <a:lnTo>
                    <a:pt x="5111" y="5675"/>
                  </a:lnTo>
                  <a:lnTo>
                    <a:pt x="5062" y="5678"/>
                  </a:lnTo>
                  <a:lnTo>
                    <a:pt x="5053" y="5678"/>
                  </a:lnTo>
                  <a:lnTo>
                    <a:pt x="5005" y="5679"/>
                  </a:lnTo>
                  <a:lnTo>
                    <a:pt x="4995" y="5679"/>
                  </a:lnTo>
                  <a:lnTo>
                    <a:pt x="4947" y="5678"/>
                  </a:lnTo>
                  <a:lnTo>
                    <a:pt x="4938" y="5678"/>
                  </a:lnTo>
                  <a:lnTo>
                    <a:pt x="4889" y="5675"/>
                  </a:lnTo>
                  <a:lnTo>
                    <a:pt x="4880" y="5674"/>
                  </a:lnTo>
                  <a:lnTo>
                    <a:pt x="4832" y="5670"/>
                  </a:lnTo>
                  <a:lnTo>
                    <a:pt x="4823" y="5669"/>
                  </a:lnTo>
                  <a:lnTo>
                    <a:pt x="4775" y="5663"/>
                  </a:lnTo>
                  <a:lnTo>
                    <a:pt x="4766" y="5661"/>
                  </a:lnTo>
                  <a:lnTo>
                    <a:pt x="4719" y="5653"/>
                  </a:lnTo>
                  <a:lnTo>
                    <a:pt x="4710" y="5651"/>
                  </a:lnTo>
                  <a:lnTo>
                    <a:pt x="4663" y="5642"/>
                  </a:lnTo>
                  <a:lnTo>
                    <a:pt x="4653" y="5640"/>
                  </a:lnTo>
                  <a:lnTo>
                    <a:pt x="4607" y="5628"/>
                  </a:lnTo>
                  <a:lnTo>
                    <a:pt x="4598" y="5626"/>
                  </a:lnTo>
                  <a:lnTo>
                    <a:pt x="4552" y="5612"/>
                  </a:lnTo>
                  <a:lnTo>
                    <a:pt x="4543" y="5610"/>
                  </a:lnTo>
                  <a:lnTo>
                    <a:pt x="4497" y="5595"/>
                  </a:lnTo>
                  <a:lnTo>
                    <a:pt x="4488" y="5592"/>
                  </a:lnTo>
                  <a:lnTo>
                    <a:pt x="4443" y="5575"/>
                  </a:lnTo>
                  <a:lnTo>
                    <a:pt x="4434" y="5572"/>
                  </a:lnTo>
                  <a:lnTo>
                    <a:pt x="4390" y="5553"/>
                  </a:lnTo>
                  <a:lnTo>
                    <a:pt x="4381" y="5550"/>
                  </a:lnTo>
                  <a:lnTo>
                    <a:pt x="4338" y="5529"/>
                  </a:lnTo>
                  <a:lnTo>
                    <a:pt x="4329" y="5525"/>
                  </a:lnTo>
                  <a:lnTo>
                    <a:pt x="4286" y="5504"/>
                  </a:lnTo>
                  <a:lnTo>
                    <a:pt x="4278" y="5499"/>
                  </a:lnTo>
                  <a:lnTo>
                    <a:pt x="4235" y="5476"/>
                  </a:lnTo>
                  <a:lnTo>
                    <a:pt x="4227" y="5471"/>
                  </a:lnTo>
                  <a:lnTo>
                    <a:pt x="4186" y="5446"/>
                  </a:lnTo>
                  <a:lnTo>
                    <a:pt x="4178" y="5441"/>
                  </a:lnTo>
                  <a:lnTo>
                    <a:pt x="4137" y="5415"/>
                  </a:lnTo>
                  <a:lnTo>
                    <a:pt x="4129" y="5409"/>
                  </a:lnTo>
                  <a:lnTo>
                    <a:pt x="4090" y="5382"/>
                  </a:lnTo>
                  <a:lnTo>
                    <a:pt x="4083" y="5376"/>
                  </a:lnTo>
                  <a:lnTo>
                    <a:pt x="4044" y="5347"/>
                  </a:lnTo>
                  <a:lnTo>
                    <a:pt x="4037" y="5341"/>
                  </a:lnTo>
                  <a:lnTo>
                    <a:pt x="4000" y="5310"/>
                  </a:lnTo>
                  <a:lnTo>
                    <a:pt x="3993" y="5304"/>
                  </a:lnTo>
                  <a:lnTo>
                    <a:pt x="3957" y="5272"/>
                  </a:lnTo>
                  <a:lnTo>
                    <a:pt x="3950" y="5266"/>
                  </a:lnTo>
                  <a:lnTo>
                    <a:pt x="3915" y="5232"/>
                  </a:lnTo>
                  <a:lnTo>
                    <a:pt x="3909" y="5226"/>
                  </a:lnTo>
                  <a:lnTo>
                    <a:pt x="3875" y="5191"/>
                  </a:lnTo>
                  <a:lnTo>
                    <a:pt x="3869" y="5184"/>
                  </a:lnTo>
                  <a:lnTo>
                    <a:pt x="3837" y="5148"/>
                  </a:lnTo>
                  <a:lnTo>
                    <a:pt x="3831" y="5141"/>
                  </a:lnTo>
                  <a:lnTo>
                    <a:pt x="3800" y="5104"/>
                  </a:lnTo>
                  <a:lnTo>
                    <a:pt x="3794" y="5097"/>
                  </a:lnTo>
                  <a:lnTo>
                    <a:pt x="3765" y="5058"/>
                  </a:lnTo>
                  <a:lnTo>
                    <a:pt x="3759" y="5051"/>
                  </a:lnTo>
                  <a:lnTo>
                    <a:pt x="3732" y="5012"/>
                  </a:lnTo>
                  <a:lnTo>
                    <a:pt x="3726" y="5004"/>
                  </a:lnTo>
                  <a:lnTo>
                    <a:pt x="3700" y="4963"/>
                  </a:lnTo>
                  <a:lnTo>
                    <a:pt x="3695" y="4955"/>
                  </a:lnTo>
                  <a:lnTo>
                    <a:pt x="3670" y="4914"/>
                  </a:lnTo>
                  <a:lnTo>
                    <a:pt x="3665" y="4906"/>
                  </a:lnTo>
                  <a:lnTo>
                    <a:pt x="3642" y="4863"/>
                  </a:lnTo>
                  <a:lnTo>
                    <a:pt x="3637" y="4855"/>
                  </a:lnTo>
                  <a:lnTo>
                    <a:pt x="3616" y="4812"/>
                  </a:lnTo>
                  <a:lnTo>
                    <a:pt x="3612" y="4803"/>
                  </a:lnTo>
                  <a:lnTo>
                    <a:pt x="3591" y="4760"/>
                  </a:lnTo>
                  <a:lnTo>
                    <a:pt x="3588" y="4751"/>
                  </a:lnTo>
                  <a:lnTo>
                    <a:pt x="3569" y="4707"/>
                  </a:lnTo>
                  <a:lnTo>
                    <a:pt x="3566" y="4698"/>
                  </a:lnTo>
                  <a:lnTo>
                    <a:pt x="3549" y="4653"/>
                  </a:lnTo>
                  <a:lnTo>
                    <a:pt x="3546" y="4644"/>
                  </a:lnTo>
                  <a:lnTo>
                    <a:pt x="3531" y="4598"/>
                  </a:lnTo>
                  <a:lnTo>
                    <a:pt x="3529" y="4589"/>
                  </a:lnTo>
                  <a:lnTo>
                    <a:pt x="3515" y="4543"/>
                  </a:lnTo>
                  <a:lnTo>
                    <a:pt x="3513" y="4534"/>
                  </a:lnTo>
                  <a:lnTo>
                    <a:pt x="3501" y="4488"/>
                  </a:lnTo>
                  <a:lnTo>
                    <a:pt x="3499" y="4478"/>
                  </a:lnTo>
                  <a:lnTo>
                    <a:pt x="3490" y="4431"/>
                  </a:lnTo>
                  <a:lnTo>
                    <a:pt x="3488" y="4422"/>
                  </a:lnTo>
                  <a:lnTo>
                    <a:pt x="3480" y="4375"/>
                  </a:lnTo>
                  <a:lnTo>
                    <a:pt x="3478" y="4366"/>
                  </a:lnTo>
                  <a:lnTo>
                    <a:pt x="3472" y="4318"/>
                  </a:lnTo>
                  <a:lnTo>
                    <a:pt x="3471" y="4309"/>
                  </a:lnTo>
                  <a:lnTo>
                    <a:pt x="3467" y="4261"/>
                  </a:lnTo>
                  <a:lnTo>
                    <a:pt x="3466" y="4252"/>
                  </a:lnTo>
                  <a:lnTo>
                    <a:pt x="3463" y="4203"/>
                  </a:lnTo>
                  <a:lnTo>
                    <a:pt x="3463" y="4194"/>
                  </a:lnTo>
                  <a:lnTo>
                    <a:pt x="3462" y="4146"/>
                  </a:lnTo>
                  <a:lnTo>
                    <a:pt x="3462" y="4136"/>
                  </a:lnTo>
                  <a:lnTo>
                    <a:pt x="3463" y="4088"/>
                  </a:lnTo>
                  <a:lnTo>
                    <a:pt x="3463" y="4079"/>
                  </a:lnTo>
                  <a:lnTo>
                    <a:pt x="3466" y="4030"/>
                  </a:lnTo>
                  <a:lnTo>
                    <a:pt x="3467" y="4021"/>
                  </a:lnTo>
                  <a:lnTo>
                    <a:pt x="3471" y="3973"/>
                  </a:lnTo>
                  <a:lnTo>
                    <a:pt x="3472" y="3964"/>
                  </a:lnTo>
                  <a:lnTo>
                    <a:pt x="3478" y="3916"/>
                  </a:lnTo>
                  <a:lnTo>
                    <a:pt x="3480" y="3907"/>
                  </a:lnTo>
                  <a:lnTo>
                    <a:pt x="3488" y="3860"/>
                  </a:lnTo>
                  <a:lnTo>
                    <a:pt x="3490" y="3851"/>
                  </a:lnTo>
                  <a:lnTo>
                    <a:pt x="3499" y="3804"/>
                  </a:lnTo>
                  <a:lnTo>
                    <a:pt x="3501" y="3794"/>
                  </a:lnTo>
                  <a:lnTo>
                    <a:pt x="3513" y="3748"/>
                  </a:lnTo>
                  <a:lnTo>
                    <a:pt x="3515" y="3739"/>
                  </a:lnTo>
                  <a:lnTo>
                    <a:pt x="3529" y="3693"/>
                  </a:lnTo>
                  <a:lnTo>
                    <a:pt x="3531" y="3684"/>
                  </a:lnTo>
                  <a:lnTo>
                    <a:pt x="3546" y="3638"/>
                  </a:lnTo>
                  <a:lnTo>
                    <a:pt x="3549" y="3629"/>
                  </a:lnTo>
                  <a:lnTo>
                    <a:pt x="3566" y="3584"/>
                  </a:lnTo>
                  <a:lnTo>
                    <a:pt x="3569" y="3575"/>
                  </a:lnTo>
                  <a:lnTo>
                    <a:pt x="3588" y="3531"/>
                  </a:lnTo>
                  <a:lnTo>
                    <a:pt x="3591" y="3522"/>
                  </a:lnTo>
                  <a:lnTo>
                    <a:pt x="3612" y="3479"/>
                  </a:lnTo>
                  <a:lnTo>
                    <a:pt x="3616" y="3470"/>
                  </a:lnTo>
                  <a:lnTo>
                    <a:pt x="3637" y="3427"/>
                  </a:lnTo>
                  <a:lnTo>
                    <a:pt x="3642" y="3419"/>
                  </a:lnTo>
                  <a:lnTo>
                    <a:pt x="3665" y="3376"/>
                  </a:lnTo>
                  <a:lnTo>
                    <a:pt x="3670" y="3368"/>
                  </a:lnTo>
                  <a:lnTo>
                    <a:pt x="3695" y="3327"/>
                  </a:lnTo>
                  <a:lnTo>
                    <a:pt x="3700" y="3319"/>
                  </a:lnTo>
                  <a:lnTo>
                    <a:pt x="3726" y="3278"/>
                  </a:lnTo>
                  <a:lnTo>
                    <a:pt x="3732" y="3270"/>
                  </a:lnTo>
                  <a:lnTo>
                    <a:pt x="3760" y="3231"/>
                  </a:lnTo>
                  <a:lnTo>
                    <a:pt x="3765" y="3223"/>
                  </a:lnTo>
                  <a:lnTo>
                    <a:pt x="3795" y="3185"/>
                  </a:lnTo>
                  <a:lnTo>
                    <a:pt x="3800" y="3178"/>
                  </a:lnTo>
                  <a:lnTo>
                    <a:pt x="3831" y="3141"/>
                  </a:lnTo>
                  <a:lnTo>
                    <a:pt x="3837" y="3134"/>
                  </a:lnTo>
                  <a:lnTo>
                    <a:pt x="3869" y="3098"/>
                  </a:lnTo>
                  <a:lnTo>
                    <a:pt x="3876" y="3091"/>
                  </a:lnTo>
                  <a:lnTo>
                    <a:pt x="3909" y="3057"/>
                  </a:lnTo>
                  <a:lnTo>
                    <a:pt x="3916" y="3050"/>
                  </a:lnTo>
                  <a:lnTo>
                    <a:pt x="3950" y="3017"/>
                  </a:lnTo>
                  <a:lnTo>
                    <a:pt x="3957" y="3010"/>
                  </a:lnTo>
                  <a:lnTo>
                    <a:pt x="3993" y="2978"/>
                  </a:lnTo>
                  <a:lnTo>
                    <a:pt x="4000" y="2972"/>
                  </a:lnTo>
                  <a:lnTo>
                    <a:pt x="4037" y="2942"/>
                  </a:lnTo>
                  <a:lnTo>
                    <a:pt x="4045" y="2936"/>
                  </a:lnTo>
                  <a:lnTo>
                    <a:pt x="4083" y="2907"/>
                  </a:lnTo>
                  <a:lnTo>
                    <a:pt x="4090" y="2901"/>
                  </a:lnTo>
                  <a:lnTo>
                    <a:pt x="4130" y="2873"/>
                  </a:lnTo>
                  <a:lnTo>
                    <a:pt x="4137" y="2868"/>
                  </a:lnTo>
                  <a:lnTo>
                    <a:pt x="4178" y="2842"/>
                  </a:lnTo>
                  <a:lnTo>
                    <a:pt x="4186" y="2837"/>
                  </a:lnTo>
                  <a:lnTo>
                    <a:pt x="4227" y="2812"/>
                  </a:lnTo>
                  <a:lnTo>
                    <a:pt x="4234" y="2808"/>
                  </a:lnTo>
                  <a:lnTo>
                    <a:pt x="4277" y="2784"/>
                  </a:lnTo>
                  <a:lnTo>
                    <a:pt x="4285" y="2779"/>
                  </a:lnTo>
                  <a:lnTo>
                    <a:pt x="4328" y="2758"/>
                  </a:lnTo>
                  <a:lnTo>
                    <a:pt x="4337" y="2753"/>
                  </a:lnTo>
                  <a:lnTo>
                    <a:pt x="4381" y="2733"/>
                  </a:lnTo>
                  <a:lnTo>
                    <a:pt x="4389" y="2729"/>
                  </a:lnTo>
                  <a:lnTo>
                    <a:pt x="4434" y="2711"/>
                  </a:lnTo>
                  <a:lnTo>
                    <a:pt x="4443" y="2708"/>
                  </a:lnTo>
                  <a:lnTo>
                    <a:pt x="4488" y="2691"/>
                  </a:lnTo>
                  <a:lnTo>
                    <a:pt x="4497" y="2688"/>
                  </a:lnTo>
                  <a:lnTo>
                    <a:pt x="4542" y="2673"/>
                  </a:lnTo>
                  <a:lnTo>
                    <a:pt x="4551" y="2670"/>
                  </a:lnTo>
                  <a:lnTo>
                    <a:pt x="4598" y="2657"/>
                  </a:lnTo>
                  <a:lnTo>
                    <a:pt x="4607" y="2654"/>
                  </a:lnTo>
                  <a:lnTo>
                    <a:pt x="4653" y="2643"/>
                  </a:lnTo>
                  <a:lnTo>
                    <a:pt x="4662" y="2640"/>
                  </a:lnTo>
                  <a:lnTo>
                    <a:pt x="4709" y="2631"/>
                  </a:lnTo>
                  <a:lnTo>
                    <a:pt x="4719" y="2629"/>
                  </a:lnTo>
                  <a:lnTo>
                    <a:pt x="4766" y="2621"/>
                  </a:lnTo>
                  <a:lnTo>
                    <a:pt x="4775" y="2619"/>
                  </a:lnTo>
                  <a:lnTo>
                    <a:pt x="4823" y="2613"/>
                  </a:lnTo>
                  <a:lnTo>
                    <a:pt x="4832" y="2612"/>
                  </a:lnTo>
                  <a:lnTo>
                    <a:pt x="4880" y="2608"/>
                  </a:lnTo>
                  <a:lnTo>
                    <a:pt x="4889" y="2607"/>
                  </a:lnTo>
                  <a:lnTo>
                    <a:pt x="4938" y="2604"/>
                  </a:lnTo>
                  <a:lnTo>
                    <a:pt x="4947" y="2604"/>
                  </a:lnTo>
                  <a:lnTo>
                    <a:pt x="4995" y="2603"/>
                  </a:lnTo>
                  <a:lnTo>
                    <a:pt x="5005" y="2603"/>
                  </a:lnTo>
                  <a:lnTo>
                    <a:pt x="5053" y="2604"/>
                  </a:lnTo>
                  <a:lnTo>
                    <a:pt x="5062" y="2604"/>
                  </a:lnTo>
                  <a:lnTo>
                    <a:pt x="5111" y="2607"/>
                  </a:lnTo>
                  <a:lnTo>
                    <a:pt x="5120" y="2608"/>
                  </a:lnTo>
                  <a:lnTo>
                    <a:pt x="5168" y="2612"/>
                  </a:lnTo>
                  <a:lnTo>
                    <a:pt x="5177" y="2613"/>
                  </a:lnTo>
                  <a:lnTo>
                    <a:pt x="5225" y="2619"/>
                  </a:lnTo>
                  <a:lnTo>
                    <a:pt x="5234" y="2621"/>
                  </a:lnTo>
                  <a:lnTo>
                    <a:pt x="5281" y="2629"/>
                  </a:lnTo>
                  <a:lnTo>
                    <a:pt x="5291" y="2631"/>
                  </a:lnTo>
                  <a:lnTo>
                    <a:pt x="5338" y="2640"/>
                  </a:lnTo>
                  <a:lnTo>
                    <a:pt x="5347" y="2643"/>
                  </a:lnTo>
                  <a:lnTo>
                    <a:pt x="5393" y="2654"/>
                  </a:lnTo>
                  <a:lnTo>
                    <a:pt x="5402" y="2657"/>
                  </a:lnTo>
                  <a:lnTo>
                    <a:pt x="5449" y="2670"/>
                  </a:lnTo>
                  <a:lnTo>
                    <a:pt x="5458" y="2673"/>
                  </a:lnTo>
                  <a:lnTo>
                    <a:pt x="5503" y="2688"/>
                  </a:lnTo>
                  <a:lnTo>
                    <a:pt x="5512" y="2691"/>
                  </a:lnTo>
                  <a:lnTo>
                    <a:pt x="5557" y="2708"/>
                  </a:lnTo>
                  <a:lnTo>
                    <a:pt x="5566" y="2711"/>
                  </a:lnTo>
                  <a:lnTo>
                    <a:pt x="5611" y="2729"/>
                  </a:lnTo>
                  <a:lnTo>
                    <a:pt x="5619" y="2733"/>
                  </a:lnTo>
                  <a:lnTo>
                    <a:pt x="5663" y="2753"/>
                  </a:lnTo>
                  <a:lnTo>
                    <a:pt x="5672" y="2758"/>
                  </a:lnTo>
                  <a:lnTo>
                    <a:pt x="5715" y="2779"/>
                  </a:lnTo>
                  <a:lnTo>
                    <a:pt x="5723" y="2784"/>
                  </a:lnTo>
                  <a:lnTo>
                    <a:pt x="5766" y="2808"/>
                  </a:lnTo>
                  <a:lnTo>
                    <a:pt x="5773" y="2812"/>
                  </a:lnTo>
                  <a:lnTo>
                    <a:pt x="5814" y="2837"/>
                  </a:lnTo>
                  <a:lnTo>
                    <a:pt x="5822" y="2842"/>
                  </a:lnTo>
                  <a:lnTo>
                    <a:pt x="5863" y="2868"/>
                  </a:lnTo>
                  <a:lnTo>
                    <a:pt x="5870" y="2873"/>
                  </a:lnTo>
                  <a:lnTo>
                    <a:pt x="5910" y="2901"/>
                  </a:lnTo>
                  <a:lnTo>
                    <a:pt x="5917" y="2907"/>
                  </a:lnTo>
                  <a:lnTo>
                    <a:pt x="5955" y="2936"/>
                  </a:lnTo>
                  <a:lnTo>
                    <a:pt x="5963" y="2942"/>
                  </a:lnTo>
                  <a:lnTo>
                    <a:pt x="6000" y="2972"/>
                  </a:lnTo>
                  <a:lnTo>
                    <a:pt x="6007" y="2978"/>
                  </a:lnTo>
                  <a:lnTo>
                    <a:pt x="6043" y="3010"/>
                  </a:lnTo>
                  <a:lnTo>
                    <a:pt x="6050" y="3017"/>
                  </a:lnTo>
                  <a:lnTo>
                    <a:pt x="6084" y="3050"/>
                  </a:lnTo>
                  <a:lnTo>
                    <a:pt x="6091" y="3057"/>
                  </a:lnTo>
                  <a:lnTo>
                    <a:pt x="6124" y="3091"/>
                  </a:lnTo>
                  <a:lnTo>
                    <a:pt x="6131" y="3098"/>
                  </a:lnTo>
                  <a:lnTo>
                    <a:pt x="6163" y="3134"/>
                  </a:lnTo>
                  <a:lnTo>
                    <a:pt x="6169" y="3141"/>
                  </a:lnTo>
                  <a:lnTo>
                    <a:pt x="6200" y="3178"/>
                  </a:lnTo>
                  <a:lnTo>
                    <a:pt x="6205" y="3185"/>
                  </a:lnTo>
                  <a:lnTo>
                    <a:pt x="6235" y="3223"/>
                  </a:lnTo>
                  <a:lnTo>
                    <a:pt x="6240" y="3231"/>
                  </a:lnTo>
                  <a:lnTo>
                    <a:pt x="6268" y="3270"/>
                  </a:lnTo>
                  <a:lnTo>
                    <a:pt x="6274" y="3278"/>
                  </a:lnTo>
                  <a:lnTo>
                    <a:pt x="6300" y="3319"/>
                  </a:lnTo>
                  <a:lnTo>
                    <a:pt x="6305" y="3327"/>
                  </a:lnTo>
                  <a:lnTo>
                    <a:pt x="6330" y="3368"/>
                  </a:lnTo>
                  <a:lnTo>
                    <a:pt x="6335" y="3376"/>
                  </a:lnTo>
                  <a:lnTo>
                    <a:pt x="6358" y="3419"/>
                  </a:lnTo>
                  <a:lnTo>
                    <a:pt x="6363" y="3427"/>
                  </a:lnTo>
                  <a:lnTo>
                    <a:pt x="6384" y="3470"/>
                  </a:lnTo>
                  <a:lnTo>
                    <a:pt x="6388" y="3479"/>
                  </a:lnTo>
                  <a:lnTo>
                    <a:pt x="6409" y="3522"/>
                  </a:lnTo>
                  <a:lnTo>
                    <a:pt x="6412" y="3531"/>
                  </a:lnTo>
                  <a:lnTo>
                    <a:pt x="6431" y="3575"/>
                  </a:lnTo>
                  <a:lnTo>
                    <a:pt x="6434" y="3584"/>
                  </a:lnTo>
                  <a:lnTo>
                    <a:pt x="6451" y="3629"/>
                  </a:lnTo>
                  <a:lnTo>
                    <a:pt x="6454" y="3638"/>
                  </a:lnTo>
                  <a:lnTo>
                    <a:pt x="6469" y="3684"/>
                  </a:lnTo>
                  <a:lnTo>
                    <a:pt x="6471" y="3693"/>
                  </a:lnTo>
                  <a:lnTo>
                    <a:pt x="6485" y="3739"/>
                  </a:lnTo>
                  <a:lnTo>
                    <a:pt x="6487" y="3748"/>
                  </a:lnTo>
                  <a:lnTo>
                    <a:pt x="6499" y="3794"/>
                  </a:lnTo>
                  <a:lnTo>
                    <a:pt x="6501" y="3804"/>
                  </a:lnTo>
                  <a:lnTo>
                    <a:pt x="6510" y="3851"/>
                  </a:lnTo>
                  <a:lnTo>
                    <a:pt x="6512" y="3860"/>
                  </a:lnTo>
                  <a:lnTo>
                    <a:pt x="6520" y="3907"/>
                  </a:lnTo>
                  <a:lnTo>
                    <a:pt x="6522" y="3916"/>
                  </a:lnTo>
                  <a:lnTo>
                    <a:pt x="6528" y="3964"/>
                  </a:lnTo>
                  <a:lnTo>
                    <a:pt x="6529" y="3973"/>
                  </a:lnTo>
                  <a:lnTo>
                    <a:pt x="6533" y="4021"/>
                  </a:lnTo>
                  <a:lnTo>
                    <a:pt x="6534" y="4030"/>
                  </a:lnTo>
                  <a:lnTo>
                    <a:pt x="6537" y="4079"/>
                  </a:lnTo>
                  <a:lnTo>
                    <a:pt x="6537" y="4088"/>
                  </a:lnTo>
                  <a:close/>
                  <a:moveTo>
                    <a:pt x="6037" y="4180"/>
                  </a:moveTo>
                  <a:lnTo>
                    <a:pt x="6038" y="4141"/>
                  </a:lnTo>
                  <a:lnTo>
                    <a:pt x="6037" y="4102"/>
                  </a:lnTo>
                  <a:lnTo>
                    <a:pt x="6035" y="4063"/>
                  </a:lnTo>
                  <a:lnTo>
                    <a:pt x="6031" y="4024"/>
                  </a:lnTo>
                  <a:lnTo>
                    <a:pt x="6026" y="3986"/>
                  </a:lnTo>
                  <a:lnTo>
                    <a:pt x="6020" y="3948"/>
                  </a:lnTo>
                  <a:lnTo>
                    <a:pt x="6012" y="3910"/>
                  </a:lnTo>
                  <a:lnTo>
                    <a:pt x="6003" y="3872"/>
                  </a:lnTo>
                  <a:lnTo>
                    <a:pt x="5992" y="3835"/>
                  </a:lnTo>
                  <a:lnTo>
                    <a:pt x="5980" y="3798"/>
                  </a:lnTo>
                  <a:lnTo>
                    <a:pt x="5967" y="3762"/>
                  </a:lnTo>
                  <a:lnTo>
                    <a:pt x="5952" y="3726"/>
                  </a:lnTo>
                  <a:lnTo>
                    <a:pt x="5936" y="3691"/>
                  </a:lnTo>
                  <a:lnTo>
                    <a:pt x="5918" y="3656"/>
                  </a:lnTo>
                  <a:lnTo>
                    <a:pt x="5899" y="3622"/>
                  </a:lnTo>
                  <a:lnTo>
                    <a:pt x="5879" y="3589"/>
                  </a:lnTo>
                  <a:lnTo>
                    <a:pt x="5858" y="3556"/>
                  </a:lnTo>
                  <a:lnTo>
                    <a:pt x="5836" y="3524"/>
                  </a:lnTo>
                  <a:lnTo>
                    <a:pt x="5812" y="3494"/>
                  </a:lnTo>
                  <a:lnTo>
                    <a:pt x="5787" y="3464"/>
                  </a:lnTo>
                  <a:lnTo>
                    <a:pt x="5761" y="3435"/>
                  </a:lnTo>
                  <a:lnTo>
                    <a:pt x="5735" y="3407"/>
                  </a:lnTo>
                  <a:lnTo>
                    <a:pt x="5707" y="3381"/>
                  </a:lnTo>
                  <a:lnTo>
                    <a:pt x="5678" y="3355"/>
                  </a:lnTo>
                  <a:lnTo>
                    <a:pt x="5648" y="3330"/>
                  </a:lnTo>
                  <a:lnTo>
                    <a:pt x="5617" y="3307"/>
                  </a:lnTo>
                  <a:lnTo>
                    <a:pt x="5585" y="3284"/>
                  </a:lnTo>
                  <a:lnTo>
                    <a:pt x="5553" y="3263"/>
                  </a:lnTo>
                  <a:lnTo>
                    <a:pt x="5519" y="3242"/>
                  </a:lnTo>
                  <a:lnTo>
                    <a:pt x="5484" y="3223"/>
                  </a:lnTo>
                  <a:lnTo>
                    <a:pt x="5450" y="3206"/>
                  </a:lnTo>
                  <a:lnTo>
                    <a:pt x="5414" y="3189"/>
                  </a:lnTo>
                  <a:lnTo>
                    <a:pt x="5379" y="3175"/>
                  </a:lnTo>
                  <a:lnTo>
                    <a:pt x="5342" y="3161"/>
                  </a:lnTo>
                  <a:lnTo>
                    <a:pt x="5306" y="3149"/>
                  </a:lnTo>
                  <a:lnTo>
                    <a:pt x="5269" y="3138"/>
                  </a:lnTo>
                  <a:lnTo>
                    <a:pt x="5231" y="3129"/>
                  </a:lnTo>
                  <a:lnTo>
                    <a:pt x="5193" y="3121"/>
                  </a:lnTo>
                  <a:lnTo>
                    <a:pt x="5155" y="3115"/>
                  </a:lnTo>
                  <a:lnTo>
                    <a:pt x="5117" y="3110"/>
                  </a:lnTo>
                  <a:lnTo>
                    <a:pt x="5078" y="3106"/>
                  </a:lnTo>
                  <a:lnTo>
                    <a:pt x="5039" y="3104"/>
                  </a:lnTo>
                  <a:lnTo>
                    <a:pt x="5000" y="3103"/>
                  </a:lnTo>
                  <a:lnTo>
                    <a:pt x="4961" y="3104"/>
                  </a:lnTo>
                  <a:lnTo>
                    <a:pt x="4922" y="3106"/>
                  </a:lnTo>
                  <a:lnTo>
                    <a:pt x="4883" y="3110"/>
                  </a:lnTo>
                  <a:lnTo>
                    <a:pt x="4845" y="3115"/>
                  </a:lnTo>
                  <a:lnTo>
                    <a:pt x="4807" y="3121"/>
                  </a:lnTo>
                  <a:lnTo>
                    <a:pt x="4769" y="3129"/>
                  </a:lnTo>
                  <a:lnTo>
                    <a:pt x="4731" y="3138"/>
                  </a:lnTo>
                  <a:lnTo>
                    <a:pt x="4694" y="3149"/>
                  </a:lnTo>
                  <a:lnTo>
                    <a:pt x="4658" y="3161"/>
                  </a:lnTo>
                  <a:lnTo>
                    <a:pt x="4621" y="3175"/>
                  </a:lnTo>
                  <a:lnTo>
                    <a:pt x="4586" y="3189"/>
                  </a:lnTo>
                  <a:lnTo>
                    <a:pt x="4550" y="3206"/>
                  </a:lnTo>
                  <a:lnTo>
                    <a:pt x="4516" y="3223"/>
                  </a:lnTo>
                  <a:lnTo>
                    <a:pt x="4481" y="3242"/>
                  </a:lnTo>
                  <a:lnTo>
                    <a:pt x="4447" y="3263"/>
                  </a:lnTo>
                  <a:lnTo>
                    <a:pt x="4415" y="3284"/>
                  </a:lnTo>
                  <a:lnTo>
                    <a:pt x="4383" y="3307"/>
                  </a:lnTo>
                  <a:lnTo>
                    <a:pt x="4352" y="3330"/>
                  </a:lnTo>
                  <a:lnTo>
                    <a:pt x="4322" y="3355"/>
                  </a:lnTo>
                  <a:lnTo>
                    <a:pt x="4293" y="3381"/>
                  </a:lnTo>
                  <a:lnTo>
                    <a:pt x="4265" y="3407"/>
                  </a:lnTo>
                  <a:lnTo>
                    <a:pt x="4239" y="3435"/>
                  </a:lnTo>
                  <a:lnTo>
                    <a:pt x="4213" y="3464"/>
                  </a:lnTo>
                  <a:lnTo>
                    <a:pt x="4188" y="3494"/>
                  </a:lnTo>
                  <a:lnTo>
                    <a:pt x="4164" y="3524"/>
                  </a:lnTo>
                  <a:lnTo>
                    <a:pt x="4142" y="3556"/>
                  </a:lnTo>
                  <a:lnTo>
                    <a:pt x="4121" y="3589"/>
                  </a:lnTo>
                  <a:lnTo>
                    <a:pt x="4101" y="3622"/>
                  </a:lnTo>
                  <a:lnTo>
                    <a:pt x="4082" y="3656"/>
                  </a:lnTo>
                  <a:lnTo>
                    <a:pt x="4064" y="3691"/>
                  </a:lnTo>
                  <a:lnTo>
                    <a:pt x="4048" y="3726"/>
                  </a:lnTo>
                  <a:lnTo>
                    <a:pt x="4033" y="3762"/>
                  </a:lnTo>
                  <a:lnTo>
                    <a:pt x="4020" y="3798"/>
                  </a:lnTo>
                  <a:lnTo>
                    <a:pt x="4008" y="3835"/>
                  </a:lnTo>
                  <a:lnTo>
                    <a:pt x="3997" y="3872"/>
                  </a:lnTo>
                  <a:lnTo>
                    <a:pt x="3988" y="3910"/>
                  </a:lnTo>
                  <a:lnTo>
                    <a:pt x="3980" y="3948"/>
                  </a:lnTo>
                  <a:lnTo>
                    <a:pt x="3974" y="3986"/>
                  </a:lnTo>
                  <a:lnTo>
                    <a:pt x="3969" y="4024"/>
                  </a:lnTo>
                  <a:lnTo>
                    <a:pt x="3965" y="4063"/>
                  </a:lnTo>
                  <a:lnTo>
                    <a:pt x="3963" y="4102"/>
                  </a:lnTo>
                  <a:lnTo>
                    <a:pt x="3962" y="4141"/>
                  </a:lnTo>
                  <a:lnTo>
                    <a:pt x="3963" y="4180"/>
                  </a:lnTo>
                  <a:lnTo>
                    <a:pt x="3965" y="4219"/>
                  </a:lnTo>
                  <a:lnTo>
                    <a:pt x="3969" y="4258"/>
                  </a:lnTo>
                  <a:lnTo>
                    <a:pt x="3974" y="4296"/>
                  </a:lnTo>
                  <a:lnTo>
                    <a:pt x="3980" y="4334"/>
                  </a:lnTo>
                  <a:lnTo>
                    <a:pt x="3988" y="4372"/>
                  </a:lnTo>
                  <a:lnTo>
                    <a:pt x="3997" y="4410"/>
                  </a:lnTo>
                  <a:lnTo>
                    <a:pt x="4008" y="4447"/>
                  </a:lnTo>
                  <a:lnTo>
                    <a:pt x="4020" y="4484"/>
                  </a:lnTo>
                  <a:lnTo>
                    <a:pt x="4033" y="4520"/>
                  </a:lnTo>
                  <a:lnTo>
                    <a:pt x="4048" y="4556"/>
                  </a:lnTo>
                  <a:lnTo>
                    <a:pt x="4064" y="4591"/>
                  </a:lnTo>
                  <a:lnTo>
                    <a:pt x="4082" y="4626"/>
                  </a:lnTo>
                  <a:lnTo>
                    <a:pt x="4101" y="4660"/>
                  </a:lnTo>
                  <a:lnTo>
                    <a:pt x="4121" y="4694"/>
                  </a:lnTo>
                  <a:lnTo>
                    <a:pt x="4142" y="4726"/>
                  </a:lnTo>
                  <a:lnTo>
                    <a:pt x="4165" y="4758"/>
                  </a:lnTo>
                  <a:lnTo>
                    <a:pt x="4188" y="4789"/>
                  </a:lnTo>
                  <a:lnTo>
                    <a:pt x="4213" y="4818"/>
                  </a:lnTo>
                  <a:lnTo>
                    <a:pt x="4239" y="4847"/>
                  </a:lnTo>
                  <a:lnTo>
                    <a:pt x="4266" y="4875"/>
                  </a:lnTo>
                  <a:lnTo>
                    <a:pt x="4294" y="4902"/>
                  </a:lnTo>
                  <a:lnTo>
                    <a:pt x="4323" y="4928"/>
                  </a:lnTo>
                  <a:lnTo>
                    <a:pt x="4352" y="4953"/>
                  </a:lnTo>
                  <a:lnTo>
                    <a:pt x="4383" y="4976"/>
                  </a:lnTo>
                  <a:lnTo>
                    <a:pt x="4415" y="4999"/>
                  </a:lnTo>
                  <a:lnTo>
                    <a:pt x="4447" y="5020"/>
                  </a:lnTo>
                  <a:lnTo>
                    <a:pt x="4481" y="5040"/>
                  </a:lnTo>
                  <a:lnTo>
                    <a:pt x="4515" y="5059"/>
                  </a:lnTo>
                  <a:lnTo>
                    <a:pt x="4550" y="5077"/>
                  </a:lnTo>
                  <a:lnTo>
                    <a:pt x="4585" y="5093"/>
                  </a:lnTo>
                  <a:lnTo>
                    <a:pt x="4621" y="5108"/>
                  </a:lnTo>
                  <a:lnTo>
                    <a:pt x="4657" y="5121"/>
                  </a:lnTo>
                  <a:lnTo>
                    <a:pt x="4694" y="5133"/>
                  </a:lnTo>
                  <a:lnTo>
                    <a:pt x="4731" y="5144"/>
                  </a:lnTo>
                  <a:lnTo>
                    <a:pt x="4769" y="5153"/>
                  </a:lnTo>
                  <a:lnTo>
                    <a:pt x="4807" y="5161"/>
                  </a:lnTo>
                  <a:lnTo>
                    <a:pt x="4845" y="5167"/>
                  </a:lnTo>
                  <a:lnTo>
                    <a:pt x="4883" y="5172"/>
                  </a:lnTo>
                  <a:lnTo>
                    <a:pt x="4922" y="5176"/>
                  </a:lnTo>
                  <a:lnTo>
                    <a:pt x="4961" y="5178"/>
                  </a:lnTo>
                  <a:lnTo>
                    <a:pt x="5000" y="5179"/>
                  </a:lnTo>
                  <a:lnTo>
                    <a:pt x="5039" y="5178"/>
                  </a:lnTo>
                  <a:lnTo>
                    <a:pt x="5078" y="5176"/>
                  </a:lnTo>
                  <a:lnTo>
                    <a:pt x="5117" y="5172"/>
                  </a:lnTo>
                  <a:lnTo>
                    <a:pt x="5155" y="5167"/>
                  </a:lnTo>
                  <a:lnTo>
                    <a:pt x="5193" y="5161"/>
                  </a:lnTo>
                  <a:lnTo>
                    <a:pt x="5231" y="5153"/>
                  </a:lnTo>
                  <a:lnTo>
                    <a:pt x="5269" y="5144"/>
                  </a:lnTo>
                  <a:lnTo>
                    <a:pt x="5306" y="5133"/>
                  </a:lnTo>
                  <a:lnTo>
                    <a:pt x="5343" y="5121"/>
                  </a:lnTo>
                  <a:lnTo>
                    <a:pt x="5379" y="5108"/>
                  </a:lnTo>
                  <a:lnTo>
                    <a:pt x="5415" y="5093"/>
                  </a:lnTo>
                  <a:lnTo>
                    <a:pt x="5450" y="5077"/>
                  </a:lnTo>
                  <a:lnTo>
                    <a:pt x="5485" y="5059"/>
                  </a:lnTo>
                  <a:lnTo>
                    <a:pt x="5519" y="5040"/>
                  </a:lnTo>
                  <a:lnTo>
                    <a:pt x="5553" y="5020"/>
                  </a:lnTo>
                  <a:lnTo>
                    <a:pt x="5585" y="4999"/>
                  </a:lnTo>
                  <a:lnTo>
                    <a:pt x="5617" y="4976"/>
                  </a:lnTo>
                  <a:lnTo>
                    <a:pt x="5648" y="4953"/>
                  </a:lnTo>
                  <a:lnTo>
                    <a:pt x="5677" y="4928"/>
                  </a:lnTo>
                  <a:lnTo>
                    <a:pt x="5706" y="4902"/>
                  </a:lnTo>
                  <a:lnTo>
                    <a:pt x="5734" y="4875"/>
                  </a:lnTo>
                  <a:lnTo>
                    <a:pt x="5761" y="4847"/>
                  </a:lnTo>
                  <a:lnTo>
                    <a:pt x="5787" y="4818"/>
                  </a:lnTo>
                  <a:lnTo>
                    <a:pt x="5812" y="4789"/>
                  </a:lnTo>
                  <a:lnTo>
                    <a:pt x="5835" y="4758"/>
                  </a:lnTo>
                  <a:lnTo>
                    <a:pt x="5858" y="4726"/>
                  </a:lnTo>
                  <a:lnTo>
                    <a:pt x="5879" y="4694"/>
                  </a:lnTo>
                  <a:lnTo>
                    <a:pt x="5899" y="4660"/>
                  </a:lnTo>
                  <a:lnTo>
                    <a:pt x="5918" y="4626"/>
                  </a:lnTo>
                  <a:lnTo>
                    <a:pt x="5936" y="4591"/>
                  </a:lnTo>
                  <a:lnTo>
                    <a:pt x="5952" y="4556"/>
                  </a:lnTo>
                  <a:lnTo>
                    <a:pt x="5967" y="4520"/>
                  </a:lnTo>
                  <a:lnTo>
                    <a:pt x="5980" y="4484"/>
                  </a:lnTo>
                  <a:lnTo>
                    <a:pt x="5992" y="4447"/>
                  </a:lnTo>
                  <a:lnTo>
                    <a:pt x="6003" y="4410"/>
                  </a:lnTo>
                  <a:lnTo>
                    <a:pt x="6012" y="4372"/>
                  </a:lnTo>
                  <a:lnTo>
                    <a:pt x="6020" y="4334"/>
                  </a:lnTo>
                  <a:lnTo>
                    <a:pt x="6026" y="4296"/>
                  </a:lnTo>
                  <a:lnTo>
                    <a:pt x="6031" y="4258"/>
                  </a:lnTo>
                  <a:lnTo>
                    <a:pt x="6035" y="4219"/>
                  </a:lnTo>
                  <a:lnTo>
                    <a:pt x="6037" y="4180"/>
                  </a:lnTo>
                  <a:close/>
                </a:path>
              </a:pathLst>
            </a:custGeom>
            <a:solidFill>
              <a:schemeClr val="accent1">
                <a:lumMod val="50000"/>
              </a:scheme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sp>
        <p:nvSpPr>
          <p:cNvPr id="58" name="Oval 57">
            <a:extLst>
              <a:ext uri="{FF2B5EF4-FFF2-40B4-BE49-F238E27FC236}">
                <a16:creationId xmlns:a16="http://schemas.microsoft.com/office/drawing/2014/main" id="{0BE7B156-E5AA-488D-9795-B3D13EEB1DAE}"/>
              </a:ext>
            </a:extLst>
          </p:cNvPr>
          <p:cNvSpPr/>
          <p:nvPr/>
        </p:nvSpPr>
        <p:spPr>
          <a:xfrm>
            <a:off x="3257329" y="1790712"/>
            <a:ext cx="976720" cy="976720"/>
          </a:xfrm>
          <a:prstGeom prst="ellipse">
            <a:avLst/>
          </a:prstGeom>
          <a:solidFill>
            <a:schemeClr val="accent1"/>
          </a:solidFill>
          <a:ln w="9525" cap="rnd" cmpd="sng" algn="ctr">
            <a:solidFill>
              <a:schemeClr val="bg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a:endParaRPr lang="de-DE" sz="1200">
              <a:solidFill>
                <a:srgbClr val="FFFFFF"/>
              </a:solidFill>
            </a:endParaRPr>
          </a:p>
        </p:txBody>
      </p:sp>
      <p:sp>
        <p:nvSpPr>
          <p:cNvPr id="59" name="Oval 58">
            <a:extLst>
              <a:ext uri="{FF2B5EF4-FFF2-40B4-BE49-F238E27FC236}">
                <a16:creationId xmlns:a16="http://schemas.microsoft.com/office/drawing/2014/main" id="{A58F241D-D08B-4AEA-97ED-A7FF5BB4A685}"/>
              </a:ext>
            </a:extLst>
          </p:cNvPr>
          <p:cNvSpPr/>
          <p:nvPr/>
        </p:nvSpPr>
        <p:spPr>
          <a:xfrm>
            <a:off x="3257329" y="1846428"/>
            <a:ext cx="976720" cy="976720"/>
          </a:xfrm>
          <a:prstGeom prst="ellipse">
            <a:avLst/>
          </a:prstGeom>
          <a:solidFill>
            <a:schemeClr val="bg1"/>
          </a:solidFill>
          <a:ln w="9525" cap="rnd" cmpd="sng" algn="ctr">
            <a:solidFill>
              <a:schemeClr val="bg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a:endParaRPr lang="de-DE" sz="1200">
              <a:solidFill>
                <a:srgbClr val="FFFFFF"/>
              </a:solidFill>
            </a:endParaRPr>
          </a:p>
        </p:txBody>
      </p:sp>
      <p:grpSp>
        <p:nvGrpSpPr>
          <p:cNvPr id="11" name="Group 10">
            <a:extLst>
              <a:ext uri="{FF2B5EF4-FFF2-40B4-BE49-F238E27FC236}">
                <a16:creationId xmlns:a16="http://schemas.microsoft.com/office/drawing/2014/main" id="{8CD9F46E-A51A-8B02-A185-F4CB54B7B51A}"/>
              </a:ext>
            </a:extLst>
          </p:cNvPr>
          <p:cNvGrpSpPr/>
          <p:nvPr/>
        </p:nvGrpSpPr>
        <p:grpSpPr>
          <a:xfrm>
            <a:off x="3507093" y="1922315"/>
            <a:ext cx="477192" cy="477192"/>
            <a:chOff x="3507093" y="1922315"/>
            <a:chExt cx="477192" cy="477192"/>
          </a:xfrm>
        </p:grpSpPr>
        <p:sp>
          <p:nvSpPr>
            <p:cNvPr id="77" name="Google Shape;695;p7"/>
            <p:cNvSpPr/>
            <p:nvPr/>
          </p:nvSpPr>
          <p:spPr>
            <a:xfrm>
              <a:off x="3507093" y="1922315"/>
              <a:ext cx="477192" cy="477192"/>
            </a:xfrm>
            <a:custGeom>
              <a:avLst/>
              <a:gdLst/>
              <a:ahLst/>
              <a:cxnLst/>
              <a:rect l="l" t="t" r="r" b="b"/>
              <a:pathLst>
                <a:path w="10000" h="10000" extrusionOk="0">
                  <a:moveTo>
                    <a:pt x="6173" y="7412"/>
                  </a:moveTo>
                  <a:lnTo>
                    <a:pt x="6172" y="7456"/>
                  </a:lnTo>
                  <a:lnTo>
                    <a:pt x="6170" y="7500"/>
                  </a:lnTo>
                  <a:lnTo>
                    <a:pt x="6166" y="7544"/>
                  </a:lnTo>
                  <a:lnTo>
                    <a:pt x="6160" y="7587"/>
                  </a:lnTo>
                  <a:lnTo>
                    <a:pt x="6153" y="7630"/>
                  </a:lnTo>
                  <a:lnTo>
                    <a:pt x="6144" y="7673"/>
                  </a:lnTo>
                  <a:lnTo>
                    <a:pt x="6133" y="7716"/>
                  </a:lnTo>
                  <a:lnTo>
                    <a:pt x="6121" y="7757"/>
                  </a:lnTo>
                  <a:lnTo>
                    <a:pt x="6107" y="7799"/>
                  </a:lnTo>
                  <a:lnTo>
                    <a:pt x="6092" y="7840"/>
                  </a:lnTo>
                  <a:lnTo>
                    <a:pt x="6075" y="7880"/>
                  </a:lnTo>
                  <a:lnTo>
                    <a:pt x="6057" y="7920"/>
                  </a:lnTo>
                  <a:lnTo>
                    <a:pt x="6037" y="7959"/>
                  </a:lnTo>
                  <a:lnTo>
                    <a:pt x="6016" y="7998"/>
                  </a:lnTo>
                  <a:lnTo>
                    <a:pt x="5993" y="8036"/>
                  </a:lnTo>
                  <a:lnTo>
                    <a:pt x="5969" y="8073"/>
                  </a:lnTo>
                  <a:lnTo>
                    <a:pt x="5944" y="8109"/>
                  </a:lnTo>
                  <a:lnTo>
                    <a:pt x="5917" y="8144"/>
                  </a:lnTo>
                  <a:lnTo>
                    <a:pt x="5889" y="8177"/>
                  </a:lnTo>
                  <a:lnTo>
                    <a:pt x="5860" y="8210"/>
                  </a:lnTo>
                  <a:lnTo>
                    <a:pt x="5830" y="8242"/>
                  </a:lnTo>
                  <a:lnTo>
                    <a:pt x="5798" y="8272"/>
                  </a:lnTo>
                  <a:lnTo>
                    <a:pt x="5766" y="8301"/>
                  </a:lnTo>
                  <a:lnTo>
                    <a:pt x="5732" y="8329"/>
                  </a:lnTo>
                  <a:lnTo>
                    <a:pt x="5697" y="8356"/>
                  </a:lnTo>
                  <a:lnTo>
                    <a:pt x="5661" y="8381"/>
                  </a:lnTo>
                  <a:lnTo>
                    <a:pt x="5625" y="8405"/>
                  </a:lnTo>
                  <a:lnTo>
                    <a:pt x="5587" y="8428"/>
                  </a:lnTo>
                  <a:lnTo>
                    <a:pt x="5548" y="8449"/>
                  </a:lnTo>
                  <a:lnTo>
                    <a:pt x="5509" y="8469"/>
                  </a:lnTo>
                  <a:lnTo>
                    <a:pt x="5469" y="8487"/>
                  </a:lnTo>
                  <a:lnTo>
                    <a:pt x="5428" y="8504"/>
                  </a:lnTo>
                  <a:lnTo>
                    <a:pt x="5387" y="8519"/>
                  </a:lnTo>
                  <a:lnTo>
                    <a:pt x="5346" y="8533"/>
                  </a:lnTo>
                  <a:lnTo>
                    <a:pt x="5304" y="8545"/>
                  </a:lnTo>
                  <a:lnTo>
                    <a:pt x="5261" y="8556"/>
                  </a:lnTo>
                  <a:lnTo>
                    <a:pt x="5218" y="8565"/>
                  </a:lnTo>
                  <a:lnTo>
                    <a:pt x="5175" y="8572"/>
                  </a:lnTo>
                  <a:lnTo>
                    <a:pt x="5132" y="8578"/>
                  </a:lnTo>
                  <a:lnTo>
                    <a:pt x="5088" y="8582"/>
                  </a:lnTo>
                  <a:lnTo>
                    <a:pt x="5044" y="8584"/>
                  </a:lnTo>
                  <a:lnTo>
                    <a:pt x="5000" y="8585"/>
                  </a:lnTo>
                  <a:lnTo>
                    <a:pt x="4956" y="8584"/>
                  </a:lnTo>
                  <a:lnTo>
                    <a:pt x="4912" y="8582"/>
                  </a:lnTo>
                  <a:lnTo>
                    <a:pt x="4868" y="8578"/>
                  </a:lnTo>
                  <a:lnTo>
                    <a:pt x="4825" y="8572"/>
                  </a:lnTo>
                  <a:lnTo>
                    <a:pt x="4782" y="8565"/>
                  </a:lnTo>
                  <a:lnTo>
                    <a:pt x="4739" y="8556"/>
                  </a:lnTo>
                  <a:lnTo>
                    <a:pt x="4696" y="8545"/>
                  </a:lnTo>
                  <a:lnTo>
                    <a:pt x="4654" y="8533"/>
                  </a:lnTo>
                  <a:lnTo>
                    <a:pt x="4613" y="8519"/>
                  </a:lnTo>
                  <a:lnTo>
                    <a:pt x="4572" y="8504"/>
                  </a:lnTo>
                  <a:lnTo>
                    <a:pt x="4531" y="8487"/>
                  </a:lnTo>
                  <a:lnTo>
                    <a:pt x="4491" y="8469"/>
                  </a:lnTo>
                  <a:lnTo>
                    <a:pt x="4452" y="8449"/>
                  </a:lnTo>
                  <a:lnTo>
                    <a:pt x="4413" y="8428"/>
                  </a:lnTo>
                  <a:lnTo>
                    <a:pt x="4375" y="8405"/>
                  </a:lnTo>
                  <a:lnTo>
                    <a:pt x="4339" y="8381"/>
                  </a:lnTo>
                  <a:lnTo>
                    <a:pt x="4303" y="8356"/>
                  </a:lnTo>
                  <a:lnTo>
                    <a:pt x="4268" y="8329"/>
                  </a:lnTo>
                  <a:lnTo>
                    <a:pt x="4234" y="8301"/>
                  </a:lnTo>
                  <a:lnTo>
                    <a:pt x="4202" y="8272"/>
                  </a:lnTo>
                  <a:lnTo>
                    <a:pt x="4170" y="8242"/>
                  </a:lnTo>
                  <a:lnTo>
                    <a:pt x="4140" y="8210"/>
                  </a:lnTo>
                  <a:lnTo>
                    <a:pt x="4111" y="8177"/>
                  </a:lnTo>
                  <a:lnTo>
                    <a:pt x="4083" y="8144"/>
                  </a:lnTo>
                  <a:lnTo>
                    <a:pt x="4056" y="8109"/>
                  </a:lnTo>
                  <a:lnTo>
                    <a:pt x="4031" y="8073"/>
                  </a:lnTo>
                  <a:lnTo>
                    <a:pt x="4007" y="8036"/>
                  </a:lnTo>
                  <a:lnTo>
                    <a:pt x="3984" y="7998"/>
                  </a:lnTo>
                  <a:lnTo>
                    <a:pt x="3963" y="7959"/>
                  </a:lnTo>
                  <a:lnTo>
                    <a:pt x="3943" y="7920"/>
                  </a:lnTo>
                  <a:lnTo>
                    <a:pt x="3925" y="7880"/>
                  </a:lnTo>
                  <a:lnTo>
                    <a:pt x="3908" y="7840"/>
                  </a:lnTo>
                  <a:lnTo>
                    <a:pt x="3893" y="7799"/>
                  </a:lnTo>
                  <a:lnTo>
                    <a:pt x="3879" y="7757"/>
                  </a:lnTo>
                  <a:lnTo>
                    <a:pt x="3867" y="7716"/>
                  </a:lnTo>
                  <a:lnTo>
                    <a:pt x="3856" y="7673"/>
                  </a:lnTo>
                  <a:lnTo>
                    <a:pt x="3847" y="7630"/>
                  </a:lnTo>
                  <a:lnTo>
                    <a:pt x="3840" y="7587"/>
                  </a:lnTo>
                  <a:lnTo>
                    <a:pt x="3834" y="7544"/>
                  </a:lnTo>
                  <a:lnTo>
                    <a:pt x="3830" y="7500"/>
                  </a:lnTo>
                  <a:lnTo>
                    <a:pt x="3828" y="7456"/>
                  </a:lnTo>
                  <a:lnTo>
                    <a:pt x="3827" y="7412"/>
                  </a:lnTo>
                  <a:lnTo>
                    <a:pt x="3828" y="7368"/>
                  </a:lnTo>
                  <a:lnTo>
                    <a:pt x="3830" y="7324"/>
                  </a:lnTo>
                  <a:lnTo>
                    <a:pt x="3834" y="7280"/>
                  </a:lnTo>
                  <a:lnTo>
                    <a:pt x="3840" y="7237"/>
                  </a:lnTo>
                  <a:lnTo>
                    <a:pt x="3847" y="7193"/>
                  </a:lnTo>
                  <a:lnTo>
                    <a:pt x="3856" y="7151"/>
                  </a:lnTo>
                  <a:lnTo>
                    <a:pt x="3867" y="7108"/>
                  </a:lnTo>
                  <a:lnTo>
                    <a:pt x="3879" y="7066"/>
                  </a:lnTo>
                  <a:lnTo>
                    <a:pt x="3893" y="7024"/>
                  </a:lnTo>
                  <a:lnTo>
                    <a:pt x="3908" y="6983"/>
                  </a:lnTo>
                  <a:lnTo>
                    <a:pt x="3925" y="6943"/>
                  </a:lnTo>
                  <a:lnTo>
                    <a:pt x="3943" y="6903"/>
                  </a:lnTo>
                  <a:lnTo>
                    <a:pt x="3963" y="6864"/>
                  </a:lnTo>
                  <a:lnTo>
                    <a:pt x="3984" y="6825"/>
                  </a:lnTo>
                  <a:lnTo>
                    <a:pt x="4007" y="6787"/>
                  </a:lnTo>
                  <a:lnTo>
                    <a:pt x="4031" y="6751"/>
                  </a:lnTo>
                  <a:lnTo>
                    <a:pt x="4056" y="6715"/>
                  </a:lnTo>
                  <a:lnTo>
                    <a:pt x="4083" y="6680"/>
                  </a:lnTo>
                  <a:lnTo>
                    <a:pt x="4111" y="6646"/>
                  </a:lnTo>
                  <a:lnTo>
                    <a:pt x="4140" y="6614"/>
                  </a:lnTo>
                  <a:lnTo>
                    <a:pt x="4170" y="6582"/>
                  </a:lnTo>
                  <a:lnTo>
                    <a:pt x="4202" y="6552"/>
                  </a:lnTo>
                  <a:lnTo>
                    <a:pt x="4234" y="6523"/>
                  </a:lnTo>
                  <a:lnTo>
                    <a:pt x="4268" y="6495"/>
                  </a:lnTo>
                  <a:lnTo>
                    <a:pt x="4303" y="6468"/>
                  </a:lnTo>
                  <a:lnTo>
                    <a:pt x="4339" y="6443"/>
                  </a:lnTo>
                  <a:lnTo>
                    <a:pt x="4375" y="6419"/>
                  </a:lnTo>
                  <a:lnTo>
                    <a:pt x="4413" y="6396"/>
                  </a:lnTo>
                  <a:lnTo>
                    <a:pt x="4452" y="6375"/>
                  </a:lnTo>
                  <a:lnTo>
                    <a:pt x="4491" y="6355"/>
                  </a:lnTo>
                  <a:lnTo>
                    <a:pt x="4531" y="6336"/>
                  </a:lnTo>
                  <a:lnTo>
                    <a:pt x="4572" y="6320"/>
                  </a:lnTo>
                  <a:lnTo>
                    <a:pt x="4613" y="6304"/>
                  </a:lnTo>
                  <a:lnTo>
                    <a:pt x="4654" y="6291"/>
                  </a:lnTo>
                  <a:lnTo>
                    <a:pt x="4696" y="6278"/>
                  </a:lnTo>
                  <a:lnTo>
                    <a:pt x="4739" y="6268"/>
                  </a:lnTo>
                  <a:lnTo>
                    <a:pt x="4782" y="6259"/>
                  </a:lnTo>
                  <a:lnTo>
                    <a:pt x="4825" y="6251"/>
                  </a:lnTo>
                  <a:lnTo>
                    <a:pt x="4868" y="6246"/>
                  </a:lnTo>
                  <a:lnTo>
                    <a:pt x="4912" y="6241"/>
                  </a:lnTo>
                  <a:lnTo>
                    <a:pt x="4956" y="6239"/>
                  </a:lnTo>
                  <a:lnTo>
                    <a:pt x="5000" y="6238"/>
                  </a:lnTo>
                  <a:lnTo>
                    <a:pt x="5044" y="6239"/>
                  </a:lnTo>
                  <a:lnTo>
                    <a:pt x="5088" y="6241"/>
                  </a:lnTo>
                  <a:lnTo>
                    <a:pt x="5132" y="6246"/>
                  </a:lnTo>
                  <a:lnTo>
                    <a:pt x="5175" y="6251"/>
                  </a:lnTo>
                  <a:lnTo>
                    <a:pt x="5218" y="6259"/>
                  </a:lnTo>
                  <a:lnTo>
                    <a:pt x="5261" y="6268"/>
                  </a:lnTo>
                  <a:lnTo>
                    <a:pt x="5304" y="6278"/>
                  </a:lnTo>
                  <a:lnTo>
                    <a:pt x="5346" y="6291"/>
                  </a:lnTo>
                  <a:lnTo>
                    <a:pt x="5387" y="6304"/>
                  </a:lnTo>
                  <a:lnTo>
                    <a:pt x="5428" y="6320"/>
                  </a:lnTo>
                  <a:lnTo>
                    <a:pt x="5469" y="6336"/>
                  </a:lnTo>
                  <a:lnTo>
                    <a:pt x="5509" y="6355"/>
                  </a:lnTo>
                  <a:lnTo>
                    <a:pt x="5548" y="6375"/>
                  </a:lnTo>
                  <a:lnTo>
                    <a:pt x="5587" y="6396"/>
                  </a:lnTo>
                  <a:lnTo>
                    <a:pt x="5625" y="6419"/>
                  </a:lnTo>
                  <a:lnTo>
                    <a:pt x="5661" y="6443"/>
                  </a:lnTo>
                  <a:lnTo>
                    <a:pt x="5697" y="6468"/>
                  </a:lnTo>
                  <a:lnTo>
                    <a:pt x="5732" y="6495"/>
                  </a:lnTo>
                  <a:lnTo>
                    <a:pt x="5766" y="6523"/>
                  </a:lnTo>
                  <a:lnTo>
                    <a:pt x="5798" y="6552"/>
                  </a:lnTo>
                  <a:lnTo>
                    <a:pt x="5830" y="6582"/>
                  </a:lnTo>
                  <a:lnTo>
                    <a:pt x="5860" y="6614"/>
                  </a:lnTo>
                  <a:lnTo>
                    <a:pt x="5889" y="6646"/>
                  </a:lnTo>
                  <a:lnTo>
                    <a:pt x="5917" y="6680"/>
                  </a:lnTo>
                  <a:lnTo>
                    <a:pt x="5944" y="6715"/>
                  </a:lnTo>
                  <a:lnTo>
                    <a:pt x="5969" y="6751"/>
                  </a:lnTo>
                  <a:lnTo>
                    <a:pt x="5993" y="6787"/>
                  </a:lnTo>
                  <a:lnTo>
                    <a:pt x="6016" y="6825"/>
                  </a:lnTo>
                  <a:lnTo>
                    <a:pt x="6037" y="6864"/>
                  </a:lnTo>
                  <a:lnTo>
                    <a:pt x="6057" y="6903"/>
                  </a:lnTo>
                  <a:lnTo>
                    <a:pt x="6075" y="6943"/>
                  </a:lnTo>
                  <a:lnTo>
                    <a:pt x="6092" y="6983"/>
                  </a:lnTo>
                  <a:lnTo>
                    <a:pt x="6107" y="7024"/>
                  </a:lnTo>
                  <a:lnTo>
                    <a:pt x="6121" y="7066"/>
                  </a:lnTo>
                  <a:lnTo>
                    <a:pt x="6133" y="7108"/>
                  </a:lnTo>
                  <a:lnTo>
                    <a:pt x="6144" y="7151"/>
                  </a:lnTo>
                  <a:lnTo>
                    <a:pt x="6153" y="7193"/>
                  </a:lnTo>
                  <a:lnTo>
                    <a:pt x="6160" y="7237"/>
                  </a:lnTo>
                  <a:lnTo>
                    <a:pt x="6166" y="7280"/>
                  </a:lnTo>
                  <a:lnTo>
                    <a:pt x="6170" y="7324"/>
                  </a:lnTo>
                  <a:lnTo>
                    <a:pt x="6172" y="7368"/>
                  </a:lnTo>
                  <a:lnTo>
                    <a:pt x="6173" y="7412"/>
                  </a:ln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78" name="Google Shape;696;p7"/>
            <p:cNvSpPr/>
            <p:nvPr/>
          </p:nvSpPr>
          <p:spPr>
            <a:xfrm>
              <a:off x="3507093" y="1922315"/>
              <a:ext cx="477192" cy="477192"/>
            </a:xfrm>
            <a:custGeom>
              <a:avLst/>
              <a:gdLst/>
              <a:ahLst/>
              <a:cxnLst/>
              <a:rect l="l" t="t" r="r" b="b"/>
              <a:pathLst>
                <a:path w="10000" h="10000" extrusionOk="0">
                  <a:moveTo>
                    <a:pt x="3685" y="2405"/>
                  </a:moveTo>
                  <a:lnTo>
                    <a:pt x="3685" y="2414"/>
                  </a:lnTo>
                  <a:lnTo>
                    <a:pt x="3686" y="2453"/>
                  </a:lnTo>
                  <a:lnTo>
                    <a:pt x="3686" y="2463"/>
                  </a:lnTo>
                  <a:lnTo>
                    <a:pt x="3686" y="2469"/>
                  </a:lnTo>
                  <a:lnTo>
                    <a:pt x="6314" y="2469"/>
                  </a:lnTo>
                  <a:lnTo>
                    <a:pt x="6314" y="2463"/>
                  </a:lnTo>
                  <a:lnTo>
                    <a:pt x="6314" y="2453"/>
                  </a:lnTo>
                  <a:lnTo>
                    <a:pt x="6315" y="2414"/>
                  </a:lnTo>
                  <a:lnTo>
                    <a:pt x="6315" y="2405"/>
                  </a:lnTo>
                  <a:lnTo>
                    <a:pt x="6317" y="2366"/>
                  </a:lnTo>
                  <a:lnTo>
                    <a:pt x="6318" y="2356"/>
                  </a:lnTo>
                  <a:lnTo>
                    <a:pt x="6322" y="2318"/>
                  </a:lnTo>
                  <a:lnTo>
                    <a:pt x="6323" y="2308"/>
                  </a:lnTo>
                  <a:lnTo>
                    <a:pt x="6328" y="2270"/>
                  </a:lnTo>
                  <a:lnTo>
                    <a:pt x="6329" y="2260"/>
                  </a:lnTo>
                  <a:lnTo>
                    <a:pt x="6336" y="2222"/>
                  </a:lnTo>
                  <a:lnTo>
                    <a:pt x="6337" y="2213"/>
                  </a:lnTo>
                  <a:lnTo>
                    <a:pt x="6345" y="2175"/>
                  </a:lnTo>
                  <a:lnTo>
                    <a:pt x="6347" y="2166"/>
                  </a:lnTo>
                  <a:lnTo>
                    <a:pt x="6357" y="2128"/>
                  </a:lnTo>
                  <a:lnTo>
                    <a:pt x="6359" y="2119"/>
                  </a:lnTo>
                  <a:lnTo>
                    <a:pt x="6370" y="2081"/>
                  </a:lnTo>
                  <a:lnTo>
                    <a:pt x="6373" y="2073"/>
                  </a:lnTo>
                  <a:lnTo>
                    <a:pt x="6385" y="2036"/>
                  </a:lnTo>
                  <a:lnTo>
                    <a:pt x="6388" y="2027"/>
                  </a:lnTo>
                  <a:lnTo>
                    <a:pt x="6402" y="1990"/>
                  </a:lnTo>
                  <a:lnTo>
                    <a:pt x="6405" y="1981"/>
                  </a:lnTo>
                  <a:lnTo>
                    <a:pt x="6420" y="1945"/>
                  </a:lnTo>
                  <a:lnTo>
                    <a:pt x="6424" y="1937"/>
                  </a:lnTo>
                  <a:lnTo>
                    <a:pt x="6440" y="1901"/>
                  </a:lnTo>
                  <a:lnTo>
                    <a:pt x="6444" y="1893"/>
                  </a:lnTo>
                  <a:lnTo>
                    <a:pt x="6462" y="1858"/>
                  </a:lnTo>
                  <a:lnTo>
                    <a:pt x="6467" y="1850"/>
                  </a:lnTo>
                  <a:lnTo>
                    <a:pt x="6486" y="1815"/>
                  </a:lnTo>
                  <a:lnTo>
                    <a:pt x="6490" y="1808"/>
                  </a:lnTo>
                  <a:lnTo>
                    <a:pt x="6510" y="1774"/>
                  </a:lnTo>
                  <a:lnTo>
                    <a:pt x="6515" y="1766"/>
                  </a:lnTo>
                  <a:lnTo>
                    <a:pt x="6537" y="1734"/>
                  </a:lnTo>
                  <a:lnTo>
                    <a:pt x="6542" y="1726"/>
                  </a:lnTo>
                  <a:lnTo>
                    <a:pt x="6564" y="1694"/>
                  </a:lnTo>
                  <a:lnTo>
                    <a:pt x="6570" y="1687"/>
                  </a:lnTo>
                  <a:lnTo>
                    <a:pt x="6594" y="1656"/>
                  </a:lnTo>
                  <a:lnTo>
                    <a:pt x="6599" y="1648"/>
                  </a:lnTo>
                  <a:lnTo>
                    <a:pt x="6624" y="1618"/>
                  </a:lnTo>
                  <a:lnTo>
                    <a:pt x="6630" y="1611"/>
                  </a:lnTo>
                  <a:lnTo>
                    <a:pt x="6656" y="1582"/>
                  </a:lnTo>
                  <a:lnTo>
                    <a:pt x="6663" y="1575"/>
                  </a:lnTo>
                  <a:lnTo>
                    <a:pt x="6690" y="1547"/>
                  </a:lnTo>
                  <a:lnTo>
                    <a:pt x="6696" y="1541"/>
                  </a:lnTo>
                  <a:lnTo>
                    <a:pt x="6724" y="1514"/>
                  </a:lnTo>
                  <a:lnTo>
                    <a:pt x="6731" y="1507"/>
                  </a:lnTo>
                  <a:lnTo>
                    <a:pt x="6760" y="1481"/>
                  </a:lnTo>
                  <a:lnTo>
                    <a:pt x="6767" y="1475"/>
                  </a:lnTo>
                  <a:lnTo>
                    <a:pt x="6797" y="1450"/>
                  </a:lnTo>
                  <a:lnTo>
                    <a:pt x="6805" y="1444"/>
                  </a:lnTo>
                  <a:lnTo>
                    <a:pt x="6836" y="1421"/>
                  </a:lnTo>
                  <a:lnTo>
                    <a:pt x="6843" y="1415"/>
                  </a:lnTo>
                  <a:lnTo>
                    <a:pt x="6875" y="1392"/>
                  </a:lnTo>
                  <a:lnTo>
                    <a:pt x="6883" y="1387"/>
                  </a:lnTo>
                  <a:lnTo>
                    <a:pt x="6916" y="1366"/>
                  </a:lnTo>
                  <a:lnTo>
                    <a:pt x="6924" y="1361"/>
                  </a:lnTo>
                  <a:lnTo>
                    <a:pt x="6958" y="1340"/>
                  </a:lnTo>
                  <a:lnTo>
                    <a:pt x="6964" y="1337"/>
                  </a:lnTo>
                  <a:lnTo>
                    <a:pt x="6999" y="1318"/>
                  </a:lnTo>
                  <a:lnTo>
                    <a:pt x="7007" y="1313"/>
                  </a:lnTo>
                  <a:lnTo>
                    <a:pt x="7042" y="1295"/>
                  </a:lnTo>
                  <a:lnTo>
                    <a:pt x="7050" y="1291"/>
                  </a:lnTo>
                  <a:lnTo>
                    <a:pt x="7086" y="1275"/>
                  </a:lnTo>
                  <a:lnTo>
                    <a:pt x="7094" y="1271"/>
                  </a:lnTo>
                  <a:lnTo>
                    <a:pt x="7130" y="1256"/>
                  </a:lnTo>
                  <a:lnTo>
                    <a:pt x="7139" y="1253"/>
                  </a:lnTo>
                  <a:lnTo>
                    <a:pt x="7176" y="1239"/>
                  </a:lnTo>
                  <a:lnTo>
                    <a:pt x="7185" y="1236"/>
                  </a:lnTo>
                  <a:lnTo>
                    <a:pt x="7222" y="1224"/>
                  </a:lnTo>
                  <a:lnTo>
                    <a:pt x="7230" y="1221"/>
                  </a:lnTo>
                  <a:lnTo>
                    <a:pt x="7268" y="1210"/>
                  </a:lnTo>
                  <a:lnTo>
                    <a:pt x="7277" y="1208"/>
                  </a:lnTo>
                  <a:lnTo>
                    <a:pt x="7315" y="1198"/>
                  </a:lnTo>
                  <a:lnTo>
                    <a:pt x="7324" y="1196"/>
                  </a:lnTo>
                  <a:lnTo>
                    <a:pt x="7362" y="1188"/>
                  </a:lnTo>
                  <a:lnTo>
                    <a:pt x="7371" y="1187"/>
                  </a:lnTo>
                  <a:lnTo>
                    <a:pt x="7409" y="1180"/>
                  </a:lnTo>
                  <a:lnTo>
                    <a:pt x="7419" y="1179"/>
                  </a:lnTo>
                  <a:lnTo>
                    <a:pt x="7457" y="1174"/>
                  </a:lnTo>
                  <a:lnTo>
                    <a:pt x="7467" y="1173"/>
                  </a:lnTo>
                  <a:lnTo>
                    <a:pt x="7505" y="1169"/>
                  </a:lnTo>
                  <a:lnTo>
                    <a:pt x="7515" y="1168"/>
                  </a:lnTo>
                  <a:lnTo>
                    <a:pt x="7554" y="1166"/>
                  </a:lnTo>
                  <a:lnTo>
                    <a:pt x="7563" y="1166"/>
                  </a:lnTo>
                  <a:lnTo>
                    <a:pt x="7602" y="1165"/>
                  </a:lnTo>
                  <a:lnTo>
                    <a:pt x="7612" y="1165"/>
                  </a:lnTo>
                  <a:lnTo>
                    <a:pt x="7651" y="1166"/>
                  </a:lnTo>
                  <a:lnTo>
                    <a:pt x="7660" y="1166"/>
                  </a:lnTo>
                  <a:lnTo>
                    <a:pt x="7699" y="1168"/>
                  </a:lnTo>
                  <a:lnTo>
                    <a:pt x="7709" y="1169"/>
                  </a:lnTo>
                  <a:lnTo>
                    <a:pt x="7747" y="1173"/>
                  </a:lnTo>
                  <a:lnTo>
                    <a:pt x="7757" y="1174"/>
                  </a:lnTo>
                  <a:lnTo>
                    <a:pt x="7795" y="1179"/>
                  </a:lnTo>
                  <a:lnTo>
                    <a:pt x="7805" y="1180"/>
                  </a:lnTo>
                  <a:lnTo>
                    <a:pt x="7843" y="1187"/>
                  </a:lnTo>
                  <a:lnTo>
                    <a:pt x="7852" y="1188"/>
                  </a:lnTo>
                  <a:lnTo>
                    <a:pt x="7890" y="1196"/>
                  </a:lnTo>
                  <a:lnTo>
                    <a:pt x="7899" y="1198"/>
                  </a:lnTo>
                  <a:lnTo>
                    <a:pt x="7937" y="1208"/>
                  </a:lnTo>
                  <a:lnTo>
                    <a:pt x="7946" y="1210"/>
                  </a:lnTo>
                  <a:lnTo>
                    <a:pt x="7984" y="1221"/>
                  </a:lnTo>
                  <a:lnTo>
                    <a:pt x="7993" y="1224"/>
                  </a:lnTo>
                  <a:lnTo>
                    <a:pt x="8030" y="1236"/>
                  </a:lnTo>
                  <a:lnTo>
                    <a:pt x="8038" y="1239"/>
                  </a:lnTo>
                  <a:lnTo>
                    <a:pt x="8075" y="1253"/>
                  </a:lnTo>
                  <a:lnTo>
                    <a:pt x="8084" y="1256"/>
                  </a:lnTo>
                  <a:lnTo>
                    <a:pt x="8120" y="1271"/>
                  </a:lnTo>
                  <a:lnTo>
                    <a:pt x="8128" y="1275"/>
                  </a:lnTo>
                  <a:lnTo>
                    <a:pt x="8164" y="1291"/>
                  </a:lnTo>
                  <a:lnTo>
                    <a:pt x="8172" y="1295"/>
                  </a:lnTo>
                  <a:lnTo>
                    <a:pt x="8207" y="1313"/>
                  </a:lnTo>
                  <a:lnTo>
                    <a:pt x="8216" y="1317"/>
                  </a:lnTo>
                  <a:lnTo>
                    <a:pt x="8250" y="1336"/>
                  </a:lnTo>
                  <a:lnTo>
                    <a:pt x="8258" y="1341"/>
                  </a:lnTo>
                  <a:lnTo>
                    <a:pt x="8291" y="1361"/>
                  </a:lnTo>
                  <a:lnTo>
                    <a:pt x="8299" y="1366"/>
                  </a:lnTo>
                  <a:lnTo>
                    <a:pt x="8332" y="1387"/>
                  </a:lnTo>
                  <a:lnTo>
                    <a:pt x="8340" y="1393"/>
                  </a:lnTo>
                  <a:lnTo>
                    <a:pt x="8372" y="1415"/>
                  </a:lnTo>
                  <a:lnTo>
                    <a:pt x="8379" y="1421"/>
                  </a:lnTo>
                  <a:lnTo>
                    <a:pt x="8410" y="1444"/>
                  </a:lnTo>
                  <a:lnTo>
                    <a:pt x="8417" y="1450"/>
                  </a:lnTo>
                  <a:lnTo>
                    <a:pt x="8447" y="1475"/>
                  </a:lnTo>
                  <a:lnTo>
                    <a:pt x="8454" y="1481"/>
                  </a:lnTo>
                  <a:lnTo>
                    <a:pt x="8483" y="1507"/>
                  </a:lnTo>
                  <a:lnTo>
                    <a:pt x="8490" y="1514"/>
                  </a:lnTo>
                  <a:lnTo>
                    <a:pt x="8518" y="1541"/>
                  </a:lnTo>
                  <a:lnTo>
                    <a:pt x="8525" y="1547"/>
                  </a:lnTo>
                  <a:lnTo>
                    <a:pt x="8552" y="1575"/>
                  </a:lnTo>
                  <a:lnTo>
                    <a:pt x="8558" y="1582"/>
                  </a:lnTo>
                  <a:lnTo>
                    <a:pt x="8584" y="1611"/>
                  </a:lnTo>
                  <a:lnTo>
                    <a:pt x="8590" y="1618"/>
                  </a:lnTo>
                  <a:lnTo>
                    <a:pt x="8615" y="1648"/>
                  </a:lnTo>
                  <a:lnTo>
                    <a:pt x="8621" y="1656"/>
                  </a:lnTo>
                  <a:lnTo>
                    <a:pt x="8645" y="1687"/>
                  </a:lnTo>
                  <a:lnTo>
                    <a:pt x="8650" y="1694"/>
                  </a:lnTo>
                  <a:lnTo>
                    <a:pt x="8673" y="1726"/>
                  </a:lnTo>
                  <a:lnTo>
                    <a:pt x="8678" y="1734"/>
                  </a:lnTo>
                  <a:lnTo>
                    <a:pt x="8699" y="1767"/>
                  </a:lnTo>
                  <a:lnTo>
                    <a:pt x="8704" y="1775"/>
                  </a:lnTo>
                  <a:lnTo>
                    <a:pt x="8725" y="1809"/>
                  </a:lnTo>
                  <a:lnTo>
                    <a:pt x="8728" y="1815"/>
                  </a:lnTo>
                  <a:lnTo>
                    <a:pt x="8747" y="1850"/>
                  </a:lnTo>
                  <a:lnTo>
                    <a:pt x="8752" y="1858"/>
                  </a:lnTo>
                  <a:lnTo>
                    <a:pt x="8770" y="1893"/>
                  </a:lnTo>
                  <a:lnTo>
                    <a:pt x="8774" y="1901"/>
                  </a:lnTo>
                  <a:lnTo>
                    <a:pt x="8790" y="1937"/>
                  </a:lnTo>
                  <a:lnTo>
                    <a:pt x="8794" y="1945"/>
                  </a:lnTo>
                  <a:lnTo>
                    <a:pt x="8809" y="1981"/>
                  </a:lnTo>
                  <a:lnTo>
                    <a:pt x="8812" y="1990"/>
                  </a:lnTo>
                  <a:lnTo>
                    <a:pt x="8826" y="2027"/>
                  </a:lnTo>
                  <a:lnTo>
                    <a:pt x="8829" y="2036"/>
                  </a:lnTo>
                  <a:lnTo>
                    <a:pt x="8841" y="2073"/>
                  </a:lnTo>
                  <a:lnTo>
                    <a:pt x="8844" y="2081"/>
                  </a:lnTo>
                  <a:lnTo>
                    <a:pt x="8855" y="2119"/>
                  </a:lnTo>
                  <a:lnTo>
                    <a:pt x="8857" y="2128"/>
                  </a:lnTo>
                  <a:lnTo>
                    <a:pt x="8867" y="2166"/>
                  </a:lnTo>
                  <a:lnTo>
                    <a:pt x="8869" y="2175"/>
                  </a:lnTo>
                  <a:lnTo>
                    <a:pt x="8877" y="2213"/>
                  </a:lnTo>
                  <a:lnTo>
                    <a:pt x="8878" y="2222"/>
                  </a:lnTo>
                  <a:lnTo>
                    <a:pt x="8885" y="2260"/>
                  </a:lnTo>
                  <a:lnTo>
                    <a:pt x="8886" y="2270"/>
                  </a:lnTo>
                  <a:lnTo>
                    <a:pt x="8891" y="2308"/>
                  </a:lnTo>
                  <a:lnTo>
                    <a:pt x="8892" y="2318"/>
                  </a:lnTo>
                  <a:lnTo>
                    <a:pt x="8896" y="2356"/>
                  </a:lnTo>
                  <a:lnTo>
                    <a:pt x="8897" y="2366"/>
                  </a:lnTo>
                  <a:lnTo>
                    <a:pt x="8899" y="2405"/>
                  </a:lnTo>
                  <a:lnTo>
                    <a:pt x="8899" y="2414"/>
                  </a:lnTo>
                  <a:lnTo>
                    <a:pt x="8900" y="2453"/>
                  </a:lnTo>
                  <a:lnTo>
                    <a:pt x="8900" y="2463"/>
                  </a:lnTo>
                  <a:lnTo>
                    <a:pt x="8899" y="2502"/>
                  </a:lnTo>
                  <a:lnTo>
                    <a:pt x="8899" y="2511"/>
                  </a:lnTo>
                  <a:lnTo>
                    <a:pt x="8897" y="2550"/>
                  </a:lnTo>
                  <a:lnTo>
                    <a:pt x="8896" y="2560"/>
                  </a:lnTo>
                  <a:lnTo>
                    <a:pt x="8892" y="2598"/>
                  </a:lnTo>
                  <a:lnTo>
                    <a:pt x="8891" y="2608"/>
                  </a:lnTo>
                  <a:lnTo>
                    <a:pt x="8886" y="2646"/>
                  </a:lnTo>
                  <a:lnTo>
                    <a:pt x="8885" y="2656"/>
                  </a:lnTo>
                  <a:lnTo>
                    <a:pt x="8878" y="2694"/>
                  </a:lnTo>
                  <a:lnTo>
                    <a:pt x="8877" y="2703"/>
                  </a:lnTo>
                  <a:lnTo>
                    <a:pt x="8869" y="2741"/>
                  </a:lnTo>
                  <a:lnTo>
                    <a:pt x="8867" y="2750"/>
                  </a:lnTo>
                  <a:lnTo>
                    <a:pt x="8857" y="2788"/>
                  </a:lnTo>
                  <a:lnTo>
                    <a:pt x="8855" y="2797"/>
                  </a:lnTo>
                  <a:lnTo>
                    <a:pt x="8844" y="2835"/>
                  </a:lnTo>
                  <a:lnTo>
                    <a:pt x="8841" y="2843"/>
                  </a:lnTo>
                  <a:lnTo>
                    <a:pt x="8829" y="2880"/>
                  </a:lnTo>
                  <a:lnTo>
                    <a:pt x="8826" y="2889"/>
                  </a:lnTo>
                  <a:lnTo>
                    <a:pt x="8812" y="2926"/>
                  </a:lnTo>
                  <a:lnTo>
                    <a:pt x="8809" y="2935"/>
                  </a:lnTo>
                  <a:lnTo>
                    <a:pt x="8794" y="2971"/>
                  </a:lnTo>
                  <a:lnTo>
                    <a:pt x="8790" y="2979"/>
                  </a:lnTo>
                  <a:lnTo>
                    <a:pt x="8774" y="3015"/>
                  </a:lnTo>
                  <a:lnTo>
                    <a:pt x="8770" y="3023"/>
                  </a:lnTo>
                  <a:lnTo>
                    <a:pt x="8752" y="3058"/>
                  </a:lnTo>
                  <a:lnTo>
                    <a:pt x="8747" y="3066"/>
                  </a:lnTo>
                  <a:lnTo>
                    <a:pt x="8728" y="3101"/>
                  </a:lnTo>
                  <a:lnTo>
                    <a:pt x="8725" y="3107"/>
                  </a:lnTo>
                  <a:lnTo>
                    <a:pt x="8704" y="3141"/>
                  </a:lnTo>
                  <a:lnTo>
                    <a:pt x="8699" y="3149"/>
                  </a:lnTo>
                  <a:lnTo>
                    <a:pt x="8678" y="3182"/>
                  </a:lnTo>
                  <a:lnTo>
                    <a:pt x="8673" y="3190"/>
                  </a:lnTo>
                  <a:lnTo>
                    <a:pt x="8650" y="3222"/>
                  </a:lnTo>
                  <a:lnTo>
                    <a:pt x="8645" y="3229"/>
                  </a:lnTo>
                  <a:lnTo>
                    <a:pt x="8621" y="3260"/>
                  </a:lnTo>
                  <a:lnTo>
                    <a:pt x="8615" y="3268"/>
                  </a:lnTo>
                  <a:lnTo>
                    <a:pt x="8590" y="3298"/>
                  </a:lnTo>
                  <a:lnTo>
                    <a:pt x="8584" y="3305"/>
                  </a:lnTo>
                  <a:lnTo>
                    <a:pt x="8558" y="3334"/>
                  </a:lnTo>
                  <a:lnTo>
                    <a:pt x="8552" y="3341"/>
                  </a:lnTo>
                  <a:lnTo>
                    <a:pt x="8525" y="3369"/>
                  </a:lnTo>
                  <a:lnTo>
                    <a:pt x="8518" y="3375"/>
                  </a:lnTo>
                  <a:lnTo>
                    <a:pt x="8490" y="3402"/>
                  </a:lnTo>
                  <a:lnTo>
                    <a:pt x="8483" y="3409"/>
                  </a:lnTo>
                  <a:lnTo>
                    <a:pt x="8454" y="3435"/>
                  </a:lnTo>
                  <a:lnTo>
                    <a:pt x="8447" y="3441"/>
                  </a:lnTo>
                  <a:lnTo>
                    <a:pt x="8417" y="3466"/>
                  </a:lnTo>
                  <a:lnTo>
                    <a:pt x="8410" y="3472"/>
                  </a:lnTo>
                  <a:lnTo>
                    <a:pt x="8379" y="3495"/>
                  </a:lnTo>
                  <a:lnTo>
                    <a:pt x="8372" y="3501"/>
                  </a:lnTo>
                  <a:lnTo>
                    <a:pt x="8340" y="3523"/>
                  </a:lnTo>
                  <a:lnTo>
                    <a:pt x="8332" y="3529"/>
                  </a:lnTo>
                  <a:lnTo>
                    <a:pt x="8299" y="3550"/>
                  </a:lnTo>
                  <a:lnTo>
                    <a:pt x="8291" y="3555"/>
                  </a:lnTo>
                  <a:lnTo>
                    <a:pt x="8258" y="3575"/>
                  </a:lnTo>
                  <a:lnTo>
                    <a:pt x="8250" y="3580"/>
                  </a:lnTo>
                  <a:lnTo>
                    <a:pt x="8216" y="3599"/>
                  </a:lnTo>
                  <a:lnTo>
                    <a:pt x="8207" y="3603"/>
                  </a:lnTo>
                  <a:lnTo>
                    <a:pt x="8172" y="3621"/>
                  </a:lnTo>
                  <a:lnTo>
                    <a:pt x="8164" y="3625"/>
                  </a:lnTo>
                  <a:lnTo>
                    <a:pt x="8128" y="3641"/>
                  </a:lnTo>
                  <a:lnTo>
                    <a:pt x="8120" y="3645"/>
                  </a:lnTo>
                  <a:lnTo>
                    <a:pt x="8084" y="3660"/>
                  </a:lnTo>
                  <a:lnTo>
                    <a:pt x="8075" y="3663"/>
                  </a:lnTo>
                  <a:lnTo>
                    <a:pt x="8038" y="3677"/>
                  </a:lnTo>
                  <a:lnTo>
                    <a:pt x="8030" y="3680"/>
                  </a:lnTo>
                  <a:lnTo>
                    <a:pt x="7993" y="3692"/>
                  </a:lnTo>
                  <a:lnTo>
                    <a:pt x="7984" y="3695"/>
                  </a:lnTo>
                  <a:lnTo>
                    <a:pt x="7946" y="3706"/>
                  </a:lnTo>
                  <a:lnTo>
                    <a:pt x="7937" y="3708"/>
                  </a:lnTo>
                  <a:lnTo>
                    <a:pt x="7899" y="3718"/>
                  </a:lnTo>
                  <a:lnTo>
                    <a:pt x="7890" y="3720"/>
                  </a:lnTo>
                  <a:lnTo>
                    <a:pt x="7852" y="3728"/>
                  </a:lnTo>
                  <a:lnTo>
                    <a:pt x="7843" y="3729"/>
                  </a:lnTo>
                  <a:lnTo>
                    <a:pt x="7805" y="3736"/>
                  </a:lnTo>
                  <a:lnTo>
                    <a:pt x="7795" y="3737"/>
                  </a:lnTo>
                  <a:lnTo>
                    <a:pt x="7757" y="3742"/>
                  </a:lnTo>
                  <a:lnTo>
                    <a:pt x="7747" y="3743"/>
                  </a:lnTo>
                  <a:lnTo>
                    <a:pt x="7709" y="3747"/>
                  </a:lnTo>
                  <a:lnTo>
                    <a:pt x="7699" y="3748"/>
                  </a:lnTo>
                  <a:lnTo>
                    <a:pt x="7660" y="3750"/>
                  </a:lnTo>
                  <a:lnTo>
                    <a:pt x="7651" y="3750"/>
                  </a:lnTo>
                  <a:lnTo>
                    <a:pt x="7612" y="3751"/>
                  </a:lnTo>
                  <a:lnTo>
                    <a:pt x="7602" y="3751"/>
                  </a:lnTo>
                  <a:lnTo>
                    <a:pt x="7563" y="3750"/>
                  </a:lnTo>
                  <a:lnTo>
                    <a:pt x="7554" y="3750"/>
                  </a:lnTo>
                  <a:lnTo>
                    <a:pt x="7515" y="3748"/>
                  </a:lnTo>
                  <a:lnTo>
                    <a:pt x="7505" y="3747"/>
                  </a:lnTo>
                  <a:lnTo>
                    <a:pt x="7467" y="3743"/>
                  </a:lnTo>
                  <a:lnTo>
                    <a:pt x="7457" y="3742"/>
                  </a:lnTo>
                  <a:lnTo>
                    <a:pt x="7419" y="3737"/>
                  </a:lnTo>
                  <a:lnTo>
                    <a:pt x="7409" y="3736"/>
                  </a:lnTo>
                  <a:lnTo>
                    <a:pt x="7371" y="3729"/>
                  </a:lnTo>
                  <a:lnTo>
                    <a:pt x="7362" y="3728"/>
                  </a:lnTo>
                  <a:lnTo>
                    <a:pt x="7342" y="3723"/>
                  </a:lnTo>
                  <a:lnTo>
                    <a:pt x="5798" y="6233"/>
                  </a:lnTo>
                  <a:lnTo>
                    <a:pt x="5799" y="6234"/>
                  </a:lnTo>
                  <a:lnTo>
                    <a:pt x="5806" y="6239"/>
                  </a:lnTo>
                  <a:lnTo>
                    <a:pt x="5842" y="6265"/>
                  </a:lnTo>
                  <a:lnTo>
                    <a:pt x="5849" y="6270"/>
                  </a:lnTo>
                  <a:lnTo>
                    <a:pt x="5884" y="6297"/>
                  </a:lnTo>
                  <a:lnTo>
                    <a:pt x="5891" y="6303"/>
                  </a:lnTo>
                  <a:lnTo>
                    <a:pt x="5925" y="6330"/>
                  </a:lnTo>
                  <a:lnTo>
                    <a:pt x="5932" y="6337"/>
                  </a:lnTo>
                  <a:lnTo>
                    <a:pt x="5965" y="6366"/>
                  </a:lnTo>
                  <a:lnTo>
                    <a:pt x="5972" y="6372"/>
                  </a:lnTo>
                  <a:lnTo>
                    <a:pt x="6003" y="6402"/>
                  </a:lnTo>
                  <a:lnTo>
                    <a:pt x="6010" y="6409"/>
                  </a:lnTo>
                  <a:lnTo>
                    <a:pt x="6040" y="6440"/>
                  </a:lnTo>
                  <a:lnTo>
                    <a:pt x="6046" y="6447"/>
                  </a:lnTo>
                  <a:lnTo>
                    <a:pt x="6075" y="6480"/>
                  </a:lnTo>
                  <a:lnTo>
                    <a:pt x="6082" y="6487"/>
                  </a:lnTo>
                  <a:lnTo>
                    <a:pt x="6109" y="6521"/>
                  </a:lnTo>
                  <a:lnTo>
                    <a:pt x="6115" y="6528"/>
                  </a:lnTo>
                  <a:lnTo>
                    <a:pt x="6142" y="6563"/>
                  </a:lnTo>
                  <a:lnTo>
                    <a:pt x="6147" y="6570"/>
                  </a:lnTo>
                  <a:lnTo>
                    <a:pt x="6173" y="6606"/>
                  </a:lnTo>
                  <a:lnTo>
                    <a:pt x="6178" y="6613"/>
                  </a:lnTo>
                  <a:lnTo>
                    <a:pt x="6202" y="6650"/>
                  </a:lnTo>
                  <a:lnTo>
                    <a:pt x="6207" y="6658"/>
                  </a:lnTo>
                  <a:lnTo>
                    <a:pt x="6230" y="6696"/>
                  </a:lnTo>
                  <a:lnTo>
                    <a:pt x="6235" y="6704"/>
                  </a:lnTo>
                  <a:lnTo>
                    <a:pt x="6256" y="6742"/>
                  </a:lnTo>
                  <a:lnTo>
                    <a:pt x="6260" y="6751"/>
                  </a:lnTo>
                  <a:lnTo>
                    <a:pt x="6280" y="6790"/>
                  </a:lnTo>
                  <a:lnTo>
                    <a:pt x="6284" y="6799"/>
                  </a:lnTo>
                  <a:lnTo>
                    <a:pt x="6303" y="6839"/>
                  </a:lnTo>
                  <a:lnTo>
                    <a:pt x="6306" y="6847"/>
                  </a:lnTo>
                  <a:lnTo>
                    <a:pt x="6323" y="6888"/>
                  </a:lnTo>
                  <a:lnTo>
                    <a:pt x="6327" y="6896"/>
                  </a:lnTo>
                  <a:lnTo>
                    <a:pt x="6342" y="6938"/>
                  </a:lnTo>
                  <a:lnTo>
                    <a:pt x="6345" y="6946"/>
                  </a:lnTo>
                  <a:lnTo>
                    <a:pt x="6359" y="6988"/>
                  </a:lnTo>
                  <a:lnTo>
                    <a:pt x="6361" y="6997"/>
                  </a:lnTo>
                  <a:lnTo>
                    <a:pt x="6373" y="7039"/>
                  </a:lnTo>
                  <a:lnTo>
                    <a:pt x="6376" y="7048"/>
                  </a:lnTo>
                  <a:lnTo>
                    <a:pt x="6386" y="7091"/>
                  </a:lnTo>
                  <a:lnTo>
                    <a:pt x="6388" y="7100"/>
                  </a:lnTo>
                  <a:lnTo>
                    <a:pt x="6397" y="7143"/>
                  </a:lnTo>
                  <a:lnTo>
                    <a:pt x="6399" y="7152"/>
                  </a:lnTo>
                  <a:lnTo>
                    <a:pt x="6406" y="7195"/>
                  </a:lnTo>
                  <a:lnTo>
                    <a:pt x="6408" y="7204"/>
                  </a:lnTo>
                  <a:lnTo>
                    <a:pt x="6413" y="7248"/>
                  </a:lnTo>
                  <a:lnTo>
                    <a:pt x="6415" y="7257"/>
                  </a:lnTo>
                  <a:lnTo>
                    <a:pt x="6419" y="7301"/>
                  </a:lnTo>
                  <a:lnTo>
                    <a:pt x="6419" y="7310"/>
                  </a:lnTo>
                  <a:lnTo>
                    <a:pt x="6422" y="7354"/>
                  </a:lnTo>
                  <a:lnTo>
                    <a:pt x="6422" y="7363"/>
                  </a:lnTo>
                  <a:lnTo>
                    <a:pt x="6423" y="7407"/>
                  </a:lnTo>
                  <a:lnTo>
                    <a:pt x="6423" y="7417"/>
                  </a:lnTo>
                  <a:lnTo>
                    <a:pt x="6422" y="7461"/>
                  </a:lnTo>
                  <a:lnTo>
                    <a:pt x="6422" y="7470"/>
                  </a:lnTo>
                  <a:lnTo>
                    <a:pt x="6419" y="7514"/>
                  </a:lnTo>
                  <a:lnTo>
                    <a:pt x="6419" y="7523"/>
                  </a:lnTo>
                  <a:lnTo>
                    <a:pt x="6415" y="7567"/>
                  </a:lnTo>
                  <a:lnTo>
                    <a:pt x="6413" y="7576"/>
                  </a:lnTo>
                  <a:lnTo>
                    <a:pt x="6408" y="7620"/>
                  </a:lnTo>
                  <a:lnTo>
                    <a:pt x="6406" y="7629"/>
                  </a:lnTo>
                  <a:lnTo>
                    <a:pt x="6399" y="7672"/>
                  </a:lnTo>
                  <a:lnTo>
                    <a:pt x="6397" y="7681"/>
                  </a:lnTo>
                  <a:lnTo>
                    <a:pt x="6388" y="7724"/>
                  </a:lnTo>
                  <a:lnTo>
                    <a:pt x="6386" y="7733"/>
                  </a:lnTo>
                  <a:lnTo>
                    <a:pt x="6376" y="7776"/>
                  </a:lnTo>
                  <a:lnTo>
                    <a:pt x="6373" y="7785"/>
                  </a:lnTo>
                  <a:lnTo>
                    <a:pt x="6361" y="7827"/>
                  </a:lnTo>
                  <a:lnTo>
                    <a:pt x="6359" y="7836"/>
                  </a:lnTo>
                  <a:lnTo>
                    <a:pt x="6345" y="7877"/>
                  </a:lnTo>
                  <a:lnTo>
                    <a:pt x="6342" y="7886"/>
                  </a:lnTo>
                  <a:lnTo>
                    <a:pt x="6327" y="7927"/>
                  </a:lnTo>
                  <a:lnTo>
                    <a:pt x="6323" y="7936"/>
                  </a:lnTo>
                  <a:lnTo>
                    <a:pt x="6306" y="7976"/>
                  </a:lnTo>
                  <a:lnTo>
                    <a:pt x="6303" y="7985"/>
                  </a:lnTo>
                  <a:lnTo>
                    <a:pt x="6284" y="8025"/>
                  </a:lnTo>
                  <a:lnTo>
                    <a:pt x="6280" y="8033"/>
                  </a:lnTo>
                  <a:lnTo>
                    <a:pt x="6260" y="8072"/>
                  </a:lnTo>
                  <a:lnTo>
                    <a:pt x="6256" y="8081"/>
                  </a:lnTo>
                  <a:lnTo>
                    <a:pt x="6235" y="8119"/>
                  </a:lnTo>
                  <a:lnTo>
                    <a:pt x="6230" y="8127"/>
                  </a:lnTo>
                  <a:lnTo>
                    <a:pt x="6208" y="8165"/>
                  </a:lnTo>
                  <a:lnTo>
                    <a:pt x="6203" y="8173"/>
                  </a:lnTo>
                  <a:lnTo>
                    <a:pt x="6178" y="8209"/>
                  </a:lnTo>
                  <a:lnTo>
                    <a:pt x="6173" y="8217"/>
                  </a:lnTo>
                  <a:lnTo>
                    <a:pt x="6148" y="8253"/>
                  </a:lnTo>
                  <a:lnTo>
                    <a:pt x="6142" y="8261"/>
                  </a:lnTo>
                  <a:lnTo>
                    <a:pt x="6116" y="8296"/>
                  </a:lnTo>
                  <a:lnTo>
                    <a:pt x="6110" y="8303"/>
                  </a:lnTo>
                  <a:lnTo>
                    <a:pt x="6082" y="8337"/>
                  </a:lnTo>
                  <a:lnTo>
                    <a:pt x="6076" y="8344"/>
                  </a:lnTo>
                  <a:lnTo>
                    <a:pt x="6047" y="8376"/>
                  </a:lnTo>
                  <a:lnTo>
                    <a:pt x="6040" y="8383"/>
                  </a:lnTo>
                  <a:lnTo>
                    <a:pt x="6010" y="8415"/>
                  </a:lnTo>
                  <a:lnTo>
                    <a:pt x="6003" y="8421"/>
                  </a:lnTo>
                  <a:lnTo>
                    <a:pt x="5972" y="8452"/>
                  </a:lnTo>
                  <a:lnTo>
                    <a:pt x="5965" y="8458"/>
                  </a:lnTo>
                  <a:lnTo>
                    <a:pt x="5932" y="8487"/>
                  </a:lnTo>
                  <a:lnTo>
                    <a:pt x="5925" y="8493"/>
                  </a:lnTo>
                  <a:lnTo>
                    <a:pt x="5892" y="8521"/>
                  </a:lnTo>
                  <a:lnTo>
                    <a:pt x="5884" y="8527"/>
                  </a:lnTo>
                  <a:lnTo>
                    <a:pt x="5850" y="8554"/>
                  </a:lnTo>
                  <a:lnTo>
                    <a:pt x="5842" y="8559"/>
                  </a:lnTo>
                  <a:lnTo>
                    <a:pt x="5806" y="8585"/>
                  </a:lnTo>
                  <a:lnTo>
                    <a:pt x="5799" y="8590"/>
                  </a:lnTo>
                  <a:lnTo>
                    <a:pt x="5762" y="8614"/>
                  </a:lnTo>
                  <a:lnTo>
                    <a:pt x="5754" y="8619"/>
                  </a:lnTo>
                  <a:lnTo>
                    <a:pt x="5716" y="8642"/>
                  </a:lnTo>
                  <a:lnTo>
                    <a:pt x="5708" y="8647"/>
                  </a:lnTo>
                  <a:lnTo>
                    <a:pt x="5669" y="8668"/>
                  </a:lnTo>
                  <a:lnTo>
                    <a:pt x="5661" y="8673"/>
                  </a:lnTo>
                  <a:lnTo>
                    <a:pt x="5621" y="8692"/>
                  </a:lnTo>
                  <a:lnTo>
                    <a:pt x="5613" y="8696"/>
                  </a:lnTo>
                  <a:lnTo>
                    <a:pt x="5573" y="8715"/>
                  </a:lnTo>
                  <a:lnTo>
                    <a:pt x="5564" y="8718"/>
                  </a:lnTo>
                  <a:lnTo>
                    <a:pt x="5524" y="8735"/>
                  </a:lnTo>
                  <a:lnTo>
                    <a:pt x="5515" y="8739"/>
                  </a:lnTo>
                  <a:lnTo>
                    <a:pt x="5474" y="8754"/>
                  </a:lnTo>
                  <a:lnTo>
                    <a:pt x="5465" y="8757"/>
                  </a:lnTo>
                  <a:lnTo>
                    <a:pt x="5424" y="8771"/>
                  </a:lnTo>
                  <a:lnTo>
                    <a:pt x="5415" y="8773"/>
                  </a:lnTo>
                  <a:lnTo>
                    <a:pt x="5373" y="8785"/>
                  </a:lnTo>
                  <a:lnTo>
                    <a:pt x="5364" y="8788"/>
                  </a:lnTo>
                  <a:lnTo>
                    <a:pt x="5321" y="8798"/>
                  </a:lnTo>
                  <a:lnTo>
                    <a:pt x="5312" y="8800"/>
                  </a:lnTo>
                  <a:lnTo>
                    <a:pt x="5269" y="8809"/>
                  </a:lnTo>
                  <a:lnTo>
                    <a:pt x="5260" y="8811"/>
                  </a:lnTo>
                  <a:lnTo>
                    <a:pt x="5217" y="8818"/>
                  </a:lnTo>
                  <a:lnTo>
                    <a:pt x="5208" y="8820"/>
                  </a:lnTo>
                  <a:lnTo>
                    <a:pt x="5164" y="8825"/>
                  </a:lnTo>
                  <a:lnTo>
                    <a:pt x="5155" y="8827"/>
                  </a:lnTo>
                  <a:lnTo>
                    <a:pt x="5111" y="8831"/>
                  </a:lnTo>
                  <a:lnTo>
                    <a:pt x="5102" y="8831"/>
                  </a:lnTo>
                  <a:lnTo>
                    <a:pt x="5058" y="8834"/>
                  </a:lnTo>
                  <a:lnTo>
                    <a:pt x="5049" y="8834"/>
                  </a:lnTo>
                  <a:lnTo>
                    <a:pt x="5005" y="8835"/>
                  </a:lnTo>
                  <a:lnTo>
                    <a:pt x="4995" y="8835"/>
                  </a:lnTo>
                  <a:lnTo>
                    <a:pt x="4951" y="8834"/>
                  </a:lnTo>
                  <a:lnTo>
                    <a:pt x="4942" y="8834"/>
                  </a:lnTo>
                  <a:lnTo>
                    <a:pt x="4898" y="8831"/>
                  </a:lnTo>
                  <a:lnTo>
                    <a:pt x="4889" y="8831"/>
                  </a:lnTo>
                  <a:lnTo>
                    <a:pt x="4845" y="8827"/>
                  </a:lnTo>
                  <a:lnTo>
                    <a:pt x="4836" y="8825"/>
                  </a:lnTo>
                  <a:lnTo>
                    <a:pt x="4792" y="8820"/>
                  </a:lnTo>
                  <a:lnTo>
                    <a:pt x="4783" y="8818"/>
                  </a:lnTo>
                  <a:lnTo>
                    <a:pt x="4740" y="8811"/>
                  </a:lnTo>
                  <a:lnTo>
                    <a:pt x="4731" y="8809"/>
                  </a:lnTo>
                  <a:lnTo>
                    <a:pt x="4688" y="8800"/>
                  </a:lnTo>
                  <a:lnTo>
                    <a:pt x="4679" y="8798"/>
                  </a:lnTo>
                  <a:lnTo>
                    <a:pt x="4636" y="8788"/>
                  </a:lnTo>
                  <a:lnTo>
                    <a:pt x="4627" y="8785"/>
                  </a:lnTo>
                  <a:lnTo>
                    <a:pt x="4585" y="8773"/>
                  </a:lnTo>
                  <a:lnTo>
                    <a:pt x="4576" y="8771"/>
                  </a:lnTo>
                  <a:lnTo>
                    <a:pt x="4535" y="8757"/>
                  </a:lnTo>
                  <a:lnTo>
                    <a:pt x="4526" y="8754"/>
                  </a:lnTo>
                  <a:lnTo>
                    <a:pt x="4485" y="8739"/>
                  </a:lnTo>
                  <a:lnTo>
                    <a:pt x="4476" y="8735"/>
                  </a:lnTo>
                  <a:lnTo>
                    <a:pt x="4436" y="8718"/>
                  </a:lnTo>
                  <a:lnTo>
                    <a:pt x="4427" y="8715"/>
                  </a:lnTo>
                  <a:lnTo>
                    <a:pt x="4387" y="8696"/>
                  </a:lnTo>
                  <a:lnTo>
                    <a:pt x="4379" y="8692"/>
                  </a:lnTo>
                  <a:lnTo>
                    <a:pt x="4339" y="8673"/>
                  </a:lnTo>
                  <a:lnTo>
                    <a:pt x="4331" y="8668"/>
                  </a:lnTo>
                  <a:lnTo>
                    <a:pt x="4292" y="8647"/>
                  </a:lnTo>
                  <a:lnTo>
                    <a:pt x="4284" y="8642"/>
                  </a:lnTo>
                  <a:lnTo>
                    <a:pt x="4246" y="8619"/>
                  </a:lnTo>
                  <a:lnTo>
                    <a:pt x="4238" y="8614"/>
                  </a:lnTo>
                  <a:lnTo>
                    <a:pt x="4201" y="8590"/>
                  </a:lnTo>
                  <a:lnTo>
                    <a:pt x="4194" y="8585"/>
                  </a:lnTo>
                  <a:lnTo>
                    <a:pt x="4158" y="8559"/>
                  </a:lnTo>
                  <a:lnTo>
                    <a:pt x="4150" y="8554"/>
                  </a:lnTo>
                  <a:lnTo>
                    <a:pt x="4116" y="8527"/>
                  </a:lnTo>
                  <a:lnTo>
                    <a:pt x="4108" y="8521"/>
                  </a:lnTo>
                  <a:lnTo>
                    <a:pt x="4075" y="8493"/>
                  </a:lnTo>
                  <a:lnTo>
                    <a:pt x="4068" y="8487"/>
                  </a:lnTo>
                  <a:lnTo>
                    <a:pt x="4035" y="8458"/>
                  </a:lnTo>
                  <a:lnTo>
                    <a:pt x="4028" y="8452"/>
                  </a:lnTo>
                  <a:lnTo>
                    <a:pt x="3997" y="8421"/>
                  </a:lnTo>
                  <a:lnTo>
                    <a:pt x="3990" y="8415"/>
                  </a:lnTo>
                  <a:lnTo>
                    <a:pt x="3960" y="8383"/>
                  </a:lnTo>
                  <a:lnTo>
                    <a:pt x="3953" y="8376"/>
                  </a:lnTo>
                  <a:lnTo>
                    <a:pt x="3924" y="8344"/>
                  </a:lnTo>
                  <a:lnTo>
                    <a:pt x="3918" y="8337"/>
                  </a:lnTo>
                  <a:lnTo>
                    <a:pt x="3890" y="8303"/>
                  </a:lnTo>
                  <a:lnTo>
                    <a:pt x="3884" y="8296"/>
                  </a:lnTo>
                  <a:lnTo>
                    <a:pt x="3858" y="8261"/>
                  </a:lnTo>
                  <a:lnTo>
                    <a:pt x="3852" y="8253"/>
                  </a:lnTo>
                  <a:lnTo>
                    <a:pt x="3827" y="8217"/>
                  </a:lnTo>
                  <a:lnTo>
                    <a:pt x="3822" y="8209"/>
                  </a:lnTo>
                  <a:lnTo>
                    <a:pt x="3797" y="8173"/>
                  </a:lnTo>
                  <a:lnTo>
                    <a:pt x="3792" y="8165"/>
                  </a:lnTo>
                  <a:lnTo>
                    <a:pt x="3770" y="8127"/>
                  </a:lnTo>
                  <a:lnTo>
                    <a:pt x="3765" y="8119"/>
                  </a:lnTo>
                  <a:lnTo>
                    <a:pt x="3744" y="8081"/>
                  </a:lnTo>
                  <a:lnTo>
                    <a:pt x="3740" y="8072"/>
                  </a:lnTo>
                  <a:lnTo>
                    <a:pt x="3720" y="8033"/>
                  </a:lnTo>
                  <a:lnTo>
                    <a:pt x="3716" y="8025"/>
                  </a:lnTo>
                  <a:lnTo>
                    <a:pt x="3697" y="7985"/>
                  </a:lnTo>
                  <a:lnTo>
                    <a:pt x="3694" y="7976"/>
                  </a:lnTo>
                  <a:lnTo>
                    <a:pt x="3677" y="7936"/>
                  </a:lnTo>
                  <a:lnTo>
                    <a:pt x="3673" y="7927"/>
                  </a:lnTo>
                  <a:lnTo>
                    <a:pt x="3658" y="7886"/>
                  </a:lnTo>
                  <a:lnTo>
                    <a:pt x="3655" y="7877"/>
                  </a:lnTo>
                  <a:lnTo>
                    <a:pt x="3641" y="7836"/>
                  </a:lnTo>
                  <a:lnTo>
                    <a:pt x="3639" y="7827"/>
                  </a:lnTo>
                  <a:lnTo>
                    <a:pt x="3627" y="7785"/>
                  </a:lnTo>
                  <a:lnTo>
                    <a:pt x="3624" y="7776"/>
                  </a:lnTo>
                  <a:lnTo>
                    <a:pt x="3614" y="7733"/>
                  </a:lnTo>
                  <a:lnTo>
                    <a:pt x="3612" y="7724"/>
                  </a:lnTo>
                  <a:lnTo>
                    <a:pt x="3603" y="7681"/>
                  </a:lnTo>
                  <a:lnTo>
                    <a:pt x="3601" y="7672"/>
                  </a:lnTo>
                  <a:lnTo>
                    <a:pt x="3594" y="7629"/>
                  </a:lnTo>
                  <a:lnTo>
                    <a:pt x="3592" y="7620"/>
                  </a:lnTo>
                  <a:lnTo>
                    <a:pt x="3587" y="7576"/>
                  </a:lnTo>
                  <a:lnTo>
                    <a:pt x="3585" y="7567"/>
                  </a:lnTo>
                  <a:lnTo>
                    <a:pt x="3581" y="7523"/>
                  </a:lnTo>
                  <a:lnTo>
                    <a:pt x="3581" y="7514"/>
                  </a:lnTo>
                  <a:lnTo>
                    <a:pt x="3578" y="7470"/>
                  </a:lnTo>
                  <a:lnTo>
                    <a:pt x="3578" y="7461"/>
                  </a:lnTo>
                  <a:lnTo>
                    <a:pt x="3577" y="7417"/>
                  </a:lnTo>
                  <a:lnTo>
                    <a:pt x="3577" y="7407"/>
                  </a:lnTo>
                  <a:lnTo>
                    <a:pt x="3578" y="7363"/>
                  </a:lnTo>
                  <a:lnTo>
                    <a:pt x="3578" y="7354"/>
                  </a:lnTo>
                  <a:lnTo>
                    <a:pt x="3581" y="7310"/>
                  </a:lnTo>
                  <a:lnTo>
                    <a:pt x="3581" y="7301"/>
                  </a:lnTo>
                  <a:lnTo>
                    <a:pt x="3585" y="7257"/>
                  </a:lnTo>
                  <a:lnTo>
                    <a:pt x="3587" y="7248"/>
                  </a:lnTo>
                  <a:lnTo>
                    <a:pt x="3592" y="7204"/>
                  </a:lnTo>
                  <a:lnTo>
                    <a:pt x="3594" y="7195"/>
                  </a:lnTo>
                  <a:lnTo>
                    <a:pt x="3601" y="7152"/>
                  </a:lnTo>
                  <a:lnTo>
                    <a:pt x="3603" y="7143"/>
                  </a:lnTo>
                  <a:lnTo>
                    <a:pt x="3612" y="7100"/>
                  </a:lnTo>
                  <a:lnTo>
                    <a:pt x="3614" y="7091"/>
                  </a:lnTo>
                  <a:lnTo>
                    <a:pt x="3624" y="7048"/>
                  </a:lnTo>
                  <a:lnTo>
                    <a:pt x="3627" y="7039"/>
                  </a:lnTo>
                  <a:lnTo>
                    <a:pt x="3639" y="6997"/>
                  </a:lnTo>
                  <a:lnTo>
                    <a:pt x="3641" y="6988"/>
                  </a:lnTo>
                  <a:lnTo>
                    <a:pt x="3655" y="6946"/>
                  </a:lnTo>
                  <a:lnTo>
                    <a:pt x="3658" y="6938"/>
                  </a:lnTo>
                  <a:lnTo>
                    <a:pt x="3673" y="6896"/>
                  </a:lnTo>
                  <a:lnTo>
                    <a:pt x="3677" y="6888"/>
                  </a:lnTo>
                  <a:lnTo>
                    <a:pt x="3694" y="6847"/>
                  </a:lnTo>
                  <a:lnTo>
                    <a:pt x="3697" y="6839"/>
                  </a:lnTo>
                  <a:lnTo>
                    <a:pt x="3716" y="6799"/>
                  </a:lnTo>
                  <a:lnTo>
                    <a:pt x="3720" y="6790"/>
                  </a:lnTo>
                  <a:lnTo>
                    <a:pt x="3740" y="6751"/>
                  </a:lnTo>
                  <a:lnTo>
                    <a:pt x="3744" y="6742"/>
                  </a:lnTo>
                  <a:lnTo>
                    <a:pt x="3765" y="6704"/>
                  </a:lnTo>
                  <a:lnTo>
                    <a:pt x="3770" y="6696"/>
                  </a:lnTo>
                  <a:lnTo>
                    <a:pt x="3793" y="6658"/>
                  </a:lnTo>
                  <a:lnTo>
                    <a:pt x="3798" y="6650"/>
                  </a:lnTo>
                  <a:lnTo>
                    <a:pt x="3822" y="6613"/>
                  </a:lnTo>
                  <a:lnTo>
                    <a:pt x="3827" y="6606"/>
                  </a:lnTo>
                  <a:lnTo>
                    <a:pt x="3853" y="6570"/>
                  </a:lnTo>
                  <a:lnTo>
                    <a:pt x="3858" y="6563"/>
                  </a:lnTo>
                  <a:lnTo>
                    <a:pt x="3885" y="6528"/>
                  </a:lnTo>
                  <a:lnTo>
                    <a:pt x="3891" y="6521"/>
                  </a:lnTo>
                  <a:lnTo>
                    <a:pt x="3918" y="6487"/>
                  </a:lnTo>
                  <a:lnTo>
                    <a:pt x="3925" y="6480"/>
                  </a:lnTo>
                  <a:lnTo>
                    <a:pt x="3954" y="6447"/>
                  </a:lnTo>
                  <a:lnTo>
                    <a:pt x="3960" y="6440"/>
                  </a:lnTo>
                  <a:lnTo>
                    <a:pt x="3990" y="6409"/>
                  </a:lnTo>
                  <a:lnTo>
                    <a:pt x="3997" y="6402"/>
                  </a:lnTo>
                  <a:lnTo>
                    <a:pt x="4028" y="6372"/>
                  </a:lnTo>
                  <a:lnTo>
                    <a:pt x="4035" y="6366"/>
                  </a:lnTo>
                  <a:lnTo>
                    <a:pt x="4068" y="6337"/>
                  </a:lnTo>
                  <a:lnTo>
                    <a:pt x="4075" y="6330"/>
                  </a:lnTo>
                  <a:lnTo>
                    <a:pt x="4109" y="6303"/>
                  </a:lnTo>
                  <a:lnTo>
                    <a:pt x="4116" y="6297"/>
                  </a:lnTo>
                  <a:lnTo>
                    <a:pt x="4151" y="6270"/>
                  </a:lnTo>
                  <a:lnTo>
                    <a:pt x="4158" y="6265"/>
                  </a:lnTo>
                  <a:lnTo>
                    <a:pt x="4194" y="6239"/>
                  </a:lnTo>
                  <a:lnTo>
                    <a:pt x="4201" y="6234"/>
                  </a:lnTo>
                  <a:lnTo>
                    <a:pt x="4202" y="6233"/>
                  </a:lnTo>
                  <a:lnTo>
                    <a:pt x="2658" y="3723"/>
                  </a:lnTo>
                  <a:lnTo>
                    <a:pt x="2638" y="3728"/>
                  </a:lnTo>
                  <a:lnTo>
                    <a:pt x="2629" y="3729"/>
                  </a:lnTo>
                  <a:lnTo>
                    <a:pt x="2591" y="3736"/>
                  </a:lnTo>
                  <a:lnTo>
                    <a:pt x="2581" y="3737"/>
                  </a:lnTo>
                  <a:lnTo>
                    <a:pt x="2543" y="3742"/>
                  </a:lnTo>
                  <a:lnTo>
                    <a:pt x="2533" y="3743"/>
                  </a:lnTo>
                  <a:lnTo>
                    <a:pt x="2495" y="3747"/>
                  </a:lnTo>
                  <a:lnTo>
                    <a:pt x="2485" y="3748"/>
                  </a:lnTo>
                  <a:lnTo>
                    <a:pt x="2446" y="3750"/>
                  </a:lnTo>
                  <a:lnTo>
                    <a:pt x="2437" y="3750"/>
                  </a:lnTo>
                  <a:lnTo>
                    <a:pt x="2398" y="3751"/>
                  </a:lnTo>
                  <a:lnTo>
                    <a:pt x="2388" y="3751"/>
                  </a:lnTo>
                  <a:lnTo>
                    <a:pt x="2349" y="3750"/>
                  </a:lnTo>
                  <a:lnTo>
                    <a:pt x="2340" y="3750"/>
                  </a:lnTo>
                  <a:lnTo>
                    <a:pt x="2301" y="3748"/>
                  </a:lnTo>
                  <a:lnTo>
                    <a:pt x="2291" y="3747"/>
                  </a:lnTo>
                  <a:lnTo>
                    <a:pt x="2253" y="3743"/>
                  </a:lnTo>
                  <a:lnTo>
                    <a:pt x="2243" y="3742"/>
                  </a:lnTo>
                  <a:lnTo>
                    <a:pt x="2205" y="3737"/>
                  </a:lnTo>
                  <a:lnTo>
                    <a:pt x="2195" y="3736"/>
                  </a:lnTo>
                  <a:lnTo>
                    <a:pt x="2157" y="3729"/>
                  </a:lnTo>
                  <a:lnTo>
                    <a:pt x="2148" y="3728"/>
                  </a:lnTo>
                  <a:lnTo>
                    <a:pt x="2110" y="3720"/>
                  </a:lnTo>
                  <a:lnTo>
                    <a:pt x="2101" y="3718"/>
                  </a:lnTo>
                  <a:lnTo>
                    <a:pt x="2063" y="3708"/>
                  </a:lnTo>
                  <a:lnTo>
                    <a:pt x="2054" y="3706"/>
                  </a:lnTo>
                  <a:lnTo>
                    <a:pt x="2016" y="3695"/>
                  </a:lnTo>
                  <a:lnTo>
                    <a:pt x="2007" y="3692"/>
                  </a:lnTo>
                  <a:lnTo>
                    <a:pt x="1970" y="3680"/>
                  </a:lnTo>
                  <a:lnTo>
                    <a:pt x="1962" y="3677"/>
                  </a:lnTo>
                  <a:lnTo>
                    <a:pt x="1925" y="3663"/>
                  </a:lnTo>
                  <a:lnTo>
                    <a:pt x="1916" y="3660"/>
                  </a:lnTo>
                  <a:lnTo>
                    <a:pt x="1880" y="3645"/>
                  </a:lnTo>
                  <a:lnTo>
                    <a:pt x="1872" y="3641"/>
                  </a:lnTo>
                  <a:lnTo>
                    <a:pt x="1836" y="3625"/>
                  </a:lnTo>
                  <a:lnTo>
                    <a:pt x="1828" y="3621"/>
                  </a:lnTo>
                  <a:lnTo>
                    <a:pt x="1793" y="3603"/>
                  </a:lnTo>
                  <a:lnTo>
                    <a:pt x="1784" y="3599"/>
                  </a:lnTo>
                  <a:lnTo>
                    <a:pt x="1750" y="3580"/>
                  </a:lnTo>
                  <a:lnTo>
                    <a:pt x="1742" y="3575"/>
                  </a:lnTo>
                  <a:lnTo>
                    <a:pt x="1709" y="3555"/>
                  </a:lnTo>
                  <a:lnTo>
                    <a:pt x="1701" y="3550"/>
                  </a:lnTo>
                  <a:lnTo>
                    <a:pt x="1668" y="3529"/>
                  </a:lnTo>
                  <a:lnTo>
                    <a:pt x="1660" y="3523"/>
                  </a:lnTo>
                  <a:lnTo>
                    <a:pt x="1628" y="3501"/>
                  </a:lnTo>
                  <a:lnTo>
                    <a:pt x="1621" y="3495"/>
                  </a:lnTo>
                  <a:lnTo>
                    <a:pt x="1590" y="3472"/>
                  </a:lnTo>
                  <a:lnTo>
                    <a:pt x="1583" y="3466"/>
                  </a:lnTo>
                  <a:lnTo>
                    <a:pt x="1553" y="3441"/>
                  </a:lnTo>
                  <a:lnTo>
                    <a:pt x="1546" y="3435"/>
                  </a:lnTo>
                  <a:lnTo>
                    <a:pt x="1517" y="3409"/>
                  </a:lnTo>
                  <a:lnTo>
                    <a:pt x="1510" y="3402"/>
                  </a:lnTo>
                  <a:lnTo>
                    <a:pt x="1482" y="3375"/>
                  </a:lnTo>
                  <a:lnTo>
                    <a:pt x="1475" y="3369"/>
                  </a:lnTo>
                  <a:lnTo>
                    <a:pt x="1448" y="3341"/>
                  </a:lnTo>
                  <a:lnTo>
                    <a:pt x="1442" y="3334"/>
                  </a:lnTo>
                  <a:lnTo>
                    <a:pt x="1416" y="3305"/>
                  </a:lnTo>
                  <a:lnTo>
                    <a:pt x="1410" y="3298"/>
                  </a:lnTo>
                  <a:lnTo>
                    <a:pt x="1385" y="3268"/>
                  </a:lnTo>
                  <a:lnTo>
                    <a:pt x="1379" y="3260"/>
                  </a:lnTo>
                  <a:lnTo>
                    <a:pt x="1355" y="3229"/>
                  </a:lnTo>
                  <a:lnTo>
                    <a:pt x="1350" y="3222"/>
                  </a:lnTo>
                  <a:lnTo>
                    <a:pt x="1327" y="3190"/>
                  </a:lnTo>
                  <a:lnTo>
                    <a:pt x="1322" y="3182"/>
                  </a:lnTo>
                  <a:lnTo>
                    <a:pt x="1301" y="3149"/>
                  </a:lnTo>
                  <a:lnTo>
                    <a:pt x="1296" y="3141"/>
                  </a:lnTo>
                  <a:lnTo>
                    <a:pt x="1275" y="3107"/>
                  </a:lnTo>
                  <a:lnTo>
                    <a:pt x="1272" y="3101"/>
                  </a:lnTo>
                  <a:lnTo>
                    <a:pt x="1253" y="3066"/>
                  </a:lnTo>
                  <a:lnTo>
                    <a:pt x="1248" y="3058"/>
                  </a:lnTo>
                  <a:lnTo>
                    <a:pt x="1230" y="3023"/>
                  </a:lnTo>
                  <a:lnTo>
                    <a:pt x="1226" y="3015"/>
                  </a:lnTo>
                  <a:lnTo>
                    <a:pt x="1210" y="2979"/>
                  </a:lnTo>
                  <a:lnTo>
                    <a:pt x="1206" y="2971"/>
                  </a:lnTo>
                  <a:lnTo>
                    <a:pt x="1191" y="2935"/>
                  </a:lnTo>
                  <a:lnTo>
                    <a:pt x="1188" y="2926"/>
                  </a:lnTo>
                  <a:lnTo>
                    <a:pt x="1174" y="2889"/>
                  </a:lnTo>
                  <a:lnTo>
                    <a:pt x="1171" y="2880"/>
                  </a:lnTo>
                  <a:lnTo>
                    <a:pt x="1159" y="2843"/>
                  </a:lnTo>
                  <a:lnTo>
                    <a:pt x="1156" y="2835"/>
                  </a:lnTo>
                  <a:lnTo>
                    <a:pt x="1145" y="2797"/>
                  </a:lnTo>
                  <a:lnTo>
                    <a:pt x="1143" y="2788"/>
                  </a:lnTo>
                  <a:lnTo>
                    <a:pt x="1133" y="2750"/>
                  </a:lnTo>
                  <a:lnTo>
                    <a:pt x="1131" y="2741"/>
                  </a:lnTo>
                  <a:lnTo>
                    <a:pt x="1123" y="2703"/>
                  </a:lnTo>
                  <a:lnTo>
                    <a:pt x="1122" y="2694"/>
                  </a:lnTo>
                  <a:lnTo>
                    <a:pt x="1115" y="2656"/>
                  </a:lnTo>
                  <a:lnTo>
                    <a:pt x="1114" y="2646"/>
                  </a:lnTo>
                  <a:lnTo>
                    <a:pt x="1109" y="2608"/>
                  </a:lnTo>
                  <a:lnTo>
                    <a:pt x="1108" y="2598"/>
                  </a:lnTo>
                  <a:lnTo>
                    <a:pt x="1104" y="2560"/>
                  </a:lnTo>
                  <a:lnTo>
                    <a:pt x="1103" y="2550"/>
                  </a:lnTo>
                  <a:lnTo>
                    <a:pt x="1101" y="2511"/>
                  </a:lnTo>
                  <a:lnTo>
                    <a:pt x="1101" y="2502"/>
                  </a:lnTo>
                  <a:lnTo>
                    <a:pt x="1100" y="2463"/>
                  </a:lnTo>
                  <a:lnTo>
                    <a:pt x="1100" y="2453"/>
                  </a:lnTo>
                  <a:lnTo>
                    <a:pt x="1101" y="2414"/>
                  </a:lnTo>
                  <a:lnTo>
                    <a:pt x="1101" y="2405"/>
                  </a:lnTo>
                  <a:lnTo>
                    <a:pt x="1103" y="2366"/>
                  </a:lnTo>
                  <a:lnTo>
                    <a:pt x="1104" y="2356"/>
                  </a:lnTo>
                  <a:lnTo>
                    <a:pt x="1108" y="2318"/>
                  </a:lnTo>
                  <a:lnTo>
                    <a:pt x="1109" y="2308"/>
                  </a:lnTo>
                  <a:lnTo>
                    <a:pt x="1114" y="2270"/>
                  </a:lnTo>
                  <a:lnTo>
                    <a:pt x="1115" y="2260"/>
                  </a:lnTo>
                  <a:lnTo>
                    <a:pt x="1122" y="2222"/>
                  </a:lnTo>
                  <a:lnTo>
                    <a:pt x="1123" y="2213"/>
                  </a:lnTo>
                  <a:lnTo>
                    <a:pt x="1131" y="2175"/>
                  </a:lnTo>
                  <a:lnTo>
                    <a:pt x="1133" y="2166"/>
                  </a:lnTo>
                  <a:lnTo>
                    <a:pt x="1143" y="2128"/>
                  </a:lnTo>
                  <a:lnTo>
                    <a:pt x="1145" y="2119"/>
                  </a:lnTo>
                  <a:lnTo>
                    <a:pt x="1156" y="2081"/>
                  </a:lnTo>
                  <a:lnTo>
                    <a:pt x="1159" y="2073"/>
                  </a:lnTo>
                  <a:lnTo>
                    <a:pt x="1171" y="2036"/>
                  </a:lnTo>
                  <a:lnTo>
                    <a:pt x="1174" y="2027"/>
                  </a:lnTo>
                  <a:lnTo>
                    <a:pt x="1188" y="1990"/>
                  </a:lnTo>
                  <a:lnTo>
                    <a:pt x="1191" y="1981"/>
                  </a:lnTo>
                  <a:lnTo>
                    <a:pt x="1206" y="1945"/>
                  </a:lnTo>
                  <a:lnTo>
                    <a:pt x="1210" y="1937"/>
                  </a:lnTo>
                  <a:lnTo>
                    <a:pt x="1226" y="1901"/>
                  </a:lnTo>
                  <a:lnTo>
                    <a:pt x="1230" y="1893"/>
                  </a:lnTo>
                  <a:lnTo>
                    <a:pt x="1248" y="1858"/>
                  </a:lnTo>
                  <a:lnTo>
                    <a:pt x="1253" y="1850"/>
                  </a:lnTo>
                  <a:lnTo>
                    <a:pt x="1272" y="1815"/>
                  </a:lnTo>
                  <a:lnTo>
                    <a:pt x="1275" y="1809"/>
                  </a:lnTo>
                  <a:lnTo>
                    <a:pt x="1296" y="1775"/>
                  </a:lnTo>
                  <a:lnTo>
                    <a:pt x="1301" y="1767"/>
                  </a:lnTo>
                  <a:lnTo>
                    <a:pt x="1322" y="1734"/>
                  </a:lnTo>
                  <a:lnTo>
                    <a:pt x="1327" y="1726"/>
                  </a:lnTo>
                  <a:lnTo>
                    <a:pt x="1350" y="1694"/>
                  </a:lnTo>
                  <a:lnTo>
                    <a:pt x="1355" y="1687"/>
                  </a:lnTo>
                  <a:lnTo>
                    <a:pt x="1379" y="1656"/>
                  </a:lnTo>
                  <a:lnTo>
                    <a:pt x="1385" y="1648"/>
                  </a:lnTo>
                  <a:lnTo>
                    <a:pt x="1410" y="1618"/>
                  </a:lnTo>
                  <a:lnTo>
                    <a:pt x="1416" y="1611"/>
                  </a:lnTo>
                  <a:lnTo>
                    <a:pt x="1442" y="1582"/>
                  </a:lnTo>
                  <a:lnTo>
                    <a:pt x="1448" y="1575"/>
                  </a:lnTo>
                  <a:lnTo>
                    <a:pt x="1475" y="1547"/>
                  </a:lnTo>
                  <a:lnTo>
                    <a:pt x="1482" y="1541"/>
                  </a:lnTo>
                  <a:lnTo>
                    <a:pt x="1510" y="1514"/>
                  </a:lnTo>
                  <a:lnTo>
                    <a:pt x="1517" y="1507"/>
                  </a:lnTo>
                  <a:lnTo>
                    <a:pt x="1546" y="1481"/>
                  </a:lnTo>
                  <a:lnTo>
                    <a:pt x="1553" y="1475"/>
                  </a:lnTo>
                  <a:lnTo>
                    <a:pt x="1583" y="1450"/>
                  </a:lnTo>
                  <a:lnTo>
                    <a:pt x="1590" y="1444"/>
                  </a:lnTo>
                  <a:lnTo>
                    <a:pt x="1621" y="1421"/>
                  </a:lnTo>
                  <a:lnTo>
                    <a:pt x="1628" y="1415"/>
                  </a:lnTo>
                  <a:lnTo>
                    <a:pt x="1660" y="1393"/>
                  </a:lnTo>
                  <a:lnTo>
                    <a:pt x="1668" y="1387"/>
                  </a:lnTo>
                  <a:lnTo>
                    <a:pt x="1701" y="1366"/>
                  </a:lnTo>
                  <a:lnTo>
                    <a:pt x="1709" y="1361"/>
                  </a:lnTo>
                  <a:lnTo>
                    <a:pt x="1742" y="1341"/>
                  </a:lnTo>
                  <a:lnTo>
                    <a:pt x="1750" y="1336"/>
                  </a:lnTo>
                  <a:lnTo>
                    <a:pt x="1784" y="1317"/>
                  </a:lnTo>
                  <a:lnTo>
                    <a:pt x="1793" y="1313"/>
                  </a:lnTo>
                  <a:lnTo>
                    <a:pt x="1828" y="1295"/>
                  </a:lnTo>
                  <a:lnTo>
                    <a:pt x="1836" y="1291"/>
                  </a:lnTo>
                  <a:lnTo>
                    <a:pt x="1872" y="1275"/>
                  </a:lnTo>
                  <a:lnTo>
                    <a:pt x="1880" y="1271"/>
                  </a:lnTo>
                  <a:lnTo>
                    <a:pt x="1916" y="1256"/>
                  </a:lnTo>
                  <a:lnTo>
                    <a:pt x="1925" y="1253"/>
                  </a:lnTo>
                  <a:lnTo>
                    <a:pt x="1962" y="1239"/>
                  </a:lnTo>
                  <a:lnTo>
                    <a:pt x="1970" y="1236"/>
                  </a:lnTo>
                  <a:lnTo>
                    <a:pt x="2007" y="1224"/>
                  </a:lnTo>
                  <a:lnTo>
                    <a:pt x="2016" y="1221"/>
                  </a:lnTo>
                  <a:lnTo>
                    <a:pt x="2054" y="1210"/>
                  </a:lnTo>
                  <a:lnTo>
                    <a:pt x="2063" y="1208"/>
                  </a:lnTo>
                  <a:lnTo>
                    <a:pt x="2101" y="1198"/>
                  </a:lnTo>
                  <a:lnTo>
                    <a:pt x="2110" y="1196"/>
                  </a:lnTo>
                  <a:lnTo>
                    <a:pt x="2148" y="1188"/>
                  </a:lnTo>
                  <a:lnTo>
                    <a:pt x="2157" y="1187"/>
                  </a:lnTo>
                  <a:lnTo>
                    <a:pt x="2195" y="1180"/>
                  </a:lnTo>
                  <a:lnTo>
                    <a:pt x="2205" y="1179"/>
                  </a:lnTo>
                  <a:lnTo>
                    <a:pt x="2243" y="1174"/>
                  </a:lnTo>
                  <a:lnTo>
                    <a:pt x="2253" y="1173"/>
                  </a:lnTo>
                  <a:lnTo>
                    <a:pt x="2291" y="1169"/>
                  </a:lnTo>
                  <a:lnTo>
                    <a:pt x="2301" y="1168"/>
                  </a:lnTo>
                  <a:lnTo>
                    <a:pt x="2340" y="1166"/>
                  </a:lnTo>
                  <a:lnTo>
                    <a:pt x="2349" y="1166"/>
                  </a:lnTo>
                  <a:lnTo>
                    <a:pt x="2388" y="1165"/>
                  </a:lnTo>
                  <a:lnTo>
                    <a:pt x="2398" y="1165"/>
                  </a:lnTo>
                  <a:lnTo>
                    <a:pt x="2437" y="1166"/>
                  </a:lnTo>
                  <a:lnTo>
                    <a:pt x="2446" y="1166"/>
                  </a:lnTo>
                  <a:lnTo>
                    <a:pt x="2485" y="1168"/>
                  </a:lnTo>
                  <a:lnTo>
                    <a:pt x="2495" y="1169"/>
                  </a:lnTo>
                  <a:lnTo>
                    <a:pt x="2533" y="1173"/>
                  </a:lnTo>
                  <a:lnTo>
                    <a:pt x="2543" y="1174"/>
                  </a:lnTo>
                  <a:lnTo>
                    <a:pt x="2581" y="1179"/>
                  </a:lnTo>
                  <a:lnTo>
                    <a:pt x="2591" y="1180"/>
                  </a:lnTo>
                  <a:lnTo>
                    <a:pt x="2629" y="1187"/>
                  </a:lnTo>
                  <a:lnTo>
                    <a:pt x="2638" y="1188"/>
                  </a:lnTo>
                  <a:lnTo>
                    <a:pt x="2676" y="1196"/>
                  </a:lnTo>
                  <a:lnTo>
                    <a:pt x="2685" y="1198"/>
                  </a:lnTo>
                  <a:lnTo>
                    <a:pt x="2723" y="1208"/>
                  </a:lnTo>
                  <a:lnTo>
                    <a:pt x="2732" y="1210"/>
                  </a:lnTo>
                  <a:lnTo>
                    <a:pt x="2770" y="1221"/>
                  </a:lnTo>
                  <a:lnTo>
                    <a:pt x="2778" y="1224"/>
                  </a:lnTo>
                  <a:lnTo>
                    <a:pt x="2815" y="1236"/>
                  </a:lnTo>
                  <a:lnTo>
                    <a:pt x="2824" y="1239"/>
                  </a:lnTo>
                  <a:lnTo>
                    <a:pt x="2861" y="1253"/>
                  </a:lnTo>
                  <a:lnTo>
                    <a:pt x="2870" y="1256"/>
                  </a:lnTo>
                  <a:lnTo>
                    <a:pt x="2906" y="1271"/>
                  </a:lnTo>
                  <a:lnTo>
                    <a:pt x="2914" y="1275"/>
                  </a:lnTo>
                  <a:lnTo>
                    <a:pt x="2950" y="1291"/>
                  </a:lnTo>
                  <a:lnTo>
                    <a:pt x="2958" y="1295"/>
                  </a:lnTo>
                  <a:lnTo>
                    <a:pt x="2993" y="1313"/>
                  </a:lnTo>
                  <a:lnTo>
                    <a:pt x="3001" y="1318"/>
                  </a:lnTo>
                  <a:lnTo>
                    <a:pt x="3036" y="1337"/>
                  </a:lnTo>
                  <a:lnTo>
                    <a:pt x="3042" y="1340"/>
                  </a:lnTo>
                  <a:lnTo>
                    <a:pt x="3076" y="1361"/>
                  </a:lnTo>
                  <a:lnTo>
                    <a:pt x="3084" y="1366"/>
                  </a:lnTo>
                  <a:lnTo>
                    <a:pt x="3117" y="1387"/>
                  </a:lnTo>
                  <a:lnTo>
                    <a:pt x="3125" y="1392"/>
                  </a:lnTo>
                  <a:lnTo>
                    <a:pt x="3157" y="1415"/>
                  </a:lnTo>
                  <a:lnTo>
                    <a:pt x="3164" y="1421"/>
                  </a:lnTo>
                  <a:lnTo>
                    <a:pt x="3195" y="1444"/>
                  </a:lnTo>
                  <a:lnTo>
                    <a:pt x="3203" y="1450"/>
                  </a:lnTo>
                  <a:lnTo>
                    <a:pt x="3233" y="1475"/>
                  </a:lnTo>
                  <a:lnTo>
                    <a:pt x="3240" y="1481"/>
                  </a:lnTo>
                  <a:lnTo>
                    <a:pt x="3269" y="1507"/>
                  </a:lnTo>
                  <a:lnTo>
                    <a:pt x="3276" y="1514"/>
                  </a:lnTo>
                  <a:lnTo>
                    <a:pt x="3304" y="1541"/>
                  </a:lnTo>
                  <a:lnTo>
                    <a:pt x="3310" y="1547"/>
                  </a:lnTo>
                  <a:lnTo>
                    <a:pt x="3337" y="1575"/>
                  </a:lnTo>
                  <a:lnTo>
                    <a:pt x="3344" y="1582"/>
                  </a:lnTo>
                  <a:lnTo>
                    <a:pt x="3370" y="1611"/>
                  </a:lnTo>
                  <a:lnTo>
                    <a:pt x="3376" y="1618"/>
                  </a:lnTo>
                  <a:lnTo>
                    <a:pt x="3401" y="1648"/>
                  </a:lnTo>
                  <a:lnTo>
                    <a:pt x="3406" y="1656"/>
                  </a:lnTo>
                  <a:lnTo>
                    <a:pt x="3430" y="1687"/>
                  </a:lnTo>
                  <a:lnTo>
                    <a:pt x="3436" y="1694"/>
                  </a:lnTo>
                  <a:lnTo>
                    <a:pt x="3458" y="1726"/>
                  </a:lnTo>
                  <a:lnTo>
                    <a:pt x="3463" y="1734"/>
                  </a:lnTo>
                  <a:lnTo>
                    <a:pt x="3485" y="1766"/>
                  </a:lnTo>
                  <a:lnTo>
                    <a:pt x="3490" y="1774"/>
                  </a:lnTo>
                  <a:lnTo>
                    <a:pt x="3510" y="1808"/>
                  </a:lnTo>
                  <a:lnTo>
                    <a:pt x="3514" y="1815"/>
                  </a:lnTo>
                  <a:lnTo>
                    <a:pt x="3533" y="1850"/>
                  </a:lnTo>
                  <a:lnTo>
                    <a:pt x="3538" y="1858"/>
                  </a:lnTo>
                  <a:lnTo>
                    <a:pt x="3556" y="1893"/>
                  </a:lnTo>
                  <a:lnTo>
                    <a:pt x="3560" y="1901"/>
                  </a:lnTo>
                  <a:lnTo>
                    <a:pt x="3576" y="1937"/>
                  </a:lnTo>
                  <a:lnTo>
                    <a:pt x="3580" y="1945"/>
                  </a:lnTo>
                  <a:lnTo>
                    <a:pt x="3595" y="1981"/>
                  </a:lnTo>
                  <a:lnTo>
                    <a:pt x="3598" y="1990"/>
                  </a:lnTo>
                  <a:lnTo>
                    <a:pt x="3612" y="2027"/>
                  </a:lnTo>
                  <a:lnTo>
                    <a:pt x="3615" y="2036"/>
                  </a:lnTo>
                  <a:lnTo>
                    <a:pt x="3627" y="2073"/>
                  </a:lnTo>
                  <a:lnTo>
                    <a:pt x="3630" y="2081"/>
                  </a:lnTo>
                  <a:lnTo>
                    <a:pt x="3641" y="2119"/>
                  </a:lnTo>
                  <a:lnTo>
                    <a:pt x="3643" y="2128"/>
                  </a:lnTo>
                  <a:lnTo>
                    <a:pt x="3653" y="2166"/>
                  </a:lnTo>
                  <a:lnTo>
                    <a:pt x="3655" y="2175"/>
                  </a:lnTo>
                  <a:lnTo>
                    <a:pt x="3663" y="2213"/>
                  </a:lnTo>
                  <a:lnTo>
                    <a:pt x="3664" y="2222"/>
                  </a:lnTo>
                  <a:lnTo>
                    <a:pt x="3671" y="2260"/>
                  </a:lnTo>
                  <a:lnTo>
                    <a:pt x="3672" y="2270"/>
                  </a:lnTo>
                  <a:lnTo>
                    <a:pt x="3677" y="2308"/>
                  </a:lnTo>
                  <a:lnTo>
                    <a:pt x="3678" y="2318"/>
                  </a:lnTo>
                  <a:lnTo>
                    <a:pt x="3682" y="2356"/>
                  </a:lnTo>
                  <a:lnTo>
                    <a:pt x="3683" y="2366"/>
                  </a:lnTo>
                  <a:lnTo>
                    <a:pt x="3685" y="2405"/>
                  </a:lnTo>
                  <a:close/>
                  <a:moveTo>
                    <a:pt x="8395" y="2547"/>
                  </a:moveTo>
                  <a:lnTo>
                    <a:pt x="8398" y="2517"/>
                  </a:lnTo>
                  <a:lnTo>
                    <a:pt x="8399" y="2488"/>
                  </a:lnTo>
                  <a:lnTo>
                    <a:pt x="8400" y="2458"/>
                  </a:lnTo>
                  <a:lnTo>
                    <a:pt x="8399" y="2428"/>
                  </a:lnTo>
                  <a:lnTo>
                    <a:pt x="8398" y="2399"/>
                  </a:lnTo>
                  <a:lnTo>
                    <a:pt x="8395" y="2369"/>
                  </a:lnTo>
                  <a:lnTo>
                    <a:pt x="8391" y="2340"/>
                  </a:lnTo>
                  <a:lnTo>
                    <a:pt x="8386" y="2310"/>
                  </a:lnTo>
                  <a:lnTo>
                    <a:pt x="8380" y="2282"/>
                  </a:lnTo>
                  <a:lnTo>
                    <a:pt x="8373" y="2253"/>
                  </a:lnTo>
                  <a:lnTo>
                    <a:pt x="8365" y="2225"/>
                  </a:lnTo>
                  <a:lnTo>
                    <a:pt x="8356" y="2197"/>
                  </a:lnTo>
                  <a:lnTo>
                    <a:pt x="8345" y="2169"/>
                  </a:lnTo>
                  <a:lnTo>
                    <a:pt x="8334" y="2142"/>
                  </a:lnTo>
                  <a:lnTo>
                    <a:pt x="8322" y="2115"/>
                  </a:lnTo>
                  <a:lnTo>
                    <a:pt x="8308" y="2089"/>
                  </a:lnTo>
                  <a:lnTo>
                    <a:pt x="8293" y="2062"/>
                  </a:lnTo>
                  <a:lnTo>
                    <a:pt x="8278" y="2036"/>
                  </a:lnTo>
                  <a:lnTo>
                    <a:pt x="8262" y="2011"/>
                  </a:lnTo>
                  <a:lnTo>
                    <a:pt x="8245" y="1987"/>
                  </a:lnTo>
                  <a:lnTo>
                    <a:pt x="8227" y="1963"/>
                  </a:lnTo>
                  <a:lnTo>
                    <a:pt x="8208" y="1940"/>
                  </a:lnTo>
                  <a:lnTo>
                    <a:pt x="8188" y="1918"/>
                  </a:lnTo>
                  <a:lnTo>
                    <a:pt x="8168" y="1897"/>
                  </a:lnTo>
                  <a:lnTo>
                    <a:pt x="8146" y="1877"/>
                  </a:lnTo>
                  <a:lnTo>
                    <a:pt x="8124" y="1857"/>
                  </a:lnTo>
                  <a:lnTo>
                    <a:pt x="8102" y="1838"/>
                  </a:lnTo>
                  <a:lnTo>
                    <a:pt x="8078" y="1820"/>
                  </a:lnTo>
                  <a:lnTo>
                    <a:pt x="8054" y="1803"/>
                  </a:lnTo>
                  <a:lnTo>
                    <a:pt x="8030" y="1787"/>
                  </a:lnTo>
                  <a:lnTo>
                    <a:pt x="8004" y="1772"/>
                  </a:lnTo>
                  <a:lnTo>
                    <a:pt x="7978" y="1757"/>
                  </a:lnTo>
                  <a:lnTo>
                    <a:pt x="7951" y="1744"/>
                  </a:lnTo>
                  <a:lnTo>
                    <a:pt x="7924" y="1731"/>
                  </a:lnTo>
                  <a:lnTo>
                    <a:pt x="7897" y="1720"/>
                  </a:lnTo>
                  <a:lnTo>
                    <a:pt x="7869" y="1709"/>
                  </a:lnTo>
                  <a:lnTo>
                    <a:pt x="7841" y="1700"/>
                  </a:lnTo>
                  <a:lnTo>
                    <a:pt x="7812" y="1692"/>
                  </a:lnTo>
                  <a:lnTo>
                    <a:pt x="7784" y="1685"/>
                  </a:lnTo>
                  <a:lnTo>
                    <a:pt x="7755" y="1679"/>
                  </a:lnTo>
                  <a:lnTo>
                    <a:pt x="7725" y="1674"/>
                  </a:lnTo>
                  <a:lnTo>
                    <a:pt x="7696" y="1670"/>
                  </a:lnTo>
                  <a:lnTo>
                    <a:pt x="7666" y="1667"/>
                  </a:lnTo>
                  <a:lnTo>
                    <a:pt x="7637" y="1666"/>
                  </a:lnTo>
                  <a:lnTo>
                    <a:pt x="7607" y="1665"/>
                  </a:lnTo>
                  <a:lnTo>
                    <a:pt x="7577" y="1666"/>
                  </a:lnTo>
                  <a:lnTo>
                    <a:pt x="7548" y="1667"/>
                  </a:lnTo>
                  <a:lnTo>
                    <a:pt x="7518" y="1670"/>
                  </a:lnTo>
                  <a:lnTo>
                    <a:pt x="7489" y="1674"/>
                  </a:lnTo>
                  <a:lnTo>
                    <a:pt x="7459" y="1679"/>
                  </a:lnTo>
                  <a:lnTo>
                    <a:pt x="7431" y="1685"/>
                  </a:lnTo>
                  <a:lnTo>
                    <a:pt x="7402" y="1692"/>
                  </a:lnTo>
                  <a:lnTo>
                    <a:pt x="7374" y="1700"/>
                  </a:lnTo>
                  <a:lnTo>
                    <a:pt x="7346" y="1709"/>
                  </a:lnTo>
                  <a:lnTo>
                    <a:pt x="7318" y="1720"/>
                  </a:lnTo>
                  <a:lnTo>
                    <a:pt x="7291" y="1731"/>
                  </a:lnTo>
                  <a:lnTo>
                    <a:pt x="7264" y="1743"/>
                  </a:lnTo>
                  <a:lnTo>
                    <a:pt x="7238" y="1757"/>
                  </a:lnTo>
                  <a:lnTo>
                    <a:pt x="7211" y="1772"/>
                  </a:lnTo>
                  <a:lnTo>
                    <a:pt x="7185" y="1787"/>
                  </a:lnTo>
                  <a:lnTo>
                    <a:pt x="7160" y="1803"/>
                  </a:lnTo>
                  <a:lnTo>
                    <a:pt x="7136" y="1820"/>
                  </a:lnTo>
                  <a:lnTo>
                    <a:pt x="7113" y="1838"/>
                  </a:lnTo>
                  <a:lnTo>
                    <a:pt x="7090" y="1857"/>
                  </a:lnTo>
                  <a:lnTo>
                    <a:pt x="7068" y="1877"/>
                  </a:lnTo>
                  <a:lnTo>
                    <a:pt x="7047" y="1897"/>
                  </a:lnTo>
                  <a:lnTo>
                    <a:pt x="7026" y="1918"/>
                  </a:lnTo>
                  <a:lnTo>
                    <a:pt x="7007" y="1941"/>
                  </a:lnTo>
                  <a:lnTo>
                    <a:pt x="6988" y="1963"/>
                  </a:lnTo>
                  <a:lnTo>
                    <a:pt x="6970" y="1987"/>
                  </a:lnTo>
                  <a:lnTo>
                    <a:pt x="6952" y="2011"/>
                  </a:lnTo>
                  <a:lnTo>
                    <a:pt x="6936" y="2036"/>
                  </a:lnTo>
                  <a:lnTo>
                    <a:pt x="6920" y="2062"/>
                  </a:lnTo>
                  <a:lnTo>
                    <a:pt x="6906" y="2089"/>
                  </a:lnTo>
                  <a:lnTo>
                    <a:pt x="6892" y="2115"/>
                  </a:lnTo>
                  <a:lnTo>
                    <a:pt x="6880" y="2142"/>
                  </a:lnTo>
                  <a:lnTo>
                    <a:pt x="6869" y="2169"/>
                  </a:lnTo>
                  <a:lnTo>
                    <a:pt x="6858" y="2197"/>
                  </a:lnTo>
                  <a:lnTo>
                    <a:pt x="6849" y="2225"/>
                  </a:lnTo>
                  <a:lnTo>
                    <a:pt x="6841" y="2253"/>
                  </a:lnTo>
                  <a:lnTo>
                    <a:pt x="6834" y="2282"/>
                  </a:lnTo>
                  <a:lnTo>
                    <a:pt x="6828" y="2310"/>
                  </a:lnTo>
                  <a:lnTo>
                    <a:pt x="6823" y="2340"/>
                  </a:lnTo>
                  <a:lnTo>
                    <a:pt x="6819" y="2369"/>
                  </a:lnTo>
                  <a:lnTo>
                    <a:pt x="6816" y="2399"/>
                  </a:lnTo>
                  <a:lnTo>
                    <a:pt x="6815" y="2428"/>
                  </a:lnTo>
                  <a:lnTo>
                    <a:pt x="6814" y="2458"/>
                  </a:lnTo>
                  <a:lnTo>
                    <a:pt x="6814" y="2469"/>
                  </a:lnTo>
                  <a:lnTo>
                    <a:pt x="7607" y="2469"/>
                  </a:lnTo>
                  <a:lnTo>
                    <a:pt x="7640" y="2471"/>
                  </a:lnTo>
                  <a:lnTo>
                    <a:pt x="7672" y="2478"/>
                  </a:lnTo>
                  <a:lnTo>
                    <a:pt x="7703" y="2488"/>
                  </a:lnTo>
                  <a:lnTo>
                    <a:pt x="7732" y="2502"/>
                  </a:lnTo>
                  <a:lnTo>
                    <a:pt x="7759" y="2521"/>
                  </a:lnTo>
                  <a:lnTo>
                    <a:pt x="7784" y="2542"/>
                  </a:lnTo>
                  <a:lnTo>
                    <a:pt x="7805" y="2567"/>
                  </a:lnTo>
                  <a:lnTo>
                    <a:pt x="7824" y="2594"/>
                  </a:lnTo>
                  <a:lnTo>
                    <a:pt x="7838" y="2623"/>
                  </a:lnTo>
                  <a:lnTo>
                    <a:pt x="7848" y="2654"/>
                  </a:lnTo>
                  <a:lnTo>
                    <a:pt x="7855" y="2686"/>
                  </a:lnTo>
                  <a:lnTo>
                    <a:pt x="7857" y="2719"/>
                  </a:lnTo>
                  <a:lnTo>
                    <a:pt x="7855" y="2752"/>
                  </a:lnTo>
                  <a:lnTo>
                    <a:pt x="7848" y="2784"/>
                  </a:lnTo>
                  <a:lnTo>
                    <a:pt x="7838" y="2815"/>
                  </a:lnTo>
                  <a:lnTo>
                    <a:pt x="7824" y="2844"/>
                  </a:lnTo>
                  <a:lnTo>
                    <a:pt x="7805" y="2871"/>
                  </a:lnTo>
                  <a:lnTo>
                    <a:pt x="7784" y="2896"/>
                  </a:lnTo>
                  <a:lnTo>
                    <a:pt x="7759" y="2917"/>
                  </a:lnTo>
                  <a:lnTo>
                    <a:pt x="7732" y="2936"/>
                  </a:lnTo>
                  <a:lnTo>
                    <a:pt x="7703" y="2950"/>
                  </a:lnTo>
                  <a:lnTo>
                    <a:pt x="7672" y="2960"/>
                  </a:lnTo>
                  <a:lnTo>
                    <a:pt x="7640" y="2967"/>
                  </a:lnTo>
                  <a:lnTo>
                    <a:pt x="7607" y="2969"/>
                  </a:lnTo>
                  <a:lnTo>
                    <a:pt x="7001" y="2969"/>
                  </a:lnTo>
                  <a:lnTo>
                    <a:pt x="7007" y="2975"/>
                  </a:lnTo>
                  <a:lnTo>
                    <a:pt x="7026" y="2998"/>
                  </a:lnTo>
                  <a:lnTo>
                    <a:pt x="7047" y="3019"/>
                  </a:lnTo>
                  <a:lnTo>
                    <a:pt x="7068" y="3039"/>
                  </a:lnTo>
                  <a:lnTo>
                    <a:pt x="7090" y="3059"/>
                  </a:lnTo>
                  <a:lnTo>
                    <a:pt x="7113" y="3078"/>
                  </a:lnTo>
                  <a:lnTo>
                    <a:pt x="7136" y="3096"/>
                  </a:lnTo>
                  <a:lnTo>
                    <a:pt x="7140" y="3099"/>
                  </a:lnTo>
                  <a:lnTo>
                    <a:pt x="7152" y="3082"/>
                  </a:lnTo>
                  <a:lnTo>
                    <a:pt x="7174" y="3058"/>
                  </a:lnTo>
                  <a:lnTo>
                    <a:pt x="7199" y="3037"/>
                  </a:lnTo>
                  <a:lnTo>
                    <a:pt x="7227" y="3020"/>
                  </a:lnTo>
                  <a:lnTo>
                    <a:pt x="7257" y="3006"/>
                  </a:lnTo>
                  <a:lnTo>
                    <a:pt x="7288" y="2997"/>
                  </a:lnTo>
                  <a:lnTo>
                    <a:pt x="7320" y="2991"/>
                  </a:lnTo>
                  <a:lnTo>
                    <a:pt x="7353" y="2990"/>
                  </a:lnTo>
                  <a:lnTo>
                    <a:pt x="7386" y="2993"/>
                  </a:lnTo>
                  <a:lnTo>
                    <a:pt x="7417" y="3000"/>
                  </a:lnTo>
                  <a:lnTo>
                    <a:pt x="7448" y="3012"/>
                  </a:lnTo>
                  <a:lnTo>
                    <a:pt x="7477" y="3027"/>
                  </a:lnTo>
                  <a:lnTo>
                    <a:pt x="7504" y="3046"/>
                  </a:lnTo>
                  <a:lnTo>
                    <a:pt x="7528" y="3068"/>
                  </a:lnTo>
                  <a:lnTo>
                    <a:pt x="7549" y="3093"/>
                  </a:lnTo>
                  <a:lnTo>
                    <a:pt x="7566" y="3121"/>
                  </a:lnTo>
                  <a:lnTo>
                    <a:pt x="7580" y="3151"/>
                  </a:lnTo>
                  <a:lnTo>
                    <a:pt x="7589" y="3182"/>
                  </a:lnTo>
                  <a:lnTo>
                    <a:pt x="7595" y="3214"/>
                  </a:lnTo>
                  <a:lnTo>
                    <a:pt x="7596" y="3247"/>
                  </a:lnTo>
                  <a:lnTo>
                    <a:pt x="7596" y="3251"/>
                  </a:lnTo>
                  <a:lnTo>
                    <a:pt x="7607" y="3251"/>
                  </a:lnTo>
                  <a:lnTo>
                    <a:pt x="7637" y="3250"/>
                  </a:lnTo>
                  <a:lnTo>
                    <a:pt x="7666" y="3249"/>
                  </a:lnTo>
                  <a:lnTo>
                    <a:pt x="7696" y="3246"/>
                  </a:lnTo>
                  <a:lnTo>
                    <a:pt x="7725" y="3242"/>
                  </a:lnTo>
                  <a:lnTo>
                    <a:pt x="7755" y="3237"/>
                  </a:lnTo>
                  <a:lnTo>
                    <a:pt x="7784" y="3231"/>
                  </a:lnTo>
                  <a:lnTo>
                    <a:pt x="7812" y="3224"/>
                  </a:lnTo>
                  <a:lnTo>
                    <a:pt x="7841" y="3216"/>
                  </a:lnTo>
                  <a:lnTo>
                    <a:pt x="7869" y="3207"/>
                  </a:lnTo>
                  <a:lnTo>
                    <a:pt x="7897" y="3196"/>
                  </a:lnTo>
                  <a:lnTo>
                    <a:pt x="7924" y="3185"/>
                  </a:lnTo>
                  <a:lnTo>
                    <a:pt x="7951" y="3172"/>
                  </a:lnTo>
                  <a:lnTo>
                    <a:pt x="7978" y="3159"/>
                  </a:lnTo>
                  <a:lnTo>
                    <a:pt x="8004" y="3144"/>
                  </a:lnTo>
                  <a:lnTo>
                    <a:pt x="8030" y="3129"/>
                  </a:lnTo>
                  <a:lnTo>
                    <a:pt x="8054" y="3113"/>
                  </a:lnTo>
                  <a:lnTo>
                    <a:pt x="8078" y="3096"/>
                  </a:lnTo>
                  <a:lnTo>
                    <a:pt x="8102" y="3078"/>
                  </a:lnTo>
                  <a:lnTo>
                    <a:pt x="8124" y="3059"/>
                  </a:lnTo>
                  <a:lnTo>
                    <a:pt x="8146" y="3039"/>
                  </a:lnTo>
                  <a:lnTo>
                    <a:pt x="8168" y="3019"/>
                  </a:lnTo>
                  <a:lnTo>
                    <a:pt x="8188" y="2998"/>
                  </a:lnTo>
                  <a:lnTo>
                    <a:pt x="8208" y="2976"/>
                  </a:lnTo>
                  <a:lnTo>
                    <a:pt x="8227" y="2953"/>
                  </a:lnTo>
                  <a:lnTo>
                    <a:pt x="8245" y="2929"/>
                  </a:lnTo>
                  <a:lnTo>
                    <a:pt x="8262" y="2905"/>
                  </a:lnTo>
                  <a:lnTo>
                    <a:pt x="8278" y="2880"/>
                  </a:lnTo>
                  <a:lnTo>
                    <a:pt x="8293" y="2854"/>
                  </a:lnTo>
                  <a:lnTo>
                    <a:pt x="8308" y="2827"/>
                  </a:lnTo>
                  <a:lnTo>
                    <a:pt x="8322" y="2801"/>
                  </a:lnTo>
                  <a:lnTo>
                    <a:pt x="8334" y="2774"/>
                  </a:lnTo>
                  <a:lnTo>
                    <a:pt x="8345" y="2747"/>
                  </a:lnTo>
                  <a:lnTo>
                    <a:pt x="8356" y="2719"/>
                  </a:lnTo>
                  <a:lnTo>
                    <a:pt x="8365" y="2691"/>
                  </a:lnTo>
                  <a:lnTo>
                    <a:pt x="8373" y="2663"/>
                  </a:lnTo>
                  <a:lnTo>
                    <a:pt x="8380" y="2634"/>
                  </a:lnTo>
                  <a:lnTo>
                    <a:pt x="8386" y="2606"/>
                  </a:lnTo>
                  <a:lnTo>
                    <a:pt x="8391" y="2576"/>
                  </a:lnTo>
                  <a:lnTo>
                    <a:pt x="8395" y="2547"/>
                  </a:lnTo>
                  <a:close/>
                  <a:moveTo>
                    <a:pt x="3125" y="3524"/>
                  </a:moveTo>
                  <a:lnTo>
                    <a:pt x="3123" y="3525"/>
                  </a:lnTo>
                  <a:lnTo>
                    <a:pt x="4663" y="6029"/>
                  </a:lnTo>
                  <a:lnTo>
                    <a:pt x="4678" y="6025"/>
                  </a:lnTo>
                  <a:lnTo>
                    <a:pt x="4687" y="6023"/>
                  </a:lnTo>
                  <a:lnTo>
                    <a:pt x="4730" y="6014"/>
                  </a:lnTo>
                  <a:lnTo>
                    <a:pt x="4739" y="6012"/>
                  </a:lnTo>
                  <a:lnTo>
                    <a:pt x="4782" y="6005"/>
                  </a:lnTo>
                  <a:lnTo>
                    <a:pt x="4792" y="6004"/>
                  </a:lnTo>
                  <a:lnTo>
                    <a:pt x="4835" y="5998"/>
                  </a:lnTo>
                  <a:lnTo>
                    <a:pt x="4845" y="5997"/>
                  </a:lnTo>
                  <a:lnTo>
                    <a:pt x="4888" y="5992"/>
                  </a:lnTo>
                  <a:lnTo>
                    <a:pt x="4898" y="5992"/>
                  </a:lnTo>
                  <a:lnTo>
                    <a:pt x="4942" y="5989"/>
                  </a:lnTo>
                  <a:lnTo>
                    <a:pt x="4951" y="5989"/>
                  </a:lnTo>
                  <a:lnTo>
                    <a:pt x="4995" y="5988"/>
                  </a:lnTo>
                  <a:lnTo>
                    <a:pt x="5005" y="5988"/>
                  </a:lnTo>
                  <a:lnTo>
                    <a:pt x="5049" y="5989"/>
                  </a:lnTo>
                  <a:lnTo>
                    <a:pt x="5058" y="5989"/>
                  </a:lnTo>
                  <a:lnTo>
                    <a:pt x="5102" y="5992"/>
                  </a:lnTo>
                  <a:lnTo>
                    <a:pt x="5112" y="5992"/>
                  </a:lnTo>
                  <a:lnTo>
                    <a:pt x="5155" y="5997"/>
                  </a:lnTo>
                  <a:lnTo>
                    <a:pt x="5165" y="5998"/>
                  </a:lnTo>
                  <a:lnTo>
                    <a:pt x="5208" y="6004"/>
                  </a:lnTo>
                  <a:lnTo>
                    <a:pt x="5218" y="6005"/>
                  </a:lnTo>
                  <a:lnTo>
                    <a:pt x="5261" y="6012"/>
                  </a:lnTo>
                  <a:lnTo>
                    <a:pt x="5270" y="6014"/>
                  </a:lnTo>
                  <a:lnTo>
                    <a:pt x="5313" y="6023"/>
                  </a:lnTo>
                  <a:lnTo>
                    <a:pt x="5322" y="6025"/>
                  </a:lnTo>
                  <a:lnTo>
                    <a:pt x="5337" y="6029"/>
                  </a:lnTo>
                  <a:lnTo>
                    <a:pt x="6877" y="3525"/>
                  </a:lnTo>
                  <a:lnTo>
                    <a:pt x="6875" y="3524"/>
                  </a:lnTo>
                  <a:lnTo>
                    <a:pt x="6843" y="3501"/>
                  </a:lnTo>
                  <a:lnTo>
                    <a:pt x="6836" y="3495"/>
                  </a:lnTo>
                  <a:lnTo>
                    <a:pt x="6805" y="3472"/>
                  </a:lnTo>
                  <a:lnTo>
                    <a:pt x="6797" y="3466"/>
                  </a:lnTo>
                  <a:lnTo>
                    <a:pt x="6767" y="3441"/>
                  </a:lnTo>
                  <a:lnTo>
                    <a:pt x="6760" y="3435"/>
                  </a:lnTo>
                  <a:lnTo>
                    <a:pt x="6731" y="3409"/>
                  </a:lnTo>
                  <a:lnTo>
                    <a:pt x="6724" y="3402"/>
                  </a:lnTo>
                  <a:lnTo>
                    <a:pt x="6696" y="3375"/>
                  </a:lnTo>
                  <a:lnTo>
                    <a:pt x="6690" y="3369"/>
                  </a:lnTo>
                  <a:lnTo>
                    <a:pt x="6663" y="3341"/>
                  </a:lnTo>
                  <a:lnTo>
                    <a:pt x="6656" y="3334"/>
                  </a:lnTo>
                  <a:lnTo>
                    <a:pt x="6630" y="3305"/>
                  </a:lnTo>
                  <a:lnTo>
                    <a:pt x="6624" y="3298"/>
                  </a:lnTo>
                  <a:lnTo>
                    <a:pt x="6599" y="3268"/>
                  </a:lnTo>
                  <a:lnTo>
                    <a:pt x="6594" y="3260"/>
                  </a:lnTo>
                  <a:lnTo>
                    <a:pt x="6570" y="3229"/>
                  </a:lnTo>
                  <a:lnTo>
                    <a:pt x="6564" y="3222"/>
                  </a:lnTo>
                  <a:lnTo>
                    <a:pt x="6542" y="3190"/>
                  </a:lnTo>
                  <a:lnTo>
                    <a:pt x="6537" y="3182"/>
                  </a:lnTo>
                  <a:lnTo>
                    <a:pt x="6515" y="3150"/>
                  </a:lnTo>
                  <a:lnTo>
                    <a:pt x="6510" y="3142"/>
                  </a:lnTo>
                  <a:lnTo>
                    <a:pt x="6490" y="3108"/>
                  </a:lnTo>
                  <a:lnTo>
                    <a:pt x="6486" y="3101"/>
                  </a:lnTo>
                  <a:lnTo>
                    <a:pt x="6467" y="3066"/>
                  </a:lnTo>
                  <a:lnTo>
                    <a:pt x="6462" y="3058"/>
                  </a:lnTo>
                  <a:lnTo>
                    <a:pt x="6444" y="3023"/>
                  </a:lnTo>
                  <a:lnTo>
                    <a:pt x="6440" y="3015"/>
                  </a:lnTo>
                  <a:lnTo>
                    <a:pt x="6424" y="2979"/>
                  </a:lnTo>
                  <a:lnTo>
                    <a:pt x="6420" y="2971"/>
                  </a:lnTo>
                  <a:lnTo>
                    <a:pt x="6419" y="2969"/>
                  </a:lnTo>
                  <a:lnTo>
                    <a:pt x="3581" y="2969"/>
                  </a:lnTo>
                  <a:lnTo>
                    <a:pt x="3580" y="2971"/>
                  </a:lnTo>
                  <a:lnTo>
                    <a:pt x="3576" y="2979"/>
                  </a:lnTo>
                  <a:lnTo>
                    <a:pt x="3560" y="3015"/>
                  </a:lnTo>
                  <a:lnTo>
                    <a:pt x="3556" y="3023"/>
                  </a:lnTo>
                  <a:lnTo>
                    <a:pt x="3538" y="3058"/>
                  </a:lnTo>
                  <a:lnTo>
                    <a:pt x="3533" y="3066"/>
                  </a:lnTo>
                  <a:lnTo>
                    <a:pt x="3514" y="3101"/>
                  </a:lnTo>
                  <a:lnTo>
                    <a:pt x="3510" y="3108"/>
                  </a:lnTo>
                  <a:lnTo>
                    <a:pt x="3490" y="3142"/>
                  </a:lnTo>
                  <a:lnTo>
                    <a:pt x="3485" y="3150"/>
                  </a:lnTo>
                  <a:lnTo>
                    <a:pt x="3463" y="3182"/>
                  </a:lnTo>
                  <a:lnTo>
                    <a:pt x="3458" y="3190"/>
                  </a:lnTo>
                  <a:lnTo>
                    <a:pt x="3436" y="3222"/>
                  </a:lnTo>
                  <a:lnTo>
                    <a:pt x="3430" y="3229"/>
                  </a:lnTo>
                  <a:lnTo>
                    <a:pt x="3406" y="3260"/>
                  </a:lnTo>
                  <a:lnTo>
                    <a:pt x="3401" y="3268"/>
                  </a:lnTo>
                  <a:lnTo>
                    <a:pt x="3376" y="3298"/>
                  </a:lnTo>
                  <a:lnTo>
                    <a:pt x="3370" y="3305"/>
                  </a:lnTo>
                  <a:lnTo>
                    <a:pt x="3344" y="3334"/>
                  </a:lnTo>
                  <a:lnTo>
                    <a:pt x="3337" y="3341"/>
                  </a:lnTo>
                  <a:lnTo>
                    <a:pt x="3310" y="3369"/>
                  </a:lnTo>
                  <a:lnTo>
                    <a:pt x="3304" y="3375"/>
                  </a:lnTo>
                  <a:lnTo>
                    <a:pt x="3276" y="3402"/>
                  </a:lnTo>
                  <a:lnTo>
                    <a:pt x="3269" y="3409"/>
                  </a:lnTo>
                  <a:lnTo>
                    <a:pt x="3240" y="3435"/>
                  </a:lnTo>
                  <a:lnTo>
                    <a:pt x="3233" y="3441"/>
                  </a:lnTo>
                  <a:lnTo>
                    <a:pt x="3203" y="3466"/>
                  </a:lnTo>
                  <a:lnTo>
                    <a:pt x="3195" y="3472"/>
                  </a:lnTo>
                  <a:lnTo>
                    <a:pt x="3164" y="3495"/>
                  </a:lnTo>
                  <a:lnTo>
                    <a:pt x="3157" y="3501"/>
                  </a:lnTo>
                  <a:lnTo>
                    <a:pt x="3125" y="3524"/>
                  </a:lnTo>
                  <a:close/>
                  <a:moveTo>
                    <a:pt x="4567" y="6811"/>
                  </a:moveTo>
                  <a:lnTo>
                    <a:pt x="4545" y="6787"/>
                  </a:lnTo>
                  <a:lnTo>
                    <a:pt x="4526" y="6760"/>
                  </a:lnTo>
                  <a:lnTo>
                    <a:pt x="4465" y="6660"/>
                  </a:lnTo>
                  <a:lnTo>
                    <a:pt x="4452" y="6669"/>
                  </a:lnTo>
                  <a:lnTo>
                    <a:pt x="4424" y="6690"/>
                  </a:lnTo>
                  <a:lnTo>
                    <a:pt x="4398" y="6712"/>
                  </a:lnTo>
                  <a:lnTo>
                    <a:pt x="4372" y="6735"/>
                  </a:lnTo>
                  <a:lnTo>
                    <a:pt x="4347" y="6759"/>
                  </a:lnTo>
                  <a:lnTo>
                    <a:pt x="4323" y="6784"/>
                  </a:lnTo>
                  <a:lnTo>
                    <a:pt x="4300" y="6810"/>
                  </a:lnTo>
                  <a:lnTo>
                    <a:pt x="4278" y="6836"/>
                  </a:lnTo>
                  <a:lnTo>
                    <a:pt x="4257" y="6864"/>
                  </a:lnTo>
                  <a:lnTo>
                    <a:pt x="4237" y="6892"/>
                  </a:lnTo>
                  <a:lnTo>
                    <a:pt x="4218" y="6921"/>
                  </a:lnTo>
                  <a:lnTo>
                    <a:pt x="4200" y="6950"/>
                  </a:lnTo>
                  <a:lnTo>
                    <a:pt x="4184" y="6980"/>
                  </a:lnTo>
                  <a:lnTo>
                    <a:pt x="4168" y="7011"/>
                  </a:lnTo>
                  <a:lnTo>
                    <a:pt x="4154" y="7043"/>
                  </a:lnTo>
                  <a:lnTo>
                    <a:pt x="4141" y="7074"/>
                  </a:lnTo>
                  <a:lnTo>
                    <a:pt x="4129" y="7107"/>
                  </a:lnTo>
                  <a:lnTo>
                    <a:pt x="4118" y="7139"/>
                  </a:lnTo>
                  <a:lnTo>
                    <a:pt x="4108" y="7173"/>
                  </a:lnTo>
                  <a:lnTo>
                    <a:pt x="4100" y="7206"/>
                  </a:lnTo>
                  <a:lnTo>
                    <a:pt x="4093" y="7240"/>
                  </a:lnTo>
                  <a:lnTo>
                    <a:pt x="4087" y="7274"/>
                  </a:lnTo>
                  <a:lnTo>
                    <a:pt x="4083" y="7308"/>
                  </a:lnTo>
                  <a:lnTo>
                    <a:pt x="4080" y="7343"/>
                  </a:lnTo>
                  <a:lnTo>
                    <a:pt x="4078" y="7377"/>
                  </a:lnTo>
                  <a:lnTo>
                    <a:pt x="4077" y="7412"/>
                  </a:lnTo>
                  <a:lnTo>
                    <a:pt x="4078" y="7447"/>
                  </a:lnTo>
                  <a:lnTo>
                    <a:pt x="4080" y="7481"/>
                  </a:lnTo>
                  <a:lnTo>
                    <a:pt x="4083" y="7516"/>
                  </a:lnTo>
                  <a:lnTo>
                    <a:pt x="4087" y="7550"/>
                  </a:lnTo>
                  <a:lnTo>
                    <a:pt x="4093" y="7584"/>
                  </a:lnTo>
                  <a:lnTo>
                    <a:pt x="4100" y="7617"/>
                  </a:lnTo>
                  <a:lnTo>
                    <a:pt x="4108" y="7651"/>
                  </a:lnTo>
                  <a:lnTo>
                    <a:pt x="4118" y="7684"/>
                  </a:lnTo>
                  <a:lnTo>
                    <a:pt x="4129" y="7716"/>
                  </a:lnTo>
                  <a:lnTo>
                    <a:pt x="4141" y="7749"/>
                  </a:lnTo>
                  <a:lnTo>
                    <a:pt x="4154" y="7780"/>
                  </a:lnTo>
                  <a:lnTo>
                    <a:pt x="4168" y="7812"/>
                  </a:lnTo>
                  <a:lnTo>
                    <a:pt x="4184" y="7843"/>
                  </a:lnTo>
                  <a:lnTo>
                    <a:pt x="4201" y="7873"/>
                  </a:lnTo>
                  <a:lnTo>
                    <a:pt x="4219" y="7903"/>
                  </a:lnTo>
                  <a:lnTo>
                    <a:pt x="4238" y="7932"/>
                  </a:lnTo>
                  <a:lnTo>
                    <a:pt x="4258" y="7960"/>
                  </a:lnTo>
                  <a:lnTo>
                    <a:pt x="4279" y="7988"/>
                  </a:lnTo>
                  <a:lnTo>
                    <a:pt x="4301" y="8014"/>
                  </a:lnTo>
                  <a:lnTo>
                    <a:pt x="4323" y="8040"/>
                  </a:lnTo>
                  <a:lnTo>
                    <a:pt x="4347" y="8065"/>
                  </a:lnTo>
                  <a:lnTo>
                    <a:pt x="4372" y="8089"/>
                  </a:lnTo>
                  <a:lnTo>
                    <a:pt x="4398" y="8112"/>
                  </a:lnTo>
                  <a:lnTo>
                    <a:pt x="4424" y="8134"/>
                  </a:lnTo>
                  <a:lnTo>
                    <a:pt x="4452" y="8155"/>
                  </a:lnTo>
                  <a:lnTo>
                    <a:pt x="4480" y="8175"/>
                  </a:lnTo>
                  <a:lnTo>
                    <a:pt x="4509" y="8194"/>
                  </a:lnTo>
                  <a:lnTo>
                    <a:pt x="4538" y="8211"/>
                  </a:lnTo>
                  <a:lnTo>
                    <a:pt x="4568" y="8228"/>
                  </a:lnTo>
                  <a:lnTo>
                    <a:pt x="4599" y="8244"/>
                  </a:lnTo>
                  <a:lnTo>
                    <a:pt x="4631" y="8258"/>
                  </a:lnTo>
                  <a:lnTo>
                    <a:pt x="4663" y="8271"/>
                  </a:lnTo>
                  <a:lnTo>
                    <a:pt x="4695" y="8283"/>
                  </a:lnTo>
                  <a:lnTo>
                    <a:pt x="4728" y="8294"/>
                  </a:lnTo>
                  <a:lnTo>
                    <a:pt x="4761" y="8304"/>
                  </a:lnTo>
                  <a:lnTo>
                    <a:pt x="4794" y="8312"/>
                  </a:lnTo>
                  <a:lnTo>
                    <a:pt x="4828" y="8319"/>
                  </a:lnTo>
                  <a:lnTo>
                    <a:pt x="4862" y="8325"/>
                  </a:lnTo>
                  <a:lnTo>
                    <a:pt x="4896" y="8329"/>
                  </a:lnTo>
                  <a:lnTo>
                    <a:pt x="4931" y="8332"/>
                  </a:lnTo>
                  <a:lnTo>
                    <a:pt x="4965" y="8334"/>
                  </a:lnTo>
                  <a:lnTo>
                    <a:pt x="5000" y="8335"/>
                  </a:lnTo>
                  <a:lnTo>
                    <a:pt x="5035" y="8334"/>
                  </a:lnTo>
                  <a:lnTo>
                    <a:pt x="5069" y="8332"/>
                  </a:lnTo>
                  <a:lnTo>
                    <a:pt x="5104" y="8329"/>
                  </a:lnTo>
                  <a:lnTo>
                    <a:pt x="5138" y="8325"/>
                  </a:lnTo>
                  <a:lnTo>
                    <a:pt x="5172" y="8319"/>
                  </a:lnTo>
                  <a:lnTo>
                    <a:pt x="5206" y="8312"/>
                  </a:lnTo>
                  <a:lnTo>
                    <a:pt x="5239" y="8304"/>
                  </a:lnTo>
                  <a:lnTo>
                    <a:pt x="5272" y="8294"/>
                  </a:lnTo>
                  <a:lnTo>
                    <a:pt x="5305" y="8283"/>
                  </a:lnTo>
                  <a:lnTo>
                    <a:pt x="5337" y="8271"/>
                  </a:lnTo>
                  <a:lnTo>
                    <a:pt x="5369" y="8258"/>
                  </a:lnTo>
                  <a:lnTo>
                    <a:pt x="5401" y="8244"/>
                  </a:lnTo>
                  <a:lnTo>
                    <a:pt x="5432" y="8228"/>
                  </a:lnTo>
                  <a:lnTo>
                    <a:pt x="5462" y="8211"/>
                  </a:lnTo>
                  <a:lnTo>
                    <a:pt x="5491" y="8194"/>
                  </a:lnTo>
                  <a:lnTo>
                    <a:pt x="5520" y="8175"/>
                  </a:lnTo>
                  <a:lnTo>
                    <a:pt x="5548" y="8155"/>
                  </a:lnTo>
                  <a:lnTo>
                    <a:pt x="5576" y="8134"/>
                  </a:lnTo>
                  <a:lnTo>
                    <a:pt x="5602" y="8112"/>
                  </a:lnTo>
                  <a:lnTo>
                    <a:pt x="5628" y="8089"/>
                  </a:lnTo>
                  <a:lnTo>
                    <a:pt x="5653" y="8065"/>
                  </a:lnTo>
                  <a:lnTo>
                    <a:pt x="5677" y="8040"/>
                  </a:lnTo>
                  <a:lnTo>
                    <a:pt x="5699" y="8014"/>
                  </a:lnTo>
                  <a:lnTo>
                    <a:pt x="5721" y="7988"/>
                  </a:lnTo>
                  <a:lnTo>
                    <a:pt x="5742" y="7960"/>
                  </a:lnTo>
                  <a:lnTo>
                    <a:pt x="5762" y="7932"/>
                  </a:lnTo>
                  <a:lnTo>
                    <a:pt x="5781" y="7903"/>
                  </a:lnTo>
                  <a:lnTo>
                    <a:pt x="5799" y="7873"/>
                  </a:lnTo>
                  <a:lnTo>
                    <a:pt x="5816" y="7843"/>
                  </a:lnTo>
                  <a:lnTo>
                    <a:pt x="5832" y="7812"/>
                  </a:lnTo>
                  <a:lnTo>
                    <a:pt x="5846" y="7780"/>
                  </a:lnTo>
                  <a:lnTo>
                    <a:pt x="5859" y="7749"/>
                  </a:lnTo>
                  <a:lnTo>
                    <a:pt x="5871" y="7716"/>
                  </a:lnTo>
                  <a:lnTo>
                    <a:pt x="5882" y="7684"/>
                  </a:lnTo>
                  <a:lnTo>
                    <a:pt x="5892" y="7651"/>
                  </a:lnTo>
                  <a:lnTo>
                    <a:pt x="5900" y="7617"/>
                  </a:lnTo>
                  <a:lnTo>
                    <a:pt x="5907" y="7584"/>
                  </a:lnTo>
                  <a:lnTo>
                    <a:pt x="5913" y="7550"/>
                  </a:lnTo>
                  <a:lnTo>
                    <a:pt x="5917" y="7516"/>
                  </a:lnTo>
                  <a:lnTo>
                    <a:pt x="5920" y="7481"/>
                  </a:lnTo>
                  <a:lnTo>
                    <a:pt x="5922" y="7447"/>
                  </a:lnTo>
                  <a:lnTo>
                    <a:pt x="5923" y="7412"/>
                  </a:lnTo>
                  <a:lnTo>
                    <a:pt x="5922" y="7377"/>
                  </a:lnTo>
                  <a:lnTo>
                    <a:pt x="5920" y="7343"/>
                  </a:lnTo>
                  <a:lnTo>
                    <a:pt x="5917" y="7308"/>
                  </a:lnTo>
                  <a:lnTo>
                    <a:pt x="5913" y="7274"/>
                  </a:lnTo>
                  <a:lnTo>
                    <a:pt x="5907" y="7240"/>
                  </a:lnTo>
                  <a:lnTo>
                    <a:pt x="5900" y="7206"/>
                  </a:lnTo>
                  <a:lnTo>
                    <a:pt x="5892" y="7173"/>
                  </a:lnTo>
                  <a:lnTo>
                    <a:pt x="5882" y="7139"/>
                  </a:lnTo>
                  <a:lnTo>
                    <a:pt x="5871" y="7107"/>
                  </a:lnTo>
                  <a:lnTo>
                    <a:pt x="5859" y="7074"/>
                  </a:lnTo>
                  <a:lnTo>
                    <a:pt x="5846" y="7043"/>
                  </a:lnTo>
                  <a:lnTo>
                    <a:pt x="5832" y="7011"/>
                  </a:lnTo>
                  <a:lnTo>
                    <a:pt x="5816" y="6980"/>
                  </a:lnTo>
                  <a:lnTo>
                    <a:pt x="5800" y="6950"/>
                  </a:lnTo>
                  <a:lnTo>
                    <a:pt x="5782" y="6921"/>
                  </a:lnTo>
                  <a:lnTo>
                    <a:pt x="5763" y="6892"/>
                  </a:lnTo>
                  <a:lnTo>
                    <a:pt x="5743" y="6864"/>
                  </a:lnTo>
                  <a:lnTo>
                    <a:pt x="5722" y="6836"/>
                  </a:lnTo>
                  <a:lnTo>
                    <a:pt x="5700" y="6810"/>
                  </a:lnTo>
                  <a:lnTo>
                    <a:pt x="5677" y="6784"/>
                  </a:lnTo>
                  <a:lnTo>
                    <a:pt x="5653" y="6759"/>
                  </a:lnTo>
                  <a:lnTo>
                    <a:pt x="5628" y="6735"/>
                  </a:lnTo>
                  <a:lnTo>
                    <a:pt x="5602" y="6712"/>
                  </a:lnTo>
                  <a:lnTo>
                    <a:pt x="5576" y="6690"/>
                  </a:lnTo>
                  <a:lnTo>
                    <a:pt x="5548" y="6669"/>
                  </a:lnTo>
                  <a:lnTo>
                    <a:pt x="5535" y="6660"/>
                  </a:lnTo>
                  <a:lnTo>
                    <a:pt x="5474" y="6760"/>
                  </a:lnTo>
                  <a:lnTo>
                    <a:pt x="5455" y="6787"/>
                  </a:lnTo>
                  <a:lnTo>
                    <a:pt x="5433" y="6811"/>
                  </a:lnTo>
                  <a:lnTo>
                    <a:pt x="5408" y="6832"/>
                  </a:lnTo>
                  <a:lnTo>
                    <a:pt x="5380" y="6849"/>
                  </a:lnTo>
                  <a:lnTo>
                    <a:pt x="5350" y="6863"/>
                  </a:lnTo>
                  <a:lnTo>
                    <a:pt x="5319" y="6872"/>
                  </a:lnTo>
                  <a:lnTo>
                    <a:pt x="5287" y="6878"/>
                  </a:lnTo>
                  <a:lnTo>
                    <a:pt x="5254" y="6879"/>
                  </a:lnTo>
                  <a:lnTo>
                    <a:pt x="5221" y="6876"/>
                  </a:lnTo>
                  <a:lnTo>
                    <a:pt x="5190" y="6869"/>
                  </a:lnTo>
                  <a:lnTo>
                    <a:pt x="5159" y="6857"/>
                  </a:lnTo>
                  <a:lnTo>
                    <a:pt x="5130" y="6842"/>
                  </a:lnTo>
                  <a:lnTo>
                    <a:pt x="5103" y="6823"/>
                  </a:lnTo>
                  <a:lnTo>
                    <a:pt x="5079" y="6801"/>
                  </a:lnTo>
                  <a:lnTo>
                    <a:pt x="5058" y="6776"/>
                  </a:lnTo>
                  <a:lnTo>
                    <a:pt x="5041" y="6748"/>
                  </a:lnTo>
                  <a:lnTo>
                    <a:pt x="5027" y="6718"/>
                  </a:lnTo>
                  <a:lnTo>
                    <a:pt x="5018" y="6687"/>
                  </a:lnTo>
                  <a:lnTo>
                    <a:pt x="5012" y="6655"/>
                  </a:lnTo>
                  <a:lnTo>
                    <a:pt x="5011" y="6622"/>
                  </a:lnTo>
                  <a:lnTo>
                    <a:pt x="5014" y="6589"/>
                  </a:lnTo>
                  <a:lnTo>
                    <a:pt x="5021" y="6558"/>
                  </a:lnTo>
                  <a:lnTo>
                    <a:pt x="5033" y="6527"/>
                  </a:lnTo>
                  <a:lnTo>
                    <a:pt x="5048" y="6498"/>
                  </a:lnTo>
                  <a:lnTo>
                    <a:pt x="5053" y="6490"/>
                  </a:lnTo>
                  <a:lnTo>
                    <a:pt x="5035" y="6489"/>
                  </a:lnTo>
                  <a:lnTo>
                    <a:pt x="5000" y="6488"/>
                  </a:lnTo>
                  <a:lnTo>
                    <a:pt x="4965" y="6489"/>
                  </a:lnTo>
                  <a:lnTo>
                    <a:pt x="4947" y="6490"/>
                  </a:lnTo>
                  <a:lnTo>
                    <a:pt x="4952" y="6498"/>
                  </a:lnTo>
                  <a:lnTo>
                    <a:pt x="4967" y="6527"/>
                  </a:lnTo>
                  <a:lnTo>
                    <a:pt x="4979" y="6558"/>
                  </a:lnTo>
                  <a:lnTo>
                    <a:pt x="4986" y="6589"/>
                  </a:lnTo>
                  <a:lnTo>
                    <a:pt x="4989" y="6622"/>
                  </a:lnTo>
                  <a:lnTo>
                    <a:pt x="4988" y="6655"/>
                  </a:lnTo>
                  <a:lnTo>
                    <a:pt x="4982" y="6687"/>
                  </a:lnTo>
                  <a:lnTo>
                    <a:pt x="4973" y="6718"/>
                  </a:lnTo>
                  <a:lnTo>
                    <a:pt x="4959" y="6748"/>
                  </a:lnTo>
                  <a:lnTo>
                    <a:pt x="4942" y="6776"/>
                  </a:lnTo>
                  <a:lnTo>
                    <a:pt x="4921" y="6801"/>
                  </a:lnTo>
                  <a:lnTo>
                    <a:pt x="4897" y="6823"/>
                  </a:lnTo>
                  <a:lnTo>
                    <a:pt x="4870" y="6842"/>
                  </a:lnTo>
                  <a:lnTo>
                    <a:pt x="4841" y="6857"/>
                  </a:lnTo>
                  <a:lnTo>
                    <a:pt x="4810" y="6869"/>
                  </a:lnTo>
                  <a:lnTo>
                    <a:pt x="4779" y="6876"/>
                  </a:lnTo>
                  <a:lnTo>
                    <a:pt x="4746" y="6879"/>
                  </a:lnTo>
                  <a:lnTo>
                    <a:pt x="4713" y="6878"/>
                  </a:lnTo>
                  <a:lnTo>
                    <a:pt x="4681" y="6872"/>
                  </a:lnTo>
                  <a:lnTo>
                    <a:pt x="4650" y="6863"/>
                  </a:lnTo>
                  <a:lnTo>
                    <a:pt x="4620" y="6849"/>
                  </a:lnTo>
                  <a:lnTo>
                    <a:pt x="4592" y="6832"/>
                  </a:lnTo>
                  <a:lnTo>
                    <a:pt x="4567" y="6811"/>
                  </a:lnTo>
                  <a:close/>
                  <a:moveTo>
                    <a:pt x="2393" y="2469"/>
                  </a:moveTo>
                  <a:lnTo>
                    <a:pt x="3186" y="2469"/>
                  </a:lnTo>
                  <a:lnTo>
                    <a:pt x="3186" y="2458"/>
                  </a:lnTo>
                  <a:lnTo>
                    <a:pt x="3185" y="2428"/>
                  </a:lnTo>
                  <a:lnTo>
                    <a:pt x="3184" y="2399"/>
                  </a:lnTo>
                  <a:lnTo>
                    <a:pt x="3181" y="2369"/>
                  </a:lnTo>
                  <a:lnTo>
                    <a:pt x="3177" y="2340"/>
                  </a:lnTo>
                  <a:lnTo>
                    <a:pt x="3172" y="2310"/>
                  </a:lnTo>
                  <a:lnTo>
                    <a:pt x="3166" y="2282"/>
                  </a:lnTo>
                  <a:lnTo>
                    <a:pt x="3159" y="2253"/>
                  </a:lnTo>
                  <a:lnTo>
                    <a:pt x="3151" y="2225"/>
                  </a:lnTo>
                  <a:lnTo>
                    <a:pt x="3142" y="2197"/>
                  </a:lnTo>
                  <a:lnTo>
                    <a:pt x="3131" y="2169"/>
                  </a:lnTo>
                  <a:lnTo>
                    <a:pt x="3120" y="2142"/>
                  </a:lnTo>
                  <a:lnTo>
                    <a:pt x="3108" y="2115"/>
                  </a:lnTo>
                  <a:lnTo>
                    <a:pt x="3094" y="2089"/>
                  </a:lnTo>
                  <a:lnTo>
                    <a:pt x="3080" y="2062"/>
                  </a:lnTo>
                  <a:lnTo>
                    <a:pt x="3064" y="2036"/>
                  </a:lnTo>
                  <a:lnTo>
                    <a:pt x="3048" y="2011"/>
                  </a:lnTo>
                  <a:lnTo>
                    <a:pt x="3030" y="1987"/>
                  </a:lnTo>
                  <a:lnTo>
                    <a:pt x="3012" y="1963"/>
                  </a:lnTo>
                  <a:lnTo>
                    <a:pt x="2993" y="1941"/>
                  </a:lnTo>
                  <a:lnTo>
                    <a:pt x="2974" y="1918"/>
                  </a:lnTo>
                  <a:lnTo>
                    <a:pt x="2953" y="1897"/>
                  </a:lnTo>
                  <a:lnTo>
                    <a:pt x="2932" y="1877"/>
                  </a:lnTo>
                  <a:lnTo>
                    <a:pt x="2910" y="1857"/>
                  </a:lnTo>
                  <a:lnTo>
                    <a:pt x="2887" y="1838"/>
                  </a:lnTo>
                  <a:lnTo>
                    <a:pt x="2864" y="1820"/>
                  </a:lnTo>
                  <a:lnTo>
                    <a:pt x="2840" y="1803"/>
                  </a:lnTo>
                  <a:lnTo>
                    <a:pt x="2815" y="1787"/>
                  </a:lnTo>
                  <a:lnTo>
                    <a:pt x="2789" y="1772"/>
                  </a:lnTo>
                  <a:lnTo>
                    <a:pt x="2762" y="1757"/>
                  </a:lnTo>
                  <a:lnTo>
                    <a:pt x="2736" y="1743"/>
                  </a:lnTo>
                  <a:lnTo>
                    <a:pt x="2709" y="1731"/>
                  </a:lnTo>
                  <a:lnTo>
                    <a:pt x="2682" y="1720"/>
                  </a:lnTo>
                  <a:lnTo>
                    <a:pt x="2654" y="1709"/>
                  </a:lnTo>
                  <a:lnTo>
                    <a:pt x="2626" y="1700"/>
                  </a:lnTo>
                  <a:lnTo>
                    <a:pt x="2598" y="1692"/>
                  </a:lnTo>
                  <a:lnTo>
                    <a:pt x="2569" y="1685"/>
                  </a:lnTo>
                  <a:lnTo>
                    <a:pt x="2541" y="1679"/>
                  </a:lnTo>
                  <a:lnTo>
                    <a:pt x="2511" y="1674"/>
                  </a:lnTo>
                  <a:lnTo>
                    <a:pt x="2482" y="1670"/>
                  </a:lnTo>
                  <a:lnTo>
                    <a:pt x="2452" y="1667"/>
                  </a:lnTo>
                  <a:lnTo>
                    <a:pt x="2423" y="1666"/>
                  </a:lnTo>
                  <a:lnTo>
                    <a:pt x="2393" y="1665"/>
                  </a:lnTo>
                  <a:lnTo>
                    <a:pt x="2363" y="1666"/>
                  </a:lnTo>
                  <a:lnTo>
                    <a:pt x="2334" y="1667"/>
                  </a:lnTo>
                  <a:lnTo>
                    <a:pt x="2304" y="1670"/>
                  </a:lnTo>
                  <a:lnTo>
                    <a:pt x="2275" y="1674"/>
                  </a:lnTo>
                  <a:lnTo>
                    <a:pt x="2245" y="1679"/>
                  </a:lnTo>
                  <a:lnTo>
                    <a:pt x="2216" y="1685"/>
                  </a:lnTo>
                  <a:lnTo>
                    <a:pt x="2188" y="1692"/>
                  </a:lnTo>
                  <a:lnTo>
                    <a:pt x="2159" y="1700"/>
                  </a:lnTo>
                  <a:lnTo>
                    <a:pt x="2131" y="1709"/>
                  </a:lnTo>
                  <a:lnTo>
                    <a:pt x="2103" y="1720"/>
                  </a:lnTo>
                  <a:lnTo>
                    <a:pt x="2076" y="1731"/>
                  </a:lnTo>
                  <a:lnTo>
                    <a:pt x="2049" y="1744"/>
                  </a:lnTo>
                  <a:lnTo>
                    <a:pt x="2022" y="1757"/>
                  </a:lnTo>
                  <a:lnTo>
                    <a:pt x="1996" y="1772"/>
                  </a:lnTo>
                  <a:lnTo>
                    <a:pt x="1970" y="1787"/>
                  </a:lnTo>
                  <a:lnTo>
                    <a:pt x="1946" y="1803"/>
                  </a:lnTo>
                  <a:lnTo>
                    <a:pt x="1922" y="1820"/>
                  </a:lnTo>
                  <a:lnTo>
                    <a:pt x="1898" y="1838"/>
                  </a:lnTo>
                  <a:lnTo>
                    <a:pt x="1876" y="1857"/>
                  </a:lnTo>
                  <a:lnTo>
                    <a:pt x="1854" y="1877"/>
                  </a:lnTo>
                  <a:lnTo>
                    <a:pt x="1832" y="1897"/>
                  </a:lnTo>
                  <a:lnTo>
                    <a:pt x="1812" y="1918"/>
                  </a:lnTo>
                  <a:lnTo>
                    <a:pt x="1792" y="1940"/>
                  </a:lnTo>
                  <a:lnTo>
                    <a:pt x="1773" y="1963"/>
                  </a:lnTo>
                  <a:lnTo>
                    <a:pt x="1755" y="1987"/>
                  </a:lnTo>
                  <a:lnTo>
                    <a:pt x="1738" y="2011"/>
                  </a:lnTo>
                  <a:lnTo>
                    <a:pt x="1722" y="2036"/>
                  </a:lnTo>
                  <a:lnTo>
                    <a:pt x="1707" y="2062"/>
                  </a:lnTo>
                  <a:lnTo>
                    <a:pt x="1692" y="2089"/>
                  </a:lnTo>
                  <a:lnTo>
                    <a:pt x="1678" y="2115"/>
                  </a:lnTo>
                  <a:lnTo>
                    <a:pt x="1666" y="2142"/>
                  </a:lnTo>
                  <a:lnTo>
                    <a:pt x="1655" y="2169"/>
                  </a:lnTo>
                  <a:lnTo>
                    <a:pt x="1644" y="2197"/>
                  </a:lnTo>
                  <a:lnTo>
                    <a:pt x="1635" y="2225"/>
                  </a:lnTo>
                  <a:lnTo>
                    <a:pt x="1627" y="2253"/>
                  </a:lnTo>
                  <a:lnTo>
                    <a:pt x="1620" y="2282"/>
                  </a:lnTo>
                  <a:lnTo>
                    <a:pt x="1614" y="2310"/>
                  </a:lnTo>
                  <a:lnTo>
                    <a:pt x="1609" y="2340"/>
                  </a:lnTo>
                  <a:lnTo>
                    <a:pt x="1605" y="2369"/>
                  </a:lnTo>
                  <a:lnTo>
                    <a:pt x="1602" y="2399"/>
                  </a:lnTo>
                  <a:lnTo>
                    <a:pt x="1601" y="2428"/>
                  </a:lnTo>
                  <a:lnTo>
                    <a:pt x="1600" y="2458"/>
                  </a:lnTo>
                  <a:lnTo>
                    <a:pt x="1601" y="2488"/>
                  </a:lnTo>
                  <a:lnTo>
                    <a:pt x="1602" y="2517"/>
                  </a:lnTo>
                  <a:lnTo>
                    <a:pt x="1605" y="2547"/>
                  </a:lnTo>
                  <a:lnTo>
                    <a:pt x="1609" y="2576"/>
                  </a:lnTo>
                  <a:lnTo>
                    <a:pt x="1614" y="2606"/>
                  </a:lnTo>
                  <a:lnTo>
                    <a:pt x="1620" y="2634"/>
                  </a:lnTo>
                  <a:lnTo>
                    <a:pt x="1627" y="2663"/>
                  </a:lnTo>
                  <a:lnTo>
                    <a:pt x="1635" y="2691"/>
                  </a:lnTo>
                  <a:lnTo>
                    <a:pt x="1644" y="2719"/>
                  </a:lnTo>
                  <a:lnTo>
                    <a:pt x="1655" y="2747"/>
                  </a:lnTo>
                  <a:lnTo>
                    <a:pt x="1666" y="2774"/>
                  </a:lnTo>
                  <a:lnTo>
                    <a:pt x="1678" y="2801"/>
                  </a:lnTo>
                  <a:lnTo>
                    <a:pt x="1692" y="2827"/>
                  </a:lnTo>
                  <a:lnTo>
                    <a:pt x="1707" y="2854"/>
                  </a:lnTo>
                  <a:lnTo>
                    <a:pt x="1722" y="2880"/>
                  </a:lnTo>
                  <a:lnTo>
                    <a:pt x="1738" y="2905"/>
                  </a:lnTo>
                  <a:lnTo>
                    <a:pt x="1755" y="2929"/>
                  </a:lnTo>
                  <a:lnTo>
                    <a:pt x="1773" y="2953"/>
                  </a:lnTo>
                  <a:lnTo>
                    <a:pt x="1792" y="2976"/>
                  </a:lnTo>
                  <a:lnTo>
                    <a:pt x="1812" y="2998"/>
                  </a:lnTo>
                  <a:lnTo>
                    <a:pt x="1832" y="3019"/>
                  </a:lnTo>
                  <a:lnTo>
                    <a:pt x="1854" y="3039"/>
                  </a:lnTo>
                  <a:lnTo>
                    <a:pt x="1876" y="3059"/>
                  </a:lnTo>
                  <a:lnTo>
                    <a:pt x="1898" y="3078"/>
                  </a:lnTo>
                  <a:lnTo>
                    <a:pt x="1922" y="3096"/>
                  </a:lnTo>
                  <a:lnTo>
                    <a:pt x="1946" y="3113"/>
                  </a:lnTo>
                  <a:lnTo>
                    <a:pt x="1970" y="3129"/>
                  </a:lnTo>
                  <a:lnTo>
                    <a:pt x="1996" y="3144"/>
                  </a:lnTo>
                  <a:lnTo>
                    <a:pt x="2022" y="3159"/>
                  </a:lnTo>
                  <a:lnTo>
                    <a:pt x="2049" y="3172"/>
                  </a:lnTo>
                  <a:lnTo>
                    <a:pt x="2076" y="3185"/>
                  </a:lnTo>
                  <a:lnTo>
                    <a:pt x="2103" y="3196"/>
                  </a:lnTo>
                  <a:lnTo>
                    <a:pt x="2131" y="3207"/>
                  </a:lnTo>
                  <a:lnTo>
                    <a:pt x="2159" y="3216"/>
                  </a:lnTo>
                  <a:lnTo>
                    <a:pt x="2188" y="3224"/>
                  </a:lnTo>
                  <a:lnTo>
                    <a:pt x="2216" y="3231"/>
                  </a:lnTo>
                  <a:lnTo>
                    <a:pt x="2245" y="3237"/>
                  </a:lnTo>
                  <a:lnTo>
                    <a:pt x="2275" y="3242"/>
                  </a:lnTo>
                  <a:lnTo>
                    <a:pt x="2304" y="3246"/>
                  </a:lnTo>
                  <a:lnTo>
                    <a:pt x="2334" y="3249"/>
                  </a:lnTo>
                  <a:lnTo>
                    <a:pt x="2363" y="3250"/>
                  </a:lnTo>
                  <a:lnTo>
                    <a:pt x="2393" y="3251"/>
                  </a:lnTo>
                  <a:lnTo>
                    <a:pt x="2404" y="3251"/>
                  </a:lnTo>
                  <a:lnTo>
                    <a:pt x="2404" y="3247"/>
                  </a:lnTo>
                  <a:lnTo>
                    <a:pt x="2405" y="3214"/>
                  </a:lnTo>
                  <a:lnTo>
                    <a:pt x="2411" y="3182"/>
                  </a:lnTo>
                  <a:lnTo>
                    <a:pt x="2420" y="3151"/>
                  </a:lnTo>
                  <a:lnTo>
                    <a:pt x="2434" y="3121"/>
                  </a:lnTo>
                  <a:lnTo>
                    <a:pt x="2451" y="3093"/>
                  </a:lnTo>
                  <a:lnTo>
                    <a:pt x="2472" y="3068"/>
                  </a:lnTo>
                  <a:lnTo>
                    <a:pt x="2496" y="3046"/>
                  </a:lnTo>
                  <a:lnTo>
                    <a:pt x="2523" y="3027"/>
                  </a:lnTo>
                  <a:lnTo>
                    <a:pt x="2552" y="3012"/>
                  </a:lnTo>
                  <a:lnTo>
                    <a:pt x="2583" y="3000"/>
                  </a:lnTo>
                  <a:lnTo>
                    <a:pt x="2614" y="2993"/>
                  </a:lnTo>
                  <a:lnTo>
                    <a:pt x="2647" y="2990"/>
                  </a:lnTo>
                  <a:lnTo>
                    <a:pt x="2680" y="2991"/>
                  </a:lnTo>
                  <a:lnTo>
                    <a:pt x="2712" y="2997"/>
                  </a:lnTo>
                  <a:lnTo>
                    <a:pt x="2743" y="3006"/>
                  </a:lnTo>
                  <a:lnTo>
                    <a:pt x="2773" y="3020"/>
                  </a:lnTo>
                  <a:lnTo>
                    <a:pt x="2801" y="3037"/>
                  </a:lnTo>
                  <a:lnTo>
                    <a:pt x="2826" y="3058"/>
                  </a:lnTo>
                  <a:lnTo>
                    <a:pt x="2848" y="3082"/>
                  </a:lnTo>
                  <a:lnTo>
                    <a:pt x="2860" y="3099"/>
                  </a:lnTo>
                  <a:lnTo>
                    <a:pt x="2864" y="3096"/>
                  </a:lnTo>
                  <a:lnTo>
                    <a:pt x="2887" y="3078"/>
                  </a:lnTo>
                  <a:lnTo>
                    <a:pt x="2910" y="3059"/>
                  </a:lnTo>
                  <a:lnTo>
                    <a:pt x="2932" y="3039"/>
                  </a:lnTo>
                  <a:lnTo>
                    <a:pt x="2953" y="3019"/>
                  </a:lnTo>
                  <a:lnTo>
                    <a:pt x="2974" y="2998"/>
                  </a:lnTo>
                  <a:lnTo>
                    <a:pt x="2993" y="2975"/>
                  </a:lnTo>
                  <a:lnTo>
                    <a:pt x="2999" y="2969"/>
                  </a:lnTo>
                  <a:lnTo>
                    <a:pt x="2393" y="2969"/>
                  </a:lnTo>
                  <a:lnTo>
                    <a:pt x="2360" y="2967"/>
                  </a:lnTo>
                  <a:lnTo>
                    <a:pt x="2328" y="2960"/>
                  </a:lnTo>
                  <a:lnTo>
                    <a:pt x="2297" y="2950"/>
                  </a:lnTo>
                  <a:lnTo>
                    <a:pt x="2268" y="2936"/>
                  </a:lnTo>
                  <a:lnTo>
                    <a:pt x="2241" y="2917"/>
                  </a:lnTo>
                  <a:lnTo>
                    <a:pt x="2216" y="2896"/>
                  </a:lnTo>
                  <a:lnTo>
                    <a:pt x="2195" y="2871"/>
                  </a:lnTo>
                  <a:lnTo>
                    <a:pt x="2176" y="2844"/>
                  </a:lnTo>
                  <a:lnTo>
                    <a:pt x="2162" y="2815"/>
                  </a:lnTo>
                  <a:lnTo>
                    <a:pt x="2152" y="2784"/>
                  </a:lnTo>
                  <a:lnTo>
                    <a:pt x="2145" y="2752"/>
                  </a:lnTo>
                  <a:lnTo>
                    <a:pt x="2143" y="2719"/>
                  </a:lnTo>
                  <a:lnTo>
                    <a:pt x="2145" y="2686"/>
                  </a:lnTo>
                  <a:lnTo>
                    <a:pt x="2152" y="2654"/>
                  </a:lnTo>
                  <a:lnTo>
                    <a:pt x="2162" y="2623"/>
                  </a:lnTo>
                  <a:lnTo>
                    <a:pt x="2176" y="2594"/>
                  </a:lnTo>
                  <a:lnTo>
                    <a:pt x="2195" y="2567"/>
                  </a:lnTo>
                  <a:lnTo>
                    <a:pt x="2216" y="2542"/>
                  </a:lnTo>
                  <a:lnTo>
                    <a:pt x="2241" y="2521"/>
                  </a:lnTo>
                  <a:lnTo>
                    <a:pt x="2268" y="2502"/>
                  </a:lnTo>
                  <a:lnTo>
                    <a:pt x="2297" y="2488"/>
                  </a:lnTo>
                  <a:lnTo>
                    <a:pt x="2328" y="2478"/>
                  </a:lnTo>
                  <a:lnTo>
                    <a:pt x="2360" y="2471"/>
                  </a:lnTo>
                  <a:lnTo>
                    <a:pt x="2393" y="2469"/>
                  </a:lnTo>
                  <a:close/>
                </a:path>
              </a:pathLst>
            </a:custGeom>
            <a:solidFill>
              <a:schemeClr val="accent1">
                <a:lumMod val="50000"/>
              </a:scheme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sp>
        <p:nvSpPr>
          <p:cNvPr id="32" name="Oval 31">
            <a:extLst>
              <a:ext uri="{FF2B5EF4-FFF2-40B4-BE49-F238E27FC236}">
                <a16:creationId xmlns:a16="http://schemas.microsoft.com/office/drawing/2014/main" id="{D6C37674-044B-4423-965A-5175AFFE731D}"/>
              </a:ext>
            </a:extLst>
          </p:cNvPr>
          <p:cNvSpPr/>
          <p:nvPr/>
        </p:nvSpPr>
        <p:spPr>
          <a:xfrm>
            <a:off x="5607640" y="1790712"/>
            <a:ext cx="976720" cy="976720"/>
          </a:xfrm>
          <a:prstGeom prst="ellipse">
            <a:avLst/>
          </a:prstGeom>
          <a:solidFill>
            <a:schemeClr val="accent1"/>
          </a:solidFill>
          <a:ln w="9525" cap="rnd" cmpd="sng" algn="ctr">
            <a:solidFill>
              <a:schemeClr val="bg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a:endParaRPr lang="de-DE" sz="1200">
              <a:solidFill>
                <a:srgbClr val="FFFFFF"/>
              </a:solidFill>
            </a:endParaRPr>
          </a:p>
        </p:txBody>
      </p:sp>
      <p:sp>
        <p:nvSpPr>
          <p:cNvPr id="33" name="Oval 32">
            <a:extLst>
              <a:ext uri="{FF2B5EF4-FFF2-40B4-BE49-F238E27FC236}">
                <a16:creationId xmlns:a16="http://schemas.microsoft.com/office/drawing/2014/main" id="{3D9F3EF9-CF0C-4485-B33E-4F221130934D}"/>
              </a:ext>
            </a:extLst>
          </p:cNvPr>
          <p:cNvSpPr/>
          <p:nvPr/>
        </p:nvSpPr>
        <p:spPr>
          <a:xfrm>
            <a:off x="5607640" y="1846428"/>
            <a:ext cx="976720" cy="976720"/>
          </a:xfrm>
          <a:prstGeom prst="ellipse">
            <a:avLst/>
          </a:prstGeom>
          <a:solidFill>
            <a:schemeClr val="bg1"/>
          </a:solidFill>
          <a:ln w="9525" cap="rnd" cmpd="sng" algn="ctr">
            <a:solidFill>
              <a:schemeClr val="bg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a:endParaRPr lang="de-DE" sz="1200" dirty="0">
              <a:solidFill>
                <a:srgbClr val="FFFFFF"/>
              </a:solidFill>
            </a:endParaRPr>
          </a:p>
        </p:txBody>
      </p:sp>
      <p:grpSp>
        <p:nvGrpSpPr>
          <p:cNvPr id="14" name="Group 13">
            <a:extLst>
              <a:ext uri="{FF2B5EF4-FFF2-40B4-BE49-F238E27FC236}">
                <a16:creationId xmlns:a16="http://schemas.microsoft.com/office/drawing/2014/main" id="{289654E2-050F-6951-D2B0-BABC5CE9D072}"/>
              </a:ext>
            </a:extLst>
          </p:cNvPr>
          <p:cNvGrpSpPr/>
          <p:nvPr/>
        </p:nvGrpSpPr>
        <p:grpSpPr>
          <a:xfrm>
            <a:off x="5857404" y="1922315"/>
            <a:ext cx="477192" cy="477192"/>
            <a:chOff x="5857404" y="1922315"/>
            <a:chExt cx="477192" cy="477192"/>
          </a:xfrm>
        </p:grpSpPr>
        <p:sp>
          <p:nvSpPr>
            <p:cNvPr id="79" name="Google Shape;641;p7"/>
            <p:cNvSpPr/>
            <p:nvPr/>
          </p:nvSpPr>
          <p:spPr>
            <a:xfrm>
              <a:off x="5857404" y="1922315"/>
              <a:ext cx="477192" cy="477192"/>
            </a:xfrm>
            <a:custGeom>
              <a:avLst/>
              <a:gdLst/>
              <a:ahLst/>
              <a:cxnLst/>
              <a:rect l="l" t="t" r="r" b="b"/>
              <a:pathLst>
                <a:path w="10000" h="10000" extrusionOk="0">
                  <a:moveTo>
                    <a:pt x="3246" y="3929"/>
                  </a:moveTo>
                  <a:lnTo>
                    <a:pt x="2892" y="3575"/>
                  </a:lnTo>
                  <a:lnTo>
                    <a:pt x="2879" y="3560"/>
                  </a:lnTo>
                  <a:lnTo>
                    <a:pt x="2868" y="3544"/>
                  </a:lnTo>
                  <a:lnTo>
                    <a:pt x="2859" y="3526"/>
                  </a:lnTo>
                  <a:lnTo>
                    <a:pt x="2853" y="3508"/>
                  </a:lnTo>
                  <a:lnTo>
                    <a:pt x="2849" y="3489"/>
                  </a:lnTo>
                  <a:lnTo>
                    <a:pt x="2848" y="3469"/>
                  </a:lnTo>
                  <a:lnTo>
                    <a:pt x="2849" y="3449"/>
                  </a:lnTo>
                  <a:lnTo>
                    <a:pt x="2853" y="3430"/>
                  </a:lnTo>
                  <a:lnTo>
                    <a:pt x="2859" y="3412"/>
                  </a:lnTo>
                  <a:lnTo>
                    <a:pt x="2868" y="3394"/>
                  </a:lnTo>
                  <a:lnTo>
                    <a:pt x="2879" y="3378"/>
                  </a:lnTo>
                  <a:lnTo>
                    <a:pt x="2892" y="3363"/>
                  </a:lnTo>
                  <a:lnTo>
                    <a:pt x="2907" y="3350"/>
                  </a:lnTo>
                  <a:lnTo>
                    <a:pt x="2923" y="3339"/>
                  </a:lnTo>
                  <a:lnTo>
                    <a:pt x="2941" y="3330"/>
                  </a:lnTo>
                  <a:lnTo>
                    <a:pt x="2959" y="3324"/>
                  </a:lnTo>
                  <a:lnTo>
                    <a:pt x="2978" y="3320"/>
                  </a:lnTo>
                  <a:lnTo>
                    <a:pt x="2998" y="3319"/>
                  </a:lnTo>
                  <a:lnTo>
                    <a:pt x="3018" y="3320"/>
                  </a:lnTo>
                  <a:lnTo>
                    <a:pt x="3037" y="3324"/>
                  </a:lnTo>
                  <a:lnTo>
                    <a:pt x="3055" y="3330"/>
                  </a:lnTo>
                  <a:lnTo>
                    <a:pt x="3073" y="3339"/>
                  </a:lnTo>
                  <a:lnTo>
                    <a:pt x="3089" y="3350"/>
                  </a:lnTo>
                  <a:lnTo>
                    <a:pt x="3104" y="3363"/>
                  </a:lnTo>
                  <a:lnTo>
                    <a:pt x="3342" y="3601"/>
                  </a:lnTo>
                  <a:lnTo>
                    <a:pt x="3825" y="3020"/>
                  </a:lnTo>
                  <a:lnTo>
                    <a:pt x="3838" y="3006"/>
                  </a:lnTo>
                  <a:lnTo>
                    <a:pt x="3853" y="2994"/>
                  </a:lnTo>
                  <a:lnTo>
                    <a:pt x="3870" y="2983"/>
                  </a:lnTo>
                  <a:lnTo>
                    <a:pt x="3888" y="2975"/>
                  </a:lnTo>
                  <a:lnTo>
                    <a:pt x="3907" y="2970"/>
                  </a:lnTo>
                  <a:lnTo>
                    <a:pt x="3926" y="2967"/>
                  </a:lnTo>
                  <a:lnTo>
                    <a:pt x="3946" y="2966"/>
                  </a:lnTo>
                  <a:lnTo>
                    <a:pt x="3965" y="2968"/>
                  </a:lnTo>
                  <a:lnTo>
                    <a:pt x="3984" y="2973"/>
                  </a:lnTo>
                  <a:lnTo>
                    <a:pt x="4003" y="2980"/>
                  </a:lnTo>
                  <a:lnTo>
                    <a:pt x="4020" y="2989"/>
                  </a:lnTo>
                  <a:lnTo>
                    <a:pt x="4036" y="3001"/>
                  </a:lnTo>
                  <a:lnTo>
                    <a:pt x="4050" y="3014"/>
                  </a:lnTo>
                  <a:lnTo>
                    <a:pt x="4062" y="3029"/>
                  </a:lnTo>
                  <a:lnTo>
                    <a:pt x="4073" y="3046"/>
                  </a:lnTo>
                  <a:lnTo>
                    <a:pt x="4081" y="3064"/>
                  </a:lnTo>
                  <a:lnTo>
                    <a:pt x="4086" y="3083"/>
                  </a:lnTo>
                  <a:lnTo>
                    <a:pt x="4089" y="3102"/>
                  </a:lnTo>
                  <a:lnTo>
                    <a:pt x="4090" y="3122"/>
                  </a:lnTo>
                  <a:lnTo>
                    <a:pt x="4088" y="3141"/>
                  </a:lnTo>
                  <a:lnTo>
                    <a:pt x="4083" y="3160"/>
                  </a:lnTo>
                  <a:lnTo>
                    <a:pt x="4076" y="3179"/>
                  </a:lnTo>
                  <a:lnTo>
                    <a:pt x="4067" y="3196"/>
                  </a:lnTo>
                  <a:lnTo>
                    <a:pt x="4055" y="3212"/>
                  </a:lnTo>
                  <a:lnTo>
                    <a:pt x="3467" y="3919"/>
                  </a:lnTo>
                  <a:lnTo>
                    <a:pt x="3454" y="3933"/>
                  </a:lnTo>
                  <a:lnTo>
                    <a:pt x="3439" y="3945"/>
                  </a:lnTo>
                  <a:lnTo>
                    <a:pt x="3423" y="3955"/>
                  </a:lnTo>
                  <a:lnTo>
                    <a:pt x="3406" y="3963"/>
                  </a:lnTo>
                  <a:lnTo>
                    <a:pt x="3387" y="3969"/>
                  </a:lnTo>
                  <a:lnTo>
                    <a:pt x="3368" y="3972"/>
                  </a:lnTo>
                  <a:lnTo>
                    <a:pt x="3349" y="3973"/>
                  </a:lnTo>
                  <a:lnTo>
                    <a:pt x="3330" y="3971"/>
                  </a:lnTo>
                  <a:lnTo>
                    <a:pt x="3311" y="3967"/>
                  </a:lnTo>
                  <a:lnTo>
                    <a:pt x="3293" y="3961"/>
                  </a:lnTo>
                  <a:lnTo>
                    <a:pt x="3276" y="3952"/>
                  </a:lnTo>
                  <a:lnTo>
                    <a:pt x="3260" y="3942"/>
                  </a:lnTo>
                  <a:lnTo>
                    <a:pt x="3246" y="3929"/>
                  </a:ln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80" name="Google Shape;642;p7"/>
            <p:cNvSpPr/>
            <p:nvPr/>
          </p:nvSpPr>
          <p:spPr>
            <a:xfrm>
              <a:off x="5857404" y="1922315"/>
              <a:ext cx="477192" cy="477192"/>
            </a:xfrm>
            <a:custGeom>
              <a:avLst/>
              <a:gdLst/>
              <a:ahLst/>
              <a:cxnLst/>
              <a:rect l="l" t="t" r="r" b="b"/>
              <a:pathLst>
                <a:path w="10000" h="10000" extrusionOk="0">
                  <a:moveTo>
                    <a:pt x="2578" y="1102"/>
                  </a:moveTo>
                  <a:lnTo>
                    <a:pt x="2604" y="1101"/>
                  </a:lnTo>
                  <a:lnTo>
                    <a:pt x="2614" y="1101"/>
                  </a:lnTo>
                  <a:lnTo>
                    <a:pt x="2640" y="1100"/>
                  </a:lnTo>
                  <a:lnTo>
                    <a:pt x="2645" y="1100"/>
                  </a:lnTo>
                  <a:lnTo>
                    <a:pt x="7355" y="1100"/>
                  </a:lnTo>
                  <a:lnTo>
                    <a:pt x="7360" y="1100"/>
                  </a:lnTo>
                  <a:lnTo>
                    <a:pt x="7386" y="1101"/>
                  </a:lnTo>
                  <a:lnTo>
                    <a:pt x="7396" y="1101"/>
                  </a:lnTo>
                  <a:lnTo>
                    <a:pt x="7422" y="1102"/>
                  </a:lnTo>
                  <a:lnTo>
                    <a:pt x="7432" y="1103"/>
                  </a:lnTo>
                  <a:lnTo>
                    <a:pt x="7458" y="1106"/>
                  </a:lnTo>
                  <a:lnTo>
                    <a:pt x="7467" y="1107"/>
                  </a:lnTo>
                  <a:lnTo>
                    <a:pt x="7493" y="1110"/>
                  </a:lnTo>
                  <a:lnTo>
                    <a:pt x="7503" y="1112"/>
                  </a:lnTo>
                  <a:lnTo>
                    <a:pt x="7529" y="1116"/>
                  </a:lnTo>
                  <a:lnTo>
                    <a:pt x="7538" y="1118"/>
                  </a:lnTo>
                  <a:lnTo>
                    <a:pt x="7564" y="1123"/>
                  </a:lnTo>
                  <a:lnTo>
                    <a:pt x="7573" y="1125"/>
                  </a:lnTo>
                  <a:lnTo>
                    <a:pt x="7598" y="1132"/>
                  </a:lnTo>
                  <a:lnTo>
                    <a:pt x="7607" y="1134"/>
                  </a:lnTo>
                  <a:lnTo>
                    <a:pt x="7633" y="1141"/>
                  </a:lnTo>
                  <a:lnTo>
                    <a:pt x="7642" y="1144"/>
                  </a:lnTo>
                  <a:lnTo>
                    <a:pt x="7667" y="1152"/>
                  </a:lnTo>
                  <a:lnTo>
                    <a:pt x="7675" y="1156"/>
                  </a:lnTo>
                  <a:lnTo>
                    <a:pt x="7700" y="1165"/>
                  </a:lnTo>
                  <a:lnTo>
                    <a:pt x="7709" y="1168"/>
                  </a:lnTo>
                  <a:lnTo>
                    <a:pt x="7733" y="1178"/>
                  </a:lnTo>
                  <a:lnTo>
                    <a:pt x="7742" y="1182"/>
                  </a:lnTo>
                  <a:lnTo>
                    <a:pt x="7766" y="1193"/>
                  </a:lnTo>
                  <a:lnTo>
                    <a:pt x="7774" y="1197"/>
                  </a:lnTo>
                  <a:lnTo>
                    <a:pt x="7798" y="1209"/>
                  </a:lnTo>
                  <a:lnTo>
                    <a:pt x="7806" y="1214"/>
                  </a:lnTo>
                  <a:lnTo>
                    <a:pt x="7829" y="1226"/>
                  </a:lnTo>
                  <a:lnTo>
                    <a:pt x="7837" y="1231"/>
                  </a:lnTo>
                  <a:lnTo>
                    <a:pt x="7860" y="1245"/>
                  </a:lnTo>
                  <a:lnTo>
                    <a:pt x="7868" y="1250"/>
                  </a:lnTo>
                  <a:lnTo>
                    <a:pt x="7890" y="1264"/>
                  </a:lnTo>
                  <a:lnTo>
                    <a:pt x="7897" y="1269"/>
                  </a:lnTo>
                  <a:lnTo>
                    <a:pt x="7919" y="1285"/>
                  </a:lnTo>
                  <a:lnTo>
                    <a:pt x="7926" y="1290"/>
                  </a:lnTo>
                  <a:lnTo>
                    <a:pt x="7947" y="1306"/>
                  </a:lnTo>
                  <a:lnTo>
                    <a:pt x="7955" y="1312"/>
                  </a:lnTo>
                  <a:lnTo>
                    <a:pt x="7975" y="1329"/>
                  </a:lnTo>
                  <a:lnTo>
                    <a:pt x="7982" y="1335"/>
                  </a:lnTo>
                  <a:lnTo>
                    <a:pt x="8002" y="1352"/>
                  </a:lnTo>
                  <a:lnTo>
                    <a:pt x="8008" y="1358"/>
                  </a:lnTo>
                  <a:lnTo>
                    <a:pt x="8027" y="1377"/>
                  </a:lnTo>
                  <a:lnTo>
                    <a:pt x="8034" y="1383"/>
                  </a:lnTo>
                  <a:lnTo>
                    <a:pt x="8052" y="1402"/>
                  </a:lnTo>
                  <a:lnTo>
                    <a:pt x="8059" y="1409"/>
                  </a:lnTo>
                  <a:lnTo>
                    <a:pt x="8076" y="1428"/>
                  </a:lnTo>
                  <a:lnTo>
                    <a:pt x="8082" y="1435"/>
                  </a:lnTo>
                  <a:lnTo>
                    <a:pt x="8099" y="1456"/>
                  </a:lnTo>
                  <a:lnTo>
                    <a:pt x="8105" y="1463"/>
                  </a:lnTo>
                  <a:lnTo>
                    <a:pt x="8121" y="1484"/>
                  </a:lnTo>
                  <a:lnTo>
                    <a:pt x="8127" y="1491"/>
                  </a:lnTo>
                  <a:lnTo>
                    <a:pt x="8142" y="1513"/>
                  </a:lnTo>
                  <a:lnTo>
                    <a:pt x="8148" y="1521"/>
                  </a:lnTo>
                  <a:lnTo>
                    <a:pt x="8162" y="1543"/>
                  </a:lnTo>
                  <a:lnTo>
                    <a:pt x="8167" y="1551"/>
                  </a:lnTo>
                  <a:lnTo>
                    <a:pt x="8181" y="1574"/>
                  </a:lnTo>
                  <a:lnTo>
                    <a:pt x="8186" y="1583"/>
                  </a:lnTo>
                  <a:lnTo>
                    <a:pt x="8199" y="1606"/>
                  </a:lnTo>
                  <a:lnTo>
                    <a:pt x="8203" y="1614"/>
                  </a:lnTo>
                  <a:lnTo>
                    <a:pt x="8215" y="1638"/>
                  </a:lnTo>
                  <a:lnTo>
                    <a:pt x="8219" y="1646"/>
                  </a:lnTo>
                  <a:lnTo>
                    <a:pt x="8230" y="1670"/>
                  </a:lnTo>
                  <a:lnTo>
                    <a:pt x="8234" y="1679"/>
                  </a:lnTo>
                  <a:lnTo>
                    <a:pt x="8244" y="1703"/>
                  </a:lnTo>
                  <a:lnTo>
                    <a:pt x="8247" y="1712"/>
                  </a:lnTo>
                  <a:lnTo>
                    <a:pt x="8256" y="1737"/>
                  </a:lnTo>
                  <a:lnTo>
                    <a:pt x="8259" y="1746"/>
                  </a:lnTo>
                  <a:lnTo>
                    <a:pt x="8268" y="1771"/>
                  </a:lnTo>
                  <a:lnTo>
                    <a:pt x="8270" y="1780"/>
                  </a:lnTo>
                  <a:lnTo>
                    <a:pt x="8278" y="1805"/>
                  </a:lnTo>
                  <a:lnTo>
                    <a:pt x="8280" y="1814"/>
                  </a:lnTo>
                  <a:lnTo>
                    <a:pt x="8286" y="1839"/>
                  </a:lnTo>
                  <a:lnTo>
                    <a:pt x="8288" y="1848"/>
                  </a:lnTo>
                  <a:lnTo>
                    <a:pt x="8294" y="1874"/>
                  </a:lnTo>
                  <a:lnTo>
                    <a:pt x="8295" y="1883"/>
                  </a:lnTo>
                  <a:lnTo>
                    <a:pt x="8300" y="1909"/>
                  </a:lnTo>
                  <a:lnTo>
                    <a:pt x="8301" y="1918"/>
                  </a:lnTo>
                  <a:lnTo>
                    <a:pt x="8305" y="1945"/>
                  </a:lnTo>
                  <a:lnTo>
                    <a:pt x="8306" y="1954"/>
                  </a:lnTo>
                  <a:lnTo>
                    <a:pt x="8308" y="1980"/>
                  </a:lnTo>
                  <a:lnTo>
                    <a:pt x="8309" y="1989"/>
                  </a:lnTo>
                  <a:lnTo>
                    <a:pt x="8310" y="2016"/>
                  </a:lnTo>
                  <a:lnTo>
                    <a:pt x="8310" y="2025"/>
                  </a:lnTo>
                  <a:lnTo>
                    <a:pt x="8311" y="2051"/>
                  </a:lnTo>
                  <a:lnTo>
                    <a:pt x="8311" y="2056"/>
                  </a:lnTo>
                  <a:lnTo>
                    <a:pt x="8311" y="7944"/>
                  </a:lnTo>
                  <a:lnTo>
                    <a:pt x="8311" y="7949"/>
                  </a:lnTo>
                  <a:lnTo>
                    <a:pt x="8310" y="7975"/>
                  </a:lnTo>
                  <a:lnTo>
                    <a:pt x="8310" y="7984"/>
                  </a:lnTo>
                  <a:lnTo>
                    <a:pt x="8309" y="8011"/>
                  </a:lnTo>
                  <a:lnTo>
                    <a:pt x="8308" y="8020"/>
                  </a:lnTo>
                  <a:lnTo>
                    <a:pt x="8306" y="8046"/>
                  </a:lnTo>
                  <a:lnTo>
                    <a:pt x="8305" y="8055"/>
                  </a:lnTo>
                  <a:lnTo>
                    <a:pt x="8301" y="8082"/>
                  </a:lnTo>
                  <a:lnTo>
                    <a:pt x="8300" y="8091"/>
                  </a:lnTo>
                  <a:lnTo>
                    <a:pt x="8295" y="8117"/>
                  </a:lnTo>
                  <a:lnTo>
                    <a:pt x="8294" y="8126"/>
                  </a:lnTo>
                  <a:lnTo>
                    <a:pt x="8288" y="8152"/>
                  </a:lnTo>
                  <a:lnTo>
                    <a:pt x="8286" y="8161"/>
                  </a:lnTo>
                  <a:lnTo>
                    <a:pt x="8280" y="8186"/>
                  </a:lnTo>
                  <a:lnTo>
                    <a:pt x="8278" y="8195"/>
                  </a:lnTo>
                  <a:lnTo>
                    <a:pt x="8270" y="8220"/>
                  </a:lnTo>
                  <a:lnTo>
                    <a:pt x="8268" y="8229"/>
                  </a:lnTo>
                  <a:lnTo>
                    <a:pt x="8259" y="8254"/>
                  </a:lnTo>
                  <a:lnTo>
                    <a:pt x="8256" y="8263"/>
                  </a:lnTo>
                  <a:lnTo>
                    <a:pt x="8247" y="8288"/>
                  </a:lnTo>
                  <a:lnTo>
                    <a:pt x="8244" y="8297"/>
                  </a:lnTo>
                  <a:lnTo>
                    <a:pt x="8234" y="8321"/>
                  </a:lnTo>
                  <a:lnTo>
                    <a:pt x="8230" y="8330"/>
                  </a:lnTo>
                  <a:lnTo>
                    <a:pt x="8219" y="8354"/>
                  </a:lnTo>
                  <a:lnTo>
                    <a:pt x="8215" y="8362"/>
                  </a:lnTo>
                  <a:lnTo>
                    <a:pt x="8203" y="8386"/>
                  </a:lnTo>
                  <a:lnTo>
                    <a:pt x="8199" y="8394"/>
                  </a:lnTo>
                  <a:lnTo>
                    <a:pt x="8186" y="8417"/>
                  </a:lnTo>
                  <a:lnTo>
                    <a:pt x="8181" y="8426"/>
                  </a:lnTo>
                  <a:lnTo>
                    <a:pt x="8167" y="8449"/>
                  </a:lnTo>
                  <a:lnTo>
                    <a:pt x="8162" y="8457"/>
                  </a:lnTo>
                  <a:lnTo>
                    <a:pt x="8148" y="8479"/>
                  </a:lnTo>
                  <a:lnTo>
                    <a:pt x="8142" y="8487"/>
                  </a:lnTo>
                  <a:lnTo>
                    <a:pt x="8127" y="8509"/>
                  </a:lnTo>
                  <a:lnTo>
                    <a:pt x="8121" y="8516"/>
                  </a:lnTo>
                  <a:lnTo>
                    <a:pt x="8105" y="8537"/>
                  </a:lnTo>
                  <a:lnTo>
                    <a:pt x="8099" y="8544"/>
                  </a:lnTo>
                  <a:lnTo>
                    <a:pt x="8082" y="8565"/>
                  </a:lnTo>
                  <a:lnTo>
                    <a:pt x="8076" y="8572"/>
                  </a:lnTo>
                  <a:lnTo>
                    <a:pt x="8059" y="8591"/>
                  </a:lnTo>
                  <a:lnTo>
                    <a:pt x="8052" y="8598"/>
                  </a:lnTo>
                  <a:lnTo>
                    <a:pt x="8034" y="8617"/>
                  </a:lnTo>
                  <a:lnTo>
                    <a:pt x="8027" y="8623"/>
                  </a:lnTo>
                  <a:lnTo>
                    <a:pt x="8008" y="8642"/>
                  </a:lnTo>
                  <a:lnTo>
                    <a:pt x="8002" y="8648"/>
                  </a:lnTo>
                  <a:lnTo>
                    <a:pt x="7982" y="8665"/>
                  </a:lnTo>
                  <a:lnTo>
                    <a:pt x="7975" y="8671"/>
                  </a:lnTo>
                  <a:lnTo>
                    <a:pt x="7955" y="8688"/>
                  </a:lnTo>
                  <a:lnTo>
                    <a:pt x="7947" y="8694"/>
                  </a:lnTo>
                  <a:lnTo>
                    <a:pt x="7926" y="8710"/>
                  </a:lnTo>
                  <a:lnTo>
                    <a:pt x="7919" y="8715"/>
                  </a:lnTo>
                  <a:lnTo>
                    <a:pt x="7897" y="8731"/>
                  </a:lnTo>
                  <a:lnTo>
                    <a:pt x="7890" y="8736"/>
                  </a:lnTo>
                  <a:lnTo>
                    <a:pt x="7868" y="8750"/>
                  </a:lnTo>
                  <a:lnTo>
                    <a:pt x="7860" y="8755"/>
                  </a:lnTo>
                  <a:lnTo>
                    <a:pt x="7837" y="8769"/>
                  </a:lnTo>
                  <a:lnTo>
                    <a:pt x="7829" y="8774"/>
                  </a:lnTo>
                  <a:lnTo>
                    <a:pt x="7806" y="8786"/>
                  </a:lnTo>
                  <a:lnTo>
                    <a:pt x="7798" y="8791"/>
                  </a:lnTo>
                  <a:lnTo>
                    <a:pt x="7774" y="8803"/>
                  </a:lnTo>
                  <a:lnTo>
                    <a:pt x="7766" y="8807"/>
                  </a:lnTo>
                  <a:lnTo>
                    <a:pt x="7742" y="8818"/>
                  </a:lnTo>
                  <a:lnTo>
                    <a:pt x="7733" y="8822"/>
                  </a:lnTo>
                  <a:lnTo>
                    <a:pt x="7709" y="8832"/>
                  </a:lnTo>
                  <a:lnTo>
                    <a:pt x="7700" y="8835"/>
                  </a:lnTo>
                  <a:lnTo>
                    <a:pt x="7675" y="8844"/>
                  </a:lnTo>
                  <a:lnTo>
                    <a:pt x="7667" y="8848"/>
                  </a:lnTo>
                  <a:lnTo>
                    <a:pt x="7642" y="8856"/>
                  </a:lnTo>
                  <a:lnTo>
                    <a:pt x="7633" y="8859"/>
                  </a:lnTo>
                  <a:lnTo>
                    <a:pt x="7607" y="8866"/>
                  </a:lnTo>
                  <a:lnTo>
                    <a:pt x="7598" y="8868"/>
                  </a:lnTo>
                  <a:lnTo>
                    <a:pt x="7573" y="8875"/>
                  </a:lnTo>
                  <a:lnTo>
                    <a:pt x="7564" y="8877"/>
                  </a:lnTo>
                  <a:lnTo>
                    <a:pt x="7538" y="8882"/>
                  </a:lnTo>
                  <a:lnTo>
                    <a:pt x="7529" y="8884"/>
                  </a:lnTo>
                  <a:lnTo>
                    <a:pt x="7503" y="8888"/>
                  </a:lnTo>
                  <a:lnTo>
                    <a:pt x="7493" y="8890"/>
                  </a:lnTo>
                  <a:lnTo>
                    <a:pt x="7467" y="8893"/>
                  </a:lnTo>
                  <a:lnTo>
                    <a:pt x="7458" y="8894"/>
                  </a:lnTo>
                  <a:lnTo>
                    <a:pt x="7432" y="8897"/>
                  </a:lnTo>
                  <a:lnTo>
                    <a:pt x="7422" y="8898"/>
                  </a:lnTo>
                  <a:lnTo>
                    <a:pt x="7396" y="8899"/>
                  </a:lnTo>
                  <a:lnTo>
                    <a:pt x="7386" y="8899"/>
                  </a:lnTo>
                  <a:lnTo>
                    <a:pt x="7360" y="8900"/>
                  </a:lnTo>
                  <a:lnTo>
                    <a:pt x="7355" y="8900"/>
                  </a:lnTo>
                  <a:lnTo>
                    <a:pt x="2645" y="8900"/>
                  </a:lnTo>
                  <a:lnTo>
                    <a:pt x="2640" y="8900"/>
                  </a:lnTo>
                  <a:lnTo>
                    <a:pt x="2614" y="8899"/>
                  </a:lnTo>
                  <a:lnTo>
                    <a:pt x="2604" y="8899"/>
                  </a:lnTo>
                  <a:lnTo>
                    <a:pt x="2578" y="8898"/>
                  </a:lnTo>
                  <a:lnTo>
                    <a:pt x="2568" y="8897"/>
                  </a:lnTo>
                  <a:lnTo>
                    <a:pt x="2542" y="8894"/>
                  </a:lnTo>
                  <a:lnTo>
                    <a:pt x="2533" y="8893"/>
                  </a:lnTo>
                  <a:lnTo>
                    <a:pt x="2507" y="8890"/>
                  </a:lnTo>
                  <a:lnTo>
                    <a:pt x="2497" y="8888"/>
                  </a:lnTo>
                  <a:lnTo>
                    <a:pt x="2471" y="8884"/>
                  </a:lnTo>
                  <a:lnTo>
                    <a:pt x="2462" y="8882"/>
                  </a:lnTo>
                  <a:lnTo>
                    <a:pt x="2436" y="8877"/>
                  </a:lnTo>
                  <a:lnTo>
                    <a:pt x="2427" y="8875"/>
                  </a:lnTo>
                  <a:lnTo>
                    <a:pt x="2402" y="8868"/>
                  </a:lnTo>
                  <a:lnTo>
                    <a:pt x="2393" y="8866"/>
                  </a:lnTo>
                  <a:lnTo>
                    <a:pt x="2367" y="8859"/>
                  </a:lnTo>
                  <a:lnTo>
                    <a:pt x="2358" y="8856"/>
                  </a:lnTo>
                  <a:lnTo>
                    <a:pt x="2333" y="8848"/>
                  </a:lnTo>
                  <a:lnTo>
                    <a:pt x="2325" y="8844"/>
                  </a:lnTo>
                  <a:lnTo>
                    <a:pt x="2300" y="8835"/>
                  </a:lnTo>
                  <a:lnTo>
                    <a:pt x="2291" y="8832"/>
                  </a:lnTo>
                  <a:lnTo>
                    <a:pt x="2267" y="8822"/>
                  </a:lnTo>
                  <a:lnTo>
                    <a:pt x="2258" y="8818"/>
                  </a:lnTo>
                  <a:lnTo>
                    <a:pt x="2234" y="8807"/>
                  </a:lnTo>
                  <a:lnTo>
                    <a:pt x="2226" y="8803"/>
                  </a:lnTo>
                  <a:lnTo>
                    <a:pt x="2202" y="8791"/>
                  </a:lnTo>
                  <a:lnTo>
                    <a:pt x="2194" y="8786"/>
                  </a:lnTo>
                  <a:lnTo>
                    <a:pt x="2171" y="8774"/>
                  </a:lnTo>
                  <a:lnTo>
                    <a:pt x="2163" y="8769"/>
                  </a:lnTo>
                  <a:lnTo>
                    <a:pt x="2140" y="8755"/>
                  </a:lnTo>
                  <a:lnTo>
                    <a:pt x="2132" y="8750"/>
                  </a:lnTo>
                  <a:lnTo>
                    <a:pt x="2110" y="8736"/>
                  </a:lnTo>
                  <a:lnTo>
                    <a:pt x="2103" y="8731"/>
                  </a:lnTo>
                  <a:lnTo>
                    <a:pt x="2081" y="8715"/>
                  </a:lnTo>
                  <a:lnTo>
                    <a:pt x="2074" y="8710"/>
                  </a:lnTo>
                  <a:lnTo>
                    <a:pt x="2053" y="8694"/>
                  </a:lnTo>
                  <a:lnTo>
                    <a:pt x="2045" y="8688"/>
                  </a:lnTo>
                  <a:lnTo>
                    <a:pt x="2025" y="8671"/>
                  </a:lnTo>
                  <a:lnTo>
                    <a:pt x="2018" y="8665"/>
                  </a:lnTo>
                  <a:lnTo>
                    <a:pt x="1998" y="8648"/>
                  </a:lnTo>
                  <a:lnTo>
                    <a:pt x="1992" y="8642"/>
                  </a:lnTo>
                  <a:lnTo>
                    <a:pt x="1973" y="8623"/>
                  </a:lnTo>
                  <a:lnTo>
                    <a:pt x="1966" y="8617"/>
                  </a:lnTo>
                  <a:lnTo>
                    <a:pt x="1948" y="8598"/>
                  </a:lnTo>
                  <a:lnTo>
                    <a:pt x="1941" y="8591"/>
                  </a:lnTo>
                  <a:lnTo>
                    <a:pt x="1924" y="8572"/>
                  </a:lnTo>
                  <a:lnTo>
                    <a:pt x="1918" y="8565"/>
                  </a:lnTo>
                  <a:lnTo>
                    <a:pt x="1901" y="8544"/>
                  </a:lnTo>
                  <a:lnTo>
                    <a:pt x="1895" y="8537"/>
                  </a:lnTo>
                  <a:lnTo>
                    <a:pt x="1879" y="8516"/>
                  </a:lnTo>
                  <a:lnTo>
                    <a:pt x="1873" y="8509"/>
                  </a:lnTo>
                  <a:lnTo>
                    <a:pt x="1858" y="8487"/>
                  </a:lnTo>
                  <a:lnTo>
                    <a:pt x="1852" y="8479"/>
                  </a:lnTo>
                  <a:lnTo>
                    <a:pt x="1838" y="8457"/>
                  </a:lnTo>
                  <a:lnTo>
                    <a:pt x="1833" y="8449"/>
                  </a:lnTo>
                  <a:lnTo>
                    <a:pt x="1819" y="8426"/>
                  </a:lnTo>
                  <a:lnTo>
                    <a:pt x="1814" y="8417"/>
                  </a:lnTo>
                  <a:lnTo>
                    <a:pt x="1801" y="8394"/>
                  </a:lnTo>
                  <a:lnTo>
                    <a:pt x="1797" y="8386"/>
                  </a:lnTo>
                  <a:lnTo>
                    <a:pt x="1785" y="8362"/>
                  </a:lnTo>
                  <a:lnTo>
                    <a:pt x="1781" y="8354"/>
                  </a:lnTo>
                  <a:lnTo>
                    <a:pt x="1770" y="8330"/>
                  </a:lnTo>
                  <a:lnTo>
                    <a:pt x="1766" y="8321"/>
                  </a:lnTo>
                  <a:lnTo>
                    <a:pt x="1756" y="8297"/>
                  </a:lnTo>
                  <a:lnTo>
                    <a:pt x="1753" y="8288"/>
                  </a:lnTo>
                  <a:lnTo>
                    <a:pt x="1744" y="8263"/>
                  </a:lnTo>
                  <a:lnTo>
                    <a:pt x="1741" y="8254"/>
                  </a:lnTo>
                  <a:lnTo>
                    <a:pt x="1732" y="8229"/>
                  </a:lnTo>
                  <a:lnTo>
                    <a:pt x="1730" y="8220"/>
                  </a:lnTo>
                  <a:lnTo>
                    <a:pt x="1722" y="8195"/>
                  </a:lnTo>
                  <a:lnTo>
                    <a:pt x="1720" y="8186"/>
                  </a:lnTo>
                  <a:lnTo>
                    <a:pt x="1714" y="8161"/>
                  </a:lnTo>
                  <a:lnTo>
                    <a:pt x="1712" y="8152"/>
                  </a:lnTo>
                  <a:lnTo>
                    <a:pt x="1706" y="8126"/>
                  </a:lnTo>
                  <a:lnTo>
                    <a:pt x="1705" y="8117"/>
                  </a:lnTo>
                  <a:lnTo>
                    <a:pt x="1700" y="8091"/>
                  </a:lnTo>
                  <a:lnTo>
                    <a:pt x="1699" y="8082"/>
                  </a:lnTo>
                  <a:lnTo>
                    <a:pt x="1695" y="8055"/>
                  </a:lnTo>
                  <a:lnTo>
                    <a:pt x="1694" y="8046"/>
                  </a:lnTo>
                  <a:lnTo>
                    <a:pt x="1692" y="8020"/>
                  </a:lnTo>
                  <a:lnTo>
                    <a:pt x="1691" y="8011"/>
                  </a:lnTo>
                  <a:lnTo>
                    <a:pt x="1690" y="7984"/>
                  </a:lnTo>
                  <a:lnTo>
                    <a:pt x="1690" y="7975"/>
                  </a:lnTo>
                  <a:lnTo>
                    <a:pt x="1689" y="7949"/>
                  </a:lnTo>
                  <a:lnTo>
                    <a:pt x="1689" y="7944"/>
                  </a:lnTo>
                  <a:lnTo>
                    <a:pt x="1689" y="2056"/>
                  </a:lnTo>
                  <a:lnTo>
                    <a:pt x="1689" y="2051"/>
                  </a:lnTo>
                  <a:lnTo>
                    <a:pt x="1690" y="2025"/>
                  </a:lnTo>
                  <a:lnTo>
                    <a:pt x="1690" y="2016"/>
                  </a:lnTo>
                  <a:lnTo>
                    <a:pt x="1691" y="1989"/>
                  </a:lnTo>
                  <a:lnTo>
                    <a:pt x="1692" y="1980"/>
                  </a:lnTo>
                  <a:lnTo>
                    <a:pt x="1694" y="1954"/>
                  </a:lnTo>
                  <a:lnTo>
                    <a:pt x="1695" y="1945"/>
                  </a:lnTo>
                  <a:lnTo>
                    <a:pt x="1699" y="1918"/>
                  </a:lnTo>
                  <a:lnTo>
                    <a:pt x="1700" y="1909"/>
                  </a:lnTo>
                  <a:lnTo>
                    <a:pt x="1705" y="1883"/>
                  </a:lnTo>
                  <a:lnTo>
                    <a:pt x="1706" y="1874"/>
                  </a:lnTo>
                  <a:lnTo>
                    <a:pt x="1712" y="1848"/>
                  </a:lnTo>
                  <a:lnTo>
                    <a:pt x="1714" y="1839"/>
                  </a:lnTo>
                  <a:lnTo>
                    <a:pt x="1720" y="1814"/>
                  </a:lnTo>
                  <a:lnTo>
                    <a:pt x="1722" y="1805"/>
                  </a:lnTo>
                  <a:lnTo>
                    <a:pt x="1730" y="1780"/>
                  </a:lnTo>
                  <a:lnTo>
                    <a:pt x="1732" y="1771"/>
                  </a:lnTo>
                  <a:lnTo>
                    <a:pt x="1741" y="1746"/>
                  </a:lnTo>
                  <a:lnTo>
                    <a:pt x="1744" y="1737"/>
                  </a:lnTo>
                  <a:lnTo>
                    <a:pt x="1753" y="1712"/>
                  </a:lnTo>
                  <a:lnTo>
                    <a:pt x="1756" y="1703"/>
                  </a:lnTo>
                  <a:lnTo>
                    <a:pt x="1766" y="1679"/>
                  </a:lnTo>
                  <a:lnTo>
                    <a:pt x="1770" y="1670"/>
                  </a:lnTo>
                  <a:lnTo>
                    <a:pt x="1781" y="1646"/>
                  </a:lnTo>
                  <a:lnTo>
                    <a:pt x="1785" y="1638"/>
                  </a:lnTo>
                  <a:lnTo>
                    <a:pt x="1797" y="1614"/>
                  </a:lnTo>
                  <a:lnTo>
                    <a:pt x="1801" y="1606"/>
                  </a:lnTo>
                  <a:lnTo>
                    <a:pt x="1814" y="1583"/>
                  </a:lnTo>
                  <a:lnTo>
                    <a:pt x="1819" y="1574"/>
                  </a:lnTo>
                  <a:lnTo>
                    <a:pt x="1833" y="1551"/>
                  </a:lnTo>
                  <a:lnTo>
                    <a:pt x="1838" y="1543"/>
                  </a:lnTo>
                  <a:lnTo>
                    <a:pt x="1852" y="1521"/>
                  </a:lnTo>
                  <a:lnTo>
                    <a:pt x="1858" y="1513"/>
                  </a:lnTo>
                  <a:lnTo>
                    <a:pt x="1873" y="1491"/>
                  </a:lnTo>
                  <a:lnTo>
                    <a:pt x="1879" y="1484"/>
                  </a:lnTo>
                  <a:lnTo>
                    <a:pt x="1895" y="1463"/>
                  </a:lnTo>
                  <a:lnTo>
                    <a:pt x="1901" y="1456"/>
                  </a:lnTo>
                  <a:lnTo>
                    <a:pt x="1918" y="1435"/>
                  </a:lnTo>
                  <a:lnTo>
                    <a:pt x="1924" y="1428"/>
                  </a:lnTo>
                  <a:lnTo>
                    <a:pt x="1941" y="1409"/>
                  </a:lnTo>
                  <a:lnTo>
                    <a:pt x="1948" y="1402"/>
                  </a:lnTo>
                  <a:lnTo>
                    <a:pt x="1966" y="1383"/>
                  </a:lnTo>
                  <a:lnTo>
                    <a:pt x="1973" y="1377"/>
                  </a:lnTo>
                  <a:lnTo>
                    <a:pt x="1992" y="1358"/>
                  </a:lnTo>
                  <a:lnTo>
                    <a:pt x="1998" y="1352"/>
                  </a:lnTo>
                  <a:lnTo>
                    <a:pt x="2018" y="1335"/>
                  </a:lnTo>
                  <a:lnTo>
                    <a:pt x="2025" y="1329"/>
                  </a:lnTo>
                  <a:lnTo>
                    <a:pt x="2045" y="1312"/>
                  </a:lnTo>
                  <a:lnTo>
                    <a:pt x="2053" y="1306"/>
                  </a:lnTo>
                  <a:lnTo>
                    <a:pt x="2074" y="1290"/>
                  </a:lnTo>
                  <a:lnTo>
                    <a:pt x="2081" y="1285"/>
                  </a:lnTo>
                  <a:lnTo>
                    <a:pt x="2103" y="1269"/>
                  </a:lnTo>
                  <a:lnTo>
                    <a:pt x="2110" y="1264"/>
                  </a:lnTo>
                  <a:lnTo>
                    <a:pt x="2132" y="1250"/>
                  </a:lnTo>
                  <a:lnTo>
                    <a:pt x="2140" y="1245"/>
                  </a:lnTo>
                  <a:lnTo>
                    <a:pt x="2163" y="1231"/>
                  </a:lnTo>
                  <a:lnTo>
                    <a:pt x="2171" y="1226"/>
                  </a:lnTo>
                  <a:lnTo>
                    <a:pt x="2194" y="1214"/>
                  </a:lnTo>
                  <a:lnTo>
                    <a:pt x="2202" y="1209"/>
                  </a:lnTo>
                  <a:lnTo>
                    <a:pt x="2226" y="1197"/>
                  </a:lnTo>
                  <a:lnTo>
                    <a:pt x="2234" y="1193"/>
                  </a:lnTo>
                  <a:lnTo>
                    <a:pt x="2258" y="1182"/>
                  </a:lnTo>
                  <a:lnTo>
                    <a:pt x="2267" y="1178"/>
                  </a:lnTo>
                  <a:lnTo>
                    <a:pt x="2291" y="1168"/>
                  </a:lnTo>
                  <a:lnTo>
                    <a:pt x="2300" y="1165"/>
                  </a:lnTo>
                  <a:lnTo>
                    <a:pt x="2325" y="1156"/>
                  </a:lnTo>
                  <a:lnTo>
                    <a:pt x="2333" y="1152"/>
                  </a:lnTo>
                  <a:lnTo>
                    <a:pt x="2358" y="1144"/>
                  </a:lnTo>
                  <a:lnTo>
                    <a:pt x="2367" y="1141"/>
                  </a:lnTo>
                  <a:lnTo>
                    <a:pt x="2393" y="1134"/>
                  </a:lnTo>
                  <a:lnTo>
                    <a:pt x="2402" y="1132"/>
                  </a:lnTo>
                  <a:lnTo>
                    <a:pt x="2427" y="1125"/>
                  </a:lnTo>
                  <a:lnTo>
                    <a:pt x="2436" y="1123"/>
                  </a:lnTo>
                  <a:lnTo>
                    <a:pt x="2462" y="1118"/>
                  </a:lnTo>
                  <a:lnTo>
                    <a:pt x="2471" y="1116"/>
                  </a:lnTo>
                  <a:lnTo>
                    <a:pt x="2497" y="1112"/>
                  </a:lnTo>
                  <a:lnTo>
                    <a:pt x="2507" y="1110"/>
                  </a:lnTo>
                  <a:lnTo>
                    <a:pt x="2533" y="1107"/>
                  </a:lnTo>
                  <a:lnTo>
                    <a:pt x="2542" y="1106"/>
                  </a:lnTo>
                  <a:lnTo>
                    <a:pt x="2568" y="1103"/>
                  </a:lnTo>
                  <a:lnTo>
                    <a:pt x="2578" y="1102"/>
                  </a:lnTo>
                  <a:close/>
                  <a:moveTo>
                    <a:pt x="7389" y="1601"/>
                  </a:moveTo>
                  <a:lnTo>
                    <a:pt x="7372" y="1600"/>
                  </a:lnTo>
                  <a:lnTo>
                    <a:pt x="7353" y="1600"/>
                  </a:lnTo>
                  <a:lnTo>
                    <a:pt x="2647" y="1600"/>
                  </a:lnTo>
                  <a:lnTo>
                    <a:pt x="2628" y="1600"/>
                  </a:lnTo>
                  <a:lnTo>
                    <a:pt x="2611" y="1601"/>
                  </a:lnTo>
                  <a:lnTo>
                    <a:pt x="2594" y="1603"/>
                  </a:lnTo>
                  <a:lnTo>
                    <a:pt x="2577" y="1605"/>
                  </a:lnTo>
                  <a:lnTo>
                    <a:pt x="2560" y="1608"/>
                  </a:lnTo>
                  <a:lnTo>
                    <a:pt x="2544" y="1612"/>
                  </a:lnTo>
                  <a:lnTo>
                    <a:pt x="2527" y="1616"/>
                  </a:lnTo>
                  <a:lnTo>
                    <a:pt x="2511" y="1620"/>
                  </a:lnTo>
                  <a:lnTo>
                    <a:pt x="2495" y="1626"/>
                  </a:lnTo>
                  <a:lnTo>
                    <a:pt x="2479" y="1632"/>
                  </a:lnTo>
                  <a:lnTo>
                    <a:pt x="2463" y="1638"/>
                  </a:lnTo>
                  <a:lnTo>
                    <a:pt x="2448" y="1645"/>
                  </a:lnTo>
                  <a:lnTo>
                    <a:pt x="2432" y="1653"/>
                  </a:lnTo>
                  <a:lnTo>
                    <a:pt x="2417" y="1661"/>
                  </a:lnTo>
                  <a:lnTo>
                    <a:pt x="2403" y="1670"/>
                  </a:lnTo>
                  <a:lnTo>
                    <a:pt x="2388" y="1680"/>
                  </a:lnTo>
                  <a:lnTo>
                    <a:pt x="2374" y="1690"/>
                  </a:lnTo>
                  <a:lnTo>
                    <a:pt x="2360" y="1700"/>
                  </a:lnTo>
                  <a:lnTo>
                    <a:pt x="2347" y="1711"/>
                  </a:lnTo>
                  <a:lnTo>
                    <a:pt x="2334" y="1723"/>
                  </a:lnTo>
                  <a:lnTo>
                    <a:pt x="2322" y="1734"/>
                  </a:lnTo>
                  <a:lnTo>
                    <a:pt x="2310" y="1747"/>
                  </a:lnTo>
                  <a:lnTo>
                    <a:pt x="2299" y="1759"/>
                  </a:lnTo>
                  <a:lnTo>
                    <a:pt x="2288" y="1772"/>
                  </a:lnTo>
                  <a:lnTo>
                    <a:pt x="2277" y="1786"/>
                  </a:lnTo>
                  <a:lnTo>
                    <a:pt x="2267" y="1800"/>
                  </a:lnTo>
                  <a:lnTo>
                    <a:pt x="2258" y="1814"/>
                  </a:lnTo>
                  <a:lnTo>
                    <a:pt x="2250" y="1828"/>
                  </a:lnTo>
                  <a:lnTo>
                    <a:pt x="2242" y="1843"/>
                  </a:lnTo>
                  <a:lnTo>
                    <a:pt x="2234" y="1858"/>
                  </a:lnTo>
                  <a:lnTo>
                    <a:pt x="2227" y="1874"/>
                  </a:lnTo>
                  <a:lnTo>
                    <a:pt x="2220" y="1889"/>
                  </a:lnTo>
                  <a:lnTo>
                    <a:pt x="2214" y="1905"/>
                  </a:lnTo>
                  <a:lnTo>
                    <a:pt x="2209" y="1921"/>
                  </a:lnTo>
                  <a:lnTo>
                    <a:pt x="2204" y="1938"/>
                  </a:lnTo>
                  <a:lnTo>
                    <a:pt x="2200" y="1954"/>
                  </a:lnTo>
                  <a:lnTo>
                    <a:pt x="2197" y="1971"/>
                  </a:lnTo>
                  <a:lnTo>
                    <a:pt x="2194" y="1988"/>
                  </a:lnTo>
                  <a:lnTo>
                    <a:pt x="2192" y="2004"/>
                  </a:lnTo>
                  <a:lnTo>
                    <a:pt x="2190" y="2022"/>
                  </a:lnTo>
                  <a:lnTo>
                    <a:pt x="2189" y="2039"/>
                  </a:lnTo>
                  <a:lnTo>
                    <a:pt x="2189" y="2058"/>
                  </a:lnTo>
                  <a:lnTo>
                    <a:pt x="2189" y="7942"/>
                  </a:lnTo>
                  <a:lnTo>
                    <a:pt x="2189" y="7961"/>
                  </a:lnTo>
                  <a:lnTo>
                    <a:pt x="2190" y="7978"/>
                  </a:lnTo>
                  <a:lnTo>
                    <a:pt x="2192" y="7996"/>
                  </a:lnTo>
                  <a:lnTo>
                    <a:pt x="2194" y="8012"/>
                  </a:lnTo>
                  <a:lnTo>
                    <a:pt x="2197" y="8029"/>
                  </a:lnTo>
                  <a:lnTo>
                    <a:pt x="2200" y="8046"/>
                  </a:lnTo>
                  <a:lnTo>
                    <a:pt x="2204" y="8062"/>
                  </a:lnTo>
                  <a:lnTo>
                    <a:pt x="2209" y="8079"/>
                  </a:lnTo>
                  <a:lnTo>
                    <a:pt x="2214" y="8095"/>
                  </a:lnTo>
                  <a:lnTo>
                    <a:pt x="2220" y="8111"/>
                  </a:lnTo>
                  <a:lnTo>
                    <a:pt x="2227" y="8126"/>
                  </a:lnTo>
                  <a:lnTo>
                    <a:pt x="2234" y="8142"/>
                  </a:lnTo>
                  <a:lnTo>
                    <a:pt x="2242" y="8157"/>
                  </a:lnTo>
                  <a:lnTo>
                    <a:pt x="2250" y="8172"/>
                  </a:lnTo>
                  <a:lnTo>
                    <a:pt x="2258" y="8186"/>
                  </a:lnTo>
                  <a:lnTo>
                    <a:pt x="2267" y="8200"/>
                  </a:lnTo>
                  <a:lnTo>
                    <a:pt x="2277" y="8214"/>
                  </a:lnTo>
                  <a:lnTo>
                    <a:pt x="2288" y="8228"/>
                  </a:lnTo>
                  <a:lnTo>
                    <a:pt x="2299" y="8241"/>
                  </a:lnTo>
                  <a:lnTo>
                    <a:pt x="2310" y="8253"/>
                  </a:lnTo>
                  <a:lnTo>
                    <a:pt x="2322" y="8266"/>
                  </a:lnTo>
                  <a:lnTo>
                    <a:pt x="2334" y="8277"/>
                  </a:lnTo>
                  <a:lnTo>
                    <a:pt x="2347" y="8289"/>
                  </a:lnTo>
                  <a:lnTo>
                    <a:pt x="2360" y="8300"/>
                  </a:lnTo>
                  <a:lnTo>
                    <a:pt x="2374" y="8310"/>
                  </a:lnTo>
                  <a:lnTo>
                    <a:pt x="2388" y="8320"/>
                  </a:lnTo>
                  <a:lnTo>
                    <a:pt x="2403" y="8330"/>
                  </a:lnTo>
                  <a:lnTo>
                    <a:pt x="2417" y="8339"/>
                  </a:lnTo>
                  <a:lnTo>
                    <a:pt x="2432" y="8347"/>
                  </a:lnTo>
                  <a:lnTo>
                    <a:pt x="2448" y="8355"/>
                  </a:lnTo>
                  <a:lnTo>
                    <a:pt x="2463" y="8362"/>
                  </a:lnTo>
                  <a:lnTo>
                    <a:pt x="2479" y="8368"/>
                  </a:lnTo>
                  <a:lnTo>
                    <a:pt x="2495" y="8374"/>
                  </a:lnTo>
                  <a:lnTo>
                    <a:pt x="2511" y="8380"/>
                  </a:lnTo>
                  <a:lnTo>
                    <a:pt x="2527" y="8384"/>
                  </a:lnTo>
                  <a:lnTo>
                    <a:pt x="2544" y="8388"/>
                  </a:lnTo>
                  <a:lnTo>
                    <a:pt x="2560" y="8392"/>
                  </a:lnTo>
                  <a:lnTo>
                    <a:pt x="2577" y="8395"/>
                  </a:lnTo>
                  <a:lnTo>
                    <a:pt x="2594" y="8397"/>
                  </a:lnTo>
                  <a:lnTo>
                    <a:pt x="2611" y="8399"/>
                  </a:lnTo>
                  <a:lnTo>
                    <a:pt x="2628" y="8400"/>
                  </a:lnTo>
                  <a:lnTo>
                    <a:pt x="2647" y="8400"/>
                  </a:lnTo>
                  <a:lnTo>
                    <a:pt x="2815" y="8400"/>
                  </a:lnTo>
                  <a:lnTo>
                    <a:pt x="2814" y="8400"/>
                  </a:lnTo>
                  <a:lnTo>
                    <a:pt x="2806" y="8395"/>
                  </a:lnTo>
                  <a:lnTo>
                    <a:pt x="2806" y="8395"/>
                  </a:lnTo>
                  <a:lnTo>
                    <a:pt x="2798" y="8390"/>
                  </a:lnTo>
                  <a:lnTo>
                    <a:pt x="2793" y="8387"/>
                  </a:lnTo>
                  <a:lnTo>
                    <a:pt x="2785" y="8382"/>
                  </a:lnTo>
                  <a:lnTo>
                    <a:pt x="2780" y="8379"/>
                  </a:lnTo>
                  <a:lnTo>
                    <a:pt x="2773" y="8374"/>
                  </a:lnTo>
                  <a:lnTo>
                    <a:pt x="2768" y="8371"/>
                  </a:lnTo>
                  <a:lnTo>
                    <a:pt x="2761" y="8365"/>
                  </a:lnTo>
                  <a:lnTo>
                    <a:pt x="2757" y="8362"/>
                  </a:lnTo>
                  <a:lnTo>
                    <a:pt x="2750" y="8356"/>
                  </a:lnTo>
                  <a:lnTo>
                    <a:pt x="2746" y="8352"/>
                  </a:lnTo>
                  <a:lnTo>
                    <a:pt x="2739" y="8346"/>
                  </a:lnTo>
                  <a:lnTo>
                    <a:pt x="2735" y="8343"/>
                  </a:lnTo>
                  <a:lnTo>
                    <a:pt x="2728" y="8337"/>
                  </a:lnTo>
                  <a:lnTo>
                    <a:pt x="2724" y="8332"/>
                  </a:lnTo>
                  <a:lnTo>
                    <a:pt x="2718" y="8326"/>
                  </a:lnTo>
                  <a:lnTo>
                    <a:pt x="2714" y="8322"/>
                  </a:lnTo>
                  <a:lnTo>
                    <a:pt x="2708" y="8315"/>
                  </a:lnTo>
                  <a:lnTo>
                    <a:pt x="2705" y="8311"/>
                  </a:lnTo>
                  <a:lnTo>
                    <a:pt x="2699" y="8304"/>
                  </a:lnTo>
                  <a:lnTo>
                    <a:pt x="2695" y="8300"/>
                  </a:lnTo>
                  <a:lnTo>
                    <a:pt x="2690" y="8293"/>
                  </a:lnTo>
                  <a:lnTo>
                    <a:pt x="2687" y="8289"/>
                  </a:lnTo>
                  <a:lnTo>
                    <a:pt x="2682" y="8281"/>
                  </a:lnTo>
                  <a:lnTo>
                    <a:pt x="2678" y="8277"/>
                  </a:lnTo>
                  <a:lnTo>
                    <a:pt x="2673" y="8269"/>
                  </a:lnTo>
                  <a:lnTo>
                    <a:pt x="2670" y="8265"/>
                  </a:lnTo>
                  <a:lnTo>
                    <a:pt x="2666" y="8257"/>
                  </a:lnTo>
                  <a:lnTo>
                    <a:pt x="2662" y="8250"/>
                  </a:lnTo>
                  <a:lnTo>
                    <a:pt x="2658" y="8242"/>
                  </a:lnTo>
                  <a:lnTo>
                    <a:pt x="2655" y="8237"/>
                  </a:lnTo>
                  <a:lnTo>
                    <a:pt x="2651" y="8229"/>
                  </a:lnTo>
                  <a:lnTo>
                    <a:pt x="2649" y="8225"/>
                  </a:lnTo>
                  <a:lnTo>
                    <a:pt x="2645" y="8217"/>
                  </a:lnTo>
                  <a:lnTo>
                    <a:pt x="2643" y="8212"/>
                  </a:lnTo>
                  <a:lnTo>
                    <a:pt x="2640" y="8204"/>
                  </a:lnTo>
                  <a:lnTo>
                    <a:pt x="2638" y="8199"/>
                  </a:lnTo>
                  <a:lnTo>
                    <a:pt x="2635" y="8190"/>
                  </a:lnTo>
                  <a:lnTo>
                    <a:pt x="2633" y="8185"/>
                  </a:lnTo>
                  <a:lnTo>
                    <a:pt x="2631" y="8177"/>
                  </a:lnTo>
                  <a:lnTo>
                    <a:pt x="2629" y="8172"/>
                  </a:lnTo>
                  <a:lnTo>
                    <a:pt x="2627" y="8163"/>
                  </a:lnTo>
                  <a:lnTo>
                    <a:pt x="2625" y="8158"/>
                  </a:lnTo>
                  <a:lnTo>
                    <a:pt x="2623" y="8150"/>
                  </a:lnTo>
                  <a:lnTo>
                    <a:pt x="2622" y="8144"/>
                  </a:lnTo>
                  <a:lnTo>
                    <a:pt x="2620" y="8136"/>
                  </a:lnTo>
                  <a:lnTo>
                    <a:pt x="2619" y="8130"/>
                  </a:lnTo>
                  <a:lnTo>
                    <a:pt x="2618" y="8122"/>
                  </a:lnTo>
                  <a:lnTo>
                    <a:pt x="2617" y="8116"/>
                  </a:lnTo>
                  <a:lnTo>
                    <a:pt x="2616" y="8107"/>
                  </a:lnTo>
                  <a:lnTo>
                    <a:pt x="2615" y="8102"/>
                  </a:lnTo>
                  <a:lnTo>
                    <a:pt x="2614" y="8093"/>
                  </a:lnTo>
                  <a:lnTo>
                    <a:pt x="2614" y="8087"/>
                  </a:lnTo>
                  <a:lnTo>
                    <a:pt x="2613" y="8078"/>
                  </a:lnTo>
                  <a:lnTo>
                    <a:pt x="2613" y="8073"/>
                  </a:lnTo>
                  <a:lnTo>
                    <a:pt x="2613" y="8064"/>
                  </a:lnTo>
                  <a:lnTo>
                    <a:pt x="2613" y="8061"/>
                  </a:lnTo>
                  <a:lnTo>
                    <a:pt x="2613" y="7355"/>
                  </a:lnTo>
                  <a:lnTo>
                    <a:pt x="2613" y="7352"/>
                  </a:lnTo>
                  <a:lnTo>
                    <a:pt x="2613" y="7343"/>
                  </a:lnTo>
                  <a:lnTo>
                    <a:pt x="2613" y="7338"/>
                  </a:lnTo>
                  <a:lnTo>
                    <a:pt x="2614" y="7329"/>
                  </a:lnTo>
                  <a:lnTo>
                    <a:pt x="2614" y="7323"/>
                  </a:lnTo>
                  <a:lnTo>
                    <a:pt x="2615" y="7315"/>
                  </a:lnTo>
                  <a:lnTo>
                    <a:pt x="2616" y="7309"/>
                  </a:lnTo>
                  <a:lnTo>
                    <a:pt x="2617" y="7300"/>
                  </a:lnTo>
                  <a:lnTo>
                    <a:pt x="2618" y="7295"/>
                  </a:lnTo>
                  <a:lnTo>
                    <a:pt x="2619" y="7286"/>
                  </a:lnTo>
                  <a:lnTo>
                    <a:pt x="2620" y="7281"/>
                  </a:lnTo>
                  <a:lnTo>
                    <a:pt x="2622" y="7272"/>
                  </a:lnTo>
                  <a:lnTo>
                    <a:pt x="2623" y="7267"/>
                  </a:lnTo>
                  <a:lnTo>
                    <a:pt x="2625" y="7258"/>
                  </a:lnTo>
                  <a:lnTo>
                    <a:pt x="2627" y="7253"/>
                  </a:lnTo>
                  <a:lnTo>
                    <a:pt x="2629" y="7245"/>
                  </a:lnTo>
                  <a:lnTo>
                    <a:pt x="2631" y="7240"/>
                  </a:lnTo>
                  <a:lnTo>
                    <a:pt x="2633" y="7231"/>
                  </a:lnTo>
                  <a:lnTo>
                    <a:pt x="2635" y="7226"/>
                  </a:lnTo>
                  <a:lnTo>
                    <a:pt x="2638" y="7218"/>
                  </a:lnTo>
                  <a:lnTo>
                    <a:pt x="2640" y="7213"/>
                  </a:lnTo>
                  <a:lnTo>
                    <a:pt x="2643" y="7205"/>
                  </a:lnTo>
                  <a:lnTo>
                    <a:pt x="2645" y="7200"/>
                  </a:lnTo>
                  <a:lnTo>
                    <a:pt x="2649" y="7192"/>
                  </a:lnTo>
                  <a:lnTo>
                    <a:pt x="2651" y="7187"/>
                  </a:lnTo>
                  <a:lnTo>
                    <a:pt x="2655" y="7179"/>
                  </a:lnTo>
                  <a:lnTo>
                    <a:pt x="2657" y="7174"/>
                  </a:lnTo>
                  <a:lnTo>
                    <a:pt x="2662" y="7167"/>
                  </a:lnTo>
                  <a:lnTo>
                    <a:pt x="2666" y="7159"/>
                  </a:lnTo>
                  <a:lnTo>
                    <a:pt x="2671" y="7151"/>
                  </a:lnTo>
                  <a:lnTo>
                    <a:pt x="2674" y="7146"/>
                  </a:lnTo>
                  <a:lnTo>
                    <a:pt x="2679" y="7139"/>
                  </a:lnTo>
                  <a:lnTo>
                    <a:pt x="2682" y="7134"/>
                  </a:lnTo>
                  <a:lnTo>
                    <a:pt x="2687" y="7127"/>
                  </a:lnTo>
                  <a:lnTo>
                    <a:pt x="2690" y="7123"/>
                  </a:lnTo>
                  <a:lnTo>
                    <a:pt x="2696" y="7116"/>
                  </a:lnTo>
                  <a:lnTo>
                    <a:pt x="2699" y="7111"/>
                  </a:lnTo>
                  <a:lnTo>
                    <a:pt x="2705" y="7104"/>
                  </a:lnTo>
                  <a:lnTo>
                    <a:pt x="2709" y="7100"/>
                  </a:lnTo>
                  <a:lnTo>
                    <a:pt x="2715" y="7094"/>
                  </a:lnTo>
                  <a:lnTo>
                    <a:pt x="2719" y="7090"/>
                  </a:lnTo>
                  <a:lnTo>
                    <a:pt x="2725" y="7083"/>
                  </a:lnTo>
                  <a:lnTo>
                    <a:pt x="2729" y="7079"/>
                  </a:lnTo>
                  <a:lnTo>
                    <a:pt x="2735" y="7073"/>
                  </a:lnTo>
                  <a:lnTo>
                    <a:pt x="2739" y="7070"/>
                  </a:lnTo>
                  <a:lnTo>
                    <a:pt x="2746" y="7064"/>
                  </a:lnTo>
                  <a:lnTo>
                    <a:pt x="2750" y="7060"/>
                  </a:lnTo>
                  <a:lnTo>
                    <a:pt x="2757" y="7055"/>
                  </a:lnTo>
                  <a:lnTo>
                    <a:pt x="2761" y="7052"/>
                  </a:lnTo>
                  <a:lnTo>
                    <a:pt x="2768" y="7046"/>
                  </a:lnTo>
                  <a:lnTo>
                    <a:pt x="2772" y="7043"/>
                  </a:lnTo>
                  <a:lnTo>
                    <a:pt x="2779" y="7038"/>
                  </a:lnTo>
                  <a:lnTo>
                    <a:pt x="2784" y="7035"/>
                  </a:lnTo>
                  <a:lnTo>
                    <a:pt x="2791" y="7030"/>
                  </a:lnTo>
                  <a:lnTo>
                    <a:pt x="2796" y="7027"/>
                  </a:lnTo>
                  <a:lnTo>
                    <a:pt x="2803" y="7023"/>
                  </a:lnTo>
                  <a:lnTo>
                    <a:pt x="2806" y="7021"/>
                  </a:lnTo>
                  <a:lnTo>
                    <a:pt x="2814" y="7016"/>
                  </a:lnTo>
                  <a:lnTo>
                    <a:pt x="2819" y="7014"/>
                  </a:lnTo>
                  <a:lnTo>
                    <a:pt x="2827" y="7010"/>
                  </a:lnTo>
                  <a:lnTo>
                    <a:pt x="2832" y="7007"/>
                  </a:lnTo>
                  <a:lnTo>
                    <a:pt x="2840" y="7003"/>
                  </a:lnTo>
                  <a:lnTo>
                    <a:pt x="2846" y="7001"/>
                  </a:lnTo>
                  <a:lnTo>
                    <a:pt x="2854" y="6997"/>
                  </a:lnTo>
                  <a:lnTo>
                    <a:pt x="2859" y="6995"/>
                  </a:lnTo>
                  <a:lnTo>
                    <a:pt x="2867" y="6992"/>
                  </a:lnTo>
                  <a:lnTo>
                    <a:pt x="2873" y="6990"/>
                  </a:lnTo>
                  <a:lnTo>
                    <a:pt x="2881" y="6987"/>
                  </a:lnTo>
                  <a:lnTo>
                    <a:pt x="2887" y="6986"/>
                  </a:lnTo>
                  <a:lnTo>
                    <a:pt x="2895" y="6983"/>
                  </a:lnTo>
                  <a:lnTo>
                    <a:pt x="2901" y="6982"/>
                  </a:lnTo>
                  <a:lnTo>
                    <a:pt x="2909" y="6980"/>
                  </a:lnTo>
                  <a:lnTo>
                    <a:pt x="2915" y="6978"/>
                  </a:lnTo>
                  <a:lnTo>
                    <a:pt x="2923" y="6976"/>
                  </a:lnTo>
                  <a:lnTo>
                    <a:pt x="2929" y="6975"/>
                  </a:lnTo>
                  <a:lnTo>
                    <a:pt x="2937" y="6974"/>
                  </a:lnTo>
                  <a:lnTo>
                    <a:pt x="2943" y="6973"/>
                  </a:lnTo>
                  <a:lnTo>
                    <a:pt x="2952" y="6972"/>
                  </a:lnTo>
                  <a:lnTo>
                    <a:pt x="2957" y="6971"/>
                  </a:lnTo>
                  <a:lnTo>
                    <a:pt x="2966" y="6970"/>
                  </a:lnTo>
                  <a:lnTo>
                    <a:pt x="2972" y="6970"/>
                  </a:lnTo>
                  <a:lnTo>
                    <a:pt x="2981" y="6969"/>
                  </a:lnTo>
                  <a:lnTo>
                    <a:pt x="2986" y="6969"/>
                  </a:lnTo>
                  <a:lnTo>
                    <a:pt x="2995" y="6969"/>
                  </a:lnTo>
                  <a:lnTo>
                    <a:pt x="2998" y="6969"/>
                  </a:lnTo>
                  <a:lnTo>
                    <a:pt x="3705" y="6969"/>
                  </a:lnTo>
                  <a:lnTo>
                    <a:pt x="3708" y="6969"/>
                  </a:lnTo>
                  <a:lnTo>
                    <a:pt x="3717" y="6969"/>
                  </a:lnTo>
                  <a:lnTo>
                    <a:pt x="3722" y="6969"/>
                  </a:lnTo>
                  <a:lnTo>
                    <a:pt x="3731" y="6970"/>
                  </a:lnTo>
                  <a:lnTo>
                    <a:pt x="3737" y="6970"/>
                  </a:lnTo>
                  <a:lnTo>
                    <a:pt x="3746" y="6971"/>
                  </a:lnTo>
                  <a:lnTo>
                    <a:pt x="3751" y="6972"/>
                  </a:lnTo>
                  <a:lnTo>
                    <a:pt x="3760" y="6973"/>
                  </a:lnTo>
                  <a:lnTo>
                    <a:pt x="3765" y="6974"/>
                  </a:lnTo>
                  <a:lnTo>
                    <a:pt x="3774" y="6975"/>
                  </a:lnTo>
                  <a:lnTo>
                    <a:pt x="3780" y="6976"/>
                  </a:lnTo>
                  <a:lnTo>
                    <a:pt x="3788" y="6978"/>
                  </a:lnTo>
                  <a:lnTo>
                    <a:pt x="3794" y="6979"/>
                  </a:lnTo>
                  <a:lnTo>
                    <a:pt x="3802" y="6982"/>
                  </a:lnTo>
                  <a:lnTo>
                    <a:pt x="3808" y="6983"/>
                  </a:lnTo>
                  <a:lnTo>
                    <a:pt x="3816" y="6986"/>
                  </a:lnTo>
                  <a:lnTo>
                    <a:pt x="3822" y="6987"/>
                  </a:lnTo>
                  <a:lnTo>
                    <a:pt x="3830" y="6990"/>
                  </a:lnTo>
                  <a:lnTo>
                    <a:pt x="3835" y="6992"/>
                  </a:lnTo>
                  <a:lnTo>
                    <a:pt x="3844" y="6995"/>
                  </a:lnTo>
                  <a:lnTo>
                    <a:pt x="3849" y="6997"/>
                  </a:lnTo>
                  <a:lnTo>
                    <a:pt x="3857" y="7000"/>
                  </a:lnTo>
                  <a:lnTo>
                    <a:pt x="3862" y="7003"/>
                  </a:lnTo>
                  <a:lnTo>
                    <a:pt x="3870" y="7006"/>
                  </a:lnTo>
                  <a:lnTo>
                    <a:pt x="3875" y="7009"/>
                  </a:lnTo>
                  <a:lnTo>
                    <a:pt x="3883" y="7013"/>
                  </a:lnTo>
                  <a:lnTo>
                    <a:pt x="3888" y="7016"/>
                  </a:lnTo>
                  <a:lnTo>
                    <a:pt x="3896" y="7020"/>
                  </a:lnTo>
                  <a:lnTo>
                    <a:pt x="3902" y="7024"/>
                  </a:lnTo>
                  <a:lnTo>
                    <a:pt x="3910" y="7028"/>
                  </a:lnTo>
                  <a:lnTo>
                    <a:pt x="3914" y="7031"/>
                  </a:lnTo>
                  <a:lnTo>
                    <a:pt x="3921" y="7036"/>
                  </a:lnTo>
                  <a:lnTo>
                    <a:pt x="3925" y="7039"/>
                  </a:lnTo>
                  <a:lnTo>
                    <a:pt x="3932" y="7044"/>
                  </a:lnTo>
                  <a:lnTo>
                    <a:pt x="3937" y="7047"/>
                  </a:lnTo>
                  <a:lnTo>
                    <a:pt x="3943" y="7052"/>
                  </a:lnTo>
                  <a:lnTo>
                    <a:pt x="3947" y="7056"/>
                  </a:lnTo>
                  <a:lnTo>
                    <a:pt x="3954" y="7061"/>
                  </a:lnTo>
                  <a:lnTo>
                    <a:pt x="3958" y="7065"/>
                  </a:lnTo>
                  <a:lnTo>
                    <a:pt x="3965" y="7070"/>
                  </a:lnTo>
                  <a:lnTo>
                    <a:pt x="3969" y="7074"/>
                  </a:lnTo>
                  <a:lnTo>
                    <a:pt x="3975" y="7080"/>
                  </a:lnTo>
                  <a:lnTo>
                    <a:pt x="3979" y="7084"/>
                  </a:lnTo>
                  <a:lnTo>
                    <a:pt x="3985" y="7090"/>
                  </a:lnTo>
                  <a:lnTo>
                    <a:pt x="3989" y="7094"/>
                  </a:lnTo>
                  <a:lnTo>
                    <a:pt x="3994" y="7101"/>
                  </a:lnTo>
                  <a:lnTo>
                    <a:pt x="3998" y="7105"/>
                  </a:lnTo>
                  <a:lnTo>
                    <a:pt x="4004" y="7111"/>
                  </a:lnTo>
                  <a:lnTo>
                    <a:pt x="4007" y="7116"/>
                  </a:lnTo>
                  <a:lnTo>
                    <a:pt x="4013" y="7123"/>
                  </a:lnTo>
                  <a:lnTo>
                    <a:pt x="4016" y="7127"/>
                  </a:lnTo>
                  <a:lnTo>
                    <a:pt x="4021" y="7134"/>
                  </a:lnTo>
                  <a:lnTo>
                    <a:pt x="4024" y="7139"/>
                  </a:lnTo>
                  <a:lnTo>
                    <a:pt x="4029" y="7146"/>
                  </a:lnTo>
                  <a:lnTo>
                    <a:pt x="4032" y="7151"/>
                  </a:lnTo>
                  <a:lnTo>
                    <a:pt x="4037" y="7159"/>
                  </a:lnTo>
                  <a:lnTo>
                    <a:pt x="4041" y="7167"/>
                  </a:lnTo>
                  <a:lnTo>
                    <a:pt x="4046" y="7174"/>
                  </a:lnTo>
                  <a:lnTo>
                    <a:pt x="4048" y="7179"/>
                  </a:lnTo>
                  <a:lnTo>
                    <a:pt x="4052" y="7187"/>
                  </a:lnTo>
                  <a:lnTo>
                    <a:pt x="4054" y="7192"/>
                  </a:lnTo>
                  <a:lnTo>
                    <a:pt x="4058" y="7200"/>
                  </a:lnTo>
                  <a:lnTo>
                    <a:pt x="4060" y="7205"/>
                  </a:lnTo>
                  <a:lnTo>
                    <a:pt x="4063" y="7213"/>
                  </a:lnTo>
                  <a:lnTo>
                    <a:pt x="4065" y="7218"/>
                  </a:lnTo>
                  <a:lnTo>
                    <a:pt x="4068" y="7226"/>
                  </a:lnTo>
                  <a:lnTo>
                    <a:pt x="4070" y="7231"/>
                  </a:lnTo>
                  <a:lnTo>
                    <a:pt x="4072" y="7240"/>
                  </a:lnTo>
                  <a:lnTo>
                    <a:pt x="4074" y="7245"/>
                  </a:lnTo>
                  <a:lnTo>
                    <a:pt x="4076" y="7253"/>
                  </a:lnTo>
                  <a:lnTo>
                    <a:pt x="4078" y="7258"/>
                  </a:lnTo>
                  <a:lnTo>
                    <a:pt x="4080" y="7267"/>
                  </a:lnTo>
                  <a:lnTo>
                    <a:pt x="4081" y="7272"/>
                  </a:lnTo>
                  <a:lnTo>
                    <a:pt x="4083" y="7281"/>
                  </a:lnTo>
                  <a:lnTo>
                    <a:pt x="4084" y="7286"/>
                  </a:lnTo>
                  <a:lnTo>
                    <a:pt x="4085" y="7295"/>
                  </a:lnTo>
                  <a:lnTo>
                    <a:pt x="4086" y="7300"/>
                  </a:lnTo>
                  <a:lnTo>
                    <a:pt x="4087" y="7309"/>
                  </a:lnTo>
                  <a:lnTo>
                    <a:pt x="4088" y="7315"/>
                  </a:lnTo>
                  <a:lnTo>
                    <a:pt x="4089" y="7323"/>
                  </a:lnTo>
                  <a:lnTo>
                    <a:pt x="4089" y="7329"/>
                  </a:lnTo>
                  <a:lnTo>
                    <a:pt x="4090" y="7338"/>
                  </a:lnTo>
                  <a:lnTo>
                    <a:pt x="4090" y="7343"/>
                  </a:lnTo>
                  <a:lnTo>
                    <a:pt x="4090" y="7352"/>
                  </a:lnTo>
                  <a:lnTo>
                    <a:pt x="4090" y="7355"/>
                  </a:lnTo>
                  <a:lnTo>
                    <a:pt x="4090" y="8061"/>
                  </a:lnTo>
                  <a:lnTo>
                    <a:pt x="4090" y="8064"/>
                  </a:lnTo>
                  <a:lnTo>
                    <a:pt x="4090" y="8073"/>
                  </a:lnTo>
                  <a:lnTo>
                    <a:pt x="4090" y="8078"/>
                  </a:lnTo>
                  <a:lnTo>
                    <a:pt x="4089" y="8087"/>
                  </a:lnTo>
                  <a:lnTo>
                    <a:pt x="4089" y="8093"/>
                  </a:lnTo>
                  <a:lnTo>
                    <a:pt x="4088" y="8102"/>
                  </a:lnTo>
                  <a:lnTo>
                    <a:pt x="4087" y="8107"/>
                  </a:lnTo>
                  <a:lnTo>
                    <a:pt x="4086" y="8116"/>
                  </a:lnTo>
                  <a:lnTo>
                    <a:pt x="4085" y="8122"/>
                  </a:lnTo>
                  <a:lnTo>
                    <a:pt x="4084" y="8130"/>
                  </a:lnTo>
                  <a:lnTo>
                    <a:pt x="4083" y="8136"/>
                  </a:lnTo>
                  <a:lnTo>
                    <a:pt x="4081" y="8144"/>
                  </a:lnTo>
                  <a:lnTo>
                    <a:pt x="4080" y="8150"/>
                  </a:lnTo>
                  <a:lnTo>
                    <a:pt x="4078" y="8158"/>
                  </a:lnTo>
                  <a:lnTo>
                    <a:pt x="4076" y="8163"/>
                  </a:lnTo>
                  <a:lnTo>
                    <a:pt x="4074" y="8172"/>
                  </a:lnTo>
                  <a:lnTo>
                    <a:pt x="4072" y="8177"/>
                  </a:lnTo>
                  <a:lnTo>
                    <a:pt x="4070" y="8185"/>
                  </a:lnTo>
                  <a:lnTo>
                    <a:pt x="4068" y="8190"/>
                  </a:lnTo>
                  <a:lnTo>
                    <a:pt x="4065" y="8199"/>
                  </a:lnTo>
                  <a:lnTo>
                    <a:pt x="4063" y="8204"/>
                  </a:lnTo>
                  <a:lnTo>
                    <a:pt x="4060" y="8212"/>
                  </a:lnTo>
                  <a:lnTo>
                    <a:pt x="4058" y="8217"/>
                  </a:lnTo>
                  <a:lnTo>
                    <a:pt x="4054" y="8225"/>
                  </a:lnTo>
                  <a:lnTo>
                    <a:pt x="4052" y="8229"/>
                  </a:lnTo>
                  <a:lnTo>
                    <a:pt x="4048" y="8237"/>
                  </a:lnTo>
                  <a:lnTo>
                    <a:pt x="4045" y="8242"/>
                  </a:lnTo>
                  <a:lnTo>
                    <a:pt x="4041" y="8250"/>
                  </a:lnTo>
                  <a:lnTo>
                    <a:pt x="4037" y="8257"/>
                  </a:lnTo>
                  <a:lnTo>
                    <a:pt x="4033" y="8265"/>
                  </a:lnTo>
                  <a:lnTo>
                    <a:pt x="4030" y="8269"/>
                  </a:lnTo>
                  <a:lnTo>
                    <a:pt x="4025" y="8277"/>
                  </a:lnTo>
                  <a:lnTo>
                    <a:pt x="4022" y="8281"/>
                  </a:lnTo>
                  <a:lnTo>
                    <a:pt x="4016" y="8288"/>
                  </a:lnTo>
                  <a:lnTo>
                    <a:pt x="4013" y="8293"/>
                  </a:lnTo>
                  <a:lnTo>
                    <a:pt x="4008" y="8300"/>
                  </a:lnTo>
                  <a:lnTo>
                    <a:pt x="4004" y="8304"/>
                  </a:lnTo>
                  <a:lnTo>
                    <a:pt x="3999" y="8311"/>
                  </a:lnTo>
                  <a:lnTo>
                    <a:pt x="3995" y="8315"/>
                  </a:lnTo>
                  <a:lnTo>
                    <a:pt x="3989" y="8322"/>
                  </a:lnTo>
                  <a:lnTo>
                    <a:pt x="3985" y="8326"/>
                  </a:lnTo>
                  <a:lnTo>
                    <a:pt x="3979" y="8332"/>
                  </a:lnTo>
                  <a:lnTo>
                    <a:pt x="3975" y="8336"/>
                  </a:lnTo>
                  <a:lnTo>
                    <a:pt x="3969" y="8342"/>
                  </a:lnTo>
                  <a:lnTo>
                    <a:pt x="3965" y="8346"/>
                  </a:lnTo>
                  <a:lnTo>
                    <a:pt x="3958" y="8352"/>
                  </a:lnTo>
                  <a:lnTo>
                    <a:pt x="3954" y="8355"/>
                  </a:lnTo>
                  <a:lnTo>
                    <a:pt x="3947" y="8361"/>
                  </a:lnTo>
                  <a:lnTo>
                    <a:pt x="3943" y="8364"/>
                  </a:lnTo>
                  <a:lnTo>
                    <a:pt x="3936" y="8370"/>
                  </a:lnTo>
                  <a:lnTo>
                    <a:pt x="3931" y="8373"/>
                  </a:lnTo>
                  <a:lnTo>
                    <a:pt x="3924" y="8378"/>
                  </a:lnTo>
                  <a:lnTo>
                    <a:pt x="3920" y="8381"/>
                  </a:lnTo>
                  <a:lnTo>
                    <a:pt x="3912" y="8386"/>
                  </a:lnTo>
                  <a:lnTo>
                    <a:pt x="3907" y="8389"/>
                  </a:lnTo>
                  <a:lnTo>
                    <a:pt x="3900" y="8394"/>
                  </a:lnTo>
                  <a:lnTo>
                    <a:pt x="3896" y="8396"/>
                  </a:lnTo>
                  <a:lnTo>
                    <a:pt x="3889" y="8400"/>
                  </a:lnTo>
                  <a:lnTo>
                    <a:pt x="7353" y="8400"/>
                  </a:lnTo>
                  <a:lnTo>
                    <a:pt x="7372" y="8400"/>
                  </a:lnTo>
                  <a:lnTo>
                    <a:pt x="7389" y="8399"/>
                  </a:lnTo>
                  <a:lnTo>
                    <a:pt x="7406" y="8397"/>
                  </a:lnTo>
                  <a:lnTo>
                    <a:pt x="7423" y="8395"/>
                  </a:lnTo>
                  <a:lnTo>
                    <a:pt x="7440" y="8392"/>
                  </a:lnTo>
                  <a:lnTo>
                    <a:pt x="7456" y="8388"/>
                  </a:lnTo>
                  <a:lnTo>
                    <a:pt x="7473" y="8384"/>
                  </a:lnTo>
                  <a:lnTo>
                    <a:pt x="7489" y="8380"/>
                  </a:lnTo>
                  <a:lnTo>
                    <a:pt x="7505" y="8374"/>
                  </a:lnTo>
                  <a:lnTo>
                    <a:pt x="7521" y="8368"/>
                  </a:lnTo>
                  <a:lnTo>
                    <a:pt x="7537" y="8362"/>
                  </a:lnTo>
                  <a:lnTo>
                    <a:pt x="7552" y="8355"/>
                  </a:lnTo>
                  <a:lnTo>
                    <a:pt x="7568" y="8347"/>
                  </a:lnTo>
                  <a:lnTo>
                    <a:pt x="7583" y="8339"/>
                  </a:lnTo>
                  <a:lnTo>
                    <a:pt x="7597" y="8330"/>
                  </a:lnTo>
                  <a:lnTo>
                    <a:pt x="7612" y="8320"/>
                  </a:lnTo>
                  <a:lnTo>
                    <a:pt x="7626" y="8310"/>
                  </a:lnTo>
                  <a:lnTo>
                    <a:pt x="7640" y="8300"/>
                  </a:lnTo>
                  <a:lnTo>
                    <a:pt x="7653" y="8289"/>
                  </a:lnTo>
                  <a:lnTo>
                    <a:pt x="7666" y="8277"/>
                  </a:lnTo>
                  <a:lnTo>
                    <a:pt x="7678" y="8266"/>
                  </a:lnTo>
                  <a:lnTo>
                    <a:pt x="7690" y="8253"/>
                  </a:lnTo>
                  <a:lnTo>
                    <a:pt x="7701" y="8241"/>
                  </a:lnTo>
                  <a:lnTo>
                    <a:pt x="7712" y="8228"/>
                  </a:lnTo>
                  <a:lnTo>
                    <a:pt x="7723" y="8214"/>
                  </a:lnTo>
                  <a:lnTo>
                    <a:pt x="7733" y="8200"/>
                  </a:lnTo>
                  <a:lnTo>
                    <a:pt x="7742" y="8186"/>
                  </a:lnTo>
                  <a:lnTo>
                    <a:pt x="7750" y="8172"/>
                  </a:lnTo>
                  <a:lnTo>
                    <a:pt x="7758" y="8157"/>
                  </a:lnTo>
                  <a:lnTo>
                    <a:pt x="7766" y="8142"/>
                  </a:lnTo>
                  <a:lnTo>
                    <a:pt x="7773" y="8126"/>
                  </a:lnTo>
                  <a:lnTo>
                    <a:pt x="7780" y="8111"/>
                  </a:lnTo>
                  <a:lnTo>
                    <a:pt x="7786" y="8095"/>
                  </a:lnTo>
                  <a:lnTo>
                    <a:pt x="7791" y="8079"/>
                  </a:lnTo>
                  <a:lnTo>
                    <a:pt x="7796" y="8062"/>
                  </a:lnTo>
                  <a:lnTo>
                    <a:pt x="7800" y="8046"/>
                  </a:lnTo>
                  <a:lnTo>
                    <a:pt x="7803" y="8029"/>
                  </a:lnTo>
                  <a:lnTo>
                    <a:pt x="7806" y="8012"/>
                  </a:lnTo>
                  <a:lnTo>
                    <a:pt x="7808" y="7996"/>
                  </a:lnTo>
                  <a:lnTo>
                    <a:pt x="7810" y="7978"/>
                  </a:lnTo>
                  <a:lnTo>
                    <a:pt x="7811" y="7961"/>
                  </a:lnTo>
                  <a:lnTo>
                    <a:pt x="7811" y="7942"/>
                  </a:lnTo>
                  <a:lnTo>
                    <a:pt x="7811" y="2058"/>
                  </a:lnTo>
                  <a:lnTo>
                    <a:pt x="7811" y="2039"/>
                  </a:lnTo>
                  <a:lnTo>
                    <a:pt x="7810" y="2022"/>
                  </a:lnTo>
                  <a:lnTo>
                    <a:pt x="7808" y="2004"/>
                  </a:lnTo>
                  <a:lnTo>
                    <a:pt x="7806" y="1988"/>
                  </a:lnTo>
                  <a:lnTo>
                    <a:pt x="7803" y="1971"/>
                  </a:lnTo>
                  <a:lnTo>
                    <a:pt x="7800" y="1954"/>
                  </a:lnTo>
                  <a:lnTo>
                    <a:pt x="7796" y="1938"/>
                  </a:lnTo>
                  <a:lnTo>
                    <a:pt x="7791" y="1921"/>
                  </a:lnTo>
                  <a:lnTo>
                    <a:pt x="7786" y="1905"/>
                  </a:lnTo>
                  <a:lnTo>
                    <a:pt x="7780" y="1889"/>
                  </a:lnTo>
                  <a:lnTo>
                    <a:pt x="7773" y="1874"/>
                  </a:lnTo>
                  <a:lnTo>
                    <a:pt x="7766" y="1858"/>
                  </a:lnTo>
                  <a:lnTo>
                    <a:pt x="7758" y="1843"/>
                  </a:lnTo>
                  <a:lnTo>
                    <a:pt x="7750" y="1828"/>
                  </a:lnTo>
                  <a:lnTo>
                    <a:pt x="7742" y="1814"/>
                  </a:lnTo>
                  <a:lnTo>
                    <a:pt x="7733" y="1800"/>
                  </a:lnTo>
                  <a:lnTo>
                    <a:pt x="7723" y="1786"/>
                  </a:lnTo>
                  <a:lnTo>
                    <a:pt x="7712" y="1772"/>
                  </a:lnTo>
                  <a:lnTo>
                    <a:pt x="7701" y="1759"/>
                  </a:lnTo>
                  <a:lnTo>
                    <a:pt x="7690" y="1747"/>
                  </a:lnTo>
                  <a:lnTo>
                    <a:pt x="7678" y="1734"/>
                  </a:lnTo>
                  <a:lnTo>
                    <a:pt x="7666" y="1723"/>
                  </a:lnTo>
                  <a:lnTo>
                    <a:pt x="7653" y="1711"/>
                  </a:lnTo>
                  <a:lnTo>
                    <a:pt x="7640" y="1700"/>
                  </a:lnTo>
                  <a:lnTo>
                    <a:pt x="7626" y="1690"/>
                  </a:lnTo>
                  <a:lnTo>
                    <a:pt x="7612" y="1680"/>
                  </a:lnTo>
                  <a:lnTo>
                    <a:pt x="7597" y="1670"/>
                  </a:lnTo>
                  <a:lnTo>
                    <a:pt x="7583" y="1661"/>
                  </a:lnTo>
                  <a:lnTo>
                    <a:pt x="7568" y="1653"/>
                  </a:lnTo>
                  <a:lnTo>
                    <a:pt x="7552" y="1645"/>
                  </a:lnTo>
                  <a:lnTo>
                    <a:pt x="7537" y="1638"/>
                  </a:lnTo>
                  <a:lnTo>
                    <a:pt x="7521" y="1632"/>
                  </a:lnTo>
                  <a:lnTo>
                    <a:pt x="7505" y="1626"/>
                  </a:lnTo>
                  <a:lnTo>
                    <a:pt x="7489" y="1620"/>
                  </a:lnTo>
                  <a:lnTo>
                    <a:pt x="7473" y="1616"/>
                  </a:lnTo>
                  <a:lnTo>
                    <a:pt x="7456" y="1612"/>
                  </a:lnTo>
                  <a:lnTo>
                    <a:pt x="7440" y="1608"/>
                  </a:lnTo>
                  <a:lnTo>
                    <a:pt x="7423" y="1605"/>
                  </a:lnTo>
                  <a:lnTo>
                    <a:pt x="7406" y="1603"/>
                  </a:lnTo>
                  <a:lnTo>
                    <a:pt x="7389" y="1601"/>
                  </a:lnTo>
                  <a:close/>
                  <a:moveTo>
                    <a:pt x="3711" y="7269"/>
                  </a:moveTo>
                  <a:lnTo>
                    <a:pt x="3708" y="7269"/>
                  </a:lnTo>
                  <a:lnTo>
                    <a:pt x="3704" y="7269"/>
                  </a:lnTo>
                  <a:lnTo>
                    <a:pt x="2999" y="7269"/>
                  </a:lnTo>
                  <a:lnTo>
                    <a:pt x="2995" y="7269"/>
                  </a:lnTo>
                  <a:lnTo>
                    <a:pt x="2992" y="7269"/>
                  </a:lnTo>
                  <a:lnTo>
                    <a:pt x="2989" y="7270"/>
                  </a:lnTo>
                  <a:lnTo>
                    <a:pt x="2986" y="7270"/>
                  </a:lnTo>
                  <a:lnTo>
                    <a:pt x="2983" y="7270"/>
                  </a:lnTo>
                  <a:lnTo>
                    <a:pt x="2980" y="7271"/>
                  </a:lnTo>
                  <a:lnTo>
                    <a:pt x="2977" y="7272"/>
                  </a:lnTo>
                  <a:lnTo>
                    <a:pt x="2974" y="7273"/>
                  </a:lnTo>
                  <a:lnTo>
                    <a:pt x="2971" y="7274"/>
                  </a:lnTo>
                  <a:lnTo>
                    <a:pt x="2968" y="7275"/>
                  </a:lnTo>
                  <a:lnTo>
                    <a:pt x="2965" y="7276"/>
                  </a:lnTo>
                  <a:lnTo>
                    <a:pt x="2963" y="7277"/>
                  </a:lnTo>
                  <a:lnTo>
                    <a:pt x="2961" y="7278"/>
                  </a:lnTo>
                  <a:lnTo>
                    <a:pt x="2957" y="7280"/>
                  </a:lnTo>
                  <a:lnTo>
                    <a:pt x="2953" y="7283"/>
                  </a:lnTo>
                  <a:lnTo>
                    <a:pt x="2950" y="7285"/>
                  </a:lnTo>
                  <a:lnTo>
                    <a:pt x="2947" y="7287"/>
                  </a:lnTo>
                  <a:lnTo>
                    <a:pt x="2945" y="7289"/>
                  </a:lnTo>
                  <a:lnTo>
                    <a:pt x="2942" y="7291"/>
                  </a:lnTo>
                  <a:lnTo>
                    <a:pt x="2939" y="7293"/>
                  </a:lnTo>
                  <a:lnTo>
                    <a:pt x="2937" y="7295"/>
                  </a:lnTo>
                  <a:lnTo>
                    <a:pt x="2935" y="7298"/>
                  </a:lnTo>
                  <a:lnTo>
                    <a:pt x="2933" y="7300"/>
                  </a:lnTo>
                  <a:lnTo>
                    <a:pt x="2931" y="7302"/>
                  </a:lnTo>
                  <a:lnTo>
                    <a:pt x="2929" y="7305"/>
                  </a:lnTo>
                  <a:lnTo>
                    <a:pt x="2927" y="7307"/>
                  </a:lnTo>
                  <a:lnTo>
                    <a:pt x="2925" y="7310"/>
                  </a:lnTo>
                  <a:lnTo>
                    <a:pt x="2924" y="7311"/>
                  </a:lnTo>
                  <a:lnTo>
                    <a:pt x="2924" y="7313"/>
                  </a:lnTo>
                  <a:lnTo>
                    <a:pt x="2922" y="7316"/>
                  </a:lnTo>
                  <a:lnTo>
                    <a:pt x="2921" y="7319"/>
                  </a:lnTo>
                  <a:lnTo>
                    <a:pt x="2919" y="7323"/>
                  </a:lnTo>
                  <a:lnTo>
                    <a:pt x="2918" y="7326"/>
                  </a:lnTo>
                  <a:lnTo>
                    <a:pt x="2917" y="7329"/>
                  </a:lnTo>
                  <a:lnTo>
                    <a:pt x="2916" y="7332"/>
                  </a:lnTo>
                  <a:lnTo>
                    <a:pt x="2915" y="7336"/>
                  </a:lnTo>
                  <a:lnTo>
                    <a:pt x="2915" y="7339"/>
                  </a:lnTo>
                  <a:lnTo>
                    <a:pt x="2914" y="7342"/>
                  </a:lnTo>
                  <a:lnTo>
                    <a:pt x="2914" y="7346"/>
                  </a:lnTo>
                  <a:lnTo>
                    <a:pt x="2913" y="7349"/>
                  </a:lnTo>
                  <a:lnTo>
                    <a:pt x="2913" y="7352"/>
                  </a:lnTo>
                  <a:lnTo>
                    <a:pt x="2913" y="7356"/>
                  </a:lnTo>
                  <a:lnTo>
                    <a:pt x="2913" y="8060"/>
                  </a:lnTo>
                  <a:lnTo>
                    <a:pt x="2913" y="8064"/>
                  </a:lnTo>
                  <a:lnTo>
                    <a:pt x="2913" y="8068"/>
                  </a:lnTo>
                  <a:lnTo>
                    <a:pt x="2914" y="8071"/>
                  </a:lnTo>
                  <a:lnTo>
                    <a:pt x="2914" y="8074"/>
                  </a:lnTo>
                  <a:lnTo>
                    <a:pt x="2915" y="8077"/>
                  </a:lnTo>
                  <a:lnTo>
                    <a:pt x="2915" y="8081"/>
                  </a:lnTo>
                  <a:lnTo>
                    <a:pt x="2916" y="8084"/>
                  </a:lnTo>
                  <a:lnTo>
                    <a:pt x="2917" y="8087"/>
                  </a:lnTo>
                  <a:lnTo>
                    <a:pt x="2918" y="8090"/>
                  </a:lnTo>
                  <a:lnTo>
                    <a:pt x="2919" y="8093"/>
                  </a:lnTo>
                  <a:lnTo>
                    <a:pt x="2920" y="8096"/>
                  </a:lnTo>
                  <a:lnTo>
                    <a:pt x="2922" y="8100"/>
                  </a:lnTo>
                  <a:lnTo>
                    <a:pt x="2923" y="8103"/>
                  </a:lnTo>
                  <a:lnTo>
                    <a:pt x="2924" y="8105"/>
                  </a:lnTo>
                  <a:lnTo>
                    <a:pt x="2925" y="8106"/>
                  </a:lnTo>
                  <a:lnTo>
                    <a:pt x="2927" y="8109"/>
                  </a:lnTo>
                  <a:lnTo>
                    <a:pt x="2929" y="8112"/>
                  </a:lnTo>
                  <a:lnTo>
                    <a:pt x="2931" y="8114"/>
                  </a:lnTo>
                  <a:lnTo>
                    <a:pt x="2933" y="8117"/>
                  </a:lnTo>
                  <a:lnTo>
                    <a:pt x="2935" y="8119"/>
                  </a:lnTo>
                  <a:lnTo>
                    <a:pt x="2937" y="8121"/>
                  </a:lnTo>
                  <a:lnTo>
                    <a:pt x="2940" y="8124"/>
                  </a:lnTo>
                  <a:lnTo>
                    <a:pt x="2942" y="8126"/>
                  </a:lnTo>
                  <a:lnTo>
                    <a:pt x="2944" y="8128"/>
                  </a:lnTo>
                  <a:lnTo>
                    <a:pt x="2947" y="8129"/>
                  </a:lnTo>
                  <a:lnTo>
                    <a:pt x="2949" y="8131"/>
                  </a:lnTo>
                  <a:lnTo>
                    <a:pt x="2951" y="8132"/>
                  </a:lnTo>
                  <a:lnTo>
                    <a:pt x="2956" y="8135"/>
                  </a:lnTo>
                  <a:lnTo>
                    <a:pt x="2961" y="8138"/>
                  </a:lnTo>
                  <a:lnTo>
                    <a:pt x="2963" y="8139"/>
                  </a:lnTo>
                  <a:lnTo>
                    <a:pt x="2965" y="8140"/>
                  </a:lnTo>
                  <a:lnTo>
                    <a:pt x="2968" y="8141"/>
                  </a:lnTo>
                  <a:lnTo>
                    <a:pt x="2971" y="8142"/>
                  </a:lnTo>
                  <a:lnTo>
                    <a:pt x="2974" y="8143"/>
                  </a:lnTo>
                  <a:lnTo>
                    <a:pt x="2977" y="8144"/>
                  </a:lnTo>
                  <a:lnTo>
                    <a:pt x="2980" y="8145"/>
                  </a:lnTo>
                  <a:lnTo>
                    <a:pt x="2983" y="8146"/>
                  </a:lnTo>
                  <a:lnTo>
                    <a:pt x="2986" y="8146"/>
                  </a:lnTo>
                  <a:lnTo>
                    <a:pt x="2989" y="8146"/>
                  </a:lnTo>
                  <a:lnTo>
                    <a:pt x="2992" y="8147"/>
                  </a:lnTo>
                  <a:lnTo>
                    <a:pt x="2995" y="8147"/>
                  </a:lnTo>
                  <a:lnTo>
                    <a:pt x="2999" y="8147"/>
                  </a:lnTo>
                  <a:lnTo>
                    <a:pt x="3704" y="8147"/>
                  </a:lnTo>
                  <a:lnTo>
                    <a:pt x="3708" y="8147"/>
                  </a:lnTo>
                  <a:lnTo>
                    <a:pt x="3711" y="8147"/>
                  </a:lnTo>
                  <a:lnTo>
                    <a:pt x="3714" y="8146"/>
                  </a:lnTo>
                  <a:lnTo>
                    <a:pt x="3717" y="8146"/>
                  </a:lnTo>
                  <a:lnTo>
                    <a:pt x="3720" y="8145"/>
                  </a:lnTo>
                  <a:lnTo>
                    <a:pt x="3724" y="8145"/>
                  </a:lnTo>
                  <a:lnTo>
                    <a:pt x="3727" y="8144"/>
                  </a:lnTo>
                  <a:lnTo>
                    <a:pt x="3730" y="8143"/>
                  </a:lnTo>
                  <a:lnTo>
                    <a:pt x="3733" y="8142"/>
                  </a:lnTo>
                  <a:lnTo>
                    <a:pt x="3736" y="8141"/>
                  </a:lnTo>
                  <a:lnTo>
                    <a:pt x="3739" y="8140"/>
                  </a:lnTo>
                  <a:lnTo>
                    <a:pt x="3742" y="8138"/>
                  </a:lnTo>
                  <a:lnTo>
                    <a:pt x="3745" y="8137"/>
                  </a:lnTo>
                  <a:lnTo>
                    <a:pt x="3748" y="8135"/>
                  </a:lnTo>
                  <a:lnTo>
                    <a:pt x="3751" y="8133"/>
                  </a:lnTo>
                  <a:lnTo>
                    <a:pt x="3753" y="8132"/>
                  </a:lnTo>
                  <a:lnTo>
                    <a:pt x="3756" y="8130"/>
                  </a:lnTo>
                  <a:lnTo>
                    <a:pt x="3758" y="8128"/>
                  </a:lnTo>
                  <a:lnTo>
                    <a:pt x="3760" y="8126"/>
                  </a:lnTo>
                  <a:lnTo>
                    <a:pt x="3763" y="8124"/>
                  </a:lnTo>
                  <a:lnTo>
                    <a:pt x="3765" y="8122"/>
                  </a:lnTo>
                  <a:lnTo>
                    <a:pt x="3767" y="8120"/>
                  </a:lnTo>
                  <a:lnTo>
                    <a:pt x="3770" y="8117"/>
                  </a:lnTo>
                  <a:lnTo>
                    <a:pt x="3772" y="8115"/>
                  </a:lnTo>
                  <a:lnTo>
                    <a:pt x="3774" y="8112"/>
                  </a:lnTo>
                  <a:lnTo>
                    <a:pt x="3776" y="8109"/>
                  </a:lnTo>
                  <a:lnTo>
                    <a:pt x="3778" y="8106"/>
                  </a:lnTo>
                  <a:lnTo>
                    <a:pt x="3779" y="8105"/>
                  </a:lnTo>
                  <a:lnTo>
                    <a:pt x="3780" y="8103"/>
                  </a:lnTo>
                  <a:lnTo>
                    <a:pt x="3781" y="8100"/>
                  </a:lnTo>
                  <a:lnTo>
                    <a:pt x="3783" y="8096"/>
                  </a:lnTo>
                  <a:lnTo>
                    <a:pt x="3784" y="8093"/>
                  </a:lnTo>
                  <a:lnTo>
                    <a:pt x="3785" y="8090"/>
                  </a:lnTo>
                  <a:lnTo>
                    <a:pt x="3786" y="8087"/>
                  </a:lnTo>
                  <a:lnTo>
                    <a:pt x="3787" y="8084"/>
                  </a:lnTo>
                  <a:lnTo>
                    <a:pt x="3788" y="8081"/>
                  </a:lnTo>
                  <a:lnTo>
                    <a:pt x="3788" y="8077"/>
                  </a:lnTo>
                  <a:lnTo>
                    <a:pt x="3789" y="8074"/>
                  </a:lnTo>
                  <a:lnTo>
                    <a:pt x="3789" y="8071"/>
                  </a:lnTo>
                  <a:lnTo>
                    <a:pt x="3790" y="8068"/>
                  </a:lnTo>
                  <a:lnTo>
                    <a:pt x="3790" y="8064"/>
                  </a:lnTo>
                  <a:lnTo>
                    <a:pt x="3790" y="8060"/>
                  </a:lnTo>
                  <a:lnTo>
                    <a:pt x="3790" y="7356"/>
                  </a:lnTo>
                  <a:lnTo>
                    <a:pt x="3790" y="7352"/>
                  </a:lnTo>
                  <a:lnTo>
                    <a:pt x="3790" y="7349"/>
                  </a:lnTo>
                  <a:lnTo>
                    <a:pt x="3789" y="7346"/>
                  </a:lnTo>
                  <a:lnTo>
                    <a:pt x="3789" y="7342"/>
                  </a:lnTo>
                  <a:lnTo>
                    <a:pt x="3788" y="7339"/>
                  </a:lnTo>
                  <a:lnTo>
                    <a:pt x="3788" y="7336"/>
                  </a:lnTo>
                  <a:lnTo>
                    <a:pt x="3787" y="7332"/>
                  </a:lnTo>
                  <a:lnTo>
                    <a:pt x="3786" y="7329"/>
                  </a:lnTo>
                  <a:lnTo>
                    <a:pt x="3785" y="7326"/>
                  </a:lnTo>
                  <a:lnTo>
                    <a:pt x="3784" y="7323"/>
                  </a:lnTo>
                  <a:lnTo>
                    <a:pt x="3782" y="7319"/>
                  </a:lnTo>
                  <a:lnTo>
                    <a:pt x="3781" y="7316"/>
                  </a:lnTo>
                  <a:lnTo>
                    <a:pt x="3779" y="7313"/>
                  </a:lnTo>
                  <a:lnTo>
                    <a:pt x="3779" y="7311"/>
                  </a:lnTo>
                  <a:lnTo>
                    <a:pt x="3778" y="7310"/>
                  </a:lnTo>
                  <a:lnTo>
                    <a:pt x="3776" y="7307"/>
                  </a:lnTo>
                  <a:lnTo>
                    <a:pt x="3774" y="7305"/>
                  </a:lnTo>
                  <a:lnTo>
                    <a:pt x="3772" y="7302"/>
                  </a:lnTo>
                  <a:lnTo>
                    <a:pt x="3770" y="7300"/>
                  </a:lnTo>
                  <a:lnTo>
                    <a:pt x="3768" y="7297"/>
                  </a:lnTo>
                  <a:lnTo>
                    <a:pt x="3766" y="7295"/>
                  </a:lnTo>
                  <a:lnTo>
                    <a:pt x="3763" y="7293"/>
                  </a:lnTo>
                  <a:lnTo>
                    <a:pt x="3761" y="7290"/>
                  </a:lnTo>
                  <a:lnTo>
                    <a:pt x="3758" y="7288"/>
                  </a:lnTo>
                  <a:lnTo>
                    <a:pt x="3755" y="7286"/>
                  </a:lnTo>
                  <a:lnTo>
                    <a:pt x="3752" y="7284"/>
                  </a:lnTo>
                  <a:lnTo>
                    <a:pt x="3749" y="7282"/>
                  </a:lnTo>
                  <a:lnTo>
                    <a:pt x="3747" y="7280"/>
                  </a:lnTo>
                  <a:lnTo>
                    <a:pt x="3745" y="7279"/>
                  </a:lnTo>
                  <a:lnTo>
                    <a:pt x="3742" y="7278"/>
                  </a:lnTo>
                  <a:lnTo>
                    <a:pt x="3739" y="7276"/>
                  </a:lnTo>
                  <a:lnTo>
                    <a:pt x="3736" y="7275"/>
                  </a:lnTo>
                  <a:lnTo>
                    <a:pt x="3733" y="7274"/>
                  </a:lnTo>
                  <a:lnTo>
                    <a:pt x="3730" y="7273"/>
                  </a:lnTo>
                  <a:lnTo>
                    <a:pt x="3727" y="7272"/>
                  </a:lnTo>
                  <a:lnTo>
                    <a:pt x="3724" y="7271"/>
                  </a:lnTo>
                  <a:lnTo>
                    <a:pt x="3720" y="7271"/>
                  </a:lnTo>
                  <a:lnTo>
                    <a:pt x="3717" y="7270"/>
                  </a:lnTo>
                  <a:lnTo>
                    <a:pt x="3714" y="7270"/>
                  </a:lnTo>
                  <a:lnTo>
                    <a:pt x="3711" y="7269"/>
                  </a:lnTo>
                  <a:close/>
                  <a:moveTo>
                    <a:pt x="7184" y="3710"/>
                  </a:moveTo>
                  <a:lnTo>
                    <a:pt x="7152" y="3717"/>
                  </a:lnTo>
                  <a:lnTo>
                    <a:pt x="7119" y="3719"/>
                  </a:lnTo>
                  <a:lnTo>
                    <a:pt x="4765" y="3719"/>
                  </a:lnTo>
                  <a:lnTo>
                    <a:pt x="4732" y="3717"/>
                  </a:lnTo>
                  <a:lnTo>
                    <a:pt x="4700" y="3710"/>
                  </a:lnTo>
                  <a:lnTo>
                    <a:pt x="4669" y="3700"/>
                  </a:lnTo>
                  <a:lnTo>
                    <a:pt x="4640" y="3686"/>
                  </a:lnTo>
                  <a:lnTo>
                    <a:pt x="4613" y="3667"/>
                  </a:lnTo>
                  <a:lnTo>
                    <a:pt x="4588" y="3646"/>
                  </a:lnTo>
                  <a:lnTo>
                    <a:pt x="4567" y="3621"/>
                  </a:lnTo>
                  <a:lnTo>
                    <a:pt x="4548" y="3594"/>
                  </a:lnTo>
                  <a:lnTo>
                    <a:pt x="4534" y="3565"/>
                  </a:lnTo>
                  <a:lnTo>
                    <a:pt x="4524" y="3534"/>
                  </a:lnTo>
                  <a:lnTo>
                    <a:pt x="4517" y="3502"/>
                  </a:lnTo>
                  <a:lnTo>
                    <a:pt x="4515" y="3469"/>
                  </a:lnTo>
                  <a:lnTo>
                    <a:pt x="4517" y="3436"/>
                  </a:lnTo>
                  <a:lnTo>
                    <a:pt x="4524" y="3404"/>
                  </a:lnTo>
                  <a:lnTo>
                    <a:pt x="4534" y="3373"/>
                  </a:lnTo>
                  <a:lnTo>
                    <a:pt x="4548" y="3344"/>
                  </a:lnTo>
                  <a:lnTo>
                    <a:pt x="4567" y="3317"/>
                  </a:lnTo>
                  <a:lnTo>
                    <a:pt x="4588" y="3292"/>
                  </a:lnTo>
                  <a:lnTo>
                    <a:pt x="4613" y="3271"/>
                  </a:lnTo>
                  <a:lnTo>
                    <a:pt x="4640" y="3252"/>
                  </a:lnTo>
                  <a:lnTo>
                    <a:pt x="4669" y="3238"/>
                  </a:lnTo>
                  <a:lnTo>
                    <a:pt x="4700" y="3228"/>
                  </a:lnTo>
                  <a:lnTo>
                    <a:pt x="4732" y="3221"/>
                  </a:lnTo>
                  <a:lnTo>
                    <a:pt x="4765" y="3219"/>
                  </a:lnTo>
                  <a:lnTo>
                    <a:pt x="7119" y="3219"/>
                  </a:lnTo>
                  <a:lnTo>
                    <a:pt x="7152" y="3221"/>
                  </a:lnTo>
                  <a:lnTo>
                    <a:pt x="7184" y="3228"/>
                  </a:lnTo>
                  <a:lnTo>
                    <a:pt x="7215" y="3238"/>
                  </a:lnTo>
                  <a:lnTo>
                    <a:pt x="7244" y="3252"/>
                  </a:lnTo>
                  <a:lnTo>
                    <a:pt x="7271" y="3271"/>
                  </a:lnTo>
                  <a:lnTo>
                    <a:pt x="7296" y="3292"/>
                  </a:lnTo>
                  <a:lnTo>
                    <a:pt x="7317" y="3317"/>
                  </a:lnTo>
                  <a:lnTo>
                    <a:pt x="7336" y="3344"/>
                  </a:lnTo>
                  <a:lnTo>
                    <a:pt x="7350" y="3373"/>
                  </a:lnTo>
                  <a:lnTo>
                    <a:pt x="7360" y="3404"/>
                  </a:lnTo>
                  <a:lnTo>
                    <a:pt x="7367" y="3436"/>
                  </a:lnTo>
                  <a:lnTo>
                    <a:pt x="7369" y="3469"/>
                  </a:lnTo>
                  <a:lnTo>
                    <a:pt x="7367" y="3502"/>
                  </a:lnTo>
                  <a:lnTo>
                    <a:pt x="7360" y="3534"/>
                  </a:lnTo>
                  <a:lnTo>
                    <a:pt x="7350" y="3565"/>
                  </a:lnTo>
                  <a:lnTo>
                    <a:pt x="7336" y="3594"/>
                  </a:lnTo>
                  <a:lnTo>
                    <a:pt x="7317" y="3621"/>
                  </a:lnTo>
                  <a:lnTo>
                    <a:pt x="7296" y="3646"/>
                  </a:lnTo>
                  <a:lnTo>
                    <a:pt x="7271" y="3667"/>
                  </a:lnTo>
                  <a:lnTo>
                    <a:pt x="7244" y="3686"/>
                  </a:lnTo>
                  <a:lnTo>
                    <a:pt x="7215" y="3700"/>
                  </a:lnTo>
                  <a:lnTo>
                    <a:pt x="7184" y="3710"/>
                  </a:lnTo>
                  <a:close/>
                  <a:moveTo>
                    <a:pt x="7215" y="5820"/>
                  </a:moveTo>
                  <a:lnTo>
                    <a:pt x="7184" y="5830"/>
                  </a:lnTo>
                  <a:lnTo>
                    <a:pt x="7152" y="5837"/>
                  </a:lnTo>
                  <a:lnTo>
                    <a:pt x="7119" y="5839"/>
                  </a:lnTo>
                  <a:lnTo>
                    <a:pt x="4765" y="5839"/>
                  </a:lnTo>
                  <a:lnTo>
                    <a:pt x="4732" y="5837"/>
                  </a:lnTo>
                  <a:lnTo>
                    <a:pt x="4700" y="5830"/>
                  </a:lnTo>
                  <a:lnTo>
                    <a:pt x="4669" y="5820"/>
                  </a:lnTo>
                  <a:lnTo>
                    <a:pt x="4640" y="5806"/>
                  </a:lnTo>
                  <a:lnTo>
                    <a:pt x="4613" y="5787"/>
                  </a:lnTo>
                  <a:lnTo>
                    <a:pt x="4588" y="5766"/>
                  </a:lnTo>
                  <a:lnTo>
                    <a:pt x="4567" y="5741"/>
                  </a:lnTo>
                  <a:lnTo>
                    <a:pt x="4548" y="5714"/>
                  </a:lnTo>
                  <a:lnTo>
                    <a:pt x="4534" y="5685"/>
                  </a:lnTo>
                  <a:lnTo>
                    <a:pt x="4524" y="5654"/>
                  </a:lnTo>
                  <a:lnTo>
                    <a:pt x="4517" y="5622"/>
                  </a:lnTo>
                  <a:lnTo>
                    <a:pt x="4515" y="5589"/>
                  </a:lnTo>
                  <a:lnTo>
                    <a:pt x="4517" y="5556"/>
                  </a:lnTo>
                  <a:lnTo>
                    <a:pt x="4524" y="5524"/>
                  </a:lnTo>
                  <a:lnTo>
                    <a:pt x="4534" y="5493"/>
                  </a:lnTo>
                  <a:lnTo>
                    <a:pt x="4548" y="5464"/>
                  </a:lnTo>
                  <a:lnTo>
                    <a:pt x="4567" y="5437"/>
                  </a:lnTo>
                  <a:lnTo>
                    <a:pt x="4588" y="5412"/>
                  </a:lnTo>
                  <a:lnTo>
                    <a:pt x="4613" y="5391"/>
                  </a:lnTo>
                  <a:lnTo>
                    <a:pt x="4640" y="5372"/>
                  </a:lnTo>
                  <a:lnTo>
                    <a:pt x="4669" y="5358"/>
                  </a:lnTo>
                  <a:lnTo>
                    <a:pt x="4700" y="5348"/>
                  </a:lnTo>
                  <a:lnTo>
                    <a:pt x="4732" y="5341"/>
                  </a:lnTo>
                  <a:lnTo>
                    <a:pt x="4765" y="5339"/>
                  </a:lnTo>
                  <a:lnTo>
                    <a:pt x="7119" y="5339"/>
                  </a:lnTo>
                  <a:lnTo>
                    <a:pt x="7152" y="5341"/>
                  </a:lnTo>
                  <a:lnTo>
                    <a:pt x="7184" y="5348"/>
                  </a:lnTo>
                  <a:lnTo>
                    <a:pt x="7215" y="5358"/>
                  </a:lnTo>
                  <a:lnTo>
                    <a:pt x="7244" y="5372"/>
                  </a:lnTo>
                  <a:lnTo>
                    <a:pt x="7271" y="5391"/>
                  </a:lnTo>
                  <a:lnTo>
                    <a:pt x="7296" y="5412"/>
                  </a:lnTo>
                  <a:lnTo>
                    <a:pt x="7317" y="5437"/>
                  </a:lnTo>
                  <a:lnTo>
                    <a:pt x="7336" y="5464"/>
                  </a:lnTo>
                  <a:lnTo>
                    <a:pt x="7350" y="5493"/>
                  </a:lnTo>
                  <a:lnTo>
                    <a:pt x="7360" y="5524"/>
                  </a:lnTo>
                  <a:lnTo>
                    <a:pt x="7367" y="5556"/>
                  </a:lnTo>
                  <a:lnTo>
                    <a:pt x="7369" y="5589"/>
                  </a:lnTo>
                  <a:lnTo>
                    <a:pt x="7367" y="5622"/>
                  </a:lnTo>
                  <a:lnTo>
                    <a:pt x="7360" y="5654"/>
                  </a:lnTo>
                  <a:lnTo>
                    <a:pt x="7350" y="5685"/>
                  </a:lnTo>
                  <a:lnTo>
                    <a:pt x="7336" y="5714"/>
                  </a:lnTo>
                  <a:lnTo>
                    <a:pt x="7317" y="5741"/>
                  </a:lnTo>
                  <a:lnTo>
                    <a:pt x="7296" y="5766"/>
                  </a:lnTo>
                  <a:lnTo>
                    <a:pt x="7271" y="5787"/>
                  </a:lnTo>
                  <a:lnTo>
                    <a:pt x="7244" y="5806"/>
                  </a:lnTo>
                  <a:lnTo>
                    <a:pt x="7215" y="5820"/>
                  </a:lnTo>
                  <a:close/>
                  <a:moveTo>
                    <a:pt x="7215" y="7939"/>
                  </a:moveTo>
                  <a:lnTo>
                    <a:pt x="7184" y="7949"/>
                  </a:lnTo>
                  <a:lnTo>
                    <a:pt x="7152" y="7956"/>
                  </a:lnTo>
                  <a:lnTo>
                    <a:pt x="7119" y="7958"/>
                  </a:lnTo>
                  <a:lnTo>
                    <a:pt x="4765" y="7958"/>
                  </a:lnTo>
                  <a:lnTo>
                    <a:pt x="4732" y="7956"/>
                  </a:lnTo>
                  <a:lnTo>
                    <a:pt x="4700" y="7949"/>
                  </a:lnTo>
                  <a:lnTo>
                    <a:pt x="4669" y="7939"/>
                  </a:lnTo>
                  <a:lnTo>
                    <a:pt x="4640" y="7925"/>
                  </a:lnTo>
                  <a:lnTo>
                    <a:pt x="4613" y="7906"/>
                  </a:lnTo>
                  <a:lnTo>
                    <a:pt x="4588" y="7885"/>
                  </a:lnTo>
                  <a:lnTo>
                    <a:pt x="4567" y="7860"/>
                  </a:lnTo>
                  <a:lnTo>
                    <a:pt x="4548" y="7833"/>
                  </a:lnTo>
                  <a:lnTo>
                    <a:pt x="4534" y="7804"/>
                  </a:lnTo>
                  <a:lnTo>
                    <a:pt x="4524" y="7773"/>
                  </a:lnTo>
                  <a:lnTo>
                    <a:pt x="4517" y="7741"/>
                  </a:lnTo>
                  <a:lnTo>
                    <a:pt x="4515" y="7708"/>
                  </a:lnTo>
                  <a:lnTo>
                    <a:pt x="4517" y="7675"/>
                  </a:lnTo>
                  <a:lnTo>
                    <a:pt x="4524" y="7643"/>
                  </a:lnTo>
                  <a:lnTo>
                    <a:pt x="4534" y="7612"/>
                  </a:lnTo>
                  <a:lnTo>
                    <a:pt x="4548" y="7583"/>
                  </a:lnTo>
                  <a:lnTo>
                    <a:pt x="4567" y="7556"/>
                  </a:lnTo>
                  <a:lnTo>
                    <a:pt x="4588" y="7531"/>
                  </a:lnTo>
                  <a:lnTo>
                    <a:pt x="4613" y="7510"/>
                  </a:lnTo>
                  <a:lnTo>
                    <a:pt x="4640" y="7491"/>
                  </a:lnTo>
                  <a:lnTo>
                    <a:pt x="4669" y="7477"/>
                  </a:lnTo>
                  <a:lnTo>
                    <a:pt x="4700" y="7467"/>
                  </a:lnTo>
                  <a:lnTo>
                    <a:pt x="4732" y="7460"/>
                  </a:lnTo>
                  <a:lnTo>
                    <a:pt x="4765" y="7458"/>
                  </a:lnTo>
                  <a:lnTo>
                    <a:pt x="7119" y="7458"/>
                  </a:lnTo>
                  <a:lnTo>
                    <a:pt x="7152" y="7460"/>
                  </a:lnTo>
                  <a:lnTo>
                    <a:pt x="7184" y="7467"/>
                  </a:lnTo>
                  <a:lnTo>
                    <a:pt x="7215" y="7477"/>
                  </a:lnTo>
                  <a:lnTo>
                    <a:pt x="7244" y="7491"/>
                  </a:lnTo>
                  <a:lnTo>
                    <a:pt x="7271" y="7510"/>
                  </a:lnTo>
                  <a:lnTo>
                    <a:pt x="7296" y="7531"/>
                  </a:lnTo>
                  <a:lnTo>
                    <a:pt x="7317" y="7556"/>
                  </a:lnTo>
                  <a:lnTo>
                    <a:pt x="7336" y="7583"/>
                  </a:lnTo>
                  <a:lnTo>
                    <a:pt x="7350" y="7612"/>
                  </a:lnTo>
                  <a:lnTo>
                    <a:pt x="7360" y="7643"/>
                  </a:lnTo>
                  <a:lnTo>
                    <a:pt x="7367" y="7675"/>
                  </a:lnTo>
                  <a:lnTo>
                    <a:pt x="7369" y="7708"/>
                  </a:lnTo>
                  <a:lnTo>
                    <a:pt x="7367" y="7741"/>
                  </a:lnTo>
                  <a:lnTo>
                    <a:pt x="7360" y="7773"/>
                  </a:lnTo>
                  <a:lnTo>
                    <a:pt x="7350" y="7804"/>
                  </a:lnTo>
                  <a:lnTo>
                    <a:pt x="7336" y="7833"/>
                  </a:lnTo>
                  <a:lnTo>
                    <a:pt x="7317" y="7860"/>
                  </a:lnTo>
                  <a:lnTo>
                    <a:pt x="7296" y="7885"/>
                  </a:lnTo>
                  <a:lnTo>
                    <a:pt x="7271" y="7906"/>
                  </a:lnTo>
                  <a:lnTo>
                    <a:pt x="7244" y="7925"/>
                  </a:lnTo>
                  <a:lnTo>
                    <a:pt x="7215" y="7939"/>
                  </a:lnTo>
                  <a:close/>
                  <a:moveTo>
                    <a:pt x="2972" y="4851"/>
                  </a:moveTo>
                  <a:lnTo>
                    <a:pt x="2981" y="4850"/>
                  </a:lnTo>
                  <a:lnTo>
                    <a:pt x="2986" y="4850"/>
                  </a:lnTo>
                  <a:lnTo>
                    <a:pt x="2995" y="4850"/>
                  </a:lnTo>
                  <a:lnTo>
                    <a:pt x="2998" y="4850"/>
                  </a:lnTo>
                  <a:lnTo>
                    <a:pt x="3705" y="4850"/>
                  </a:lnTo>
                  <a:lnTo>
                    <a:pt x="3708" y="4850"/>
                  </a:lnTo>
                  <a:lnTo>
                    <a:pt x="3717" y="4850"/>
                  </a:lnTo>
                  <a:lnTo>
                    <a:pt x="3722" y="4850"/>
                  </a:lnTo>
                  <a:lnTo>
                    <a:pt x="3731" y="4851"/>
                  </a:lnTo>
                  <a:lnTo>
                    <a:pt x="3737" y="4851"/>
                  </a:lnTo>
                  <a:lnTo>
                    <a:pt x="3746" y="4852"/>
                  </a:lnTo>
                  <a:lnTo>
                    <a:pt x="3751" y="4853"/>
                  </a:lnTo>
                  <a:lnTo>
                    <a:pt x="3760" y="4854"/>
                  </a:lnTo>
                  <a:lnTo>
                    <a:pt x="3765" y="4855"/>
                  </a:lnTo>
                  <a:lnTo>
                    <a:pt x="3774" y="4856"/>
                  </a:lnTo>
                  <a:lnTo>
                    <a:pt x="3780" y="4857"/>
                  </a:lnTo>
                  <a:lnTo>
                    <a:pt x="3788" y="4859"/>
                  </a:lnTo>
                  <a:lnTo>
                    <a:pt x="3794" y="4860"/>
                  </a:lnTo>
                  <a:lnTo>
                    <a:pt x="3802" y="4863"/>
                  </a:lnTo>
                  <a:lnTo>
                    <a:pt x="3808" y="4864"/>
                  </a:lnTo>
                  <a:lnTo>
                    <a:pt x="3816" y="4867"/>
                  </a:lnTo>
                  <a:lnTo>
                    <a:pt x="3822" y="4868"/>
                  </a:lnTo>
                  <a:lnTo>
                    <a:pt x="3830" y="4871"/>
                  </a:lnTo>
                  <a:lnTo>
                    <a:pt x="3835" y="4873"/>
                  </a:lnTo>
                  <a:lnTo>
                    <a:pt x="3844" y="4876"/>
                  </a:lnTo>
                  <a:lnTo>
                    <a:pt x="3849" y="4878"/>
                  </a:lnTo>
                  <a:lnTo>
                    <a:pt x="3857" y="4881"/>
                  </a:lnTo>
                  <a:lnTo>
                    <a:pt x="3862" y="4884"/>
                  </a:lnTo>
                  <a:lnTo>
                    <a:pt x="3870" y="4887"/>
                  </a:lnTo>
                  <a:lnTo>
                    <a:pt x="3875" y="4890"/>
                  </a:lnTo>
                  <a:lnTo>
                    <a:pt x="3883" y="4894"/>
                  </a:lnTo>
                  <a:lnTo>
                    <a:pt x="3888" y="4897"/>
                  </a:lnTo>
                  <a:lnTo>
                    <a:pt x="3896" y="4901"/>
                  </a:lnTo>
                  <a:lnTo>
                    <a:pt x="3900" y="4903"/>
                  </a:lnTo>
                  <a:lnTo>
                    <a:pt x="3907" y="4908"/>
                  </a:lnTo>
                  <a:lnTo>
                    <a:pt x="3912" y="4911"/>
                  </a:lnTo>
                  <a:lnTo>
                    <a:pt x="3920" y="4916"/>
                  </a:lnTo>
                  <a:lnTo>
                    <a:pt x="3924" y="4919"/>
                  </a:lnTo>
                  <a:lnTo>
                    <a:pt x="3931" y="4924"/>
                  </a:lnTo>
                  <a:lnTo>
                    <a:pt x="3936" y="4927"/>
                  </a:lnTo>
                  <a:lnTo>
                    <a:pt x="3943" y="4933"/>
                  </a:lnTo>
                  <a:lnTo>
                    <a:pt x="3947" y="4936"/>
                  </a:lnTo>
                  <a:lnTo>
                    <a:pt x="3954" y="4942"/>
                  </a:lnTo>
                  <a:lnTo>
                    <a:pt x="3958" y="4945"/>
                  </a:lnTo>
                  <a:lnTo>
                    <a:pt x="3965" y="4951"/>
                  </a:lnTo>
                  <a:lnTo>
                    <a:pt x="3969" y="4955"/>
                  </a:lnTo>
                  <a:lnTo>
                    <a:pt x="3975" y="4961"/>
                  </a:lnTo>
                  <a:lnTo>
                    <a:pt x="3979" y="4965"/>
                  </a:lnTo>
                  <a:lnTo>
                    <a:pt x="3985" y="4971"/>
                  </a:lnTo>
                  <a:lnTo>
                    <a:pt x="3989" y="4975"/>
                  </a:lnTo>
                  <a:lnTo>
                    <a:pt x="3995" y="4982"/>
                  </a:lnTo>
                  <a:lnTo>
                    <a:pt x="3999" y="4986"/>
                  </a:lnTo>
                  <a:lnTo>
                    <a:pt x="4004" y="4993"/>
                  </a:lnTo>
                  <a:lnTo>
                    <a:pt x="4008" y="4997"/>
                  </a:lnTo>
                  <a:lnTo>
                    <a:pt x="4013" y="5004"/>
                  </a:lnTo>
                  <a:lnTo>
                    <a:pt x="4016" y="5009"/>
                  </a:lnTo>
                  <a:lnTo>
                    <a:pt x="4022" y="5016"/>
                  </a:lnTo>
                  <a:lnTo>
                    <a:pt x="4025" y="5020"/>
                  </a:lnTo>
                  <a:lnTo>
                    <a:pt x="4030" y="5028"/>
                  </a:lnTo>
                  <a:lnTo>
                    <a:pt x="4033" y="5032"/>
                  </a:lnTo>
                  <a:lnTo>
                    <a:pt x="4037" y="5040"/>
                  </a:lnTo>
                  <a:lnTo>
                    <a:pt x="4041" y="5047"/>
                  </a:lnTo>
                  <a:lnTo>
                    <a:pt x="4045" y="5055"/>
                  </a:lnTo>
                  <a:lnTo>
                    <a:pt x="4048" y="5060"/>
                  </a:lnTo>
                  <a:lnTo>
                    <a:pt x="4052" y="5068"/>
                  </a:lnTo>
                  <a:lnTo>
                    <a:pt x="4054" y="5072"/>
                  </a:lnTo>
                  <a:lnTo>
                    <a:pt x="4057" y="5080"/>
                  </a:lnTo>
                  <a:lnTo>
                    <a:pt x="4060" y="5085"/>
                  </a:lnTo>
                  <a:lnTo>
                    <a:pt x="4063" y="5093"/>
                  </a:lnTo>
                  <a:lnTo>
                    <a:pt x="4065" y="5098"/>
                  </a:lnTo>
                  <a:lnTo>
                    <a:pt x="4068" y="5106"/>
                  </a:lnTo>
                  <a:lnTo>
                    <a:pt x="4069" y="5111"/>
                  </a:lnTo>
                  <a:lnTo>
                    <a:pt x="4072" y="5120"/>
                  </a:lnTo>
                  <a:lnTo>
                    <a:pt x="4074" y="5125"/>
                  </a:lnTo>
                  <a:lnTo>
                    <a:pt x="4076" y="5133"/>
                  </a:lnTo>
                  <a:lnTo>
                    <a:pt x="4078" y="5139"/>
                  </a:lnTo>
                  <a:lnTo>
                    <a:pt x="4080" y="5147"/>
                  </a:lnTo>
                  <a:lnTo>
                    <a:pt x="4081" y="5152"/>
                  </a:lnTo>
                  <a:lnTo>
                    <a:pt x="4083" y="5161"/>
                  </a:lnTo>
                  <a:lnTo>
                    <a:pt x="4084" y="5166"/>
                  </a:lnTo>
                  <a:lnTo>
                    <a:pt x="4085" y="5175"/>
                  </a:lnTo>
                  <a:lnTo>
                    <a:pt x="4086" y="5180"/>
                  </a:lnTo>
                  <a:lnTo>
                    <a:pt x="4087" y="5189"/>
                  </a:lnTo>
                  <a:lnTo>
                    <a:pt x="4088" y="5195"/>
                  </a:lnTo>
                  <a:lnTo>
                    <a:pt x="4089" y="5203"/>
                  </a:lnTo>
                  <a:lnTo>
                    <a:pt x="4089" y="5209"/>
                  </a:lnTo>
                  <a:lnTo>
                    <a:pt x="4090" y="5218"/>
                  </a:lnTo>
                  <a:lnTo>
                    <a:pt x="4090" y="5223"/>
                  </a:lnTo>
                  <a:lnTo>
                    <a:pt x="4090" y="5232"/>
                  </a:lnTo>
                  <a:lnTo>
                    <a:pt x="4090" y="5235"/>
                  </a:lnTo>
                  <a:lnTo>
                    <a:pt x="4090" y="5942"/>
                  </a:lnTo>
                  <a:lnTo>
                    <a:pt x="4090" y="5945"/>
                  </a:lnTo>
                  <a:lnTo>
                    <a:pt x="4090" y="5954"/>
                  </a:lnTo>
                  <a:lnTo>
                    <a:pt x="4090" y="5959"/>
                  </a:lnTo>
                  <a:lnTo>
                    <a:pt x="4089" y="5968"/>
                  </a:lnTo>
                  <a:lnTo>
                    <a:pt x="4089" y="5974"/>
                  </a:lnTo>
                  <a:lnTo>
                    <a:pt x="4088" y="5982"/>
                  </a:lnTo>
                  <a:lnTo>
                    <a:pt x="4087" y="5988"/>
                  </a:lnTo>
                  <a:lnTo>
                    <a:pt x="4086" y="5997"/>
                  </a:lnTo>
                  <a:lnTo>
                    <a:pt x="4085" y="6002"/>
                  </a:lnTo>
                  <a:lnTo>
                    <a:pt x="4084" y="6011"/>
                  </a:lnTo>
                  <a:lnTo>
                    <a:pt x="4083" y="6016"/>
                  </a:lnTo>
                  <a:lnTo>
                    <a:pt x="4081" y="6025"/>
                  </a:lnTo>
                  <a:lnTo>
                    <a:pt x="4080" y="6030"/>
                  </a:lnTo>
                  <a:lnTo>
                    <a:pt x="4078" y="6039"/>
                  </a:lnTo>
                  <a:lnTo>
                    <a:pt x="4076" y="6044"/>
                  </a:lnTo>
                  <a:lnTo>
                    <a:pt x="4074" y="6052"/>
                  </a:lnTo>
                  <a:lnTo>
                    <a:pt x="4072" y="6057"/>
                  </a:lnTo>
                  <a:lnTo>
                    <a:pt x="4070" y="6066"/>
                  </a:lnTo>
                  <a:lnTo>
                    <a:pt x="4068" y="6071"/>
                  </a:lnTo>
                  <a:lnTo>
                    <a:pt x="4065" y="6079"/>
                  </a:lnTo>
                  <a:lnTo>
                    <a:pt x="4063" y="6084"/>
                  </a:lnTo>
                  <a:lnTo>
                    <a:pt x="4060" y="6092"/>
                  </a:lnTo>
                  <a:lnTo>
                    <a:pt x="4058" y="6097"/>
                  </a:lnTo>
                  <a:lnTo>
                    <a:pt x="4054" y="6105"/>
                  </a:lnTo>
                  <a:lnTo>
                    <a:pt x="4052" y="6110"/>
                  </a:lnTo>
                  <a:lnTo>
                    <a:pt x="4048" y="6118"/>
                  </a:lnTo>
                  <a:lnTo>
                    <a:pt x="4046" y="6123"/>
                  </a:lnTo>
                  <a:lnTo>
                    <a:pt x="4041" y="6130"/>
                  </a:lnTo>
                  <a:lnTo>
                    <a:pt x="4036" y="6139"/>
                  </a:lnTo>
                  <a:lnTo>
                    <a:pt x="4032" y="6147"/>
                  </a:lnTo>
                  <a:lnTo>
                    <a:pt x="4029" y="6151"/>
                  </a:lnTo>
                  <a:lnTo>
                    <a:pt x="4024" y="6159"/>
                  </a:lnTo>
                  <a:lnTo>
                    <a:pt x="4021" y="6163"/>
                  </a:lnTo>
                  <a:lnTo>
                    <a:pt x="4016" y="6170"/>
                  </a:lnTo>
                  <a:lnTo>
                    <a:pt x="4012" y="6174"/>
                  </a:lnTo>
                  <a:lnTo>
                    <a:pt x="4007" y="6181"/>
                  </a:lnTo>
                  <a:lnTo>
                    <a:pt x="4004" y="6185"/>
                  </a:lnTo>
                  <a:lnTo>
                    <a:pt x="3998" y="6192"/>
                  </a:lnTo>
                  <a:lnTo>
                    <a:pt x="3995" y="6196"/>
                  </a:lnTo>
                  <a:lnTo>
                    <a:pt x="3989" y="6202"/>
                  </a:lnTo>
                  <a:lnTo>
                    <a:pt x="3985" y="6206"/>
                  </a:lnTo>
                  <a:lnTo>
                    <a:pt x="3979" y="6212"/>
                  </a:lnTo>
                  <a:lnTo>
                    <a:pt x="3975" y="6216"/>
                  </a:lnTo>
                  <a:lnTo>
                    <a:pt x="3969" y="6222"/>
                  </a:lnTo>
                  <a:lnTo>
                    <a:pt x="3965" y="6226"/>
                  </a:lnTo>
                  <a:lnTo>
                    <a:pt x="3959" y="6232"/>
                  </a:lnTo>
                  <a:lnTo>
                    <a:pt x="3955" y="6235"/>
                  </a:lnTo>
                  <a:lnTo>
                    <a:pt x="3948" y="6241"/>
                  </a:lnTo>
                  <a:lnTo>
                    <a:pt x="3944" y="6244"/>
                  </a:lnTo>
                  <a:lnTo>
                    <a:pt x="3937" y="6249"/>
                  </a:lnTo>
                  <a:lnTo>
                    <a:pt x="3933" y="6253"/>
                  </a:lnTo>
                  <a:lnTo>
                    <a:pt x="3926" y="6258"/>
                  </a:lnTo>
                  <a:lnTo>
                    <a:pt x="3922" y="6261"/>
                  </a:lnTo>
                  <a:lnTo>
                    <a:pt x="3914" y="6266"/>
                  </a:lnTo>
                  <a:lnTo>
                    <a:pt x="3910" y="6269"/>
                  </a:lnTo>
                  <a:lnTo>
                    <a:pt x="3902" y="6273"/>
                  </a:lnTo>
                  <a:lnTo>
                    <a:pt x="3896" y="6277"/>
                  </a:lnTo>
                  <a:lnTo>
                    <a:pt x="3888" y="6281"/>
                  </a:lnTo>
                  <a:lnTo>
                    <a:pt x="3883" y="6284"/>
                  </a:lnTo>
                  <a:lnTo>
                    <a:pt x="3875" y="6288"/>
                  </a:lnTo>
                  <a:lnTo>
                    <a:pt x="3869" y="6291"/>
                  </a:lnTo>
                  <a:lnTo>
                    <a:pt x="3861" y="6295"/>
                  </a:lnTo>
                  <a:lnTo>
                    <a:pt x="3856" y="6297"/>
                  </a:lnTo>
                  <a:lnTo>
                    <a:pt x="3848" y="6300"/>
                  </a:lnTo>
                  <a:lnTo>
                    <a:pt x="3842" y="6302"/>
                  </a:lnTo>
                  <a:lnTo>
                    <a:pt x="3834" y="6305"/>
                  </a:lnTo>
                  <a:lnTo>
                    <a:pt x="3828" y="6307"/>
                  </a:lnTo>
                  <a:lnTo>
                    <a:pt x="3820" y="6310"/>
                  </a:lnTo>
                  <a:lnTo>
                    <a:pt x="3815" y="6312"/>
                  </a:lnTo>
                  <a:lnTo>
                    <a:pt x="3806" y="6314"/>
                  </a:lnTo>
                  <a:lnTo>
                    <a:pt x="3801" y="6315"/>
                  </a:lnTo>
                  <a:lnTo>
                    <a:pt x="3792" y="6317"/>
                  </a:lnTo>
                  <a:lnTo>
                    <a:pt x="3787" y="6319"/>
                  </a:lnTo>
                  <a:lnTo>
                    <a:pt x="3778" y="6320"/>
                  </a:lnTo>
                  <a:lnTo>
                    <a:pt x="3773" y="6321"/>
                  </a:lnTo>
                  <a:lnTo>
                    <a:pt x="3764" y="6323"/>
                  </a:lnTo>
                  <a:lnTo>
                    <a:pt x="3759" y="6323"/>
                  </a:lnTo>
                  <a:lnTo>
                    <a:pt x="3750" y="6324"/>
                  </a:lnTo>
                  <a:lnTo>
                    <a:pt x="3744" y="6325"/>
                  </a:lnTo>
                  <a:lnTo>
                    <a:pt x="3736" y="6326"/>
                  </a:lnTo>
                  <a:lnTo>
                    <a:pt x="3730" y="6326"/>
                  </a:lnTo>
                  <a:lnTo>
                    <a:pt x="3722" y="6327"/>
                  </a:lnTo>
                  <a:lnTo>
                    <a:pt x="3716" y="6327"/>
                  </a:lnTo>
                  <a:lnTo>
                    <a:pt x="3708" y="6327"/>
                  </a:lnTo>
                  <a:lnTo>
                    <a:pt x="3705" y="6327"/>
                  </a:lnTo>
                  <a:lnTo>
                    <a:pt x="2998" y="6327"/>
                  </a:lnTo>
                  <a:lnTo>
                    <a:pt x="2995" y="6327"/>
                  </a:lnTo>
                  <a:lnTo>
                    <a:pt x="2987" y="6327"/>
                  </a:lnTo>
                  <a:lnTo>
                    <a:pt x="2981" y="6327"/>
                  </a:lnTo>
                  <a:lnTo>
                    <a:pt x="2973" y="6326"/>
                  </a:lnTo>
                  <a:lnTo>
                    <a:pt x="2967" y="6326"/>
                  </a:lnTo>
                  <a:lnTo>
                    <a:pt x="2959" y="6325"/>
                  </a:lnTo>
                  <a:lnTo>
                    <a:pt x="2953" y="6324"/>
                  </a:lnTo>
                  <a:lnTo>
                    <a:pt x="2944" y="6323"/>
                  </a:lnTo>
                  <a:lnTo>
                    <a:pt x="2939" y="6323"/>
                  </a:lnTo>
                  <a:lnTo>
                    <a:pt x="2930" y="6321"/>
                  </a:lnTo>
                  <a:lnTo>
                    <a:pt x="2925" y="6320"/>
                  </a:lnTo>
                  <a:lnTo>
                    <a:pt x="2916" y="6318"/>
                  </a:lnTo>
                  <a:lnTo>
                    <a:pt x="2911" y="6317"/>
                  </a:lnTo>
                  <a:lnTo>
                    <a:pt x="2902" y="6315"/>
                  </a:lnTo>
                  <a:lnTo>
                    <a:pt x="2897" y="6314"/>
                  </a:lnTo>
                  <a:lnTo>
                    <a:pt x="2888" y="6311"/>
                  </a:lnTo>
                  <a:lnTo>
                    <a:pt x="2883" y="6310"/>
                  </a:lnTo>
                  <a:lnTo>
                    <a:pt x="2874" y="6307"/>
                  </a:lnTo>
                  <a:lnTo>
                    <a:pt x="2869" y="6305"/>
                  </a:lnTo>
                  <a:lnTo>
                    <a:pt x="2861" y="6302"/>
                  </a:lnTo>
                  <a:lnTo>
                    <a:pt x="2855" y="6300"/>
                  </a:lnTo>
                  <a:lnTo>
                    <a:pt x="2847" y="6297"/>
                  </a:lnTo>
                  <a:lnTo>
                    <a:pt x="2841" y="6294"/>
                  </a:lnTo>
                  <a:lnTo>
                    <a:pt x="2833" y="6290"/>
                  </a:lnTo>
                  <a:lnTo>
                    <a:pt x="2828" y="6288"/>
                  </a:lnTo>
                  <a:lnTo>
                    <a:pt x="2820" y="6284"/>
                  </a:lnTo>
                  <a:lnTo>
                    <a:pt x="2814" y="6281"/>
                  </a:lnTo>
                  <a:lnTo>
                    <a:pt x="2807" y="6276"/>
                  </a:lnTo>
                  <a:lnTo>
                    <a:pt x="2803" y="6274"/>
                  </a:lnTo>
                  <a:lnTo>
                    <a:pt x="2795" y="6270"/>
                  </a:lnTo>
                  <a:lnTo>
                    <a:pt x="2791" y="6267"/>
                  </a:lnTo>
                  <a:lnTo>
                    <a:pt x="2783" y="6262"/>
                  </a:lnTo>
                  <a:lnTo>
                    <a:pt x="2779" y="6259"/>
                  </a:lnTo>
                  <a:lnTo>
                    <a:pt x="2772" y="6253"/>
                  </a:lnTo>
                  <a:lnTo>
                    <a:pt x="2767" y="6250"/>
                  </a:lnTo>
                  <a:lnTo>
                    <a:pt x="2760" y="6245"/>
                  </a:lnTo>
                  <a:lnTo>
                    <a:pt x="2756" y="6241"/>
                  </a:lnTo>
                  <a:lnTo>
                    <a:pt x="2749" y="6236"/>
                  </a:lnTo>
                  <a:lnTo>
                    <a:pt x="2745" y="6232"/>
                  </a:lnTo>
                  <a:lnTo>
                    <a:pt x="2738" y="6226"/>
                  </a:lnTo>
                  <a:lnTo>
                    <a:pt x="2735" y="6223"/>
                  </a:lnTo>
                  <a:lnTo>
                    <a:pt x="2728" y="6217"/>
                  </a:lnTo>
                  <a:lnTo>
                    <a:pt x="2724" y="6213"/>
                  </a:lnTo>
                  <a:lnTo>
                    <a:pt x="2718" y="6207"/>
                  </a:lnTo>
                  <a:lnTo>
                    <a:pt x="2715" y="6203"/>
                  </a:lnTo>
                  <a:lnTo>
                    <a:pt x="2709" y="6196"/>
                  </a:lnTo>
                  <a:lnTo>
                    <a:pt x="2705" y="6192"/>
                  </a:lnTo>
                  <a:lnTo>
                    <a:pt x="2700" y="6185"/>
                  </a:lnTo>
                  <a:lnTo>
                    <a:pt x="2696" y="6181"/>
                  </a:lnTo>
                  <a:lnTo>
                    <a:pt x="2691" y="6174"/>
                  </a:lnTo>
                  <a:lnTo>
                    <a:pt x="2687" y="6170"/>
                  </a:lnTo>
                  <a:lnTo>
                    <a:pt x="2682" y="6163"/>
                  </a:lnTo>
                  <a:lnTo>
                    <a:pt x="2679" y="6159"/>
                  </a:lnTo>
                  <a:lnTo>
                    <a:pt x="2674" y="6151"/>
                  </a:lnTo>
                  <a:lnTo>
                    <a:pt x="2671" y="6147"/>
                  </a:lnTo>
                  <a:lnTo>
                    <a:pt x="2667" y="6139"/>
                  </a:lnTo>
                  <a:lnTo>
                    <a:pt x="2662" y="6130"/>
                  </a:lnTo>
                  <a:lnTo>
                    <a:pt x="2657" y="6123"/>
                  </a:lnTo>
                  <a:lnTo>
                    <a:pt x="2655" y="6118"/>
                  </a:lnTo>
                  <a:lnTo>
                    <a:pt x="2651" y="6110"/>
                  </a:lnTo>
                  <a:lnTo>
                    <a:pt x="2649" y="6105"/>
                  </a:lnTo>
                  <a:lnTo>
                    <a:pt x="2645" y="6097"/>
                  </a:lnTo>
                  <a:lnTo>
                    <a:pt x="2643" y="6092"/>
                  </a:lnTo>
                  <a:lnTo>
                    <a:pt x="2640" y="6084"/>
                  </a:lnTo>
                  <a:lnTo>
                    <a:pt x="2638" y="6079"/>
                  </a:lnTo>
                  <a:lnTo>
                    <a:pt x="2635" y="6071"/>
                  </a:lnTo>
                  <a:lnTo>
                    <a:pt x="2633" y="6066"/>
                  </a:lnTo>
                  <a:lnTo>
                    <a:pt x="2631" y="6057"/>
                  </a:lnTo>
                  <a:lnTo>
                    <a:pt x="2629" y="6052"/>
                  </a:lnTo>
                  <a:lnTo>
                    <a:pt x="2627" y="6044"/>
                  </a:lnTo>
                  <a:lnTo>
                    <a:pt x="2625" y="6039"/>
                  </a:lnTo>
                  <a:lnTo>
                    <a:pt x="2623" y="6030"/>
                  </a:lnTo>
                  <a:lnTo>
                    <a:pt x="2622" y="6025"/>
                  </a:lnTo>
                  <a:lnTo>
                    <a:pt x="2620" y="6016"/>
                  </a:lnTo>
                  <a:lnTo>
                    <a:pt x="2619" y="6011"/>
                  </a:lnTo>
                  <a:lnTo>
                    <a:pt x="2618" y="6002"/>
                  </a:lnTo>
                  <a:lnTo>
                    <a:pt x="2617" y="5997"/>
                  </a:lnTo>
                  <a:lnTo>
                    <a:pt x="2616" y="5988"/>
                  </a:lnTo>
                  <a:lnTo>
                    <a:pt x="2615" y="5982"/>
                  </a:lnTo>
                  <a:lnTo>
                    <a:pt x="2614" y="5974"/>
                  </a:lnTo>
                  <a:lnTo>
                    <a:pt x="2614" y="5968"/>
                  </a:lnTo>
                  <a:lnTo>
                    <a:pt x="2613" y="5959"/>
                  </a:lnTo>
                  <a:lnTo>
                    <a:pt x="2613" y="5954"/>
                  </a:lnTo>
                  <a:lnTo>
                    <a:pt x="2613" y="5945"/>
                  </a:lnTo>
                  <a:lnTo>
                    <a:pt x="2613" y="5942"/>
                  </a:lnTo>
                  <a:lnTo>
                    <a:pt x="2613" y="5235"/>
                  </a:lnTo>
                  <a:lnTo>
                    <a:pt x="2613" y="5232"/>
                  </a:lnTo>
                  <a:lnTo>
                    <a:pt x="2613" y="5223"/>
                  </a:lnTo>
                  <a:lnTo>
                    <a:pt x="2613" y="5218"/>
                  </a:lnTo>
                  <a:lnTo>
                    <a:pt x="2614" y="5209"/>
                  </a:lnTo>
                  <a:lnTo>
                    <a:pt x="2614" y="5203"/>
                  </a:lnTo>
                  <a:lnTo>
                    <a:pt x="2615" y="5195"/>
                  </a:lnTo>
                  <a:lnTo>
                    <a:pt x="2616" y="5189"/>
                  </a:lnTo>
                  <a:lnTo>
                    <a:pt x="2617" y="5180"/>
                  </a:lnTo>
                  <a:lnTo>
                    <a:pt x="2618" y="5175"/>
                  </a:lnTo>
                  <a:lnTo>
                    <a:pt x="2619" y="5166"/>
                  </a:lnTo>
                  <a:lnTo>
                    <a:pt x="2620" y="5161"/>
                  </a:lnTo>
                  <a:lnTo>
                    <a:pt x="2622" y="5152"/>
                  </a:lnTo>
                  <a:lnTo>
                    <a:pt x="2623" y="5147"/>
                  </a:lnTo>
                  <a:lnTo>
                    <a:pt x="2625" y="5139"/>
                  </a:lnTo>
                  <a:lnTo>
                    <a:pt x="2627" y="5133"/>
                  </a:lnTo>
                  <a:lnTo>
                    <a:pt x="2629" y="5125"/>
                  </a:lnTo>
                  <a:lnTo>
                    <a:pt x="2631" y="5120"/>
                  </a:lnTo>
                  <a:lnTo>
                    <a:pt x="2634" y="5111"/>
                  </a:lnTo>
                  <a:lnTo>
                    <a:pt x="2635" y="5106"/>
                  </a:lnTo>
                  <a:lnTo>
                    <a:pt x="2638" y="5098"/>
                  </a:lnTo>
                  <a:lnTo>
                    <a:pt x="2640" y="5093"/>
                  </a:lnTo>
                  <a:lnTo>
                    <a:pt x="2643" y="5085"/>
                  </a:lnTo>
                  <a:lnTo>
                    <a:pt x="2646" y="5080"/>
                  </a:lnTo>
                  <a:lnTo>
                    <a:pt x="2649" y="5072"/>
                  </a:lnTo>
                  <a:lnTo>
                    <a:pt x="2651" y="5068"/>
                  </a:lnTo>
                  <a:lnTo>
                    <a:pt x="2655" y="5060"/>
                  </a:lnTo>
                  <a:lnTo>
                    <a:pt x="2658" y="5055"/>
                  </a:lnTo>
                  <a:lnTo>
                    <a:pt x="2662" y="5047"/>
                  </a:lnTo>
                  <a:lnTo>
                    <a:pt x="2666" y="5040"/>
                  </a:lnTo>
                  <a:lnTo>
                    <a:pt x="2670" y="5032"/>
                  </a:lnTo>
                  <a:lnTo>
                    <a:pt x="2673" y="5028"/>
                  </a:lnTo>
                  <a:lnTo>
                    <a:pt x="2678" y="5020"/>
                  </a:lnTo>
                  <a:lnTo>
                    <a:pt x="2682" y="5016"/>
                  </a:lnTo>
                  <a:lnTo>
                    <a:pt x="2687" y="5008"/>
                  </a:lnTo>
                  <a:lnTo>
                    <a:pt x="2690" y="5004"/>
                  </a:lnTo>
                  <a:lnTo>
                    <a:pt x="2695" y="4997"/>
                  </a:lnTo>
                  <a:lnTo>
                    <a:pt x="2699" y="4993"/>
                  </a:lnTo>
                  <a:lnTo>
                    <a:pt x="2705" y="4986"/>
                  </a:lnTo>
                  <a:lnTo>
                    <a:pt x="2708" y="4982"/>
                  </a:lnTo>
                  <a:lnTo>
                    <a:pt x="2714" y="4975"/>
                  </a:lnTo>
                  <a:lnTo>
                    <a:pt x="2718" y="4971"/>
                  </a:lnTo>
                  <a:lnTo>
                    <a:pt x="2724" y="4965"/>
                  </a:lnTo>
                  <a:lnTo>
                    <a:pt x="2728" y="4960"/>
                  </a:lnTo>
                  <a:lnTo>
                    <a:pt x="2735" y="4954"/>
                  </a:lnTo>
                  <a:lnTo>
                    <a:pt x="2739" y="4951"/>
                  </a:lnTo>
                  <a:lnTo>
                    <a:pt x="2746" y="4945"/>
                  </a:lnTo>
                  <a:lnTo>
                    <a:pt x="2750" y="4941"/>
                  </a:lnTo>
                  <a:lnTo>
                    <a:pt x="2757" y="4935"/>
                  </a:lnTo>
                  <a:lnTo>
                    <a:pt x="2761" y="4932"/>
                  </a:lnTo>
                  <a:lnTo>
                    <a:pt x="2768" y="4926"/>
                  </a:lnTo>
                  <a:lnTo>
                    <a:pt x="2773" y="4923"/>
                  </a:lnTo>
                  <a:lnTo>
                    <a:pt x="2780" y="4918"/>
                  </a:lnTo>
                  <a:lnTo>
                    <a:pt x="2785" y="4915"/>
                  </a:lnTo>
                  <a:lnTo>
                    <a:pt x="2793" y="4910"/>
                  </a:lnTo>
                  <a:lnTo>
                    <a:pt x="2798" y="4907"/>
                  </a:lnTo>
                  <a:lnTo>
                    <a:pt x="2806" y="4902"/>
                  </a:lnTo>
                  <a:lnTo>
                    <a:pt x="2806" y="4902"/>
                  </a:lnTo>
                  <a:lnTo>
                    <a:pt x="2814" y="4897"/>
                  </a:lnTo>
                  <a:lnTo>
                    <a:pt x="2819" y="4895"/>
                  </a:lnTo>
                  <a:lnTo>
                    <a:pt x="2827" y="4891"/>
                  </a:lnTo>
                  <a:lnTo>
                    <a:pt x="2832" y="4888"/>
                  </a:lnTo>
                  <a:lnTo>
                    <a:pt x="2840" y="4884"/>
                  </a:lnTo>
                  <a:lnTo>
                    <a:pt x="2846" y="4882"/>
                  </a:lnTo>
                  <a:lnTo>
                    <a:pt x="2854" y="4878"/>
                  </a:lnTo>
                  <a:lnTo>
                    <a:pt x="2859" y="4876"/>
                  </a:lnTo>
                  <a:lnTo>
                    <a:pt x="2867" y="4873"/>
                  </a:lnTo>
                  <a:lnTo>
                    <a:pt x="2873" y="4871"/>
                  </a:lnTo>
                  <a:lnTo>
                    <a:pt x="2881" y="4868"/>
                  </a:lnTo>
                  <a:lnTo>
                    <a:pt x="2887" y="4867"/>
                  </a:lnTo>
                  <a:lnTo>
                    <a:pt x="2895" y="4864"/>
                  </a:lnTo>
                  <a:lnTo>
                    <a:pt x="2901" y="4863"/>
                  </a:lnTo>
                  <a:lnTo>
                    <a:pt x="2909" y="4861"/>
                  </a:lnTo>
                  <a:lnTo>
                    <a:pt x="2915" y="4859"/>
                  </a:lnTo>
                  <a:lnTo>
                    <a:pt x="2923" y="4857"/>
                  </a:lnTo>
                  <a:lnTo>
                    <a:pt x="2929" y="4856"/>
                  </a:lnTo>
                  <a:lnTo>
                    <a:pt x="2937" y="4855"/>
                  </a:lnTo>
                  <a:lnTo>
                    <a:pt x="2943" y="4854"/>
                  </a:lnTo>
                  <a:lnTo>
                    <a:pt x="2952" y="4853"/>
                  </a:lnTo>
                  <a:lnTo>
                    <a:pt x="2957" y="4852"/>
                  </a:lnTo>
                  <a:lnTo>
                    <a:pt x="2966" y="4851"/>
                  </a:lnTo>
                  <a:lnTo>
                    <a:pt x="2972" y="4851"/>
                  </a:lnTo>
                  <a:close/>
                  <a:moveTo>
                    <a:pt x="3711" y="5150"/>
                  </a:moveTo>
                  <a:lnTo>
                    <a:pt x="3708" y="5150"/>
                  </a:lnTo>
                  <a:lnTo>
                    <a:pt x="3704" y="5150"/>
                  </a:lnTo>
                  <a:lnTo>
                    <a:pt x="2999" y="5150"/>
                  </a:lnTo>
                  <a:lnTo>
                    <a:pt x="2995" y="5150"/>
                  </a:lnTo>
                  <a:lnTo>
                    <a:pt x="2992" y="5150"/>
                  </a:lnTo>
                  <a:lnTo>
                    <a:pt x="2989" y="5151"/>
                  </a:lnTo>
                  <a:lnTo>
                    <a:pt x="2986" y="5151"/>
                  </a:lnTo>
                  <a:lnTo>
                    <a:pt x="2983" y="5151"/>
                  </a:lnTo>
                  <a:lnTo>
                    <a:pt x="2980" y="5152"/>
                  </a:lnTo>
                  <a:lnTo>
                    <a:pt x="2977" y="5153"/>
                  </a:lnTo>
                  <a:lnTo>
                    <a:pt x="2974" y="5154"/>
                  </a:lnTo>
                  <a:lnTo>
                    <a:pt x="2971" y="5155"/>
                  </a:lnTo>
                  <a:lnTo>
                    <a:pt x="2968" y="5156"/>
                  </a:lnTo>
                  <a:lnTo>
                    <a:pt x="2965" y="5157"/>
                  </a:lnTo>
                  <a:lnTo>
                    <a:pt x="2963" y="5158"/>
                  </a:lnTo>
                  <a:lnTo>
                    <a:pt x="2961" y="5159"/>
                  </a:lnTo>
                  <a:lnTo>
                    <a:pt x="2956" y="5162"/>
                  </a:lnTo>
                  <a:lnTo>
                    <a:pt x="2951" y="5165"/>
                  </a:lnTo>
                  <a:lnTo>
                    <a:pt x="2949" y="5166"/>
                  </a:lnTo>
                  <a:lnTo>
                    <a:pt x="2947" y="5168"/>
                  </a:lnTo>
                  <a:lnTo>
                    <a:pt x="2944" y="5169"/>
                  </a:lnTo>
                  <a:lnTo>
                    <a:pt x="2942" y="5171"/>
                  </a:lnTo>
                  <a:lnTo>
                    <a:pt x="2940" y="5173"/>
                  </a:lnTo>
                  <a:lnTo>
                    <a:pt x="2937" y="5176"/>
                  </a:lnTo>
                  <a:lnTo>
                    <a:pt x="2935" y="5178"/>
                  </a:lnTo>
                  <a:lnTo>
                    <a:pt x="2933" y="5180"/>
                  </a:lnTo>
                  <a:lnTo>
                    <a:pt x="2931" y="5183"/>
                  </a:lnTo>
                  <a:lnTo>
                    <a:pt x="2929" y="5185"/>
                  </a:lnTo>
                  <a:lnTo>
                    <a:pt x="2927" y="5188"/>
                  </a:lnTo>
                  <a:lnTo>
                    <a:pt x="2925" y="5191"/>
                  </a:lnTo>
                  <a:lnTo>
                    <a:pt x="2924" y="5192"/>
                  </a:lnTo>
                  <a:lnTo>
                    <a:pt x="2923" y="5194"/>
                  </a:lnTo>
                  <a:lnTo>
                    <a:pt x="2922" y="5197"/>
                  </a:lnTo>
                  <a:lnTo>
                    <a:pt x="2920" y="5201"/>
                  </a:lnTo>
                  <a:lnTo>
                    <a:pt x="2919" y="5204"/>
                  </a:lnTo>
                  <a:lnTo>
                    <a:pt x="2918" y="5207"/>
                  </a:lnTo>
                  <a:lnTo>
                    <a:pt x="2917" y="5210"/>
                  </a:lnTo>
                  <a:lnTo>
                    <a:pt x="2916" y="5213"/>
                  </a:lnTo>
                  <a:lnTo>
                    <a:pt x="2915" y="5217"/>
                  </a:lnTo>
                  <a:lnTo>
                    <a:pt x="2914" y="5220"/>
                  </a:lnTo>
                  <a:lnTo>
                    <a:pt x="2914" y="5223"/>
                  </a:lnTo>
                  <a:lnTo>
                    <a:pt x="2914" y="5226"/>
                  </a:lnTo>
                  <a:lnTo>
                    <a:pt x="2913" y="5229"/>
                  </a:lnTo>
                  <a:lnTo>
                    <a:pt x="2913" y="5232"/>
                  </a:lnTo>
                  <a:lnTo>
                    <a:pt x="2913" y="5236"/>
                  </a:lnTo>
                  <a:lnTo>
                    <a:pt x="2913" y="5941"/>
                  </a:lnTo>
                  <a:lnTo>
                    <a:pt x="2913" y="5945"/>
                  </a:lnTo>
                  <a:lnTo>
                    <a:pt x="2913" y="5948"/>
                  </a:lnTo>
                  <a:lnTo>
                    <a:pt x="2914" y="5951"/>
                  </a:lnTo>
                  <a:lnTo>
                    <a:pt x="2914" y="5955"/>
                  </a:lnTo>
                  <a:lnTo>
                    <a:pt x="2915" y="5958"/>
                  </a:lnTo>
                  <a:lnTo>
                    <a:pt x="2915" y="5961"/>
                  </a:lnTo>
                  <a:lnTo>
                    <a:pt x="2916" y="5965"/>
                  </a:lnTo>
                  <a:lnTo>
                    <a:pt x="2917" y="5968"/>
                  </a:lnTo>
                  <a:lnTo>
                    <a:pt x="2918" y="5971"/>
                  </a:lnTo>
                  <a:lnTo>
                    <a:pt x="2919" y="5974"/>
                  </a:lnTo>
                  <a:lnTo>
                    <a:pt x="2921" y="5978"/>
                  </a:lnTo>
                  <a:lnTo>
                    <a:pt x="2922" y="5981"/>
                  </a:lnTo>
                  <a:lnTo>
                    <a:pt x="2924" y="5984"/>
                  </a:lnTo>
                  <a:lnTo>
                    <a:pt x="2924" y="5985"/>
                  </a:lnTo>
                  <a:lnTo>
                    <a:pt x="2924" y="5986"/>
                  </a:lnTo>
                  <a:lnTo>
                    <a:pt x="2926" y="5988"/>
                  </a:lnTo>
                  <a:lnTo>
                    <a:pt x="2928" y="5991"/>
                  </a:lnTo>
                  <a:lnTo>
                    <a:pt x="2930" y="5994"/>
                  </a:lnTo>
                  <a:lnTo>
                    <a:pt x="2933" y="5997"/>
                  </a:lnTo>
                  <a:lnTo>
                    <a:pt x="2935" y="5999"/>
                  </a:lnTo>
                  <a:lnTo>
                    <a:pt x="2937" y="6002"/>
                  </a:lnTo>
                  <a:lnTo>
                    <a:pt x="2940" y="6004"/>
                  </a:lnTo>
                  <a:lnTo>
                    <a:pt x="2943" y="6006"/>
                  </a:lnTo>
                  <a:lnTo>
                    <a:pt x="2945" y="6009"/>
                  </a:lnTo>
                  <a:lnTo>
                    <a:pt x="2948" y="6011"/>
                  </a:lnTo>
                  <a:lnTo>
                    <a:pt x="2951" y="6013"/>
                  </a:lnTo>
                  <a:lnTo>
                    <a:pt x="2954" y="6015"/>
                  </a:lnTo>
                  <a:lnTo>
                    <a:pt x="2957" y="6017"/>
                  </a:lnTo>
                  <a:lnTo>
                    <a:pt x="2960" y="6018"/>
                  </a:lnTo>
                  <a:lnTo>
                    <a:pt x="2962" y="6020"/>
                  </a:lnTo>
                  <a:lnTo>
                    <a:pt x="2964" y="6021"/>
                  </a:lnTo>
                  <a:lnTo>
                    <a:pt x="2967" y="6022"/>
                  </a:lnTo>
                  <a:lnTo>
                    <a:pt x="2969" y="6022"/>
                  </a:lnTo>
                  <a:lnTo>
                    <a:pt x="2972" y="6023"/>
                  </a:lnTo>
                  <a:lnTo>
                    <a:pt x="2975" y="6024"/>
                  </a:lnTo>
                  <a:lnTo>
                    <a:pt x="2978" y="6025"/>
                  </a:lnTo>
                  <a:lnTo>
                    <a:pt x="2981" y="6025"/>
                  </a:lnTo>
                  <a:lnTo>
                    <a:pt x="2984" y="6026"/>
                  </a:lnTo>
                  <a:lnTo>
                    <a:pt x="2988" y="6026"/>
                  </a:lnTo>
                  <a:lnTo>
                    <a:pt x="2991" y="6027"/>
                  </a:lnTo>
                  <a:lnTo>
                    <a:pt x="2994" y="6027"/>
                  </a:lnTo>
                  <a:lnTo>
                    <a:pt x="2999" y="6027"/>
                  </a:lnTo>
                  <a:lnTo>
                    <a:pt x="3704" y="6027"/>
                  </a:lnTo>
                  <a:lnTo>
                    <a:pt x="3709" y="6027"/>
                  </a:lnTo>
                  <a:lnTo>
                    <a:pt x="3712" y="6027"/>
                  </a:lnTo>
                  <a:lnTo>
                    <a:pt x="3715" y="6026"/>
                  </a:lnTo>
                  <a:lnTo>
                    <a:pt x="3719" y="6026"/>
                  </a:lnTo>
                  <a:lnTo>
                    <a:pt x="3722" y="6025"/>
                  </a:lnTo>
                  <a:lnTo>
                    <a:pt x="3725" y="6025"/>
                  </a:lnTo>
                  <a:lnTo>
                    <a:pt x="3728" y="6024"/>
                  </a:lnTo>
                  <a:lnTo>
                    <a:pt x="3731" y="6023"/>
                  </a:lnTo>
                  <a:lnTo>
                    <a:pt x="3734" y="6022"/>
                  </a:lnTo>
                  <a:lnTo>
                    <a:pt x="3737" y="6021"/>
                  </a:lnTo>
                  <a:lnTo>
                    <a:pt x="3740" y="6020"/>
                  </a:lnTo>
                  <a:lnTo>
                    <a:pt x="3742" y="6019"/>
                  </a:lnTo>
                  <a:lnTo>
                    <a:pt x="3745" y="6018"/>
                  </a:lnTo>
                  <a:lnTo>
                    <a:pt x="3747" y="6017"/>
                  </a:lnTo>
                  <a:lnTo>
                    <a:pt x="3749" y="6016"/>
                  </a:lnTo>
                  <a:lnTo>
                    <a:pt x="3752" y="6014"/>
                  </a:lnTo>
                  <a:lnTo>
                    <a:pt x="3754" y="6012"/>
                  </a:lnTo>
                  <a:lnTo>
                    <a:pt x="3757" y="6009"/>
                  </a:lnTo>
                  <a:lnTo>
                    <a:pt x="3760" y="6007"/>
                  </a:lnTo>
                  <a:lnTo>
                    <a:pt x="3763" y="6005"/>
                  </a:lnTo>
                  <a:lnTo>
                    <a:pt x="3765" y="6002"/>
                  </a:lnTo>
                  <a:lnTo>
                    <a:pt x="3768" y="6000"/>
                  </a:lnTo>
                  <a:lnTo>
                    <a:pt x="3770" y="5997"/>
                  </a:lnTo>
                  <a:lnTo>
                    <a:pt x="3772" y="5994"/>
                  </a:lnTo>
                  <a:lnTo>
                    <a:pt x="3775" y="5991"/>
                  </a:lnTo>
                  <a:lnTo>
                    <a:pt x="3777" y="5989"/>
                  </a:lnTo>
                  <a:lnTo>
                    <a:pt x="3779" y="5986"/>
                  </a:lnTo>
                  <a:lnTo>
                    <a:pt x="3779" y="5985"/>
                  </a:lnTo>
                  <a:lnTo>
                    <a:pt x="3779" y="5984"/>
                  </a:lnTo>
                  <a:lnTo>
                    <a:pt x="3781" y="5981"/>
                  </a:lnTo>
                  <a:lnTo>
                    <a:pt x="3782" y="5978"/>
                  </a:lnTo>
                  <a:lnTo>
                    <a:pt x="3784" y="5974"/>
                  </a:lnTo>
                  <a:lnTo>
                    <a:pt x="3785" y="5971"/>
                  </a:lnTo>
                  <a:lnTo>
                    <a:pt x="3786" y="5968"/>
                  </a:lnTo>
                  <a:lnTo>
                    <a:pt x="3787" y="5965"/>
                  </a:lnTo>
                  <a:lnTo>
                    <a:pt x="3788" y="5961"/>
                  </a:lnTo>
                  <a:lnTo>
                    <a:pt x="3788" y="5958"/>
                  </a:lnTo>
                  <a:lnTo>
                    <a:pt x="3789" y="5955"/>
                  </a:lnTo>
                  <a:lnTo>
                    <a:pt x="3789" y="5951"/>
                  </a:lnTo>
                  <a:lnTo>
                    <a:pt x="3790" y="5948"/>
                  </a:lnTo>
                  <a:lnTo>
                    <a:pt x="3790" y="5945"/>
                  </a:lnTo>
                  <a:lnTo>
                    <a:pt x="3790" y="5941"/>
                  </a:lnTo>
                  <a:lnTo>
                    <a:pt x="3790" y="5236"/>
                  </a:lnTo>
                  <a:lnTo>
                    <a:pt x="3790" y="5232"/>
                  </a:lnTo>
                  <a:lnTo>
                    <a:pt x="3790" y="5229"/>
                  </a:lnTo>
                  <a:lnTo>
                    <a:pt x="3789" y="5226"/>
                  </a:lnTo>
                  <a:lnTo>
                    <a:pt x="3789" y="5223"/>
                  </a:lnTo>
                  <a:lnTo>
                    <a:pt x="3789" y="5220"/>
                  </a:lnTo>
                  <a:lnTo>
                    <a:pt x="3788" y="5217"/>
                  </a:lnTo>
                  <a:lnTo>
                    <a:pt x="3787" y="5213"/>
                  </a:lnTo>
                  <a:lnTo>
                    <a:pt x="3786" y="5210"/>
                  </a:lnTo>
                  <a:lnTo>
                    <a:pt x="3785" y="5207"/>
                  </a:lnTo>
                  <a:lnTo>
                    <a:pt x="3784" y="5204"/>
                  </a:lnTo>
                  <a:lnTo>
                    <a:pt x="3783" y="5201"/>
                  </a:lnTo>
                  <a:lnTo>
                    <a:pt x="3781" y="5197"/>
                  </a:lnTo>
                  <a:lnTo>
                    <a:pt x="3780" y="5194"/>
                  </a:lnTo>
                  <a:lnTo>
                    <a:pt x="3779" y="5192"/>
                  </a:lnTo>
                  <a:lnTo>
                    <a:pt x="3778" y="5191"/>
                  </a:lnTo>
                  <a:lnTo>
                    <a:pt x="3776" y="5188"/>
                  </a:lnTo>
                  <a:lnTo>
                    <a:pt x="3774" y="5185"/>
                  </a:lnTo>
                  <a:lnTo>
                    <a:pt x="3772" y="5182"/>
                  </a:lnTo>
                  <a:lnTo>
                    <a:pt x="3770" y="5180"/>
                  </a:lnTo>
                  <a:lnTo>
                    <a:pt x="3767" y="5177"/>
                  </a:lnTo>
                  <a:lnTo>
                    <a:pt x="3765" y="5175"/>
                  </a:lnTo>
                  <a:lnTo>
                    <a:pt x="3763" y="5173"/>
                  </a:lnTo>
                  <a:lnTo>
                    <a:pt x="3760" y="5171"/>
                  </a:lnTo>
                  <a:lnTo>
                    <a:pt x="3758" y="5169"/>
                  </a:lnTo>
                  <a:lnTo>
                    <a:pt x="3756" y="5167"/>
                  </a:lnTo>
                  <a:lnTo>
                    <a:pt x="3753" y="5165"/>
                  </a:lnTo>
                  <a:lnTo>
                    <a:pt x="3751" y="5164"/>
                  </a:lnTo>
                  <a:lnTo>
                    <a:pt x="3748" y="5162"/>
                  </a:lnTo>
                  <a:lnTo>
                    <a:pt x="3745" y="5160"/>
                  </a:lnTo>
                  <a:lnTo>
                    <a:pt x="3742" y="5159"/>
                  </a:lnTo>
                  <a:lnTo>
                    <a:pt x="3739" y="5157"/>
                  </a:lnTo>
                  <a:lnTo>
                    <a:pt x="3736" y="5156"/>
                  </a:lnTo>
                  <a:lnTo>
                    <a:pt x="3733" y="5155"/>
                  </a:lnTo>
                  <a:lnTo>
                    <a:pt x="3730" y="5154"/>
                  </a:lnTo>
                  <a:lnTo>
                    <a:pt x="3727" y="5153"/>
                  </a:lnTo>
                  <a:lnTo>
                    <a:pt x="3724" y="5152"/>
                  </a:lnTo>
                  <a:lnTo>
                    <a:pt x="3720" y="5152"/>
                  </a:lnTo>
                  <a:lnTo>
                    <a:pt x="3717" y="5151"/>
                  </a:lnTo>
                  <a:lnTo>
                    <a:pt x="3714" y="5151"/>
                  </a:lnTo>
                  <a:lnTo>
                    <a:pt x="3711" y="5150"/>
                  </a:lnTo>
                  <a:close/>
                  <a:moveTo>
                    <a:pt x="2972" y="2732"/>
                  </a:moveTo>
                  <a:lnTo>
                    <a:pt x="2981" y="2731"/>
                  </a:lnTo>
                  <a:lnTo>
                    <a:pt x="2986" y="2731"/>
                  </a:lnTo>
                  <a:lnTo>
                    <a:pt x="2995" y="2731"/>
                  </a:lnTo>
                  <a:lnTo>
                    <a:pt x="2998" y="2731"/>
                  </a:lnTo>
                  <a:lnTo>
                    <a:pt x="3705" y="2731"/>
                  </a:lnTo>
                  <a:lnTo>
                    <a:pt x="3708" y="2731"/>
                  </a:lnTo>
                  <a:lnTo>
                    <a:pt x="3717" y="2731"/>
                  </a:lnTo>
                  <a:lnTo>
                    <a:pt x="3722" y="2731"/>
                  </a:lnTo>
                  <a:lnTo>
                    <a:pt x="3731" y="2732"/>
                  </a:lnTo>
                  <a:lnTo>
                    <a:pt x="3737" y="2732"/>
                  </a:lnTo>
                  <a:lnTo>
                    <a:pt x="3745" y="2733"/>
                  </a:lnTo>
                  <a:lnTo>
                    <a:pt x="3751" y="2734"/>
                  </a:lnTo>
                  <a:lnTo>
                    <a:pt x="3760" y="2735"/>
                  </a:lnTo>
                  <a:lnTo>
                    <a:pt x="3765" y="2736"/>
                  </a:lnTo>
                  <a:lnTo>
                    <a:pt x="3774" y="2737"/>
                  </a:lnTo>
                  <a:lnTo>
                    <a:pt x="3779" y="2738"/>
                  </a:lnTo>
                  <a:lnTo>
                    <a:pt x="3788" y="2740"/>
                  </a:lnTo>
                  <a:lnTo>
                    <a:pt x="3793" y="2741"/>
                  </a:lnTo>
                  <a:lnTo>
                    <a:pt x="3802" y="2743"/>
                  </a:lnTo>
                  <a:lnTo>
                    <a:pt x="3807" y="2745"/>
                  </a:lnTo>
                  <a:lnTo>
                    <a:pt x="3815" y="2747"/>
                  </a:lnTo>
                  <a:lnTo>
                    <a:pt x="3820" y="2749"/>
                  </a:lnTo>
                  <a:lnTo>
                    <a:pt x="3829" y="2751"/>
                  </a:lnTo>
                  <a:lnTo>
                    <a:pt x="3834" y="2753"/>
                  </a:lnTo>
                  <a:lnTo>
                    <a:pt x="3842" y="2756"/>
                  </a:lnTo>
                  <a:lnTo>
                    <a:pt x="3847" y="2758"/>
                  </a:lnTo>
                  <a:lnTo>
                    <a:pt x="3855" y="2761"/>
                  </a:lnTo>
                  <a:lnTo>
                    <a:pt x="3860" y="2763"/>
                  </a:lnTo>
                  <a:lnTo>
                    <a:pt x="3868" y="2767"/>
                  </a:lnTo>
                  <a:lnTo>
                    <a:pt x="3873" y="2769"/>
                  </a:lnTo>
                  <a:lnTo>
                    <a:pt x="3881" y="2773"/>
                  </a:lnTo>
                  <a:lnTo>
                    <a:pt x="3886" y="2775"/>
                  </a:lnTo>
                  <a:lnTo>
                    <a:pt x="3893" y="2780"/>
                  </a:lnTo>
                  <a:lnTo>
                    <a:pt x="3902" y="2785"/>
                  </a:lnTo>
                  <a:lnTo>
                    <a:pt x="3910" y="2789"/>
                  </a:lnTo>
                  <a:lnTo>
                    <a:pt x="3914" y="2792"/>
                  </a:lnTo>
                  <a:lnTo>
                    <a:pt x="3922" y="2797"/>
                  </a:lnTo>
                  <a:lnTo>
                    <a:pt x="3926" y="2800"/>
                  </a:lnTo>
                  <a:lnTo>
                    <a:pt x="3933" y="2805"/>
                  </a:lnTo>
                  <a:lnTo>
                    <a:pt x="3937" y="2809"/>
                  </a:lnTo>
                  <a:lnTo>
                    <a:pt x="3944" y="2814"/>
                  </a:lnTo>
                  <a:lnTo>
                    <a:pt x="3948" y="2817"/>
                  </a:lnTo>
                  <a:lnTo>
                    <a:pt x="3955" y="2823"/>
                  </a:lnTo>
                  <a:lnTo>
                    <a:pt x="3959" y="2826"/>
                  </a:lnTo>
                  <a:lnTo>
                    <a:pt x="3965" y="2832"/>
                  </a:lnTo>
                  <a:lnTo>
                    <a:pt x="3969" y="2836"/>
                  </a:lnTo>
                  <a:lnTo>
                    <a:pt x="3975" y="2842"/>
                  </a:lnTo>
                  <a:lnTo>
                    <a:pt x="3979" y="2846"/>
                  </a:lnTo>
                  <a:lnTo>
                    <a:pt x="3985" y="2852"/>
                  </a:lnTo>
                  <a:lnTo>
                    <a:pt x="3989" y="2856"/>
                  </a:lnTo>
                  <a:lnTo>
                    <a:pt x="3995" y="2862"/>
                  </a:lnTo>
                  <a:lnTo>
                    <a:pt x="3998" y="2866"/>
                  </a:lnTo>
                  <a:lnTo>
                    <a:pt x="4004" y="2873"/>
                  </a:lnTo>
                  <a:lnTo>
                    <a:pt x="4007" y="2877"/>
                  </a:lnTo>
                  <a:lnTo>
                    <a:pt x="4012" y="2884"/>
                  </a:lnTo>
                  <a:lnTo>
                    <a:pt x="4016" y="2888"/>
                  </a:lnTo>
                  <a:lnTo>
                    <a:pt x="4021" y="2895"/>
                  </a:lnTo>
                  <a:lnTo>
                    <a:pt x="4024" y="2899"/>
                  </a:lnTo>
                  <a:lnTo>
                    <a:pt x="4029" y="2907"/>
                  </a:lnTo>
                  <a:lnTo>
                    <a:pt x="4032" y="2911"/>
                  </a:lnTo>
                  <a:lnTo>
                    <a:pt x="4036" y="2919"/>
                  </a:lnTo>
                  <a:lnTo>
                    <a:pt x="4041" y="2928"/>
                  </a:lnTo>
                  <a:lnTo>
                    <a:pt x="4046" y="2935"/>
                  </a:lnTo>
                  <a:lnTo>
                    <a:pt x="4048" y="2940"/>
                  </a:lnTo>
                  <a:lnTo>
                    <a:pt x="4052" y="2948"/>
                  </a:lnTo>
                  <a:lnTo>
                    <a:pt x="4054" y="2953"/>
                  </a:lnTo>
                  <a:lnTo>
                    <a:pt x="4058" y="2961"/>
                  </a:lnTo>
                  <a:lnTo>
                    <a:pt x="4060" y="2966"/>
                  </a:lnTo>
                  <a:lnTo>
                    <a:pt x="4063" y="2974"/>
                  </a:lnTo>
                  <a:lnTo>
                    <a:pt x="4065" y="2979"/>
                  </a:lnTo>
                  <a:lnTo>
                    <a:pt x="4068" y="2987"/>
                  </a:lnTo>
                  <a:lnTo>
                    <a:pt x="4070" y="2992"/>
                  </a:lnTo>
                  <a:lnTo>
                    <a:pt x="4072" y="3001"/>
                  </a:lnTo>
                  <a:lnTo>
                    <a:pt x="4074" y="3006"/>
                  </a:lnTo>
                  <a:lnTo>
                    <a:pt x="4076" y="3014"/>
                  </a:lnTo>
                  <a:lnTo>
                    <a:pt x="4078" y="3019"/>
                  </a:lnTo>
                  <a:lnTo>
                    <a:pt x="4080" y="3028"/>
                  </a:lnTo>
                  <a:lnTo>
                    <a:pt x="4081" y="3033"/>
                  </a:lnTo>
                  <a:lnTo>
                    <a:pt x="4083" y="3042"/>
                  </a:lnTo>
                  <a:lnTo>
                    <a:pt x="4084" y="3047"/>
                  </a:lnTo>
                  <a:lnTo>
                    <a:pt x="4085" y="3056"/>
                  </a:lnTo>
                  <a:lnTo>
                    <a:pt x="4086" y="3061"/>
                  </a:lnTo>
                  <a:lnTo>
                    <a:pt x="4087" y="3070"/>
                  </a:lnTo>
                  <a:lnTo>
                    <a:pt x="4088" y="3076"/>
                  </a:lnTo>
                  <a:lnTo>
                    <a:pt x="4089" y="3084"/>
                  </a:lnTo>
                  <a:lnTo>
                    <a:pt x="4089" y="3090"/>
                  </a:lnTo>
                  <a:lnTo>
                    <a:pt x="4090" y="3099"/>
                  </a:lnTo>
                  <a:lnTo>
                    <a:pt x="4090" y="3104"/>
                  </a:lnTo>
                  <a:lnTo>
                    <a:pt x="4090" y="3113"/>
                  </a:lnTo>
                  <a:lnTo>
                    <a:pt x="4090" y="3116"/>
                  </a:lnTo>
                  <a:lnTo>
                    <a:pt x="4090" y="3823"/>
                  </a:lnTo>
                  <a:lnTo>
                    <a:pt x="4090" y="3826"/>
                  </a:lnTo>
                  <a:lnTo>
                    <a:pt x="4090" y="3835"/>
                  </a:lnTo>
                  <a:lnTo>
                    <a:pt x="4090" y="3840"/>
                  </a:lnTo>
                  <a:lnTo>
                    <a:pt x="4089" y="3849"/>
                  </a:lnTo>
                  <a:lnTo>
                    <a:pt x="4089" y="3855"/>
                  </a:lnTo>
                  <a:lnTo>
                    <a:pt x="4088" y="3863"/>
                  </a:lnTo>
                  <a:lnTo>
                    <a:pt x="4087" y="3869"/>
                  </a:lnTo>
                  <a:lnTo>
                    <a:pt x="4086" y="3878"/>
                  </a:lnTo>
                  <a:lnTo>
                    <a:pt x="4085" y="3883"/>
                  </a:lnTo>
                  <a:lnTo>
                    <a:pt x="4084" y="3892"/>
                  </a:lnTo>
                  <a:lnTo>
                    <a:pt x="4083" y="3897"/>
                  </a:lnTo>
                  <a:lnTo>
                    <a:pt x="4081" y="3906"/>
                  </a:lnTo>
                  <a:lnTo>
                    <a:pt x="4080" y="3911"/>
                  </a:lnTo>
                  <a:lnTo>
                    <a:pt x="4078" y="3920"/>
                  </a:lnTo>
                  <a:lnTo>
                    <a:pt x="4076" y="3925"/>
                  </a:lnTo>
                  <a:lnTo>
                    <a:pt x="4074" y="3933"/>
                  </a:lnTo>
                  <a:lnTo>
                    <a:pt x="4072" y="3939"/>
                  </a:lnTo>
                  <a:lnTo>
                    <a:pt x="4070" y="3947"/>
                  </a:lnTo>
                  <a:lnTo>
                    <a:pt x="4068" y="3952"/>
                  </a:lnTo>
                  <a:lnTo>
                    <a:pt x="4065" y="3960"/>
                  </a:lnTo>
                  <a:lnTo>
                    <a:pt x="4063" y="3965"/>
                  </a:lnTo>
                  <a:lnTo>
                    <a:pt x="4059" y="3973"/>
                  </a:lnTo>
                  <a:lnTo>
                    <a:pt x="4057" y="3979"/>
                  </a:lnTo>
                  <a:lnTo>
                    <a:pt x="4054" y="3986"/>
                  </a:lnTo>
                  <a:lnTo>
                    <a:pt x="4051" y="3992"/>
                  </a:lnTo>
                  <a:lnTo>
                    <a:pt x="4047" y="3999"/>
                  </a:lnTo>
                  <a:lnTo>
                    <a:pt x="4045" y="4004"/>
                  </a:lnTo>
                  <a:lnTo>
                    <a:pt x="4041" y="4012"/>
                  </a:lnTo>
                  <a:lnTo>
                    <a:pt x="4037" y="4018"/>
                  </a:lnTo>
                  <a:lnTo>
                    <a:pt x="4033" y="4026"/>
                  </a:lnTo>
                  <a:lnTo>
                    <a:pt x="4030" y="4030"/>
                  </a:lnTo>
                  <a:lnTo>
                    <a:pt x="4025" y="4038"/>
                  </a:lnTo>
                  <a:lnTo>
                    <a:pt x="4022" y="4042"/>
                  </a:lnTo>
                  <a:lnTo>
                    <a:pt x="4016" y="4049"/>
                  </a:lnTo>
                  <a:lnTo>
                    <a:pt x="4013" y="4054"/>
                  </a:lnTo>
                  <a:lnTo>
                    <a:pt x="4008" y="4061"/>
                  </a:lnTo>
                  <a:lnTo>
                    <a:pt x="4004" y="4065"/>
                  </a:lnTo>
                  <a:lnTo>
                    <a:pt x="3999" y="4072"/>
                  </a:lnTo>
                  <a:lnTo>
                    <a:pt x="3995" y="4076"/>
                  </a:lnTo>
                  <a:lnTo>
                    <a:pt x="3989" y="4083"/>
                  </a:lnTo>
                  <a:lnTo>
                    <a:pt x="3986" y="4086"/>
                  </a:lnTo>
                  <a:lnTo>
                    <a:pt x="3980" y="4093"/>
                  </a:lnTo>
                  <a:lnTo>
                    <a:pt x="3976" y="4097"/>
                  </a:lnTo>
                  <a:lnTo>
                    <a:pt x="3970" y="4103"/>
                  </a:lnTo>
                  <a:lnTo>
                    <a:pt x="3966" y="4106"/>
                  </a:lnTo>
                  <a:lnTo>
                    <a:pt x="3959" y="4112"/>
                  </a:lnTo>
                  <a:lnTo>
                    <a:pt x="3955" y="4116"/>
                  </a:lnTo>
                  <a:lnTo>
                    <a:pt x="3948" y="4121"/>
                  </a:lnTo>
                  <a:lnTo>
                    <a:pt x="3944" y="4125"/>
                  </a:lnTo>
                  <a:lnTo>
                    <a:pt x="3937" y="4130"/>
                  </a:lnTo>
                  <a:lnTo>
                    <a:pt x="3933" y="4134"/>
                  </a:lnTo>
                  <a:lnTo>
                    <a:pt x="3926" y="4139"/>
                  </a:lnTo>
                  <a:lnTo>
                    <a:pt x="3922" y="4142"/>
                  </a:lnTo>
                  <a:lnTo>
                    <a:pt x="3914" y="4147"/>
                  </a:lnTo>
                  <a:lnTo>
                    <a:pt x="3910" y="4150"/>
                  </a:lnTo>
                  <a:lnTo>
                    <a:pt x="3902" y="4154"/>
                  </a:lnTo>
                  <a:lnTo>
                    <a:pt x="3893" y="4159"/>
                  </a:lnTo>
                  <a:lnTo>
                    <a:pt x="3886" y="4164"/>
                  </a:lnTo>
                  <a:lnTo>
                    <a:pt x="3881" y="4166"/>
                  </a:lnTo>
                  <a:lnTo>
                    <a:pt x="3873" y="4170"/>
                  </a:lnTo>
                  <a:lnTo>
                    <a:pt x="3868" y="4172"/>
                  </a:lnTo>
                  <a:lnTo>
                    <a:pt x="3860" y="4176"/>
                  </a:lnTo>
                  <a:lnTo>
                    <a:pt x="3855" y="4178"/>
                  </a:lnTo>
                  <a:lnTo>
                    <a:pt x="3847" y="4181"/>
                  </a:lnTo>
                  <a:lnTo>
                    <a:pt x="3842" y="4183"/>
                  </a:lnTo>
                  <a:lnTo>
                    <a:pt x="3834" y="4186"/>
                  </a:lnTo>
                  <a:lnTo>
                    <a:pt x="3829" y="4188"/>
                  </a:lnTo>
                  <a:lnTo>
                    <a:pt x="3820" y="4190"/>
                  </a:lnTo>
                  <a:lnTo>
                    <a:pt x="3815" y="4192"/>
                  </a:lnTo>
                  <a:lnTo>
                    <a:pt x="3807" y="4194"/>
                  </a:lnTo>
                  <a:lnTo>
                    <a:pt x="3802" y="4196"/>
                  </a:lnTo>
                  <a:lnTo>
                    <a:pt x="3793" y="4198"/>
                  </a:lnTo>
                  <a:lnTo>
                    <a:pt x="3788" y="4199"/>
                  </a:lnTo>
                  <a:lnTo>
                    <a:pt x="3779" y="4201"/>
                  </a:lnTo>
                  <a:lnTo>
                    <a:pt x="3774" y="4202"/>
                  </a:lnTo>
                  <a:lnTo>
                    <a:pt x="3765" y="4203"/>
                  </a:lnTo>
                  <a:lnTo>
                    <a:pt x="3760" y="4204"/>
                  </a:lnTo>
                  <a:lnTo>
                    <a:pt x="3751" y="4205"/>
                  </a:lnTo>
                  <a:lnTo>
                    <a:pt x="3745" y="4206"/>
                  </a:lnTo>
                  <a:lnTo>
                    <a:pt x="3737" y="4207"/>
                  </a:lnTo>
                  <a:lnTo>
                    <a:pt x="3731" y="4207"/>
                  </a:lnTo>
                  <a:lnTo>
                    <a:pt x="3722" y="4208"/>
                  </a:lnTo>
                  <a:lnTo>
                    <a:pt x="3717" y="4208"/>
                  </a:lnTo>
                  <a:lnTo>
                    <a:pt x="3708" y="4208"/>
                  </a:lnTo>
                  <a:lnTo>
                    <a:pt x="3705" y="4208"/>
                  </a:lnTo>
                  <a:lnTo>
                    <a:pt x="2998" y="4208"/>
                  </a:lnTo>
                  <a:lnTo>
                    <a:pt x="2995" y="4208"/>
                  </a:lnTo>
                  <a:lnTo>
                    <a:pt x="2986" y="4208"/>
                  </a:lnTo>
                  <a:lnTo>
                    <a:pt x="2981" y="4208"/>
                  </a:lnTo>
                  <a:lnTo>
                    <a:pt x="2972" y="4207"/>
                  </a:lnTo>
                  <a:lnTo>
                    <a:pt x="2966" y="4207"/>
                  </a:lnTo>
                  <a:lnTo>
                    <a:pt x="2958" y="4206"/>
                  </a:lnTo>
                  <a:lnTo>
                    <a:pt x="2952" y="4205"/>
                  </a:lnTo>
                  <a:lnTo>
                    <a:pt x="2943" y="4204"/>
                  </a:lnTo>
                  <a:lnTo>
                    <a:pt x="2938" y="4203"/>
                  </a:lnTo>
                  <a:lnTo>
                    <a:pt x="2929" y="4202"/>
                  </a:lnTo>
                  <a:lnTo>
                    <a:pt x="2924" y="4201"/>
                  </a:lnTo>
                  <a:lnTo>
                    <a:pt x="2915" y="4199"/>
                  </a:lnTo>
                  <a:lnTo>
                    <a:pt x="2910" y="4198"/>
                  </a:lnTo>
                  <a:lnTo>
                    <a:pt x="2901" y="4196"/>
                  </a:lnTo>
                  <a:lnTo>
                    <a:pt x="2896" y="4194"/>
                  </a:lnTo>
                  <a:lnTo>
                    <a:pt x="2888" y="4192"/>
                  </a:lnTo>
                  <a:lnTo>
                    <a:pt x="2882" y="4190"/>
                  </a:lnTo>
                  <a:lnTo>
                    <a:pt x="2874" y="4188"/>
                  </a:lnTo>
                  <a:lnTo>
                    <a:pt x="2869" y="4186"/>
                  </a:lnTo>
                  <a:lnTo>
                    <a:pt x="2861" y="4183"/>
                  </a:lnTo>
                  <a:lnTo>
                    <a:pt x="2856" y="4181"/>
                  </a:lnTo>
                  <a:lnTo>
                    <a:pt x="2848" y="4177"/>
                  </a:lnTo>
                  <a:lnTo>
                    <a:pt x="2842" y="4175"/>
                  </a:lnTo>
                  <a:lnTo>
                    <a:pt x="2835" y="4172"/>
                  </a:lnTo>
                  <a:lnTo>
                    <a:pt x="2829" y="4169"/>
                  </a:lnTo>
                  <a:lnTo>
                    <a:pt x="2822" y="4165"/>
                  </a:lnTo>
                  <a:lnTo>
                    <a:pt x="2817" y="4163"/>
                  </a:lnTo>
                  <a:lnTo>
                    <a:pt x="2809" y="4159"/>
                  </a:lnTo>
                  <a:lnTo>
                    <a:pt x="2803" y="4155"/>
                  </a:lnTo>
                  <a:lnTo>
                    <a:pt x="2795" y="4151"/>
                  </a:lnTo>
                  <a:lnTo>
                    <a:pt x="2791" y="4148"/>
                  </a:lnTo>
                  <a:lnTo>
                    <a:pt x="2783" y="4143"/>
                  </a:lnTo>
                  <a:lnTo>
                    <a:pt x="2779" y="4140"/>
                  </a:lnTo>
                  <a:lnTo>
                    <a:pt x="2772" y="4134"/>
                  </a:lnTo>
                  <a:lnTo>
                    <a:pt x="2767" y="4131"/>
                  </a:lnTo>
                  <a:lnTo>
                    <a:pt x="2760" y="4126"/>
                  </a:lnTo>
                  <a:lnTo>
                    <a:pt x="2756" y="4122"/>
                  </a:lnTo>
                  <a:lnTo>
                    <a:pt x="2749" y="4117"/>
                  </a:lnTo>
                  <a:lnTo>
                    <a:pt x="2745" y="4113"/>
                  </a:lnTo>
                  <a:lnTo>
                    <a:pt x="2738" y="4107"/>
                  </a:lnTo>
                  <a:lnTo>
                    <a:pt x="2734" y="4103"/>
                  </a:lnTo>
                  <a:lnTo>
                    <a:pt x="2728" y="4097"/>
                  </a:lnTo>
                  <a:lnTo>
                    <a:pt x="2724" y="4093"/>
                  </a:lnTo>
                  <a:lnTo>
                    <a:pt x="2718" y="4087"/>
                  </a:lnTo>
                  <a:lnTo>
                    <a:pt x="2714" y="4083"/>
                  </a:lnTo>
                  <a:lnTo>
                    <a:pt x="2708" y="4076"/>
                  </a:lnTo>
                  <a:lnTo>
                    <a:pt x="2704" y="4072"/>
                  </a:lnTo>
                  <a:lnTo>
                    <a:pt x="2699" y="4065"/>
                  </a:lnTo>
                  <a:lnTo>
                    <a:pt x="2695" y="4061"/>
                  </a:lnTo>
                  <a:lnTo>
                    <a:pt x="2690" y="4054"/>
                  </a:lnTo>
                  <a:lnTo>
                    <a:pt x="2687" y="4049"/>
                  </a:lnTo>
                  <a:lnTo>
                    <a:pt x="2681" y="4042"/>
                  </a:lnTo>
                  <a:lnTo>
                    <a:pt x="2678" y="4038"/>
                  </a:lnTo>
                  <a:lnTo>
                    <a:pt x="2673" y="4030"/>
                  </a:lnTo>
                  <a:lnTo>
                    <a:pt x="2670" y="4026"/>
                  </a:lnTo>
                  <a:lnTo>
                    <a:pt x="2666" y="4018"/>
                  </a:lnTo>
                  <a:lnTo>
                    <a:pt x="2662" y="4012"/>
                  </a:lnTo>
                  <a:lnTo>
                    <a:pt x="2658" y="4004"/>
                  </a:lnTo>
                  <a:lnTo>
                    <a:pt x="2656" y="3999"/>
                  </a:lnTo>
                  <a:lnTo>
                    <a:pt x="2652" y="3992"/>
                  </a:lnTo>
                  <a:lnTo>
                    <a:pt x="2649" y="3986"/>
                  </a:lnTo>
                  <a:lnTo>
                    <a:pt x="2646" y="3979"/>
                  </a:lnTo>
                  <a:lnTo>
                    <a:pt x="2644" y="3973"/>
                  </a:lnTo>
                  <a:lnTo>
                    <a:pt x="2640" y="3965"/>
                  </a:lnTo>
                  <a:lnTo>
                    <a:pt x="2638" y="3960"/>
                  </a:lnTo>
                  <a:lnTo>
                    <a:pt x="2635" y="3952"/>
                  </a:lnTo>
                  <a:lnTo>
                    <a:pt x="2633" y="3947"/>
                  </a:lnTo>
                  <a:lnTo>
                    <a:pt x="2631" y="3939"/>
                  </a:lnTo>
                  <a:lnTo>
                    <a:pt x="2629" y="3933"/>
                  </a:lnTo>
                  <a:lnTo>
                    <a:pt x="2627" y="3925"/>
                  </a:lnTo>
                  <a:lnTo>
                    <a:pt x="2625" y="3920"/>
                  </a:lnTo>
                  <a:lnTo>
                    <a:pt x="2623" y="3911"/>
                  </a:lnTo>
                  <a:lnTo>
                    <a:pt x="2622" y="3906"/>
                  </a:lnTo>
                  <a:lnTo>
                    <a:pt x="2620" y="3897"/>
                  </a:lnTo>
                  <a:lnTo>
                    <a:pt x="2619" y="3892"/>
                  </a:lnTo>
                  <a:lnTo>
                    <a:pt x="2618" y="3883"/>
                  </a:lnTo>
                  <a:lnTo>
                    <a:pt x="2617" y="3878"/>
                  </a:lnTo>
                  <a:lnTo>
                    <a:pt x="2616" y="3869"/>
                  </a:lnTo>
                  <a:lnTo>
                    <a:pt x="2615" y="3863"/>
                  </a:lnTo>
                  <a:lnTo>
                    <a:pt x="2614" y="3855"/>
                  </a:lnTo>
                  <a:lnTo>
                    <a:pt x="2614" y="3849"/>
                  </a:lnTo>
                  <a:lnTo>
                    <a:pt x="2613" y="3840"/>
                  </a:lnTo>
                  <a:lnTo>
                    <a:pt x="2613" y="3835"/>
                  </a:lnTo>
                  <a:lnTo>
                    <a:pt x="2613" y="3826"/>
                  </a:lnTo>
                  <a:lnTo>
                    <a:pt x="2613" y="3823"/>
                  </a:lnTo>
                  <a:lnTo>
                    <a:pt x="2613" y="3116"/>
                  </a:lnTo>
                  <a:lnTo>
                    <a:pt x="2613" y="3113"/>
                  </a:lnTo>
                  <a:lnTo>
                    <a:pt x="2613" y="3104"/>
                  </a:lnTo>
                  <a:lnTo>
                    <a:pt x="2613" y="3099"/>
                  </a:lnTo>
                  <a:lnTo>
                    <a:pt x="2614" y="3090"/>
                  </a:lnTo>
                  <a:lnTo>
                    <a:pt x="2614" y="3084"/>
                  </a:lnTo>
                  <a:lnTo>
                    <a:pt x="2615" y="3076"/>
                  </a:lnTo>
                  <a:lnTo>
                    <a:pt x="2616" y="3070"/>
                  </a:lnTo>
                  <a:lnTo>
                    <a:pt x="2617" y="3061"/>
                  </a:lnTo>
                  <a:lnTo>
                    <a:pt x="2618" y="3056"/>
                  </a:lnTo>
                  <a:lnTo>
                    <a:pt x="2619" y="3047"/>
                  </a:lnTo>
                  <a:lnTo>
                    <a:pt x="2620" y="3042"/>
                  </a:lnTo>
                  <a:lnTo>
                    <a:pt x="2622" y="3033"/>
                  </a:lnTo>
                  <a:lnTo>
                    <a:pt x="2623" y="3028"/>
                  </a:lnTo>
                  <a:lnTo>
                    <a:pt x="2625" y="3019"/>
                  </a:lnTo>
                  <a:lnTo>
                    <a:pt x="2627" y="3014"/>
                  </a:lnTo>
                  <a:lnTo>
                    <a:pt x="2629" y="3006"/>
                  </a:lnTo>
                  <a:lnTo>
                    <a:pt x="2631" y="3001"/>
                  </a:lnTo>
                  <a:lnTo>
                    <a:pt x="2633" y="2992"/>
                  </a:lnTo>
                  <a:lnTo>
                    <a:pt x="2635" y="2987"/>
                  </a:lnTo>
                  <a:lnTo>
                    <a:pt x="2638" y="2979"/>
                  </a:lnTo>
                  <a:lnTo>
                    <a:pt x="2640" y="2974"/>
                  </a:lnTo>
                  <a:lnTo>
                    <a:pt x="2643" y="2966"/>
                  </a:lnTo>
                  <a:lnTo>
                    <a:pt x="2645" y="2961"/>
                  </a:lnTo>
                  <a:lnTo>
                    <a:pt x="2649" y="2953"/>
                  </a:lnTo>
                  <a:lnTo>
                    <a:pt x="2651" y="2948"/>
                  </a:lnTo>
                  <a:lnTo>
                    <a:pt x="2655" y="2940"/>
                  </a:lnTo>
                  <a:lnTo>
                    <a:pt x="2657" y="2935"/>
                  </a:lnTo>
                  <a:lnTo>
                    <a:pt x="2662" y="2928"/>
                  </a:lnTo>
                  <a:lnTo>
                    <a:pt x="2667" y="2919"/>
                  </a:lnTo>
                  <a:lnTo>
                    <a:pt x="2671" y="2911"/>
                  </a:lnTo>
                  <a:lnTo>
                    <a:pt x="2674" y="2907"/>
                  </a:lnTo>
                  <a:lnTo>
                    <a:pt x="2679" y="2899"/>
                  </a:lnTo>
                  <a:lnTo>
                    <a:pt x="2682" y="2895"/>
                  </a:lnTo>
                  <a:lnTo>
                    <a:pt x="2687" y="2888"/>
                  </a:lnTo>
                  <a:lnTo>
                    <a:pt x="2691" y="2884"/>
                  </a:lnTo>
                  <a:lnTo>
                    <a:pt x="2696" y="2877"/>
                  </a:lnTo>
                  <a:lnTo>
                    <a:pt x="2700" y="2873"/>
                  </a:lnTo>
                  <a:lnTo>
                    <a:pt x="2705" y="2866"/>
                  </a:lnTo>
                  <a:lnTo>
                    <a:pt x="2709" y="2862"/>
                  </a:lnTo>
                  <a:lnTo>
                    <a:pt x="2715" y="2855"/>
                  </a:lnTo>
                  <a:lnTo>
                    <a:pt x="2718" y="2851"/>
                  </a:lnTo>
                  <a:lnTo>
                    <a:pt x="2724" y="2845"/>
                  </a:lnTo>
                  <a:lnTo>
                    <a:pt x="2728" y="2841"/>
                  </a:lnTo>
                  <a:lnTo>
                    <a:pt x="2735" y="2835"/>
                  </a:lnTo>
                  <a:lnTo>
                    <a:pt x="2738" y="2832"/>
                  </a:lnTo>
                  <a:lnTo>
                    <a:pt x="2745" y="2826"/>
                  </a:lnTo>
                  <a:lnTo>
                    <a:pt x="2749" y="2822"/>
                  </a:lnTo>
                  <a:lnTo>
                    <a:pt x="2756" y="2817"/>
                  </a:lnTo>
                  <a:lnTo>
                    <a:pt x="2760" y="2813"/>
                  </a:lnTo>
                  <a:lnTo>
                    <a:pt x="2767" y="2808"/>
                  </a:lnTo>
                  <a:lnTo>
                    <a:pt x="2772" y="2805"/>
                  </a:lnTo>
                  <a:lnTo>
                    <a:pt x="2779" y="2799"/>
                  </a:lnTo>
                  <a:lnTo>
                    <a:pt x="2783" y="2796"/>
                  </a:lnTo>
                  <a:lnTo>
                    <a:pt x="2791" y="2791"/>
                  </a:lnTo>
                  <a:lnTo>
                    <a:pt x="2795" y="2788"/>
                  </a:lnTo>
                  <a:lnTo>
                    <a:pt x="2803" y="2784"/>
                  </a:lnTo>
                  <a:lnTo>
                    <a:pt x="2809" y="2780"/>
                  </a:lnTo>
                  <a:lnTo>
                    <a:pt x="2817" y="2776"/>
                  </a:lnTo>
                  <a:lnTo>
                    <a:pt x="2822" y="2774"/>
                  </a:lnTo>
                  <a:lnTo>
                    <a:pt x="2829" y="2770"/>
                  </a:lnTo>
                  <a:lnTo>
                    <a:pt x="2835" y="2767"/>
                  </a:lnTo>
                  <a:lnTo>
                    <a:pt x="2842" y="2764"/>
                  </a:lnTo>
                  <a:lnTo>
                    <a:pt x="2848" y="2762"/>
                  </a:lnTo>
                  <a:lnTo>
                    <a:pt x="2856" y="2758"/>
                  </a:lnTo>
                  <a:lnTo>
                    <a:pt x="2861" y="2756"/>
                  </a:lnTo>
                  <a:lnTo>
                    <a:pt x="2869" y="2753"/>
                  </a:lnTo>
                  <a:lnTo>
                    <a:pt x="2874" y="2751"/>
                  </a:lnTo>
                  <a:lnTo>
                    <a:pt x="2882" y="2749"/>
                  </a:lnTo>
                  <a:lnTo>
                    <a:pt x="2888" y="2747"/>
                  </a:lnTo>
                  <a:lnTo>
                    <a:pt x="2896" y="2745"/>
                  </a:lnTo>
                  <a:lnTo>
                    <a:pt x="2901" y="2743"/>
                  </a:lnTo>
                  <a:lnTo>
                    <a:pt x="2910" y="2741"/>
                  </a:lnTo>
                  <a:lnTo>
                    <a:pt x="2915" y="2740"/>
                  </a:lnTo>
                  <a:lnTo>
                    <a:pt x="2924" y="2738"/>
                  </a:lnTo>
                  <a:lnTo>
                    <a:pt x="2929" y="2737"/>
                  </a:lnTo>
                  <a:lnTo>
                    <a:pt x="2938" y="2736"/>
                  </a:lnTo>
                  <a:lnTo>
                    <a:pt x="2943" y="2735"/>
                  </a:lnTo>
                  <a:lnTo>
                    <a:pt x="2952" y="2734"/>
                  </a:lnTo>
                  <a:lnTo>
                    <a:pt x="2958" y="2733"/>
                  </a:lnTo>
                  <a:lnTo>
                    <a:pt x="2966" y="2732"/>
                  </a:lnTo>
                  <a:lnTo>
                    <a:pt x="2972" y="2732"/>
                  </a:lnTo>
                  <a:close/>
                  <a:moveTo>
                    <a:pt x="3711" y="3031"/>
                  </a:moveTo>
                  <a:lnTo>
                    <a:pt x="3708" y="3031"/>
                  </a:lnTo>
                  <a:lnTo>
                    <a:pt x="3704" y="3031"/>
                  </a:lnTo>
                  <a:lnTo>
                    <a:pt x="2999" y="3031"/>
                  </a:lnTo>
                  <a:lnTo>
                    <a:pt x="2995" y="3031"/>
                  </a:lnTo>
                  <a:lnTo>
                    <a:pt x="2992" y="3031"/>
                  </a:lnTo>
                  <a:lnTo>
                    <a:pt x="2989" y="3032"/>
                  </a:lnTo>
                  <a:lnTo>
                    <a:pt x="2985" y="3032"/>
                  </a:lnTo>
                  <a:lnTo>
                    <a:pt x="2982" y="3033"/>
                  </a:lnTo>
                  <a:lnTo>
                    <a:pt x="2979" y="3033"/>
                  </a:lnTo>
                  <a:lnTo>
                    <a:pt x="2976" y="3034"/>
                  </a:lnTo>
                  <a:lnTo>
                    <a:pt x="2973" y="3035"/>
                  </a:lnTo>
                  <a:lnTo>
                    <a:pt x="2970" y="3036"/>
                  </a:lnTo>
                  <a:lnTo>
                    <a:pt x="2967" y="3037"/>
                  </a:lnTo>
                  <a:lnTo>
                    <a:pt x="2964" y="3038"/>
                  </a:lnTo>
                  <a:lnTo>
                    <a:pt x="2961" y="3039"/>
                  </a:lnTo>
                  <a:lnTo>
                    <a:pt x="2958" y="3041"/>
                  </a:lnTo>
                  <a:lnTo>
                    <a:pt x="2956" y="3042"/>
                  </a:lnTo>
                  <a:lnTo>
                    <a:pt x="2954" y="3043"/>
                  </a:lnTo>
                  <a:lnTo>
                    <a:pt x="2951" y="3045"/>
                  </a:lnTo>
                  <a:lnTo>
                    <a:pt x="2948" y="3047"/>
                  </a:lnTo>
                  <a:lnTo>
                    <a:pt x="2945" y="3049"/>
                  </a:lnTo>
                  <a:lnTo>
                    <a:pt x="2943" y="3052"/>
                  </a:lnTo>
                  <a:lnTo>
                    <a:pt x="2940" y="3054"/>
                  </a:lnTo>
                  <a:lnTo>
                    <a:pt x="2937" y="3056"/>
                  </a:lnTo>
                  <a:lnTo>
                    <a:pt x="2935" y="3059"/>
                  </a:lnTo>
                  <a:lnTo>
                    <a:pt x="2933" y="3061"/>
                  </a:lnTo>
                  <a:lnTo>
                    <a:pt x="2930" y="3064"/>
                  </a:lnTo>
                  <a:lnTo>
                    <a:pt x="2928" y="3067"/>
                  </a:lnTo>
                  <a:lnTo>
                    <a:pt x="2926" y="3070"/>
                  </a:lnTo>
                  <a:lnTo>
                    <a:pt x="2924" y="3072"/>
                  </a:lnTo>
                  <a:lnTo>
                    <a:pt x="2924" y="3073"/>
                  </a:lnTo>
                  <a:lnTo>
                    <a:pt x="2924" y="3074"/>
                  </a:lnTo>
                  <a:lnTo>
                    <a:pt x="2922" y="3077"/>
                  </a:lnTo>
                  <a:lnTo>
                    <a:pt x="2921" y="3080"/>
                  </a:lnTo>
                  <a:lnTo>
                    <a:pt x="2919" y="3084"/>
                  </a:lnTo>
                  <a:lnTo>
                    <a:pt x="2918" y="3087"/>
                  </a:lnTo>
                  <a:lnTo>
                    <a:pt x="2917" y="3090"/>
                  </a:lnTo>
                  <a:lnTo>
                    <a:pt x="2916" y="3093"/>
                  </a:lnTo>
                  <a:lnTo>
                    <a:pt x="2915" y="3097"/>
                  </a:lnTo>
                  <a:lnTo>
                    <a:pt x="2915" y="3100"/>
                  </a:lnTo>
                  <a:lnTo>
                    <a:pt x="2914" y="3103"/>
                  </a:lnTo>
                  <a:lnTo>
                    <a:pt x="2914" y="3107"/>
                  </a:lnTo>
                  <a:lnTo>
                    <a:pt x="2913" y="3110"/>
                  </a:lnTo>
                  <a:lnTo>
                    <a:pt x="2913" y="3113"/>
                  </a:lnTo>
                  <a:lnTo>
                    <a:pt x="2913" y="3117"/>
                  </a:lnTo>
                  <a:lnTo>
                    <a:pt x="2913" y="3822"/>
                  </a:lnTo>
                  <a:lnTo>
                    <a:pt x="2913" y="3826"/>
                  </a:lnTo>
                  <a:lnTo>
                    <a:pt x="2913" y="3829"/>
                  </a:lnTo>
                  <a:lnTo>
                    <a:pt x="2914" y="3832"/>
                  </a:lnTo>
                  <a:lnTo>
                    <a:pt x="2914" y="3836"/>
                  </a:lnTo>
                  <a:lnTo>
                    <a:pt x="2915" y="3839"/>
                  </a:lnTo>
                  <a:lnTo>
                    <a:pt x="2915" y="3842"/>
                  </a:lnTo>
                  <a:lnTo>
                    <a:pt x="2916" y="3845"/>
                  </a:lnTo>
                  <a:lnTo>
                    <a:pt x="2917" y="3848"/>
                  </a:lnTo>
                  <a:lnTo>
                    <a:pt x="2918" y="3851"/>
                  </a:lnTo>
                  <a:lnTo>
                    <a:pt x="2919" y="3854"/>
                  </a:lnTo>
                  <a:lnTo>
                    <a:pt x="2920" y="3857"/>
                  </a:lnTo>
                  <a:lnTo>
                    <a:pt x="2921" y="3860"/>
                  </a:lnTo>
                  <a:lnTo>
                    <a:pt x="2923" y="3863"/>
                  </a:lnTo>
                  <a:lnTo>
                    <a:pt x="2924" y="3865"/>
                  </a:lnTo>
                  <a:lnTo>
                    <a:pt x="2925" y="3867"/>
                  </a:lnTo>
                  <a:lnTo>
                    <a:pt x="2927" y="3870"/>
                  </a:lnTo>
                  <a:lnTo>
                    <a:pt x="2929" y="3873"/>
                  </a:lnTo>
                  <a:lnTo>
                    <a:pt x="2931" y="3876"/>
                  </a:lnTo>
                  <a:lnTo>
                    <a:pt x="2933" y="3878"/>
                  </a:lnTo>
                  <a:lnTo>
                    <a:pt x="2936" y="3881"/>
                  </a:lnTo>
                  <a:lnTo>
                    <a:pt x="2938" y="3883"/>
                  </a:lnTo>
                  <a:lnTo>
                    <a:pt x="2940" y="3885"/>
                  </a:lnTo>
                  <a:lnTo>
                    <a:pt x="2943" y="3888"/>
                  </a:lnTo>
                  <a:lnTo>
                    <a:pt x="2945" y="3890"/>
                  </a:lnTo>
                  <a:lnTo>
                    <a:pt x="2948" y="3892"/>
                  </a:lnTo>
                  <a:lnTo>
                    <a:pt x="2951" y="3894"/>
                  </a:lnTo>
                  <a:lnTo>
                    <a:pt x="2954" y="3896"/>
                  </a:lnTo>
                  <a:lnTo>
                    <a:pt x="2956" y="3897"/>
                  </a:lnTo>
                  <a:lnTo>
                    <a:pt x="2958" y="3898"/>
                  </a:lnTo>
                  <a:lnTo>
                    <a:pt x="2961" y="3900"/>
                  </a:lnTo>
                  <a:lnTo>
                    <a:pt x="2964" y="3901"/>
                  </a:lnTo>
                  <a:lnTo>
                    <a:pt x="2967" y="3902"/>
                  </a:lnTo>
                  <a:lnTo>
                    <a:pt x="2970" y="3903"/>
                  </a:lnTo>
                  <a:lnTo>
                    <a:pt x="2973" y="3904"/>
                  </a:lnTo>
                  <a:lnTo>
                    <a:pt x="2976" y="3905"/>
                  </a:lnTo>
                  <a:lnTo>
                    <a:pt x="2979" y="3906"/>
                  </a:lnTo>
                  <a:lnTo>
                    <a:pt x="2982" y="3906"/>
                  </a:lnTo>
                  <a:lnTo>
                    <a:pt x="2985" y="3907"/>
                  </a:lnTo>
                  <a:lnTo>
                    <a:pt x="2989" y="3907"/>
                  </a:lnTo>
                  <a:lnTo>
                    <a:pt x="2992" y="3908"/>
                  </a:lnTo>
                  <a:lnTo>
                    <a:pt x="2995" y="3908"/>
                  </a:lnTo>
                  <a:lnTo>
                    <a:pt x="2999" y="3908"/>
                  </a:lnTo>
                  <a:lnTo>
                    <a:pt x="3704" y="3908"/>
                  </a:lnTo>
                  <a:lnTo>
                    <a:pt x="3708" y="3908"/>
                  </a:lnTo>
                  <a:lnTo>
                    <a:pt x="3711" y="3908"/>
                  </a:lnTo>
                  <a:lnTo>
                    <a:pt x="3714" y="3907"/>
                  </a:lnTo>
                  <a:lnTo>
                    <a:pt x="3718" y="3907"/>
                  </a:lnTo>
                  <a:lnTo>
                    <a:pt x="3721" y="3906"/>
                  </a:lnTo>
                  <a:lnTo>
                    <a:pt x="3724" y="3906"/>
                  </a:lnTo>
                  <a:lnTo>
                    <a:pt x="3728" y="3905"/>
                  </a:lnTo>
                  <a:lnTo>
                    <a:pt x="3731" y="3904"/>
                  </a:lnTo>
                  <a:lnTo>
                    <a:pt x="3734" y="3903"/>
                  </a:lnTo>
                  <a:lnTo>
                    <a:pt x="3737" y="3902"/>
                  </a:lnTo>
                  <a:lnTo>
                    <a:pt x="3741" y="3900"/>
                  </a:lnTo>
                  <a:lnTo>
                    <a:pt x="3744" y="3899"/>
                  </a:lnTo>
                  <a:lnTo>
                    <a:pt x="3747" y="3897"/>
                  </a:lnTo>
                  <a:lnTo>
                    <a:pt x="3748" y="3897"/>
                  </a:lnTo>
                  <a:lnTo>
                    <a:pt x="3749" y="3897"/>
                  </a:lnTo>
                  <a:lnTo>
                    <a:pt x="3751" y="3895"/>
                  </a:lnTo>
                  <a:lnTo>
                    <a:pt x="3754" y="3893"/>
                  </a:lnTo>
                  <a:lnTo>
                    <a:pt x="3757" y="3891"/>
                  </a:lnTo>
                  <a:lnTo>
                    <a:pt x="3760" y="3888"/>
                  </a:lnTo>
                  <a:lnTo>
                    <a:pt x="3762" y="3886"/>
                  </a:lnTo>
                  <a:lnTo>
                    <a:pt x="3765" y="3884"/>
                  </a:lnTo>
                  <a:lnTo>
                    <a:pt x="3767" y="3881"/>
                  </a:lnTo>
                  <a:lnTo>
                    <a:pt x="3769" y="3878"/>
                  </a:lnTo>
                  <a:lnTo>
                    <a:pt x="3772" y="3876"/>
                  </a:lnTo>
                  <a:lnTo>
                    <a:pt x="3774" y="3873"/>
                  </a:lnTo>
                  <a:lnTo>
                    <a:pt x="3776" y="3870"/>
                  </a:lnTo>
                  <a:lnTo>
                    <a:pt x="3778" y="3867"/>
                  </a:lnTo>
                  <a:lnTo>
                    <a:pt x="3779" y="3865"/>
                  </a:lnTo>
                  <a:lnTo>
                    <a:pt x="3780" y="3863"/>
                  </a:lnTo>
                  <a:lnTo>
                    <a:pt x="3782" y="3860"/>
                  </a:lnTo>
                  <a:lnTo>
                    <a:pt x="3783" y="3857"/>
                  </a:lnTo>
                  <a:lnTo>
                    <a:pt x="3784" y="3854"/>
                  </a:lnTo>
                  <a:lnTo>
                    <a:pt x="3785" y="3851"/>
                  </a:lnTo>
                  <a:lnTo>
                    <a:pt x="3786" y="3848"/>
                  </a:lnTo>
                  <a:lnTo>
                    <a:pt x="3787" y="3845"/>
                  </a:lnTo>
                  <a:lnTo>
                    <a:pt x="3788" y="3842"/>
                  </a:lnTo>
                  <a:lnTo>
                    <a:pt x="3788" y="3839"/>
                  </a:lnTo>
                  <a:lnTo>
                    <a:pt x="3789" y="3836"/>
                  </a:lnTo>
                  <a:lnTo>
                    <a:pt x="3789" y="3832"/>
                  </a:lnTo>
                  <a:lnTo>
                    <a:pt x="3790" y="3829"/>
                  </a:lnTo>
                  <a:lnTo>
                    <a:pt x="3790" y="3826"/>
                  </a:lnTo>
                  <a:lnTo>
                    <a:pt x="3790" y="3822"/>
                  </a:lnTo>
                  <a:lnTo>
                    <a:pt x="3790" y="3117"/>
                  </a:lnTo>
                  <a:lnTo>
                    <a:pt x="3790" y="3113"/>
                  </a:lnTo>
                  <a:lnTo>
                    <a:pt x="3790" y="3110"/>
                  </a:lnTo>
                  <a:lnTo>
                    <a:pt x="3789" y="3107"/>
                  </a:lnTo>
                  <a:lnTo>
                    <a:pt x="3789" y="3103"/>
                  </a:lnTo>
                  <a:lnTo>
                    <a:pt x="3788" y="3100"/>
                  </a:lnTo>
                  <a:lnTo>
                    <a:pt x="3788" y="3097"/>
                  </a:lnTo>
                  <a:lnTo>
                    <a:pt x="3787" y="3093"/>
                  </a:lnTo>
                  <a:lnTo>
                    <a:pt x="3786" y="3090"/>
                  </a:lnTo>
                  <a:lnTo>
                    <a:pt x="3785" y="3087"/>
                  </a:lnTo>
                  <a:lnTo>
                    <a:pt x="3784" y="3084"/>
                  </a:lnTo>
                  <a:lnTo>
                    <a:pt x="3782" y="3080"/>
                  </a:lnTo>
                  <a:lnTo>
                    <a:pt x="3781" y="3077"/>
                  </a:lnTo>
                  <a:lnTo>
                    <a:pt x="3779" y="3074"/>
                  </a:lnTo>
                  <a:lnTo>
                    <a:pt x="3779" y="3073"/>
                  </a:lnTo>
                  <a:lnTo>
                    <a:pt x="3779" y="3072"/>
                  </a:lnTo>
                  <a:lnTo>
                    <a:pt x="3777" y="3069"/>
                  </a:lnTo>
                  <a:lnTo>
                    <a:pt x="3775" y="3067"/>
                  </a:lnTo>
                  <a:lnTo>
                    <a:pt x="3772" y="3064"/>
                  </a:lnTo>
                  <a:lnTo>
                    <a:pt x="3770" y="3061"/>
                  </a:lnTo>
                  <a:lnTo>
                    <a:pt x="3768" y="3058"/>
                  </a:lnTo>
                  <a:lnTo>
                    <a:pt x="3765" y="3056"/>
                  </a:lnTo>
                  <a:lnTo>
                    <a:pt x="3763" y="3053"/>
                  </a:lnTo>
                  <a:lnTo>
                    <a:pt x="3760" y="3051"/>
                  </a:lnTo>
                  <a:lnTo>
                    <a:pt x="3757" y="3049"/>
                  </a:lnTo>
                  <a:lnTo>
                    <a:pt x="3754" y="3046"/>
                  </a:lnTo>
                  <a:lnTo>
                    <a:pt x="3752" y="3044"/>
                  </a:lnTo>
                  <a:lnTo>
                    <a:pt x="3749" y="3042"/>
                  </a:lnTo>
                  <a:lnTo>
                    <a:pt x="3748" y="3042"/>
                  </a:lnTo>
                  <a:lnTo>
                    <a:pt x="3747" y="3042"/>
                  </a:lnTo>
                  <a:lnTo>
                    <a:pt x="3744" y="3040"/>
                  </a:lnTo>
                  <a:lnTo>
                    <a:pt x="3741" y="3039"/>
                  </a:lnTo>
                  <a:lnTo>
                    <a:pt x="3737" y="3037"/>
                  </a:lnTo>
                  <a:lnTo>
                    <a:pt x="3734" y="3036"/>
                  </a:lnTo>
                  <a:lnTo>
                    <a:pt x="3731" y="3035"/>
                  </a:lnTo>
                  <a:lnTo>
                    <a:pt x="3728" y="3034"/>
                  </a:lnTo>
                  <a:lnTo>
                    <a:pt x="3724" y="3033"/>
                  </a:lnTo>
                  <a:lnTo>
                    <a:pt x="3721" y="3033"/>
                  </a:lnTo>
                  <a:lnTo>
                    <a:pt x="3718" y="3032"/>
                  </a:lnTo>
                  <a:lnTo>
                    <a:pt x="3714" y="3032"/>
                  </a:lnTo>
                  <a:lnTo>
                    <a:pt x="3711" y="3031"/>
                  </a:lnTo>
                  <a:close/>
                </a:path>
              </a:pathLst>
            </a:custGeom>
            <a:solidFill>
              <a:schemeClr val="accent1">
                <a:lumMod val="50000"/>
              </a:scheme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sp>
        <p:nvSpPr>
          <p:cNvPr id="51" name="Oval 50">
            <a:extLst>
              <a:ext uri="{FF2B5EF4-FFF2-40B4-BE49-F238E27FC236}">
                <a16:creationId xmlns:a16="http://schemas.microsoft.com/office/drawing/2014/main" id="{C71FCE81-524F-42EB-89A2-894CF8AD6250}"/>
              </a:ext>
            </a:extLst>
          </p:cNvPr>
          <p:cNvSpPr/>
          <p:nvPr/>
        </p:nvSpPr>
        <p:spPr>
          <a:xfrm>
            <a:off x="7957950" y="1790712"/>
            <a:ext cx="976720" cy="976720"/>
          </a:xfrm>
          <a:prstGeom prst="ellipse">
            <a:avLst/>
          </a:prstGeom>
          <a:solidFill>
            <a:schemeClr val="accent1"/>
          </a:solidFill>
          <a:ln w="9525" cap="rnd" cmpd="sng" algn="ctr">
            <a:solidFill>
              <a:schemeClr val="bg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a:endParaRPr lang="de-DE" sz="1200">
              <a:solidFill>
                <a:srgbClr val="FFFFFF"/>
              </a:solidFill>
            </a:endParaRPr>
          </a:p>
        </p:txBody>
      </p:sp>
      <p:sp>
        <p:nvSpPr>
          <p:cNvPr id="52" name="Oval 51">
            <a:extLst>
              <a:ext uri="{FF2B5EF4-FFF2-40B4-BE49-F238E27FC236}">
                <a16:creationId xmlns:a16="http://schemas.microsoft.com/office/drawing/2014/main" id="{FD69B025-40B0-4C09-B1BA-186E2EA3CE90}"/>
              </a:ext>
            </a:extLst>
          </p:cNvPr>
          <p:cNvSpPr/>
          <p:nvPr/>
        </p:nvSpPr>
        <p:spPr>
          <a:xfrm>
            <a:off x="7957950" y="1846428"/>
            <a:ext cx="976720" cy="976720"/>
          </a:xfrm>
          <a:prstGeom prst="ellipse">
            <a:avLst/>
          </a:prstGeom>
          <a:solidFill>
            <a:schemeClr val="bg1"/>
          </a:solidFill>
          <a:ln w="9525" cap="rnd" cmpd="sng" algn="ctr">
            <a:solidFill>
              <a:schemeClr val="bg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a:endParaRPr lang="de-DE" sz="1200">
              <a:solidFill>
                <a:srgbClr val="FFFFFF"/>
              </a:solidFill>
            </a:endParaRPr>
          </a:p>
        </p:txBody>
      </p:sp>
      <p:grpSp>
        <p:nvGrpSpPr>
          <p:cNvPr id="12" name="Group 11">
            <a:extLst>
              <a:ext uri="{FF2B5EF4-FFF2-40B4-BE49-F238E27FC236}">
                <a16:creationId xmlns:a16="http://schemas.microsoft.com/office/drawing/2014/main" id="{577C02CF-6EDA-FE91-42D2-D8C3225AF780}"/>
              </a:ext>
            </a:extLst>
          </p:cNvPr>
          <p:cNvGrpSpPr/>
          <p:nvPr/>
        </p:nvGrpSpPr>
        <p:grpSpPr>
          <a:xfrm>
            <a:off x="8207714" y="1922315"/>
            <a:ext cx="477192" cy="477192"/>
            <a:chOff x="8207714" y="1922315"/>
            <a:chExt cx="477192" cy="477192"/>
          </a:xfrm>
        </p:grpSpPr>
        <p:sp>
          <p:nvSpPr>
            <p:cNvPr id="81" name="Google Shape;576;p7"/>
            <p:cNvSpPr/>
            <p:nvPr/>
          </p:nvSpPr>
          <p:spPr>
            <a:xfrm>
              <a:off x="8207714" y="1922315"/>
              <a:ext cx="477192" cy="477192"/>
            </a:xfrm>
            <a:custGeom>
              <a:avLst/>
              <a:gdLst/>
              <a:ahLst/>
              <a:cxnLst/>
              <a:rect l="l" t="t" r="r" b="b"/>
              <a:pathLst>
                <a:path w="10000" h="10000" extrusionOk="0">
                  <a:moveTo>
                    <a:pt x="6975" y="7901"/>
                  </a:moveTo>
                  <a:lnTo>
                    <a:pt x="3025" y="7901"/>
                  </a:lnTo>
                  <a:lnTo>
                    <a:pt x="3083" y="7508"/>
                  </a:lnTo>
                  <a:lnTo>
                    <a:pt x="3244" y="7175"/>
                  </a:lnTo>
                  <a:lnTo>
                    <a:pt x="3491" y="6903"/>
                  </a:lnTo>
                  <a:lnTo>
                    <a:pt x="3808" y="6692"/>
                  </a:lnTo>
                  <a:lnTo>
                    <a:pt x="4177" y="6541"/>
                  </a:lnTo>
                  <a:lnTo>
                    <a:pt x="4580" y="6450"/>
                  </a:lnTo>
                  <a:lnTo>
                    <a:pt x="5000" y="6420"/>
                  </a:lnTo>
                  <a:lnTo>
                    <a:pt x="5420" y="6450"/>
                  </a:lnTo>
                  <a:lnTo>
                    <a:pt x="5823" y="6541"/>
                  </a:lnTo>
                  <a:lnTo>
                    <a:pt x="6192" y="6692"/>
                  </a:lnTo>
                  <a:lnTo>
                    <a:pt x="6509" y="6903"/>
                  </a:lnTo>
                  <a:lnTo>
                    <a:pt x="6756" y="7175"/>
                  </a:lnTo>
                  <a:lnTo>
                    <a:pt x="6917" y="7508"/>
                  </a:lnTo>
                  <a:lnTo>
                    <a:pt x="6975" y="7901"/>
                  </a:lnTo>
                  <a:close/>
                  <a:moveTo>
                    <a:pt x="6110" y="3168"/>
                  </a:moveTo>
                  <a:lnTo>
                    <a:pt x="6111" y="3210"/>
                  </a:lnTo>
                  <a:lnTo>
                    <a:pt x="6110" y="3252"/>
                  </a:lnTo>
                  <a:lnTo>
                    <a:pt x="6108" y="3293"/>
                  </a:lnTo>
                  <a:lnTo>
                    <a:pt x="6104" y="3335"/>
                  </a:lnTo>
                  <a:lnTo>
                    <a:pt x="6099" y="3376"/>
                  </a:lnTo>
                  <a:lnTo>
                    <a:pt x="6092" y="3417"/>
                  </a:lnTo>
                  <a:lnTo>
                    <a:pt x="6083" y="3457"/>
                  </a:lnTo>
                  <a:lnTo>
                    <a:pt x="6073" y="3498"/>
                  </a:lnTo>
                  <a:lnTo>
                    <a:pt x="6062" y="3538"/>
                  </a:lnTo>
                  <a:lnTo>
                    <a:pt x="6049" y="3577"/>
                  </a:lnTo>
                  <a:lnTo>
                    <a:pt x="6034" y="3616"/>
                  </a:lnTo>
                  <a:lnTo>
                    <a:pt x="6018" y="3654"/>
                  </a:lnTo>
                  <a:lnTo>
                    <a:pt x="6001" y="3692"/>
                  </a:lnTo>
                  <a:lnTo>
                    <a:pt x="5982" y="3729"/>
                  </a:lnTo>
                  <a:lnTo>
                    <a:pt x="5962" y="3766"/>
                  </a:lnTo>
                  <a:lnTo>
                    <a:pt x="5941" y="3802"/>
                  </a:lnTo>
                  <a:lnTo>
                    <a:pt x="5918" y="3836"/>
                  </a:lnTo>
                  <a:lnTo>
                    <a:pt x="5894" y="3870"/>
                  </a:lnTo>
                  <a:lnTo>
                    <a:pt x="5868" y="3903"/>
                  </a:lnTo>
                  <a:lnTo>
                    <a:pt x="5842" y="3935"/>
                  </a:lnTo>
                  <a:lnTo>
                    <a:pt x="5814" y="3966"/>
                  </a:lnTo>
                  <a:lnTo>
                    <a:pt x="5786" y="3996"/>
                  </a:lnTo>
                  <a:lnTo>
                    <a:pt x="5756" y="4024"/>
                  </a:lnTo>
                  <a:lnTo>
                    <a:pt x="5725" y="4052"/>
                  </a:lnTo>
                  <a:lnTo>
                    <a:pt x="5693" y="4078"/>
                  </a:lnTo>
                  <a:lnTo>
                    <a:pt x="5660" y="4104"/>
                  </a:lnTo>
                  <a:lnTo>
                    <a:pt x="5626" y="4128"/>
                  </a:lnTo>
                  <a:lnTo>
                    <a:pt x="5591" y="4151"/>
                  </a:lnTo>
                  <a:lnTo>
                    <a:pt x="5555" y="4172"/>
                  </a:lnTo>
                  <a:lnTo>
                    <a:pt x="5519" y="4192"/>
                  </a:lnTo>
                  <a:lnTo>
                    <a:pt x="5482" y="4211"/>
                  </a:lnTo>
                  <a:lnTo>
                    <a:pt x="5444" y="4228"/>
                  </a:lnTo>
                  <a:lnTo>
                    <a:pt x="5406" y="4244"/>
                  </a:lnTo>
                  <a:lnTo>
                    <a:pt x="5367" y="4259"/>
                  </a:lnTo>
                  <a:lnTo>
                    <a:pt x="5327" y="4272"/>
                  </a:lnTo>
                  <a:lnTo>
                    <a:pt x="5288" y="4283"/>
                  </a:lnTo>
                  <a:lnTo>
                    <a:pt x="5247" y="4293"/>
                  </a:lnTo>
                  <a:lnTo>
                    <a:pt x="5207" y="4302"/>
                  </a:lnTo>
                  <a:lnTo>
                    <a:pt x="5166" y="4309"/>
                  </a:lnTo>
                  <a:lnTo>
                    <a:pt x="5125" y="4314"/>
                  </a:lnTo>
                  <a:lnTo>
                    <a:pt x="5083" y="4318"/>
                  </a:lnTo>
                  <a:lnTo>
                    <a:pt x="5042" y="4320"/>
                  </a:lnTo>
                  <a:lnTo>
                    <a:pt x="5000" y="4321"/>
                  </a:lnTo>
                  <a:lnTo>
                    <a:pt x="4958" y="4320"/>
                  </a:lnTo>
                  <a:lnTo>
                    <a:pt x="4917" y="4318"/>
                  </a:lnTo>
                  <a:lnTo>
                    <a:pt x="4875" y="4314"/>
                  </a:lnTo>
                  <a:lnTo>
                    <a:pt x="4834" y="4309"/>
                  </a:lnTo>
                  <a:lnTo>
                    <a:pt x="4793" y="4302"/>
                  </a:lnTo>
                  <a:lnTo>
                    <a:pt x="4753" y="4293"/>
                  </a:lnTo>
                  <a:lnTo>
                    <a:pt x="4712" y="4283"/>
                  </a:lnTo>
                  <a:lnTo>
                    <a:pt x="4673" y="4272"/>
                  </a:lnTo>
                  <a:lnTo>
                    <a:pt x="4633" y="4259"/>
                  </a:lnTo>
                  <a:lnTo>
                    <a:pt x="4594" y="4244"/>
                  </a:lnTo>
                  <a:lnTo>
                    <a:pt x="4556" y="4228"/>
                  </a:lnTo>
                  <a:lnTo>
                    <a:pt x="4518" y="4211"/>
                  </a:lnTo>
                  <a:lnTo>
                    <a:pt x="4481" y="4192"/>
                  </a:lnTo>
                  <a:lnTo>
                    <a:pt x="4445" y="4172"/>
                  </a:lnTo>
                  <a:lnTo>
                    <a:pt x="4409" y="4151"/>
                  </a:lnTo>
                  <a:lnTo>
                    <a:pt x="4374" y="4128"/>
                  </a:lnTo>
                  <a:lnTo>
                    <a:pt x="4340" y="4104"/>
                  </a:lnTo>
                  <a:lnTo>
                    <a:pt x="4307" y="4078"/>
                  </a:lnTo>
                  <a:lnTo>
                    <a:pt x="4275" y="4052"/>
                  </a:lnTo>
                  <a:lnTo>
                    <a:pt x="4244" y="4024"/>
                  </a:lnTo>
                  <a:lnTo>
                    <a:pt x="4214" y="3996"/>
                  </a:lnTo>
                  <a:lnTo>
                    <a:pt x="4186" y="3966"/>
                  </a:lnTo>
                  <a:lnTo>
                    <a:pt x="4158" y="3935"/>
                  </a:lnTo>
                  <a:lnTo>
                    <a:pt x="4132" y="3903"/>
                  </a:lnTo>
                  <a:lnTo>
                    <a:pt x="4106" y="3870"/>
                  </a:lnTo>
                  <a:lnTo>
                    <a:pt x="4082" y="3836"/>
                  </a:lnTo>
                  <a:lnTo>
                    <a:pt x="4059" y="3802"/>
                  </a:lnTo>
                  <a:lnTo>
                    <a:pt x="4038" y="3766"/>
                  </a:lnTo>
                  <a:lnTo>
                    <a:pt x="4018" y="3729"/>
                  </a:lnTo>
                  <a:lnTo>
                    <a:pt x="3999" y="3692"/>
                  </a:lnTo>
                  <a:lnTo>
                    <a:pt x="3982" y="3654"/>
                  </a:lnTo>
                  <a:lnTo>
                    <a:pt x="3966" y="3616"/>
                  </a:lnTo>
                  <a:lnTo>
                    <a:pt x="3951" y="3577"/>
                  </a:lnTo>
                  <a:lnTo>
                    <a:pt x="3938" y="3538"/>
                  </a:lnTo>
                  <a:lnTo>
                    <a:pt x="3927" y="3498"/>
                  </a:lnTo>
                  <a:lnTo>
                    <a:pt x="3917" y="3457"/>
                  </a:lnTo>
                  <a:lnTo>
                    <a:pt x="3908" y="3417"/>
                  </a:lnTo>
                  <a:lnTo>
                    <a:pt x="3901" y="3376"/>
                  </a:lnTo>
                  <a:lnTo>
                    <a:pt x="3896" y="3335"/>
                  </a:lnTo>
                  <a:lnTo>
                    <a:pt x="3892" y="3293"/>
                  </a:lnTo>
                  <a:lnTo>
                    <a:pt x="3890" y="3252"/>
                  </a:lnTo>
                  <a:lnTo>
                    <a:pt x="3889" y="3210"/>
                  </a:lnTo>
                  <a:lnTo>
                    <a:pt x="3890" y="3168"/>
                  </a:lnTo>
                  <a:lnTo>
                    <a:pt x="3892" y="3127"/>
                  </a:lnTo>
                  <a:lnTo>
                    <a:pt x="3896" y="3085"/>
                  </a:lnTo>
                  <a:lnTo>
                    <a:pt x="3901" y="3044"/>
                  </a:lnTo>
                  <a:lnTo>
                    <a:pt x="3908" y="3003"/>
                  </a:lnTo>
                  <a:lnTo>
                    <a:pt x="3917" y="2963"/>
                  </a:lnTo>
                  <a:lnTo>
                    <a:pt x="3927" y="2923"/>
                  </a:lnTo>
                  <a:lnTo>
                    <a:pt x="3938" y="2883"/>
                  </a:lnTo>
                  <a:lnTo>
                    <a:pt x="3951" y="2844"/>
                  </a:lnTo>
                  <a:lnTo>
                    <a:pt x="3966" y="2805"/>
                  </a:lnTo>
                  <a:lnTo>
                    <a:pt x="3982" y="2766"/>
                  </a:lnTo>
                  <a:lnTo>
                    <a:pt x="3999" y="2729"/>
                  </a:lnTo>
                  <a:lnTo>
                    <a:pt x="4018" y="2692"/>
                  </a:lnTo>
                  <a:lnTo>
                    <a:pt x="4038" y="2655"/>
                  </a:lnTo>
                  <a:lnTo>
                    <a:pt x="4059" y="2619"/>
                  </a:lnTo>
                  <a:lnTo>
                    <a:pt x="4082" y="2584"/>
                  </a:lnTo>
                  <a:lnTo>
                    <a:pt x="4106" y="2550"/>
                  </a:lnTo>
                  <a:lnTo>
                    <a:pt x="4132" y="2518"/>
                  </a:lnTo>
                  <a:lnTo>
                    <a:pt x="4158" y="2486"/>
                  </a:lnTo>
                  <a:lnTo>
                    <a:pt x="4186" y="2455"/>
                  </a:lnTo>
                  <a:lnTo>
                    <a:pt x="4214" y="2425"/>
                  </a:lnTo>
                  <a:lnTo>
                    <a:pt x="4244" y="2396"/>
                  </a:lnTo>
                  <a:lnTo>
                    <a:pt x="4275" y="2368"/>
                  </a:lnTo>
                  <a:lnTo>
                    <a:pt x="4307" y="2342"/>
                  </a:lnTo>
                  <a:lnTo>
                    <a:pt x="4340" y="2317"/>
                  </a:lnTo>
                  <a:lnTo>
                    <a:pt x="4374" y="2293"/>
                  </a:lnTo>
                  <a:lnTo>
                    <a:pt x="4409" y="2270"/>
                  </a:lnTo>
                  <a:lnTo>
                    <a:pt x="4445" y="2248"/>
                  </a:lnTo>
                  <a:lnTo>
                    <a:pt x="4481" y="2228"/>
                  </a:lnTo>
                  <a:lnTo>
                    <a:pt x="4518" y="2209"/>
                  </a:lnTo>
                  <a:lnTo>
                    <a:pt x="4556" y="2192"/>
                  </a:lnTo>
                  <a:lnTo>
                    <a:pt x="4594" y="2176"/>
                  </a:lnTo>
                  <a:lnTo>
                    <a:pt x="4633" y="2162"/>
                  </a:lnTo>
                  <a:lnTo>
                    <a:pt x="4673" y="2149"/>
                  </a:lnTo>
                  <a:lnTo>
                    <a:pt x="4712" y="2137"/>
                  </a:lnTo>
                  <a:lnTo>
                    <a:pt x="4753" y="2127"/>
                  </a:lnTo>
                  <a:lnTo>
                    <a:pt x="4793" y="2119"/>
                  </a:lnTo>
                  <a:lnTo>
                    <a:pt x="4834" y="2112"/>
                  </a:lnTo>
                  <a:lnTo>
                    <a:pt x="4875" y="2106"/>
                  </a:lnTo>
                  <a:lnTo>
                    <a:pt x="4917" y="2102"/>
                  </a:lnTo>
                  <a:lnTo>
                    <a:pt x="4958" y="2100"/>
                  </a:lnTo>
                  <a:lnTo>
                    <a:pt x="5000" y="2099"/>
                  </a:lnTo>
                  <a:lnTo>
                    <a:pt x="5042" y="2100"/>
                  </a:lnTo>
                  <a:lnTo>
                    <a:pt x="5083" y="2102"/>
                  </a:lnTo>
                  <a:lnTo>
                    <a:pt x="5125" y="2106"/>
                  </a:lnTo>
                  <a:lnTo>
                    <a:pt x="5166" y="2112"/>
                  </a:lnTo>
                  <a:lnTo>
                    <a:pt x="5207" y="2119"/>
                  </a:lnTo>
                  <a:lnTo>
                    <a:pt x="5247" y="2127"/>
                  </a:lnTo>
                  <a:lnTo>
                    <a:pt x="5288" y="2137"/>
                  </a:lnTo>
                  <a:lnTo>
                    <a:pt x="5327" y="2149"/>
                  </a:lnTo>
                  <a:lnTo>
                    <a:pt x="5367" y="2162"/>
                  </a:lnTo>
                  <a:lnTo>
                    <a:pt x="5406" y="2176"/>
                  </a:lnTo>
                  <a:lnTo>
                    <a:pt x="5444" y="2192"/>
                  </a:lnTo>
                  <a:lnTo>
                    <a:pt x="5482" y="2209"/>
                  </a:lnTo>
                  <a:lnTo>
                    <a:pt x="5519" y="2228"/>
                  </a:lnTo>
                  <a:lnTo>
                    <a:pt x="5555" y="2248"/>
                  </a:lnTo>
                  <a:lnTo>
                    <a:pt x="5591" y="2270"/>
                  </a:lnTo>
                  <a:lnTo>
                    <a:pt x="5626" y="2293"/>
                  </a:lnTo>
                  <a:lnTo>
                    <a:pt x="5660" y="2317"/>
                  </a:lnTo>
                  <a:lnTo>
                    <a:pt x="5693" y="2342"/>
                  </a:lnTo>
                  <a:lnTo>
                    <a:pt x="5725" y="2368"/>
                  </a:lnTo>
                  <a:lnTo>
                    <a:pt x="5756" y="2396"/>
                  </a:lnTo>
                  <a:lnTo>
                    <a:pt x="5786" y="2425"/>
                  </a:lnTo>
                  <a:lnTo>
                    <a:pt x="5814" y="2455"/>
                  </a:lnTo>
                  <a:lnTo>
                    <a:pt x="5842" y="2486"/>
                  </a:lnTo>
                  <a:lnTo>
                    <a:pt x="5868" y="2518"/>
                  </a:lnTo>
                  <a:lnTo>
                    <a:pt x="5894" y="2550"/>
                  </a:lnTo>
                  <a:lnTo>
                    <a:pt x="5918" y="2584"/>
                  </a:lnTo>
                  <a:lnTo>
                    <a:pt x="5941" y="2619"/>
                  </a:lnTo>
                  <a:lnTo>
                    <a:pt x="5962" y="2655"/>
                  </a:lnTo>
                  <a:lnTo>
                    <a:pt x="5982" y="2692"/>
                  </a:lnTo>
                  <a:lnTo>
                    <a:pt x="6001" y="2729"/>
                  </a:lnTo>
                  <a:lnTo>
                    <a:pt x="6018" y="2766"/>
                  </a:lnTo>
                  <a:lnTo>
                    <a:pt x="6034" y="2805"/>
                  </a:lnTo>
                  <a:lnTo>
                    <a:pt x="6049" y="2844"/>
                  </a:lnTo>
                  <a:lnTo>
                    <a:pt x="6062" y="2883"/>
                  </a:lnTo>
                  <a:lnTo>
                    <a:pt x="6073" y="2923"/>
                  </a:lnTo>
                  <a:lnTo>
                    <a:pt x="6083" y="2963"/>
                  </a:lnTo>
                  <a:lnTo>
                    <a:pt x="6092" y="3003"/>
                  </a:lnTo>
                  <a:lnTo>
                    <a:pt x="6099" y="3044"/>
                  </a:lnTo>
                  <a:lnTo>
                    <a:pt x="6104" y="3085"/>
                  </a:lnTo>
                  <a:lnTo>
                    <a:pt x="6108" y="3127"/>
                  </a:lnTo>
                  <a:lnTo>
                    <a:pt x="6110" y="3168"/>
                  </a:ln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82" name="Google Shape;577;p7"/>
            <p:cNvSpPr/>
            <p:nvPr/>
          </p:nvSpPr>
          <p:spPr>
            <a:xfrm>
              <a:off x="8207714" y="1922315"/>
              <a:ext cx="477192" cy="477192"/>
            </a:xfrm>
            <a:custGeom>
              <a:avLst/>
              <a:gdLst/>
              <a:ahLst/>
              <a:cxnLst/>
              <a:rect l="l" t="t" r="r" b="b"/>
              <a:pathLst>
                <a:path w="10000" h="10000" extrusionOk="0">
                  <a:moveTo>
                    <a:pt x="1564" y="7097"/>
                  </a:moveTo>
                  <a:lnTo>
                    <a:pt x="1423" y="7252"/>
                  </a:lnTo>
                  <a:lnTo>
                    <a:pt x="1335" y="7434"/>
                  </a:lnTo>
                  <a:lnTo>
                    <a:pt x="1297" y="7690"/>
                  </a:lnTo>
                  <a:lnTo>
                    <a:pt x="1291" y="7722"/>
                  </a:lnTo>
                  <a:lnTo>
                    <a:pt x="1280" y="7753"/>
                  </a:lnTo>
                  <a:lnTo>
                    <a:pt x="1265" y="7782"/>
                  </a:lnTo>
                  <a:lnTo>
                    <a:pt x="1246" y="7809"/>
                  </a:lnTo>
                  <a:lnTo>
                    <a:pt x="1224" y="7833"/>
                  </a:lnTo>
                  <a:lnTo>
                    <a:pt x="1199" y="7855"/>
                  </a:lnTo>
                  <a:lnTo>
                    <a:pt x="1172" y="7872"/>
                  </a:lnTo>
                  <a:lnTo>
                    <a:pt x="1142" y="7886"/>
                  </a:lnTo>
                  <a:lnTo>
                    <a:pt x="1111" y="7896"/>
                  </a:lnTo>
                  <a:lnTo>
                    <a:pt x="1079" y="7902"/>
                  </a:lnTo>
                  <a:lnTo>
                    <a:pt x="1046" y="7904"/>
                  </a:lnTo>
                  <a:lnTo>
                    <a:pt x="1014" y="7901"/>
                  </a:lnTo>
                  <a:lnTo>
                    <a:pt x="982" y="7895"/>
                  </a:lnTo>
                  <a:lnTo>
                    <a:pt x="951" y="7884"/>
                  </a:lnTo>
                  <a:lnTo>
                    <a:pt x="922" y="7869"/>
                  </a:lnTo>
                  <a:lnTo>
                    <a:pt x="895" y="7850"/>
                  </a:lnTo>
                  <a:lnTo>
                    <a:pt x="871" y="7828"/>
                  </a:lnTo>
                  <a:lnTo>
                    <a:pt x="849" y="7803"/>
                  </a:lnTo>
                  <a:lnTo>
                    <a:pt x="832" y="7776"/>
                  </a:lnTo>
                  <a:lnTo>
                    <a:pt x="818" y="7746"/>
                  </a:lnTo>
                  <a:lnTo>
                    <a:pt x="808" y="7715"/>
                  </a:lnTo>
                  <a:lnTo>
                    <a:pt x="802" y="7683"/>
                  </a:lnTo>
                  <a:lnTo>
                    <a:pt x="800" y="7650"/>
                  </a:lnTo>
                  <a:lnTo>
                    <a:pt x="803" y="7618"/>
                  </a:lnTo>
                  <a:lnTo>
                    <a:pt x="846" y="7323"/>
                  </a:lnTo>
                  <a:lnTo>
                    <a:pt x="854" y="7286"/>
                  </a:lnTo>
                  <a:lnTo>
                    <a:pt x="868" y="7250"/>
                  </a:lnTo>
                  <a:lnTo>
                    <a:pt x="989" y="7001"/>
                  </a:lnTo>
                  <a:lnTo>
                    <a:pt x="1007" y="6970"/>
                  </a:lnTo>
                  <a:lnTo>
                    <a:pt x="1029" y="6942"/>
                  </a:lnTo>
                  <a:lnTo>
                    <a:pt x="1215" y="6738"/>
                  </a:lnTo>
                  <a:lnTo>
                    <a:pt x="1237" y="6716"/>
                  </a:lnTo>
                  <a:lnTo>
                    <a:pt x="1261" y="6698"/>
                  </a:lnTo>
                  <a:lnTo>
                    <a:pt x="1498" y="6539"/>
                  </a:lnTo>
                  <a:lnTo>
                    <a:pt x="1520" y="6527"/>
                  </a:lnTo>
                  <a:lnTo>
                    <a:pt x="1542" y="6516"/>
                  </a:lnTo>
                  <a:lnTo>
                    <a:pt x="1819" y="6403"/>
                  </a:lnTo>
                  <a:lnTo>
                    <a:pt x="1859" y="6390"/>
                  </a:lnTo>
                  <a:lnTo>
                    <a:pt x="2161" y="6322"/>
                  </a:lnTo>
                  <a:lnTo>
                    <a:pt x="2198" y="6317"/>
                  </a:lnTo>
                  <a:lnTo>
                    <a:pt x="2513" y="6294"/>
                  </a:lnTo>
                  <a:lnTo>
                    <a:pt x="2549" y="6294"/>
                  </a:lnTo>
                  <a:lnTo>
                    <a:pt x="2864" y="6317"/>
                  </a:lnTo>
                  <a:lnTo>
                    <a:pt x="2901" y="6322"/>
                  </a:lnTo>
                  <a:lnTo>
                    <a:pt x="3203" y="6390"/>
                  </a:lnTo>
                  <a:lnTo>
                    <a:pt x="3243" y="6403"/>
                  </a:lnTo>
                  <a:lnTo>
                    <a:pt x="3520" y="6516"/>
                  </a:lnTo>
                  <a:lnTo>
                    <a:pt x="3542" y="6527"/>
                  </a:lnTo>
                  <a:lnTo>
                    <a:pt x="3564" y="6539"/>
                  </a:lnTo>
                  <a:lnTo>
                    <a:pt x="3575" y="6547"/>
                  </a:lnTo>
                  <a:lnTo>
                    <a:pt x="3669" y="6484"/>
                  </a:lnTo>
                  <a:lnTo>
                    <a:pt x="3691" y="6471"/>
                  </a:lnTo>
                  <a:lnTo>
                    <a:pt x="3713" y="6461"/>
                  </a:lnTo>
                  <a:lnTo>
                    <a:pt x="4082" y="6309"/>
                  </a:lnTo>
                  <a:lnTo>
                    <a:pt x="4122" y="6297"/>
                  </a:lnTo>
                  <a:lnTo>
                    <a:pt x="4525" y="6206"/>
                  </a:lnTo>
                  <a:lnTo>
                    <a:pt x="4562" y="6201"/>
                  </a:lnTo>
                  <a:lnTo>
                    <a:pt x="4982" y="6170"/>
                  </a:lnTo>
                  <a:lnTo>
                    <a:pt x="5018" y="6170"/>
                  </a:lnTo>
                  <a:lnTo>
                    <a:pt x="5438" y="6201"/>
                  </a:lnTo>
                  <a:lnTo>
                    <a:pt x="5475" y="6206"/>
                  </a:lnTo>
                  <a:lnTo>
                    <a:pt x="5878" y="6297"/>
                  </a:lnTo>
                  <a:lnTo>
                    <a:pt x="5918" y="6309"/>
                  </a:lnTo>
                  <a:lnTo>
                    <a:pt x="6287" y="6461"/>
                  </a:lnTo>
                  <a:lnTo>
                    <a:pt x="6309" y="6471"/>
                  </a:lnTo>
                  <a:lnTo>
                    <a:pt x="6331" y="6484"/>
                  </a:lnTo>
                  <a:lnTo>
                    <a:pt x="6425" y="6547"/>
                  </a:lnTo>
                  <a:lnTo>
                    <a:pt x="6436" y="6539"/>
                  </a:lnTo>
                  <a:lnTo>
                    <a:pt x="6458" y="6527"/>
                  </a:lnTo>
                  <a:lnTo>
                    <a:pt x="6480" y="6516"/>
                  </a:lnTo>
                  <a:lnTo>
                    <a:pt x="6757" y="6403"/>
                  </a:lnTo>
                  <a:lnTo>
                    <a:pt x="6797" y="6390"/>
                  </a:lnTo>
                  <a:lnTo>
                    <a:pt x="7099" y="6322"/>
                  </a:lnTo>
                  <a:lnTo>
                    <a:pt x="7136" y="6317"/>
                  </a:lnTo>
                  <a:lnTo>
                    <a:pt x="7451" y="6294"/>
                  </a:lnTo>
                  <a:lnTo>
                    <a:pt x="7487" y="6294"/>
                  </a:lnTo>
                  <a:lnTo>
                    <a:pt x="7802" y="6317"/>
                  </a:lnTo>
                  <a:lnTo>
                    <a:pt x="7839" y="6322"/>
                  </a:lnTo>
                  <a:lnTo>
                    <a:pt x="8141" y="6390"/>
                  </a:lnTo>
                  <a:lnTo>
                    <a:pt x="8181" y="6403"/>
                  </a:lnTo>
                  <a:lnTo>
                    <a:pt x="8458" y="6516"/>
                  </a:lnTo>
                  <a:lnTo>
                    <a:pt x="8480" y="6527"/>
                  </a:lnTo>
                  <a:lnTo>
                    <a:pt x="8502" y="6539"/>
                  </a:lnTo>
                  <a:lnTo>
                    <a:pt x="8739" y="6698"/>
                  </a:lnTo>
                  <a:lnTo>
                    <a:pt x="8763" y="6716"/>
                  </a:lnTo>
                  <a:lnTo>
                    <a:pt x="8785" y="6738"/>
                  </a:lnTo>
                  <a:lnTo>
                    <a:pt x="8971" y="6942"/>
                  </a:lnTo>
                  <a:lnTo>
                    <a:pt x="8993" y="6970"/>
                  </a:lnTo>
                  <a:lnTo>
                    <a:pt x="9011" y="7001"/>
                  </a:lnTo>
                  <a:lnTo>
                    <a:pt x="9132" y="7250"/>
                  </a:lnTo>
                  <a:lnTo>
                    <a:pt x="9146" y="7286"/>
                  </a:lnTo>
                  <a:lnTo>
                    <a:pt x="9154" y="7323"/>
                  </a:lnTo>
                  <a:lnTo>
                    <a:pt x="9197" y="7618"/>
                  </a:lnTo>
                  <a:lnTo>
                    <a:pt x="9200" y="7650"/>
                  </a:lnTo>
                  <a:lnTo>
                    <a:pt x="9198" y="7683"/>
                  </a:lnTo>
                  <a:lnTo>
                    <a:pt x="9192" y="7715"/>
                  </a:lnTo>
                  <a:lnTo>
                    <a:pt x="9182" y="7746"/>
                  </a:lnTo>
                  <a:lnTo>
                    <a:pt x="9168" y="7776"/>
                  </a:lnTo>
                  <a:lnTo>
                    <a:pt x="9151" y="7803"/>
                  </a:lnTo>
                  <a:lnTo>
                    <a:pt x="9129" y="7828"/>
                  </a:lnTo>
                  <a:lnTo>
                    <a:pt x="9105" y="7850"/>
                  </a:lnTo>
                  <a:lnTo>
                    <a:pt x="9078" y="7869"/>
                  </a:lnTo>
                  <a:lnTo>
                    <a:pt x="9049" y="7884"/>
                  </a:lnTo>
                  <a:lnTo>
                    <a:pt x="9018" y="7895"/>
                  </a:lnTo>
                  <a:lnTo>
                    <a:pt x="8986" y="7901"/>
                  </a:lnTo>
                  <a:lnTo>
                    <a:pt x="8954" y="7904"/>
                  </a:lnTo>
                  <a:lnTo>
                    <a:pt x="8921" y="7902"/>
                  </a:lnTo>
                  <a:lnTo>
                    <a:pt x="8889" y="7896"/>
                  </a:lnTo>
                  <a:lnTo>
                    <a:pt x="8858" y="7886"/>
                  </a:lnTo>
                  <a:lnTo>
                    <a:pt x="8828" y="7872"/>
                  </a:lnTo>
                  <a:lnTo>
                    <a:pt x="8801" y="7855"/>
                  </a:lnTo>
                  <a:lnTo>
                    <a:pt x="8776" y="7833"/>
                  </a:lnTo>
                  <a:lnTo>
                    <a:pt x="8754" y="7809"/>
                  </a:lnTo>
                  <a:lnTo>
                    <a:pt x="8735" y="7782"/>
                  </a:lnTo>
                  <a:lnTo>
                    <a:pt x="8720" y="7753"/>
                  </a:lnTo>
                  <a:lnTo>
                    <a:pt x="8709" y="7722"/>
                  </a:lnTo>
                  <a:lnTo>
                    <a:pt x="8703" y="7690"/>
                  </a:lnTo>
                  <a:lnTo>
                    <a:pt x="8665" y="7434"/>
                  </a:lnTo>
                  <a:lnTo>
                    <a:pt x="8577" y="7252"/>
                  </a:lnTo>
                  <a:lnTo>
                    <a:pt x="8436" y="7097"/>
                  </a:lnTo>
                  <a:lnTo>
                    <a:pt x="8245" y="6969"/>
                  </a:lnTo>
                  <a:lnTo>
                    <a:pt x="8011" y="6873"/>
                  </a:lnTo>
                  <a:lnTo>
                    <a:pt x="7748" y="6814"/>
                  </a:lnTo>
                  <a:lnTo>
                    <a:pt x="7469" y="6794"/>
                  </a:lnTo>
                  <a:lnTo>
                    <a:pt x="7190" y="6814"/>
                  </a:lnTo>
                  <a:lnTo>
                    <a:pt x="6927" y="6873"/>
                  </a:lnTo>
                  <a:lnTo>
                    <a:pt x="6848" y="6905"/>
                  </a:lnTo>
                  <a:lnTo>
                    <a:pt x="6941" y="7007"/>
                  </a:lnTo>
                  <a:lnTo>
                    <a:pt x="6963" y="7035"/>
                  </a:lnTo>
                  <a:lnTo>
                    <a:pt x="6981" y="7066"/>
                  </a:lnTo>
                  <a:lnTo>
                    <a:pt x="7142" y="7399"/>
                  </a:lnTo>
                  <a:lnTo>
                    <a:pt x="7156" y="7435"/>
                  </a:lnTo>
                  <a:lnTo>
                    <a:pt x="7165" y="7472"/>
                  </a:lnTo>
                  <a:lnTo>
                    <a:pt x="7222" y="7865"/>
                  </a:lnTo>
                  <a:lnTo>
                    <a:pt x="7225" y="7897"/>
                  </a:lnTo>
                  <a:lnTo>
                    <a:pt x="7223" y="7930"/>
                  </a:lnTo>
                  <a:lnTo>
                    <a:pt x="7217" y="7962"/>
                  </a:lnTo>
                  <a:lnTo>
                    <a:pt x="7207" y="7993"/>
                  </a:lnTo>
                  <a:lnTo>
                    <a:pt x="7193" y="8023"/>
                  </a:lnTo>
                  <a:lnTo>
                    <a:pt x="7176" y="8050"/>
                  </a:lnTo>
                  <a:lnTo>
                    <a:pt x="7154" y="8075"/>
                  </a:lnTo>
                  <a:lnTo>
                    <a:pt x="7130" y="8097"/>
                  </a:lnTo>
                  <a:lnTo>
                    <a:pt x="7103" y="8116"/>
                  </a:lnTo>
                  <a:lnTo>
                    <a:pt x="7074" y="8131"/>
                  </a:lnTo>
                  <a:lnTo>
                    <a:pt x="7043" y="8142"/>
                  </a:lnTo>
                  <a:lnTo>
                    <a:pt x="7011" y="8148"/>
                  </a:lnTo>
                  <a:lnTo>
                    <a:pt x="6979" y="8151"/>
                  </a:lnTo>
                  <a:lnTo>
                    <a:pt x="6946" y="8149"/>
                  </a:lnTo>
                  <a:lnTo>
                    <a:pt x="6914" y="8143"/>
                  </a:lnTo>
                  <a:lnTo>
                    <a:pt x="6883" y="8133"/>
                  </a:lnTo>
                  <a:lnTo>
                    <a:pt x="6853" y="8119"/>
                  </a:lnTo>
                  <a:lnTo>
                    <a:pt x="6826" y="8102"/>
                  </a:lnTo>
                  <a:lnTo>
                    <a:pt x="6801" y="8080"/>
                  </a:lnTo>
                  <a:lnTo>
                    <a:pt x="6779" y="8056"/>
                  </a:lnTo>
                  <a:lnTo>
                    <a:pt x="6760" y="8029"/>
                  </a:lnTo>
                  <a:lnTo>
                    <a:pt x="6745" y="8000"/>
                  </a:lnTo>
                  <a:lnTo>
                    <a:pt x="6734" y="7969"/>
                  </a:lnTo>
                  <a:lnTo>
                    <a:pt x="6728" y="7937"/>
                  </a:lnTo>
                  <a:lnTo>
                    <a:pt x="6676" y="7582"/>
                  </a:lnTo>
                  <a:lnTo>
                    <a:pt x="6547" y="7317"/>
                  </a:lnTo>
                  <a:lnTo>
                    <a:pt x="6424" y="7182"/>
                  </a:lnTo>
                  <a:lnTo>
                    <a:pt x="6361" y="7252"/>
                  </a:lnTo>
                  <a:lnTo>
                    <a:pt x="6273" y="7434"/>
                  </a:lnTo>
                  <a:lnTo>
                    <a:pt x="6235" y="7690"/>
                  </a:lnTo>
                  <a:lnTo>
                    <a:pt x="6229" y="7722"/>
                  </a:lnTo>
                  <a:lnTo>
                    <a:pt x="6218" y="7753"/>
                  </a:lnTo>
                  <a:lnTo>
                    <a:pt x="6203" y="7782"/>
                  </a:lnTo>
                  <a:lnTo>
                    <a:pt x="6184" y="7809"/>
                  </a:lnTo>
                  <a:lnTo>
                    <a:pt x="6162" y="7833"/>
                  </a:lnTo>
                  <a:lnTo>
                    <a:pt x="6137" y="7855"/>
                  </a:lnTo>
                  <a:lnTo>
                    <a:pt x="6110" y="7872"/>
                  </a:lnTo>
                  <a:lnTo>
                    <a:pt x="6080" y="7886"/>
                  </a:lnTo>
                  <a:lnTo>
                    <a:pt x="6049" y="7896"/>
                  </a:lnTo>
                  <a:lnTo>
                    <a:pt x="6017" y="7902"/>
                  </a:lnTo>
                  <a:lnTo>
                    <a:pt x="5984" y="7904"/>
                  </a:lnTo>
                  <a:lnTo>
                    <a:pt x="5952" y="7901"/>
                  </a:lnTo>
                  <a:lnTo>
                    <a:pt x="5920" y="7895"/>
                  </a:lnTo>
                  <a:lnTo>
                    <a:pt x="5889" y="7884"/>
                  </a:lnTo>
                  <a:lnTo>
                    <a:pt x="5860" y="7869"/>
                  </a:lnTo>
                  <a:lnTo>
                    <a:pt x="5833" y="7850"/>
                  </a:lnTo>
                  <a:lnTo>
                    <a:pt x="5809" y="7828"/>
                  </a:lnTo>
                  <a:lnTo>
                    <a:pt x="5787" y="7803"/>
                  </a:lnTo>
                  <a:lnTo>
                    <a:pt x="5770" y="7776"/>
                  </a:lnTo>
                  <a:lnTo>
                    <a:pt x="5756" y="7746"/>
                  </a:lnTo>
                  <a:lnTo>
                    <a:pt x="5746" y="7715"/>
                  </a:lnTo>
                  <a:lnTo>
                    <a:pt x="5740" y="7683"/>
                  </a:lnTo>
                  <a:lnTo>
                    <a:pt x="5738" y="7650"/>
                  </a:lnTo>
                  <a:lnTo>
                    <a:pt x="5741" y="7618"/>
                  </a:lnTo>
                  <a:lnTo>
                    <a:pt x="5784" y="7323"/>
                  </a:lnTo>
                  <a:lnTo>
                    <a:pt x="5792" y="7286"/>
                  </a:lnTo>
                  <a:lnTo>
                    <a:pt x="5806" y="7250"/>
                  </a:lnTo>
                  <a:lnTo>
                    <a:pt x="5927" y="7001"/>
                  </a:lnTo>
                  <a:lnTo>
                    <a:pt x="5945" y="6970"/>
                  </a:lnTo>
                  <a:lnTo>
                    <a:pt x="5967" y="6942"/>
                  </a:lnTo>
                  <a:lnTo>
                    <a:pt x="6015" y="6889"/>
                  </a:lnTo>
                  <a:lnTo>
                    <a:pt x="5748" y="6780"/>
                  </a:lnTo>
                  <a:lnTo>
                    <a:pt x="5384" y="6698"/>
                  </a:lnTo>
                  <a:lnTo>
                    <a:pt x="5000" y="6670"/>
                  </a:lnTo>
                  <a:lnTo>
                    <a:pt x="4616" y="6698"/>
                  </a:lnTo>
                  <a:lnTo>
                    <a:pt x="4252" y="6780"/>
                  </a:lnTo>
                  <a:lnTo>
                    <a:pt x="3985" y="6889"/>
                  </a:lnTo>
                  <a:lnTo>
                    <a:pt x="4033" y="6942"/>
                  </a:lnTo>
                  <a:lnTo>
                    <a:pt x="4055" y="6970"/>
                  </a:lnTo>
                  <a:lnTo>
                    <a:pt x="4073" y="7001"/>
                  </a:lnTo>
                  <a:lnTo>
                    <a:pt x="4194" y="7250"/>
                  </a:lnTo>
                  <a:lnTo>
                    <a:pt x="4208" y="7286"/>
                  </a:lnTo>
                  <a:lnTo>
                    <a:pt x="4216" y="7323"/>
                  </a:lnTo>
                  <a:lnTo>
                    <a:pt x="4259" y="7618"/>
                  </a:lnTo>
                  <a:lnTo>
                    <a:pt x="4262" y="7650"/>
                  </a:lnTo>
                  <a:lnTo>
                    <a:pt x="4260" y="7683"/>
                  </a:lnTo>
                  <a:lnTo>
                    <a:pt x="4254" y="7715"/>
                  </a:lnTo>
                  <a:lnTo>
                    <a:pt x="4244" y="7746"/>
                  </a:lnTo>
                  <a:lnTo>
                    <a:pt x="4230" y="7776"/>
                  </a:lnTo>
                  <a:lnTo>
                    <a:pt x="4213" y="7803"/>
                  </a:lnTo>
                  <a:lnTo>
                    <a:pt x="4191" y="7828"/>
                  </a:lnTo>
                  <a:lnTo>
                    <a:pt x="4167" y="7850"/>
                  </a:lnTo>
                  <a:lnTo>
                    <a:pt x="4140" y="7869"/>
                  </a:lnTo>
                  <a:lnTo>
                    <a:pt x="4111" y="7884"/>
                  </a:lnTo>
                  <a:lnTo>
                    <a:pt x="4080" y="7895"/>
                  </a:lnTo>
                  <a:lnTo>
                    <a:pt x="4048" y="7901"/>
                  </a:lnTo>
                  <a:lnTo>
                    <a:pt x="4016" y="7904"/>
                  </a:lnTo>
                  <a:lnTo>
                    <a:pt x="3983" y="7902"/>
                  </a:lnTo>
                  <a:lnTo>
                    <a:pt x="3951" y="7896"/>
                  </a:lnTo>
                  <a:lnTo>
                    <a:pt x="3920" y="7886"/>
                  </a:lnTo>
                  <a:lnTo>
                    <a:pt x="3890" y="7872"/>
                  </a:lnTo>
                  <a:lnTo>
                    <a:pt x="3863" y="7855"/>
                  </a:lnTo>
                  <a:lnTo>
                    <a:pt x="3838" y="7833"/>
                  </a:lnTo>
                  <a:lnTo>
                    <a:pt x="3816" y="7809"/>
                  </a:lnTo>
                  <a:lnTo>
                    <a:pt x="3797" y="7782"/>
                  </a:lnTo>
                  <a:lnTo>
                    <a:pt x="3782" y="7753"/>
                  </a:lnTo>
                  <a:lnTo>
                    <a:pt x="3771" y="7722"/>
                  </a:lnTo>
                  <a:lnTo>
                    <a:pt x="3765" y="7690"/>
                  </a:lnTo>
                  <a:lnTo>
                    <a:pt x="3727" y="7434"/>
                  </a:lnTo>
                  <a:lnTo>
                    <a:pt x="3639" y="7252"/>
                  </a:lnTo>
                  <a:lnTo>
                    <a:pt x="3576" y="7182"/>
                  </a:lnTo>
                  <a:lnTo>
                    <a:pt x="3453" y="7317"/>
                  </a:lnTo>
                  <a:lnTo>
                    <a:pt x="3324" y="7582"/>
                  </a:lnTo>
                  <a:lnTo>
                    <a:pt x="3272" y="7937"/>
                  </a:lnTo>
                  <a:lnTo>
                    <a:pt x="3266" y="7969"/>
                  </a:lnTo>
                  <a:lnTo>
                    <a:pt x="3255" y="8000"/>
                  </a:lnTo>
                  <a:lnTo>
                    <a:pt x="3240" y="8029"/>
                  </a:lnTo>
                  <a:lnTo>
                    <a:pt x="3221" y="8056"/>
                  </a:lnTo>
                  <a:lnTo>
                    <a:pt x="3199" y="8080"/>
                  </a:lnTo>
                  <a:lnTo>
                    <a:pt x="3174" y="8102"/>
                  </a:lnTo>
                  <a:lnTo>
                    <a:pt x="3147" y="8119"/>
                  </a:lnTo>
                  <a:lnTo>
                    <a:pt x="3117" y="8133"/>
                  </a:lnTo>
                  <a:lnTo>
                    <a:pt x="3086" y="8143"/>
                  </a:lnTo>
                  <a:lnTo>
                    <a:pt x="3054" y="8149"/>
                  </a:lnTo>
                  <a:lnTo>
                    <a:pt x="3021" y="8151"/>
                  </a:lnTo>
                  <a:lnTo>
                    <a:pt x="2989" y="8148"/>
                  </a:lnTo>
                  <a:lnTo>
                    <a:pt x="2957" y="8142"/>
                  </a:lnTo>
                  <a:lnTo>
                    <a:pt x="2926" y="8131"/>
                  </a:lnTo>
                  <a:lnTo>
                    <a:pt x="2897" y="8116"/>
                  </a:lnTo>
                  <a:lnTo>
                    <a:pt x="2870" y="8097"/>
                  </a:lnTo>
                  <a:lnTo>
                    <a:pt x="2846" y="8075"/>
                  </a:lnTo>
                  <a:lnTo>
                    <a:pt x="2824" y="8050"/>
                  </a:lnTo>
                  <a:lnTo>
                    <a:pt x="2807" y="8023"/>
                  </a:lnTo>
                  <a:lnTo>
                    <a:pt x="2793" y="7993"/>
                  </a:lnTo>
                  <a:lnTo>
                    <a:pt x="2783" y="7962"/>
                  </a:lnTo>
                  <a:lnTo>
                    <a:pt x="2777" y="7930"/>
                  </a:lnTo>
                  <a:lnTo>
                    <a:pt x="2775" y="7897"/>
                  </a:lnTo>
                  <a:lnTo>
                    <a:pt x="2778" y="7865"/>
                  </a:lnTo>
                  <a:lnTo>
                    <a:pt x="2835" y="7472"/>
                  </a:lnTo>
                  <a:lnTo>
                    <a:pt x="2844" y="7435"/>
                  </a:lnTo>
                  <a:lnTo>
                    <a:pt x="2858" y="7399"/>
                  </a:lnTo>
                  <a:lnTo>
                    <a:pt x="3019" y="7066"/>
                  </a:lnTo>
                  <a:lnTo>
                    <a:pt x="3037" y="7035"/>
                  </a:lnTo>
                  <a:lnTo>
                    <a:pt x="3059" y="7007"/>
                  </a:lnTo>
                  <a:lnTo>
                    <a:pt x="3152" y="6905"/>
                  </a:lnTo>
                  <a:lnTo>
                    <a:pt x="3073" y="6873"/>
                  </a:lnTo>
                  <a:lnTo>
                    <a:pt x="2810" y="6814"/>
                  </a:lnTo>
                  <a:lnTo>
                    <a:pt x="2531" y="6794"/>
                  </a:lnTo>
                  <a:lnTo>
                    <a:pt x="2252" y="6814"/>
                  </a:lnTo>
                  <a:lnTo>
                    <a:pt x="1989" y="6873"/>
                  </a:lnTo>
                  <a:lnTo>
                    <a:pt x="1755" y="6969"/>
                  </a:lnTo>
                  <a:lnTo>
                    <a:pt x="1564" y="7097"/>
                  </a:lnTo>
                  <a:close/>
                  <a:moveTo>
                    <a:pt x="8580" y="4119"/>
                  </a:moveTo>
                  <a:lnTo>
                    <a:pt x="8582" y="4151"/>
                  </a:lnTo>
                  <a:lnTo>
                    <a:pt x="8582" y="4161"/>
                  </a:lnTo>
                  <a:lnTo>
                    <a:pt x="8583" y="4193"/>
                  </a:lnTo>
                  <a:lnTo>
                    <a:pt x="8583" y="4203"/>
                  </a:lnTo>
                  <a:lnTo>
                    <a:pt x="8582" y="4235"/>
                  </a:lnTo>
                  <a:lnTo>
                    <a:pt x="8582" y="4244"/>
                  </a:lnTo>
                  <a:lnTo>
                    <a:pt x="8580" y="4277"/>
                  </a:lnTo>
                  <a:lnTo>
                    <a:pt x="8579" y="4286"/>
                  </a:lnTo>
                  <a:lnTo>
                    <a:pt x="8576" y="4318"/>
                  </a:lnTo>
                  <a:lnTo>
                    <a:pt x="8575" y="4327"/>
                  </a:lnTo>
                  <a:lnTo>
                    <a:pt x="8571" y="4359"/>
                  </a:lnTo>
                  <a:lnTo>
                    <a:pt x="8570" y="4369"/>
                  </a:lnTo>
                  <a:lnTo>
                    <a:pt x="8564" y="4400"/>
                  </a:lnTo>
                  <a:lnTo>
                    <a:pt x="8563" y="4410"/>
                  </a:lnTo>
                  <a:lnTo>
                    <a:pt x="8556" y="4441"/>
                  </a:lnTo>
                  <a:lnTo>
                    <a:pt x="8554" y="4450"/>
                  </a:lnTo>
                  <a:lnTo>
                    <a:pt x="8546" y="4481"/>
                  </a:lnTo>
                  <a:lnTo>
                    <a:pt x="8544" y="4490"/>
                  </a:lnTo>
                  <a:lnTo>
                    <a:pt x="8535" y="4521"/>
                  </a:lnTo>
                  <a:lnTo>
                    <a:pt x="8532" y="4530"/>
                  </a:lnTo>
                  <a:lnTo>
                    <a:pt x="8522" y="4561"/>
                  </a:lnTo>
                  <a:lnTo>
                    <a:pt x="8519" y="4570"/>
                  </a:lnTo>
                  <a:lnTo>
                    <a:pt x="8508" y="4600"/>
                  </a:lnTo>
                  <a:lnTo>
                    <a:pt x="8504" y="4609"/>
                  </a:lnTo>
                  <a:lnTo>
                    <a:pt x="8492" y="4639"/>
                  </a:lnTo>
                  <a:lnTo>
                    <a:pt x="8488" y="4647"/>
                  </a:lnTo>
                  <a:lnTo>
                    <a:pt x="8475" y="4677"/>
                  </a:lnTo>
                  <a:lnTo>
                    <a:pt x="8471" y="4685"/>
                  </a:lnTo>
                  <a:lnTo>
                    <a:pt x="8456" y="4714"/>
                  </a:lnTo>
                  <a:lnTo>
                    <a:pt x="8452" y="4722"/>
                  </a:lnTo>
                  <a:lnTo>
                    <a:pt x="8436" y="4751"/>
                  </a:lnTo>
                  <a:lnTo>
                    <a:pt x="8431" y="4759"/>
                  </a:lnTo>
                  <a:lnTo>
                    <a:pt x="8414" y="4787"/>
                  </a:lnTo>
                  <a:lnTo>
                    <a:pt x="8409" y="4795"/>
                  </a:lnTo>
                  <a:lnTo>
                    <a:pt x="8391" y="4822"/>
                  </a:lnTo>
                  <a:lnTo>
                    <a:pt x="8386" y="4830"/>
                  </a:lnTo>
                  <a:lnTo>
                    <a:pt x="8367" y="4856"/>
                  </a:lnTo>
                  <a:lnTo>
                    <a:pt x="8362" y="4864"/>
                  </a:lnTo>
                  <a:lnTo>
                    <a:pt x="8342" y="4889"/>
                  </a:lnTo>
                  <a:lnTo>
                    <a:pt x="8336" y="4896"/>
                  </a:lnTo>
                  <a:lnTo>
                    <a:pt x="8316" y="4921"/>
                  </a:lnTo>
                  <a:lnTo>
                    <a:pt x="8310" y="4928"/>
                  </a:lnTo>
                  <a:lnTo>
                    <a:pt x="8288" y="4952"/>
                  </a:lnTo>
                  <a:lnTo>
                    <a:pt x="8282" y="4959"/>
                  </a:lnTo>
                  <a:lnTo>
                    <a:pt x="8260" y="4982"/>
                  </a:lnTo>
                  <a:lnTo>
                    <a:pt x="8253" y="4989"/>
                  </a:lnTo>
                  <a:lnTo>
                    <a:pt x="8230" y="5011"/>
                  </a:lnTo>
                  <a:lnTo>
                    <a:pt x="8223" y="5017"/>
                  </a:lnTo>
                  <a:lnTo>
                    <a:pt x="8199" y="5039"/>
                  </a:lnTo>
                  <a:lnTo>
                    <a:pt x="8192" y="5045"/>
                  </a:lnTo>
                  <a:lnTo>
                    <a:pt x="8167" y="5065"/>
                  </a:lnTo>
                  <a:lnTo>
                    <a:pt x="8160" y="5071"/>
                  </a:lnTo>
                  <a:lnTo>
                    <a:pt x="8135" y="5091"/>
                  </a:lnTo>
                  <a:lnTo>
                    <a:pt x="8127" y="5096"/>
                  </a:lnTo>
                  <a:lnTo>
                    <a:pt x="8101" y="5115"/>
                  </a:lnTo>
                  <a:lnTo>
                    <a:pt x="8093" y="5120"/>
                  </a:lnTo>
                  <a:lnTo>
                    <a:pt x="8066" y="5138"/>
                  </a:lnTo>
                  <a:lnTo>
                    <a:pt x="8058" y="5143"/>
                  </a:lnTo>
                  <a:lnTo>
                    <a:pt x="8030" y="5160"/>
                  </a:lnTo>
                  <a:lnTo>
                    <a:pt x="8022" y="5165"/>
                  </a:lnTo>
                  <a:lnTo>
                    <a:pt x="7993" y="5181"/>
                  </a:lnTo>
                  <a:lnTo>
                    <a:pt x="7985" y="5185"/>
                  </a:lnTo>
                  <a:lnTo>
                    <a:pt x="7956" y="5200"/>
                  </a:lnTo>
                  <a:lnTo>
                    <a:pt x="7948" y="5204"/>
                  </a:lnTo>
                  <a:lnTo>
                    <a:pt x="7918" y="5217"/>
                  </a:lnTo>
                  <a:lnTo>
                    <a:pt x="7910" y="5221"/>
                  </a:lnTo>
                  <a:lnTo>
                    <a:pt x="7880" y="5233"/>
                  </a:lnTo>
                  <a:lnTo>
                    <a:pt x="7871" y="5237"/>
                  </a:lnTo>
                  <a:lnTo>
                    <a:pt x="7841" y="5248"/>
                  </a:lnTo>
                  <a:lnTo>
                    <a:pt x="7832" y="5251"/>
                  </a:lnTo>
                  <a:lnTo>
                    <a:pt x="7801" y="5261"/>
                  </a:lnTo>
                  <a:lnTo>
                    <a:pt x="7792" y="5264"/>
                  </a:lnTo>
                  <a:lnTo>
                    <a:pt x="7761" y="5273"/>
                  </a:lnTo>
                  <a:lnTo>
                    <a:pt x="7752" y="5275"/>
                  </a:lnTo>
                  <a:lnTo>
                    <a:pt x="7721" y="5283"/>
                  </a:lnTo>
                  <a:lnTo>
                    <a:pt x="7712" y="5285"/>
                  </a:lnTo>
                  <a:lnTo>
                    <a:pt x="7681" y="5292"/>
                  </a:lnTo>
                  <a:lnTo>
                    <a:pt x="7671" y="5293"/>
                  </a:lnTo>
                  <a:lnTo>
                    <a:pt x="7640" y="5299"/>
                  </a:lnTo>
                  <a:lnTo>
                    <a:pt x="7630" y="5300"/>
                  </a:lnTo>
                  <a:lnTo>
                    <a:pt x="7598" y="5304"/>
                  </a:lnTo>
                  <a:lnTo>
                    <a:pt x="7589" y="5305"/>
                  </a:lnTo>
                  <a:lnTo>
                    <a:pt x="7557" y="5308"/>
                  </a:lnTo>
                  <a:lnTo>
                    <a:pt x="7548" y="5309"/>
                  </a:lnTo>
                  <a:lnTo>
                    <a:pt x="7515" y="5311"/>
                  </a:lnTo>
                  <a:lnTo>
                    <a:pt x="7506" y="5311"/>
                  </a:lnTo>
                  <a:lnTo>
                    <a:pt x="7474" y="5312"/>
                  </a:lnTo>
                  <a:lnTo>
                    <a:pt x="7464" y="5312"/>
                  </a:lnTo>
                  <a:lnTo>
                    <a:pt x="7432" y="5311"/>
                  </a:lnTo>
                  <a:lnTo>
                    <a:pt x="7422" y="5311"/>
                  </a:lnTo>
                  <a:lnTo>
                    <a:pt x="7390" y="5309"/>
                  </a:lnTo>
                  <a:lnTo>
                    <a:pt x="7381" y="5308"/>
                  </a:lnTo>
                  <a:lnTo>
                    <a:pt x="7348" y="5305"/>
                  </a:lnTo>
                  <a:lnTo>
                    <a:pt x="7339" y="5304"/>
                  </a:lnTo>
                  <a:lnTo>
                    <a:pt x="7307" y="5300"/>
                  </a:lnTo>
                  <a:lnTo>
                    <a:pt x="7298" y="5299"/>
                  </a:lnTo>
                  <a:lnTo>
                    <a:pt x="7266" y="5293"/>
                  </a:lnTo>
                  <a:lnTo>
                    <a:pt x="7257" y="5292"/>
                  </a:lnTo>
                  <a:lnTo>
                    <a:pt x="7225" y="5285"/>
                  </a:lnTo>
                  <a:lnTo>
                    <a:pt x="7216" y="5283"/>
                  </a:lnTo>
                  <a:lnTo>
                    <a:pt x="7185" y="5275"/>
                  </a:lnTo>
                  <a:lnTo>
                    <a:pt x="7176" y="5273"/>
                  </a:lnTo>
                  <a:lnTo>
                    <a:pt x="7145" y="5264"/>
                  </a:lnTo>
                  <a:lnTo>
                    <a:pt x="7136" y="5261"/>
                  </a:lnTo>
                  <a:lnTo>
                    <a:pt x="7105" y="5251"/>
                  </a:lnTo>
                  <a:lnTo>
                    <a:pt x="7096" y="5248"/>
                  </a:lnTo>
                  <a:lnTo>
                    <a:pt x="7066" y="5237"/>
                  </a:lnTo>
                  <a:lnTo>
                    <a:pt x="7057" y="5233"/>
                  </a:lnTo>
                  <a:lnTo>
                    <a:pt x="7028" y="5221"/>
                  </a:lnTo>
                  <a:lnTo>
                    <a:pt x="7019" y="5217"/>
                  </a:lnTo>
                  <a:lnTo>
                    <a:pt x="6990" y="5203"/>
                  </a:lnTo>
                  <a:lnTo>
                    <a:pt x="6981" y="5199"/>
                  </a:lnTo>
                  <a:lnTo>
                    <a:pt x="6952" y="5185"/>
                  </a:lnTo>
                  <a:lnTo>
                    <a:pt x="6944" y="5180"/>
                  </a:lnTo>
                  <a:lnTo>
                    <a:pt x="6916" y="5165"/>
                  </a:lnTo>
                  <a:lnTo>
                    <a:pt x="6908" y="5160"/>
                  </a:lnTo>
                  <a:lnTo>
                    <a:pt x="6880" y="5143"/>
                  </a:lnTo>
                  <a:lnTo>
                    <a:pt x="6872" y="5139"/>
                  </a:lnTo>
                  <a:lnTo>
                    <a:pt x="6845" y="5121"/>
                  </a:lnTo>
                  <a:lnTo>
                    <a:pt x="6837" y="5115"/>
                  </a:lnTo>
                  <a:lnTo>
                    <a:pt x="6811" y="5097"/>
                  </a:lnTo>
                  <a:lnTo>
                    <a:pt x="6803" y="5091"/>
                  </a:lnTo>
                  <a:lnTo>
                    <a:pt x="6778" y="5072"/>
                  </a:lnTo>
                  <a:lnTo>
                    <a:pt x="6770" y="5066"/>
                  </a:lnTo>
                  <a:lnTo>
                    <a:pt x="6746" y="5045"/>
                  </a:lnTo>
                  <a:lnTo>
                    <a:pt x="6738" y="5039"/>
                  </a:lnTo>
                  <a:lnTo>
                    <a:pt x="6714" y="5018"/>
                  </a:lnTo>
                  <a:lnTo>
                    <a:pt x="6708" y="5011"/>
                  </a:lnTo>
                  <a:lnTo>
                    <a:pt x="6684" y="4989"/>
                  </a:lnTo>
                  <a:lnTo>
                    <a:pt x="6678" y="4982"/>
                  </a:lnTo>
                  <a:lnTo>
                    <a:pt x="6655" y="4959"/>
                  </a:lnTo>
                  <a:lnTo>
                    <a:pt x="6649" y="4952"/>
                  </a:lnTo>
                  <a:lnTo>
                    <a:pt x="6627" y="4928"/>
                  </a:lnTo>
                  <a:lnTo>
                    <a:pt x="6621" y="4921"/>
                  </a:lnTo>
                  <a:lnTo>
                    <a:pt x="6601" y="4896"/>
                  </a:lnTo>
                  <a:lnTo>
                    <a:pt x="6595" y="4889"/>
                  </a:lnTo>
                  <a:lnTo>
                    <a:pt x="6575" y="4864"/>
                  </a:lnTo>
                  <a:lnTo>
                    <a:pt x="6570" y="4856"/>
                  </a:lnTo>
                  <a:lnTo>
                    <a:pt x="6551" y="4830"/>
                  </a:lnTo>
                  <a:lnTo>
                    <a:pt x="6546" y="4822"/>
                  </a:lnTo>
                  <a:lnTo>
                    <a:pt x="6528" y="4795"/>
                  </a:lnTo>
                  <a:lnTo>
                    <a:pt x="6523" y="4787"/>
                  </a:lnTo>
                  <a:lnTo>
                    <a:pt x="6506" y="4759"/>
                  </a:lnTo>
                  <a:lnTo>
                    <a:pt x="6500" y="4750"/>
                  </a:lnTo>
                  <a:lnTo>
                    <a:pt x="6485" y="4721"/>
                  </a:lnTo>
                  <a:lnTo>
                    <a:pt x="6481" y="4713"/>
                  </a:lnTo>
                  <a:lnTo>
                    <a:pt x="6466" y="4684"/>
                  </a:lnTo>
                  <a:lnTo>
                    <a:pt x="6462" y="4676"/>
                  </a:lnTo>
                  <a:lnTo>
                    <a:pt x="6449" y="4646"/>
                  </a:lnTo>
                  <a:lnTo>
                    <a:pt x="6445" y="4638"/>
                  </a:lnTo>
                  <a:lnTo>
                    <a:pt x="6433" y="4608"/>
                  </a:lnTo>
                  <a:lnTo>
                    <a:pt x="6430" y="4599"/>
                  </a:lnTo>
                  <a:lnTo>
                    <a:pt x="6419" y="4569"/>
                  </a:lnTo>
                  <a:lnTo>
                    <a:pt x="6416" y="4560"/>
                  </a:lnTo>
                  <a:lnTo>
                    <a:pt x="6406" y="4530"/>
                  </a:lnTo>
                  <a:lnTo>
                    <a:pt x="6403" y="4521"/>
                  </a:lnTo>
                  <a:lnTo>
                    <a:pt x="6394" y="4490"/>
                  </a:lnTo>
                  <a:lnTo>
                    <a:pt x="6392" y="4481"/>
                  </a:lnTo>
                  <a:lnTo>
                    <a:pt x="6384" y="4450"/>
                  </a:lnTo>
                  <a:lnTo>
                    <a:pt x="6382" y="4441"/>
                  </a:lnTo>
                  <a:lnTo>
                    <a:pt x="6375" y="4409"/>
                  </a:lnTo>
                  <a:lnTo>
                    <a:pt x="6374" y="4400"/>
                  </a:lnTo>
                  <a:lnTo>
                    <a:pt x="6368" y="4369"/>
                  </a:lnTo>
                  <a:lnTo>
                    <a:pt x="6367" y="4359"/>
                  </a:lnTo>
                  <a:lnTo>
                    <a:pt x="6363" y="4327"/>
                  </a:lnTo>
                  <a:lnTo>
                    <a:pt x="6362" y="4318"/>
                  </a:lnTo>
                  <a:lnTo>
                    <a:pt x="6359" y="4286"/>
                  </a:lnTo>
                  <a:lnTo>
                    <a:pt x="6358" y="4277"/>
                  </a:lnTo>
                  <a:lnTo>
                    <a:pt x="6356" y="4244"/>
                  </a:lnTo>
                  <a:lnTo>
                    <a:pt x="6356" y="4235"/>
                  </a:lnTo>
                  <a:lnTo>
                    <a:pt x="6355" y="4203"/>
                  </a:lnTo>
                  <a:lnTo>
                    <a:pt x="6355" y="4193"/>
                  </a:lnTo>
                  <a:lnTo>
                    <a:pt x="6356" y="4161"/>
                  </a:lnTo>
                  <a:lnTo>
                    <a:pt x="6356" y="4151"/>
                  </a:lnTo>
                  <a:lnTo>
                    <a:pt x="6358" y="4119"/>
                  </a:lnTo>
                  <a:lnTo>
                    <a:pt x="6359" y="4110"/>
                  </a:lnTo>
                  <a:lnTo>
                    <a:pt x="6362" y="4077"/>
                  </a:lnTo>
                  <a:lnTo>
                    <a:pt x="6363" y="4068"/>
                  </a:lnTo>
                  <a:lnTo>
                    <a:pt x="6367" y="4036"/>
                  </a:lnTo>
                  <a:lnTo>
                    <a:pt x="6368" y="4027"/>
                  </a:lnTo>
                  <a:lnTo>
                    <a:pt x="6374" y="3995"/>
                  </a:lnTo>
                  <a:lnTo>
                    <a:pt x="6375" y="3986"/>
                  </a:lnTo>
                  <a:lnTo>
                    <a:pt x="6382" y="3954"/>
                  </a:lnTo>
                  <a:lnTo>
                    <a:pt x="6384" y="3945"/>
                  </a:lnTo>
                  <a:lnTo>
                    <a:pt x="6392" y="3914"/>
                  </a:lnTo>
                  <a:lnTo>
                    <a:pt x="6394" y="3905"/>
                  </a:lnTo>
                  <a:lnTo>
                    <a:pt x="6403" y="3874"/>
                  </a:lnTo>
                  <a:lnTo>
                    <a:pt x="6406" y="3865"/>
                  </a:lnTo>
                  <a:lnTo>
                    <a:pt x="6416" y="3835"/>
                  </a:lnTo>
                  <a:lnTo>
                    <a:pt x="6419" y="3826"/>
                  </a:lnTo>
                  <a:lnTo>
                    <a:pt x="6430" y="3796"/>
                  </a:lnTo>
                  <a:lnTo>
                    <a:pt x="6433" y="3787"/>
                  </a:lnTo>
                  <a:lnTo>
                    <a:pt x="6445" y="3757"/>
                  </a:lnTo>
                  <a:lnTo>
                    <a:pt x="6449" y="3749"/>
                  </a:lnTo>
                  <a:lnTo>
                    <a:pt x="6462" y="3720"/>
                  </a:lnTo>
                  <a:lnTo>
                    <a:pt x="6466" y="3711"/>
                  </a:lnTo>
                  <a:lnTo>
                    <a:pt x="6481" y="3682"/>
                  </a:lnTo>
                  <a:lnTo>
                    <a:pt x="6485" y="3674"/>
                  </a:lnTo>
                  <a:lnTo>
                    <a:pt x="6501" y="3646"/>
                  </a:lnTo>
                  <a:lnTo>
                    <a:pt x="6506" y="3637"/>
                  </a:lnTo>
                  <a:lnTo>
                    <a:pt x="6523" y="3609"/>
                  </a:lnTo>
                  <a:lnTo>
                    <a:pt x="6528" y="3601"/>
                  </a:lnTo>
                  <a:lnTo>
                    <a:pt x="6545" y="3574"/>
                  </a:lnTo>
                  <a:lnTo>
                    <a:pt x="6551" y="3566"/>
                  </a:lnTo>
                  <a:lnTo>
                    <a:pt x="6569" y="3540"/>
                  </a:lnTo>
                  <a:lnTo>
                    <a:pt x="6575" y="3532"/>
                  </a:lnTo>
                  <a:lnTo>
                    <a:pt x="6595" y="3507"/>
                  </a:lnTo>
                  <a:lnTo>
                    <a:pt x="6600" y="3499"/>
                  </a:lnTo>
                  <a:lnTo>
                    <a:pt x="6621" y="3474"/>
                  </a:lnTo>
                  <a:lnTo>
                    <a:pt x="6627" y="3467"/>
                  </a:lnTo>
                  <a:lnTo>
                    <a:pt x="6649" y="3443"/>
                  </a:lnTo>
                  <a:lnTo>
                    <a:pt x="6655" y="3436"/>
                  </a:lnTo>
                  <a:lnTo>
                    <a:pt x="6677" y="3413"/>
                  </a:lnTo>
                  <a:lnTo>
                    <a:pt x="6684" y="3406"/>
                  </a:lnTo>
                  <a:lnTo>
                    <a:pt x="6707" y="3384"/>
                  </a:lnTo>
                  <a:lnTo>
                    <a:pt x="6714" y="3378"/>
                  </a:lnTo>
                  <a:lnTo>
                    <a:pt x="6738" y="3356"/>
                  </a:lnTo>
                  <a:lnTo>
                    <a:pt x="6745" y="3350"/>
                  </a:lnTo>
                  <a:lnTo>
                    <a:pt x="6770" y="3329"/>
                  </a:lnTo>
                  <a:lnTo>
                    <a:pt x="6778" y="3324"/>
                  </a:lnTo>
                  <a:lnTo>
                    <a:pt x="6803" y="3304"/>
                  </a:lnTo>
                  <a:lnTo>
                    <a:pt x="6811" y="3298"/>
                  </a:lnTo>
                  <a:lnTo>
                    <a:pt x="6837" y="3280"/>
                  </a:lnTo>
                  <a:lnTo>
                    <a:pt x="6845" y="3274"/>
                  </a:lnTo>
                  <a:lnTo>
                    <a:pt x="6872" y="3257"/>
                  </a:lnTo>
                  <a:lnTo>
                    <a:pt x="6880" y="3252"/>
                  </a:lnTo>
                  <a:lnTo>
                    <a:pt x="6908" y="3235"/>
                  </a:lnTo>
                  <a:lnTo>
                    <a:pt x="6917" y="3230"/>
                  </a:lnTo>
                  <a:lnTo>
                    <a:pt x="6945" y="3214"/>
                  </a:lnTo>
                  <a:lnTo>
                    <a:pt x="6953" y="3210"/>
                  </a:lnTo>
                  <a:lnTo>
                    <a:pt x="6982" y="3195"/>
                  </a:lnTo>
                  <a:lnTo>
                    <a:pt x="6991" y="3191"/>
                  </a:lnTo>
                  <a:lnTo>
                    <a:pt x="7020" y="3178"/>
                  </a:lnTo>
                  <a:lnTo>
                    <a:pt x="7028" y="3174"/>
                  </a:lnTo>
                  <a:lnTo>
                    <a:pt x="7058" y="3162"/>
                  </a:lnTo>
                  <a:lnTo>
                    <a:pt x="7067" y="3159"/>
                  </a:lnTo>
                  <a:lnTo>
                    <a:pt x="7097" y="3148"/>
                  </a:lnTo>
                  <a:lnTo>
                    <a:pt x="7106" y="3145"/>
                  </a:lnTo>
                  <a:lnTo>
                    <a:pt x="7136" y="3135"/>
                  </a:lnTo>
                  <a:lnTo>
                    <a:pt x="7145" y="3132"/>
                  </a:lnTo>
                  <a:lnTo>
                    <a:pt x="7176" y="3123"/>
                  </a:lnTo>
                  <a:lnTo>
                    <a:pt x="7185" y="3121"/>
                  </a:lnTo>
                  <a:lnTo>
                    <a:pt x="7216" y="3113"/>
                  </a:lnTo>
                  <a:lnTo>
                    <a:pt x="7225" y="3111"/>
                  </a:lnTo>
                  <a:lnTo>
                    <a:pt x="7257" y="3104"/>
                  </a:lnTo>
                  <a:lnTo>
                    <a:pt x="7266" y="3103"/>
                  </a:lnTo>
                  <a:lnTo>
                    <a:pt x="7298" y="3097"/>
                  </a:lnTo>
                  <a:lnTo>
                    <a:pt x="7307" y="3096"/>
                  </a:lnTo>
                  <a:lnTo>
                    <a:pt x="7339" y="3092"/>
                  </a:lnTo>
                  <a:lnTo>
                    <a:pt x="7348" y="3091"/>
                  </a:lnTo>
                  <a:lnTo>
                    <a:pt x="7381" y="3088"/>
                  </a:lnTo>
                  <a:lnTo>
                    <a:pt x="7390" y="3087"/>
                  </a:lnTo>
                  <a:lnTo>
                    <a:pt x="7422" y="3085"/>
                  </a:lnTo>
                  <a:lnTo>
                    <a:pt x="7432" y="3085"/>
                  </a:lnTo>
                  <a:lnTo>
                    <a:pt x="7464" y="3084"/>
                  </a:lnTo>
                  <a:lnTo>
                    <a:pt x="7474" y="3084"/>
                  </a:lnTo>
                  <a:lnTo>
                    <a:pt x="7506" y="3085"/>
                  </a:lnTo>
                  <a:lnTo>
                    <a:pt x="7515" y="3085"/>
                  </a:lnTo>
                  <a:lnTo>
                    <a:pt x="7548" y="3087"/>
                  </a:lnTo>
                  <a:lnTo>
                    <a:pt x="7557" y="3088"/>
                  </a:lnTo>
                  <a:lnTo>
                    <a:pt x="7589" y="3091"/>
                  </a:lnTo>
                  <a:lnTo>
                    <a:pt x="7598" y="3092"/>
                  </a:lnTo>
                  <a:lnTo>
                    <a:pt x="7630" y="3096"/>
                  </a:lnTo>
                  <a:lnTo>
                    <a:pt x="7640" y="3097"/>
                  </a:lnTo>
                  <a:lnTo>
                    <a:pt x="7671" y="3103"/>
                  </a:lnTo>
                  <a:lnTo>
                    <a:pt x="7680" y="3104"/>
                  </a:lnTo>
                  <a:lnTo>
                    <a:pt x="7712" y="3111"/>
                  </a:lnTo>
                  <a:lnTo>
                    <a:pt x="7721" y="3113"/>
                  </a:lnTo>
                  <a:lnTo>
                    <a:pt x="7752" y="3121"/>
                  </a:lnTo>
                  <a:lnTo>
                    <a:pt x="7761" y="3123"/>
                  </a:lnTo>
                  <a:lnTo>
                    <a:pt x="7792" y="3132"/>
                  </a:lnTo>
                  <a:lnTo>
                    <a:pt x="7801" y="3135"/>
                  </a:lnTo>
                  <a:lnTo>
                    <a:pt x="7831" y="3145"/>
                  </a:lnTo>
                  <a:lnTo>
                    <a:pt x="7840" y="3148"/>
                  </a:lnTo>
                  <a:lnTo>
                    <a:pt x="7870" y="3159"/>
                  </a:lnTo>
                  <a:lnTo>
                    <a:pt x="7879" y="3162"/>
                  </a:lnTo>
                  <a:lnTo>
                    <a:pt x="7909" y="3174"/>
                  </a:lnTo>
                  <a:lnTo>
                    <a:pt x="7917" y="3178"/>
                  </a:lnTo>
                  <a:lnTo>
                    <a:pt x="7947" y="3191"/>
                  </a:lnTo>
                  <a:lnTo>
                    <a:pt x="7955" y="3195"/>
                  </a:lnTo>
                  <a:lnTo>
                    <a:pt x="7984" y="3210"/>
                  </a:lnTo>
                  <a:lnTo>
                    <a:pt x="7992" y="3214"/>
                  </a:lnTo>
                  <a:lnTo>
                    <a:pt x="8021" y="3229"/>
                  </a:lnTo>
                  <a:lnTo>
                    <a:pt x="8030" y="3235"/>
                  </a:lnTo>
                  <a:lnTo>
                    <a:pt x="8058" y="3252"/>
                  </a:lnTo>
                  <a:lnTo>
                    <a:pt x="8066" y="3257"/>
                  </a:lnTo>
                  <a:lnTo>
                    <a:pt x="8093" y="3275"/>
                  </a:lnTo>
                  <a:lnTo>
                    <a:pt x="8101" y="3280"/>
                  </a:lnTo>
                  <a:lnTo>
                    <a:pt x="8127" y="3299"/>
                  </a:lnTo>
                  <a:lnTo>
                    <a:pt x="8135" y="3304"/>
                  </a:lnTo>
                  <a:lnTo>
                    <a:pt x="8160" y="3324"/>
                  </a:lnTo>
                  <a:lnTo>
                    <a:pt x="8167" y="3330"/>
                  </a:lnTo>
                  <a:lnTo>
                    <a:pt x="8192" y="3350"/>
                  </a:lnTo>
                  <a:lnTo>
                    <a:pt x="8199" y="3356"/>
                  </a:lnTo>
                  <a:lnTo>
                    <a:pt x="8223" y="3378"/>
                  </a:lnTo>
                  <a:lnTo>
                    <a:pt x="8230" y="3384"/>
                  </a:lnTo>
                  <a:lnTo>
                    <a:pt x="8253" y="3407"/>
                  </a:lnTo>
                  <a:lnTo>
                    <a:pt x="8260" y="3413"/>
                  </a:lnTo>
                  <a:lnTo>
                    <a:pt x="8282" y="3437"/>
                  </a:lnTo>
                  <a:lnTo>
                    <a:pt x="8289" y="3443"/>
                  </a:lnTo>
                  <a:lnTo>
                    <a:pt x="8310" y="3467"/>
                  </a:lnTo>
                  <a:lnTo>
                    <a:pt x="8316" y="3475"/>
                  </a:lnTo>
                  <a:lnTo>
                    <a:pt x="8337" y="3499"/>
                  </a:lnTo>
                  <a:lnTo>
                    <a:pt x="8343" y="3507"/>
                  </a:lnTo>
                  <a:lnTo>
                    <a:pt x="8362" y="3532"/>
                  </a:lnTo>
                  <a:lnTo>
                    <a:pt x="8368" y="3540"/>
                  </a:lnTo>
                  <a:lnTo>
                    <a:pt x="8386" y="3566"/>
                  </a:lnTo>
                  <a:lnTo>
                    <a:pt x="8392" y="3574"/>
                  </a:lnTo>
                  <a:lnTo>
                    <a:pt x="8410" y="3601"/>
                  </a:lnTo>
                  <a:lnTo>
                    <a:pt x="8414" y="3609"/>
                  </a:lnTo>
                  <a:lnTo>
                    <a:pt x="8431" y="3637"/>
                  </a:lnTo>
                  <a:lnTo>
                    <a:pt x="8436" y="3645"/>
                  </a:lnTo>
                  <a:lnTo>
                    <a:pt x="8451" y="3673"/>
                  </a:lnTo>
                  <a:lnTo>
                    <a:pt x="8456" y="3681"/>
                  </a:lnTo>
                  <a:lnTo>
                    <a:pt x="8470" y="3710"/>
                  </a:lnTo>
                  <a:lnTo>
                    <a:pt x="8474" y="3719"/>
                  </a:lnTo>
                  <a:lnTo>
                    <a:pt x="8488" y="3748"/>
                  </a:lnTo>
                  <a:lnTo>
                    <a:pt x="8492" y="3757"/>
                  </a:lnTo>
                  <a:lnTo>
                    <a:pt x="8504" y="3786"/>
                  </a:lnTo>
                  <a:lnTo>
                    <a:pt x="8508" y="3795"/>
                  </a:lnTo>
                  <a:lnTo>
                    <a:pt x="8519" y="3825"/>
                  </a:lnTo>
                  <a:lnTo>
                    <a:pt x="8522" y="3834"/>
                  </a:lnTo>
                  <a:lnTo>
                    <a:pt x="8532" y="3865"/>
                  </a:lnTo>
                  <a:lnTo>
                    <a:pt x="8535" y="3874"/>
                  </a:lnTo>
                  <a:lnTo>
                    <a:pt x="8544" y="3905"/>
                  </a:lnTo>
                  <a:lnTo>
                    <a:pt x="8546" y="3914"/>
                  </a:lnTo>
                  <a:lnTo>
                    <a:pt x="8554" y="3945"/>
                  </a:lnTo>
                  <a:lnTo>
                    <a:pt x="8556" y="3954"/>
                  </a:lnTo>
                  <a:lnTo>
                    <a:pt x="8563" y="3986"/>
                  </a:lnTo>
                  <a:lnTo>
                    <a:pt x="8564" y="3995"/>
                  </a:lnTo>
                  <a:lnTo>
                    <a:pt x="8570" y="4027"/>
                  </a:lnTo>
                  <a:lnTo>
                    <a:pt x="8571" y="4036"/>
                  </a:lnTo>
                  <a:lnTo>
                    <a:pt x="8575" y="4068"/>
                  </a:lnTo>
                  <a:lnTo>
                    <a:pt x="8576" y="4077"/>
                  </a:lnTo>
                  <a:lnTo>
                    <a:pt x="8579" y="4110"/>
                  </a:lnTo>
                  <a:lnTo>
                    <a:pt x="8580" y="4119"/>
                  </a:lnTo>
                  <a:close/>
                  <a:moveTo>
                    <a:pt x="8079" y="4266"/>
                  </a:moveTo>
                  <a:lnTo>
                    <a:pt x="8081" y="4244"/>
                  </a:lnTo>
                  <a:lnTo>
                    <a:pt x="8083" y="4221"/>
                  </a:lnTo>
                  <a:lnTo>
                    <a:pt x="8083" y="4198"/>
                  </a:lnTo>
                  <a:lnTo>
                    <a:pt x="8083" y="4175"/>
                  </a:lnTo>
                  <a:lnTo>
                    <a:pt x="8081" y="4152"/>
                  </a:lnTo>
                  <a:lnTo>
                    <a:pt x="8079" y="4129"/>
                  </a:lnTo>
                  <a:lnTo>
                    <a:pt x="8076" y="4106"/>
                  </a:lnTo>
                  <a:lnTo>
                    <a:pt x="8072" y="4084"/>
                  </a:lnTo>
                  <a:lnTo>
                    <a:pt x="8068" y="4061"/>
                  </a:lnTo>
                  <a:lnTo>
                    <a:pt x="8062" y="4039"/>
                  </a:lnTo>
                  <a:lnTo>
                    <a:pt x="8056" y="4017"/>
                  </a:lnTo>
                  <a:lnTo>
                    <a:pt x="8049" y="3995"/>
                  </a:lnTo>
                  <a:lnTo>
                    <a:pt x="8041" y="3974"/>
                  </a:lnTo>
                  <a:lnTo>
                    <a:pt x="8032" y="3953"/>
                  </a:lnTo>
                  <a:lnTo>
                    <a:pt x="8022" y="3932"/>
                  </a:lnTo>
                  <a:lnTo>
                    <a:pt x="8012" y="3912"/>
                  </a:lnTo>
                  <a:lnTo>
                    <a:pt x="8001" y="3891"/>
                  </a:lnTo>
                  <a:lnTo>
                    <a:pt x="7988" y="3871"/>
                  </a:lnTo>
                  <a:lnTo>
                    <a:pt x="7976" y="3852"/>
                  </a:lnTo>
                  <a:lnTo>
                    <a:pt x="7962" y="3833"/>
                  </a:lnTo>
                  <a:lnTo>
                    <a:pt x="7948" y="3814"/>
                  </a:lnTo>
                  <a:lnTo>
                    <a:pt x="7934" y="3797"/>
                  </a:lnTo>
                  <a:lnTo>
                    <a:pt x="7918" y="3780"/>
                  </a:lnTo>
                  <a:lnTo>
                    <a:pt x="7903" y="3763"/>
                  </a:lnTo>
                  <a:lnTo>
                    <a:pt x="7886" y="3747"/>
                  </a:lnTo>
                  <a:lnTo>
                    <a:pt x="7869" y="3732"/>
                  </a:lnTo>
                  <a:lnTo>
                    <a:pt x="7851" y="3717"/>
                  </a:lnTo>
                  <a:lnTo>
                    <a:pt x="7833" y="3703"/>
                  </a:lnTo>
                  <a:lnTo>
                    <a:pt x="7815" y="3690"/>
                  </a:lnTo>
                  <a:lnTo>
                    <a:pt x="7795" y="3677"/>
                  </a:lnTo>
                  <a:lnTo>
                    <a:pt x="7776" y="3666"/>
                  </a:lnTo>
                  <a:lnTo>
                    <a:pt x="7757" y="3655"/>
                  </a:lnTo>
                  <a:lnTo>
                    <a:pt x="7736" y="3645"/>
                  </a:lnTo>
                  <a:lnTo>
                    <a:pt x="7715" y="3635"/>
                  </a:lnTo>
                  <a:lnTo>
                    <a:pt x="7693" y="3626"/>
                  </a:lnTo>
                  <a:lnTo>
                    <a:pt x="7672" y="3618"/>
                  </a:lnTo>
                  <a:lnTo>
                    <a:pt x="7650" y="3611"/>
                  </a:lnTo>
                  <a:lnTo>
                    <a:pt x="7628" y="3605"/>
                  </a:lnTo>
                  <a:lnTo>
                    <a:pt x="7605" y="3599"/>
                  </a:lnTo>
                  <a:lnTo>
                    <a:pt x="7583" y="3595"/>
                  </a:lnTo>
                  <a:lnTo>
                    <a:pt x="7560" y="3591"/>
                  </a:lnTo>
                  <a:lnTo>
                    <a:pt x="7538" y="3588"/>
                  </a:lnTo>
                  <a:lnTo>
                    <a:pt x="7515" y="3586"/>
                  </a:lnTo>
                  <a:lnTo>
                    <a:pt x="7492" y="3584"/>
                  </a:lnTo>
                  <a:lnTo>
                    <a:pt x="7469" y="3584"/>
                  </a:lnTo>
                  <a:lnTo>
                    <a:pt x="7446" y="3584"/>
                  </a:lnTo>
                  <a:lnTo>
                    <a:pt x="7423" y="3586"/>
                  </a:lnTo>
                  <a:lnTo>
                    <a:pt x="7400" y="3588"/>
                  </a:lnTo>
                  <a:lnTo>
                    <a:pt x="7377" y="3591"/>
                  </a:lnTo>
                  <a:lnTo>
                    <a:pt x="7354" y="3595"/>
                  </a:lnTo>
                  <a:lnTo>
                    <a:pt x="7332" y="3599"/>
                  </a:lnTo>
                  <a:lnTo>
                    <a:pt x="7310" y="3605"/>
                  </a:lnTo>
                  <a:lnTo>
                    <a:pt x="7288" y="3611"/>
                  </a:lnTo>
                  <a:lnTo>
                    <a:pt x="7266" y="3618"/>
                  </a:lnTo>
                  <a:lnTo>
                    <a:pt x="7244" y="3626"/>
                  </a:lnTo>
                  <a:lnTo>
                    <a:pt x="7223" y="3635"/>
                  </a:lnTo>
                  <a:lnTo>
                    <a:pt x="7202" y="3645"/>
                  </a:lnTo>
                  <a:lnTo>
                    <a:pt x="7181" y="3655"/>
                  </a:lnTo>
                  <a:lnTo>
                    <a:pt x="7162" y="3666"/>
                  </a:lnTo>
                  <a:lnTo>
                    <a:pt x="7142" y="3678"/>
                  </a:lnTo>
                  <a:lnTo>
                    <a:pt x="7123" y="3690"/>
                  </a:lnTo>
                  <a:lnTo>
                    <a:pt x="7104" y="3704"/>
                  </a:lnTo>
                  <a:lnTo>
                    <a:pt x="7086" y="3718"/>
                  </a:lnTo>
                  <a:lnTo>
                    <a:pt x="7068" y="3732"/>
                  </a:lnTo>
                  <a:lnTo>
                    <a:pt x="7051" y="3747"/>
                  </a:lnTo>
                  <a:lnTo>
                    <a:pt x="7034" y="3763"/>
                  </a:lnTo>
                  <a:lnTo>
                    <a:pt x="7018" y="3780"/>
                  </a:lnTo>
                  <a:lnTo>
                    <a:pt x="7003" y="3797"/>
                  </a:lnTo>
                  <a:lnTo>
                    <a:pt x="6989" y="3815"/>
                  </a:lnTo>
                  <a:lnTo>
                    <a:pt x="6975" y="3833"/>
                  </a:lnTo>
                  <a:lnTo>
                    <a:pt x="6961" y="3852"/>
                  </a:lnTo>
                  <a:lnTo>
                    <a:pt x="6949" y="3871"/>
                  </a:lnTo>
                  <a:lnTo>
                    <a:pt x="6937" y="3891"/>
                  </a:lnTo>
                  <a:lnTo>
                    <a:pt x="6926" y="3910"/>
                  </a:lnTo>
                  <a:lnTo>
                    <a:pt x="6916" y="3931"/>
                  </a:lnTo>
                  <a:lnTo>
                    <a:pt x="6906" y="3952"/>
                  </a:lnTo>
                  <a:lnTo>
                    <a:pt x="6897" y="3973"/>
                  </a:lnTo>
                  <a:lnTo>
                    <a:pt x="6889" y="3995"/>
                  </a:lnTo>
                  <a:lnTo>
                    <a:pt x="6882" y="4017"/>
                  </a:lnTo>
                  <a:lnTo>
                    <a:pt x="6876" y="4039"/>
                  </a:lnTo>
                  <a:lnTo>
                    <a:pt x="6870" y="4061"/>
                  </a:lnTo>
                  <a:lnTo>
                    <a:pt x="6866" y="4083"/>
                  </a:lnTo>
                  <a:lnTo>
                    <a:pt x="6862" y="4106"/>
                  </a:lnTo>
                  <a:lnTo>
                    <a:pt x="6859" y="4129"/>
                  </a:lnTo>
                  <a:lnTo>
                    <a:pt x="6857" y="4152"/>
                  </a:lnTo>
                  <a:lnTo>
                    <a:pt x="6855" y="4175"/>
                  </a:lnTo>
                  <a:lnTo>
                    <a:pt x="6855" y="4198"/>
                  </a:lnTo>
                  <a:lnTo>
                    <a:pt x="6855" y="4221"/>
                  </a:lnTo>
                  <a:lnTo>
                    <a:pt x="6857" y="4244"/>
                  </a:lnTo>
                  <a:lnTo>
                    <a:pt x="6859" y="4267"/>
                  </a:lnTo>
                  <a:lnTo>
                    <a:pt x="6862" y="4289"/>
                  </a:lnTo>
                  <a:lnTo>
                    <a:pt x="6866" y="4312"/>
                  </a:lnTo>
                  <a:lnTo>
                    <a:pt x="6870" y="4334"/>
                  </a:lnTo>
                  <a:lnTo>
                    <a:pt x="6876" y="4357"/>
                  </a:lnTo>
                  <a:lnTo>
                    <a:pt x="6882" y="4379"/>
                  </a:lnTo>
                  <a:lnTo>
                    <a:pt x="6889" y="4401"/>
                  </a:lnTo>
                  <a:lnTo>
                    <a:pt x="6897" y="4422"/>
                  </a:lnTo>
                  <a:lnTo>
                    <a:pt x="6906" y="4444"/>
                  </a:lnTo>
                  <a:lnTo>
                    <a:pt x="6916" y="4465"/>
                  </a:lnTo>
                  <a:lnTo>
                    <a:pt x="6926" y="4486"/>
                  </a:lnTo>
                  <a:lnTo>
                    <a:pt x="6937" y="4505"/>
                  </a:lnTo>
                  <a:lnTo>
                    <a:pt x="6948" y="4524"/>
                  </a:lnTo>
                  <a:lnTo>
                    <a:pt x="6961" y="4544"/>
                  </a:lnTo>
                  <a:lnTo>
                    <a:pt x="6974" y="4562"/>
                  </a:lnTo>
                  <a:lnTo>
                    <a:pt x="6988" y="4580"/>
                  </a:lnTo>
                  <a:lnTo>
                    <a:pt x="7003" y="4598"/>
                  </a:lnTo>
                  <a:lnTo>
                    <a:pt x="7018" y="4615"/>
                  </a:lnTo>
                  <a:lnTo>
                    <a:pt x="7034" y="4632"/>
                  </a:lnTo>
                  <a:lnTo>
                    <a:pt x="7051" y="4647"/>
                  </a:lnTo>
                  <a:lnTo>
                    <a:pt x="7068" y="4663"/>
                  </a:lnTo>
                  <a:lnTo>
                    <a:pt x="7085" y="4677"/>
                  </a:lnTo>
                  <a:lnTo>
                    <a:pt x="7104" y="4691"/>
                  </a:lnTo>
                  <a:lnTo>
                    <a:pt x="7123" y="4705"/>
                  </a:lnTo>
                  <a:lnTo>
                    <a:pt x="7142" y="4717"/>
                  </a:lnTo>
                  <a:lnTo>
                    <a:pt x="7162" y="4730"/>
                  </a:lnTo>
                  <a:lnTo>
                    <a:pt x="7183" y="4741"/>
                  </a:lnTo>
                  <a:lnTo>
                    <a:pt x="7203" y="4751"/>
                  </a:lnTo>
                  <a:lnTo>
                    <a:pt x="7224" y="4761"/>
                  </a:lnTo>
                  <a:lnTo>
                    <a:pt x="7245" y="4770"/>
                  </a:lnTo>
                  <a:lnTo>
                    <a:pt x="7266" y="4778"/>
                  </a:lnTo>
                  <a:lnTo>
                    <a:pt x="7288" y="4785"/>
                  </a:lnTo>
                  <a:lnTo>
                    <a:pt x="7310" y="4791"/>
                  </a:lnTo>
                  <a:lnTo>
                    <a:pt x="7332" y="4797"/>
                  </a:lnTo>
                  <a:lnTo>
                    <a:pt x="7355" y="4801"/>
                  </a:lnTo>
                  <a:lnTo>
                    <a:pt x="7377" y="4805"/>
                  </a:lnTo>
                  <a:lnTo>
                    <a:pt x="7400" y="4808"/>
                  </a:lnTo>
                  <a:lnTo>
                    <a:pt x="7423" y="4810"/>
                  </a:lnTo>
                  <a:lnTo>
                    <a:pt x="7446" y="4812"/>
                  </a:lnTo>
                  <a:lnTo>
                    <a:pt x="7469" y="4812"/>
                  </a:lnTo>
                  <a:lnTo>
                    <a:pt x="7492" y="4812"/>
                  </a:lnTo>
                  <a:lnTo>
                    <a:pt x="7515" y="4810"/>
                  </a:lnTo>
                  <a:lnTo>
                    <a:pt x="7537" y="4808"/>
                  </a:lnTo>
                  <a:lnTo>
                    <a:pt x="7560" y="4805"/>
                  </a:lnTo>
                  <a:lnTo>
                    <a:pt x="7583" y="4801"/>
                  </a:lnTo>
                  <a:lnTo>
                    <a:pt x="7605" y="4797"/>
                  </a:lnTo>
                  <a:lnTo>
                    <a:pt x="7627" y="4791"/>
                  </a:lnTo>
                  <a:lnTo>
                    <a:pt x="7649" y="4785"/>
                  </a:lnTo>
                  <a:lnTo>
                    <a:pt x="7671" y="4777"/>
                  </a:lnTo>
                  <a:lnTo>
                    <a:pt x="7693" y="4769"/>
                  </a:lnTo>
                  <a:lnTo>
                    <a:pt x="7714" y="4761"/>
                  </a:lnTo>
                  <a:lnTo>
                    <a:pt x="7735" y="4751"/>
                  </a:lnTo>
                  <a:lnTo>
                    <a:pt x="7756" y="4741"/>
                  </a:lnTo>
                  <a:lnTo>
                    <a:pt x="7776" y="4730"/>
                  </a:lnTo>
                  <a:lnTo>
                    <a:pt x="7795" y="4718"/>
                  </a:lnTo>
                  <a:lnTo>
                    <a:pt x="7815" y="4705"/>
                  </a:lnTo>
                  <a:lnTo>
                    <a:pt x="7833" y="4692"/>
                  </a:lnTo>
                  <a:lnTo>
                    <a:pt x="7852" y="4678"/>
                  </a:lnTo>
                  <a:lnTo>
                    <a:pt x="7869" y="4663"/>
                  </a:lnTo>
                  <a:lnTo>
                    <a:pt x="7886" y="4648"/>
                  </a:lnTo>
                  <a:lnTo>
                    <a:pt x="7903" y="4632"/>
                  </a:lnTo>
                  <a:lnTo>
                    <a:pt x="7919" y="4615"/>
                  </a:lnTo>
                  <a:lnTo>
                    <a:pt x="7934" y="4598"/>
                  </a:lnTo>
                  <a:lnTo>
                    <a:pt x="7949" y="4581"/>
                  </a:lnTo>
                  <a:lnTo>
                    <a:pt x="7963" y="4562"/>
                  </a:lnTo>
                  <a:lnTo>
                    <a:pt x="7976" y="4544"/>
                  </a:lnTo>
                  <a:lnTo>
                    <a:pt x="7989" y="4524"/>
                  </a:lnTo>
                  <a:lnTo>
                    <a:pt x="8001" y="4505"/>
                  </a:lnTo>
                  <a:lnTo>
                    <a:pt x="8012" y="4485"/>
                  </a:lnTo>
                  <a:lnTo>
                    <a:pt x="8022" y="4464"/>
                  </a:lnTo>
                  <a:lnTo>
                    <a:pt x="8032" y="4443"/>
                  </a:lnTo>
                  <a:lnTo>
                    <a:pt x="8040" y="4422"/>
                  </a:lnTo>
                  <a:lnTo>
                    <a:pt x="8048" y="4400"/>
                  </a:lnTo>
                  <a:lnTo>
                    <a:pt x="8056" y="4378"/>
                  </a:lnTo>
                  <a:lnTo>
                    <a:pt x="8062" y="4356"/>
                  </a:lnTo>
                  <a:lnTo>
                    <a:pt x="8068" y="4334"/>
                  </a:lnTo>
                  <a:lnTo>
                    <a:pt x="8072" y="4312"/>
                  </a:lnTo>
                  <a:lnTo>
                    <a:pt x="8076" y="4289"/>
                  </a:lnTo>
                  <a:lnTo>
                    <a:pt x="8079" y="4266"/>
                  </a:lnTo>
                  <a:close/>
                  <a:moveTo>
                    <a:pt x="6360" y="3154"/>
                  </a:moveTo>
                  <a:lnTo>
                    <a:pt x="6360" y="3164"/>
                  </a:lnTo>
                  <a:lnTo>
                    <a:pt x="6361" y="3205"/>
                  </a:lnTo>
                  <a:lnTo>
                    <a:pt x="6361" y="3215"/>
                  </a:lnTo>
                  <a:lnTo>
                    <a:pt x="6360" y="3256"/>
                  </a:lnTo>
                  <a:lnTo>
                    <a:pt x="6360" y="3266"/>
                  </a:lnTo>
                  <a:lnTo>
                    <a:pt x="6357" y="3307"/>
                  </a:lnTo>
                  <a:lnTo>
                    <a:pt x="6357" y="3317"/>
                  </a:lnTo>
                  <a:lnTo>
                    <a:pt x="6353" y="3358"/>
                  </a:lnTo>
                  <a:lnTo>
                    <a:pt x="6352" y="3367"/>
                  </a:lnTo>
                  <a:lnTo>
                    <a:pt x="6346" y="3408"/>
                  </a:lnTo>
                  <a:lnTo>
                    <a:pt x="6345" y="3418"/>
                  </a:lnTo>
                  <a:lnTo>
                    <a:pt x="6338" y="3459"/>
                  </a:lnTo>
                  <a:lnTo>
                    <a:pt x="6336" y="3468"/>
                  </a:lnTo>
                  <a:lnTo>
                    <a:pt x="6328" y="3508"/>
                  </a:lnTo>
                  <a:lnTo>
                    <a:pt x="6326" y="3518"/>
                  </a:lnTo>
                  <a:lnTo>
                    <a:pt x="6316" y="3558"/>
                  </a:lnTo>
                  <a:lnTo>
                    <a:pt x="6314" y="3567"/>
                  </a:lnTo>
                  <a:lnTo>
                    <a:pt x="6302" y="3607"/>
                  </a:lnTo>
                  <a:lnTo>
                    <a:pt x="6299" y="3616"/>
                  </a:lnTo>
                  <a:lnTo>
                    <a:pt x="6286" y="3655"/>
                  </a:lnTo>
                  <a:lnTo>
                    <a:pt x="6283" y="3664"/>
                  </a:lnTo>
                  <a:lnTo>
                    <a:pt x="6269" y="3703"/>
                  </a:lnTo>
                  <a:lnTo>
                    <a:pt x="6265" y="3712"/>
                  </a:lnTo>
                  <a:lnTo>
                    <a:pt x="6249" y="3750"/>
                  </a:lnTo>
                  <a:lnTo>
                    <a:pt x="6246" y="3759"/>
                  </a:lnTo>
                  <a:lnTo>
                    <a:pt x="6228" y="3797"/>
                  </a:lnTo>
                  <a:lnTo>
                    <a:pt x="6224" y="3805"/>
                  </a:lnTo>
                  <a:lnTo>
                    <a:pt x="6205" y="3842"/>
                  </a:lnTo>
                  <a:lnTo>
                    <a:pt x="6201" y="3851"/>
                  </a:lnTo>
                  <a:lnTo>
                    <a:pt x="6181" y="3887"/>
                  </a:lnTo>
                  <a:lnTo>
                    <a:pt x="6176" y="3895"/>
                  </a:lnTo>
                  <a:lnTo>
                    <a:pt x="6155" y="3931"/>
                  </a:lnTo>
                  <a:lnTo>
                    <a:pt x="6150" y="3939"/>
                  </a:lnTo>
                  <a:lnTo>
                    <a:pt x="6127" y="3973"/>
                  </a:lnTo>
                  <a:lnTo>
                    <a:pt x="6122" y="3981"/>
                  </a:lnTo>
                  <a:lnTo>
                    <a:pt x="6097" y="4015"/>
                  </a:lnTo>
                  <a:lnTo>
                    <a:pt x="6092" y="4023"/>
                  </a:lnTo>
                  <a:lnTo>
                    <a:pt x="6067" y="4055"/>
                  </a:lnTo>
                  <a:lnTo>
                    <a:pt x="6061" y="4063"/>
                  </a:lnTo>
                  <a:lnTo>
                    <a:pt x="6034" y="4095"/>
                  </a:lnTo>
                  <a:lnTo>
                    <a:pt x="6028" y="4102"/>
                  </a:lnTo>
                  <a:lnTo>
                    <a:pt x="6001" y="4133"/>
                  </a:lnTo>
                  <a:lnTo>
                    <a:pt x="5994" y="4139"/>
                  </a:lnTo>
                  <a:lnTo>
                    <a:pt x="5965" y="4169"/>
                  </a:lnTo>
                  <a:lnTo>
                    <a:pt x="5959" y="4176"/>
                  </a:lnTo>
                  <a:lnTo>
                    <a:pt x="5929" y="4205"/>
                  </a:lnTo>
                  <a:lnTo>
                    <a:pt x="5922" y="4211"/>
                  </a:lnTo>
                  <a:lnTo>
                    <a:pt x="5891" y="4239"/>
                  </a:lnTo>
                  <a:lnTo>
                    <a:pt x="5884" y="4245"/>
                  </a:lnTo>
                  <a:lnTo>
                    <a:pt x="5852" y="4271"/>
                  </a:lnTo>
                  <a:lnTo>
                    <a:pt x="5845" y="4277"/>
                  </a:lnTo>
                  <a:lnTo>
                    <a:pt x="5812" y="4302"/>
                  </a:lnTo>
                  <a:lnTo>
                    <a:pt x="5804" y="4308"/>
                  </a:lnTo>
                  <a:lnTo>
                    <a:pt x="5770" y="4332"/>
                  </a:lnTo>
                  <a:lnTo>
                    <a:pt x="5762" y="4337"/>
                  </a:lnTo>
                  <a:lnTo>
                    <a:pt x="5727" y="4360"/>
                  </a:lnTo>
                  <a:lnTo>
                    <a:pt x="5719" y="4365"/>
                  </a:lnTo>
                  <a:lnTo>
                    <a:pt x="5684" y="4386"/>
                  </a:lnTo>
                  <a:lnTo>
                    <a:pt x="5677" y="4390"/>
                  </a:lnTo>
                  <a:lnTo>
                    <a:pt x="5640" y="4411"/>
                  </a:lnTo>
                  <a:lnTo>
                    <a:pt x="5632" y="4415"/>
                  </a:lnTo>
                  <a:lnTo>
                    <a:pt x="5595" y="4434"/>
                  </a:lnTo>
                  <a:lnTo>
                    <a:pt x="5586" y="4438"/>
                  </a:lnTo>
                  <a:lnTo>
                    <a:pt x="5549" y="4456"/>
                  </a:lnTo>
                  <a:lnTo>
                    <a:pt x="5540" y="4459"/>
                  </a:lnTo>
                  <a:lnTo>
                    <a:pt x="5502" y="4475"/>
                  </a:lnTo>
                  <a:lnTo>
                    <a:pt x="5493" y="4479"/>
                  </a:lnTo>
                  <a:lnTo>
                    <a:pt x="5454" y="4493"/>
                  </a:lnTo>
                  <a:lnTo>
                    <a:pt x="5445" y="4496"/>
                  </a:lnTo>
                  <a:lnTo>
                    <a:pt x="5406" y="4509"/>
                  </a:lnTo>
                  <a:lnTo>
                    <a:pt x="5397" y="4512"/>
                  </a:lnTo>
                  <a:lnTo>
                    <a:pt x="5357" y="4523"/>
                  </a:lnTo>
                  <a:lnTo>
                    <a:pt x="5348" y="4526"/>
                  </a:lnTo>
                  <a:lnTo>
                    <a:pt x="5308" y="4536"/>
                  </a:lnTo>
                  <a:lnTo>
                    <a:pt x="5298" y="4538"/>
                  </a:lnTo>
                  <a:lnTo>
                    <a:pt x="5258" y="4546"/>
                  </a:lnTo>
                  <a:lnTo>
                    <a:pt x="5249" y="4548"/>
                  </a:lnTo>
                  <a:lnTo>
                    <a:pt x="5208" y="4555"/>
                  </a:lnTo>
                  <a:lnTo>
                    <a:pt x="5198" y="4556"/>
                  </a:lnTo>
                  <a:lnTo>
                    <a:pt x="5157" y="4562"/>
                  </a:lnTo>
                  <a:lnTo>
                    <a:pt x="5148" y="4563"/>
                  </a:lnTo>
                  <a:lnTo>
                    <a:pt x="5107" y="4567"/>
                  </a:lnTo>
                  <a:lnTo>
                    <a:pt x="5097" y="4567"/>
                  </a:lnTo>
                  <a:lnTo>
                    <a:pt x="5056" y="4570"/>
                  </a:lnTo>
                  <a:lnTo>
                    <a:pt x="5046" y="4570"/>
                  </a:lnTo>
                  <a:lnTo>
                    <a:pt x="5005" y="4571"/>
                  </a:lnTo>
                  <a:lnTo>
                    <a:pt x="4995" y="4571"/>
                  </a:lnTo>
                  <a:lnTo>
                    <a:pt x="4954" y="4570"/>
                  </a:lnTo>
                  <a:lnTo>
                    <a:pt x="4944" y="4570"/>
                  </a:lnTo>
                  <a:lnTo>
                    <a:pt x="4903" y="4567"/>
                  </a:lnTo>
                  <a:lnTo>
                    <a:pt x="4893" y="4567"/>
                  </a:lnTo>
                  <a:lnTo>
                    <a:pt x="4852" y="4563"/>
                  </a:lnTo>
                  <a:lnTo>
                    <a:pt x="4843" y="4562"/>
                  </a:lnTo>
                  <a:lnTo>
                    <a:pt x="4802" y="4556"/>
                  </a:lnTo>
                  <a:lnTo>
                    <a:pt x="4792" y="4555"/>
                  </a:lnTo>
                  <a:lnTo>
                    <a:pt x="4751" y="4548"/>
                  </a:lnTo>
                  <a:lnTo>
                    <a:pt x="4742" y="4546"/>
                  </a:lnTo>
                  <a:lnTo>
                    <a:pt x="4702" y="4538"/>
                  </a:lnTo>
                  <a:lnTo>
                    <a:pt x="4692" y="4536"/>
                  </a:lnTo>
                  <a:lnTo>
                    <a:pt x="4652" y="4526"/>
                  </a:lnTo>
                  <a:lnTo>
                    <a:pt x="4643" y="4523"/>
                  </a:lnTo>
                  <a:lnTo>
                    <a:pt x="4603" y="4512"/>
                  </a:lnTo>
                  <a:lnTo>
                    <a:pt x="4594" y="4509"/>
                  </a:lnTo>
                  <a:lnTo>
                    <a:pt x="4555" y="4496"/>
                  </a:lnTo>
                  <a:lnTo>
                    <a:pt x="4546" y="4493"/>
                  </a:lnTo>
                  <a:lnTo>
                    <a:pt x="4507" y="4479"/>
                  </a:lnTo>
                  <a:lnTo>
                    <a:pt x="4498" y="4475"/>
                  </a:lnTo>
                  <a:lnTo>
                    <a:pt x="4460" y="4459"/>
                  </a:lnTo>
                  <a:lnTo>
                    <a:pt x="4451" y="4456"/>
                  </a:lnTo>
                  <a:lnTo>
                    <a:pt x="4414" y="4438"/>
                  </a:lnTo>
                  <a:lnTo>
                    <a:pt x="4405" y="4434"/>
                  </a:lnTo>
                  <a:lnTo>
                    <a:pt x="4368" y="4415"/>
                  </a:lnTo>
                  <a:lnTo>
                    <a:pt x="4360" y="4411"/>
                  </a:lnTo>
                  <a:lnTo>
                    <a:pt x="4323" y="4390"/>
                  </a:lnTo>
                  <a:lnTo>
                    <a:pt x="4316" y="4386"/>
                  </a:lnTo>
                  <a:lnTo>
                    <a:pt x="4281" y="4365"/>
                  </a:lnTo>
                  <a:lnTo>
                    <a:pt x="4273" y="4360"/>
                  </a:lnTo>
                  <a:lnTo>
                    <a:pt x="4238" y="4337"/>
                  </a:lnTo>
                  <a:lnTo>
                    <a:pt x="4230" y="4332"/>
                  </a:lnTo>
                  <a:lnTo>
                    <a:pt x="4196" y="4308"/>
                  </a:lnTo>
                  <a:lnTo>
                    <a:pt x="4188" y="4302"/>
                  </a:lnTo>
                  <a:lnTo>
                    <a:pt x="4155" y="4277"/>
                  </a:lnTo>
                  <a:lnTo>
                    <a:pt x="4148" y="4271"/>
                  </a:lnTo>
                  <a:lnTo>
                    <a:pt x="4116" y="4245"/>
                  </a:lnTo>
                  <a:lnTo>
                    <a:pt x="4109" y="4239"/>
                  </a:lnTo>
                  <a:lnTo>
                    <a:pt x="4078" y="4211"/>
                  </a:lnTo>
                  <a:lnTo>
                    <a:pt x="4071" y="4205"/>
                  </a:lnTo>
                  <a:lnTo>
                    <a:pt x="4041" y="4176"/>
                  </a:lnTo>
                  <a:lnTo>
                    <a:pt x="4035" y="4169"/>
                  </a:lnTo>
                  <a:lnTo>
                    <a:pt x="4006" y="4139"/>
                  </a:lnTo>
                  <a:lnTo>
                    <a:pt x="3999" y="4133"/>
                  </a:lnTo>
                  <a:lnTo>
                    <a:pt x="3972" y="4102"/>
                  </a:lnTo>
                  <a:lnTo>
                    <a:pt x="3966" y="4095"/>
                  </a:lnTo>
                  <a:lnTo>
                    <a:pt x="3939" y="4063"/>
                  </a:lnTo>
                  <a:lnTo>
                    <a:pt x="3933" y="4055"/>
                  </a:lnTo>
                  <a:lnTo>
                    <a:pt x="3908" y="4023"/>
                  </a:lnTo>
                  <a:lnTo>
                    <a:pt x="3903" y="4015"/>
                  </a:lnTo>
                  <a:lnTo>
                    <a:pt x="3878" y="3981"/>
                  </a:lnTo>
                  <a:lnTo>
                    <a:pt x="3873" y="3973"/>
                  </a:lnTo>
                  <a:lnTo>
                    <a:pt x="3850" y="3939"/>
                  </a:lnTo>
                  <a:lnTo>
                    <a:pt x="3845" y="3931"/>
                  </a:lnTo>
                  <a:lnTo>
                    <a:pt x="3824" y="3895"/>
                  </a:lnTo>
                  <a:lnTo>
                    <a:pt x="3819" y="3887"/>
                  </a:lnTo>
                  <a:lnTo>
                    <a:pt x="3799" y="3851"/>
                  </a:lnTo>
                  <a:lnTo>
                    <a:pt x="3795" y="3842"/>
                  </a:lnTo>
                  <a:lnTo>
                    <a:pt x="3776" y="3805"/>
                  </a:lnTo>
                  <a:lnTo>
                    <a:pt x="3772" y="3797"/>
                  </a:lnTo>
                  <a:lnTo>
                    <a:pt x="3754" y="3759"/>
                  </a:lnTo>
                  <a:lnTo>
                    <a:pt x="3751" y="3750"/>
                  </a:lnTo>
                  <a:lnTo>
                    <a:pt x="3735" y="3712"/>
                  </a:lnTo>
                  <a:lnTo>
                    <a:pt x="3731" y="3703"/>
                  </a:lnTo>
                  <a:lnTo>
                    <a:pt x="3717" y="3664"/>
                  </a:lnTo>
                  <a:lnTo>
                    <a:pt x="3714" y="3655"/>
                  </a:lnTo>
                  <a:lnTo>
                    <a:pt x="3701" y="3616"/>
                  </a:lnTo>
                  <a:lnTo>
                    <a:pt x="3698" y="3607"/>
                  </a:lnTo>
                  <a:lnTo>
                    <a:pt x="3686" y="3567"/>
                  </a:lnTo>
                  <a:lnTo>
                    <a:pt x="3684" y="3558"/>
                  </a:lnTo>
                  <a:lnTo>
                    <a:pt x="3674" y="3518"/>
                  </a:lnTo>
                  <a:lnTo>
                    <a:pt x="3672" y="3508"/>
                  </a:lnTo>
                  <a:lnTo>
                    <a:pt x="3664" y="3468"/>
                  </a:lnTo>
                  <a:lnTo>
                    <a:pt x="3662" y="3459"/>
                  </a:lnTo>
                  <a:lnTo>
                    <a:pt x="3655" y="3418"/>
                  </a:lnTo>
                  <a:lnTo>
                    <a:pt x="3654" y="3408"/>
                  </a:lnTo>
                  <a:lnTo>
                    <a:pt x="3648" y="3367"/>
                  </a:lnTo>
                  <a:lnTo>
                    <a:pt x="3647" y="3358"/>
                  </a:lnTo>
                  <a:lnTo>
                    <a:pt x="3643" y="3317"/>
                  </a:lnTo>
                  <a:lnTo>
                    <a:pt x="3643" y="3307"/>
                  </a:lnTo>
                  <a:lnTo>
                    <a:pt x="3640" y="3266"/>
                  </a:lnTo>
                  <a:lnTo>
                    <a:pt x="3640" y="3256"/>
                  </a:lnTo>
                  <a:lnTo>
                    <a:pt x="3639" y="3215"/>
                  </a:lnTo>
                  <a:lnTo>
                    <a:pt x="3639" y="3205"/>
                  </a:lnTo>
                  <a:lnTo>
                    <a:pt x="3640" y="3164"/>
                  </a:lnTo>
                  <a:lnTo>
                    <a:pt x="3640" y="3154"/>
                  </a:lnTo>
                  <a:lnTo>
                    <a:pt x="3643" y="3113"/>
                  </a:lnTo>
                  <a:lnTo>
                    <a:pt x="3643" y="3103"/>
                  </a:lnTo>
                  <a:lnTo>
                    <a:pt x="3647" y="3062"/>
                  </a:lnTo>
                  <a:lnTo>
                    <a:pt x="3648" y="3053"/>
                  </a:lnTo>
                  <a:lnTo>
                    <a:pt x="3654" y="3012"/>
                  </a:lnTo>
                  <a:lnTo>
                    <a:pt x="3655" y="3002"/>
                  </a:lnTo>
                  <a:lnTo>
                    <a:pt x="3662" y="2962"/>
                  </a:lnTo>
                  <a:lnTo>
                    <a:pt x="3664" y="2952"/>
                  </a:lnTo>
                  <a:lnTo>
                    <a:pt x="3672" y="2912"/>
                  </a:lnTo>
                  <a:lnTo>
                    <a:pt x="3674" y="2903"/>
                  </a:lnTo>
                  <a:lnTo>
                    <a:pt x="3684" y="2863"/>
                  </a:lnTo>
                  <a:lnTo>
                    <a:pt x="3687" y="2853"/>
                  </a:lnTo>
                  <a:lnTo>
                    <a:pt x="3698" y="2814"/>
                  </a:lnTo>
                  <a:lnTo>
                    <a:pt x="3701" y="2805"/>
                  </a:lnTo>
                  <a:lnTo>
                    <a:pt x="3714" y="2765"/>
                  </a:lnTo>
                  <a:lnTo>
                    <a:pt x="3717" y="2757"/>
                  </a:lnTo>
                  <a:lnTo>
                    <a:pt x="3731" y="2718"/>
                  </a:lnTo>
                  <a:lnTo>
                    <a:pt x="3735" y="2709"/>
                  </a:lnTo>
                  <a:lnTo>
                    <a:pt x="3751" y="2671"/>
                  </a:lnTo>
                  <a:lnTo>
                    <a:pt x="3754" y="2662"/>
                  </a:lnTo>
                  <a:lnTo>
                    <a:pt x="3772" y="2624"/>
                  </a:lnTo>
                  <a:lnTo>
                    <a:pt x="3776" y="2616"/>
                  </a:lnTo>
                  <a:lnTo>
                    <a:pt x="3795" y="2579"/>
                  </a:lnTo>
                  <a:lnTo>
                    <a:pt x="3799" y="2570"/>
                  </a:lnTo>
                  <a:lnTo>
                    <a:pt x="3819" y="2534"/>
                  </a:lnTo>
                  <a:lnTo>
                    <a:pt x="3824" y="2526"/>
                  </a:lnTo>
                  <a:lnTo>
                    <a:pt x="3845" y="2491"/>
                  </a:lnTo>
                  <a:lnTo>
                    <a:pt x="3850" y="2483"/>
                  </a:lnTo>
                  <a:lnTo>
                    <a:pt x="3873" y="2448"/>
                  </a:lnTo>
                  <a:lnTo>
                    <a:pt x="3878" y="2440"/>
                  </a:lnTo>
                  <a:lnTo>
                    <a:pt x="3902" y="2406"/>
                  </a:lnTo>
                  <a:lnTo>
                    <a:pt x="3908" y="2398"/>
                  </a:lnTo>
                  <a:lnTo>
                    <a:pt x="3933" y="2365"/>
                  </a:lnTo>
                  <a:lnTo>
                    <a:pt x="3939" y="2358"/>
                  </a:lnTo>
                  <a:lnTo>
                    <a:pt x="3966" y="2326"/>
                  </a:lnTo>
                  <a:lnTo>
                    <a:pt x="3972" y="2319"/>
                  </a:lnTo>
                  <a:lnTo>
                    <a:pt x="3999" y="2288"/>
                  </a:lnTo>
                  <a:lnTo>
                    <a:pt x="4006" y="2281"/>
                  </a:lnTo>
                  <a:lnTo>
                    <a:pt x="4035" y="2251"/>
                  </a:lnTo>
                  <a:lnTo>
                    <a:pt x="4041" y="2245"/>
                  </a:lnTo>
                  <a:lnTo>
                    <a:pt x="4071" y="2216"/>
                  </a:lnTo>
                  <a:lnTo>
                    <a:pt x="4078" y="2210"/>
                  </a:lnTo>
                  <a:lnTo>
                    <a:pt x="4109" y="2182"/>
                  </a:lnTo>
                  <a:lnTo>
                    <a:pt x="4116" y="2176"/>
                  </a:lnTo>
                  <a:lnTo>
                    <a:pt x="4148" y="2149"/>
                  </a:lnTo>
                  <a:lnTo>
                    <a:pt x="4155" y="2144"/>
                  </a:lnTo>
                  <a:lnTo>
                    <a:pt x="4188" y="2118"/>
                  </a:lnTo>
                  <a:lnTo>
                    <a:pt x="4196" y="2113"/>
                  </a:lnTo>
                  <a:lnTo>
                    <a:pt x="4230" y="2089"/>
                  </a:lnTo>
                  <a:lnTo>
                    <a:pt x="4237" y="2084"/>
                  </a:lnTo>
                  <a:lnTo>
                    <a:pt x="4272" y="2061"/>
                  </a:lnTo>
                  <a:lnTo>
                    <a:pt x="4280" y="2056"/>
                  </a:lnTo>
                  <a:lnTo>
                    <a:pt x="4316" y="2034"/>
                  </a:lnTo>
                  <a:lnTo>
                    <a:pt x="4324" y="2029"/>
                  </a:lnTo>
                  <a:lnTo>
                    <a:pt x="4360" y="2009"/>
                  </a:lnTo>
                  <a:lnTo>
                    <a:pt x="4369" y="2005"/>
                  </a:lnTo>
                  <a:lnTo>
                    <a:pt x="4406" y="1986"/>
                  </a:lnTo>
                  <a:lnTo>
                    <a:pt x="4414" y="1982"/>
                  </a:lnTo>
                  <a:lnTo>
                    <a:pt x="4452" y="1965"/>
                  </a:lnTo>
                  <a:lnTo>
                    <a:pt x="4460" y="1961"/>
                  </a:lnTo>
                  <a:lnTo>
                    <a:pt x="4499" y="1945"/>
                  </a:lnTo>
                  <a:lnTo>
                    <a:pt x="4507" y="1942"/>
                  </a:lnTo>
                  <a:lnTo>
                    <a:pt x="4546" y="1927"/>
                  </a:lnTo>
                  <a:lnTo>
                    <a:pt x="4555" y="1924"/>
                  </a:lnTo>
                  <a:lnTo>
                    <a:pt x="4594" y="1911"/>
                  </a:lnTo>
                  <a:lnTo>
                    <a:pt x="4603" y="1908"/>
                  </a:lnTo>
                  <a:lnTo>
                    <a:pt x="4643" y="1897"/>
                  </a:lnTo>
                  <a:lnTo>
                    <a:pt x="4652" y="1895"/>
                  </a:lnTo>
                  <a:lnTo>
                    <a:pt x="4692" y="1885"/>
                  </a:lnTo>
                  <a:lnTo>
                    <a:pt x="4701" y="1882"/>
                  </a:lnTo>
                  <a:lnTo>
                    <a:pt x="4742" y="1874"/>
                  </a:lnTo>
                  <a:lnTo>
                    <a:pt x="4751" y="1872"/>
                  </a:lnTo>
                  <a:lnTo>
                    <a:pt x="4792" y="1865"/>
                  </a:lnTo>
                  <a:lnTo>
                    <a:pt x="4801" y="1864"/>
                  </a:lnTo>
                  <a:lnTo>
                    <a:pt x="4842" y="1858"/>
                  </a:lnTo>
                  <a:lnTo>
                    <a:pt x="4852" y="1857"/>
                  </a:lnTo>
                  <a:lnTo>
                    <a:pt x="4893" y="1853"/>
                  </a:lnTo>
                  <a:lnTo>
                    <a:pt x="4902" y="1853"/>
                  </a:lnTo>
                  <a:lnTo>
                    <a:pt x="4944" y="1850"/>
                  </a:lnTo>
                  <a:lnTo>
                    <a:pt x="4954" y="1850"/>
                  </a:lnTo>
                  <a:lnTo>
                    <a:pt x="4995" y="1849"/>
                  </a:lnTo>
                  <a:lnTo>
                    <a:pt x="5005" y="1849"/>
                  </a:lnTo>
                  <a:lnTo>
                    <a:pt x="5046" y="1850"/>
                  </a:lnTo>
                  <a:lnTo>
                    <a:pt x="5056" y="1850"/>
                  </a:lnTo>
                  <a:lnTo>
                    <a:pt x="5098" y="1853"/>
                  </a:lnTo>
                  <a:lnTo>
                    <a:pt x="5107" y="1853"/>
                  </a:lnTo>
                  <a:lnTo>
                    <a:pt x="5148" y="1857"/>
                  </a:lnTo>
                  <a:lnTo>
                    <a:pt x="5158" y="1858"/>
                  </a:lnTo>
                  <a:lnTo>
                    <a:pt x="5199" y="1864"/>
                  </a:lnTo>
                  <a:lnTo>
                    <a:pt x="5208" y="1865"/>
                  </a:lnTo>
                  <a:lnTo>
                    <a:pt x="5249" y="1872"/>
                  </a:lnTo>
                  <a:lnTo>
                    <a:pt x="5258" y="1874"/>
                  </a:lnTo>
                  <a:lnTo>
                    <a:pt x="5299" y="1882"/>
                  </a:lnTo>
                  <a:lnTo>
                    <a:pt x="5308" y="1885"/>
                  </a:lnTo>
                  <a:lnTo>
                    <a:pt x="5348" y="1895"/>
                  </a:lnTo>
                  <a:lnTo>
                    <a:pt x="5357" y="1897"/>
                  </a:lnTo>
                  <a:lnTo>
                    <a:pt x="5397" y="1908"/>
                  </a:lnTo>
                  <a:lnTo>
                    <a:pt x="5406" y="1911"/>
                  </a:lnTo>
                  <a:lnTo>
                    <a:pt x="5445" y="1924"/>
                  </a:lnTo>
                  <a:lnTo>
                    <a:pt x="5454" y="1927"/>
                  </a:lnTo>
                  <a:lnTo>
                    <a:pt x="5493" y="1942"/>
                  </a:lnTo>
                  <a:lnTo>
                    <a:pt x="5501" y="1945"/>
                  </a:lnTo>
                  <a:lnTo>
                    <a:pt x="5540" y="1961"/>
                  </a:lnTo>
                  <a:lnTo>
                    <a:pt x="5548" y="1965"/>
                  </a:lnTo>
                  <a:lnTo>
                    <a:pt x="5586" y="1982"/>
                  </a:lnTo>
                  <a:lnTo>
                    <a:pt x="5594" y="1986"/>
                  </a:lnTo>
                  <a:lnTo>
                    <a:pt x="5631" y="2005"/>
                  </a:lnTo>
                  <a:lnTo>
                    <a:pt x="5640" y="2009"/>
                  </a:lnTo>
                  <a:lnTo>
                    <a:pt x="5676" y="2029"/>
                  </a:lnTo>
                  <a:lnTo>
                    <a:pt x="5684" y="2034"/>
                  </a:lnTo>
                  <a:lnTo>
                    <a:pt x="5720" y="2056"/>
                  </a:lnTo>
                  <a:lnTo>
                    <a:pt x="5728" y="2061"/>
                  </a:lnTo>
                  <a:lnTo>
                    <a:pt x="5763" y="2084"/>
                  </a:lnTo>
                  <a:lnTo>
                    <a:pt x="5770" y="2089"/>
                  </a:lnTo>
                  <a:lnTo>
                    <a:pt x="5804" y="2113"/>
                  </a:lnTo>
                  <a:lnTo>
                    <a:pt x="5812" y="2118"/>
                  </a:lnTo>
                  <a:lnTo>
                    <a:pt x="5845" y="2144"/>
                  </a:lnTo>
                  <a:lnTo>
                    <a:pt x="5852" y="2149"/>
                  </a:lnTo>
                  <a:lnTo>
                    <a:pt x="5884" y="2176"/>
                  </a:lnTo>
                  <a:lnTo>
                    <a:pt x="5891" y="2182"/>
                  </a:lnTo>
                  <a:lnTo>
                    <a:pt x="5922" y="2210"/>
                  </a:lnTo>
                  <a:lnTo>
                    <a:pt x="5929" y="2216"/>
                  </a:lnTo>
                  <a:lnTo>
                    <a:pt x="5959" y="2245"/>
                  </a:lnTo>
                  <a:lnTo>
                    <a:pt x="5965" y="2251"/>
                  </a:lnTo>
                  <a:lnTo>
                    <a:pt x="5994" y="2281"/>
                  </a:lnTo>
                  <a:lnTo>
                    <a:pt x="6001" y="2288"/>
                  </a:lnTo>
                  <a:lnTo>
                    <a:pt x="6028" y="2319"/>
                  </a:lnTo>
                  <a:lnTo>
                    <a:pt x="6034" y="2326"/>
                  </a:lnTo>
                  <a:lnTo>
                    <a:pt x="6061" y="2358"/>
                  </a:lnTo>
                  <a:lnTo>
                    <a:pt x="6067" y="2365"/>
                  </a:lnTo>
                  <a:lnTo>
                    <a:pt x="6092" y="2398"/>
                  </a:lnTo>
                  <a:lnTo>
                    <a:pt x="6098" y="2406"/>
                  </a:lnTo>
                  <a:lnTo>
                    <a:pt x="6122" y="2440"/>
                  </a:lnTo>
                  <a:lnTo>
                    <a:pt x="6127" y="2448"/>
                  </a:lnTo>
                  <a:lnTo>
                    <a:pt x="6150" y="2483"/>
                  </a:lnTo>
                  <a:lnTo>
                    <a:pt x="6155" y="2491"/>
                  </a:lnTo>
                  <a:lnTo>
                    <a:pt x="6176" y="2526"/>
                  </a:lnTo>
                  <a:lnTo>
                    <a:pt x="6181" y="2534"/>
                  </a:lnTo>
                  <a:lnTo>
                    <a:pt x="6201" y="2570"/>
                  </a:lnTo>
                  <a:lnTo>
                    <a:pt x="6205" y="2579"/>
                  </a:lnTo>
                  <a:lnTo>
                    <a:pt x="6224" y="2616"/>
                  </a:lnTo>
                  <a:lnTo>
                    <a:pt x="6228" y="2624"/>
                  </a:lnTo>
                  <a:lnTo>
                    <a:pt x="6246" y="2662"/>
                  </a:lnTo>
                  <a:lnTo>
                    <a:pt x="6249" y="2671"/>
                  </a:lnTo>
                  <a:lnTo>
                    <a:pt x="6265" y="2709"/>
                  </a:lnTo>
                  <a:lnTo>
                    <a:pt x="6269" y="2718"/>
                  </a:lnTo>
                  <a:lnTo>
                    <a:pt x="6283" y="2757"/>
                  </a:lnTo>
                  <a:lnTo>
                    <a:pt x="6286" y="2765"/>
                  </a:lnTo>
                  <a:lnTo>
                    <a:pt x="6299" y="2805"/>
                  </a:lnTo>
                  <a:lnTo>
                    <a:pt x="6302" y="2814"/>
                  </a:lnTo>
                  <a:lnTo>
                    <a:pt x="6313" y="2853"/>
                  </a:lnTo>
                  <a:lnTo>
                    <a:pt x="6316" y="2863"/>
                  </a:lnTo>
                  <a:lnTo>
                    <a:pt x="6326" y="2903"/>
                  </a:lnTo>
                  <a:lnTo>
                    <a:pt x="6328" y="2912"/>
                  </a:lnTo>
                  <a:lnTo>
                    <a:pt x="6336" y="2952"/>
                  </a:lnTo>
                  <a:lnTo>
                    <a:pt x="6338" y="2962"/>
                  </a:lnTo>
                  <a:lnTo>
                    <a:pt x="6345" y="3002"/>
                  </a:lnTo>
                  <a:lnTo>
                    <a:pt x="6346" y="3012"/>
                  </a:lnTo>
                  <a:lnTo>
                    <a:pt x="6352" y="3053"/>
                  </a:lnTo>
                  <a:lnTo>
                    <a:pt x="6353" y="3062"/>
                  </a:lnTo>
                  <a:lnTo>
                    <a:pt x="6357" y="3103"/>
                  </a:lnTo>
                  <a:lnTo>
                    <a:pt x="6357" y="3113"/>
                  </a:lnTo>
                  <a:lnTo>
                    <a:pt x="6360" y="3154"/>
                  </a:lnTo>
                  <a:close/>
                  <a:moveTo>
                    <a:pt x="5859" y="3275"/>
                  </a:moveTo>
                  <a:lnTo>
                    <a:pt x="5860" y="3242"/>
                  </a:lnTo>
                  <a:lnTo>
                    <a:pt x="5861" y="3210"/>
                  </a:lnTo>
                  <a:lnTo>
                    <a:pt x="5860" y="3178"/>
                  </a:lnTo>
                  <a:lnTo>
                    <a:pt x="5859" y="3145"/>
                  </a:lnTo>
                  <a:lnTo>
                    <a:pt x="5856" y="3113"/>
                  </a:lnTo>
                  <a:lnTo>
                    <a:pt x="5851" y="3082"/>
                  </a:lnTo>
                  <a:lnTo>
                    <a:pt x="5846" y="3050"/>
                  </a:lnTo>
                  <a:lnTo>
                    <a:pt x="5839" y="3019"/>
                  </a:lnTo>
                  <a:lnTo>
                    <a:pt x="5832" y="2988"/>
                  </a:lnTo>
                  <a:lnTo>
                    <a:pt x="5823" y="2957"/>
                  </a:lnTo>
                  <a:lnTo>
                    <a:pt x="5813" y="2926"/>
                  </a:lnTo>
                  <a:lnTo>
                    <a:pt x="5802" y="2896"/>
                  </a:lnTo>
                  <a:lnTo>
                    <a:pt x="5789" y="2867"/>
                  </a:lnTo>
                  <a:lnTo>
                    <a:pt x="5776" y="2837"/>
                  </a:lnTo>
                  <a:lnTo>
                    <a:pt x="5761" y="2809"/>
                  </a:lnTo>
                  <a:lnTo>
                    <a:pt x="5745" y="2780"/>
                  </a:lnTo>
                  <a:lnTo>
                    <a:pt x="5729" y="2752"/>
                  </a:lnTo>
                  <a:lnTo>
                    <a:pt x="5711" y="2725"/>
                  </a:lnTo>
                  <a:lnTo>
                    <a:pt x="5693" y="2699"/>
                  </a:lnTo>
                  <a:lnTo>
                    <a:pt x="5673" y="2674"/>
                  </a:lnTo>
                  <a:lnTo>
                    <a:pt x="5653" y="2649"/>
                  </a:lnTo>
                  <a:lnTo>
                    <a:pt x="5631" y="2625"/>
                  </a:lnTo>
                  <a:lnTo>
                    <a:pt x="5609" y="2602"/>
                  </a:lnTo>
                  <a:lnTo>
                    <a:pt x="5586" y="2580"/>
                  </a:lnTo>
                  <a:lnTo>
                    <a:pt x="5562" y="2558"/>
                  </a:lnTo>
                  <a:lnTo>
                    <a:pt x="5537" y="2537"/>
                  </a:lnTo>
                  <a:lnTo>
                    <a:pt x="5511" y="2518"/>
                  </a:lnTo>
                  <a:lnTo>
                    <a:pt x="5485" y="2499"/>
                  </a:lnTo>
                  <a:lnTo>
                    <a:pt x="5457" y="2481"/>
                  </a:lnTo>
                  <a:lnTo>
                    <a:pt x="5430" y="2464"/>
                  </a:lnTo>
                  <a:lnTo>
                    <a:pt x="5402" y="2449"/>
                  </a:lnTo>
                  <a:lnTo>
                    <a:pt x="5373" y="2434"/>
                  </a:lnTo>
                  <a:lnTo>
                    <a:pt x="5344" y="2421"/>
                  </a:lnTo>
                  <a:lnTo>
                    <a:pt x="5314" y="2409"/>
                  </a:lnTo>
                  <a:lnTo>
                    <a:pt x="5284" y="2398"/>
                  </a:lnTo>
                  <a:lnTo>
                    <a:pt x="5254" y="2388"/>
                  </a:lnTo>
                  <a:lnTo>
                    <a:pt x="5223" y="2379"/>
                  </a:lnTo>
                  <a:lnTo>
                    <a:pt x="5191" y="2371"/>
                  </a:lnTo>
                  <a:lnTo>
                    <a:pt x="5160" y="2364"/>
                  </a:lnTo>
                  <a:lnTo>
                    <a:pt x="5128" y="2359"/>
                  </a:lnTo>
                  <a:lnTo>
                    <a:pt x="5096" y="2355"/>
                  </a:lnTo>
                  <a:lnTo>
                    <a:pt x="5064" y="2351"/>
                  </a:lnTo>
                  <a:lnTo>
                    <a:pt x="5032" y="2350"/>
                  </a:lnTo>
                  <a:lnTo>
                    <a:pt x="5000" y="2349"/>
                  </a:lnTo>
                  <a:lnTo>
                    <a:pt x="4968" y="2350"/>
                  </a:lnTo>
                  <a:lnTo>
                    <a:pt x="4936" y="2351"/>
                  </a:lnTo>
                  <a:lnTo>
                    <a:pt x="4904" y="2355"/>
                  </a:lnTo>
                  <a:lnTo>
                    <a:pt x="4872" y="2359"/>
                  </a:lnTo>
                  <a:lnTo>
                    <a:pt x="4840" y="2364"/>
                  </a:lnTo>
                  <a:lnTo>
                    <a:pt x="4809" y="2371"/>
                  </a:lnTo>
                  <a:lnTo>
                    <a:pt x="4777" y="2379"/>
                  </a:lnTo>
                  <a:lnTo>
                    <a:pt x="4746" y="2388"/>
                  </a:lnTo>
                  <a:lnTo>
                    <a:pt x="4716" y="2398"/>
                  </a:lnTo>
                  <a:lnTo>
                    <a:pt x="4686" y="2409"/>
                  </a:lnTo>
                  <a:lnTo>
                    <a:pt x="4656" y="2421"/>
                  </a:lnTo>
                  <a:lnTo>
                    <a:pt x="4627" y="2434"/>
                  </a:lnTo>
                  <a:lnTo>
                    <a:pt x="4598" y="2449"/>
                  </a:lnTo>
                  <a:lnTo>
                    <a:pt x="4570" y="2464"/>
                  </a:lnTo>
                  <a:lnTo>
                    <a:pt x="4543" y="2481"/>
                  </a:lnTo>
                  <a:lnTo>
                    <a:pt x="4515" y="2499"/>
                  </a:lnTo>
                  <a:lnTo>
                    <a:pt x="4489" y="2518"/>
                  </a:lnTo>
                  <a:lnTo>
                    <a:pt x="4463" y="2537"/>
                  </a:lnTo>
                  <a:lnTo>
                    <a:pt x="4438" y="2558"/>
                  </a:lnTo>
                  <a:lnTo>
                    <a:pt x="4414" y="2580"/>
                  </a:lnTo>
                  <a:lnTo>
                    <a:pt x="4391" y="2602"/>
                  </a:lnTo>
                  <a:lnTo>
                    <a:pt x="4369" y="2625"/>
                  </a:lnTo>
                  <a:lnTo>
                    <a:pt x="4347" y="2649"/>
                  </a:lnTo>
                  <a:lnTo>
                    <a:pt x="4327" y="2674"/>
                  </a:lnTo>
                  <a:lnTo>
                    <a:pt x="4307" y="2699"/>
                  </a:lnTo>
                  <a:lnTo>
                    <a:pt x="4289" y="2725"/>
                  </a:lnTo>
                  <a:lnTo>
                    <a:pt x="4271" y="2752"/>
                  </a:lnTo>
                  <a:lnTo>
                    <a:pt x="4255" y="2780"/>
                  </a:lnTo>
                  <a:lnTo>
                    <a:pt x="4239" y="2809"/>
                  </a:lnTo>
                  <a:lnTo>
                    <a:pt x="4224" y="2837"/>
                  </a:lnTo>
                  <a:lnTo>
                    <a:pt x="4211" y="2867"/>
                  </a:lnTo>
                  <a:lnTo>
                    <a:pt x="4198" y="2896"/>
                  </a:lnTo>
                  <a:lnTo>
                    <a:pt x="4187" y="2926"/>
                  </a:lnTo>
                  <a:lnTo>
                    <a:pt x="4177" y="2957"/>
                  </a:lnTo>
                  <a:lnTo>
                    <a:pt x="4168" y="2988"/>
                  </a:lnTo>
                  <a:lnTo>
                    <a:pt x="4161" y="3019"/>
                  </a:lnTo>
                  <a:lnTo>
                    <a:pt x="4154" y="3050"/>
                  </a:lnTo>
                  <a:lnTo>
                    <a:pt x="4149" y="3082"/>
                  </a:lnTo>
                  <a:lnTo>
                    <a:pt x="4144" y="3113"/>
                  </a:lnTo>
                  <a:lnTo>
                    <a:pt x="4141" y="3145"/>
                  </a:lnTo>
                  <a:lnTo>
                    <a:pt x="4140" y="3178"/>
                  </a:lnTo>
                  <a:lnTo>
                    <a:pt x="4139" y="3210"/>
                  </a:lnTo>
                  <a:lnTo>
                    <a:pt x="4140" y="3242"/>
                  </a:lnTo>
                  <a:lnTo>
                    <a:pt x="4141" y="3275"/>
                  </a:lnTo>
                  <a:lnTo>
                    <a:pt x="4144" y="3307"/>
                  </a:lnTo>
                  <a:lnTo>
                    <a:pt x="4149" y="3339"/>
                  </a:lnTo>
                  <a:lnTo>
                    <a:pt x="4154" y="3370"/>
                  </a:lnTo>
                  <a:lnTo>
                    <a:pt x="4161" y="3402"/>
                  </a:lnTo>
                  <a:lnTo>
                    <a:pt x="4168" y="3433"/>
                  </a:lnTo>
                  <a:lnTo>
                    <a:pt x="4177" y="3464"/>
                  </a:lnTo>
                  <a:lnTo>
                    <a:pt x="4187" y="3495"/>
                  </a:lnTo>
                  <a:lnTo>
                    <a:pt x="4198" y="3525"/>
                  </a:lnTo>
                  <a:lnTo>
                    <a:pt x="4211" y="3554"/>
                  </a:lnTo>
                  <a:lnTo>
                    <a:pt x="4224" y="3584"/>
                  </a:lnTo>
                  <a:lnTo>
                    <a:pt x="4239" y="3612"/>
                  </a:lnTo>
                  <a:lnTo>
                    <a:pt x="4254" y="3641"/>
                  </a:lnTo>
                  <a:lnTo>
                    <a:pt x="4271" y="3668"/>
                  </a:lnTo>
                  <a:lnTo>
                    <a:pt x="4289" y="3695"/>
                  </a:lnTo>
                  <a:lnTo>
                    <a:pt x="4307" y="3721"/>
                  </a:lnTo>
                  <a:lnTo>
                    <a:pt x="4327" y="3747"/>
                  </a:lnTo>
                  <a:lnTo>
                    <a:pt x="4347" y="3772"/>
                  </a:lnTo>
                  <a:lnTo>
                    <a:pt x="4369" y="3796"/>
                  </a:lnTo>
                  <a:lnTo>
                    <a:pt x="4391" y="3819"/>
                  </a:lnTo>
                  <a:lnTo>
                    <a:pt x="4414" y="3841"/>
                  </a:lnTo>
                  <a:lnTo>
                    <a:pt x="4438" y="3862"/>
                  </a:lnTo>
                  <a:lnTo>
                    <a:pt x="4463" y="3883"/>
                  </a:lnTo>
                  <a:lnTo>
                    <a:pt x="4489" y="3902"/>
                  </a:lnTo>
                  <a:lnTo>
                    <a:pt x="4515" y="3921"/>
                  </a:lnTo>
                  <a:lnTo>
                    <a:pt x="4542" y="3939"/>
                  </a:lnTo>
                  <a:lnTo>
                    <a:pt x="4570" y="3956"/>
                  </a:lnTo>
                  <a:lnTo>
                    <a:pt x="4599" y="3972"/>
                  </a:lnTo>
                  <a:lnTo>
                    <a:pt x="4627" y="3986"/>
                  </a:lnTo>
                  <a:lnTo>
                    <a:pt x="4656" y="3999"/>
                  </a:lnTo>
                  <a:lnTo>
                    <a:pt x="4686" y="4012"/>
                  </a:lnTo>
                  <a:lnTo>
                    <a:pt x="4716" y="4023"/>
                  </a:lnTo>
                  <a:lnTo>
                    <a:pt x="4746" y="4033"/>
                  </a:lnTo>
                  <a:lnTo>
                    <a:pt x="4777" y="4042"/>
                  </a:lnTo>
                  <a:lnTo>
                    <a:pt x="4808" y="4049"/>
                  </a:lnTo>
                  <a:lnTo>
                    <a:pt x="4840" y="4056"/>
                  </a:lnTo>
                  <a:lnTo>
                    <a:pt x="4871" y="4061"/>
                  </a:lnTo>
                  <a:lnTo>
                    <a:pt x="4903" y="4066"/>
                  </a:lnTo>
                  <a:lnTo>
                    <a:pt x="4935" y="4069"/>
                  </a:lnTo>
                  <a:lnTo>
                    <a:pt x="4968" y="4070"/>
                  </a:lnTo>
                  <a:lnTo>
                    <a:pt x="5000" y="4071"/>
                  </a:lnTo>
                  <a:lnTo>
                    <a:pt x="5032" y="4070"/>
                  </a:lnTo>
                  <a:lnTo>
                    <a:pt x="5065" y="4069"/>
                  </a:lnTo>
                  <a:lnTo>
                    <a:pt x="5097" y="4066"/>
                  </a:lnTo>
                  <a:lnTo>
                    <a:pt x="5129" y="4061"/>
                  </a:lnTo>
                  <a:lnTo>
                    <a:pt x="5160" y="4056"/>
                  </a:lnTo>
                  <a:lnTo>
                    <a:pt x="5192" y="4049"/>
                  </a:lnTo>
                  <a:lnTo>
                    <a:pt x="5223" y="4042"/>
                  </a:lnTo>
                  <a:lnTo>
                    <a:pt x="5254" y="4033"/>
                  </a:lnTo>
                  <a:lnTo>
                    <a:pt x="5284" y="4023"/>
                  </a:lnTo>
                  <a:lnTo>
                    <a:pt x="5314" y="4012"/>
                  </a:lnTo>
                  <a:lnTo>
                    <a:pt x="5344" y="3999"/>
                  </a:lnTo>
                  <a:lnTo>
                    <a:pt x="5373" y="3986"/>
                  </a:lnTo>
                  <a:lnTo>
                    <a:pt x="5401" y="3972"/>
                  </a:lnTo>
                  <a:lnTo>
                    <a:pt x="5430" y="3956"/>
                  </a:lnTo>
                  <a:lnTo>
                    <a:pt x="5458" y="3939"/>
                  </a:lnTo>
                  <a:lnTo>
                    <a:pt x="5485" y="3921"/>
                  </a:lnTo>
                  <a:lnTo>
                    <a:pt x="5511" y="3902"/>
                  </a:lnTo>
                  <a:lnTo>
                    <a:pt x="5537" y="3883"/>
                  </a:lnTo>
                  <a:lnTo>
                    <a:pt x="5562" y="3862"/>
                  </a:lnTo>
                  <a:lnTo>
                    <a:pt x="5586" y="3841"/>
                  </a:lnTo>
                  <a:lnTo>
                    <a:pt x="5609" y="3819"/>
                  </a:lnTo>
                  <a:lnTo>
                    <a:pt x="5631" y="3796"/>
                  </a:lnTo>
                  <a:lnTo>
                    <a:pt x="5653" y="3772"/>
                  </a:lnTo>
                  <a:lnTo>
                    <a:pt x="5673" y="3747"/>
                  </a:lnTo>
                  <a:lnTo>
                    <a:pt x="5693" y="3721"/>
                  </a:lnTo>
                  <a:lnTo>
                    <a:pt x="5711" y="3695"/>
                  </a:lnTo>
                  <a:lnTo>
                    <a:pt x="5729" y="3668"/>
                  </a:lnTo>
                  <a:lnTo>
                    <a:pt x="5746" y="3641"/>
                  </a:lnTo>
                  <a:lnTo>
                    <a:pt x="5761" y="3612"/>
                  </a:lnTo>
                  <a:lnTo>
                    <a:pt x="5776" y="3584"/>
                  </a:lnTo>
                  <a:lnTo>
                    <a:pt x="5789" y="3554"/>
                  </a:lnTo>
                  <a:lnTo>
                    <a:pt x="5802" y="3525"/>
                  </a:lnTo>
                  <a:lnTo>
                    <a:pt x="5813" y="3495"/>
                  </a:lnTo>
                  <a:lnTo>
                    <a:pt x="5823" y="3464"/>
                  </a:lnTo>
                  <a:lnTo>
                    <a:pt x="5832" y="3433"/>
                  </a:lnTo>
                  <a:lnTo>
                    <a:pt x="5839" y="3402"/>
                  </a:lnTo>
                  <a:lnTo>
                    <a:pt x="5846" y="3370"/>
                  </a:lnTo>
                  <a:lnTo>
                    <a:pt x="5851" y="3339"/>
                  </a:lnTo>
                  <a:lnTo>
                    <a:pt x="5856" y="3307"/>
                  </a:lnTo>
                  <a:lnTo>
                    <a:pt x="5859" y="3275"/>
                  </a:lnTo>
                  <a:close/>
                  <a:moveTo>
                    <a:pt x="3642" y="4119"/>
                  </a:moveTo>
                  <a:lnTo>
                    <a:pt x="3644" y="4151"/>
                  </a:lnTo>
                  <a:lnTo>
                    <a:pt x="3644" y="4161"/>
                  </a:lnTo>
                  <a:lnTo>
                    <a:pt x="3645" y="4193"/>
                  </a:lnTo>
                  <a:lnTo>
                    <a:pt x="3645" y="4203"/>
                  </a:lnTo>
                  <a:lnTo>
                    <a:pt x="3644" y="4235"/>
                  </a:lnTo>
                  <a:lnTo>
                    <a:pt x="3644" y="4244"/>
                  </a:lnTo>
                  <a:lnTo>
                    <a:pt x="3642" y="4277"/>
                  </a:lnTo>
                  <a:lnTo>
                    <a:pt x="3641" y="4286"/>
                  </a:lnTo>
                  <a:lnTo>
                    <a:pt x="3638" y="4318"/>
                  </a:lnTo>
                  <a:lnTo>
                    <a:pt x="3637" y="4327"/>
                  </a:lnTo>
                  <a:lnTo>
                    <a:pt x="3633" y="4359"/>
                  </a:lnTo>
                  <a:lnTo>
                    <a:pt x="3632" y="4369"/>
                  </a:lnTo>
                  <a:lnTo>
                    <a:pt x="3626" y="4400"/>
                  </a:lnTo>
                  <a:lnTo>
                    <a:pt x="3625" y="4409"/>
                  </a:lnTo>
                  <a:lnTo>
                    <a:pt x="3618" y="4441"/>
                  </a:lnTo>
                  <a:lnTo>
                    <a:pt x="3616" y="4450"/>
                  </a:lnTo>
                  <a:lnTo>
                    <a:pt x="3608" y="4481"/>
                  </a:lnTo>
                  <a:lnTo>
                    <a:pt x="3606" y="4490"/>
                  </a:lnTo>
                  <a:lnTo>
                    <a:pt x="3597" y="4521"/>
                  </a:lnTo>
                  <a:lnTo>
                    <a:pt x="3594" y="4530"/>
                  </a:lnTo>
                  <a:lnTo>
                    <a:pt x="3584" y="4560"/>
                  </a:lnTo>
                  <a:lnTo>
                    <a:pt x="3581" y="4569"/>
                  </a:lnTo>
                  <a:lnTo>
                    <a:pt x="3570" y="4599"/>
                  </a:lnTo>
                  <a:lnTo>
                    <a:pt x="3567" y="4608"/>
                  </a:lnTo>
                  <a:lnTo>
                    <a:pt x="3555" y="4638"/>
                  </a:lnTo>
                  <a:lnTo>
                    <a:pt x="3551" y="4646"/>
                  </a:lnTo>
                  <a:lnTo>
                    <a:pt x="3538" y="4676"/>
                  </a:lnTo>
                  <a:lnTo>
                    <a:pt x="3534" y="4684"/>
                  </a:lnTo>
                  <a:lnTo>
                    <a:pt x="3519" y="4713"/>
                  </a:lnTo>
                  <a:lnTo>
                    <a:pt x="3515" y="4721"/>
                  </a:lnTo>
                  <a:lnTo>
                    <a:pt x="3500" y="4750"/>
                  </a:lnTo>
                  <a:lnTo>
                    <a:pt x="3494" y="4759"/>
                  </a:lnTo>
                  <a:lnTo>
                    <a:pt x="3477" y="4787"/>
                  </a:lnTo>
                  <a:lnTo>
                    <a:pt x="3472" y="4795"/>
                  </a:lnTo>
                  <a:lnTo>
                    <a:pt x="3454" y="4822"/>
                  </a:lnTo>
                  <a:lnTo>
                    <a:pt x="3449" y="4830"/>
                  </a:lnTo>
                  <a:lnTo>
                    <a:pt x="3430" y="4856"/>
                  </a:lnTo>
                  <a:lnTo>
                    <a:pt x="3425" y="4864"/>
                  </a:lnTo>
                  <a:lnTo>
                    <a:pt x="3405" y="4889"/>
                  </a:lnTo>
                  <a:lnTo>
                    <a:pt x="3399" y="4896"/>
                  </a:lnTo>
                  <a:lnTo>
                    <a:pt x="3379" y="4921"/>
                  </a:lnTo>
                  <a:lnTo>
                    <a:pt x="3373" y="4928"/>
                  </a:lnTo>
                  <a:lnTo>
                    <a:pt x="3351" y="4952"/>
                  </a:lnTo>
                  <a:lnTo>
                    <a:pt x="3345" y="4959"/>
                  </a:lnTo>
                  <a:lnTo>
                    <a:pt x="3322" y="4982"/>
                  </a:lnTo>
                  <a:lnTo>
                    <a:pt x="3316" y="4989"/>
                  </a:lnTo>
                  <a:lnTo>
                    <a:pt x="3292" y="5011"/>
                  </a:lnTo>
                  <a:lnTo>
                    <a:pt x="3286" y="5018"/>
                  </a:lnTo>
                  <a:lnTo>
                    <a:pt x="3262" y="5039"/>
                  </a:lnTo>
                  <a:lnTo>
                    <a:pt x="3254" y="5045"/>
                  </a:lnTo>
                  <a:lnTo>
                    <a:pt x="3230" y="5066"/>
                  </a:lnTo>
                  <a:lnTo>
                    <a:pt x="3222" y="5072"/>
                  </a:lnTo>
                  <a:lnTo>
                    <a:pt x="3197" y="5091"/>
                  </a:lnTo>
                  <a:lnTo>
                    <a:pt x="3189" y="5097"/>
                  </a:lnTo>
                  <a:lnTo>
                    <a:pt x="3163" y="5115"/>
                  </a:lnTo>
                  <a:lnTo>
                    <a:pt x="3155" y="5121"/>
                  </a:lnTo>
                  <a:lnTo>
                    <a:pt x="3128" y="5139"/>
                  </a:lnTo>
                  <a:lnTo>
                    <a:pt x="3120" y="5143"/>
                  </a:lnTo>
                  <a:lnTo>
                    <a:pt x="3092" y="5160"/>
                  </a:lnTo>
                  <a:lnTo>
                    <a:pt x="3084" y="5165"/>
                  </a:lnTo>
                  <a:lnTo>
                    <a:pt x="3056" y="5180"/>
                  </a:lnTo>
                  <a:lnTo>
                    <a:pt x="3048" y="5185"/>
                  </a:lnTo>
                  <a:lnTo>
                    <a:pt x="3019" y="5199"/>
                  </a:lnTo>
                  <a:lnTo>
                    <a:pt x="3010" y="5203"/>
                  </a:lnTo>
                  <a:lnTo>
                    <a:pt x="2981" y="5217"/>
                  </a:lnTo>
                  <a:lnTo>
                    <a:pt x="2972" y="5221"/>
                  </a:lnTo>
                  <a:lnTo>
                    <a:pt x="2943" y="5233"/>
                  </a:lnTo>
                  <a:lnTo>
                    <a:pt x="2934" y="5237"/>
                  </a:lnTo>
                  <a:lnTo>
                    <a:pt x="2904" y="5248"/>
                  </a:lnTo>
                  <a:lnTo>
                    <a:pt x="2895" y="5251"/>
                  </a:lnTo>
                  <a:lnTo>
                    <a:pt x="2864" y="5261"/>
                  </a:lnTo>
                  <a:lnTo>
                    <a:pt x="2855" y="5264"/>
                  </a:lnTo>
                  <a:lnTo>
                    <a:pt x="2824" y="5273"/>
                  </a:lnTo>
                  <a:lnTo>
                    <a:pt x="2815" y="5275"/>
                  </a:lnTo>
                  <a:lnTo>
                    <a:pt x="2784" y="5283"/>
                  </a:lnTo>
                  <a:lnTo>
                    <a:pt x="2775" y="5285"/>
                  </a:lnTo>
                  <a:lnTo>
                    <a:pt x="2743" y="5292"/>
                  </a:lnTo>
                  <a:lnTo>
                    <a:pt x="2734" y="5293"/>
                  </a:lnTo>
                  <a:lnTo>
                    <a:pt x="2702" y="5299"/>
                  </a:lnTo>
                  <a:lnTo>
                    <a:pt x="2693" y="5300"/>
                  </a:lnTo>
                  <a:lnTo>
                    <a:pt x="2661" y="5304"/>
                  </a:lnTo>
                  <a:lnTo>
                    <a:pt x="2652" y="5305"/>
                  </a:lnTo>
                  <a:lnTo>
                    <a:pt x="2619" y="5308"/>
                  </a:lnTo>
                  <a:lnTo>
                    <a:pt x="2610" y="5309"/>
                  </a:lnTo>
                  <a:lnTo>
                    <a:pt x="2578" y="5311"/>
                  </a:lnTo>
                  <a:lnTo>
                    <a:pt x="2568" y="5311"/>
                  </a:lnTo>
                  <a:lnTo>
                    <a:pt x="2536" y="5312"/>
                  </a:lnTo>
                  <a:lnTo>
                    <a:pt x="2526" y="5312"/>
                  </a:lnTo>
                  <a:lnTo>
                    <a:pt x="2494" y="5311"/>
                  </a:lnTo>
                  <a:lnTo>
                    <a:pt x="2485" y="5311"/>
                  </a:lnTo>
                  <a:lnTo>
                    <a:pt x="2452" y="5309"/>
                  </a:lnTo>
                  <a:lnTo>
                    <a:pt x="2443" y="5308"/>
                  </a:lnTo>
                  <a:lnTo>
                    <a:pt x="2411" y="5305"/>
                  </a:lnTo>
                  <a:lnTo>
                    <a:pt x="2402" y="5304"/>
                  </a:lnTo>
                  <a:lnTo>
                    <a:pt x="2370" y="5300"/>
                  </a:lnTo>
                  <a:lnTo>
                    <a:pt x="2360" y="5299"/>
                  </a:lnTo>
                  <a:lnTo>
                    <a:pt x="2329" y="5293"/>
                  </a:lnTo>
                  <a:lnTo>
                    <a:pt x="2319" y="5292"/>
                  </a:lnTo>
                  <a:lnTo>
                    <a:pt x="2288" y="5285"/>
                  </a:lnTo>
                  <a:lnTo>
                    <a:pt x="2279" y="5283"/>
                  </a:lnTo>
                  <a:lnTo>
                    <a:pt x="2248" y="5275"/>
                  </a:lnTo>
                  <a:lnTo>
                    <a:pt x="2239" y="5273"/>
                  </a:lnTo>
                  <a:lnTo>
                    <a:pt x="2208" y="5264"/>
                  </a:lnTo>
                  <a:lnTo>
                    <a:pt x="2199" y="5261"/>
                  </a:lnTo>
                  <a:lnTo>
                    <a:pt x="2168" y="5251"/>
                  </a:lnTo>
                  <a:lnTo>
                    <a:pt x="2159" y="5248"/>
                  </a:lnTo>
                  <a:lnTo>
                    <a:pt x="2129" y="5237"/>
                  </a:lnTo>
                  <a:lnTo>
                    <a:pt x="2120" y="5233"/>
                  </a:lnTo>
                  <a:lnTo>
                    <a:pt x="2090" y="5221"/>
                  </a:lnTo>
                  <a:lnTo>
                    <a:pt x="2082" y="5217"/>
                  </a:lnTo>
                  <a:lnTo>
                    <a:pt x="2052" y="5204"/>
                  </a:lnTo>
                  <a:lnTo>
                    <a:pt x="2044" y="5200"/>
                  </a:lnTo>
                  <a:lnTo>
                    <a:pt x="2015" y="5185"/>
                  </a:lnTo>
                  <a:lnTo>
                    <a:pt x="2007" y="5181"/>
                  </a:lnTo>
                  <a:lnTo>
                    <a:pt x="1978" y="5165"/>
                  </a:lnTo>
                  <a:lnTo>
                    <a:pt x="1970" y="5160"/>
                  </a:lnTo>
                  <a:lnTo>
                    <a:pt x="1942" y="5143"/>
                  </a:lnTo>
                  <a:lnTo>
                    <a:pt x="1934" y="5138"/>
                  </a:lnTo>
                  <a:lnTo>
                    <a:pt x="1907" y="5120"/>
                  </a:lnTo>
                  <a:lnTo>
                    <a:pt x="1899" y="5115"/>
                  </a:lnTo>
                  <a:lnTo>
                    <a:pt x="1873" y="5096"/>
                  </a:lnTo>
                  <a:lnTo>
                    <a:pt x="1865" y="5091"/>
                  </a:lnTo>
                  <a:lnTo>
                    <a:pt x="1840" y="5071"/>
                  </a:lnTo>
                  <a:lnTo>
                    <a:pt x="1833" y="5065"/>
                  </a:lnTo>
                  <a:lnTo>
                    <a:pt x="1808" y="5045"/>
                  </a:lnTo>
                  <a:lnTo>
                    <a:pt x="1801" y="5039"/>
                  </a:lnTo>
                  <a:lnTo>
                    <a:pt x="1777" y="5017"/>
                  </a:lnTo>
                  <a:lnTo>
                    <a:pt x="1770" y="5011"/>
                  </a:lnTo>
                  <a:lnTo>
                    <a:pt x="1747" y="4989"/>
                  </a:lnTo>
                  <a:lnTo>
                    <a:pt x="1740" y="4982"/>
                  </a:lnTo>
                  <a:lnTo>
                    <a:pt x="1718" y="4959"/>
                  </a:lnTo>
                  <a:lnTo>
                    <a:pt x="1712" y="4952"/>
                  </a:lnTo>
                  <a:lnTo>
                    <a:pt x="1690" y="4928"/>
                  </a:lnTo>
                  <a:lnTo>
                    <a:pt x="1684" y="4921"/>
                  </a:lnTo>
                  <a:lnTo>
                    <a:pt x="1664" y="4896"/>
                  </a:lnTo>
                  <a:lnTo>
                    <a:pt x="1658" y="4889"/>
                  </a:lnTo>
                  <a:lnTo>
                    <a:pt x="1638" y="4864"/>
                  </a:lnTo>
                  <a:lnTo>
                    <a:pt x="1633" y="4856"/>
                  </a:lnTo>
                  <a:lnTo>
                    <a:pt x="1614" y="4830"/>
                  </a:lnTo>
                  <a:lnTo>
                    <a:pt x="1609" y="4822"/>
                  </a:lnTo>
                  <a:lnTo>
                    <a:pt x="1591" y="4795"/>
                  </a:lnTo>
                  <a:lnTo>
                    <a:pt x="1586" y="4787"/>
                  </a:lnTo>
                  <a:lnTo>
                    <a:pt x="1569" y="4759"/>
                  </a:lnTo>
                  <a:lnTo>
                    <a:pt x="1564" y="4751"/>
                  </a:lnTo>
                  <a:lnTo>
                    <a:pt x="1548" y="4722"/>
                  </a:lnTo>
                  <a:lnTo>
                    <a:pt x="1544" y="4714"/>
                  </a:lnTo>
                  <a:lnTo>
                    <a:pt x="1529" y="4685"/>
                  </a:lnTo>
                  <a:lnTo>
                    <a:pt x="1525" y="4677"/>
                  </a:lnTo>
                  <a:lnTo>
                    <a:pt x="1512" y="4647"/>
                  </a:lnTo>
                  <a:lnTo>
                    <a:pt x="1508" y="4639"/>
                  </a:lnTo>
                  <a:lnTo>
                    <a:pt x="1496" y="4609"/>
                  </a:lnTo>
                  <a:lnTo>
                    <a:pt x="1492" y="4600"/>
                  </a:lnTo>
                  <a:lnTo>
                    <a:pt x="1481" y="4570"/>
                  </a:lnTo>
                  <a:lnTo>
                    <a:pt x="1478" y="4561"/>
                  </a:lnTo>
                  <a:lnTo>
                    <a:pt x="1468" y="4530"/>
                  </a:lnTo>
                  <a:lnTo>
                    <a:pt x="1465" y="4521"/>
                  </a:lnTo>
                  <a:lnTo>
                    <a:pt x="1456" y="4490"/>
                  </a:lnTo>
                  <a:lnTo>
                    <a:pt x="1454" y="4481"/>
                  </a:lnTo>
                  <a:lnTo>
                    <a:pt x="1446" y="4450"/>
                  </a:lnTo>
                  <a:lnTo>
                    <a:pt x="1444" y="4441"/>
                  </a:lnTo>
                  <a:lnTo>
                    <a:pt x="1437" y="4410"/>
                  </a:lnTo>
                  <a:lnTo>
                    <a:pt x="1436" y="4400"/>
                  </a:lnTo>
                  <a:lnTo>
                    <a:pt x="1430" y="4369"/>
                  </a:lnTo>
                  <a:lnTo>
                    <a:pt x="1429" y="4359"/>
                  </a:lnTo>
                  <a:lnTo>
                    <a:pt x="1425" y="4327"/>
                  </a:lnTo>
                  <a:lnTo>
                    <a:pt x="1424" y="4318"/>
                  </a:lnTo>
                  <a:lnTo>
                    <a:pt x="1421" y="4286"/>
                  </a:lnTo>
                  <a:lnTo>
                    <a:pt x="1420" y="4277"/>
                  </a:lnTo>
                  <a:lnTo>
                    <a:pt x="1418" y="4244"/>
                  </a:lnTo>
                  <a:lnTo>
                    <a:pt x="1418" y="4235"/>
                  </a:lnTo>
                  <a:lnTo>
                    <a:pt x="1417" y="4203"/>
                  </a:lnTo>
                  <a:lnTo>
                    <a:pt x="1417" y="4193"/>
                  </a:lnTo>
                  <a:lnTo>
                    <a:pt x="1418" y="4161"/>
                  </a:lnTo>
                  <a:lnTo>
                    <a:pt x="1418" y="4151"/>
                  </a:lnTo>
                  <a:lnTo>
                    <a:pt x="1420" y="4119"/>
                  </a:lnTo>
                  <a:lnTo>
                    <a:pt x="1421" y="4110"/>
                  </a:lnTo>
                  <a:lnTo>
                    <a:pt x="1424" y="4077"/>
                  </a:lnTo>
                  <a:lnTo>
                    <a:pt x="1425" y="4068"/>
                  </a:lnTo>
                  <a:lnTo>
                    <a:pt x="1429" y="4036"/>
                  </a:lnTo>
                  <a:lnTo>
                    <a:pt x="1430" y="4027"/>
                  </a:lnTo>
                  <a:lnTo>
                    <a:pt x="1436" y="3995"/>
                  </a:lnTo>
                  <a:lnTo>
                    <a:pt x="1437" y="3986"/>
                  </a:lnTo>
                  <a:lnTo>
                    <a:pt x="1444" y="3954"/>
                  </a:lnTo>
                  <a:lnTo>
                    <a:pt x="1446" y="3945"/>
                  </a:lnTo>
                  <a:lnTo>
                    <a:pt x="1454" y="3914"/>
                  </a:lnTo>
                  <a:lnTo>
                    <a:pt x="1456" y="3905"/>
                  </a:lnTo>
                  <a:lnTo>
                    <a:pt x="1465" y="3874"/>
                  </a:lnTo>
                  <a:lnTo>
                    <a:pt x="1468" y="3865"/>
                  </a:lnTo>
                  <a:lnTo>
                    <a:pt x="1478" y="3834"/>
                  </a:lnTo>
                  <a:lnTo>
                    <a:pt x="1481" y="3825"/>
                  </a:lnTo>
                  <a:lnTo>
                    <a:pt x="1492" y="3795"/>
                  </a:lnTo>
                  <a:lnTo>
                    <a:pt x="1496" y="3786"/>
                  </a:lnTo>
                  <a:lnTo>
                    <a:pt x="1508" y="3757"/>
                  </a:lnTo>
                  <a:lnTo>
                    <a:pt x="1512" y="3748"/>
                  </a:lnTo>
                  <a:lnTo>
                    <a:pt x="1526" y="3719"/>
                  </a:lnTo>
                  <a:lnTo>
                    <a:pt x="1530" y="3710"/>
                  </a:lnTo>
                  <a:lnTo>
                    <a:pt x="1544" y="3681"/>
                  </a:lnTo>
                  <a:lnTo>
                    <a:pt x="1549" y="3673"/>
                  </a:lnTo>
                  <a:lnTo>
                    <a:pt x="1564" y="3645"/>
                  </a:lnTo>
                  <a:lnTo>
                    <a:pt x="1569" y="3637"/>
                  </a:lnTo>
                  <a:lnTo>
                    <a:pt x="1586" y="3609"/>
                  </a:lnTo>
                  <a:lnTo>
                    <a:pt x="1590" y="3601"/>
                  </a:lnTo>
                  <a:lnTo>
                    <a:pt x="1608" y="3574"/>
                  </a:lnTo>
                  <a:lnTo>
                    <a:pt x="1614" y="3566"/>
                  </a:lnTo>
                  <a:lnTo>
                    <a:pt x="1632" y="3540"/>
                  </a:lnTo>
                  <a:lnTo>
                    <a:pt x="1638" y="3532"/>
                  </a:lnTo>
                  <a:lnTo>
                    <a:pt x="1657" y="3507"/>
                  </a:lnTo>
                  <a:lnTo>
                    <a:pt x="1663" y="3499"/>
                  </a:lnTo>
                  <a:lnTo>
                    <a:pt x="1684" y="3475"/>
                  </a:lnTo>
                  <a:lnTo>
                    <a:pt x="1690" y="3467"/>
                  </a:lnTo>
                  <a:lnTo>
                    <a:pt x="1711" y="3443"/>
                  </a:lnTo>
                  <a:lnTo>
                    <a:pt x="1718" y="3437"/>
                  </a:lnTo>
                  <a:lnTo>
                    <a:pt x="1740" y="3413"/>
                  </a:lnTo>
                  <a:lnTo>
                    <a:pt x="1747" y="3407"/>
                  </a:lnTo>
                  <a:lnTo>
                    <a:pt x="1770" y="3384"/>
                  </a:lnTo>
                  <a:lnTo>
                    <a:pt x="1777" y="3378"/>
                  </a:lnTo>
                  <a:lnTo>
                    <a:pt x="1801" y="3356"/>
                  </a:lnTo>
                  <a:lnTo>
                    <a:pt x="1808" y="3350"/>
                  </a:lnTo>
                  <a:lnTo>
                    <a:pt x="1833" y="3330"/>
                  </a:lnTo>
                  <a:lnTo>
                    <a:pt x="1840" y="3324"/>
                  </a:lnTo>
                  <a:lnTo>
                    <a:pt x="1865" y="3304"/>
                  </a:lnTo>
                  <a:lnTo>
                    <a:pt x="1873" y="3299"/>
                  </a:lnTo>
                  <a:lnTo>
                    <a:pt x="1899" y="3280"/>
                  </a:lnTo>
                  <a:lnTo>
                    <a:pt x="1907" y="3275"/>
                  </a:lnTo>
                  <a:lnTo>
                    <a:pt x="1934" y="3257"/>
                  </a:lnTo>
                  <a:lnTo>
                    <a:pt x="1942" y="3252"/>
                  </a:lnTo>
                  <a:lnTo>
                    <a:pt x="1970" y="3235"/>
                  </a:lnTo>
                  <a:lnTo>
                    <a:pt x="1979" y="3229"/>
                  </a:lnTo>
                  <a:lnTo>
                    <a:pt x="2008" y="3214"/>
                  </a:lnTo>
                  <a:lnTo>
                    <a:pt x="2016" y="3210"/>
                  </a:lnTo>
                  <a:lnTo>
                    <a:pt x="2045" y="3195"/>
                  </a:lnTo>
                  <a:lnTo>
                    <a:pt x="2053" y="3191"/>
                  </a:lnTo>
                  <a:lnTo>
                    <a:pt x="2083" y="3178"/>
                  </a:lnTo>
                  <a:lnTo>
                    <a:pt x="2091" y="3174"/>
                  </a:lnTo>
                  <a:lnTo>
                    <a:pt x="2121" y="3162"/>
                  </a:lnTo>
                  <a:lnTo>
                    <a:pt x="2130" y="3159"/>
                  </a:lnTo>
                  <a:lnTo>
                    <a:pt x="2160" y="3148"/>
                  </a:lnTo>
                  <a:lnTo>
                    <a:pt x="2169" y="3145"/>
                  </a:lnTo>
                  <a:lnTo>
                    <a:pt x="2199" y="3135"/>
                  </a:lnTo>
                  <a:lnTo>
                    <a:pt x="2208" y="3132"/>
                  </a:lnTo>
                  <a:lnTo>
                    <a:pt x="2239" y="3123"/>
                  </a:lnTo>
                  <a:lnTo>
                    <a:pt x="2248" y="3121"/>
                  </a:lnTo>
                  <a:lnTo>
                    <a:pt x="2279" y="3113"/>
                  </a:lnTo>
                  <a:lnTo>
                    <a:pt x="2288" y="3111"/>
                  </a:lnTo>
                  <a:lnTo>
                    <a:pt x="2320" y="3104"/>
                  </a:lnTo>
                  <a:lnTo>
                    <a:pt x="2329" y="3103"/>
                  </a:lnTo>
                  <a:lnTo>
                    <a:pt x="2360" y="3097"/>
                  </a:lnTo>
                  <a:lnTo>
                    <a:pt x="2370" y="3096"/>
                  </a:lnTo>
                  <a:lnTo>
                    <a:pt x="2402" y="3092"/>
                  </a:lnTo>
                  <a:lnTo>
                    <a:pt x="2411" y="3091"/>
                  </a:lnTo>
                  <a:lnTo>
                    <a:pt x="2443" y="3088"/>
                  </a:lnTo>
                  <a:lnTo>
                    <a:pt x="2452" y="3087"/>
                  </a:lnTo>
                  <a:lnTo>
                    <a:pt x="2485" y="3085"/>
                  </a:lnTo>
                  <a:lnTo>
                    <a:pt x="2494" y="3085"/>
                  </a:lnTo>
                  <a:lnTo>
                    <a:pt x="2526" y="3084"/>
                  </a:lnTo>
                  <a:lnTo>
                    <a:pt x="2536" y="3084"/>
                  </a:lnTo>
                  <a:lnTo>
                    <a:pt x="2568" y="3085"/>
                  </a:lnTo>
                  <a:lnTo>
                    <a:pt x="2578" y="3085"/>
                  </a:lnTo>
                  <a:lnTo>
                    <a:pt x="2610" y="3087"/>
                  </a:lnTo>
                  <a:lnTo>
                    <a:pt x="2619" y="3088"/>
                  </a:lnTo>
                  <a:lnTo>
                    <a:pt x="2652" y="3091"/>
                  </a:lnTo>
                  <a:lnTo>
                    <a:pt x="2661" y="3092"/>
                  </a:lnTo>
                  <a:lnTo>
                    <a:pt x="2693" y="3096"/>
                  </a:lnTo>
                  <a:lnTo>
                    <a:pt x="2702" y="3097"/>
                  </a:lnTo>
                  <a:lnTo>
                    <a:pt x="2734" y="3103"/>
                  </a:lnTo>
                  <a:lnTo>
                    <a:pt x="2743" y="3104"/>
                  </a:lnTo>
                  <a:lnTo>
                    <a:pt x="2775" y="3111"/>
                  </a:lnTo>
                  <a:lnTo>
                    <a:pt x="2784" y="3113"/>
                  </a:lnTo>
                  <a:lnTo>
                    <a:pt x="2815" y="3121"/>
                  </a:lnTo>
                  <a:lnTo>
                    <a:pt x="2824" y="3123"/>
                  </a:lnTo>
                  <a:lnTo>
                    <a:pt x="2855" y="3132"/>
                  </a:lnTo>
                  <a:lnTo>
                    <a:pt x="2864" y="3135"/>
                  </a:lnTo>
                  <a:lnTo>
                    <a:pt x="2894" y="3145"/>
                  </a:lnTo>
                  <a:lnTo>
                    <a:pt x="2903" y="3148"/>
                  </a:lnTo>
                  <a:lnTo>
                    <a:pt x="2933" y="3159"/>
                  </a:lnTo>
                  <a:lnTo>
                    <a:pt x="2942" y="3162"/>
                  </a:lnTo>
                  <a:lnTo>
                    <a:pt x="2972" y="3174"/>
                  </a:lnTo>
                  <a:lnTo>
                    <a:pt x="2980" y="3178"/>
                  </a:lnTo>
                  <a:lnTo>
                    <a:pt x="3009" y="3191"/>
                  </a:lnTo>
                  <a:lnTo>
                    <a:pt x="3018" y="3195"/>
                  </a:lnTo>
                  <a:lnTo>
                    <a:pt x="3047" y="3210"/>
                  </a:lnTo>
                  <a:lnTo>
                    <a:pt x="3055" y="3214"/>
                  </a:lnTo>
                  <a:lnTo>
                    <a:pt x="3083" y="3230"/>
                  </a:lnTo>
                  <a:lnTo>
                    <a:pt x="3092" y="3235"/>
                  </a:lnTo>
                  <a:lnTo>
                    <a:pt x="3120" y="3252"/>
                  </a:lnTo>
                  <a:lnTo>
                    <a:pt x="3128" y="3257"/>
                  </a:lnTo>
                  <a:lnTo>
                    <a:pt x="3155" y="3274"/>
                  </a:lnTo>
                  <a:lnTo>
                    <a:pt x="3163" y="3280"/>
                  </a:lnTo>
                  <a:lnTo>
                    <a:pt x="3189" y="3298"/>
                  </a:lnTo>
                  <a:lnTo>
                    <a:pt x="3197" y="3304"/>
                  </a:lnTo>
                  <a:lnTo>
                    <a:pt x="3222" y="3324"/>
                  </a:lnTo>
                  <a:lnTo>
                    <a:pt x="3230" y="3329"/>
                  </a:lnTo>
                  <a:lnTo>
                    <a:pt x="3255" y="3350"/>
                  </a:lnTo>
                  <a:lnTo>
                    <a:pt x="3262" y="3356"/>
                  </a:lnTo>
                  <a:lnTo>
                    <a:pt x="3286" y="3378"/>
                  </a:lnTo>
                  <a:lnTo>
                    <a:pt x="3293" y="3384"/>
                  </a:lnTo>
                  <a:lnTo>
                    <a:pt x="3316" y="3406"/>
                  </a:lnTo>
                  <a:lnTo>
                    <a:pt x="3323" y="3413"/>
                  </a:lnTo>
                  <a:lnTo>
                    <a:pt x="3345" y="3436"/>
                  </a:lnTo>
                  <a:lnTo>
                    <a:pt x="3351" y="3443"/>
                  </a:lnTo>
                  <a:lnTo>
                    <a:pt x="3373" y="3467"/>
                  </a:lnTo>
                  <a:lnTo>
                    <a:pt x="3379" y="3474"/>
                  </a:lnTo>
                  <a:lnTo>
                    <a:pt x="3400" y="3499"/>
                  </a:lnTo>
                  <a:lnTo>
                    <a:pt x="3405" y="3507"/>
                  </a:lnTo>
                  <a:lnTo>
                    <a:pt x="3425" y="3532"/>
                  </a:lnTo>
                  <a:lnTo>
                    <a:pt x="3431" y="3540"/>
                  </a:lnTo>
                  <a:lnTo>
                    <a:pt x="3449" y="3566"/>
                  </a:lnTo>
                  <a:lnTo>
                    <a:pt x="3455" y="3574"/>
                  </a:lnTo>
                  <a:lnTo>
                    <a:pt x="3472" y="3601"/>
                  </a:lnTo>
                  <a:lnTo>
                    <a:pt x="3477" y="3609"/>
                  </a:lnTo>
                  <a:lnTo>
                    <a:pt x="3494" y="3637"/>
                  </a:lnTo>
                  <a:lnTo>
                    <a:pt x="3499" y="3646"/>
                  </a:lnTo>
                  <a:lnTo>
                    <a:pt x="3515" y="3674"/>
                  </a:lnTo>
                  <a:lnTo>
                    <a:pt x="3519" y="3682"/>
                  </a:lnTo>
                  <a:lnTo>
                    <a:pt x="3534" y="3711"/>
                  </a:lnTo>
                  <a:lnTo>
                    <a:pt x="3538" y="3720"/>
                  </a:lnTo>
                  <a:lnTo>
                    <a:pt x="3551" y="3749"/>
                  </a:lnTo>
                  <a:lnTo>
                    <a:pt x="3555" y="3757"/>
                  </a:lnTo>
                  <a:lnTo>
                    <a:pt x="3567" y="3787"/>
                  </a:lnTo>
                  <a:lnTo>
                    <a:pt x="3570" y="3796"/>
                  </a:lnTo>
                  <a:lnTo>
                    <a:pt x="3581" y="3826"/>
                  </a:lnTo>
                  <a:lnTo>
                    <a:pt x="3584" y="3835"/>
                  </a:lnTo>
                  <a:lnTo>
                    <a:pt x="3594" y="3865"/>
                  </a:lnTo>
                  <a:lnTo>
                    <a:pt x="3597" y="3874"/>
                  </a:lnTo>
                  <a:lnTo>
                    <a:pt x="3606" y="3905"/>
                  </a:lnTo>
                  <a:lnTo>
                    <a:pt x="3608" y="3914"/>
                  </a:lnTo>
                  <a:lnTo>
                    <a:pt x="3616" y="3945"/>
                  </a:lnTo>
                  <a:lnTo>
                    <a:pt x="3618" y="3954"/>
                  </a:lnTo>
                  <a:lnTo>
                    <a:pt x="3625" y="3986"/>
                  </a:lnTo>
                  <a:lnTo>
                    <a:pt x="3626" y="3995"/>
                  </a:lnTo>
                  <a:lnTo>
                    <a:pt x="3632" y="4027"/>
                  </a:lnTo>
                  <a:lnTo>
                    <a:pt x="3633" y="4036"/>
                  </a:lnTo>
                  <a:lnTo>
                    <a:pt x="3637" y="4068"/>
                  </a:lnTo>
                  <a:lnTo>
                    <a:pt x="3638" y="4077"/>
                  </a:lnTo>
                  <a:lnTo>
                    <a:pt x="3641" y="4110"/>
                  </a:lnTo>
                  <a:lnTo>
                    <a:pt x="3642" y="4119"/>
                  </a:lnTo>
                  <a:close/>
                  <a:moveTo>
                    <a:pt x="3141" y="4267"/>
                  </a:moveTo>
                  <a:lnTo>
                    <a:pt x="3143" y="4244"/>
                  </a:lnTo>
                  <a:lnTo>
                    <a:pt x="3145" y="4221"/>
                  </a:lnTo>
                  <a:lnTo>
                    <a:pt x="3145" y="4198"/>
                  </a:lnTo>
                  <a:lnTo>
                    <a:pt x="3145" y="4175"/>
                  </a:lnTo>
                  <a:lnTo>
                    <a:pt x="3143" y="4152"/>
                  </a:lnTo>
                  <a:lnTo>
                    <a:pt x="3141" y="4129"/>
                  </a:lnTo>
                  <a:lnTo>
                    <a:pt x="3138" y="4106"/>
                  </a:lnTo>
                  <a:lnTo>
                    <a:pt x="3134" y="4083"/>
                  </a:lnTo>
                  <a:lnTo>
                    <a:pt x="3130" y="4061"/>
                  </a:lnTo>
                  <a:lnTo>
                    <a:pt x="3124" y="4039"/>
                  </a:lnTo>
                  <a:lnTo>
                    <a:pt x="3118" y="4017"/>
                  </a:lnTo>
                  <a:lnTo>
                    <a:pt x="3111" y="3995"/>
                  </a:lnTo>
                  <a:lnTo>
                    <a:pt x="3103" y="3973"/>
                  </a:lnTo>
                  <a:lnTo>
                    <a:pt x="3094" y="3952"/>
                  </a:lnTo>
                  <a:lnTo>
                    <a:pt x="3084" y="3931"/>
                  </a:lnTo>
                  <a:lnTo>
                    <a:pt x="3074" y="3910"/>
                  </a:lnTo>
                  <a:lnTo>
                    <a:pt x="3063" y="3891"/>
                  </a:lnTo>
                  <a:lnTo>
                    <a:pt x="3051" y="3871"/>
                  </a:lnTo>
                  <a:lnTo>
                    <a:pt x="3039" y="3852"/>
                  </a:lnTo>
                  <a:lnTo>
                    <a:pt x="3025" y="3833"/>
                  </a:lnTo>
                  <a:lnTo>
                    <a:pt x="3011" y="3815"/>
                  </a:lnTo>
                  <a:lnTo>
                    <a:pt x="2997" y="3797"/>
                  </a:lnTo>
                  <a:lnTo>
                    <a:pt x="2982" y="3780"/>
                  </a:lnTo>
                  <a:lnTo>
                    <a:pt x="2966" y="3763"/>
                  </a:lnTo>
                  <a:lnTo>
                    <a:pt x="2949" y="3747"/>
                  </a:lnTo>
                  <a:lnTo>
                    <a:pt x="2932" y="3732"/>
                  </a:lnTo>
                  <a:lnTo>
                    <a:pt x="2914" y="3718"/>
                  </a:lnTo>
                  <a:lnTo>
                    <a:pt x="2896" y="3704"/>
                  </a:lnTo>
                  <a:lnTo>
                    <a:pt x="2877" y="3690"/>
                  </a:lnTo>
                  <a:lnTo>
                    <a:pt x="2858" y="3678"/>
                  </a:lnTo>
                  <a:lnTo>
                    <a:pt x="2838" y="3666"/>
                  </a:lnTo>
                  <a:lnTo>
                    <a:pt x="2819" y="3655"/>
                  </a:lnTo>
                  <a:lnTo>
                    <a:pt x="2798" y="3645"/>
                  </a:lnTo>
                  <a:lnTo>
                    <a:pt x="2777" y="3635"/>
                  </a:lnTo>
                  <a:lnTo>
                    <a:pt x="2756" y="3626"/>
                  </a:lnTo>
                  <a:lnTo>
                    <a:pt x="2734" y="3618"/>
                  </a:lnTo>
                  <a:lnTo>
                    <a:pt x="2712" y="3611"/>
                  </a:lnTo>
                  <a:lnTo>
                    <a:pt x="2690" y="3605"/>
                  </a:lnTo>
                  <a:lnTo>
                    <a:pt x="2668" y="3599"/>
                  </a:lnTo>
                  <a:lnTo>
                    <a:pt x="2646" y="3595"/>
                  </a:lnTo>
                  <a:lnTo>
                    <a:pt x="2623" y="3591"/>
                  </a:lnTo>
                  <a:lnTo>
                    <a:pt x="2600" y="3588"/>
                  </a:lnTo>
                  <a:lnTo>
                    <a:pt x="2577" y="3586"/>
                  </a:lnTo>
                  <a:lnTo>
                    <a:pt x="2554" y="3584"/>
                  </a:lnTo>
                  <a:lnTo>
                    <a:pt x="2531" y="3584"/>
                  </a:lnTo>
                  <a:lnTo>
                    <a:pt x="2508" y="3584"/>
                  </a:lnTo>
                  <a:lnTo>
                    <a:pt x="2485" y="3586"/>
                  </a:lnTo>
                  <a:lnTo>
                    <a:pt x="2462" y="3588"/>
                  </a:lnTo>
                  <a:lnTo>
                    <a:pt x="2440" y="3591"/>
                  </a:lnTo>
                  <a:lnTo>
                    <a:pt x="2417" y="3595"/>
                  </a:lnTo>
                  <a:lnTo>
                    <a:pt x="2395" y="3599"/>
                  </a:lnTo>
                  <a:lnTo>
                    <a:pt x="2372" y="3605"/>
                  </a:lnTo>
                  <a:lnTo>
                    <a:pt x="2350" y="3611"/>
                  </a:lnTo>
                  <a:lnTo>
                    <a:pt x="2328" y="3618"/>
                  </a:lnTo>
                  <a:lnTo>
                    <a:pt x="2307" y="3626"/>
                  </a:lnTo>
                  <a:lnTo>
                    <a:pt x="2285" y="3635"/>
                  </a:lnTo>
                  <a:lnTo>
                    <a:pt x="2264" y="3645"/>
                  </a:lnTo>
                  <a:lnTo>
                    <a:pt x="2243" y="3655"/>
                  </a:lnTo>
                  <a:lnTo>
                    <a:pt x="2224" y="3666"/>
                  </a:lnTo>
                  <a:lnTo>
                    <a:pt x="2205" y="3677"/>
                  </a:lnTo>
                  <a:lnTo>
                    <a:pt x="2185" y="3690"/>
                  </a:lnTo>
                  <a:lnTo>
                    <a:pt x="2167" y="3703"/>
                  </a:lnTo>
                  <a:lnTo>
                    <a:pt x="2149" y="3717"/>
                  </a:lnTo>
                  <a:lnTo>
                    <a:pt x="2131" y="3732"/>
                  </a:lnTo>
                  <a:lnTo>
                    <a:pt x="2114" y="3747"/>
                  </a:lnTo>
                  <a:lnTo>
                    <a:pt x="2097" y="3763"/>
                  </a:lnTo>
                  <a:lnTo>
                    <a:pt x="2082" y="3780"/>
                  </a:lnTo>
                  <a:lnTo>
                    <a:pt x="2066" y="3797"/>
                  </a:lnTo>
                  <a:lnTo>
                    <a:pt x="2052" y="3814"/>
                  </a:lnTo>
                  <a:lnTo>
                    <a:pt x="2038" y="3833"/>
                  </a:lnTo>
                  <a:lnTo>
                    <a:pt x="2024" y="3852"/>
                  </a:lnTo>
                  <a:lnTo>
                    <a:pt x="2012" y="3871"/>
                  </a:lnTo>
                  <a:lnTo>
                    <a:pt x="1999" y="3891"/>
                  </a:lnTo>
                  <a:lnTo>
                    <a:pt x="1988" y="3912"/>
                  </a:lnTo>
                  <a:lnTo>
                    <a:pt x="1978" y="3932"/>
                  </a:lnTo>
                  <a:lnTo>
                    <a:pt x="1968" y="3953"/>
                  </a:lnTo>
                  <a:lnTo>
                    <a:pt x="1959" y="3974"/>
                  </a:lnTo>
                  <a:lnTo>
                    <a:pt x="1951" y="3995"/>
                  </a:lnTo>
                  <a:lnTo>
                    <a:pt x="1944" y="4017"/>
                  </a:lnTo>
                  <a:lnTo>
                    <a:pt x="1938" y="4039"/>
                  </a:lnTo>
                  <a:lnTo>
                    <a:pt x="1932" y="4061"/>
                  </a:lnTo>
                  <a:lnTo>
                    <a:pt x="1928" y="4084"/>
                  </a:lnTo>
                  <a:lnTo>
                    <a:pt x="1924" y="4106"/>
                  </a:lnTo>
                  <a:lnTo>
                    <a:pt x="1921" y="4129"/>
                  </a:lnTo>
                  <a:lnTo>
                    <a:pt x="1919" y="4152"/>
                  </a:lnTo>
                  <a:lnTo>
                    <a:pt x="1917" y="4175"/>
                  </a:lnTo>
                  <a:lnTo>
                    <a:pt x="1917" y="4198"/>
                  </a:lnTo>
                  <a:lnTo>
                    <a:pt x="1917" y="4221"/>
                  </a:lnTo>
                  <a:lnTo>
                    <a:pt x="1919" y="4244"/>
                  </a:lnTo>
                  <a:lnTo>
                    <a:pt x="1921" y="4266"/>
                  </a:lnTo>
                  <a:lnTo>
                    <a:pt x="1924" y="4289"/>
                  </a:lnTo>
                  <a:lnTo>
                    <a:pt x="1928" y="4312"/>
                  </a:lnTo>
                  <a:lnTo>
                    <a:pt x="1932" y="4334"/>
                  </a:lnTo>
                  <a:lnTo>
                    <a:pt x="1938" y="4356"/>
                  </a:lnTo>
                  <a:lnTo>
                    <a:pt x="1944" y="4378"/>
                  </a:lnTo>
                  <a:lnTo>
                    <a:pt x="1952" y="4400"/>
                  </a:lnTo>
                  <a:lnTo>
                    <a:pt x="1960" y="4422"/>
                  </a:lnTo>
                  <a:lnTo>
                    <a:pt x="1968" y="4443"/>
                  </a:lnTo>
                  <a:lnTo>
                    <a:pt x="1978" y="4464"/>
                  </a:lnTo>
                  <a:lnTo>
                    <a:pt x="1988" y="4485"/>
                  </a:lnTo>
                  <a:lnTo>
                    <a:pt x="1999" y="4505"/>
                  </a:lnTo>
                  <a:lnTo>
                    <a:pt x="2011" y="4524"/>
                  </a:lnTo>
                  <a:lnTo>
                    <a:pt x="2024" y="4544"/>
                  </a:lnTo>
                  <a:lnTo>
                    <a:pt x="2037" y="4562"/>
                  </a:lnTo>
                  <a:lnTo>
                    <a:pt x="2051" y="4581"/>
                  </a:lnTo>
                  <a:lnTo>
                    <a:pt x="2066" y="4598"/>
                  </a:lnTo>
                  <a:lnTo>
                    <a:pt x="2081" y="4615"/>
                  </a:lnTo>
                  <a:lnTo>
                    <a:pt x="2097" y="4632"/>
                  </a:lnTo>
                  <a:lnTo>
                    <a:pt x="2114" y="4648"/>
                  </a:lnTo>
                  <a:lnTo>
                    <a:pt x="2131" y="4663"/>
                  </a:lnTo>
                  <a:lnTo>
                    <a:pt x="2148" y="4678"/>
                  </a:lnTo>
                  <a:lnTo>
                    <a:pt x="2167" y="4692"/>
                  </a:lnTo>
                  <a:lnTo>
                    <a:pt x="2185" y="4705"/>
                  </a:lnTo>
                  <a:lnTo>
                    <a:pt x="2205" y="4718"/>
                  </a:lnTo>
                  <a:lnTo>
                    <a:pt x="2224" y="4730"/>
                  </a:lnTo>
                  <a:lnTo>
                    <a:pt x="2244" y="4741"/>
                  </a:lnTo>
                  <a:lnTo>
                    <a:pt x="2265" y="4751"/>
                  </a:lnTo>
                  <a:lnTo>
                    <a:pt x="2286" y="4761"/>
                  </a:lnTo>
                  <a:lnTo>
                    <a:pt x="2307" y="4769"/>
                  </a:lnTo>
                  <a:lnTo>
                    <a:pt x="2329" y="4777"/>
                  </a:lnTo>
                  <a:lnTo>
                    <a:pt x="2351" y="4785"/>
                  </a:lnTo>
                  <a:lnTo>
                    <a:pt x="2373" y="4791"/>
                  </a:lnTo>
                  <a:lnTo>
                    <a:pt x="2395" y="4797"/>
                  </a:lnTo>
                  <a:lnTo>
                    <a:pt x="2417" y="4801"/>
                  </a:lnTo>
                  <a:lnTo>
                    <a:pt x="2440" y="4805"/>
                  </a:lnTo>
                  <a:lnTo>
                    <a:pt x="2463" y="4808"/>
                  </a:lnTo>
                  <a:lnTo>
                    <a:pt x="2485" y="4810"/>
                  </a:lnTo>
                  <a:lnTo>
                    <a:pt x="2508" y="4812"/>
                  </a:lnTo>
                  <a:lnTo>
                    <a:pt x="2531" y="4812"/>
                  </a:lnTo>
                  <a:lnTo>
                    <a:pt x="2554" y="4812"/>
                  </a:lnTo>
                  <a:lnTo>
                    <a:pt x="2577" y="4810"/>
                  </a:lnTo>
                  <a:lnTo>
                    <a:pt x="2600" y="4808"/>
                  </a:lnTo>
                  <a:lnTo>
                    <a:pt x="2623" y="4805"/>
                  </a:lnTo>
                  <a:lnTo>
                    <a:pt x="2645" y="4801"/>
                  </a:lnTo>
                  <a:lnTo>
                    <a:pt x="2668" y="4797"/>
                  </a:lnTo>
                  <a:lnTo>
                    <a:pt x="2690" y="4791"/>
                  </a:lnTo>
                  <a:lnTo>
                    <a:pt x="2712" y="4785"/>
                  </a:lnTo>
                  <a:lnTo>
                    <a:pt x="2734" y="4778"/>
                  </a:lnTo>
                  <a:lnTo>
                    <a:pt x="2755" y="4770"/>
                  </a:lnTo>
                  <a:lnTo>
                    <a:pt x="2776" y="4761"/>
                  </a:lnTo>
                  <a:lnTo>
                    <a:pt x="2797" y="4751"/>
                  </a:lnTo>
                  <a:lnTo>
                    <a:pt x="2817" y="4741"/>
                  </a:lnTo>
                  <a:lnTo>
                    <a:pt x="2838" y="4730"/>
                  </a:lnTo>
                  <a:lnTo>
                    <a:pt x="2858" y="4717"/>
                  </a:lnTo>
                  <a:lnTo>
                    <a:pt x="2877" y="4705"/>
                  </a:lnTo>
                  <a:lnTo>
                    <a:pt x="2896" y="4691"/>
                  </a:lnTo>
                  <a:lnTo>
                    <a:pt x="2915" y="4677"/>
                  </a:lnTo>
                  <a:lnTo>
                    <a:pt x="2932" y="4663"/>
                  </a:lnTo>
                  <a:lnTo>
                    <a:pt x="2949" y="4647"/>
                  </a:lnTo>
                  <a:lnTo>
                    <a:pt x="2966" y="4632"/>
                  </a:lnTo>
                  <a:lnTo>
                    <a:pt x="2982" y="4615"/>
                  </a:lnTo>
                  <a:lnTo>
                    <a:pt x="2997" y="4598"/>
                  </a:lnTo>
                  <a:lnTo>
                    <a:pt x="3012" y="4580"/>
                  </a:lnTo>
                  <a:lnTo>
                    <a:pt x="3026" y="4562"/>
                  </a:lnTo>
                  <a:lnTo>
                    <a:pt x="3039" y="4544"/>
                  </a:lnTo>
                  <a:lnTo>
                    <a:pt x="3052" y="4524"/>
                  </a:lnTo>
                  <a:lnTo>
                    <a:pt x="3063" y="4505"/>
                  </a:lnTo>
                  <a:lnTo>
                    <a:pt x="3074" y="4486"/>
                  </a:lnTo>
                  <a:lnTo>
                    <a:pt x="3084" y="4465"/>
                  </a:lnTo>
                  <a:lnTo>
                    <a:pt x="3094" y="4444"/>
                  </a:lnTo>
                  <a:lnTo>
                    <a:pt x="3103" y="4422"/>
                  </a:lnTo>
                  <a:lnTo>
                    <a:pt x="3111" y="4401"/>
                  </a:lnTo>
                  <a:lnTo>
                    <a:pt x="3118" y="4379"/>
                  </a:lnTo>
                  <a:lnTo>
                    <a:pt x="3124" y="4357"/>
                  </a:lnTo>
                  <a:lnTo>
                    <a:pt x="3130" y="4334"/>
                  </a:lnTo>
                  <a:lnTo>
                    <a:pt x="3134" y="4312"/>
                  </a:lnTo>
                  <a:lnTo>
                    <a:pt x="3138" y="4289"/>
                  </a:lnTo>
                  <a:lnTo>
                    <a:pt x="3141" y="4267"/>
                  </a:lnTo>
                  <a:close/>
                </a:path>
              </a:pathLst>
            </a:custGeom>
            <a:solidFill>
              <a:schemeClr val="accent1">
                <a:lumMod val="50000"/>
              </a:scheme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sp>
        <p:nvSpPr>
          <p:cNvPr id="46" name="ee4pHeader1">
            <a:extLst>
              <a:ext uri="{FF2B5EF4-FFF2-40B4-BE49-F238E27FC236}">
                <a16:creationId xmlns:a16="http://schemas.microsoft.com/office/drawing/2014/main" id="{2AD466C9-FF35-4E0B-B7CF-7080A96A203B}"/>
              </a:ext>
            </a:extLst>
          </p:cNvPr>
          <p:cNvSpPr txBox="1"/>
          <p:nvPr/>
        </p:nvSpPr>
        <p:spPr>
          <a:xfrm>
            <a:off x="295276" y="2444173"/>
            <a:ext cx="2200207" cy="400110"/>
          </a:xfrm>
          <a:prstGeom prst="round2SameRect">
            <a:avLst>
              <a:gd name="adj1" fmla="val 34281"/>
              <a:gd name="adj2" fmla="val 0"/>
            </a:avLst>
          </a:prstGeom>
          <a:solidFill>
            <a:schemeClr val="accent1"/>
          </a:solidFill>
          <a:ln cap="rnd">
            <a:noFill/>
          </a:ln>
        </p:spPr>
        <p:txBody>
          <a:bodyPr vert="horz" wrap="square" lIns="45720" tIns="45720" rIns="45720" bIns="45720" rtlCol="0" anchor="b" anchorCtr="0">
            <a:noAutofit/>
          </a:bodyPr>
          <a:lstStyle/>
          <a:p>
            <a:pPr marL="0" lvl="3" algn="ctr"/>
            <a:r>
              <a:rPr lang="de-DE" sz="2000" dirty="0">
                <a:solidFill>
                  <a:schemeClr val="bg1"/>
                </a:solidFill>
              </a:rPr>
              <a:t>Customer</a:t>
            </a:r>
          </a:p>
        </p:txBody>
      </p:sp>
      <p:sp>
        <p:nvSpPr>
          <p:cNvPr id="55" name="ee4pHeader1">
            <a:extLst>
              <a:ext uri="{FF2B5EF4-FFF2-40B4-BE49-F238E27FC236}">
                <a16:creationId xmlns:a16="http://schemas.microsoft.com/office/drawing/2014/main" id="{88D36660-1D6B-4EA8-881F-0592064EA986}"/>
              </a:ext>
            </a:extLst>
          </p:cNvPr>
          <p:cNvSpPr txBox="1"/>
          <p:nvPr/>
        </p:nvSpPr>
        <p:spPr>
          <a:xfrm>
            <a:off x="2645586" y="2444173"/>
            <a:ext cx="2200207" cy="400110"/>
          </a:xfrm>
          <a:prstGeom prst="round2SameRect">
            <a:avLst>
              <a:gd name="adj1" fmla="val 34281"/>
              <a:gd name="adj2" fmla="val 0"/>
            </a:avLst>
          </a:prstGeom>
          <a:solidFill>
            <a:schemeClr val="accent1"/>
          </a:solidFill>
          <a:ln cap="rnd">
            <a:noFill/>
          </a:ln>
        </p:spPr>
        <p:txBody>
          <a:bodyPr vert="horz" wrap="square" lIns="45720" tIns="45720" rIns="45720" bIns="45720" rtlCol="0" anchor="b" anchorCtr="0">
            <a:noAutofit/>
          </a:bodyPr>
          <a:lstStyle/>
          <a:p>
            <a:pPr marL="0" lvl="3" algn="ctr"/>
            <a:r>
              <a:rPr lang="de-DE" sz="2000" dirty="0">
                <a:solidFill>
                  <a:schemeClr val="bg1"/>
                </a:solidFill>
              </a:rPr>
              <a:t>Flow</a:t>
            </a:r>
          </a:p>
        </p:txBody>
      </p:sp>
      <p:sp>
        <p:nvSpPr>
          <p:cNvPr id="27" name="ee4pHeader1">
            <a:extLst>
              <a:ext uri="{FF2B5EF4-FFF2-40B4-BE49-F238E27FC236}">
                <a16:creationId xmlns:a16="http://schemas.microsoft.com/office/drawing/2014/main" id="{9FD1C946-1CC2-4F9B-9CD5-72A0DF0BD80C}"/>
              </a:ext>
            </a:extLst>
          </p:cNvPr>
          <p:cNvSpPr txBox="1"/>
          <p:nvPr/>
        </p:nvSpPr>
        <p:spPr>
          <a:xfrm>
            <a:off x="4995897" y="2444173"/>
            <a:ext cx="2200207" cy="400110"/>
          </a:xfrm>
          <a:prstGeom prst="round2SameRect">
            <a:avLst>
              <a:gd name="adj1" fmla="val 34281"/>
              <a:gd name="adj2" fmla="val 0"/>
            </a:avLst>
          </a:prstGeom>
          <a:solidFill>
            <a:schemeClr val="accent1"/>
          </a:solidFill>
          <a:ln cap="rnd">
            <a:noFill/>
          </a:ln>
        </p:spPr>
        <p:txBody>
          <a:bodyPr vert="horz" wrap="square" lIns="45720" tIns="45720" rIns="45720" bIns="45720" rtlCol="0" anchor="b" anchorCtr="0">
            <a:noAutofit/>
          </a:bodyPr>
          <a:lstStyle/>
          <a:p>
            <a:pPr marL="0" lvl="3" algn="ctr"/>
            <a:r>
              <a:rPr lang="de-DE" sz="2000" dirty="0">
                <a:solidFill>
                  <a:schemeClr val="bg1"/>
                </a:solidFill>
              </a:rPr>
              <a:t>Standards</a:t>
            </a:r>
          </a:p>
        </p:txBody>
      </p:sp>
      <p:sp>
        <p:nvSpPr>
          <p:cNvPr id="50" name="ee4pHeader1">
            <a:extLst>
              <a:ext uri="{FF2B5EF4-FFF2-40B4-BE49-F238E27FC236}">
                <a16:creationId xmlns:a16="http://schemas.microsoft.com/office/drawing/2014/main" id="{6E11A3F8-2EE9-47FE-AD27-C33AA7F60DB1}"/>
              </a:ext>
            </a:extLst>
          </p:cNvPr>
          <p:cNvSpPr txBox="1"/>
          <p:nvPr/>
        </p:nvSpPr>
        <p:spPr>
          <a:xfrm>
            <a:off x="7346207" y="2444173"/>
            <a:ext cx="2200207" cy="400110"/>
          </a:xfrm>
          <a:prstGeom prst="round2SameRect">
            <a:avLst>
              <a:gd name="adj1" fmla="val 34281"/>
              <a:gd name="adj2" fmla="val 0"/>
            </a:avLst>
          </a:prstGeom>
          <a:solidFill>
            <a:schemeClr val="accent1"/>
          </a:solidFill>
          <a:ln cap="rnd">
            <a:noFill/>
          </a:ln>
        </p:spPr>
        <p:txBody>
          <a:bodyPr vert="horz" wrap="square" lIns="45720" tIns="45720" rIns="45720" bIns="45720" rtlCol="0" anchor="b" anchorCtr="0">
            <a:noAutofit/>
          </a:bodyPr>
          <a:lstStyle/>
          <a:p>
            <a:pPr marL="0" lvl="3" algn="ctr"/>
            <a:r>
              <a:rPr lang="de-DE" sz="2000" dirty="0">
                <a:solidFill>
                  <a:schemeClr val="bg1"/>
                </a:solidFill>
              </a:rPr>
              <a:t>People</a:t>
            </a:r>
          </a:p>
        </p:txBody>
      </p:sp>
      <p:grpSp>
        <p:nvGrpSpPr>
          <p:cNvPr id="15" name="Group 14">
            <a:extLst>
              <a:ext uri="{FF2B5EF4-FFF2-40B4-BE49-F238E27FC236}">
                <a16:creationId xmlns:a16="http://schemas.microsoft.com/office/drawing/2014/main" id="{EFA00543-1CF4-38F1-FF63-53299D36DEEC}"/>
              </a:ext>
            </a:extLst>
          </p:cNvPr>
          <p:cNvGrpSpPr/>
          <p:nvPr/>
        </p:nvGrpSpPr>
        <p:grpSpPr>
          <a:xfrm>
            <a:off x="295276" y="2899999"/>
            <a:ext cx="11601449" cy="2805977"/>
            <a:chOff x="295276" y="2899999"/>
            <a:chExt cx="11601449" cy="2805977"/>
          </a:xfrm>
        </p:grpSpPr>
        <p:sp>
          <p:nvSpPr>
            <p:cNvPr id="36" name="ee4pContent1">
              <a:extLst>
                <a:ext uri="{FF2B5EF4-FFF2-40B4-BE49-F238E27FC236}">
                  <a16:creationId xmlns:a16="http://schemas.microsoft.com/office/drawing/2014/main" id="{21D6C47E-FBD4-47BE-BC29-70F98734A975}"/>
                </a:ext>
              </a:extLst>
            </p:cNvPr>
            <p:cNvSpPr txBox="1"/>
            <p:nvPr/>
          </p:nvSpPr>
          <p:spPr>
            <a:xfrm>
              <a:off x="295276" y="3003192"/>
              <a:ext cx="2200207" cy="2598746"/>
            </a:xfrm>
            <a:prstGeom prst="rect">
              <a:avLst/>
            </a:prstGeom>
            <a:noFill/>
            <a:ln w="9525" cap="flat" cmpd="sng" algn="ctr">
              <a:noFill/>
              <a:prstDash val="solid"/>
            </a:ln>
            <a:effectLst/>
            <a:extLst>
              <a:ext uri="{91240B29-F687-4F45-9708-019B960494DF}">
                <a14:hiddenLine xmlns:a14="http://schemas.microsoft.com/office/drawing/2010/main" w="9525" cap="flat" cmpd="sng" algn="ctr">
                  <a:solidFill>
                    <a:schemeClr val="accent1"/>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normAutofit/>
            </a:bodyPr>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24000" lvl="1"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pPr marL="111600" lvl="1" indent="0">
                <a:lnSpc>
                  <a:spcPct val="90000"/>
                </a:lnSpc>
                <a:spcAft>
                  <a:spcPts val="300"/>
                </a:spcAft>
                <a:buClr>
                  <a:schemeClr val="tx2"/>
                </a:buClr>
                <a:buNone/>
              </a:pPr>
              <a:r>
                <a:rPr lang="de-DE" sz="1600" dirty="0">
                  <a:solidFill>
                    <a:schemeClr val="tx1"/>
                  </a:solidFill>
                  <a:latin typeface="+mn-lt"/>
                </a:rPr>
                <a:t>Define value through the customer's eyes; everything else is potential waste.</a:t>
              </a:r>
              <a:br>
                <a:rPr lang="de-DE" sz="1600" dirty="0">
                  <a:solidFill>
                    <a:schemeClr val="tx1"/>
                  </a:solidFill>
                  <a:latin typeface="+mn-lt"/>
                </a:rPr>
              </a:br>
              <a:br>
                <a:rPr lang="de-DE" sz="1600" dirty="0">
                  <a:solidFill>
                    <a:schemeClr val="tx1"/>
                  </a:solidFill>
                  <a:latin typeface="+mn-lt"/>
                </a:rPr>
              </a:br>
              <a:r>
                <a:rPr lang="de-DE" sz="1600" dirty="0">
                  <a:solidFill>
                    <a:schemeClr val="tx1"/>
                  </a:solidFill>
                  <a:latin typeface="+mn-lt"/>
                </a:rPr>
                <a:t>Quality and timeliness are judged by them, not by us.</a:t>
              </a:r>
            </a:p>
          </p:txBody>
        </p:sp>
        <p:sp>
          <p:nvSpPr>
            <p:cNvPr id="47" name="ee4pHeader1">
              <a:extLst>
                <a:ext uri="{FF2B5EF4-FFF2-40B4-BE49-F238E27FC236}">
                  <a16:creationId xmlns:a16="http://schemas.microsoft.com/office/drawing/2014/main" id="{EB55D835-D30C-4AF1-B1B2-3257D93C673E}"/>
                </a:ext>
              </a:extLst>
            </p:cNvPr>
            <p:cNvSpPr txBox="1"/>
            <p:nvPr/>
          </p:nvSpPr>
          <p:spPr>
            <a:xfrm>
              <a:off x="295276" y="2899999"/>
              <a:ext cx="2200207" cy="36910"/>
            </a:xfrm>
            <a:prstGeom prst="round2SameRect">
              <a:avLst>
                <a:gd name="adj1" fmla="val 34281"/>
                <a:gd name="adj2" fmla="val 0"/>
              </a:avLst>
            </a:prstGeom>
            <a:solidFill>
              <a:schemeClr val="accent1"/>
            </a:solidFill>
            <a:ln cap="rnd">
              <a:noFill/>
            </a:ln>
          </p:spPr>
          <p:txBody>
            <a:bodyPr vert="horz" wrap="square" lIns="45720" tIns="45720" rIns="45720" bIns="45720" rtlCol="0" anchor="b" anchorCtr="0">
              <a:noAutofit/>
            </a:bodyPr>
            <a:lstStyle/>
            <a:p>
              <a:pPr marL="0" lvl="3" algn="ctr"/>
              <a:endParaRPr lang="de-DE" sz="2000">
                <a:solidFill>
                  <a:schemeClr val="bg1"/>
                </a:solidFill>
              </a:endParaRPr>
            </a:p>
          </p:txBody>
        </p:sp>
        <p:sp>
          <p:nvSpPr>
            <p:cNvPr id="48" name="ee4pHeader1">
              <a:extLst>
                <a:ext uri="{FF2B5EF4-FFF2-40B4-BE49-F238E27FC236}">
                  <a16:creationId xmlns:a16="http://schemas.microsoft.com/office/drawing/2014/main" id="{3DEC39E0-D9C7-40E8-8F95-164AE4760B10}"/>
                </a:ext>
              </a:extLst>
            </p:cNvPr>
            <p:cNvSpPr txBox="1"/>
            <p:nvPr/>
          </p:nvSpPr>
          <p:spPr>
            <a:xfrm>
              <a:off x="295276" y="5669066"/>
              <a:ext cx="2200207" cy="36910"/>
            </a:xfrm>
            <a:prstGeom prst="round2SameRect">
              <a:avLst>
                <a:gd name="adj1" fmla="val 34281"/>
                <a:gd name="adj2" fmla="val 0"/>
              </a:avLst>
            </a:prstGeom>
            <a:solidFill>
              <a:schemeClr val="accent1"/>
            </a:solidFill>
            <a:ln cap="rnd">
              <a:noFill/>
            </a:ln>
          </p:spPr>
          <p:txBody>
            <a:bodyPr vert="horz" wrap="square" lIns="45720" tIns="45720" rIns="45720" bIns="45720" rtlCol="0" anchor="b" anchorCtr="0">
              <a:noAutofit/>
            </a:bodyPr>
            <a:lstStyle/>
            <a:p>
              <a:pPr marL="0" lvl="3" algn="ctr"/>
              <a:endParaRPr lang="de-DE" sz="2000">
                <a:solidFill>
                  <a:schemeClr val="bg1"/>
                </a:solidFill>
              </a:endParaRPr>
            </a:p>
          </p:txBody>
        </p:sp>
        <p:sp>
          <p:nvSpPr>
            <p:cNvPr id="54" name="ee4pContent1">
              <a:extLst>
                <a:ext uri="{FF2B5EF4-FFF2-40B4-BE49-F238E27FC236}">
                  <a16:creationId xmlns:a16="http://schemas.microsoft.com/office/drawing/2014/main" id="{BEC0FAE2-8DBA-453B-A72C-149E22002FB1}"/>
                </a:ext>
              </a:extLst>
            </p:cNvPr>
            <p:cNvSpPr txBox="1"/>
            <p:nvPr/>
          </p:nvSpPr>
          <p:spPr>
            <a:xfrm>
              <a:off x="2645586" y="3003192"/>
              <a:ext cx="2200207" cy="2598746"/>
            </a:xfrm>
            <a:prstGeom prst="rect">
              <a:avLst/>
            </a:prstGeom>
            <a:noFill/>
            <a:ln w="9525" cap="flat" cmpd="sng" algn="ctr">
              <a:noFill/>
              <a:prstDash val="solid"/>
            </a:ln>
            <a:effectLst/>
            <a:extLst>
              <a:ext uri="{91240B29-F687-4F45-9708-019B960494DF}">
                <a14:hiddenLine xmlns:a14="http://schemas.microsoft.com/office/drawing/2010/main" w="9525" cap="flat" cmpd="sng" algn="ctr">
                  <a:solidFill>
                    <a:schemeClr val="accent1"/>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normAutofit/>
            </a:bodyPr>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24000" lvl="1"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pPr marL="111600" lvl="1" indent="0">
                <a:lnSpc>
                  <a:spcPct val="90000"/>
                </a:lnSpc>
                <a:spcAft>
                  <a:spcPts val="300"/>
                </a:spcAft>
                <a:buClr>
                  <a:schemeClr val="tx2"/>
                </a:buClr>
                <a:buNone/>
              </a:pPr>
              <a:r>
                <a:rPr lang="de-DE" sz="1600" dirty="0">
                  <a:solidFill>
                    <a:schemeClr val="tx1"/>
                  </a:solidFill>
                  <a:latin typeface="+mn-lt"/>
                </a:rPr>
                <a:t>Make work flow without interruption: no queues, rework loops, or waiting.</a:t>
              </a:r>
              <a:br>
                <a:rPr lang="de-DE" sz="1600" dirty="0">
                  <a:solidFill>
                    <a:schemeClr val="tx1"/>
                  </a:solidFill>
                  <a:latin typeface="+mn-lt"/>
                </a:rPr>
              </a:br>
              <a:br>
                <a:rPr lang="de-DE" sz="1600" dirty="0">
                  <a:solidFill>
                    <a:schemeClr val="tx1"/>
                  </a:solidFill>
                  <a:latin typeface="+mn-lt"/>
                </a:rPr>
              </a:br>
              <a:r>
                <a:rPr lang="de-DE" sz="1600" dirty="0">
                  <a:solidFill>
                    <a:schemeClr val="tx1"/>
                  </a:solidFill>
                  <a:latin typeface="+mn-lt"/>
                </a:rPr>
                <a:t>Speed is a by-product of smooth, even flow.</a:t>
              </a:r>
            </a:p>
          </p:txBody>
        </p:sp>
        <p:sp>
          <p:nvSpPr>
            <p:cNvPr id="56" name="ee4pHeader1">
              <a:extLst>
                <a:ext uri="{FF2B5EF4-FFF2-40B4-BE49-F238E27FC236}">
                  <a16:creationId xmlns:a16="http://schemas.microsoft.com/office/drawing/2014/main" id="{B1E5CB5A-A16E-4C19-ADCB-0D1AF6DACB70}"/>
                </a:ext>
              </a:extLst>
            </p:cNvPr>
            <p:cNvSpPr txBox="1"/>
            <p:nvPr/>
          </p:nvSpPr>
          <p:spPr>
            <a:xfrm>
              <a:off x="2645586" y="2899999"/>
              <a:ext cx="2200207" cy="36910"/>
            </a:xfrm>
            <a:prstGeom prst="round2SameRect">
              <a:avLst>
                <a:gd name="adj1" fmla="val 34281"/>
                <a:gd name="adj2" fmla="val 0"/>
              </a:avLst>
            </a:prstGeom>
            <a:solidFill>
              <a:schemeClr val="accent1"/>
            </a:solidFill>
            <a:ln cap="rnd">
              <a:noFill/>
            </a:ln>
          </p:spPr>
          <p:txBody>
            <a:bodyPr vert="horz" wrap="square" lIns="45720" tIns="45720" rIns="45720" bIns="45720" rtlCol="0" anchor="b" anchorCtr="0">
              <a:noAutofit/>
            </a:bodyPr>
            <a:lstStyle/>
            <a:p>
              <a:pPr marL="0" lvl="3" algn="ctr"/>
              <a:endParaRPr lang="de-DE" sz="2000">
                <a:solidFill>
                  <a:schemeClr val="bg1"/>
                </a:solidFill>
              </a:endParaRPr>
            </a:p>
          </p:txBody>
        </p:sp>
        <p:sp>
          <p:nvSpPr>
            <p:cNvPr id="57" name="ee4pHeader1">
              <a:extLst>
                <a:ext uri="{FF2B5EF4-FFF2-40B4-BE49-F238E27FC236}">
                  <a16:creationId xmlns:a16="http://schemas.microsoft.com/office/drawing/2014/main" id="{F74341B0-5A84-4DCF-9E1D-C465C50CEDB9}"/>
                </a:ext>
              </a:extLst>
            </p:cNvPr>
            <p:cNvSpPr txBox="1"/>
            <p:nvPr/>
          </p:nvSpPr>
          <p:spPr>
            <a:xfrm>
              <a:off x="2645586" y="5669066"/>
              <a:ext cx="2200207" cy="36910"/>
            </a:xfrm>
            <a:prstGeom prst="round2SameRect">
              <a:avLst>
                <a:gd name="adj1" fmla="val 34281"/>
                <a:gd name="adj2" fmla="val 0"/>
              </a:avLst>
            </a:prstGeom>
            <a:solidFill>
              <a:schemeClr val="accent1"/>
            </a:solidFill>
            <a:ln cap="rnd">
              <a:noFill/>
            </a:ln>
          </p:spPr>
          <p:txBody>
            <a:bodyPr vert="horz" wrap="square" lIns="45720" tIns="45720" rIns="45720" bIns="45720" rtlCol="0" anchor="b" anchorCtr="0">
              <a:noAutofit/>
            </a:bodyPr>
            <a:lstStyle/>
            <a:p>
              <a:pPr marL="0" lvl="3" algn="ctr"/>
              <a:endParaRPr lang="de-DE" sz="2000">
                <a:solidFill>
                  <a:schemeClr val="bg1"/>
                </a:solidFill>
              </a:endParaRPr>
            </a:p>
          </p:txBody>
        </p:sp>
        <p:sp>
          <p:nvSpPr>
            <p:cNvPr id="24" name="ee4pContent1">
              <a:extLst>
                <a:ext uri="{FF2B5EF4-FFF2-40B4-BE49-F238E27FC236}">
                  <a16:creationId xmlns:a16="http://schemas.microsoft.com/office/drawing/2014/main" id="{E63D2659-1B64-4E8E-90B7-59D96277E8E3}"/>
                </a:ext>
              </a:extLst>
            </p:cNvPr>
            <p:cNvSpPr txBox="1"/>
            <p:nvPr/>
          </p:nvSpPr>
          <p:spPr>
            <a:xfrm>
              <a:off x="4995897" y="3003192"/>
              <a:ext cx="2200207" cy="2598746"/>
            </a:xfrm>
            <a:prstGeom prst="rect">
              <a:avLst/>
            </a:prstGeom>
            <a:noFill/>
            <a:ln w="9525" cap="flat" cmpd="sng" algn="ctr">
              <a:noFill/>
              <a:prstDash val="solid"/>
            </a:ln>
            <a:effectLst/>
            <a:extLst>
              <a:ext uri="{91240B29-F687-4F45-9708-019B960494DF}">
                <a14:hiddenLine xmlns:a14="http://schemas.microsoft.com/office/drawing/2010/main" w="9525" cap="flat" cmpd="sng" algn="ctr">
                  <a:solidFill>
                    <a:schemeClr val="accent1"/>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normAutofit/>
            </a:bodyPr>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24000" lvl="1"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pPr marL="111600" lvl="1" indent="0">
                <a:lnSpc>
                  <a:spcPct val="90000"/>
                </a:lnSpc>
                <a:spcAft>
                  <a:spcPts val="300"/>
                </a:spcAft>
                <a:buClr>
                  <a:schemeClr val="tx2"/>
                </a:buClr>
                <a:buNone/>
              </a:pPr>
              <a:r>
                <a:rPr lang="de-DE" sz="1600" dirty="0">
                  <a:solidFill>
                    <a:schemeClr val="tx1"/>
                  </a:solidFill>
                  <a:latin typeface="+mn-lt"/>
                </a:rPr>
                <a:t>Capture the best known way to do each task, then improve from that baseline.</a:t>
              </a:r>
              <a:br>
                <a:rPr lang="de-DE" sz="1600" dirty="0">
                  <a:solidFill>
                    <a:schemeClr val="tx1"/>
                  </a:solidFill>
                  <a:latin typeface="+mn-lt"/>
                </a:rPr>
              </a:br>
              <a:br>
                <a:rPr lang="de-DE" sz="1600" dirty="0">
                  <a:solidFill>
                    <a:schemeClr val="tx1"/>
                  </a:solidFill>
                  <a:latin typeface="+mn-lt"/>
                </a:rPr>
              </a:br>
              <a:r>
                <a:rPr lang="de-DE" sz="1600" dirty="0">
                  <a:solidFill>
                    <a:schemeClr val="tx1"/>
                  </a:solidFill>
                  <a:latin typeface="+mn-lt"/>
                </a:rPr>
                <a:t>Stability is the platform for improvement.</a:t>
              </a:r>
            </a:p>
          </p:txBody>
        </p:sp>
        <p:sp>
          <p:nvSpPr>
            <p:cNvPr id="25" name="ee4pHeader1">
              <a:extLst>
                <a:ext uri="{FF2B5EF4-FFF2-40B4-BE49-F238E27FC236}">
                  <a16:creationId xmlns:a16="http://schemas.microsoft.com/office/drawing/2014/main" id="{836ADBD4-98C7-403E-8548-79AE8E863D23}"/>
                </a:ext>
              </a:extLst>
            </p:cNvPr>
            <p:cNvSpPr txBox="1"/>
            <p:nvPr/>
          </p:nvSpPr>
          <p:spPr>
            <a:xfrm>
              <a:off x="4995897" y="2899999"/>
              <a:ext cx="2200207" cy="36910"/>
            </a:xfrm>
            <a:prstGeom prst="round2SameRect">
              <a:avLst>
                <a:gd name="adj1" fmla="val 34281"/>
                <a:gd name="adj2" fmla="val 0"/>
              </a:avLst>
            </a:prstGeom>
            <a:solidFill>
              <a:schemeClr val="accent1"/>
            </a:solidFill>
            <a:ln cap="rnd">
              <a:noFill/>
            </a:ln>
          </p:spPr>
          <p:txBody>
            <a:bodyPr vert="horz" wrap="square" lIns="45720" tIns="45720" rIns="45720" bIns="45720" rtlCol="0" anchor="b" anchorCtr="0">
              <a:noAutofit/>
            </a:bodyPr>
            <a:lstStyle/>
            <a:p>
              <a:pPr marL="0" lvl="3" algn="ctr"/>
              <a:endParaRPr lang="de-DE" sz="2000">
                <a:solidFill>
                  <a:schemeClr val="bg1"/>
                </a:solidFill>
              </a:endParaRPr>
            </a:p>
          </p:txBody>
        </p:sp>
        <p:sp>
          <p:nvSpPr>
            <p:cNvPr id="26" name="ee4pHeader1">
              <a:extLst>
                <a:ext uri="{FF2B5EF4-FFF2-40B4-BE49-F238E27FC236}">
                  <a16:creationId xmlns:a16="http://schemas.microsoft.com/office/drawing/2014/main" id="{A71722F7-5698-44AE-BC81-A5ACA06FED1D}"/>
                </a:ext>
              </a:extLst>
            </p:cNvPr>
            <p:cNvSpPr txBox="1"/>
            <p:nvPr/>
          </p:nvSpPr>
          <p:spPr>
            <a:xfrm>
              <a:off x="4995897" y="5669066"/>
              <a:ext cx="2200207" cy="36910"/>
            </a:xfrm>
            <a:prstGeom prst="round2SameRect">
              <a:avLst>
                <a:gd name="adj1" fmla="val 34281"/>
                <a:gd name="adj2" fmla="val 0"/>
              </a:avLst>
            </a:prstGeom>
            <a:solidFill>
              <a:schemeClr val="accent1"/>
            </a:solidFill>
            <a:ln cap="rnd">
              <a:noFill/>
            </a:ln>
          </p:spPr>
          <p:txBody>
            <a:bodyPr vert="horz" wrap="square" lIns="45720" tIns="45720" rIns="45720" bIns="45720" rtlCol="0" anchor="b" anchorCtr="0">
              <a:noAutofit/>
            </a:bodyPr>
            <a:lstStyle/>
            <a:p>
              <a:pPr marL="0" lvl="3" algn="ctr"/>
              <a:endParaRPr lang="de-DE" sz="2000">
                <a:solidFill>
                  <a:schemeClr val="bg1"/>
                </a:solidFill>
              </a:endParaRPr>
            </a:p>
          </p:txBody>
        </p:sp>
        <p:sp>
          <p:nvSpPr>
            <p:cNvPr id="44" name="ee4pContent1">
              <a:extLst>
                <a:ext uri="{FF2B5EF4-FFF2-40B4-BE49-F238E27FC236}">
                  <a16:creationId xmlns:a16="http://schemas.microsoft.com/office/drawing/2014/main" id="{CAE6F6E4-DC92-4979-BFBE-4F90C94C5A2C}"/>
                </a:ext>
              </a:extLst>
            </p:cNvPr>
            <p:cNvSpPr txBox="1"/>
            <p:nvPr/>
          </p:nvSpPr>
          <p:spPr>
            <a:xfrm>
              <a:off x="7346207" y="3003192"/>
              <a:ext cx="2200207" cy="2598746"/>
            </a:xfrm>
            <a:prstGeom prst="rect">
              <a:avLst/>
            </a:prstGeom>
            <a:noFill/>
            <a:ln w="9525" cap="flat" cmpd="sng" algn="ctr">
              <a:noFill/>
              <a:prstDash val="solid"/>
            </a:ln>
            <a:effectLst/>
            <a:extLst>
              <a:ext uri="{91240B29-F687-4F45-9708-019B960494DF}">
                <a14:hiddenLine xmlns:a14="http://schemas.microsoft.com/office/drawing/2010/main" w="9525" cap="flat" cmpd="sng" algn="ctr">
                  <a:solidFill>
                    <a:schemeClr val="accent1"/>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normAutofit/>
            </a:bodyPr>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24000" lvl="1"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pPr marL="111600" lvl="1" indent="0">
                <a:lnSpc>
                  <a:spcPct val="90000"/>
                </a:lnSpc>
                <a:spcAft>
                  <a:spcPts val="300"/>
                </a:spcAft>
                <a:buClr>
                  <a:schemeClr val="tx2"/>
                </a:buClr>
                <a:buNone/>
              </a:pPr>
              <a:r>
                <a:rPr lang="de-DE" sz="1600" dirty="0">
                  <a:solidFill>
                    <a:schemeClr val="tx1"/>
                  </a:solidFill>
                  <a:latin typeface="+mn-lt"/>
                </a:rPr>
                <a:t>Equip and trust the people closest to the work to spot and solve problems.</a:t>
              </a:r>
              <a:br>
                <a:rPr lang="de-DE" sz="1600" dirty="0">
                  <a:solidFill>
                    <a:schemeClr val="tx1"/>
                  </a:solidFill>
                  <a:latin typeface="+mn-lt"/>
                </a:rPr>
              </a:br>
              <a:br>
                <a:rPr lang="de-DE" sz="1600" dirty="0">
                  <a:solidFill>
                    <a:schemeClr val="tx1"/>
                  </a:solidFill>
                  <a:latin typeface="+mn-lt"/>
                </a:rPr>
              </a:br>
              <a:r>
                <a:rPr lang="de-DE" sz="1600" dirty="0">
                  <a:solidFill>
                    <a:schemeClr val="tx1"/>
                  </a:solidFill>
                  <a:latin typeface="+mn-lt"/>
                </a:rPr>
                <a:t>Engagement turns strategy into results.</a:t>
              </a:r>
            </a:p>
          </p:txBody>
        </p:sp>
        <p:sp>
          <p:nvSpPr>
            <p:cNvPr id="45" name="ee4pHeader1">
              <a:extLst>
                <a:ext uri="{FF2B5EF4-FFF2-40B4-BE49-F238E27FC236}">
                  <a16:creationId xmlns:a16="http://schemas.microsoft.com/office/drawing/2014/main" id="{A3A35E1D-7A9E-43EC-AC8F-09912F0E243F}"/>
                </a:ext>
              </a:extLst>
            </p:cNvPr>
            <p:cNvSpPr txBox="1"/>
            <p:nvPr/>
          </p:nvSpPr>
          <p:spPr>
            <a:xfrm>
              <a:off x="7346207" y="2899999"/>
              <a:ext cx="2200207" cy="36910"/>
            </a:xfrm>
            <a:prstGeom prst="round2SameRect">
              <a:avLst>
                <a:gd name="adj1" fmla="val 34281"/>
                <a:gd name="adj2" fmla="val 0"/>
              </a:avLst>
            </a:prstGeom>
            <a:solidFill>
              <a:schemeClr val="accent1"/>
            </a:solidFill>
            <a:ln cap="rnd">
              <a:noFill/>
            </a:ln>
          </p:spPr>
          <p:txBody>
            <a:bodyPr vert="horz" wrap="square" lIns="45720" tIns="45720" rIns="45720" bIns="45720" rtlCol="0" anchor="b" anchorCtr="0">
              <a:noAutofit/>
            </a:bodyPr>
            <a:lstStyle/>
            <a:p>
              <a:pPr marL="0" lvl="3" algn="ctr"/>
              <a:endParaRPr lang="de-DE" sz="2000">
                <a:solidFill>
                  <a:schemeClr val="bg1"/>
                </a:solidFill>
              </a:endParaRPr>
            </a:p>
          </p:txBody>
        </p:sp>
        <p:sp>
          <p:nvSpPr>
            <p:cNvPr id="49" name="ee4pHeader1">
              <a:extLst>
                <a:ext uri="{FF2B5EF4-FFF2-40B4-BE49-F238E27FC236}">
                  <a16:creationId xmlns:a16="http://schemas.microsoft.com/office/drawing/2014/main" id="{A375D49E-6C36-415B-960B-6E217183C661}"/>
                </a:ext>
              </a:extLst>
            </p:cNvPr>
            <p:cNvSpPr txBox="1"/>
            <p:nvPr/>
          </p:nvSpPr>
          <p:spPr>
            <a:xfrm>
              <a:off x="7346207" y="5669066"/>
              <a:ext cx="2200207" cy="36910"/>
            </a:xfrm>
            <a:prstGeom prst="round2SameRect">
              <a:avLst>
                <a:gd name="adj1" fmla="val 34281"/>
                <a:gd name="adj2" fmla="val 0"/>
              </a:avLst>
            </a:prstGeom>
            <a:solidFill>
              <a:schemeClr val="accent1"/>
            </a:solidFill>
            <a:ln cap="rnd">
              <a:noFill/>
            </a:ln>
          </p:spPr>
          <p:txBody>
            <a:bodyPr vert="horz" wrap="square" lIns="45720" tIns="45720" rIns="45720" bIns="45720" rtlCol="0" anchor="b" anchorCtr="0">
              <a:noAutofit/>
            </a:bodyPr>
            <a:lstStyle/>
            <a:p>
              <a:pPr marL="0" lvl="3" algn="ctr"/>
              <a:endParaRPr lang="de-DE" sz="2000">
                <a:solidFill>
                  <a:schemeClr val="bg1"/>
                </a:solidFill>
              </a:endParaRPr>
            </a:p>
          </p:txBody>
        </p:sp>
        <p:sp>
          <p:nvSpPr>
            <p:cNvPr id="66" name="ee4pContent1">
              <a:extLst>
                <a:ext uri="{FF2B5EF4-FFF2-40B4-BE49-F238E27FC236}">
                  <a16:creationId xmlns:a16="http://schemas.microsoft.com/office/drawing/2014/main" id="{F6AE202F-239B-4866-A8A4-D96D0374A172}"/>
                </a:ext>
              </a:extLst>
            </p:cNvPr>
            <p:cNvSpPr txBox="1"/>
            <p:nvPr/>
          </p:nvSpPr>
          <p:spPr>
            <a:xfrm>
              <a:off x="9696518" y="3003192"/>
              <a:ext cx="2200207" cy="2598746"/>
            </a:xfrm>
            <a:prstGeom prst="rect">
              <a:avLst/>
            </a:prstGeom>
            <a:noFill/>
            <a:ln w="9525" cap="flat" cmpd="sng" algn="ctr">
              <a:noFill/>
              <a:prstDash val="solid"/>
            </a:ln>
            <a:effectLst/>
            <a:extLst>
              <a:ext uri="{91240B29-F687-4F45-9708-019B960494DF}">
                <a14:hiddenLine xmlns:a14="http://schemas.microsoft.com/office/drawing/2010/main" w="9525" cap="flat" cmpd="sng" algn="ctr">
                  <a:solidFill>
                    <a:schemeClr val="accent1"/>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normAutofit/>
            </a:bodyPr>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24000" lvl="1"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pPr marL="111600" lvl="1" indent="0">
                <a:lnSpc>
                  <a:spcPct val="90000"/>
                </a:lnSpc>
                <a:spcAft>
                  <a:spcPts val="300"/>
                </a:spcAft>
                <a:buClr>
                  <a:schemeClr val="tx2"/>
                </a:buClr>
                <a:buNone/>
              </a:pPr>
              <a:r>
                <a:rPr lang="de-DE" sz="1600" dirty="0">
                  <a:solidFill>
                    <a:schemeClr val="tx1"/>
                  </a:solidFill>
                  <a:latin typeface="+mn-lt"/>
                </a:rPr>
                <a:t>Pursue relentless, incremental improvement guided by facts and root cause.</a:t>
              </a:r>
              <a:br>
                <a:rPr lang="de-DE" sz="1600" dirty="0">
                  <a:solidFill>
                    <a:schemeClr val="tx1"/>
                  </a:solidFill>
                  <a:latin typeface="+mn-lt"/>
                </a:rPr>
              </a:br>
              <a:br>
                <a:rPr lang="de-DE" sz="1600" dirty="0">
                  <a:solidFill>
                    <a:schemeClr val="tx1"/>
                  </a:solidFill>
                  <a:latin typeface="+mn-lt"/>
                </a:rPr>
              </a:br>
              <a:r>
                <a:rPr lang="de-DE" sz="1600" dirty="0">
                  <a:solidFill>
                    <a:schemeClr val="tx1"/>
                  </a:solidFill>
                  <a:latin typeface="+mn-lt"/>
                </a:rPr>
                <a:t>Better never stops.</a:t>
              </a:r>
            </a:p>
          </p:txBody>
        </p:sp>
        <p:sp>
          <p:nvSpPr>
            <p:cNvPr id="67" name="ee4pHeader1">
              <a:extLst>
                <a:ext uri="{FF2B5EF4-FFF2-40B4-BE49-F238E27FC236}">
                  <a16:creationId xmlns:a16="http://schemas.microsoft.com/office/drawing/2014/main" id="{A69016C4-5898-4D6E-99F3-541B5CF40B5C}"/>
                </a:ext>
              </a:extLst>
            </p:cNvPr>
            <p:cNvSpPr txBox="1"/>
            <p:nvPr/>
          </p:nvSpPr>
          <p:spPr>
            <a:xfrm>
              <a:off x="9696518" y="2899999"/>
              <a:ext cx="2200207" cy="36910"/>
            </a:xfrm>
            <a:prstGeom prst="round2SameRect">
              <a:avLst>
                <a:gd name="adj1" fmla="val 34281"/>
                <a:gd name="adj2" fmla="val 0"/>
              </a:avLst>
            </a:prstGeom>
            <a:solidFill>
              <a:schemeClr val="accent1"/>
            </a:solidFill>
            <a:ln cap="rnd">
              <a:noFill/>
            </a:ln>
          </p:spPr>
          <p:txBody>
            <a:bodyPr vert="horz" wrap="square" lIns="45720" tIns="45720" rIns="45720" bIns="45720" rtlCol="0" anchor="b" anchorCtr="0">
              <a:noAutofit/>
            </a:bodyPr>
            <a:lstStyle/>
            <a:p>
              <a:pPr marL="0" lvl="3" algn="ctr"/>
              <a:endParaRPr lang="de-DE" sz="2000">
                <a:solidFill>
                  <a:schemeClr val="bg1"/>
                </a:solidFill>
              </a:endParaRPr>
            </a:p>
          </p:txBody>
        </p:sp>
        <p:sp>
          <p:nvSpPr>
            <p:cNvPr id="68" name="ee4pHeader1">
              <a:extLst>
                <a:ext uri="{FF2B5EF4-FFF2-40B4-BE49-F238E27FC236}">
                  <a16:creationId xmlns:a16="http://schemas.microsoft.com/office/drawing/2014/main" id="{EBA76938-25D2-41B1-B525-EEC73966A5F4}"/>
                </a:ext>
              </a:extLst>
            </p:cNvPr>
            <p:cNvSpPr txBox="1"/>
            <p:nvPr/>
          </p:nvSpPr>
          <p:spPr>
            <a:xfrm>
              <a:off x="9696518" y="5669066"/>
              <a:ext cx="2200207" cy="36910"/>
            </a:xfrm>
            <a:prstGeom prst="round2SameRect">
              <a:avLst>
                <a:gd name="adj1" fmla="val 34281"/>
                <a:gd name="adj2" fmla="val 0"/>
              </a:avLst>
            </a:prstGeom>
            <a:solidFill>
              <a:schemeClr val="accent1"/>
            </a:solidFill>
            <a:ln cap="rnd">
              <a:noFill/>
            </a:ln>
          </p:spPr>
          <p:txBody>
            <a:bodyPr vert="horz" wrap="square" lIns="45720" tIns="45720" rIns="45720" bIns="45720" rtlCol="0" anchor="b" anchorCtr="0">
              <a:noAutofit/>
            </a:bodyPr>
            <a:lstStyle/>
            <a:p>
              <a:pPr marL="0" lvl="3" algn="ctr"/>
              <a:endParaRPr lang="de-DE" sz="2000">
                <a:solidFill>
                  <a:schemeClr val="bg1"/>
                </a:solidFill>
              </a:endParaRPr>
            </a:p>
          </p:txBody>
        </p:sp>
      </p:grpSp>
      <p:sp>
        <p:nvSpPr>
          <p:cNvPr id="70" name="Oval 69">
            <a:extLst>
              <a:ext uri="{FF2B5EF4-FFF2-40B4-BE49-F238E27FC236}">
                <a16:creationId xmlns:a16="http://schemas.microsoft.com/office/drawing/2014/main" id="{2953D358-3689-41A2-80E4-D20D6EF76E1C}"/>
              </a:ext>
            </a:extLst>
          </p:cNvPr>
          <p:cNvSpPr/>
          <p:nvPr/>
        </p:nvSpPr>
        <p:spPr>
          <a:xfrm>
            <a:off x="10308261" y="1790712"/>
            <a:ext cx="976720" cy="976720"/>
          </a:xfrm>
          <a:prstGeom prst="ellipse">
            <a:avLst/>
          </a:prstGeom>
          <a:solidFill>
            <a:schemeClr val="accent1"/>
          </a:solidFill>
          <a:ln w="9525" cap="rnd" cmpd="sng" algn="ctr">
            <a:solidFill>
              <a:schemeClr val="bg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a:endParaRPr lang="de-DE" sz="1200">
              <a:solidFill>
                <a:srgbClr val="FFFFFF"/>
              </a:solidFill>
            </a:endParaRPr>
          </a:p>
        </p:txBody>
      </p:sp>
      <p:sp>
        <p:nvSpPr>
          <p:cNvPr id="71" name="Oval 70">
            <a:extLst>
              <a:ext uri="{FF2B5EF4-FFF2-40B4-BE49-F238E27FC236}">
                <a16:creationId xmlns:a16="http://schemas.microsoft.com/office/drawing/2014/main" id="{DF5A9B40-D050-4934-A29E-88082FB9403D}"/>
              </a:ext>
            </a:extLst>
          </p:cNvPr>
          <p:cNvSpPr/>
          <p:nvPr/>
        </p:nvSpPr>
        <p:spPr>
          <a:xfrm>
            <a:off x="10308261" y="1846428"/>
            <a:ext cx="976720" cy="976720"/>
          </a:xfrm>
          <a:prstGeom prst="ellipse">
            <a:avLst/>
          </a:prstGeom>
          <a:solidFill>
            <a:schemeClr val="bg1"/>
          </a:solidFill>
          <a:ln w="9525" cap="rnd" cmpd="sng" algn="ctr">
            <a:solidFill>
              <a:schemeClr val="bg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a:endParaRPr lang="de-DE" sz="1200">
              <a:solidFill>
                <a:srgbClr val="FFFFFF"/>
              </a:solidFill>
            </a:endParaRPr>
          </a:p>
        </p:txBody>
      </p:sp>
      <p:grpSp>
        <p:nvGrpSpPr>
          <p:cNvPr id="10" name="Group 9">
            <a:extLst>
              <a:ext uri="{FF2B5EF4-FFF2-40B4-BE49-F238E27FC236}">
                <a16:creationId xmlns:a16="http://schemas.microsoft.com/office/drawing/2014/main" id="{7E339B59-BD53-F240-BA57-F47A2B699877}"/>
              </a:ext>
            </a:extLst>
          </p:cNvPr>
          <p:cNvGrpSpPr/>
          <p:nvPr/>
        </p:nvGrpSpPr>
        <p:grpSpPr>
          <a:xfrm>
            <a:off x="10558025" y="1922315"/>
            <a:ext cx="477192" cy="477192"/>
            <a:chOff x="10558025" y="1922315"/>
            <a:chExt cx="477192" cy="477192"/>
          </a:xfrm>
        </p:grpSpPr>
        <p:sp>
          <p:nvSpPr>
            <p:cNvPr id="83" name="Google Shape;594;p7"/>
            <p:cNvSpPr/>
            <p:nvPr/>
          </p:nvSpPr>
          <p:spPr>
            <a:xfrm>
              <a:off x="10558025" y="1922315"/>
              <a:ext cx="477192" cy="477192"/>
            </a:xfrm>
            <a:custGeom>
              <a:avLst/>
              <a:gdLst/>
              <a:ahLst/>
              <a:cxnLst/>
              <a:rect l="l" t="t" r="r" b="b"/>
              <a:pathLst>
                <a:path w="10000" h="10000" extrusionOk="0">
                  <a:moveTo>
                    <a:pt x="6917" y="4202"/>
                  </a:moveTo>
                  <a:lnTo>
                    <a:pt x="6917" y="3989"/>
                  </a:lnTo>
                  <a:lnTo>
                    <a:pt x="5307" y="5956"/>
                  </a:lnTo>
                  <a:lnTo>
                    <a:pt x="5284" y="5981"/>
                  </a:lnTo>
                  <a:lnTo>
                    <a:pt x="5258" y="6002"/>
                  </a:lnTo>
                  <a:lnTo>
                    <a:pt x="5229" y="6020"/>
                  </a:lnTo>
                  <a:lnTo>
                    <a:pt x="5198" y="6034"/>
                  </a:lnTo>
                  <a:lnTo>
                    <a:pt x="5165" y="6043"/>
                  </a:lnTo>
                  <a:lnTo>
                    <a:pt x="5131" y="6047"/>
                  </a:lnTo>
                  <a:lnTo>
                    <a:pt x="5097" y="6047"/>
                  </a:lnTo>
                  <a:lnTo>
                    <a:pt x="5064" y="6043"/>
                  </a:lnTo>
                  <a:lnTo>
                    <a:pt x="5031" y="6034"/>
                  </a:lnTo>
                  <a:lnTo>
                    <a:pt x="5000" y="6020"/>
                  </a:lnTo>
                  <a:lnTo>
                    <a:pt x="4971" y="6003"/>
                  </a:lnTo>
                  <a:lnTo>
                    <a:pt x="4002" y="5325"/>
                  </a:lnTo>
                  <a:lnTo>
                    <a:pt x="2554" y="6774"/>
                  </a:lnTo>
                  <a:lnTo>
                    <a:pt x="2529" y="6795"/>
                  </a:lnTo>
                  <a:lnTo>
                    <a:pt x="2502" y="6813"/>
                  </a:lnTo>
                  <a:lnTo>
                    <a:pt x="2473" y="6828"/>
                  </a:lnTo>
                  <a:lnTo>
                    <a:pt x="2442" y="6838"/>
                  </a:lnTo>
                  <a:lnTo>
                    <a:pt x="2410" y="6845"/>
                  </a:lnTo>
                  <a:lnTo>
                    <a:pt x="2377" y="6847"/>
                  </a:lnTo>
                  <a:lnTo>
                    <a:pt x="2344" y="6845"/>
                  </a:lnTo>
                  <a:lnTo>
                    <a:pt x="2312" y="6839"/>
                  </a:lnTo>
                  <a:lnTo>
                    <a:pt x="2281" y="6828"/>
                  </a:lnTo>
                  <a:lnTo>
                    <a:pt x="2252" y="6814"/>
                  </a:lnTo>
                  <a:lnTo>
                    <a:pt x="2225" y="6795"/>
                  </a:lnTo>
                  <a:lnTo>
                    <a:pt x="2200" y="6774"/>
                  </a:lnTo>
                  <a:lnTo>
                    <a:pt x="2179" y="6749"/>
                  </a:lnTo>
                  <a:lnTo>
                    <a:pt x="2161" y="6722"/>
                  </a:lnTo>
                  <a:lnTo>
                    <a:pt x="2146" y="6693"/>
                  </a:lnTo>
                  <a:lnTo>
                    <a:pt x="2136" y="6662"/>
                  </a:lnTo>
                  <a:lnTo>
                    <a:pt x="2129" y="6630"/>
                  </a:lnTo>
                  <a:lnTo>
                    <a:pt x="2127" y="6597"/>
                  </a:lnTo>
                  <a:lnTo>
                    <a:pt x="2129" y="6564"/>
                  </a:lnTo>
                  <a:lnTo>
                    <a:pt x="2135" y="6532"/>
                  </a:lnTo>
                  <a:lnTo>
                    <a:pt x="2146" y="6501"/>
                  </a:lnTo>
                  <a:lnTo>
                    <a:pt x="2160" y="6472"/>
                  </a:lnTo>
                  <a:lnTo>
                    <a:pt x="2179" y="6445"/>
                  </a:lnTo>
                  <a:lnTo>
                    <a:pt x="2200" y="6420"/>
                  </a:lnTo>
                  <a:lnTo>
                    <a:pt x="3796" y="4823"/>
                  </a:lnTo>
                  <a:lnTo>
                    <a:pt x="3820" y="4802"/>
                  </a:lnTo>
                  <a:lnTo>
                    <a:pt x="3846" y="4785"/>
                  </a:lnTo>
                  <a:lnTo>
                    <a:pt x="3875" y="4770"/>
                  </a:lnTo>
                  <a:lnTo>
                    <a:pt x="3904" y="4760"/>
                  </a:lnTo>
                  <a:lnTo>
                    <a:pt x="3935" y="4753"/>
                  </a:lnTo>
                  <a:lnTo>
                    <a:pt x="3967" y="4750"/>
                  </a:lnTo>
                  <a:lnTo>
                    <a:pt x="3999" y="4751"/>
                  </a:lnTo>
                  <a:lnTo>
                    <a:pt x="4030" y="4757"/>
                  </a:lnTo>
                  <a:lnTo>
                    <a:pt x="4060" y="4766"/>
                  </a:lnTo>
                  <a:lnTo>
                    <a:pt x="4089" y="4779"/>
                  </a:lnTo>
                  <a:lnTo>
                    <a:pt x="4116" y="4795"/>
                  </a:lnTo>
                  <a:lnTo>
                    <a:pt x="5067" y="5460"/>
                  </a:lnTo>
                  <a:lnTo>
                    <a:pt x="6639" y="3539"/>
                  </a:lnTo>
                  <a:lnTo>
                    <a:pt x="6255" y="3539"/>
                  </a:lnTo>
                  <a:lnTo>
                    <a:pt x="6222" y="3537"/>
                  </a:lnTo>
                  <a:lnTo>
                    <a:pt x="6190" y="3530"/>
                  </a:lnTo>
                  <a:lnTo>
                    <a:pt x="6159" y="3520"/>
                  </a:lnTo>
                  <a:lnTo>
                    <a:pt x="6130" y="3506"/>
                  </a:lnTo>
                  <a:lnTo>
                    <a:pt x="6103" y="3487"/>
                  </a:lnTo>
                  <a:lnTo>
                    <a:pt x="6078" y="3466"/>
                  </a:lnTo>
                  <a:lnTo>
                    <a:pt x="6057" y="3441"/>
                  </a:lnTo>
                  <a:lnTo>
                    <a:pt x="6038" y="3414"/>
                  </a:lnTo>
                  <a:lnTo>
                    <a:pt x="6024" y="3385"/>
                  </a:lnTo>
                  <a:lnTo>
                    <a:pt x="6014" y="3354"/>
                  </a:lnTo>
                  <a:lnTo>
                    <a:pt x="6007" y="3322"/>
                  </a:lnTo>
                  <a:lnTo>
                    <a:pt x="6005" y="3289"/>
                  </a:lnTo>
                  <a:lnTo>
                    <a:pt x="6007" y="3256"/>
                  </a:lnTo>
                  <a:lnTo>
                    <a:pt x="6014" y="3224"/>
                  </a:lnTo>
                  <a:lnTo>
                    <a:pt x="6024" y="3193"/>
                  </a:lnTo>
                  <a:lnTo>
                    <a:pt x="6038" y="3164"/>
                  </a:lnTo>
                  <a:lnTo>
                    <a:pt x="6057" y="3137"/>
                  </a:lnTo>
                  <a:lnTo>
                    <a:pt x="6078" y="3112"/>
                  </a:lnTo>
                  <a:lnTo>
                    <a:pt x="6103" y="3091"/>
                  </a:lnTo>
                  <a:lnTo>
                    <a:pt x="6130" y="3072"/>
                  </a:lnTo>
                  <a:lnTo>
                    <a:pt x="6159" y="3058"/>
                  </a:lnTo>
                  <a:lnTo>
                    <a:pt x="6190" y="3048"/>
                  </a:lnTo>
                  <a:lnTo>
                    <a:pt x="6222" y="3041"/>
                  </a:lnTo>
                  <a:lnTo>
                    <a:pt x="6255" y="3039"/>
                  </a:lnTo>
                  <a:lnTo>
                    <a:pt x="7167" y="3039"/>
                  </a:lnTo>
                  <a:lnTo>
                    <a:pt x="7171" y="3039"/>
                  </a:lnTo>
                  <a:lnTo>
                    <a:pt x="7175" y="3039"/>
                  </a:lnTo>
                  <a:lnTo>
                    <a:pt x="7187" y="3040"/>
                  </a:lnTo>
                  <a:lnTo>
                    <a:pt x="7200" y="3041"/>
                  </a:lnTo>
                  <a:lnTo>
                    <a:pt x="7203" y="3042"/>
                  </a:lnTo>
                  <a:lnTo>
                    <a:pt x="7207" y="3042"/>
                  </a:lnTo>
                  <a:lnTo>
                    <a:pt x="7219" y="3045"/>
                  </a:lnTo>
                  <a:lnTo>
                    <a:pt x="7232" y="3048"/>
                  </a:lnTo>
                  <a:lnTo>
                    <a:pt x="7235" y="3049"/>
                  </a:lnTo>
                  <a:lnTo>
                    <a:pt x="7239" y="3050"/>
                  </a:lnTo>
                  <a:lnTo>
                    <a:pt x="7251" y="3054"/>
                  </a:lnTo>
                  <a:lnTo>
                    <a:pt x="7263" y="3058"/>
                  </a:lnTo>
                  <a:lnTo>
                    <a:pt x="7266" y="3060"/>
                  </a:lnTo>
                  <a:lnTo>
                    <a:pt x="7270" y="3061"/>
                  </a:lnTo>
                  <a:lnTo>
                    <a:pt x="7281" y="3067"/>
                  </a:lnTo>
                  <a:lnTo>
                    <a:pt x="7292" y="3072"/>
                  </a:lnTo>
                  <a:lnTo>
                    <a:pt x="7295" y="3075"/>
                  </a:lnTo>
                  <a:lnTo>
                    <a:pt x="7299" y="3077"/>
                  </a:lnTo>
                  <a:lnTo>
                    <a:pt x="7309" y="3084"/>
                  </a:lnTo>
                  <a:lnTo>
                    <a:pt x="7319" y="3091"/>
                  </a:lnTo>
                  <a:lnTo>
                    <a:pt x="7322" y="3093"/>
                  </a:lnTo>
                  <a:lnTo>
                    <a:pt x="7325" y="3096"/>
                  </a:lnTo>
                  <a:lnTo>
                    <a:pt x="7334" y="3104"/>
                  </a:lnTo>
                  <a:lnTo>
                    <a:pt x="7344" y="3112"/>
                  </a:lnTo>
                  <a:lnTo>
                    <a:pt x="7346" y="3115"/>
                  </a:lnTo>
                  <a:lnTo>
                    <a:pt x="7349" y="3118"/>
                  </a:lnTo>
                  <a:lnTo>
                    <a:pt x="7357" y="3127"/>
                  </a:lnTo>
                  <a:lnTo>
                    <a:pt x="7365" y="3137"/>
                  </a:lnTo>
                  <a:lnTo>
                    <a:pt x="7368" y="3140"/>
                  </a:lnTo>
                  <a:lnTo>
                    <a:pt x="7370" y="3143"/>
                  </a:lnTo>
                  <a:lnTo>
                    <a:pt x="7377" y="3154"/>
                  </a:lnTo>
                  <a:lnTo>
                    <a:pt x="7384" y="3164"/>
                  </a:lnTo>
                  <a:lnTo>
                    <a:pt x="7385" y="3168"/>
                  </a:lnTo>
                  <a:lnTo>
                    <a:pt x="7387" y="3171"/>
                  </a:lnTo>
                  <a:lnTo>
                    <a:pt x="7392" y="3182"/>
                  </a:lnTo>
                  <a:lnTo>
                    <a:pt x="7398" y="3193"/>
                  </a:lnTo>
                  <a:lnTo>
                    <a:pt x="7399" y="3197"/>
                  </a:lnTo>
                  <a:lnTo>
                    <a:pt x="7401" y="3201"/>
                  </a:lnTo>
                  <a:lnTo>
                    <a:pt x="7404" y="3213"/>
                  </a:lnTo>
                  <a:lnTo>
                    <a:pt x="7408" y="3224"/>
                  </a:lnTo>
                  <a:lnTo>
                    <a:pt x="7409" y="3228"/>
                  </a:lnTo>
                  <a:lnTo>
                    <a:pt x="7410" y="3232"/>
                  </a:lnTo>
                  <a:lnTo>
                    <a:pt x="7412" y="3244"/>
                  </a:lnTo>
                  <a:lnTo>
                    <a:pt x="7415" y="3256"/>
                  </a:lnTo>
                  <a:lnTo>
                    <a:pt x="7415" y="3260"/>
                  </a:lnTo>
                  <a:lnTo>
                    <a:pt x="7416" y="3264"/>
                  </a:lnTo>
                  <a:lnTo>
                    <a:pt x="7416" y="3277"/>
                  </a:lnTo>
                  <a:lnTo>
                    <a:pt x="7417" y="3289"/>
                  </a:lnTo>
                  <a:lnTo>
                    <a:pt x="7417" y="4202"/>
                  </a:lnTo>
                  <a:lnTo>
                    <a:pt x="7415" y="4235"/>
                  </a:lnTo>
                  <a:lnTo>
                    <a:pt x="7408" y="4267"/>
                  </a:lnTo>
                  <a:lnTo>
                    <a:pt x="7398" y="4298"/>
                  </a:lnTo>
                  <a:lnTo>
                    <a:pt x="7384" y="4327"/>
                  </a:lnTo>
                  <a:lnTo>
                    <a:pt x="7365" y="4354"/>
                  </a:lnTo>
                  <a:lnTo>
                    <a:pt x="7344" y="4379"/>
                  </a:lnTo>
                  <a:lnTo>
                    <a:pt x="7319" y="4400"/>
                  </a:lnTo>
                  <a:lnTo>
                    <a:pt x="7292" y="4419"/>
                  </a:lnTo>
                  <a:lnTo>
                    <a:pt x="7263" y="4433"/>
                  </a:lnTo>
                  <a:lnTo>
                    <a:pt x="7232" y="4443"/>
                  </a:lnTo>
                  <a:lnTo>
                    <a:pt x="7200" y="4450"/>
                  </a:lnTo>
                  <a:lnTo>
                    <a:pt x="7167" y="4452"/>
                  </a:lnTo>
                  <a:lnTo>
                    <a:pt x="7134" y="4450"/>
                  </a:lnTo>
                  <a:lnTo>
                    <a:pt x="7102" y="4443"/>
                  </a:lnTo>
                  <a:lnTo>
                    <a:pt x="7071" y="4433"/>
                  </a:lnTo>
                  <a:lnTo>
                    <a:pt x="7042" y="4419"/>
                  </a:lnTo>
                  <a:lnTo>
                    <a:pt x="7015" y="4400"/>
                  </a:lnTo>
                  <a:lnTo>
                    <a:pt x="6990" y="4379"/>
                  </a:lnTo>
                  <a:lnTo>
                    <a:pt x="6969" y="4354"/>
                  </a:lnTo>
                  <a:lnTo>
                    <a:pt x="6950" y="4327"/>
                  </a:lnTo>
                  <a:lnTo>
                    <a:pt x="6936" y="4298"/>
                  </a:lnTo>
                  <a:lnTo>
                    <a:pt x="6926" y="4267"/>
                  </a:lnTo>
                  <a:lnTo>
                    <a:pt x="6919" y="4235"/>
                  </a:lnTo>
                  <a:lnTo>
                    <a:pt x="6917" y="4202"/>
                  </a:ln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84" name="Google Shape;595;p7"/>
            <p:cNvSpPr/>
            <p:nvPr/>
          </p:nvSpPr>
          <p:spPr>
            <a:xfrm>
              <a:off x="10558025" y="1922315"/>
              <a:ext cx="477192" cy="477192"/>
            </a:xfrm>
            <a:custGeom>
              <a:avLst/>
              <a:gdLst/>
              <a:ahLst/>
              <a:cxnLst/>
              <a:rect l="l" t="t" r="r" b="b"/>
              <a:pathLst>
                <a:path w="10000" h="10000" extrusionOk="0">
                  <a:moveTo>
                    <a:pt x="2143" y="1100"/>
                  </a:moveTo>
                  <a:lnTo>
                    <a:pt x="2148" y="1100"/>
                  </a:lnTo>
                  <a:lnTo>
                    <a:pt x="7852" y="1100"/>
                  </a:lnTo>
                  <a:lnTo>
                    <a:pt x="7857" y="1100"/>
                  </a:lnTo>
                  <a:lnTo>
                    <a:pt x="7887" y="1101"/>
                  </a:lnTo>
                  <a:lnTo>
                    <a:pt x="7896" y="1101"/>
                  </a:lnTo>
                  <a:lnTo>
                    <a:pt x="7926" y="1103"/>
                  </a:lnTo>
                  <a:lnTo>
                    <a:pt x="7935" y="1103"/>
                  </a:lnTo>
                  <a:lnTo>
                    <a:pt x="7965" y="1106"/>
                  </a:lnTo>
                  <a:lnTo>
                    <a:pt x="7974" y="1107"/>
                  </a:lnTo>
                  <a:lnTo>
                    <a:pt x="8004" y="1111"/>
                  </a:lnTo>
                  <a:lnTo>
                    <a:pt x="8013" y="1113"/>
                  </a:lnTo>
                  <a:lnTo>
                    <a:pt x="8042" y="1118"/>
                  </a:lnTo>
                  <a:lnTo>
                    <a:pt x="8052" y="1119"/>
                  </a:lnTo>
                  <a:lnTo>
                    <a:pt x="8081" y="1125"/>
                  </a:lnTo>
                  <a:lnTo>
                    <a:pt x="8090" y="1127"/>
                  </a:lnTo>
                  <a:lnTo>
                    <a:pt x="8119" y="1135"/>
                  </a:lnTo>
                  <a:lnTo>
                    <a:pt x="8128" y="1137"/>
                  </a:lnTo>
                  <a:lnTo>
                    <a:pt x="8156" y="1145"/>
                  </a:lnTo>
                  <a:lnTo>
                    <a:pt x="8165" y="1148"/>
                  </a:lnTo>
                  <a:lnTo>
                    <a:pt x="8193" y="1157"/>
                  </a:lnTo>
                  <a:lnTo>
                    <a:pt x="8202" y="1160"/>
                  </a:lnTo>
                  <a:lnTo>
                    <a:pt x="8230" y="1171"/>
                  </a:lnTo>
                  <a:lnTo>
                    <a:pt x="8239" y="1174"/>
                  </a:lnTo>
                  <a:lnTo>
                    <a:pt x="8266" y="1186"/>
                  </a:lnTo>
                  <a:lnTo>
                    <a:pt x="8275" y="1189"/>
                  </a:lnTo>
                  <a:lnTo>
                    <a:pt x="8302" y="1202"/>
                  </a:lnTo>
                  <a:lnTo>
                    <a:pt x="8310" y="1206"/>
                  </a:lnTo>
                  <a:lnTo>
                    <a:pt x="8337" y="1219"/>
                  </a:lnTo>
                  <a:lnTo>
                    <a:pt x="8345" y="1223"/>
                  </a:lnTo>
                  <a:lnTo>
                    <a:pt x="8371" y="1238"/>
                  </a:lnTo>
                  <a:lnTo>
                    <a:pt x="8380" y="1243"/>
                  </a:lnTo>
                  <a:lnTo>
                    <a:pt x="8406" y="1258"/>
                  </a:lnTo>
                  <a:lnTo>
                    <a:pt x="8414" y="1263"/>
                  </a:lnTo>
                  <a:lnTo>
                    <a:pt x="8439" y="1280"/>
                  </a:lnTo>
                  <a:lnTo>
                    <a:pt x="8446" y="1285"/>
                  </a:lnTo>
                  <a:lnTo>
                    <a:pt x="8471" y="1302"/>
                  </a:lnTo>
                  <a:lnTo>
                    <a:pt x="8478" y="1308"/>
                  </a:lnTo>
                  <a:lnTo>
                    <a:pt x="8502" y="1326"/>
                  </a:lnTo>
                  <a:lnTo>
                    <a:pt x="8509" y="1332"/>
                  </a:lnTo>
                  <a:lnTo>
                    <a:pt x="8532" y="1351"/>
                  </a:lnTo>
                  <a:lnTo>
                    <a:pt x="8539" y="1357"/>
                  </a:lnTo>
                  <a:lnTo>
                    <a:pt x="8561" y="1377"/>
                  </a:lnTo>
                  <a:lnTo>
                    <a:pt x="8568" y="1383"/>
                  </a:lnTo>
                  <a:lnTo>
                    <a:pt x="8590" y="1404"/>
                  </a:lnTo>
                  <a:lnTo>
                    <a:pt x="8596" y="1410"/>
                  </a:lnTo>
                  <a:lnTo>
                    <a:pt x="8617" y="1432"/>
                  </a:lnTo>
                  <a:lnTo>
                    <a:pt x="8623" y="1439"/>
                  </a:lnTo>
                  <a:lnTo>
                    <a:pt x="8643" y="1461"/>
                  </a:lnTo>
                  <a:lnTo>
                    <a:pt x="8649" y="1468"/>
                  </a:lnTo>
                  <a:lnTo>
                    <a:pt x="8668" y="1491"/>
                  </a:lnTo>
                  <a:lnTo>
                    <a:pt x="8674" y="1498"/>
                  </a:lnTo>
                  <a:lnTo>
                    <a:pt x="8692" y="1522"/>
                  </a:lnTo>
                  <a:lnTo>
                    <a:pt x="8698" y="1529"/>
                  </a:lnTo>
                  <a:lnTo>
                    <a:pt x="8715" y="1554"/>
                  </a:lnTo>
                  <a:lnTo>
                    <a:pt x="8720" y="1561"/>
                  </a:lnTo>
                  <a:lnTo>
                    <a:pt x="8737" y="1586"/>
                  </a:lnTo>
                  <a:lnTo>
                    <a:pt x="8742" y="1594"/>
                  </a:lnTo>
                  <a:lnTo>
                    <a:pt x="8757" y="1620"/>
                  </a:lnTo>
                  <a:lnTo>
                    <a:pt x="8762" y="1629"/>
                  </a:lnTo>
                  <a:lnTo>
                    <a:pt x="8777" y="1655"/>
                  </a:lnTo>
                  <a:lnTo>
                    <a:pt x="8781" y="1663"/>
                  </a:lnTo>
                  <a:lnTo>
                    <a:pt x="8794" y="1690"/>
                  </a:lnTo>
                  <a:lnTo>
                    <a:pt x="8798" y="1698"/>
                  </a:lnTo>
                  <a:lnTo>
                    <a:pt x="8811" y="1725"/>
                  </a:lnTo>
                  <a:lnTo>
                    <a:pt x="8814" y="1734"/>
                  </a:lnTo>
                  <a:lnTo>
                    <a:pt x="8826" y="1761"/>
                  </a:lnTo>
                  <a:lnTo>
                    <a:pt x="8829" y="1770"/>
                  </a:lnTo>
                  <a:lnTo>
                    <a:pt x="8840" y="1798"/>
                  </a:lnTo>
                  <a:lnTo>
                    <a:pt x="8843" y="1807"/>
                  </a:lnTo>
                  <a:lnTo>
                    <a:pt x="8852" y="1835"/>
                  </a:lnTo>
                  <a:lnTo>
                    <a:pt x="8855" y="1844"/>
                  </a:lnTo>
                  <a:lnTo>
                    <a:pt x="8863" y="1872"/>
                  </a:lnTo>
                  <a:lnTo>
                    <a:pt x="8865" y="1881"/>
                  </a:lnTo>
                  <a:lnTo>
                    <a:pt x="8873" y="1910"/>
                  </a:lnTo>
                  <a:lnTo>
                    <a:pt x="8875" y="1919"/>
                  </a:lnTo>
                  <a:lnTo>
                    <a:pt x="8881" y="1948"/>
                  </a:lnTo>
                  <a:lnTo>
                    <a:pt x="8882" y="1958"/>
                  </a:lnTo>
                  <a:lnTo>
                    <a:pt x="8887" y="1987"/>
                  </a:lnTo>
                  <a:lnTo>
                    <a:pt x="8889" y="1996"/>
                  </a:lnTo>
                  <a:lnTo>
                    <a:pt x="8893" y="2026"/>
                  </a:lnTo>
                  <a:lnTo>
                    <a:pt x="8894" y="2035"/>
                  </a:lnTo>
                  <a:lnTo>
                    <a:pt x="8897" y="2065"/>
                  </a:lnTo>
                  <a:lnTo>
                    <a:pt x="8897" y="2074"/>
                  </a:lnTo>
                  <a:lnTo>
                    <a:pt x="8899" y="2104"/>
                  </a:lnTo>
                  <a:lnTo>
                    <a:pt x="8899" y="2113"/>
                  </a:lnTo>
                  <a:lnTo>
                    <a:pt x="8900" y="2143"/>
                  </a:lnTo>
                  <a:lnTo>
                    <a:pt x="8900" y="2148"/>
                  </a:lnTo>
                  <a:lnTo>
                    <a:pt x="8900" y="7852"/>
                  </a:lnTo>
                  <a:lnTo>
                    <a:pt x="8900" y="7857"/>
                  </a:lnTo>
                  <a:lnTo>
                    <a:pt x="8899" y="7887"/>
                  </a:lnTo>
                  <a:lnTo>
                    <a:pt x="8899" y="7896"/>
                  </a:lnTo>
                  <a:lnTo>
                    <a:pt x="8897" y="7926"/>
                  </a:lnTo>
                  <a:lnTo>
                    <a:pt x="8897" y="7935"/>
                  </a:lnTo>
                  <a:lnTo>
                    <a:pt x="8894" y="7965"/>
                  </a:lnTo>
                  <a:lnTo>
                    <a:pt x="8893" y="7974"/>
                  </a:lnTo>
                  <a:lnTo>
                    <a:pt x="8889" y="8004"/>
                  </a:lnTo>
                  <a:lnTo>
                    <a:pt x="8887" y="8013"/>
                  </a:lnTo>
                  <a:lnTo>
                    <a:pt x="8882" y="8042"/>
                  </a:lnTo>
                  <a:lnTo>
                    <a:pt x="8881" y="8052"/>
                  </a:lnTo>
                  <a:lnTo>
                    <a:pt x="8875" y="8081"/>
                  </a:lnTo>
                  <a:lnTo>
                    <a:pt x="8873" y="8090"/>
                  </a:lnTo>
                  <a:lnTo>
                    <a:pt x="8865" y="8119"/>
                  </a:lnTo>
                  <a:lnTo>
                    <a:pt x="8863" y="8128"/>
                  </a:lnTo>
                  <a:lnTo>
                    <a:pt x="8855" y="8156"/>
                  </a:lnTo>
                  <a:lnTo>
                    <a:pt x="8852" y="8165"/>
                  </a:lnTo>
                  <a:lnTo>
                    <a:pt x="8843" y="8193"/>
                  </a:lnTo>
                  <a:lnTo>
                    <a:pt x="8840" y="8202"/>
                  </a:lnTo>
                  <a:lnTo>
                    <a:pt x="8829" y="8230"/>
                  </a:lnTo>
                  <a:lnTo>
                    <a:pt x="8826" y="8239"/>
                  </a:lnTo>
                  <a:lnTo>
                    <a:pt x="8814" y="8266"/>
                  </a:lnTo>
                  <a:lnTo>
                    <a:pt x="8811" y="8275"/>
                  </a:lnTo>
                  <a:lnTo>
                    <a:pt x="8798" y="8302"/>
                  </a:lnTo>
                  <a:lnTo>
                    <a:pt x="8794" y="8310"/>
                  </a:lnTo>
                  <a:lnTo>
                    <a:pt x="8781" y="8337"/>
                  </a:lnTo>
                  <a:lnTo>
                    <a:pt x="8777" y="8345"/>
                  </a:lnTo>
                  <a:lnTo>
                    <a:pt x="8762" y="8371"/>
                  </a:lnTo>
                  <a:lnTo>
                    <a:pt x="8757" y="8380"/>
                  </a:lnTo>
                  <a:lnTo>
                    <a:pt x="8742" y="8406"/>
                  </a:lnTo>
                  <a:lnTo>
                    <a:pt x="8737" y="8414"/>
                  </a:lnTo>
                  <a:lnTo>
                    <a:pt x="8720" y="8439"/>
                  </a:lnTo>
                  <a:lnTo>
                    <a:pt x="8715" y="8446"/>
                  </a:lnTo>
                  <a:lnTo>
                    <a:pt x="8698" y="8471"/>
                  </a:lnTo>
                  <a:lnTo>
                    <a:pt x="8692" y="8478"/>
                  </a:lnTo>
                  <a:lnTo>
                    <a:pt x="8674" y="8502"/>
                  </a:lnTo>
                  <a:lnTo>
                    <a:pt x="8668" y="8509"/>
                  </a:lnTo>
                  <a:lnTo>
                    <a:pt x="8649" y="8532"/>
                  </a:lnTo>
                  <a:lnTo>
                    <a:pt x="8643" y="8539"/>
                  </a:lnTo>
                  <a:lnTo>
                    <a:pt x="8623" y="8561"/>
                  </a:lnTo>
                  <a:lnTo>
                    <a:pt x="8617" y="8568"/>
                  </a:lnTo>
                  <a:lnTo>
                    <a:pt x="8596" y="8590"/>
                  </a:lnTo>
                  <a:lnTo>
                    <a:pt x="8590" y="8596"/>
                  </a:lnTo>
                  <a:lnTo>
                    <a:pt x="8568" y="8617"/>
                  </a:lnTo>
                  <a:lnTo>
                    <a:pt x="8561" y="8623"/>
                  </a:lnTo>
                  <a:lnTo>
                    <a:pt x="8539" y="8643"/>
                  </a:lnTo>
                  <a:lnTo>
                    <a:pt x="8532" y="8649"/>
                  </a:lnTo>
                  <a:lnTo>
                    <a:pt x="8509" y="8668"/>
                  </a:lnTo>
                  <a:lnTo>
                    <a:pt x="8502" y="8674"/>
                  </a:lnTo>
                  <a:lnTo>
                    <a:pt x="8478" y="8692"/>
                  </a:lnTo>
                  <a:lnTo>
                    <a:pt x="8471" y="8698"/>
                  </a:lnTo>
                  <a:lnTo>
                    <a:pt x="8446" y="8715"/>
                  </a:lnTo>
                  <a:lnTo>
                    <a:pt x="8439" y="8720"/>
                  </a:lnTo>
                  <a:lnTo>
                    <a:pt x="8414" y="8737"/>
                  </a:lnTo>
                  <a:lnTo>
                    <a:pt x="8406" y="8742"/>
                  </a:lnTo>
                  <a:lnTo>
                    <a:pt x="8380" y="8757"/>
                  </a:lnTo>
                  <a:lnTo>
                    <a:pt x="8371" y="8762"/>
                  </a:lnTo>
                  <a:lnTo>
                    <a:pt x="8345" y="8777"/>
                  </a:lnTo>
                  <a:lnTo>
                    <a:pt x="8337" y="8781"/>
                  </a:lnTo>
                  <a:lnTo>
                    <a:pt x="8310" y="8794"/>
                  </a:lnTo>
                  <a:lnTo>
                    <a:pt x="8302" y="8798"/>
                  </a:lnTo>
                  <a:lnTo>
                    <a:pt x="8275" y="8811"/>
                  </a:lnTo>
                  <a:lnTo>
                    <a:pt x="8266" y="8814"/>
                  </a:lnTo>
                  <a:lnTo>
                    <a:pt x="8239" y="8826"/>
                  </a:lnTo>
                  <a:lnTo>
                    <a:pt x="8230" y="8829"/>
                  </a:lnTo>
                  <a:lnTo>
                    <a:pt x="8202" y="8840"/>
                  </a:lnTo>
                  <a:lnTo>
                    <a:pt x="8193" y="8843"/>
                  </a:lnTo>
                  <a:lnTo>
                    <a:pt x="8165" y="8852"/>
                  </a:lnTo>
                  <a:lnTo>
                    <a:pt x="8156" y="8855"/>
                  </a:lnTo>
                  <a:lnTo>
                    <a:pt x="8128" y="8863"/>
                  </a:lnTo>
                  <a:lnTo>
                    <a:pt x="8119" y="8865"/>
                  </a:lnTo>
                  <a:lnTo>
                    <a:pt x="8090" y="8873"/>
                  </a:lnTo>
                  <a:lnTo>
                    <a:pt x="8081" y="8875"/>
                  </a:lnTo>
                  <a:lnTo>
                    <a:pt x="8052" y="8881"/>
                  </a:lnTo>
                  <a:lnTo>
                    <a:pt x="8042" y="8882"/>
                  </a:lnTo>
                  <a:lnTo>
                    <a:pt x="8013" y="8887"/>
                  </a:lnTo>
                  <a:lnTo>
                    <a:pt x="8004" y="8889"/>
                  </a:lnTo>
                  <a:lnTo>
                    <a:pt x="7974" y="8893"/>
                  </a:lnTo>
                  <a:lnTo>
                    <a:pt x="7965" y="8894"/>
                  </a:lnTo>
                  <a:lnTo>
                    <a:pt x="7935" y="8897"/>
                  </a:lnTo>
                  <a:lnTo>
                    <a:pt x="7926" y="8897"/>
                  </a:lnTo>
                  <a:lnTo>
                    <a:pt x="7896" y="8899"/>
                  </a:lnTo>
                  <a:lnTo>
                    <a:pt x="7887" y="8899"/>
                  </a:lnTo>
                  <a:lnTo>
                    <a:pt x="7857" y="8900"/>
                  </a:lnTo>
                  <a:lnTo>
                    <a:pt x="7852" y="8900"/>
                  </a:lnTo>
                  <a:lnTo>
                    <a:pt x="2148" y="8900"/>
                  </a:lnTo>
                  <a:lnTo>
                    <a:pt x="2143" y="8900"/>
                  </a:lnTo>
                  <a:lnTo>
                    <a:pt x="2113" y="8899"/>
                  </a:lnTo>
                  <a:lnTo>
                    <a:pt x="2104" y="8899"/>
                  </a:lnTo>
                  <a:lnTo>
                    <a:pt x="2074" y="8897"/>
                  </a:lnTo>
                  <a:lnTo>
                    <a:pt x="2065" y="8897"/>
                  </a:lnTo>
                  <a:lnTo>
                    <a:pt x="2035" y="8894"/>
                  </a:lnTo>
                  <a:lnTo>
                    <a:pt x="2026" y="8893"/>
                  </a:lnTo>
                  <a:lnTo>
                    <a:pt x="1996" y="8889"/>
                  </a:lnTo>
                  <a:lnTo>
                    <a:pt x="1987" y="8887"/>
                  </a:lnTo>
                  <a:lnTo>
                    <a:pt x="1958" y="8882"/>
                  </a:lnTo>
                  <a:lnTo>
                    <a:pt x="1948" y="8881"/>
                  </a:lnTo>
                  <a:lnTo>
                    <a:pt x="1919" y="8875"/>
                  </a:lnTo>
                  <a:lnTo>
                    <a:pt x="1910" y="8873"/>
                  </a:lnTo>
                  <a:lnTo>
                    <a:pt x="1881" y="8865"/>
                  </a:lnTo>
                  <a:lnTo>
                    <a:pt x="1872" y="8863"/>
                  </a:lnTo>
                  <a:lnTo>
                    <a:pt x="1844" y="8855"/>
                  </a:lnTo>
                  <a:lnTo>
                    <a:pt x="1835" y="8852"/>
                  </a:lnTo>
                  <a:lnTo>
                    <a:pt x="1807" y="8843"/>
                  </a:lnTo>
                  <a:lnTo>
                    <a:pt x="1798" y="8840"/>
                  </a:lnTo>
                  <a:lnTo>
                    <a:pt x="1770" y="8829"/>
                  </a:lnTo>
                  <a:lnTo>
                    <a:pt x="1761" y="8826"/>
                  </a:lnTo>
                  <a:lnTo>
                    <a:pt x="1734" y="8814"/>
                  </a:lnTo>
                  <a:lnTo>
                    <a:pt x="1725" y="8811"/>
                  </a:lnTo>
                  <a:lnTo>
                    <a:pt x="1698" y="8798"/>
                  </a:lnTo>
                  <a:lnTo>
                    <a:pt x="1690" y="8794"/>
                  </a:lnTo>
                  <a:lnTo>
                    <a:pt x="1663" y="8781"/>
                  </a:lnTo>
                  <a:lnTo>
                    <a:pt x="1655" y="8777"/>
                  </a:lnTo>
                  <a:lnTo>
                    <a:pt x="1629" y="8762"/>
                  </a:lnTo>
                  <a:lnTo>
                    <a:pt x="1620" y="8757"/>
                  </a:lnTo>
                  <a:lnTo>
                    <a:pt x="1594" y="8742"/>
                  </a:lnTo>
                  <a:lnTo>
                    <a:pt x="1586" y="8737"/>
                  </a:lnTo>
                  <a:lnTo>
                    <a:pt x="1561" y="8720"/>
                  </a:lnTo>
                  <a:lnTo>
                    <a:pt x="1554" y="8715"/>
                  </a:lnTo>
                  <a:lnTo>
                    <a:pt x="1529" y="8698"/>
                  </a:lnTo>
                  <a:lnTo>
                    <a:pt x="1522" y="8692"/>
                  </a:lnTo>
                  <a:lnTo>
                    <a:pt x="1498" y="8674"/>
                  </a:lnTo>
                  <a:lnTo>
                    <a:pt x="1491" y="8668"/>
                  </a:lnTo>
                  <a:lnTo>
                    <a:pt x="1468" y="8649"/>
                  </a:lnTo>
                  <a:lnTo>
                    <a:pt x="1461" y="8643"/>
                  </a:lnTo>
                  <a:lnTo>
                    <a:pt x="1439" y="8623"/>
                  </a:lnTo>
                  <a:lnTo>
                    <a:pt x="1432" y="8617"/>
                  </a:lnTo>
                  <a:lnTo>
                    <a:pt x="1410" y="8596"/>
                  </a:lnTo>
                  <a:lnTo>
                    <a:pt x="1404" y="8590"/>
                  </a:lnTo>
                  <a:lnTo>
                    <a:pt x="1383" y="8568"/>
                  </a:lnTo>
                  <a:lnTo>
                    <a:pt x="1377" y="8561"/>
                  </a:lnTo>
                  <a:lnTo>
                    <a:pt x="1357" y="8539"/>
                  </a:lnTo>
                  <a:lnTo>
                    <a:pt x="1351" y="8532"/>
                  </a:lnTo>
                  <a:lnTo>
                    <a:pt x="1332" y="8509"/>
                  </a:lnTo>
                  <a:lnTo>
                    <a:pt x="1326" y="8502"/>
                  </a:lnTo>
                  <a:lnTo>
                    <a:pt x="1308" y="8478"/>
                  </a:lnTo>
                  <a:lnTo>
                    <a:pt x="1302" y="8471"/>
                  </a:lnTo>
                  <a:lnTo>
                    <a:pt x="1285" y="8446"/>
                  </a:lnTo>
                  <a:lnTo>
                    <a:pt x="1280" y="8439"/>
                  </a:lnTo>
                  <a:lnTo>
                    <a:pt x="1263" y="8414"/>
                  </a:lnTo>
                  <a:lnTo>
                    <a:pt x="1258" y="8406"/>
                  </a:lnTo>
                  <a:lnTo>
                    <a:pt x="1243" y="8380"/>
                  </a:lnTo>
                  <a:lnTo>
                    <a:pt x="1238" y="8371"/>
                  </a:lnTo>
                  <a:lnTo>
                    <a:pt x="1223" y="8345"/>
                  </a:lnTo>
                  <a:lnTo>
                    <a:pt x="1219" y="8337"/>
                  </a:lnTo>
                  <a:lnTo>
                    <a:pt x="1206" y="8310"/>
                  </a:lnTo>
                  <a:lnTo>
                    <a:pt x="1202" y="8302"/>
                  </a:lnTo>
                  <a:lnTo>
                    <a:pt x="1189" y="8275"/>
                  </a:lnTo>
                  <a:lnTo>
                    <a:pt x="1186" y="8266"/>
                  </a:lnTo>
                  <a:lnTo>
                    <a:pt x="1174" y="8239"/>
                  </a:lnTo>
                  <a:lnTo>
                    <a:pt x="1171" y="8230"/>
                  </a:lnTo>
                  <a:lnTo>
                    <a:pt x="1160" y="8202"/>
                  </a:lnTo>
                  <a:lnTo>
                    <a:pt x="1157" y="8193"/>
                  </a:lnTo>
                  <a:lnTo>
                    <a:pt x="1148" y="8165"/>
                  </a:lnTo>
                  <a:lnTo>
                    <a:pt x="1145" y="8156"/>
                  </a:lnTo>
                  <a:lnTo>
                    <a:pt x="1137" y="8128"/>
                  </a:lnTo>
                  <a:lnTo>
                    <a:pt x="1135" y="8119"/>
                  </a:lnTo>
                  <a:lnTo>
                    <a:pt x="1127" y="8090"/>
                  </a:lnTo>
                  <a:lnTo>
                    <a:pt x="1125" y="8081"/>
                  </a:lnTo>
                  <a:lnTo>
                    <a:pt x="1119" y="8052"/>
                  </a:lnTo>
                  <a:lnTo>
                    <a:pt x="1118" y="8042"/>
                  </a:lnTo>
                  <a:lnTo>
                    <a:pt x="1113" y="8013"/>
                  </a:lnTo>
                  <a:lnTo>
                    <a:pt x="1111" y="8004"/>
                  </a:lnTo>
                  <a:lnTo>
                    <a:pt x="1107" y="7974"/>
                  </a:lnTo>
                  <a:lnTo>
                    <a:pt x="1106" y="7965"/>
                  </a:lnTo>
                  <a:lnTo>
                    <a:pt x="1103" y="7935"/>
                  </a:lnTo>
                  <a:lnTo>
                    <a:pt x="1103" y="7926"/>
                  </a:lnTo>
                  <a:lnTo>
                    <a:pt x="1101" y="7896"/>
                  </a:lnTo>
                  <a:lnTo>
                    <a:pt x="1101" y="7887"/>
                  </a:lnTo>
                  <a:lnTo>
                    <a:pt x="1100" y="7857"/>
                  </a:lnTo>
                  <a:lnTo>
                    <a:pt x="1100" y="7852"/>
                  </a:lnTo>
                  <a:lnTo>
                    <a:pt x="1100" y="2148"/>
                  </a:lnTo>
                  <a:lnTo>
                    <a:pt x="1100" y="2143"/>
                  </a:lnTo>
                  <a:lnTo>
                    <a:pt x="1101" y="2113"/>
                  </a:lnTo>
                  <a:lnTo>
                    <a:pt x="1101" y="2104"/>
                  </a:lnTo>
                  <a:lnTo>
                    <a:pt x="1103" y="2074"/>
                  </a:lnTo>
                  <a:lnTo>
                    <a:pt x="1103" y="2065"/>
                  </a:lnTo>
                  <a:lnTo>
                    <a:pt x="1106" y="2035"/>
                  </a:lnTo>
                  <a:lnTo>
                    <a:pt x="1107" y="2026"/>
                  </a:lnTo>
                  <a:lnTo>
                    <a:pt x="1111" y="1996"/>
                  </a:lnTo>
                  <a:lnTo>
                    <a:pt x="1113" y="1987"/>
                  </a:lnTo>
                  <a:lnTo>
                    <a:pt x="1118" y="1958"/>
                  </a:lnTo>
                  <a:lnTo>
                    <a:pt x="1119" y="1948"/>
                  </a:lnTo>
                  <a:lnTo>
                    <a:pt x="1125" y="1919"/>
                  </a:lnTo>
                  <a:lnTo>
                    <a:pt x="1127" y="1910"/>
                  </a:lnTo>
                  <a:lnTo>
                    <a:pt x="1135" y="1881"/>
                  </a:lnTo>
                  <a:lnTo>
                    <a:pt x="1137" y="1872"/>
                  </a:lnTo>
                  <a:lnTo>
                    <a:pt x="1145" y="1844"/>
                  </a:lnTo>
                  <a:lnTo>
                    <a:pt x="1148" y="1835"/>
                  </a:lnTo>
                  <a:lnTo>
                    <a:pt x="1157" y="1807"/>
                  </a:lnTo>
                  <a:lnTo>
                    <a:pt x="1160" y="1798"/>
                  </a:lnTo>
                  <a:lnTo>
                    <a:pt x="1171" y="1770"/>
                  </a:lnTo>
                  <a:lnTo>
                    <a:pt x="1174" y="1761"/>
                  </a:lnTo>
                  <a:lnTo>
                    <a:pt x="1186" y="1734"/>
                  </a:lnTo>
                  <a:lnTo>
                    <a:pt x="1189" y="1725"/>
                  </a:lnTo>
                  <a:lnTo>
                    <a:pt x="1202" y="1698"/>
                  </a:lnTo>
                  <a:lnTo>
                    <a:pt x="1206" y="1690"/>
                  </a:lnTo>
                  <a:lnTo>
                    <a:pt x="1219" y="1663"/>
                  </a:lnTo>
                  <a:lnTo>
                    <a:pt x="1223" y="1655"/>
                  </a:lnTo>
                  <a:lnTo>
                    <a:pt x="1238" y="1629"/>
                  </a:lnTo>
                  <a:lnTo>
                    <a:pt x="1243" y="1620"/>
                  </a:lnTo>
                  <a:lnTo>
                    <a:pt x="1258" y="1594"/>
                  </a:lnTo>
                  <a:lnTo>
                    <a:pt x="1263" y="1586"/>
                  </a:lnTo>
                  <a:lnTo>
                    <a:pt x="1280" y="1561"/>
                  </a:lnTo>
                  <a:lnTo>
                    <a:pt x="1285" y="1554"/>
                  </a:lnTo>
                  <a:lnTo>
                    <a:pt x="1302" y="1529"/>
                  </a:lnTo>
                  <a:lnTo>
                    <a:pt x="1308" y="1522"/>
                  </a:lnTo>
                  <a:lnTo>
                    <a:pt x="1326" y="1498"/>
                  </a:lnTo>
                  <a:lnTo>
                    <a:pt x="1332" y="1491"/>
                  </a:lnTo>
                  <a:lnTo>
                    <a:pt x="1351" y="1468"/>
                  </a:lnTo>
                  <a:lnTo>
                    <a:pt x="1357" y="1461"/>
                  </a:lnTo>
                  <a:lnTo>
                    <a:pt x="1377" y="1439"/>
                  </a:lnTo>
                  <a:lnTo>
                    <a:pt x="1383" y="1432"/>
                  </a:lnTo>
                  <a:lnTo>
                    <a:pt x="1404" y="1410"/>
                  </a:lnTo>
                  <a:lnTo>
                    <a:pt x="1410" y="1404"/>
                  </a:lnTo>
                  <a:lnTo>
                    <a:pt x="1432" y="1383"/>
                  </a:lnTo>
                  <a:lnTo>
                    <a:pt x="1439" y="1377"/>
                  </a:lnTo>
                  <a:lnTo>
                    <a:pt x="1461" y="1357"/>
                  </a:lnTo>
                  <a:lnTo>
                    <a:pt x="1468" y="1351"/>
                  </a:lnTo>
                  <a:lnTo>
                    <a:pt x="1491" y="1332"/>
                  </a:lnTo>
                  <a:lnTo>
                    <a:pt x="1498" y="1326"/>
                  </a:lnTo>
                  <a:lnTo>
                    <a:pt x="1522" y="1308"/>
                  </a:lnTo>
                  <a:lnTo>
                    <a:pt x="1529" y="1302"/>
                  </a:lnTo>
                  <a:lnTo>
                    <a:pt x="1554" y="1285"/>
                  </a:lnTo>
                  <a:lnTo>
                    <a:pt x="1561" y="1280"/>
                  </a:lnTo>
                  <a:lnTo>
                    <a:pt x="1586" y="1263"/>
                  </a:lnTo>
                  <a:lnTo>
                    <a:pt x="1594" y="1258"/>
                  </a:lnTo>
                  <a:lnTo>
                    <a:pt x="1620" y="1243"/>
                  </a:lnTo>
                  <a:lnTo>
                    <a:pt x="1629" y="1238"/>
                  </a:lnTo>
                  <a:lnTo>
                    <a:pt x="1655" y="1223"/>
                  </a:lnTo>
                  <a:lnTo>
                    <a:pt x="1663" y="1219"/>
                  </a:lnTo>
                  <a:lnTo>
                    <a:pt x="1690" y="1206"/>
                  </a:lnTo>
                  <a:lnTo>
                    <a:pt x="1698" y="1202"/>
                  </a:lnTo>
                  <a:lnTo>
                    <a:pt x="1725" y="1189"/>
                  </a:lnTo>
                  <a:lnTo>
                    <a:pt x="1734" y="1186"/>
                  </a:lnTo>
                  <a:lnTo>
                    <a:pt x="1761" y="1174"/>
                  </a:lnTo>
                  <a:lnTo>
                    <a:pt x="1770" y="1171"/>
                  </a:lnTo>
                  <a:lnTo>
                    <a:pt x="1798" y="1160"/>
                  </a:lnTo>
                  <a:lnTo>
                    <a:pt x="1807" y="1157"/>
                  </a:lnTo>
                  <a:lnTo>
                    <a:pt x="1835" y="1148"/>
                  </a:lnTo>
                  <a:lnTo>
                    <a:pt x="1844" y="1145"/>
                  </a:lnTo>
                  <a:lnTo>
                    <a:pt x="1872" y="1137"/>
                  </a:lnTo>
                  <a:lnTo>
                    <a:pt x="1881" y="1135"/>
                  </a:lnTo>
                  <a:lnTo>
                    <a:pt x="1910" y="1127"/>
                  </a:lnTo>
                  <a:lnTo>
                    <a:pt x="1919" y="1125"/>
                  </a:lnTo>
                  <a:lnTo>
                    <a:pt x="1948" y="1119"/>
                  </a:lnTo>
                  <a:lnTo>
                    <a:pt x="1958" y="1118"/>
                  </a:lnTo>
                  <a:lnTo>
                    <a:pt x="1987" y="1113"/>
                  </a:lnTo>
                  <a:lnTo>
                    <a:pt x="1996" y="1111"/>
                  </a:lnTo>
                  <a:lnTo>
                    <a:pt x="2026" y="1107"/>
                  </a:lnTo>
                  <a:lnTo>
                    <a:pt x="2035" y="1106"/>
                  </a:lnTo>
                  <a:lnTo>
                    <a:pt x="2065" y="1103"/>
                  </a:lnTo>
                  <a:lnTo>
                    <a:pt x="2074" y="1103"/>
                  </a:lnTo>
                  <a:lnTo>
                    <a:pt x="2104" y="1101"/>
                  </a:lnTo>
                  <a:lnTo>
                    <a:pt x="2113" y="1101"/>
                  </a:lnTo>
                  <a:lnTo>
                    <a:pt x="2143" y="1100"/>
                  </a:lnTo>
                  <a:close/>
                  <a:moveTo>
                    <a:pt x="2150" y="1600"/>
                  </a:moveTo>
                  <a:lnTo>
                    <a:pt x="2127" y="1600"/>
                  </a:lnTo>
                  <a:lnTo>
                    <a:pt x="2107" y="1602"/>
                  </a:lnTo>
                  <a:lnTo>
                    <a:pt x="2087" y="1604"/>
                  </a:lnTo>
                  <a:lnTo>
                    <a:pt x="2066" y="1606"/>
                  </a:lnTo>
                  <a:lnTo>
                    <a:pt x="2046" y="1610"/>
                  </a:lnTo>
                  <a:lnTo>
                    <a:pt x="2026" y="1614"/>
                  </a:lnTo>
                  <a:lnTo>
                    <a:pt x="2007" y="1619"/>
                  </a:lnTo>
                  <a:lnTo>
                    <a:pt x="1987" y="1624"/>
                  </a:lnTo>
                  <a:lnTo>
                    <a:pt x="1968" y="1631"/>
                  </a:lnTo>
                  <a:lnTo>
                    <a:pt x="1948" y="1638"/>
                  </a:lnTo>
                  <a:lnTo>
                    <a:pt x="1929" y="1646"/>
                  </a:lnTo>
                  <a:lnTo>
                    <a:pt x="1910" y="1654"/>
                  </a:lnTo>
                  <a:lnTo>
                    <a:pt x="1892" y="1664"/>
                  </a:lnTo>
                  <a:lnTo>
                    <a:pt x="1874" y="1674"/>
                  </a:lnTo>
                  <a:lnTo>
                    <a:pt x="1857" y="1684"/>
                  </a:lnTo>
                  <a:lnTo>
                    <a:pt x="1839" y="1695"/>
                  </a:lnTo>
                  <a:lnTo>
                    <a:pt x="1823" y="1707"/>
                  </a:lnTo>
                  <a:lnTo>
                    <a:pt x="1807" y="1720"/>
                  </a:lnTo>
                  <a:lnTo>
                    <a:pt x="1791" y="1733"/>
                  </a:lnTo>
                  <a:lnTo>
                    <a:pt x="1775" y="1746"/>
                  </a:lnTo>
                  <a:lnTo>
                    <a:pt x="1761" y="1761"/>
                  </a:lnTo>
                  <a:lnTo>
                    <a:pt x="1746" y="1775"/>
                  </a:lnTo>
                  <a:lnTo>
                    <a:pt x="1733" y="1791"/>
                  </a:lnTo>
                  <a:lnTo>
                    <a:pt x="1720" y="1807"/>
                  </a:lnTo>
                  <a:lnTo>
                    <a:pt x="1707" y="1823"/>
                  </a:lnTo>
                  <a:lnTo>
                    <a:pt x="1695" y="1839"/>
                  </a:lnTo>
                  <a:lnTo>
                    <a:pt x="1684" y="1857"/>
                  </a:lnTo>
                  <a:lnTo>
                    <a:pt x="1674" y="1874"/>
                  </a:lnTo>
                  <a:lnTo>
                    <a:pt x="1664" y="1892"/>
                  </a:lnTo>
                  <a:lnTo>
                    <a:pt x="1654" y="1910"/>
                  </a:lnTo>
                  <a:lnTo>
                    <a:pt x="1646" y="1929"/>
                  </a:lnTo>
                  <a:lnTo>
                    <a:pt x="1638" y="1948"/>
                  </a:lnTo>
                  <a:lnTo>
                    <a:pt x="1631" y="1968"/>
                  </a:lnTo>
                  <a:lnTo>
                    <a:pt x="1624" y="1987"/>
                  </a:lnTo>
                  <a:lnTo>
                    <a:pt x="1619" y="2007"/>
                  </a:lnTo>
                  <a:lnTo>
                    <a:pt x="1614" y="2026"/>
                  </a:lnTo>
                  <a:lnTo>
                    <a:pt x="1610" y="2046"/>
                  </a:lnTo>
                  <a:lnTo>
                    <a:pt x="1606" y="2066"/>
                  </a:lnTo>
                  <a:lnTo>
                    <a:pt x="1604" y="2087"/>
                  </a:lnTo>
                  <a:lnTo>
                    <a:pt x="1602" y="2107"/>
                  </a:lnTo>
                  <a:lnTo>
                    <a:pt x="1600" y="2127"/>
                  </a:lnTo>
                  <a:lnTo>
                    <a:pt x="1600" y="2150"/>
                  </a:lnTo>
                  <a:lnTo>
                    <a:pt x="1600" y="7850"/>
                  </a:lnTo>
                  <a:lnTo>
                    <a:pt x="1600" y="7873"/>
                  </a:lnTo>
                  <a:lnTo>
                    <a:pt x="1602" y="7893"/>
                  </a:lnTo>
                  <a:lnTo>
                    <a:pt x="1604" y="7913"/>
                  </a:lnTo>
                  <a:lnTo>
                    <a:pt x="1606" y="7934"/>
                  </a:lnTo>
                  <a:lnTo>
                    <a:pt x="1610" y="7954"/>
                  </a:lnTo>
                  <a:lnTo>
                    <a:pt x="1614" y="7974"/>
                  </a:lnTo>
                  <a:lnTo>
                    <a:pt x="1619" y="7993"/>
                  </a:lnTo>
                  <a:lnTo>
                    <a:pt x="1624" y="8013"/>
                  </a:lnTo>
                  <a:lnTo>
                    <a:pt x="1631" y="8032"/>
                  </a:lnTo>
                  <a:lnTo>
                    <a:pt x="1638" y="8052"/>
                  </a:lnTo>
                  <a:lnTo>
                    <a:pt x="1646" y="8071"/>
                  </a:lnTo>
                  <a:lnTo>
                    <a:pt x="1654" y="8090"/>
                  </a:lnTo>
                  <a:lnTo>
                    <a:pt x="1664" y="8108"/>
                  </a:lnTo>
                  <a:lnTo>
                    <a:pt x="1674" y="8126"/>
                  </a:lnTo>
                  <a:lnTo>
                    <a:pt x="1684" y="8143"/>
                  </a:lnTo>
                  <a:lnTo>
                    <a:pt x="1695" y="8161"/>
                  </a:lnTo>
                  <a:lnTo>
                    <a:pt x="1707" y="8177"/>
                  </a:lnTo>
                  <a:lnTo>
                    <a:pt x="1720" y="8193"/>
                  </a:lnTo>
                  <a:lnTo>
                    <a:pt x="1733" y="8209"/>
                  </a:lnTo>
                  <a:lnTo>
                    <a:pt x="1746" y="8225"/>
                  </a:lnTo>
                  <a:lnTo>
                    <a:pt x="1761" y="8239"/>
                  </a:lnTo>
                  <a:lnTo>
                    <a:pt x="1775" y="8254"/>
                  </a:lnTo>
                  <a:lnTo>
                    <a:pt x="1791" y="8267"/>
                  </a:lnTo>
                  <a:lnTo>
                    <a:pt x="1807" y="8280"/>
                  </a:lnTo>
                  <a:lnTo>
                    <a:pt x="1823" y="8293"/>
                  </a:lnTo>
                  <a:lnTo>
                    <a:pt x="1839" y="8305"/>
                  </a:lnTo>
                  <a:lnTo>
                    <a:pt x="1857" y="8316"/>
                  </a:lnTo>
                  <a:lnTo>
                    <a:pt x="1874" y="8326"/>
                  </a:lnTo>
                  <a:lnTo>
                    <a:pt x="1892" y="8336"/>
                  </a:lnTo>
                  <a:lnTo>
                    <a:pt x="1910" y="8346"/>
                  </a:lnTo>
                  <a:lnTo>
                    <a:pt x="1929" y="8354"/>
                  </a:lnTo>
                  <a:lnTo>
                    <a:pt x="1948" y="8362"/>
                  </a:lnTo>
                  <a:lnTo>
                    <a:pt x="1968" y="8369"/>
                  </a:lnTo>
                  <a:lnTo>
                    <a:pt x="1987" y="8376"/>
                  </a:lnTo>
                  <a:lnTo>
                    <a:pt x="2007" y="8381"/>
                  </a:lnTo>
                  <a:lnTo>
                    <a:pt x="2026" y="8386"/>
                  </a:lnTo>
                  <a:lnTo>
                    <a:pt x="2046" y="8390"/>
                  </a:lnTo>
                  <a:lnTo>
                    <a:pt x="2066" y="8394"/>
                  </a:lnTo>
                  <a:lnTo>
                    <a:pt x="2087" y="8396"/>
                  </a:lnTo>
                  <a:lnTo>
                    <a:pt x="2107" y="8398"/>
                  </a:lnTo>
                  <a:lnTo>
                    <a:pt x="2127" y="8400"/>
                  </a:lnTo>
                  <a:lnTo>
                    <a:pt x="2150" y="8400"/>
                  </a:lnTo>
                  <a:lnTo>
                    <a:pt x="7850" y="8400"/>
                  </a:lnTo>
                  <a:lnTo>
                    <a:pt x="7873" y="8400"/>
                  </a:lnTo>
                  <a:lnTo>
                    <a:pt x="7893" y="8398"/>
                  </a:lnTo>
                  <a:lnTo>
                    <a:pt x="7913" y="8396"/>
                  </a:lnTo>
                  <a:lnTo>
                    <a:pt x="7934" y="8394"/>
                  </a:lnTo>
                  <a:lnTo>
                    <a:pt x="7954" y="8390"/>
                  </a:lnTo>
                  <a:lnTo>
                    <a:pt x="7974" y="8386"/>
                  </a:lnTo>
                  <a:lnTo>
                    <a:pt x="7993" y="8381"/>
                  </a:lnTo>
                  <a:lnTo>
                    <a:pt x="8013" y="8376"/>
                  </a:lnTo>
                  <a:lnTo>
                    <a:pt x="8032" y="8369"/>
                  </a:lnTo>
                  <a:lnTo>
                    <a:pt x="8052" y="8362"/>
                  </a:lnTo>
                  <a:lnTo>
                    <a:pt x="8071" y="8354"/>
                  </a:lnTo>
                  <a:lnTo>
                    <a:pt x="8090" y="8346"/>
                  </a:lnTo>
                  <a:lnTo>
                    <a:pt x="8108" y="8336"/>
                  </a:lnTo>
                  <a:lnTo>
                    <a:pt x="8126" y="8326"/>
                  </a:lnTo>
                  <a:lnTo>
                    <a:pt x="8143" y="8316"/>
                  </a:lnTo>
                  <a:lnTo>
                    <a:pt x="8161" y="8305"/>
                  </a:lnTo>
                  <a:lnTo>
                    <a:pt x="8177" y="8293"/>
                  </a:lnTo>
                  <a:lnTo>
                    <a:pt x="8193" y="8280"/>
                  </a:lnTo>
                  <a:lnTo>
                    <a:pt x="8209" y="8267"/>
                  </a:lnTo>
                  <a:lnTo>
                    <a:pt x="8225" y="8254"/>
                  </a:lnTo>
                  <a:lnTo>
                    <a:pt x="8239" y="8239"/>
                  </a:lnTo>
                  <a:lnTo>
                    <a:pt x="8254" y="8225"/>
                  </a:lnTo>
                  <a:lnTo>
                    <a:pt x="8267" y="8209"/>
                  </a:lnTo>
                  <a:lnTo>
                    <a:pt x="8280" y="8193"/>
                  </a:lnTo>
                  <a:lnTo>
                    <a:pt x="8293" y="8177"/>
                  </a:lnTo>
                  <a:lnTo>
                    <a:pt x="8305" y="8161"/>
                  </a:lnTo>
                  <a:lnTo>
                    <a:pt x="8316" y="8143"/>
                  </a:lnTo>
                  <a:lnTo>
                    <a:pt x="8326" y="8126"/>
                  </a:lnTo>
                  <a:lnTo>
                    <a:pt x="8336" y="8108"/>
                  </a:lnTo>
                  <a:lnTo>
                    <a:pt x="8346" y="8090"/>
                  </a:lnTo>
                  <a:lnTo>
                    <a:pt x="8354" y="8071"/>
                  </a:lnTo>
                  <a:lnTo>
                    <a:pt x="8362" y="8052"/>
                  </a:lnTo>
                  <a:lnTo>
                    <a:pt x="8369" y="8032"/>
                  </a:lnTo>
                  <a:lnTo>
                    <a:pt x="8376" y="8013"/>
                  </a:lnTo>
                  <a:lnTo>
                    <a:pt x="8381" y="7993"/>
                  </a:lnTo>
                  <a:lnTo>
                    <a:pt x="8386" y="7974"/>
                  </a:lnTo>
                  <a:lnTo>
                    <a:pt x="8390" y="7954"/>
                  </a:lnTo>
                  <a:lnTo>
                    <a:pt x="8394" y="7934"/>
                  </a:lnTo>
                  <a:lnTo>
                    <a:pt x="8396" y="7913"/>
                  </a:lnTo>
                  <a:lnTo>
                    <a:pt x="8398" y="7893"/>
                  </a:lnTo>
                  <a:lnTo>
                    <a:pt x="8400" y="7873"/>
                  </a:lnTo>
                  <a:lnTo>
                    <a:pt x="8400" y="7850"/>
                  </a:lnTo>
                  <a:lnTo>
                    <a:pt x="8400" y="2150"/>
                  </a:lnTo>
                  <a:lnTo>
                    <a:pt x="8400" y="2127"/>
                  </a:lnTo>
                  <a:lnTo>
                    <a:pt x="8398" y="2107"/>
                  </a:lnTo>
                  <a:lnTo>
                    <a:pt x="8396" y="2087"/>
                  </a:lnTo>
                  <a:lnTo>
                    <a:pt x="8394" y="2066"/>
                  </a:lnTo>
                  <a:lnTo>
                    <a:pt x="8390" y="2046"/>
                  </a:lnTo>
                  <a:lnTo>
                    <a:pt x="8386" y="2026"/>
                  </a:lnTo>
                  <a:lnTo>
                    <a:pt x="8381" y="2007"/>
                  </a:lnTo>
                  <a:lnTo>
                    <a:pt x="8376" y="1987"/>
                  </a:lnTo>
                  <a:lnTo>
                    <a:pt x="8369" y="1968"/>
                  </a:lnTo>
                  <a:lnTo>
                    <a:pt x="8362" y="1948"/>
                  </a:lnTo>
                  <a:lnTo>
                    <a:pt x="8354" y="1929"/>
                  </a:lnTo>
                  <a:lnTo>
                    <a:pt x="8346" y="1910"/>
                  </a:lnTo>
                  <a:lnTo>
                    <a:pt x="8336" y="1892"/>
                  </a:lnTo>
                  <a:lnTo>
                    <a:pt x="8326" y="1874"/>
                  </a:lnTo>
                  <a:lnTo>
                    <a:pt x="8316" y="1857"/>
                  </a:lnTo>
                  <a:lnTo>
                    <a:pt x="8305" y="1839"/>
                  </a:lnTo>
                  <a:lnTo>
                    <a:pt x="8293" y="1823"/>
                  </a:lnTo>
                  <a:lnTo>
                    <a:pt x="8280" y="1807"/>
                  </a:lnTo>
                  <a:lnTo>
                    <a:pt x="8267" y="1791"/>
                  </a:lnTo>
                  <a:lnTo>
                    <a:pt x="8254" y="1775"/>
                  </a:lnTo>
                  <a:lnTo>
                    <a:pt x="8239" y="1761"/>
                  </a:lnTo>
                  <a:lnTo>
                    <a:pt x="8225" y="1746"/>
                  </a:lnTo>
                  <a:lnTo>
                    <a:pt x="8209" y="1733"/>
                  </a:lnTo>
                  <a:lnTo>
                    <a:pt x="8193" y="1720"/>
                  </a:lnTo>
                  <a:lnTo>
                    <a:pt x="8177" y="1707"/>
                  </a:lnTo>
                  <a:lnTo>
                    <a:pt x="8161" y="1695"/>
                  </a:lnTo>
                  <a:lnTo>
                    <a:pt x="8143" y="1684"/>
                  </a:lnTo>
                  <a:lnTo>
                    <a:pt x="8126" y="1674"/>
                  </a:lnTo>
                  <a:lnTo>
                    <a:pt x="8108" y="1664"/>
                  </a:lnTo>
                  <a:lnTo>
                    <a:pt x="8090" y="1654"/>
                  </a:lnTo>
                  <a:lnTo>
                    <a:pt x="8071" y="1646"/>
                  </a:lnTo>
                  <a:lnTo>
                    <a:pt x="8052" y="1638"/>
                  </a:lnTo>
                  <a:lnTo>
                    <a:pt x="8032" y="1631"/>
                  </a:lnTo>
                  <a:lnTo>
                    <a:pt x="8013" y="1624"/>
                  </a:lnTo>
                  <a:lnTo>
                    <a:pt x="7993" y="1619"/>
                  </a:lnTo>
                  <a:lnTo>
                    <a:pt x="7974" y="1614"/>
                  </a:lnTo>
                  <a:lnTo>
                    <a:pt x="7954" y="1610"/>
                  </a:lnTo>
                  <a:lnTo>
                    <a:pt x="7934" y="1606"/>
                  </a:lnTo>
                  <a:lnTo>
                    <a:pt x="7913" y="1604"/>
                  </a:lnTo>
                  <a:lnTo>
                    <a:pt x="7893" y="1602"/>
                  </a:lnTo>
                  <a:lnTo>
                    <a:pt x="7873" y="1600"/>
                  </a:lnTo>
                  <a:lnTo>
                    <a:pt x="7850" y="1600"/>
                  </a:lnTo>
                  <a:lnTo>
                    <a:pt x="2150" y="1600"/>
                  </a:lnTo>
                  <a:close/>
                </a:path>
              </a:pathLst>
            </a:custGeom>
            <a:solidFill>
              <a:schemeClr val="accent1">
                <a:lumMod val="50000"/>
              </a:scheme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sp>
        <p:nvSpPr>
          <p:cNvPr id="69" name="ee4pHeader1">
            <a:extLst>
              <a:ext uri="{FF2B5EF4-FFF2-40B4-BE49-F238E27FC236}">
                <a16:creationId xmlns:a16="http://schemas.microsoft.com/office/drawing/2014/main" id="{B186FEB3-D323-4068-9B72-FD025A1312FE}"/>
              </a:ext>
            </a:extLst>
          </p:cNvPr>
          <p:cNvSpPr txBox="1"/>
          <p:nvPr/>
        </p:nvSpPr>
        <p:spPr>
          <a:xfrm>
            <a:off x="9696518" y="2444173"/>
            <a:ext cx="2200207" cy="400110"/>
          </a:xfrm>
          <a:prstGeom prst="round2SameRect">
            <a:avLst>
              <a:gd name="adj1" fmla="val 34281"/>
              <a:gd name="adj2" fmla="val 0"/>
            </a:avLst>
          </a:prstGeom>
          <a:solidFill>
            <a:schemeClr val="accent1"/>
          </a:solidFill>
          <a:ln cap="rnd">
            <a:noFill/>
          </a:ln>
        </p:spPr>
        <p:txBody>
          <a:bodyPr vert="horz" wrap="square" lIns="45720" tIns="45720" rIns="45720" bIns="45720" rtlCol="0" anchor="b" anchorCtr="0">
            <a:noAutofit/>
          </a:bodyPr>
          <a:lstStyle/>
          <a:p>
            <a:pPr marL="0" lvl="3" algn="ctr"/>
            <a:r>
              <a:rPr lang="de-DE" sz="2000" dirty="0">
                <a:solidFill>
                  <a:schemeClr val="bg1"/>
                </a:solidFill>
              </a:rPr>
              <a:t>Improve</a:t>
            </a:r>
          </a:p>
        </p:txBody>
      </p:sp>
      <p:sp>
        <p:nvSpPr>
          <p:cNvPr id="2" name="Footer Placeholder 1">
            <a:extLst>
              <a:ext uri="{FF2B5EF4-FFF2-40B4-BE49-F238E27FC236}">
                <a16:creationId xmlns:a16="http://schemas.microsoft.com/office/drawing/2014/main" id="{AF96A187-3D84-2363-6E32-C4C694A7026B}"/>
              </a:ext>
            </a:extLst>
          </p:cNvPr>
          <p:cNvSpPr>
            <a:spLocks noGrp="1"/>
          </p:cNvSpPr>
          <p:nvPr>
            <p:ph type="ftr" sz="quarter" idx="11"/>
          </p:nvPr>
        </p:nvSpPr>
        <p:spPr/>
        <p:txBody>
          <a:bodyPr/>
          <a:lstStyle/>
          <a:p>
            <a:endParaRPr lang="en-PH" dirty="0"/>
          </a:p>
        </p:txBody>
      </p:sp>
    </p:spTree>
    <p:extLst>
      <p:ext uri="{BB962C8B-B14F-4D97-AF65-F5344CB8AC3E}">
        <p14:creationId xmlns:p14="http://schemas.microsoft.com/office/powerpoint/2010/main" val="20923026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itle 29">
            <a:extLst>
              <a:ext uri="{FF2B5EF4-FFF2-40B4-BE49-F238E27FC236}">
                <a16:creationId xmlns:a16="http://schemas.microsoft.com/office/drawing/2014/main" id="{1226D537-20F1-462F-98F4-4AA8A8ED0286}"/>
              </a:ext>
            </a:extLst>
          </p:cNvPr>
          <p:cNvSpPr>
            <a:spLocks noGrp="1"/>
          </p:cNvSpPr>
          <p:nvPr>
            <p:ph type="title"/>
          </p:nvPr>
        </p:nvSpPr>
        <p:spPr>
          <a:xfrm>
            <a:off x="295275" y="365125"/>
            <a:ext cx="11601450" cy="579438"/>
          </a:xfrm>
        </p:spPr>
        <p:txBody>
          <a:bodyPr/>
          <a:lstStyle/>
          <a:p>
            <a:r>
              <a:rPr lang="en-US" dirty="0"/>
              <a:t>Principles That Guide How We Work</a:t>
            </a:r>
          </a:p>
        </p:txBody>
      </p:sp>
      <p:sp>
        <p:nvSpPr>
          <p:cNvPr id="18" name="Slide Number Placeholder 17">
            <a:extLst>
              <a:ext uri="{FF2B5EF4-FFF2-40B4-BE49-F238E27FC236}">
                <a16:creationId xmlns:a16="http://schemas.microsoft.com/office/drawing/2014/main" id="{35A9D75F-FFC2-41EB-87BA-93A9EE4CF495}"/>
              </a:ext>
            </a:extLst>
          </p:cNvPr>
          <p:cNvSpPr>
            <a:spLocks noGrp="1"/>
          </p:cNvSpPr>
          <p:nvPr>
            <p:ph type="sldNum" sz="quarter" idx="12"/>
          </p:nvPr>
        </p:nvSpPr>
        <p:spPr>
          <a:xfrm>
            <a:off x="288823" y="6385929"/>
            <a:ext cx="469366" cy="298862"/>
          </a:xfrm>
        </p:spPr>
        <p:txBody>
          <a:bodyPr/>
          <a:lstStyle/>
          <a:p>
            <a:fld id="{23B09BCE-7A37-4F46-9E89-71BB05C242EB}" type="slidenum">
              <a:rPr lang="en-PH" smtClean="0"/>
              <a:pPr/>
              <a:t>12</a:t>
            </a:fld>
            <a:endParaRPr lang="en-PH" dirty="0"/>
          </a:p>
        </p:txBody>
      </p:sp>
      <p:sp>
        <p:nvSpPr>
          <p:cNvPr id="34" name="Oval 33">
            <a:extLst>
              <a:ext uri="{FF2B5EF4-FFF2-40B4-BE49-F238E27FC236}">
                <a16:creationId xmlns:a16="http://schemas.microsoft.com/office/drawing/2014/main" id="{C4548CDE-F827-4B6E-B8EB-B682566D3162}"/>
              </a:ext>
            </a:extLst>
          </p:cNvPr>
          <p:cNvSpPr/>
          <p:nvPr/>
        </p:nvSpPr>
        <p:spPr>
          <a:xfrm>
            <a:off x="1453103" y="1444359"/>
            <a:ext cx="1429946" cy="1429946"/>
          </a:xfrm>
          <a:prstGeom prst="ellipse">
            <a:avLst/>
          </a:prstGeom>
          <a:solidFill>
            <a:schemeClr val="accent1"/>
          </a:solidFill>
          <a:ln w="9525" cap="rnd" cmpd="sng" algn="ctr">
            <a:solidFill>
              <a:schemeClr val="bg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a:endParaRPr lang="de-DE" sz="1200">
              <a:solidFill>
                <a:srgbClr val="FFFFFF"/>
              </a:solidFill>
            </a:endParaRPr>
          </a:p>
        </p:txBody>
      </p:sp>
      <p:sp>
        <p:nvSpPr>
          <p:cNvPr id="35" name="Oval 34">
            <a:extLst>
              <a:ext uri="{FF2B5EF4-FFF2-40B4-BE49-F238E27FC236}">
                <a16:creationId xmlns:a16="http://schemas.microsoft.com/office/drawing/2014/main" id="{45B6B9D4-6F05-441F-A507-AEA5755B59BB}"/>
              </a:ext>
            </a:extLst>
          </p:cNvPr>
          <p:cNvSpPr/>
          <p:nvPr/>
        </p:nvSpPr>
        <p:spPr>
          <a:xfrm>
            <a:off x="1453103" y="1500075"/>
            <a:ext cx="1429946" cy="1429946"/>
          </a:xfrm>
          <a:prstGeom prst="ellipse">
            <a:avLst/>
          </a:prstGeom>
          <a:solidFill>
            <a:schemeClr val="bg1"/>
          </a:solidFill>
          <a:ln w="9525" cap="rnd" cmpd="sng" algn="ctr">
            <a:solidFill>
              <a:schemeClr val="bg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a:endParaRPr lang="de-DE" sz="1200">
              <a:solidFill>
                <a:srgbClr val="FFFFFF"/>
              </a:solidFill>
            </a:endParaRPr>
          </a:p>
        </p:txBody>
      </p:sp>
      <p:grpSp>
        <p:nvGrpSpPr>
          <p:cNvPr id="6" name="Group 5">
            <a:extLst>
              <a:ext uri="{FF2B5EF4-FFF2-40B4-BE49-F238E27FC236}">
                <a16:creationId xmlns:a16="http://schemas.microsoft.com/office/drawing/2014/main" id="{824D1F3C-CB0D-2027-8500-2E6AE00D4E19}"/>
              </a:ext>
            </a:extLst>
          </p:cNvPr>
          <p:cNvGrpSpPr/>
          <p:nvPr/>
        </p:nvGrpSpPr>
        <p:grpSpPr>
          <a:xfrm>
            <a:off x="1818765" y="1691860"/>
            <a:ext cx="698622" cy="698622"/>
            <a:chOff x="1818765" y="1691860"/>
            <a:chExt cx="698622" cy="698622"/>
          </a:xfrm>
        </p:grpSpPr>
        <p:sp>
          <p:nvSpPr>
            <p:cNvPr id="63" name="Google Shape;606;p7"/>
            <p:cNvSpPr/>
            <p:nvPr/>
          </p:nvSpPr>
          <p:spPr>
            <a:xfrm>
              <a:off x="1818765" y="1691860"/>
              <a:ext cx="698622" cy="698622"/>
            </a:xfrm>
            <a:custGeom>
              <a:avLst/>
              <a:gdLst/>
              <a:ahLst/>
              <a:cxnLst/>
              <a:rect l="l" t="t" r="r" b="b"/>
              <a:pathLst>
                <a:path w="10000" h="10000" extrusionOk="0">
                  <a:moveTo>
                    <a:pt x="5748" y="3921"/>
                  </a:moveTo>
                  <a:lnTo>
                    <a:pt x="5755" y="3953"/>
                  </a:lnTo>
                  <a:lnTo>
                    <a:pt x="5757" y="3986"/>
                  </a:lnTo>
                  <a:lnTo>
                    <a:pt x="5757" y="5000"/>
                  </a:lnTo>
                  <a:lnTo>
                    <a:pt x="5755" y="5033"/>
                  </a:lnTo>
                  <a:lnTo>
                    <a:pt x="5748" y="5065"/>
                  </a:lnTo>
                  <a:lnTo>
                    <a:pt x="5738" y="5096"/>
                  </a:lnTo>
                  <a:lnTo>
                    <a:pt x="5724" y="5125"/>
                  </a:lnTo>
                  <a:lnTo>
                    <a:pt x="5705" y="5152"/>
                  </a:lnTo>
                  <a:lnTo>
                    <a:pt x="5684" y="5177"/>
                  </a:lnTo>
                  <a:lnTo>
                    <a:pt x="5659" y="5198"/>
                  </a:lnTo>
                  <a:lnTo>
                    <a:pt x="5632" y="5217"/>
                  </a:lnTo>
                  <a:lnTo>
                    <a:pt x="5603" y="5231"/>
                  </a:lnTo>
                  <a:lnTo>
                    <a:pt x="5572" y="5241"/>
                  </a:lnTo>
                  <a:lnTo>
                    <a:pt x="5540" y="5248"/>
                  </a:lnTo>
                  <a:lnTo>
                    <a:pt x="5507" y="5250"/>
                  </a:lnTo>
                  <a:lnTo>
                    <a:pt x="5474" y="5248"/>
                  </a:lnTo>
                  <a:lnTo>
                    <a:pt x="5442" y="5241"/>
                  </a:lnTo>
                  <a:lnTo>
                    <a:pt x="5411" y="5231"/>
                  </a:lnTo>
                  <a:lnTo>
                    <a:pt x="5382" y="5217"/>
                  </a:lnTo>
                  <a:lnTo>
                    <a:pt x="5355" y="5198"/>
                  </a:lnTo>
                  <a:lnTo>
                    <a:pt x="5330" y="5177"/>
                  </a:lnTo>
                  <a:lnTo>
                    <a:pt x="5309" y="5152"/>
                  </a:lnTo>
                  <a:lnTo>
                    <a:pt x="5290" y="5125"/>
                  </a:lnTo>
                  <a:lnTo>
                    <a:pt x="5276" y="5096"/>
                  </a:lnTo>
                  <a:lnTo>
                    <a:pt x="5266" y="5065"/>
                  </a:lnTo>
                  <a:lnTo>
                    <a:pt x="5259" y="5033"/>
                  </a:lnTo>
                  <a:lnTo>
                    <a:pt x="5257" y="5000"/>
                  </a:lnTo>
                  <a:lnTo>
                    <a:pt x="5257" y="3986"/>
                  </a:lnTo>
                  <a:lnTo>
                    <a:pt x="5259" y="3953"/>
                  </a:lnTo>
                  <a:lnTo>
                    <a:pt x="5266" y="3921"/>
                  </a:lnTo>
                  <a:lnTo>
                    <a:pt x="5276" y="3890"/>
                  </a:lnTo>
                  <a:lnTo>
                    <a:pt x="5290" y="3861"/>
                  </a:lnTo>
                  <a:lnTo>
                    <a:pt x="5309" y="3834"/>
                  </a:lnTo>
                  <a:lnTo>
                    <a:pt x="5330" y="3809"/>
                  </a:lnTo>
                  <a:lnTo>
                    <a:pt x="5355" y="3788"/>
                  </a:lnTo>
                  <a:lnTo>
                    <a:pt x="5382" y="3769"/>
                  </a:lnTo>
                  <a:lnTo>
                    <a:pt x="5411" y="3755"/>
                  </a:lnTo>
                  <a:lnTo>
                    <a:pt x="5442" y="3745"/>
                  </a:lnTo>
                  <a:lnTo>
                    <a:pt x="5474" y="3738"/>
                  </a:lnTo>
                  <a:lnTo>
                    <a:pt x="5507" y="3736"/>
                  </a:lnTo>
                  <a:lnTo>
                    <a:pt x="5540" y="3738"/>
                  </a:lnTo>
                  <a:lnTo>
                    <a:pt x="5572" y="3745"/>
                  </a:lnTo>
                  <a:lnTo>
                    <a:pt x="5603" y="3755"/>
                  </a:lnTo>
                  <a:lnTo>
                    <a:pt x="5632" y="3769"/>
                  </a:lnTo>
                  <a:lnTo>
                    <a:pt x="5659" y="3788"/>
                  </a:lnTo>
                  <a:lnTo>
                    <a:pt x="5684" y="3809"/>
                  </a:lnTo>
                  <a:lnTo>
                    <a:pt x="5705" y="3834"/>
                  </a:lnTo>
                  <a:lnTo>
                    <a:pt x="5724" y="3861"/>
                  </a:lnTo>
                  <a:lnTo>
                    <a:pt x="5738" y="3890"/>
                  </a:lnTo>
                  <a:lnTo>
                    <a:pt x="5748" y="3921"/>
                  </a:lnTo>
                  <a:close/>
                  <a:moveTo>
                    <a:pt x="4741" y="3192"/>
                  </a:moveTo>
                  <a:lnTo>
                    <a:pt x="4743" y="3225"/>
                  </a:lnTo>
                  <a:lnTo>
                    <a:pt x="4743" y="5000"/>
                  </a:lnTo>
                  <a:lnTo>
                    <a:pt x="4741" y="5033"/>
                  </a:lnTo>
                  <a:lnTo>
                    <a:pt x="4734" y="5065"/>
                  </a:lnTo>
                  <a:lnTo>
                    <a:pt x="4724" y="5096"/>
                  </a:lnTo>
                  <a:lnTo>
                    <a:pt x="4710" y="5125"/>
                  </a:lnTo>
                  <a:lnTo>
                    <a:pt x="4691" y="5152"/>
                  </a:lnTo>
                  <a:lnTo>
                    <a:pt x="4670" y="5177"/>
                  </a:lnTo>
                  <a:lnTo>
                    <a:pt x="4645" y="5198"/>
                  </a:lnTo>
                  <a:lnTo>
                    <a:pt x="4618" y="5217"/>
                  </a:lnTo>
                  <a:lnTo>
                    <a:pt x="4589" y="5231"/>
                  </a:lnTo>
                  <a:lnTo>
                    <a:pt x="4558" y="5241"/>
                  </a:lnTo>
                  <a:lnTo>
                    <a:pt x="4526" y="5248"/>
                  </a:lnTo>
                  <a:lnTo>
                    <a:pt x="4493" y="5250"/>
                  </a:lnTo>
                  <a:lnTo>
                    <a:pt x="4460" y="5248"/>
                  </a:lnTo>
                  <a:lnTo>
                    <a:pt x="4428" y="5241"/>
                  </a:lnTo>
                  <a:lnTo>
                    <a:pt x="4397" y="5231"/>
                  </a:lnTo>
                  <a:lnTo>
                    <a:pt x="4368" y="5217"/>
                  </a:lnTo>
                  <a:lnTo>
                    <a:pt x="4341" y="5198"/>
                  </a:lnTo>
                  <a:lnTo>
                    <a:pt x="4316" y="5177"/>
                  </a:lnTo>
                  <a:lnTo>
                    <a:pt x="4295" y="5152"/>
                  </a:lnTo>
                  <a:lnTo>
                    <a:pt x="4276" y="5125"/>
                  </a:lnTo>
                  <a:lnTo>
                    <a:pt x="4262" y="5096"/>
                  </a:lnTo>
                  <a:lnTo>
                    <a:pt x="4252" y="5065"/>
                  </a:lnTo>
                  <a:lnTo>
                    <a:pt x="4245" y="5033"/>
                  </a:lnTo>
                  <a:lnTo>
                    <a:pt x="4243" y="5000"/>
                  </a:lnTo>
                  <a:lnTo>
                    <a:pt x="4243" y="3225"/>
                  </a:lnTo>
                  <a:lnTo>
                    <a:pt x="4245" y="3192"/>
                  </a:lnTo>
                  <a:lnTo>
                    <a:pt x="4252" y="3160"/>
                  </a:lnTo>
                  <a:lnTo>
                    <a:pt x="4262" y="3129"/>
                  </a:lnTo>
                  <a:lnTo>
                    <a:pt x="4276" y="3100"/>
                  </a:lnTo>
                  <a:lnTo>
                    <a:pt x="4295" y="3073"/>
                  </a:lnTo>
                  <a:lnTo>
                    <a:pt x="4316" y="3048"/>
                  </a:lnTo>
                  <a:lnTo>
                    <a:pt x="4341" y="3027"/>
                  </a:lnTo>
                  <a:lnTo>
                    <a:pt x="4368" y="3008"/>
                  </a:lnTo>
                  <a:lnTo>
                    <a:pt x="4397" y="2994"/>
                  </a:lnTo>
                  <a:lnTo>
                    <a:pt x="4428" y="2984"/>
                  </a:lnTo>
                  <a:lnTo>
                    <a:pt x="4460" y="2977"/>
                  </a:lnTo>
                  <a:lnTo>
                    <a:pt x="4493" y="2975"/>
                  </a:lnTo>
                  <a:lnTo>
                    <a:pt x="4526" y="2977"/>
                  </a:lnTo>
                  <a:lnTo>
                    <a:pt x="4558" y="2984"/>
                  </a:lnTo>
                  <a:lnTo>
                    <a:pt x="4589" y="2994"/>
                  </a:lnTo>
                  <a:lnTo>
                    <a:pt x="4618" y="3008"/>
                  </a:lnTo>
                  <a:lnTo>
                    <a:pt x="4645" y="3027"/>
                  </a:lnTo>
                  <a:lnTo>
                    <a:pt x="4670" y="3048"/>
                  </a:lnTo>
                  <a:lnTo>
                    <a:pt x="4691" y="3073"/>
                  </a:lnTo>
                  <a:lnTo>
                    <a:pt x="4710" y="3100"/>
                  </a:lnTo>
                  <a:lnTo>
                    <a:pt x="4724" y="3129"/>
                  </a:lnTo>
                  <a:lnTo>
                    <a:pt x="4734" y="3160"/>
                  </a:lnTo>
                  <a:lnTo>
                    <a:pt x="4741" y="3192"/>
                  </a:lnTo>
                  <a:close/>
                  <a:moveTo>
                    <a:pt x="3720" y="4174"/>
                  </a:moveTo>
                  <a:lnTo>
                    <a:pt x="3727" y="4206"/>
                  </a:lnTo>
                  <a:lnTo>
                    <a:pt x="3729" y="4239"/>
                  </a:lnTo>
                  <a:lnTo>
                    <a:pt x="3729" y="5000"/>
                  </a:lnTo>
                  <a:lnTo>
                    <a:pt x="3727" y="5033"/>
                  </a:lnTo>
                  <a:lnTo>
                    <a:pt x="3720" y="5065"/>
                  </a:lnTo>
                  <a:lnTo>
                    <a:pt x="3710" y="5096"/>
                  </a:lnTo>
                  <a:lnTo>
                    <a:pt x="3696" y="5125"/>
                  </a:lnTo>
                  <a:lnTo>
                    <a:pt x="3677" y="5152"/>
                  </a:lnTo>
                  <a:lnTo>
                    <a:pt x="3656" y="5177"/>
                  </a:lnTo>
                  <a:lnTo>
                    <a:pt x="3631" y="5198"/>
                  </a:lnTo>
                  <a:lnTo>
                    <a:pt x="3604" y="5217"/>
                  </a:lnTo>
                  <a:lnTo>
                    <a:pt x="3575" y="5231"/>
                  </a:lnTo>
                  <a:lnTo>
                    <a:pt x="3544" y="5241"/>
                  </a:lnTo>
                  <a:lnTo>
                    <a:pt x="3512" y="5248"/>
                  </a:lnTo>
                  <a:lnTo>
                    <a:pt x="3479" y="5250"/>
                  </a:lnTo>
                  <a:lnTo>
                    <a:pt x="3446" y="5248"/>
                  </a:lnTo>
                  <a:lnTo>
                    <a:pt x="3414" y="5241"/>
                  </a:lnTo>
                  <a:lnTo>
                    <a:pt x="3383" y="5231"/>
                  </a:lnTo>
                  <a:lnTo>
                    <a:pt x="3354" y="5217"/>
                  </a:lnTo>
                  <a:lnTo>
                    <a:pt x="3327" y="5198"/>
                  </a:lnTo>
                  <a:lnTo>
                    <a:pt x="3302" y="5177"/>
                  </a:lnTo>
                  <a:lnTo>
                    <a:pt x="3281" y="5152"/>
                  </a:lnTo>
                  <a:lnTo>
                    <a:pt x="3262" y="5125"/>
                  </a:lnTo>
                  <a:lnTo>
                    <a:pt x="3248" y="5096"/>
                  </a:lnTo>
                  <a:lnTo>
                    <a:pt x="3238" y="5065"/>
                  </a:lnTo>
                  <a:lnTo>
                    <a:pt x="3231" y="5033"/>
                  </a:lnTo>
                  <a:lnTo>
                    <a:pt x="3229" y="5000"/>
                  </a:lnTo>
                  <a:lnTo>
                    <a:pt x="3229" y="4239"/>
                  </a:lnTo>
                  <a:lnTo>
                    <a:pt x="3231" y="4206"/>
                  </a:lnTo>
                  <a:lnTo>
                    <a:pt x="3238" y="4174"/>
                  </a:lnTo>
                  <a:lnTo>
                    <a:pt x="3248" y="4143"/>
                  </a:lnTo>
                  <a:lnTo>
                    <a:pt x="3262" y="4114"/>
                  </a:lnTo>
                  <a:lnTo>
                    <a:pt x="3281" y="4087"/>
                  </a:lnTo>
                  <a:lnTo>
                    <a:pt x="3302" y="4062"/>
                  </a:lnTo>
                  <a:lnTo>
                    <a:pt x="3327" y="4041"/>
                  </a:lnTo>
                  <a:lnTo>
                    <a:pt x="3354" y="4022"/>
                  </a:lnTo>
                  <a:lnTo>
                    <a:pt x="3383" y="4008"/>
                  </a:lnTo>
                  <a:lnTo>
                    <a:pt x="3414" y="3998"/>
                  </a:lnTo>
                  <a:lnTo>
                    <a:pt x="3446" y="3991"/>
                  </a:lnTo>
                  <a:lnTo>
                    <a:pt x="3479" y="3989"/>
                  </a:lnTo>
                  <a:lnTo>
                    <a:pt x="3512" y="3991"/>
                  </a:lnTo>
                  <a:lnTo>
                    <a:pt x="3544" y="3998"/>
                  </a:lnTo>
                  <a:lnTo>
                    <a:pt x="3575" y="4008"/>
                  </a:lnTo>
                  <a:lnTo>
                    <a:pt x="3604" y="4022"/>
                  </a:lnTo>
                  <a:lnTo>
                    <a:pt x="3631" y="4041"/>
                  </a:lnTo>
                  <a:lnTo>
                    <a:pt x="3656" y="4062"/>
                  </a:lnTo>
                  <a:lnTo>
                    <a:pt x="3677" y="4087"/>
                  </a:lnTo>
                  <a:lnTo>
                    <a:pt x="3696" y="4114"/>
                  </a:lnTo>
                  <a:lnTo>
                    <a:pt x="3710" y="4143"/>
                  </a:lnTo>
                  <a:lnTo>
                    <a:pt x="3720" y="4174"/>
                  </a:ln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64" name="Google Shape;607;p7"/>
            <p:cNvSpPr/>
            <p:nvPr/>
          </p:nvSpPr>
          <p:spPr>
            <a:xfrm>
              <a:off x="1818765" y="1691860"/>
              <a:ext cx="698622" cy="698622"/>
            </a:xfrm>
            <a:custGeom>
              <a:avLst/>
              <a:gdLst/>
              <a:ahLst/>
              <a:cxnLst/>
              <a:rect l="l" t="t" r="r" b="b"/>
              <a:pathLst>
                <a:path w="10000" h="10000" extrusionOk="0">
                  <a:moveTo>
                    <a:pt x="7277" y="4130"/>
                  </a:moveTo>
                  <a:lnTo>
                    <a:pt x="7279" y="4234"/>
                  </a:lnTo>
                  <a:lnTo>
                    <a:pt x="7279" y="4244"/>
                  </a:lnTo>
                  <a:lnTo>
                    <a:pt x="7277" y="4349"/>
                  </a:lnTo>
                  <a:lnTo>
                    <a:pt x="7277" y="4358"/>
                  </a:lnTo>
                  <a:lnTo>
                    <a:pt x="7271" y="4462"/>
                  </a:lnTo>
                  <a:lnTo>
                    <a:pt x="7270" y="4472"/>
                  </a:lnTo>
                  <a:lnTo>
                    <a:pt x="7260" y="4576"/>
                  </a:lnTo>
                  <a:lnTo>
                    <a:pt x="7259" y="4585"/>
                  </a:lnTo>
                  <a:lnTo>
                    <a:pt x="7246" y="4688"/>
                  </a:lnTo>
                  <a:lnTo>
                    <a:pt x="7244" y="4698"/>
                  </a:lnTo>
                  <a:lnTo>
                    <a:pt x="7227" y="4800"/>
                  </a:lnTo>
                  <a:lnTo>
                    <a:pt x="7225" y="4809"/>
                  </a:lnTo>
                  <a:lnTo>
                    <a:pt x="7204" y="4911"/>
                  </a:lnTo>
                  <a:lnTo>
                    <a:pt x="7202" y="4920"/>
                  </a:lnTo>
                  <a:lnTo>
                    <a:pt x="7177" y="5021"/>
                  </a:lnTo>
                  <a:lnTo>
                    <a:pt x="7174" y="5030"/>
                  </a:lnTo>
                  <a:lnTo>
                    <a:pt x="7145" y="5130"/>
                  </a:lnTo>
                  <a:lnTo>
                    <a:pt x="7143" y="5139"/>
                  </a:lnTo>
                  <a:lnTo>
                    <a:pt x="7110" y="5238"/>
                  </a:lnTo>
                  <a:lnTo>
                    <a:pt x="7107" y="5247"/>
                  </a:lnTo>
                  <a:lnTo>
                    <a:pt x="7071" y="5345"/>
                  </a:lnTo>
                  <a:lnTo>
                    <a:pt x="7067" y="5353"/>
                  </a:lnTo>
                  <a:lnTo>
                    <a:pt x="7027" y="5450"/>
                  </a:lnTo>
                  <a:lnTo>
                    <a:pt x="7024" y="5458"/>
                  </a:lnTo>
                  <a:lnTo>
                    <a:pt x="6980" y="5553"/>
                  </a:lnTo>
                  <a:lnTo>
                    <a:pt x="6976" y="5562"/>
                  </a:lnTo>
                  <a:lnTo>
                    <a:pt x="6929" y="5655"/>
                  </a:lnTo>
                  <a:lnTo>
                    <a:pt x="6924" y="5663"/>
                  </a:lnTo>
                  <a:lnTo>
                    <a:pt x="6874" y="5755"/>
                  </a:lnTo>
                  <a:lnTo>
                    <a:pt x="6869" y="5763"/>
                  </a:lnTo>
                  <a:lnTo>
                    <a:pt x="6815" y="5853"/>
                  </a:lnTo>
                  <a:lnTo>
                    <a:pt x="6810" y="5861"/>
                  </a:lnTo>
                  <a:lnTo>
                    <a:pt x="6753" y="5948"/>
                  </a:lnTo>
                  <a:lnTo>
                    <a:pt x="6747" y="5956"/>
                  </a:lnTo>
                  <a:lnTo>
                    <a:pt x="6687" y="6041"/>
                  </a:lnTo>
                  <a:lnTo>
                    <a:pt x="6681" y="6049"/>
                  </a:lnTo>
                  <a:lnTo>
                    <a:pt x="6622" y="6127"/>
                  </a:lnTo>
                  <a:lnTo>
                    <a:pt x="8797" y="8303"/>
                  </a:lnTo>
                  <a:lnTo>
                    <a:pt x="8828" y="8337"/>
                  </a:lnTo>
                  <a:lnTo>
                    <a:pt x="8853" y="8375"/>
                  </a:lnTo>
                  <a:lnTo>
                    <a:pt x="8873" y="8416"/>
                  </a:lnTo>
                  <a:lnTo>
                    <a:pt x="8888" y="8459"/>
                  </a:lnTo>
                  <a:lnTo>
                    <a:pt x="8897" y="8504"/>
                  </a:lnTo>
                  <a:lnTo>
                    <a:pt x="8900" y="8550"/>
                  </a:lnTo>
                  <a:lnTo>
                    <a:pt x="8897" y="8596"/>
                  </a:lnTo>
                  <a:lnTo>
                    <a:pt x="8888" y="8641"/>
                  </a:lnTo>
                  <a:lnTo>
                    <a:pt x="8873" y="8684"/>
                  </a:lnTo>
                  <a:lnTo>
                    <a:pt x="8853" y="8725"/>
                  </a:lnTo>
                  <a:lnTo>
                    <a:pt x="8828" y="8763"/>
                  </a:lnTo>
                  <a:lnTo>
                    <a:pt x="8797" y="8797"/>
                  </a:lnTo>
                  <a:lnTo>
                    <a:pt x="8763" y="8828"/>
                  </a:lnTo>
                  <a:lnTo>
                    <a:pt x="8725" y="8853"/>
                  </a:lnTo>
                  <a:lnTo>
                    <a:pt x="8684" y="8873"/>
                  </a:lnTo>
                  <a:lnTo>
                    <a:pt x="8641" y="8888"/>
                  </a:lnTo>
                  <a:lnTo>
                    <a:pt x="8596" y="8897"/>
                  </a:lnTo>
                  <a:lnTo>
                    <a:pt x="8550" y="8900"/>
                  </a:lnTo>
                  <a:lnTo>
                    <a:pt x="8504" y="8897"/>
                  </a:lnTo>
                  <a:lnTo>
                    <a:pt x="8459" y="8888"/>
                  </a:lnTo>
                  <a:lnTo>
                    <a:pt x="8416" y="8873"/>
                  </a:lnTo>
                  <a:lnTo>
                    <a:pt x="8375" y="8853"/>
                  </a:lnTo>
                  <a:lnTo>
                    <a:pt x="8337" y="8828"/>
                  </a:lnTo>
                  <a:lnTo>
                    <a:pt x="8303" y="8797"/>
                  </a:lnTo>
                  <a:lnTo>
                    <a:pt x="6127" y="6622"/>
                  </a:lnTo>
                  <a:lnTo>
                    <a:pt x="6049" y="6681"/>
                  </a:lnTo>
                  <a:lnTo>
                    <a:pt x="6041" y="6687"/>
                  </a:lnTo>
                  <a:lnTo>
                    <a:pt x="5956" y="6747"/>
                  </a:lnTo>
                  <a:lnTo>
                    <a:pt x="5948" y="6753"/>
                  </a:lnTo>
                  <a:lnTo>
                    <a:pt x="5861" y="6810"/>
                  </a:lnTo>
                  <a:lnTo>
                    <a:pt x="5853" y="6815"/>
                  </a:lnTo>
                  <a:lnTo>
                    <a:pt x="5763" y="6869"/>
                  </a:lnTo>
                  <a:lnTo>
                    <a:pt x="5755" y="6874"/>
                  </a:lnTo>
                  <a:lnTo>
                    <a:pt x="5663" y="6924"/>
                  </a:lnTo>
                  <a:lnTo>
                    <a:pt x="5655" y="6929"/>
                  </a:lnTo>
                  <a:lnTo>
                    <a:pt x="5562" y="6976"/>
                  </a:lnTo>
                  <a:lnTo>
                    <a:pt x="5553" y="6980"/>
                  </a:lnTo>
                  <a:lnTo>
                    <a:pt x="5458" y="7024"/>
                  </a:lnTo>
                  <a:lnTo>
                    <a:pt x="5450" y="7027"/>
                  </a:lnTo>
                  <a:lnTo>
                    <a:pt x="5353" y="7067"/>
                  </a:lnTo>
                  <a:lnTo>
                    <a:pt x="5345" y="7071"/>
                  </a:lnTo>
                  <a:lnTo>
                    <a:pt x="5247" y="7107"/>
                  </a:lnTo>
                  <a:lnTo>
                    <a:pt x="5238" y="7110"/>
                  </a:lnTo>
                  <a:lnTo>
                    <a:pt x="5139" y="7143"/>
                  </a:lnTo>
                  <a:lnTo>
                    <a:pt x="5130" y="7145"/>
                  </a:lnTo>
                  <a:lnTo>
                    <a:pt x="5030" y="7174"/>
                  </a:lnTo>
                  <a:lnTo>
                    <a:pt x="5021" y="7177"/>
                  </a:lnTo>
                  <a:lnTo>
                    <a:pt x="4920" y="7202"/>
                  </a:lnTo>
                  <a:lnTo>
                    <a:pt x="4911" y="7204"/>
                  </a:lnTo>
                  <a:lnTo>
                    <a:pt x="4809" y="7225"/>
                  </a:lnTo>
                  <a:lnTo>
                    <a:pt x="4800" y="7227"/>
                  </a:lnTo>
                  <a:lnTo>
                    <a:pt x="4698" y="7244"/>
                  </a:lnTo>
                  <a:lnTo>
                    <a:pt x="4688" y="7246"/>
                  </a:lnTo>
                  <a:lnTo>
                    <a:pt x="4585" y="7259"/>
                  </a:lnTo>
                  <a:lnTo>
                    <a:pt x="4576" y="7260"/>
                  </a:lnTo>
                  <a:lnTo>
                    <a:pt x="4472" y="7270"/>
                  </a:lnTo>
                  <a:lnTo>
                    <a:pt x="4462" y="7271"/>
                  </a:lnTo>
                  <a:lnTo>
                    <a:pt x="4358" y="7277"/>
                  </a:lnTo>
                  <a:lnTo>
                    <a:pt x="4349" y="7277"/>
                  </a:lnTo>
                  <a:lnTo>
                    <a:pt x="4244" y="7279"/>
                  </a:lnTo>
                  <a:lnTo>
                    <a:pt x="4234" y="7279"/>
                  </a:lnTo>
                  <a:lnTo>
                    <a:pt x="4130" y="7277"/>
                  </a:lnTo>
                  <a:lnTo>
                    <a:pt x="4120" y="7277"/>
                  </a:lnTo>
                  <a:lnTo>
                    <a:pt x="4016" y="7271"/>
                  </a:lnTo>
                  <a:lnTo>
                    <a:pt x="4007" y="7270"/>
                  </a:lnTo>
                  <a:lnTo>
                    <a:pt x="3903" y="7260"/>
                  </a:lnTo>
                  <a:lnTo>
                    <a:pt x="3893" y="7259"/>
                  </a:lnTo>
                  <a:lnTo>
                    <a:pt x="3790" y="7246"/>
                  </a:lnTo>
                  <a:lnTo>
                    <a:pt x="3781" y="7244"/>
                  </a:lnTo>
                  <a:lnTo>
                    <a:pt x="3678" y="7227"/>
                  </a:lnTo>
                  <a:lnTo>
                    <a:pt x="3669" y="7225"/>
                  </a:lnTo>
                  <a:lnTo>
                    <a:pt x="3567" y="7204"/>
                  </a:lnTo>
                  <a:lnTo>
                    <a:pt x="3558" y="7202"/>
                  </a:lnTo>
                  <a:lnTo>
                    <a:pt x="3457" y="7177"/>
                  </a:lnTo>
                  <a:lnTo>
                    <a:pt x="3448" y="7174"/>
                  </a:lnTo>
                  <a:lnTo>
                    <a:pt x="3348" y="7145"/>
                  </a:lnTo>
                  <a:lnTo>
                    <a:pt x="3340" y="7143"/>
                  </a:lnTo>
                  <a:lnTo>
                    <a:pt x="3241" y="7110"/>
                  </a:lnTo>
                  <a:lnTo>
                    <a:pt x="3232" y="7107"/>
                  </a:lnTo>
                  <a:lnTo>
                    <a:pt x="3134" y="7071"/>
                  </a:lnTo>
                  <a:lnTo>
                    <a:pt x="3126" y="7067"/>
                  </a:lnTo>
                  <a:lnTo>
                    <a:pt x="3029" y="7027"/>
                  </a:lnTo>
                  <a:lnTo>
                    <a:pt x="3021" y="7024"/>
                  </a:lnTo>
                  <a:lnTo>
                    <a:pt x="2926" y="6980"/>
                  </a:lnTo>
                  <a:lnTo>
                    <a:pt x="2917" y="6976"/>
                  </a:lnTo>
                  <a:lnTo>
                    <a:pt x="2824" y="6929"/>
                  </a:lnTo>
                  <a:lnTo>
                    <a:pt x="2816" y="6924"/>
                  </a:lnTo>
                  <a:lnTo>
                    <a:pt x="2724" y="6874"/>
                  </a:lnTo>
                  <a:lnTo>
                    <a:pt x="2716" y="6869"/>
                  </a:lnTo>
                  <a:lnTo>
                    <a:pt x="2626" y="6815"/>
                  </a:lnTo>
                  <a:lnTo>
                    <a:pt x="2618" y="6810"/>
                  </a:lnTo>
                  <a:lnTo>
                    <a:pt x="2531" y="6753"/>
                  </a:lnTo>
                  <a:lnTo>
                    <a:pt x="2523" y="6747"/>
                  </a:lnTo>
                  <a:lnTo>
                    <a:pt x="2438" y="6687"/>
                  </a:lnTo>
                  <a:lnTo>
                    <a:pt x="2430" y="6681"/>
                  </a:lnTo>
                  <a:lnTo>
                    <a:pt x="2348" y="6618"/>
                  </a:lnTo>
                  <a:lnTo>
                    <a:pt x="2340" y="6612"/>
                  </a:lnTo>
                  <a:lnTo>
                    <a:pt x="2260" y="6546"/>
                  </a:lnTo>
                  <a:lnTo>
                    <a:pt x="2253" y="6540"/>
                  </a:lnTo>
                  <a:lnTo>
                    <a:pt x="2175" y="6470"/>
                  </a:lnTo>
                  <a:lnTo>
                    <a:pt x="2169" y="6464"/>
                  </a:lnTo>
                  <a:lnTo>
                    <a:pt x="2094" y="6392"/>
                  </a:lnTo>
                  <a:lnTo>
                    <a:pt x="2087" y="6385"/>
                  </a:lnTo>
                  <a:lnTo>
                    <a:pt x="2015" y="6310"/>
                  </a:lnTo>
                  <a:lnTo>
                    <a:pt x="2008" y="6303"/>
                  </a:lnTo>
                  <a:lnTo>
                    <a:pt x="1939" y="6226"/>
                  </a:lnTo>
                  <a:lnTo>
                    <a:pt x="1933" y="6219"/>
                  </a:lnTo>
                  <a:lnTo>
                    <a:pt x="1866" y="6139"/>
                  </a:lnTo>
                  <a:lnTo>
                    <a:pt x="1861" y="6131"/>
                  </a:lnTo>
                  <a:lnTo>
                    <a:pt x="1797" y="6049"/>
                  </a:lnTo>
                  <a:lnTo>
                    <a:pt x="1792" y="6041"/>
                  </a:lnTo>
                  <a:lnTo>
                    <a:pt x="1731" y="5956"/>
                  </a:lnTo>
                  <a:lnTo>
                    <a:pt x="1726" y="5948"/>
                  </a:lnTo>
                  <a:lnTo>
                    <a:pt x="1669" y="5861"/>
                  </a:lnTo>
                  <a:lnTo>
                    <a:pt x="1664" y="5853"/>
                  </a:lnTo>
                  <a:lnTo>
                    <a:pt x="1610" y="5763"/>
                  </a:lnTo>
                  <a:lnTo>
                    <a:pt x="1605" y="5755"/>
                  </a:lnTo>
                  <a:lnTo>
                    <a:pt x="1555" y="5663"/>
                  </a:lnTo>
                  <a:lnTo>
                    <a:pt x="1550" y="5655"/>
                  </a:lnTo>
                  <a:lnTo>
                    <a:pt x="1503" y="5562"/>
                  </a:lnTo>
                  <a:lnTo>
                    <a:pt x="1499" y="5553"/>
                  </a:lnTo>
                  <a:lnTo>
                    <a:pt x="1455" y="5458"/>
                  </a:lnTo>
                  <a:lnTo>
                    <a:pt x="1452" y="5450"/>
                  </a:lnTo>
                  <a:lnTo>
                    <a:pt x="1412" y="5353"/>
                  </a:lnTo>
                  <a:lnTo>
                    <a:pt x="1408" y="5345"/>
                  </a:lnTo>
                  <a:lnTo>
                    <a:pt x="1372" y="5247"/>
                  </a:lnTo>
                  <a:lnTo>
                    <a:pt x="1369" y="5238"/>
                  </a:lnTo>
                  <a:lnTo>
                    <a:pt x="1336" y="5139"/>
                  </a:lnTo>
                  <a:lnTo>
                    <a:pt x="1334" y="5130"/>
                  </a:lnTo>
                  <a:lnTo>
                    <a:pt x="1305" y="5030"/>
                  </a:lnTo>
                  <a:lnTo>
                    <a:pt x="1302" y="5021"/>
                  </a:lnTo>
                  <a:lnTo>
                    <a:pt x="1277" y="4920"/>
                  </a:lnTo>
                  <a:lnTo>
                    <a:pt x="1275" y="4911"/>
                  </a:lnTo>
                  <a:lnTo>
                    <a:pt x="1254" y="4809"/>
                  </a:lnTo>
                  <a:lnTo>
                    <a:pt x="1252" y="4800"/>
                  </a:lnTo>
                  <a:lnTo>
                    <a:pt x="1235" y="4698"/>
                  </a:lnTo>
                  <a:lnTo>
                    <a:pt x="1233" y="4688"/>
                  </a:lnTo>
                  <a:lnTo>
                    <a:pt x="1220" y="4585"/>
                  </a:lnTo>
                  <a:lnTo>
                    <a:pt x="1219" y="4576"/>
                  </a:lnTo>
                  <a:lnTo>
                    <a:pt x="1209" y="4472"/>
                  </a:lnTo>
                  <a:lnTo>
                    <a:pt x="1208" y="4462"/>
                  </a:lnTo>
                  <a:lnTo>
                    <a:pt x="1202" y="4358"/>
                  </a:lnTo>
                  <a:lnTo>
                    <a:pt x="1202" y="4349"/>
                  </a:lnTo>
                  <a:lnTo>
                    <a:pt x="1200" y="4244"/>
                  </a:lnTo>
                  <a:lnTo>
                    <a:pt x="1200" y="4234"/>
                  </a:lnTo>
                  <a:lnTo>
                    <a:pt x="1202" y="4130"/>
                  </a:lnTo>
                  <a:lnTo>
                    <a:pt x="1202" y="4120"/>
                  </a:lnTo>
                  <a:lnTo>
                    <a:pt x="1208" y="4016"/>
                  </a:lnTo>
                  <a:lnTo>
                    <a:pt x="1209" y="4007"/>
                  </a:lnTo>
                  <a:lnTo>
                    <a:pt x="1219" y="3903"/>
                  </a:lnTo>
                  <a:lnTo>
                    <a:pt x="1220" y="3893"/>
                  </a:lnTo>
                  <a:lnTo>
                    <a:pt x="1233" y="3790"/>
                  </a:lnTo>
                  <a:lnTo>
                    <a:pt x="1235" y="3781"/>
                  </a:lnTo>
                  <a:lnTo>
                    <a:pt x="1252" y="3678"/>
                  </a:lnTo>
                  <a:lnTo>
                    <a:pt x="1254" y="3669"/>
                  </a:lnTo>
                  <a:lnTo>
                    <a:pt x="1275" y="3567"/>
                  </a:lnTo>
                  <a:lnTo>
                    <a:pt x="1277" y="3558"/>
                  </a:lnTo>
                  <a:lnTo>
                    <a:pt x="1302" y="3457"/>
                  </a:lnTo>
                  <a:lnTo>
                    <a:pt x="1305" y="3448"/>
                  </a:lnTo>
                  <a:lnTo>
                    <a:pt x="1334" y="3348"/>
                  </a:lnTo>
                  <a:lnTo>
                    <a:pt x="1336" y="3340"/>
                  </a:lnTo>
                  <a:lnTo>
                    <a:pt x="1369" y="3241"/>
                  </a:lnTo>
                  <a:lnTo>
                    <a:pt x="1372" y="3232"/>
                  </a:lnTo>
                  <a:lnTo>
                    <a:pt x="1408" y="3134"/>
                  </a:lnTo>
                  <a:lnTo>
                    <a:pt x="1412" y="3126"/>
                  </a:lnTo>
                  <a:lnTo>
                    <a:pt x="1452" y="3029"/>
                  </a:lnTo>
                  <a:lnTo>
                    <a:pt x="1455" y="3021"/>
                  </a:lnTo>
                  <a:lnTo>
                    <a:pt x="1499" y="2926"/>
                  </a:lnTo>
                  <a:lnTo>
                    <a:pt x="1503" y="2917"/>
                  </a:lnTo>
                  <a:lnTo>
                    <a:pt x="1550" y="2824"/>
                  </a:lnTo>
                  <a:lnTo>
                    <a:pt x="1555" y="2816"/>
                  </a:lnTo>
                  <a:lnTo>
                    <a:pt x="1605" y="2724"/>
                  </a:lnTo>
                  <a:lnTo>
                    <a:pt x="1610" y="2716"/>
                  </a:lnTo>
                  <a:lnTo>
                    <a:pt x="1664" y="2626"/>
                  </a:lnTo>
                  <a:lnTo>
                    <a:pt x="1669" y="2618"/>
                  </a:lnTo>
                  <a:lnTo>
                    <a:pt x="1726" y="2531"/>
                  </a:lnTo>
                  <a:lnTo>
                    <a:pt x="1731" y="2523"/>
                  </a:lnTo>
                  <a:lnTo>
                    <a:pt x="1792" y="2438"/>
                  </a:lnTo>
                  <a:lnTo>
                    <a:pt x="1797" y="2430"/>
                  </a:lnTo>
                  <a:lnTo>
                    <a:pt x="1861" y="2348"/>
                  </a:lnTo>
                  <a:lnTo>
                    <a:pt x="1866" y="2340"/>
                  </a:lnTo>
                  <a:lnTo>
                    <a:pt x="1933" y="2260"/>
                  </a:lnTo>
                  <a:lnTo>
                    <a:pt x="1939" y="2253"/>
                  </a:lnTo>
                  <a:lnTo>
                    <a:pt x="2008" y="2175"/>
                  </a:lnTo>
                  <a:lnTo>
                    <a:pt x="2015" y="2169"/>
                  </a:lnTo>
                  <a:lnTo>
                    <a:pt x="2087" y="2094"/>
                  </a:lnTo>
                  <a:lnTo>
                    <a:pt x="2094" y="2087"/>
                  </a:lnTo>
                  <a:lnTo>
                    <a:pt x="2169" y="2015"/>
                  </a:lnTo>
                  <a:lnTo>
                    <a:pt x="2175" y="2008"/>
                  </a:lnTo>
                  <a:lnTo>
                    <a:pt x="2253" y="1939"/>
                  </a:lnTo>
                  <a:lnTo>
                    <a:pt x="2260" y="1933"/>
                  </a:lnTo>
                  <a:lnTo>
                    <a:pt x="2340" y="1866"/>
                  </a:lnTo>
                  <a:lnTo>
                    <a:pt x="2348" y="1861"/>
                  </a:lnTo>
                  <a:lnTo>
                    <a:pt x="2430" y="1797"/>
                  </a:lnTo>
                  <a:lnTo>
                    <a:pt x="2438" y="1792"/>
                  </a:lnTo>
                  <a:lnTo>
                    <a:pt x="2523" y="1731"/>
                  </a:lnTo>
                  <a:lnTo>
                    <a:pt x="2531" y="1726"/>
                  </a:lnTo>
                  <a:lnTo>
                    <a:pt x="2618" y="1669"/>
                  </a:lnTo>
                  <a:lnTo>
                    <a:pt x="2626" y="1664"/>
                  </a:lnTo>
                  <a:lnTo>
                    <a:pt x="2716" y="1610"/>
                  </a:lnTo>
                  <a:lnTo>
                    <a:pt x="2724" y="1605"/>
                  </a:lnTo>
                  <a:lnTo>
                    <a:pt x="2816" y="1555"/>
                  </a:lnTo>
                  <a:lnTo>
                    <a:pt x="2824" y="1550"/>
                  </a:lnTo>
                  <a:lnTo>
                    <a:pt x="2917" y="1503"/>
                  </a:lnTo>
                  <a:lnTo>
                    <a:pt x="2926" y="1499"/>
                  </a:lnTo>
                  <a:lnTo>
                    <a:pt x="3021" y="1455"/>
                  </a:lnTo>
                  <a:lnTo>
                    <a:pt x="3029" y="1452"/>
                  </a:lnTo>
                  <a:lnTo>
                    <a:pt x="3126" y="1412"/>
                  </a:lnTo>
                  <a:lnTo>
                    <a:pt x="3134" y="1408"/>
                  </a:lnTo>
                  <a:lnTo>
                    <a:pt x="3232" y="1372"/>
                  </a:lnTo>
                  <a:lnTo>
                    <a:pt x="3241" y="1369"/>
                  </a:lnTo>
                  <a:lnTo>
                    <a:pt x="3340" y="1336"/>
                  </a:lnTo>
                  <a:lnTo>
                    <a:pt x="3348" y="1334"/>
                  </a:lnTo>
                  <a:lnTo>
                    <a:pt x="3448" y="1305"/>
                  </a:lnTo>
                  <a:lnTo>
                    <a:pt x="3457" y="1302"/>
                  </a:lnTo>
                  <a:lnTo>
                    <a:pt x="3558" y="1277"/>
                  </a:lnTo>
                  <a:lnTo>
                    <a:pt x="3567" y="1275"/>
                  </a:lnTo>
                  <a:lnTo>
                    <a:pt x="3669" y="1254"/>
                  </a:lnTo>
                  <a:lnTo>
                    <a:pt x="3678" y="1252"/>
                  </a:lnTo>
                  <a:lnTo>
                    <a:pt x="3781" y="1235"/>
                  </a:lnTo>
                  <a:lnTo>
                    <a:pt x="3790" y="1233"/>
                  </a:lnTo>
                  <a:lnTo>
                    <a:pt x="3893" y="1220"/>
                  </a:lnTo>
                  <a:lnTo>
                    <a:pt x="3903" y="1219"/>
                  </a:lnTo>
                  <a:lnTo>
                    <a:pt x="4007" y="1209"/>
                  </a:lnTo>
                  <a:lnTo>
                    <a:pt x="4016" y="1208"/>
                  </a:lnTo>
                  <a:lnTo>
                    <a:pt x="4120" y="1202"/>
                  </a:lnTo>
                  <a:lnTo>
                    <a:pt x="4130" y="1202"/>
                  </a:lnTo>
                  <a:lnTo>
                    <a:pt x="4234" y="1200"/>
                  </a:lnTo>
                  <a:lnTo>
                    <a:pt x="4244" y="1200"/>
                  </a:lnTo>
                  <a:lnTo>
                    <a:pt x="4349" y="1202"/>
                  </a:lnTo>
                  <a:lnTo>
                    <a:pt x="4358" y="1202"/>
                  </a:lnTo>
                  <a:lnTo>
                    <a:pt x="4462" y="1208"/>
                  </a:lnTo>
                  <a:lnTo>
                    <a:pt x="4472" y="1209"/>
                  </a:lnTo>
                  <a:lnTo>
                    <a:pt x="4576" y="1219"/>
                  </a:lnTo>
                  <a:lnTo>
                    <a:pt x="4585" y="1220"/>
                  </a:lnTo>
                  <a:lnTo>
                    <a:pt x="4688" y="1233"/>
                  </a:lnTo>
                  <a:lnTo>
                    <a:pt x="4698" y="1235"/>
                  </a:lnTo>
                  <a:lnTo>
                    <a:pt x="4800" y="1252"/>
                  </a:lnTo>
                  <a:lnTo>
                    <a:pt x="4809" y="1254"/>
                  </a:lnTo>
                  <a:lnTo>
                    <a:pt x="4911" y="1275"/>
                  </a:lnTo>
                  <a:lnTo>
                    <a:pt x="4920" y="1277"/>
                  </a:lnTo>
                  <a:lnTo>
                    <a:pt x="5021" y="1302"/>
                  </a:lnTo>
                  <a:lnTo>
                    <a:pt x="5030" y="1305"/>
                  </a:lnTo>
                  <a:lnTo>
                    <a:pt x="5130" y="1334"/>
                  </a:lnTo>
                  <a:lnTo>
                    <a:pt x="5139" y="1336"/>
                  </a:lnTo>
                  <a:lnTo>
                    <a:pt x="5238" y="1369"/>
                  </a:lnTo>
                  <a:lnTo>
                    <a:pt x="5247" y="1372"/>
                  </a:lnTo>
                  <a:lnTo>
                    <a:pt x="5345" y="1408"/>
                  </a:lnTo>
                  <a:lnTo>
                    <a:pt x="5353" y="1412"/>
                  </a:lnTo>
                  <a:lnTo>
                    <a:pt x="5450" y="1452"/>
                  </a:lnTo>
                  <a:lnTo>
                    <a:pt x="5458" y="1455"/>
                  </a:lnTo>
                  <a:lnTo>
                    <a:pt x="5553" y="1499"/>
                  </a:lnTo>
                  <a:lnTo>
                    <a:pt x="5562" y="1503"/>
                  </a:lnTo>
                  <a:lnTo>
                    <a:pt x="5655" y="1550"/>
                  </a:lnTo>
                  <a:lnTo>
                    <a:pt x="5663" y="1555"/>
                  </a:lnTo>
                  <a:lnTo>
                    <a:pt x="5755" y="1605"/>
                  </a:lnTo>
                  <a:lnTo>
                    <a:pt x="5763" y="1610"/>
                  </a:lnTo>
                  <a:lnTo>
                    <a:pt x="5853" y="1664"/>
                  </a:lnTo>
                  <a:lnTo>
                    <a:pt x="5861" y="1669"/>
                  </a:lnTo>
                  <a:lnTo>
                    <a:pt x="5948" y="1726"/>
                  </a:lnTo>
                  <a:lnTo>
                    <a:pt x="5956" y="1731"/>
                  </a:lnTo>
                  <a:lnTo>
                    <a:pt x="6041" y="1792"/>
                  </a:lnTo>
                  <a:lnTo>
                    <a:pt x="6049" y="1797"/>
                  </a:lnTo>
                  <a:lnTo>
                    <a:pt x="6131" y="1861"/>
                  </a:lnTo>
                  <a:lnTo>
                    <a:pt x="6139" y="1866"/>
                  </a:lnTo>
                  <a:lnTo>
                    <a:pt x="6219" y="1933"/>
                  </a:lnTo>
                  <a:lnTo>
                    <a:pt x="6226" y="1939"/>
                  </a:lnTo>
                  <a:lnTo>
                    <a:pt x="6303" y="2008"/>
                  </a:lnTo>
                  <a:lnTo>
                    <a:pt x="6310" y="2015"/>
                  </a:lnTo>
                  <a:lnTo>
                    <a:pt x="6385" y="2087"/>
                  </a:lnTo>
                  <a:lnTo>
                    <a:pt x="6392" y="2094"/>
                  </a:lnTo>
                  <a:lnTo>
                    <a:pt x="6464" y="2169"/>
                  </a:lnTo>
                  <a:lnTo>
                    <a:pt x="6470" y="2175"/>
                  </a:lnTo>
                  <a:lnTo>
                    <a:pt x="6540" y="2253"/>
                  </a:lnTo>
                  <a:lnTo>
                    <a:pt x="6546" y="2260"/>
                  </a:lnTo>
                  <a:lnTo>
                    <a:pt x="6612" y="2340"/>
                  </a:lnTo>
                  <a:lnTo>
                    <a:pt x="6618" y="2348"/>
                  </a:lnTo>
                  <a:lnTo>
                    <a:pt x="6681" y="2430"/>
                  </a:lnTo>
                  <a:lnTo>
                    <a:pt x="6687" y="2438"/>
                  </a:lnTo>
                  <a:lnTo>
                    <a:pt x="6747" y="2523"/>
                  </a:lnTo>
                  <a:lnTo>
                    <a:pt x="6753" y="2531"/>
                  </a:lnTo>
                  <a:lnTo>
                    <a:pt x="6810" y="2618"/>
                  </a:lnTo>
                  <a:lnTo>
                    <a:pt x="6815" y="2626"/>
                  </a:lnTo>
                  <a:lnTo>
                    <a:pt x="6869" y="2716"/>
                  </a:lnTo>
                  <a:lnTo>
                    <a:pt x="6874" y="2724"/>
                  </a:lnTo>
                  <a:lnTo>
                    <a:pt x="6924" y="2816"/>
                  </a:lnTo>
                  <a:lnTo>
                    <a:pt x="6929" y="2824"/>
                  </a:lnTo>
                  <a:lnTo>
                    <a:pt x="6976" y="2917"/>
                  </a:lnTo>
                  <a:lnTo>
                    <a:pt x="6980" y="2926"/>
                  </a:lnTo>
                  <a:lnTo>
                    <a:pt x="7024" y="3021"/>
                  </a:lnTo>
                  <a:lnTo>
                    <a:pt x="7027" y="3029"/>
                  </a:lnTo>
                  <a:lnTo>
                    <a:pt x="7067" y="3126"/>
                  </a:lnTo>
                  <a:lnTo>
                    <a:pt x="7071" y="3134"/>
                  </a:lnTo>
                  <a:lnTo>
                    <a:pt x="7107" y="3232"/>
                  </a:lnTo>
                  <a:lnTo>
                    <a:pt x="7110" y="3241"/>
                  </a:lnTo>
                  <a:lnTo>
                    <a:pt x="7143" y="3340"/>
                  </a:lnTo>
                  <a:lnTo>
                    <a:pt x="7145" y="3348"/>
                  </a:lnTo>
                  <a:lnTo>
                    <a:pt x="7174" y="3448"/>
                  </a:lnTo>
                  <a:lnTo>
                    <a:pt x="7177" y="3457"/>
                  </a:lnTo>
                  <a:lnTo>
                    <a:pt x="7202" y="3558"/>
                  </a:lnTo>
                  <a:lnTo>
                    <a:pt x="7204" y="3567"/>
                  </a:lnTo>
                  <a:lnTo>
                    <a:pt x="7225" y="3669"/>
                  </a:lnTo>
                  <a:lnTo>
                    <a:pt x="7227" y="3678"/>
                  </a:lnTo>
                  <a:lnTo>
                    <a:pt x="7244" y="3781"/>
                  </a:lnTo>
                  <a:lnTo>
                    <a:pt x="7246" y="3790"/>
                  </a:lnTo>
                  <a:lnTo>
                    <a:pt x="7259" y="3893"/>
                  </a:lnTo>
                  <a:lnTo>
                    <a:pt x="7260" y="3903"/>
                  </a:lnTo>
                  <a:lnTo>
                    <a:pt x="7270" y="4007"/>
                  </a:lnTo>
                  <a:lnTo>
                    <a:pt x="7271" y="4016"/>
                  </a:lnTo>
                  <a:lnTo>
                    <a:pt x="7277" y="4120"/>
                  </a:lnTo>
                  <a:lnTo>
                    <a:pt x="7277" y="4130"/>
                  </a:lnTo>
                  <a:close/>
                  <a:moveTo>
                    <a:pt x="6777" y="4334"/>
                  </a:moveTo>
                  <a:lnTo>
                    <a:pt x="6779" y="4239"/>
                  </a:lnTo>
                  <a:lnTo>
                    <a:pt x="6777" y="4144"/>
                  </a:lnTo>
                  <a:lnTo>
                    <a:pt x="6772" y="4049"/>
                  </a:lnTo>
                  <a:lnTo>
                    <a:pt x="6763" y="3954"/>
                  </a:lnTo>
                  <a:lnTo>
                    <a:pt x="6750" y="3860"/>
                  </a:lnTo>
                  <a:lnTo>
                    <a:pt x="6735" y="3767"/>
                  </a:lnTo>
                  <a:lnTo>
                    <a:pt x="6715" y="3674"/>
                  </a:lnTo>
                  <a:lnTo>
                    <a:pt x="6692" y="3582"/>
                  </a:lnTo>
                  <a:lnTo>
                    <a:pt x="6666" y="3491"/>
                  </a:lnTo>
                  <a:lnTo>
                    <a:pt x="6637" y="3401"/>
                  </a:lnTo>
                  <a:lnTo>
                    <a:pt x="6604" y="3313"/>
                  </a:lnTo>
                  <a:lnTo>
                    <a:pt x="6567" y="3225"/>
                  </a:lnTo>
                  <a:lnTo>
                    <a:pt x="6528" y="3139"/>
                  </a:lnTo>
                  <a:lnTo>
                    <a:pt x="6485" y="3054"/>
                  </a:lnTo>
                  <a:lnTo>
                    <a:pt x="6438" y="2970"/>
                  </a:lnTo>
                  <a:lnTo>
                    <a:pt x="6389" y="2888"/>
                  </a:lnTo>
                  <a:lnTo>
                    <a:pt x="6337" y="2809"/>
                  </a:lnTo>
                  <a:lnTo>
                    <a:pt x="6282" y="2731"/>
                  </a:lnTo>
                  <a:lnTo>
                    <a:pt x="6224" y="2656"/>
                  </a:lnTo>
                  <a:lnTo>
                    <a:pt x="6164" y="2583"/>
                  </a:lnTo>
                  <a:lnTo>
                    <a:pt x="6100" y="2512"/>
                  </a:lnTo>
                  <a:lnTo>
                    <a:pt x="6035" y="2444"/>
                  </a:lnTo>
                  <a:lnTo>
                    <a:pt x="5967" y="2378"/>
                  </a:lnTo>
                  <a:lnTo>
                    <a:pt x="5896" y="2315"/>
                  </a:lnTo>
                  <a:lnTo>
                    <a:pt x="5823" y="2254"/>
                  </a:lnTo>
                  <a:lnTo>
                    <a:pt x="5748" y="2197"/>
                  </a:lnTo>
                  <a:lnTo>
                    <a:pt x="5670" y="2142"/>
                  </a:lnTo>
                  <a:lnTo>
                    <a:pt x="5591" y="2090"/>
                  </a:lnTo>
                  <a:lnTo>
                    <a:pt x="5509" y="2041"/>
                  </a:lnTo>
                  <a:lnTo>
                    <a:pt x="5425" y="1994"/>
                  </a:lnTo>
                  <a:lnTo>
                    <a:pt x="5340" y="1951"/>
                  </a:lnTo>
                  <a:lnTo>
                    <a:pt x="5254" y="1912"/>
                  </a:lnTo>
                  <a:lnTo>
                    <a:pt x="5166" y="1875"/>
                  </a:lnTo>
                  <a:lnTo>
                    <a:pt x="5077" y="1842"/>
                  </a:lnTo>
                  <a:lnTo>
                    <a:pt x="4988" y="1813"/>
                  </a:lnTo>
                  <a:lnTo>
                    <a:pt x="4896" y="1787"/>
                  </a:lnTo>
                  <a:lnTo>
                    <a:pt x="4805" y="1764"/>
                  </a:lnTo>
                  <a:lnTo>
                    <a:pt x="4712" y="1744"/>
                  </a:lnTo>
                  <a:lnTo>
                    <a:pt x="4618" y="1729"/>
                  </a:lnTo>
                  <a:lnTo>
                    <a:pt x="4524" y="1716"/>
                  </a:lnTo>
                  <a:lnTo>
                    <a:pt x="4430" y="1707"/>
                  </a:lnTo>
                  <a:lnTo>
                    <a:pt x="4334" y="1702"/>
                  </a:lnTo>
                  <a:lnTo>
                    <a:pt x="4239" y="1700"/>
                  </a:lnTo>
                  <a:lnTo>
                    <a:pt x="4144" y="1702"/>
                  </a:lnTo>
                  <a:lnTo>
                    <a:pt x="4049" y="1707"/>
                  </a:lnTo>
                  <a:lnTo>
                    <a:pt x="3954" y="1716"/>
                  </a:lnTo>
                  <a:lnTo>
                    <a:pt x="3860" y="1729"/>
                  </a:lnTo>
                  <a:lnTo>
                    <a:pt x="3767" y="1744"/>
                  </a:lnTo>
                  <a:lnTo>
                    <a:pt x="3674" y="1764"/>
                  </a:lnTo>
                  <a:lnTo>
                    <a:pt x="3582" y="1787"/>
                  </a:lnTo>
                  <a:lnTo>
                    <a:pt x="3491" y="1813"/>
                  </a:lnTo>
                  <a:lnTo>
                    <a:pt x="3401" y="1842"/>
                  </a:lnTo>
                  <a:lnTo>
                    <a:pt x="3313" y="1875"/>
                  </a:lnTo>
                  <a:lnTo>
                    <a:pt x="3225" y="1912"/>
                  </a:lnTo>
                  <a:lnTo>
                    <a:pt x="3139" y="1951"/>
                  </a:lnTo>
                  <a:lnTo>
                    <a:pt x="3054" y="1994"/>
                  </a:lnTo>
                  <a:lnTo>
                    <a:pt x="2970" y="2041"/>
                  </a:lnTo>
                  <a:lnTo>
                    <a:pt x="2888" y="2090"/>
                  </a:lnTo>
                  <a:lnTo>
                    <a:pt x="2808" y="2142"/>
                  </a:lnTo>
                  <a:lnTo>
                    <a:pt x="2731" y="2197"/>
                  </a:lnTo>
                  <a:lnTo>
                    <a:pt x="2656" y="2254"/>
                  </a:lnTo>
                  <a:lnTo>
                    <a:pt x="2583" y="2315"/>
                  </a:lnTo>
                  <a:lnTo>
                    <a:pt x="2512" y="2378"/>
                  </a:lnTo>
                  <a:lnTo>
                    <a:pt x="2444" y="2444"/>
                  </a:lnTo>
                  <a:lnTo>
                    <a:pt x="2378" y="2512"/>
                  </a:lnTo>
                  <a:lnTo>
                    <a:pt x="2315" y="2583"/>
                  </a:lnTo>
                  <a:lnTo>
                    <a:pt x="2254" y="2656"/>
                  </a:lnTo>
                  <a:lnTo>
                    <a:pt x="2197" y="2731"/>
                  </a:lnTo>
                  <a:lnTo>
                    <a:pt x="2142" y="2808"/>
                  </a:lnTo>
                  <a:lnTo>
                    <a:pt x="2090" y="2888"/>
                  </a:lnTo>
                  <a:lnTo>
                    <a:pt x="2041" y="2970"/>
                  </a:lnTo>
                  <a:lnTo>
                    <a:pt x="1994" y="3054"/>
                  </a:lnTo>
                  <a:lnTo>
                    <a:pt x="1951" y="3139"/>
                  </a:lnTo>
                  <a:lnTo>
                    <a:pt x="1912" y="3225"/>
                  </a:lnTo>
                  <a:lnTo>
                    <a:pt x="1875" y="3313"/>
                  </a:lnTo>
                  <a:lnTo>
                    <a:pt x="1842" y="3401"/>
                  </a:lnTo>
                  <a:lnTo>
                    <a:pt x="1813" y="3491"/>
                  </a:lnTo>
                  <a:lnTo>
                    <a:pt x="1787" y="3582"/>
                  </a:lnTo>
                  <a:lnTo>
                    <a:pt x="1764" y="3674"/>
                  </a:lnTo>
                  <a:lnTo>
                    <a:pt x="1744" y="3767"/>
                  </a:lnTo>
                  <a:lnTo>
                    <a:pt x="1729" y="3860"/>
                  </a:lnTo>
                  <a:lnTo>
                    <a:pt x="1716" y="3954"/>
                  </a:lnTo>
                  <a:lnTo>
                    <a:pt x="1707" y="4049"/>
                  </a:lnTo>
                  <a:lnTo>
                    <a:pt x="1702" y="4144"/>
                  </a:lnTo>
                  <a:lnTo>
                    <a:pt x="1700" y="4239"/>
                  </a:lnTo>
                  <a:lnTo>
                    <a:pt x="1702" y="4334"/>
                  </a:lnTo>
                  <a:lnTo>
                    <a:pt x="1707" y="4430"/>
                  </a:lnTo>
                  <a:lnTo>
                    <a:pt x="1716" y="4524"/>
                  </a:lnTo>
                  <a:lnTo>
                    <a:pt x="1729" y="4618"/>
                  </a:lnTo>
                  <a:lnTo>
                    <a:pt x="1744" y="4712"/>
                  </a:lnTo>
                  <a:lnTo>
                    <a:pt x="1764" y="4805"/>
                  </a:lnTo>
                  <a:lnTo>
                    <a:pt x="1787" y="4896"/>
                  </a:lnTo>
                  <a:lnTo>
                    <a:pt x="1813" y="4988"/>
                  </a:lnTo>
                  <a:lnTo>
                    <a:pt x="1842" y="5077"/>
                  </a:lnTo>
                  <a:lnTo>
                    <a:pt x="1875" y="5166"/>
                  </a:lnTo>
                  <a:lnTo>
                    <a:pt x="1912" y="5254"/>
                  </a:lnTo>
                  <a:lnTo>
                    <a:pt x="1951" y="5340"/>
                  </a:lnTo>
                  <a:lnTo>
                    <a:pt x="1994" y="5425"/>
                  </a:lnTo>
                  <a:lnTo>
                    <a:pt x="2041" y="5509"/>
                  </a:lnTo>
                  <a:lnTo>
                    <a:pt x="2090" y="5591"/>
                  </a:lnTo>
                  <a:lnTo>
                    <a:pt x="2142" y="5670"/>
                  </a:lnTo>
                  <a:lnTo>
                    <a:pt x="2197" y="5748"/>
                  </a:lnTo>
                  <a:lnTo>
                    <a:pt x="2254" y="5823"/>
                  </a:lnTo>
                  <a:lnTo>
                    <a:pt x="2315" y="5896"/>
                  </a:lnTo>
                  <a:lnTo>
                    <a:pt x="2378" y="5967"/>
                  </a:lnTo>
                  <a:lnTo>
                    <a:pt x="2444" y="6035"/>
                  </a:lnTo>
                  <a:lnTo>
                    <a:pt x="2512" y="6100"/>
                  </a:lnTo>
                  <a:lnTo>
                    <a:pt x="2583" y="6164"/>
                  </a:lnTo>
                  <a:lnTo>
                    <a:pt x="2656" y="6224"/>
                  </a:lnTo>
                  <a:lnTo>
                    <a:pt x="2731" y="6282"/>
                  </a:lnTo>
                  <a:lnTo>
                    <a:pt x="2809" y="6337"/>
                  </a:lnTo>
                  <a:lnTo>
                    <a:pt x="2888" y="6389"/>
                  </a:lnTo>
                  <a:lnTo>
                    <a:pt x="2970" y="6438"/>
                  </a:lnTo>
                  <a:lnTo>
                    <a:pt x="3054" y="6485"/>
                  </a:lnTo>
                  <a:lnTo>
                    <a:pt x="3139" y="6528"/>
                  </a:lnTo>
                  <a:lnTo>
                    <a:pt x="3225" y="6567"/>
                  </a:lnTo>
                  <a:lnTo>
                    <a:pt x="3313" y="6604"/>
                  </a:lnTo>
                  <a:lnTo>
                    <a:pt x="3401" y="6637"/>
                  </a:lnTo>
                  <a:lnTo>
                    <a:pt x="3491" y="6666"/>
                  </a:lnTo>
                  <a:lnTo>
                    <a:pt x="3582" y="6692"/>
                  </a:lnTo>
                  <a:lnTo>
                    <a:pt x="3674" y="6715"/>
                  </a:lnTo>
                  <a:lnTo>
                    <a:pt x="3767" y="6735"/>
                  </a:lnTo>
                  <a:lnTo>
                    <a:pt x="3860" y="6750"/>
                  </a:lnTo>
                  <a:lnTo>
                    <a:pt x="3954" y="6763"/>
                  </a:lnTo>
                  <a:lnTo>
                    <a:pt x="4049" y="6772"/>
                  </a:lnTo>
                  <a:lnTo>
                    <a:pt x="4144" y="6777"/>
                  </a:lnTo>
                  <a:lnTo>
                    <a:pt x="4239" y="6779"/>
                  </a:lnTo>
                  <a:lnTo>
                    <a:pt x="4334" y="6777"/>
                  </a:lnTo>
                  <a:lnTo>
                    <a:pt x="4430" y="6772"/>
                  </a:lnTo>
                  <a:lnTo>
                    <a:pt x="4524" y="6763"/>
                  </a:lnTo>
                  <a:lnTo>
                    <a:pt x="4618" y="6750"/>
                  </a:lnTo>
                  <a:lnTo>
                    <a:pt x="4712" y="6735"/>
                  </a:lnTo>
                  <a:lnTo>
                    <a:pt x="4805" y="6715"/>
                  </a:lnTo>
                  <a:lnTo>
                    <a:pt x="4896" y="6692"/>
                  </a:lnTo>
                  <a:lnTo>
                    <a:pt x="4988" y="6666"/>
                  </a:lnTo>
                  <a:lnTo>
                    <a:pt x="5077" y="6637"/>
                  </a:lnTo>
                  <a:lnTo>
                    <a:pt x="5166" y="6604"/>
                  </a:lnTo>
                  <a:lnTo>
                    <a:pt x="5254" y="6567"/>
                  </a:lnTo>
                  <a:lnTo>
                    <a:pt x="5340" y="6528"/>
                  </a:lnTo>
                  <a:lnTo>
                    <a:pt x="5425" y="6485"/>
                  </a:lnTo>
                  <a:lnTo>
                    <a:pt x="5509" y="6438"/>
                  </a:lnTo>
                  <a:lnTo>
                    <a:pt x="5591" y="6389"/>
                  </a:lnTo>
                  <a:lnTo>
                    <a:pt x="5670" y="6337"/>
                  </a:lnTo>
                  <a:lnTo>
                    <a:pt x="5748" y="6282"/>
                  </a:lnTo>
                  <a:lnTo>
                    <a:pt x="5823" y="6224"/>
                  </a:lnTo>
                  <a:lnTo>
                    <a:pt x="5896" y="6164"/>
                  </a:lnTo>
                  <a:lnTo>
                    <a:pt x="5957" y="6109"/>
                  </a:lnTo>
                  <a:lnTo>
                    <a:pt x="5965" y="6093"/>
                  </a:lnTo>
                  <a:lnTo>
                    <a:pt x="5990" y="6055"/>
                  </a:lnTo>
                  <a:lnTo>
                    <a:pt x="6021" y="6021"/>
                  </a:lnTo>
                  <a:lnTo>
                    <a:pt x="6055" y="5990"/>
                  </a:lnTo>
                  <a:lnTo>
                    <a:pt x="6093" y="5965"/>
                  </a:lnTo>
                  <a:lnTo>
                    <a:pt x="6109" y="5957"/>
                  </a:lnTo>
                  <a:lnTo>
                    <a:pt x="6164" y="5896"/>
                  </a:lnTo>
                  <a:lnTo>
                    <a:pt x="6224" y="5823"/>
                  </a:lnTo>
                  <a:lnTo>
                    <a:pt x="6282" y="5748"/>
                  </a:lnTo>
                  <a:lnTo>
                    <a:pt x="6337" y="5670"/>
                  </a:lnTo>
                  <a:lnTo>
                    <a:pt x="6389" y="5591"/>
                  </a:lnTo>
                  <a:lnTo>
                    <a:pt x="6438" y="5509"/>
                  </a:lnTo>
                  <a:lnTo>
                    <a:pt x="6485" y="5425"/>
                  </a:lnTo>
                  <a:lnTo>
                    <a:pt x="6528" y="5340"/>
                  </a:lnTo>
                  <a:lnTo>
                    <a:pt x="6567" y="5254"/>
                  </a:lnTo>
                  <a:lnTo>
                    <a:pt x="6604" y="5166"/>
                  </a:lnTo>
                  <a:lnTo>
                    <a:pt x="6637" y="5077"/>
                  </a:lnTo>
                  <a:lnTo>
                    <a:pt x="6666" y="4988"/>
                  </a:lnTo>
                  <a:lnTo>
                    <a:pt x="6692" y="4896"/>
                  </a:lnTo>
                  <a:lnTo>
                    <a:pt x="6715" y="4805"/>
                  </a:lnTo>
                  <a:lnTo>
                    <a:pt x="6735" y="4712"/>
                  </a:lnTo>
                  <a:lnTo>
                    <a:pt x="6750" y="4618"/>
                  </a:lnTo>
                  <a:lnTo>
                    <a:pt x="6763" y="4524"/>
                  </a:lnTo>
                  <a:lnTo>
                    <a:pt x="6772" y="4430"/>
                  </a:lnTo>
                  <a:lnTo>
                    <a:pt x="6777" y="4334"/>
                  </a:lnTo>
                  <a:close/>
                </a:path>
              </a:pathLst>
            </a:custGeom>
            <a:solidFill>
              <a:schemeClr val="accent1">
                <a:lumMod val="50000"/>
              </a:scheme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sp>
        <p:nvSpPr>
          <p:cNvPr id="58" name="Oval 57">
            <a:extLst>
              <a:ext uri="{FF2B5EF4-FFF2-40B4-BE49-F238E27FC236}">
                <a16:creationId xmlns:a16="http://schemas.microsoft.com/office/drawing/2014/main" id="{0BE7B156-E5AA-488D-9795-B3D13EEB1DAE}"/>
              </a:ext>
            </a:extLst>
          </p:cNvPr>
          <p:cNvSpPr/>
          <p:nvPr/>
        </p:nvSpPr>
        <p:spPr>
          <a:xfrm>
            <a:off x="5381027" y="1444359"/>
            <a:ext cx="1429946" cy="1429946"/>
          </a:xfrm>
          <a:prstGeom prst="ellipse">
            <a:avLst/>
          </a:prstGeom>
          <a:solidFill>
            <a:schemeClr val="accent1"/>
          </a:solidFill>
          <a:ln w="9525" cap="rnd" cmpd="sng" algn="ctr">
            <a:solidFill>
              <a:schemeClr val="bg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a:endParaRPr lang="de-DE" sz="1200">
              <a:solidFill>
                <a:srgbClr val="FFFFFF"/>
              </a:solidFill>
            </a:endParaRPr>
          </a:p>
        </p:txBody>
      </p:sp>
      <p:sp>
        <p:nvSpPr>
          <p:cNvPr id="59" name="Oval 58">
            <a:extLst>
              <a:ext uri="{FF2B5EF4-FFF2-40B4-BE49-F238E27FC236}">
                <a16:creationId xmlns:a16="http://schemas.microsoft.com/office/drawing/2014/main" id="{A58F241D-D08B-4AEA-97ED-A7FF5BB4A685}"/>
              </a:ext>
            </a:extLst>
          </p:cNvPr>
          <p:cNvSpPr/>
          <p:nvPr/>
        </p:nvSpPr>
        <p:spPr>
          <a:xfrm>
            <a:off x="5381027" y="1500075"/>
            <a:ext cx="1429946" cy="1429946"/>
          </a:xfrm>
          <a:prstGeom prst="ellipse">
            <a:avLst/>
          </a:prstGeom>
          <a:solidFill>
            <a:schemeClr val="bg1"/>
          </a:solidFill>
          <a:ln w="9525" cap="rnd" cmpd="sng" algn="ctr">
            <a:solidFill>
              <a:schemeClr val="bg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a:endParaRPr lang="de-DE" sz="1200">
              <a:solidFill>
                <a:srgbClr val="FFFFFF"/>
              </a:solidFill>
            </a:endParaRPr>
          </a:p>
        </p:txBody>
      </p:sp>
      <p:grpSp>
        <p:nvGrpSpPr>
          <p:cNvPr id="7" name="Group 6">
            <a:extLst>
              <a:ext uri="{FF2B5EF4-FFF2-40B4-BE49-F238E27FC236}">
                <a16:creationId xmlns:a16="http://schemas.microsoft.com/office/drawing/2014/main" id="{7C5D9604-FC37-29A4-2410-8718C9C7CB04}"/>
              </a:ext>
            </a:extLst>
          </p:cNvPr>
          <p:cNvGrpSpPr/>
          <p:nvPr/>
        </p:nvGrpSpPr>
        <p:grpSpPr>
          <a:xfrm>
            <a:off x="5746689" y="1691860"/>
            <a:ext cx="698622" cy="698622"/>
            <a:chOff x="5746689" y="1691860"/>
            <a:chExt cx="698622" cy="698622"/>
          </a:xfrm>
        </p:grpSpPr>
        <p:sp>
          <p:nvSpPr>
            <p:cNvPr id="65" name="Google Shape;695;p7"/>
            <p:cNvSpPr/>
            <p:nvPr/>
          </p:nvSpPr>
          <p:spPr>
            <a:xfrm>
              <a:off x="5746689" y="1691860"/>
              <a:ext cx="698622" cy="698622"/>
            </a:xfrm>
            <a:custGeom>
              <a:avLst/>
              <a:gdLst/>
              <a:ahLst/>
              <a:cxnLst/>
              <a:rect l="l" t="t" r="r" b="b"/>
              <a:pathLst>
                <a:path w="10000" h="10000" extrusionOk="0">
                  <a:moveTo>
                    <a:pt x="6173" y="7412"/>
                  </a:moveTo>
                  <a:lnTo>
                    <a:pt x="6172" y="7456"/>
                  </a:lnTo>
                  <a:lnTo>
                    <a:pt x="6170" y="7500"/>
                  </a:lnTo>
                  <a:lnTo>
                    <a:pt x="6166" y="7544"/>
                  </a:lnTo>
                  <a:lnTo>
                    <a:pt x="6160" y="7587"/>
                  </a:lnTo>
                  <a:lnTo>
                    <a:pt x="6153" y="7630"/>
                  </a:lnTo>
                  <a:lnTo>
                    <a:pt x="6144" y="7673"/>
                  </a:lnTo>
                  <a:lnTo>
                    <a:pt x="6133" y="7716"/>
                  </a:lnTo>
                  <a:lnTo>
                    <a:pt x="6121" y="7757"/>
                  </a:lnTo>
                  <a:lnTo>
                    <a:pt x="6107" y="7799"/>
                  </a:lnTo>
                  <a:lnTo>
                    <a:pt x="6092" y="7840"/>
                  </a:lnTo>
                  <a:lnTo>
                    <a:pt x="6075" y="7880"/>
                  </a:lnTo>
                  <a:lnTo>
                    <a:pt x="6057" y="7920"/>
                  </a:lnTo>
                  <a:lnTo>
                    <a:pt x="6037" y="7959"/>
                  </a:lnTo>
                  <a:lnTo>
                    <a:pt x="6016" y="7998"/>
                  </a:lnTo>
                  <a:lnTo>
                    <a:pt x="5993" y="8036"/>
                  </a:lnTo>
                  <a:lnTo>
                    <a:pt x="5969" y="8073"/>
                  </a:lnTo>
                  <a:lnTo>
                    <a:pt x="5944" y="8109"/>
                  </a:lnTo>
                  <a:lnTo>
                    <a:pt x="5917" y="8144"/>
                  </a:lnTo>
                  <a:lnTo>
                    <a:pt x="5889" y="8177"/>
                  </a:lnTo>
                  <a:lnTo>
                    <a:pt x="5860" y="8210"/>
                  </a:lnTo>
                  <a:lnTo>
                    <a:pt x="5830" y="8242"/>
                  </a:lnTo>
                  <a:lnTo>
                    <a:pt x="5798" y="8272"/>
                  </a:lnTo>
                  <a:lnTo>
                    <a:pt x="5766" y="8301"/>
                  </a:lnTo>
                  <a:lnTo>
                    <a:pt x="5732" y="8329"/>
                  </a:lnTo>
                  <a:lnTo>
                    <a:pt x="5697" y="8356"/>
                  </a:lnTo>
                  <a:lnTo>
                    <a:pt x="5661" y="8381"/>
                  </a:lnTo>
                  <a:lnTo>
                    <a:pt x="5625" y="8405"/>
                  </a:lnTo>
                  <a:lnTo>
                    <a:pt x="5587" y="8428"/>
                  </a:lnTo>
                  <a:lnTo>
                    <a:pt x="5548" y="8449"/>
                  </a:lnTo>
                  <a:lnTo>
                    <a:pt x="5509" y="8469"/>
                  </a:lnTo>
                  <a:lnTo>
                    <a:pt x="5469" y="8487"/>
                  </a:lnTo>
                  <a:lnTo>
                    <a:pt x="5428" y="8504"/>
                  </a:lnTo>
                  <a:lnTo>
                    <a:pt x="5387" y="8519"/>
                  </a:lnTo>
                  <a:lnTo>
                    <a:pt x="5346" y="8533"/>
                  </a:lnTo>
                  <a:lnTo>
                    <a:pt x="5304" y="8545"/>
                  </a:lnTo>
                  <a:lnTo>
                    <a:pt x="5261" y="8556"/>
                  </a:lnTo>
                  <a:lnTo>
                    <a:pt x="5218" y="8565"/>
                  </a:lnTo>
                  <a:lnTo>
                    <a:pt x="5175" y="8572"/>
                  </a:lnTo>
                  <a:lnTo>
                    <a:pt x="5132" y="8578"/>
                  </a:lnTo>
                  <a:lnTo>
                    <a:pt x="5088" y="8582"/>
                  </a:lnTo>
                  <a:lnTo>
                    <a:pt x="5044" y="8584"/>
                  </a:lnTo>
                  <a:lnTo>
                    <a:pt x="5000" y="8585"/>
                  </a:lnTo>
                  <a:lnTo>
                    <a:pt x="4956" y="8584"/>
                  </a:lnTo>
                  <a:lnTo>
                    <a:pt x="4912" y="8582"/>
                  </a:lnTo>
                  <a:lnTo>
                    <a:pt x="4868" y="8578"/>
                  </a:lnTo>
                  <a:lnTo>
                    <a:pt x="4825" y="8572"/>
                  </a:lnTo>
                  <a:lnTo>
                    <a:pt x="4782" y="8565"/>
                  </a:lnTo>
                  <a:lnTo>
                    <a:pt x="4739" y="8556"/>
                  </a:lnTo>
                  <a:lnTo>
                    <a:pt x="4696" y="8545"/>
                  </a:lnTo>
                  <a:lnTo>
                    <a:pt x="4654" y="8533"/>
                  </a:lnTo>
                  <a:lnTo>
                    <a:pt x="4613" y="8519"/>
                  </a:lnTo>
                  <a:lnTo>
                    <a:pt x="4572" y="8504"/>
                  </a:lnTo>
                  <a:lnTo>
                    <a:pt x="4531" y="8487"/>
                  </a:lnTo>
                  <a:lnTo>
                    <a:pt x="4491" y="8469"/>
                  </a:lnTo>
                  <a:lnTo>
                    <a:pt x="4452" y="8449"/>
                  </a:lnTo>
                  <a:lnTo>
                    <a:pt x="4413" y="8428"/>
                  </a:lnTo>
                  <a:lnTo>
                    <a:pt x="4375" y="8405"/>
                  </a:lnTo>
                  <a:lnTo>
                    <a:pt x="4339" y="8381"/>
                  </a:lnTo>
                  <a:lnTo>
                    <a:pt x="4303" y="8356"/>
                  </a:lnTo>
                  <a:lnTo>
                    <a:pt x="4268" y="8329"/>
                  </a:lnTo>
                  <a:lnTo>
                    <a:pt x="4234" y="8301"/>
                  </a:lnTo>
                  <a:lnTo>
                    <a:pt x="4202" y="8272"/>
                  </a:lnTo>
                  <a:lnTo>
                    <a:pt x="4170" y="8242"/>
                  </a:lnTo>
                  <a:lnTo>
                    <a:pt x="4140" y="8210"/>
                  </a:lnTo>
                  <a:lnTo>
                    <a:pt x="4111" y="8177"/>
                  </a:lnTo>
                  <a:lnTo>
                    <a:pt x="4083" y="8144"/>
                  </a:lnTo>
                  <a:lnTo>
                    <a:pt x="4056" y="8109"/>
                  </a:lnTo>
                  <a:lnTo>
                    <a:pt x="4031" y="8073"/>
                  </a:lnTo>
                  <a:lnTo>
                    <a:pt x="4007" y="8036"/>
                  </a:lnTo>
                  <a:lnTo>
                    <a:pt x="3984" y="7998"/>
                  </a:lnTo>
                  <a:lnTo>
                    <a:pt x="3963" y="7959"/>
                  </a:lnTo>
                  <a:lnTo>
                    <a:pt x="3943" y="7920"/>
                  </a:lnTo>
                  <a:lnTo>
                    <a:pt x="3925" y="7880"/>
                  </a:lnTo>
                  <a:lnTo>
                    <a:pt x="3908" y="7840"/>
                  </a:lnTo>
                  <a:lnTo>
                    <a:pt x="3893" y="7799"/>
                  </a:lnTo>
                  <a:lnTo>
                    <a:pt x="3879" y="7757"/>
                  </a:lnTo>
                  <a:lnTo>
                    <a:pt x="3867" y="7716"/>
                  </a:lnTo>
                  <a:lnTo>
                    <a:pt x="3856" y="7673"/>
                  </a:lnTo>
                  <a:lnTo>
                    <a:pt x="3847" y="7630"/>
                  </a:lnTo>
                  <a:lnTo>
                    <a:pt x="3840" y="7587"/>
                  </a:lnTo>
                  <a:lnTo>
                    <a:pt x="3834" y="7544"/>
                  </a:lnTo>
                  <a:lnTo>
                    <a:pt x="3830" y="7500"/>
                  </a:lnTo>
                  <a:lnTo>
                    <a:pt x="3828" y="7456"/>
                  </a:lnTo>
                  <a:lnTo>
                    <a:pt x="3827" y="7412"/>
                  </a:lnTo>
                  <a:lnTo>
                    <a:pt x="3828" y="7368"/>
                  </a:lnTo>
                  <a:lnTo>
                    <a:pt x="3830" y="7324"/>
                  </a:lnTo>
                  <a:lnTo>
                    <a:pt x="3834" y="7280"/>
                  </a:lnTo>
                  <a:lnTo>
                    <a:pt x="3840" y="7237"/>
                  </a:lnTo>
                  <a:lnTo>
                    <a:pt x="3847" y="7193"/>
                  </a:lnTo>
                  <a:lnTo>
                    <a:pt x="3856" y="7151"/>
                  </a:lnTo>
                  <a:lnTo>
                    <a:pt x="3867" y="7108"/>
                  </a:lnTo>
                  <a:lnTo>
                    <a:pt x="3879" y="7066"/>
                  </a:lnTo>
                  <a:lnTo>
                    <a:pt x="3893" y="7024"/>
                  </a:lnTo>
                  <a:lnTo>
                    <a:pt x="3908" y="6983"/>
                  </a:lnTo>
                  <a:lnTo>
                    <a:pt x="3925" y="6943"/>
                  </a:lnTo>
                  <a:lnTo>
                    <a:pt x="3943" y="6903"/>
                  </a:lnTo>
                  <a:lnTo>
                    <a:pt x="3963" y="6864"/>
                  </a:lnTo>
                  <a:lnTo>
                    <a:pt x="3984" y="6825"/>
                  </a:lnTo>
                  <a:lnTo>
                    <a:pt x="4007" y="6787"/>
                  </a:lnTo>
                  <a:lnTo>
                    <a:pt x="4031" y="6751"/>
                  </a:lnTo>
                  <a:lnTo>
                    <a:pt x="4056" y="6715"/>
                  </a:lnTo>
                  <a:lnTo>
                    <a:pt x="4083" y="6680"/>
                  </a:lnTo>
                  <a:lnTo>
                    <a:pt x="4111" y="6646"/>
                  </a:lnTo>
                  <a:lnTo>
                    <a:pt x="4140" y="6614"/>
                  </a:lnTo>
                  <a:lnTo>
                    <a:pt x="4170" y="6582"/>
                  </a:lnTo>
                  <a:lnTo>
                    <a:pt x="4202" y="6552"/>
                  </a:lnTo>
                  <a:lnTo>
                    <a:pt x="4234" y="6523"/>
                  </a:lnTo>
                  <a:lnTo>
                    <a:pt x="4268" y="6495"/>
                  </a:lnTo>
                  <a:lnTo>
                    <a:pt x="4303" y="6468"/>
                  </a:lnTo>
                  <a:lnTo>
                    <a:pt x="4339" y="6443"/>
                  </a:lnTo>
                  <a:lnTo>
                    <a:pt x="4375" y="6419"/>
                  </a:lnTo>
                  <a:lnTo>
                    <a:pt x="4413" y="6396"/>
                  </a:lnTo>
                  <a:lnTo>
                    <a:pt x="4452" y="6375"/>
                  </a:lnTo>
                  <a:lnTo>
                    <a:pt x="4491" y="6355"/>
                  </a:lnTo>
                  <a:lnTo>
                    <a:pt x="4531" y="6336"/>
                  </a:lnTo>
                  <a:lnTo>
                    <a:pt x="4572" y="6320"/>
                  </a:lnTo>
                  <a:lnTo>
                    <a:pt x="4613" y="6304"/>
                  </a:lnTo>
                  <a:lnTo>
                    <a:pt x="4654" y="6291"/>
                  </a:lnTo>
                  <a:lnTo>
                    <a:pt x="4696" y="6278"/>
                  </a:lnTo>
                  <a:lnTo>
                    <a:pt x="4739" y="6268"/>
                  </a:lnTo>
                  <a:lnTo>
                    <a:pt x="4782" y="6259"/>
                  </a:lnTo>
                  <a:lnTo>
                    <a:pt x="4825" y="6251"/>
                  </a:lnTo>
                  <a:lnTo>
                    <a:pt x="4868" y="6246"/>
                  </a:lnTo>
                  <a:lnTo>
                    <a:pt x="4912" y="6241"/>
                  </a:lnTo>
                  <a:lnTo>
                    <a:pt x="4956" y="6239"/>
                  </a:lnTo>
                  <a:lnTo>
                    <a:pt x="5000" y="6238"/>
                  </a:lnTo>
                  <a:lnTo>
                    <a:pt x="5044" y="6239"/>
                  </a:lnTo>
                  <a:lnTo>
                    <a:pt x="5088" y="6241"/>
                  </a:lnTo>
                  <a:lnTo>
                    <a:pt x="5132" y="6246"/>
                  </a:lnTo>
                  <a:lnTo>
                    <a:pt x="5175" y="6251"/>
                  </a:lnTo>
                  <a:lnTo>
                    <a:pt x="5218" y="6259"/>
                  </a:lnTo>
                  <a:lnTo>
                    <a:pt x="5261" y="6268"/>
                  </a:lnTo>
                  <a:lnTo>
                    <a:pt x="5304" y="6278"/>
                  </a:lnTo>
                  <a:lnTo>
                    <a:pt x="5346" y="6291"/>
                  </a:lnTo>
                  <a:lnTo>
                    <a:pt x="5387" y="6304"/>
                  </a:lnTo>
                  <a:lnTo>
                    <a:pt x="5428" y="6320"/>
                  </a:lnTo>
                  <a:lnTo>
                    <a:pt x="5469" y="6336"/>
                  </a:lnTo>
                  <a:lnTo>
                    <a:pt x="5509" y="6355"/>
                  </a:lnTo>
                  <a:lnTo>
                    <a:pt x="5548" y="6375"/>
                  </a:lnTo>
                  <a:lnTo>
                    <a:pt x="5587" y="6396"/>
                  </a:lnTo>
                  <a:lnTo>
                    <a:pt x="5625" y="6419"/>
                  </a:lnTo>
                  <a:lnTo>
                    <a:pt x="5661" y="6443"/>
                  </a:lnTo>
                  <a:lnTo>
                    <a:pt x="5697" y="6468"/>
                  </a:lnTo>
                  <a:lnTo>
                    <a:pt x="5732" y="6495"/>
                  </a:lnTo>
                  <a:lnTo>
                    <a:pt x="5766" y="6523"/>
                  </a:lnTo>
                  <a:lnTo>
                    <a:pt x="5798" y="6552"/>
                  </a:lnTo>
                  <a:lnTo>
                    <a:pt x="5830" y="6582"/>
                  </a:lnTo>
                  <a:lnTo>
                    <a:pt x="5860" y="6614"/>
                  </a:lnTo>
                  <a:lnTo>
                    <a:pt x="5889" y="6646"/>
                  </a:lnTo>
                  <a:lnTo>
                    <a:pt x="5917" y="6680"/>
                  </a:lnTo>
                  <a:lnTo>
                    <a:pt x="5944" y="6715"/>
                  </a:lnTo>
                  <a:lnTo>
                    <a:pt x="5969" y="6751"/>
                  </a:lnTo>
                  <a:lnTo>
                    <a:pt x="5993" y="6787"/>
                  </a:lnTo>
                  <a:lnTo>
                    <a:pt x="6016" y="6825"/>
                  </a:lnTo>
                  <a:lnTo>
                    <a:pt x="6037" y="6864"/>
                  </a:lnTo>
                  <a:lnTo>
                    <a:pt x="6057" y="6903"/>
                  </a:lnTo>
                  <a:lnTo>
                    <a:pt x="6075" y="6943"/>
                  </a:lnTo>
                  <a:lnTo>
                    <a:pt x="6092" y="6983"/>
                  </a:lnTo>
                  <a:lnTo>
                    <a:pt x="6107" y="7024"/>
                  </a:lnTo>
                  <a:lnTo>
                    <a:pt x="6121" y="7066"/>
                  </a:lnTo>
                  <a:lnTo>
                    <a:pt x="6133" y="7108"/>
                  </a:lnTo>
                  <a:lnTo>
                    <a:pt x="6144" y="7151"/>
                  </a:lnTo>
                  <a:lnTo>
                    <a:pt x="6153" y="7193"/>
                  </a:lnTo>
                  <a:lnTo>
                    <a:pt x="6160" y="7237"/>
                  </a:lnTo>
                  <a:lnTo>
                    <a:pt x="6166" y="7280"/>
                  </a:lnTo>
                  <a:lnTo>
                    <a:pt x="6170" y="7324"/>
                  </a:lnTo>
                  <a:lnTo>
                    <a:pt x="6172" y="7368"/>
                  </a:lnTo>
                  <a:lnTo>
                    <a:pt x="6173" y="7412"/>
                  </a:ln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66" name="Google Shape;696;p7"/>
            <p:cNvSpPr/>
            <p:nvPr/>
          </p:nvSpPr>
          <p:spPr>
            <a:xfrm>
              <a:off x="5746689" y="1691860"/>
              <a:ext cx="698622" cy="698622"/>
            </a:xfrm>
            <a:custGeom>
              <a:avLst/>
              <a:gdLst/>
              <a:ahLst/>
              <a:cxnLst/>
              <a:rect l="l" t="t" r="r" b="b"/>
              <a:pathLst>
                <a:path w="10000" h="10000" extrusionOk="0">
                  <a:moveTo>
                    <a:pt x="3685" y="2405"/>
                  </a:moveTo>
                  <a:lnTo>
                    <a:pt x="3685" y="2414"/>
                  </a:lnTo>
                  <a:lnTo>
                    <a:pt x="3686" y="2453"/>
                  </a:lnTo>
                  <a:lnTo>
                    <a:pt x="3686" y="2463"/>
                  </a:lnTo>
                  <a:lnTo>
                    <a:pt x="3686" y="2469"/>
                  </a:lnTo>
                  <a:lnTo>
                    <a:pt x="6314" y="2469"/>
                  </a:lnTo>
                  <a:lnTo>
                    <a:pt x="6314" y="2463"/>
                  </a:lnTo>
                  <a:lnTo>
                    <a:pt x="6314" y="2453"/>
                  </a:lnTo>
                  <a:lnTo>
                    <a:pt x="6315" y="2414"/>
                  </a:lnTo>
                  <a:lnTo>
                    <a:pt x="6315" y="2405"/>
                  </a:lnTo>
                  <a:lnTo>
                    <a:pt x="6317" y="2366"/>
                  </a:lnTo>
                  <a:lnTo>
                    <a:pt x="6318" y="2356"/>
                  </a:lnTo>
                  <a:lnTo>
                    <a:pt x="6322" y="2318"/>
                  </a:lnTo>
                  <a:lnTo>
                    <a:pt x="6323" y="2308"/>
                  </a:lnTo>
                  <a:lnTo>
                    <a:pt x="6328" y="2270"/>
                  </a:lnTo>
                  <a:lnTo>
                    <a:pt x="6329" y="2260"/>
                  </a:lnTo>
                  <a:lnTo>
                    <a:pt x="6336" y="2222"/>
                  </a:lnTo>
                  <a:lnTo>
                    <a:pt x="6337" y="2213"/>
                  </a:lnTo>
                  <a:lnTo>
                    <a:pt x="6345" y="2175"/>
                  </a:lnTo>
                  <a:lnTo>
                    <a:pt x="6347" y="2166"/>
                  </a:lnTo>
                  <a:lnTo>
                    <a:pt x="6357" y="2128"/>
                  </a:lnTo>
                  <a:lnTo>
                    <a:pt x="6359" y="2119"/>
                  </a:lnTo>
                  <a:lnTo>
                    <a:pt x="6370" y="2081"/>
                  </a:lnTo>
                  <a:lnTo>
                    <a:pt x="6373" y="2073"/>
                  </a:lnTo>
                  <a:lnTo>
                    <a:pt x="6385" y="2036"/>
                  </a:lnTo>
                  <a:lnTo>
                    <a:pt x="6388" y="2027"/>
                  </a:lnTo>
                  <a:lnTo>
                    <a:pt x="6402" y="1990"/>
                  </a:lnTo>
                  <a:lnTo>
                    <a:pt x="6405" y="1981"/>
                  </a:lnTo>
                  <a:lnTo>
                    <a:pt x="6420" y="1945"/>
                  </a:lnTo>
                  <a:lnTo>
                    <a:pt x="6424" y="1937"/>
                  </a:lnTo>
                  <a:lnTo>
                    <a:pt x="6440" y="1901"/>
                  </a:lnTo>
                  <a:lnTo>
                    <a:pt x="6444" y="1893"/>
                  </a:lnTo>
                  <a:lnTo>
                    <a:pt x="6462" y="1858"/>
                  </a:lnTo>
                  <a:lnTo>
                    <a:pt x="6467" y="1850"/>
                  </a:lnTo>
                  <a:lnTo>
                    <a:pt x="6486" y="1815"/>
                  </a:lnTo>
                  <a:lnTo>
                    <a:pt x="6490" y="1808"/>
                  </a:lnTo>
                  <a:lnTo>
                    <a:pt x="6510" y="1774"/>
                  </a:lnTo>
                  <a:lnTo>
                    <a:pt x="6515" y="1766"/>
                  </a:lnTo>
                  <a:lnTo>
                    <a:pt x="6537" y="1734"/>
                  </a:lnTo>
                  <a:lnTo>
                    <a:pt x="6542" y="1726"/>
                  </a:lnTo>
                  <a:lnTo>
                    <a:pt x="6564" y="1694"/>
                  </a:lnTo>
                  <a:lnTo>
                    <a:pt x="6570" y="1687"/>
                  </a:lnTo>
                  <a:lnTo>
                    <a:pt x="6594" y="1656"/>
                  </a:lnTo>
                  <a:lnTo>
                    <a:pt x="6599" y="1648"/>
                  </a:lnTo>
                  <a:lnTo>
                    <a:pt x="6624" y="1618"/>
                  </a:lnTo>
                  <a:lnTo>
                    <a:pt x="6630" y="1611"/>
                  </a:lnTo>
                  <a:lnTo>
                    <a:pt x="6656" y="1582"/>
                  </a:lnTo>
                  <a:lnTo>
                    <a:pt x="6663" y="1575"/>
                  </a:lnTo>
                  <a:lnTo>
                    <a:pt x="6690" y="1547"/>
                  </a:lnTo>
                  <a:lnTo>
                    <a:pt x="6696" y="1541"/>
                  </a:lnTo>
                  <a:lnTo>
                    <a:pt x="6724" y="1514"/>
                  </a:lnTo>
                  <a:lnTo>
                    <a:pt x="6731" y="1507"/>
                  </a:lnTo>
                  <a:lnTo>
                    <a:pt x="6760" y="1481"/>
                  </a:lnTo>
                  <a:lnTo>
                    <a:pt x="6767" y="1475"/>
                  </a:lnTo>
                  <a:lnTo>
                    <a:pt x="6797" y="1450"/>
                  </a:lnTo>
                  <a:lnTo>
                    <a:pt x="6805" y="1444"/>
                  </a:lnTo>
                  <a:lnTo>
                    <a:pt x="6836" y="1421"/>
                  </a:lnTo>
                  <a:lnTo>
                    <a:pt x="6843" y="1415"/>
                  </a:lnTo>
                  <a:lnTo>
                    <a:pt x="6875" y="1392"/>
                  </a:lnTo>
                  <a:lnTo>
                    <a:pt x="6883" y="1387"/>
                  </a:lnTo>
                  <a:lnTo>
                    <a:pt x="6916" y="1366"/>
                  </a:lnTo>
                  <a:lnTo>
                    <a:pt x="6924" y="1361"/>
                  </a:lnTo>
                  <a:lnTo>
                    <a:pt x="6958" y="1340"/>
                  </a:lnTo>
                  <a:lnTo>
                    <a:pt x="6964" y="1337"/>
                  </a:lnTo>
                  <a:lnTo>
                    <a:pt x="6999" y="1318"/>
                  </a:lnTo>
                  <a:lnTo>
                    <a:pt x="7007" y="1313"/>
                  </a:lnTo>
                  <a:lnTo>
                    <a:pt x="7042" y="1295"/>
                  </a:lnTo>
                  <a:lnTo>
                    <a:pt x="7050" y="1291"/>
                  </a:lnTo>
                  <a:lnTo>
                    <a:pt x="7086" y="1275"/>
                  </a:lnTo>
                  <a:lnTo>
                    <a:pt x="7094" y="1271"/>
                  </a:lnTo>
                  <a:lnTo>
                    <a:pt x="7130" y="1256"/>
                  </a:lnTo>
                  <a:lnTo>
                    <a:pt x="7139" y="1253"/>
                  </a:lnTo>
                  <a:lnTo>
                    <a:pt x="7176" y="1239"/>
                  </a:lnTo>
                  <a:lnTo>
                    <a:pt x="7185" y="1236"/>
                  </a:lnTo>
                  <a:lnTo>
                    <a:pt x="7222" y="1224"/>
                  </a:lnTo>
                  <a:lnTo>
                    <a:pt x="7230" y="1221"/>
                  </a:lnTo>
                  <a:lnTo>
                    <a:pt x="7268" y="1210"/>
                  </a:lnTo>
                  <a:lnTo>
                    <a:pt x="7277" y="1208"/>
                  </a:lnTo>
                  <a:lnTo>
                    <a:pt x="7315" y="1198"/>
                  </a:lnTo>
                  <a:lnTo>
                    <a:pt x="7324" y="1196"/>
                  </a:lnTo>
                  <a:lnTo>
                    <a:pt x="7362" y="1188"/>
                  </a:lnTo>
                  <a:lnTo>
                    <a:pt x="7371" y="1187"/>
                  </a:lnTo>
                  <a:lnTo>
                    <a:pt x="7409" y="1180"/>
                  </a:lnTo>
                  <a:lnTo>
                    <a:pt x="7419" y="1179"/>
                  </a:lnTo>
                  <a:lnTo>
                    <a:pt x="7457" y="1174"/>
                  </a:lnTo>
                  <a:lnTo>
                    <a:pt x="7467" y="1173"/>
                  </a:lnTo>
                  <a:lnTo>
                    <a:pt x="7505" y="1169"/>
                  </a:lnTo>
                  <a:lnTo>
                    <a:pt x="7515" y="1168"/>
                  </a:lnTo>
                  <a:lnTo>
                    <a:pt x="7554" y="1166"/>
                  </a:lnTo>
                  <a:lnTo>
                    <a:pt x="7563" y="1166"/>
                  </a:lnTo>
                  <a:lnTo>
                    <a:pt x="7602" y="1165"/>
                  </a:lnTo>
                  <a:lnTo>
                    <a:pt x="7612" y="1165"/>
                  </a:lnTo>
                  <a:lnTo>
                    <a:pt x="7651" y="1166"/>
                  </a:lnTo>
                  <a:lnTo>
                    <a:pt x="7660" y="1166"/>
                  </a:lnTo>
                  <a:lnTo>
                    <a:pt x="7699" y="1168"/>
                  </a:lnTo>
                  <a:lnTo>
                    <a:pt x="7709" y="1169"/>
                  </a:lnTo>
                  <a:lnTo>
                    <a:pt x="7747" y="1173"/>
                  </a:lnTo>
                  <a:lnTo>
                    <a:pt x="7757" y="1174"/>
                  </a:lnTo>
                  <a:lnTo>
                    <a:pt x="7795" y="1179"/>
                  </a:lnTo>
                  <a:lnTo>
                    <a:pt x="7805" y="1180"/>
                  </a:lnTo>
                  <a:lnTo>
                    <a:pt x="7843" y="1187"/>
                  </a:lnTo>
                  <a:lnTo>
                    <a:pt x="7852" y="1188"/>
                  </a:lnTo>
                  <a:lnTo>
                    <a:pt x="7890" y="1196"/>
                  </a:lnTo>
                  <a:lnTo>
                    <a:pt x="7899" y="1198"/>
                  </a:lnTo>
                  <a:lnTo>
                    <a:pt x="7937" y="1208"/>
                  </a:lnTo>
                  <a:lnTo>
                    <a:pt x="7946" y="1210"/>
                  </a:lnTo>
                  <a:lnTo>
                    <a:pt x="7984" y="1221"/>
                  </a:lnTo>
                  <a:lnTo>
                    <a:pt x="7993" y="1224"/>
                  </a:lnTo>
                  <a:lnTo>
                    <a:pt x="8030" y="1236"/>
                  </a:lnTo>
                  <a:lnTo>
                    <a:pt x="8038" y="1239"/>
                  </a:lnTo>
                  <a:lnTo>
                    <a:pt x="8075" y="1253"/>
                  </a:lnTo>
                  <a:lnTo>
                    <a:pt x="8084" y="1256"/>
                  </a:lnTo>
                  <a:lnTo>
                    <a:pt x="8120" y="1271"/>
                  </a:lnTo>
                  <a:lnTo>
                    <a:pt x="8128" y="1275"/>
                  </a:lnTo>
                  <a:lnTo>
                    <a:pt x="8164" y="1291"/>
                  </a:lnTo>
                  <a:lnTo>
                    <a:pt x="8172" y="1295"/>
                  </a:lnTo>
                  <a:lnTo>
                    <a:pt x="8207" y="1313"/>
                  </a:lnTo>
                  <a:lnTo>
                    <a:pt x="8216" y="1317"/>
                  </a:lnTo>
                  <a:lnTo>
                    <a:pt x="8250" y="1336"/>
                  </a:lnTo>
                  <a:lnTo>
                    <a:pt x="8258" y="1341"/>
                  </a:lnTo>
                  <a:lnTo>
                    <a:pt x="8291" y="1361"/>
                  </a:lnTo>
                  <a:lnTo>
                    <a:pt x="8299" y="1366"/>
                  </a:lnTo>
                  <a:lnTo>
                    <a:pt x="8332" y="1387"/>
                  </a:lnTo>
                  <a:lnTo>
                    <a:pt x="8340" y="1393"/>
                  </a:lnTo>
                  <a:lnTo>
                    <a:pt x="8372" y="1415"/>
                  </a:lnTo>
                  <a:lnTo>
                    <a:pt x="8379" y="1421"/>
                  </a:lnTo>
                  <a:lnTo>
                    <a:pt x="8410" y="1444"/>
                  </a:lnTo>
                  <a:lnTo>
                    <a:pt x="8417" y="1450"/>
                  </a:lnTo>
                  <a:lnTo>
                    <a:pt x="8447" y="1475"/>
                  </a:lnTo>
                  <a:lnTo>
                    <a:pt x="8454" y="1481"/>
                  </a:lnTo>
                  <a:lnTo>
                    <a:pt x="8483" y="1507"/>
                  </a:lnTo>
                  <a:lnTo>
                    <a:pt x="8490" y="1514"/>
                  </a:lnTo>
                  <a:lnTo>
                    <a:pt x="8518" y="1541"/>
                  </a:lnTo>
                  <a:lnTo>
                    <a:pt x="8525" y="1547"/>
                  </a:lnTo>
                  <a:lnTo>
                    <a:pt x="8552" y="1575"/>
                  </a:lnTo>
                  <a:lnTo>
                    <a:pt x="8558" y="1582"/>
                  </a:lnTo>
                  <a:lnTo>
                    <a:pt x="8584" y="1611"/>
                  </a:lnTo>
                  <a:lnTo>
                    <a:pt x="8590" y="1618"/>
                  </a:lnTo>
                  <a:lnTo>
                    <a:pt x="8615" y="1648"/>
                  </a:lnTo>
                  <a:lnTo>
                    <a:pt x="8621" y="1656"/>
                  </a:lnTo>
                  <a:lnTo>
                    <a:pt x="8645" y="1687"/>
                  </a:lnTo>
                  <a:lnTo>
                    <a:pt x="8650" y="1694"/>
                  </a:lnTo>
                  <a:lnTo>
                    <a:pt x="8673" y="1726"/>
                  </a:lnTo>
                  <a:lnTo>
                    <a:pt x="8678" y="1734"/>
                  </a:lnTo>
                  <a:lnTo>
                    <a:pt x="8699" y="1767"/>
                  </a:lnTo>
                  <a:lnTo>
                    <a:pt x="8704" y="1775"/>
                  </a:lnTo>
                  <a:lnTo>
                    <a:pt x="8725" y="1809"/>
                  </a:lnTo>
                  <a:lnTo>
                    <a:pt x="8728" y="1815"/>
                  </a:lnTo>
                  <a:lnTo>
                    <a:pt x="8747" y="1850"/>
                  </a:lnTo>
                  <a:lnTo>
                    <a:pt x="8752" y="1858"/>
                  </a:lnTo>
                  <a:lnTo>
                    <a:pt x="8770" y="1893"/>
                  </a:lnTo>
                  <a:lnTo>
                    <a:pt x="8774" y="1901"/>
                  </a:lnTo>
                  <a:lnTo>
                    <a:pt x="8790" y="1937"/>
                  </a:lnTo>
                  <a:lnTo>
                    <a:pt x="8794" y="1945"/>
                  </a:lnTo>
                  <a:lnTo>
                    <a:pt x="8809" y="1981"/>
                  </a:lnTo>
                  <a:lnTo>
                    <a:pt x="8812" y="1990"/>
                  </a:lnTo>
                  <a:lnTo>
                    <a:pt x="8826" y="2027"/>
                  </a:lnTo>
                  <a:lnTo>
                    <a:pt x="8829" y="2036"/>
                  </a:lnTo>
                  <a:lnTo>
                    <a:pt x="8841" y="2073"/>
                  </a:lnTo>
                  <a:lnTo>
                    <a:pt x="8844" y="2081"/>
                  </a:lnTo>
                  <a:lnTo>
                    <a:pt x="8855" y="2119"/>
                  </a:lnTo>
                  <a:lnTo>
                    <a:pt x="8857" y="2128"/>
                  </a:lnTo>
                  <a:lnTo>
                    <a:pt x="8867" y="2166"/>
                  </a:lnTo>
                  <a:lnTo>
                    <a:pt x="8869" y="2175"/>
                  </a:lnTo>
                  <a:lnTo>
                    <a:pt x="8877" y="2213"/>
                  </a:lnTo>
                  <a:lnTo>
                    <a:pt x="8878" y="2222"/>
                  </a:lnTo>
                  <a:lnTo>
                    <a:pt x="8885" y="2260"/>
                  </a:lnTo>
                  <a:lnTo>
                    <a:pt x="8886" y="2270"/>
                  </a:lnTo>
                  <a:lnTo>
                    <a:pt x="8891" y="2308"/>
                  </a:lnTo>
                  <a:lnTo>
                    <a:pt x="8892" y="2318"/>
                  </a:lnTo>
                  <a:lnTo>
                    <a:pt x="8896" y="2356"/>
                  </a:lnTo>
                  <a:lnTo>
                    <a:pt x="8897" y="2366"/>
                  </a:lnTo>
                  <a:lnTo>
                    <a:pt x="8899" y="2405"/>
                  </a:lnTo>
                  <a:lnTo>
                    <a:pt x="8899" y="2414"/>
                  </a:lnTo>
                  <a:lnTo>
                    <a:pt x="8900" y="2453"/>
                  </a:lnTo>
                  <a:lnTo>
                    <a:pt x="8900" y="2463"/>
                  </a:lnTo>
                  <a:lnTo>
                    <a:pt x="8899" y="2502"/>
                  </a:lnTo>
                  <a:lnTo>
                    <a:pt x="8899" y="2511"/>
                  </a:lnTo>
                  <a:lnTo>
                    <a:pt x="8897" y="2550"/>
                  </a:lnTo>
                  <a:lnTo>
                    <a:pt x="8896" y="2560"/>
                  </a:lnTo>
                  <a:lnTo>
                    <a:pt x="8892" y="2598"/>
                  </a:lnTo>
                  <a:lnTo>
                    <a:pt x="8891" y="2608"/>
                  </a:lnTo>
                  <a:lnTo>
                    <a:pt x="8886" y="2646"/>
                  </a:lnTo>
                  <a:lnTo>
                    <a:pt x="8885" y="2656"/>
                  </a:lnTo>
                  <a:lnTo>
                    <a:pt x="8878" y="2694"/>
                  </a:lnTo>
                  <a:lnTo>
                    <a:pt x="8877" y="2703"/>
                  </a:lnTo>
                  <a:lnTo>
                    <a:pt x="8869" y="2741"/>
                  </a:lnTo>
                  <a:lnTo>
                    <a:pt x="8867" y="2750"/>
                  </a:lnTo>
                  <a:lnTo>
                    <a:pt x="8857" y="2788"/>
                  </a:lnTo>
                  <a:lnTo>
                    <a:pt x="8855" y="2797"/>
                  </a:lnTo>
                  <a:lnTo>
                    <a:pt x="8844" y="2835"/>
                  </a:lnTo>
                  <a:lnTo>
                    <a:pt x="8841" y="2843"/>
                  </a:lnTo>
                  <a:lnTo>
                    <a:pt x="8829" y="2880"/>
                  </a:lnTo>
                  <a:lnTo>
                    <a:pt x="8826" y="2889"/>
                  </a:lnTo>
                  <a:lnTo>
                    <a:pt x="8812" y="2926"/>
                  </a:lnTo>
                  <a:lnTo>
                    <a:pt x="8809" y="2935"/>
                  </a:lnTo>
                  <a:lnTo>
                    <a:pt x="8794" y="2971"/>
                  </a:lnTo>
                  <a:lnTo>
                    <a:pt x="8790" y="2979"/>
                  </a:lnTo>
                  <a:lnTo>
                    <a:pt x="8774" y="3015"/>
                  </a:lnTo>
                  <a:lnTo>
                    <a:pt x="8770" y="3023"/>
                  </a:lnTo>
                  <a:lnTo>
                    <a:pt x="8752" y="3058"/>
                  </a:lnTo>
                  <a:lnTo>
                    <a:pt x="8747" y="3066"/>
                  </a:lnTo>
                  <a:lnTo>
                    <a:pt x="8728" y="3101"/>
                  </a:lnTo>
                  <a:lnTo>
                    <a:pt x="8725" y="3107"/>
                  </a:lnTo>
                  <a:lnTo>
                    <a:pt x="8704" y="3141"/>
                  </a:lnTo>
                  <a:lnTo>
                    <a:pt x="8699" y="3149"/>
                  </a:lnTo>
                  <a:lnTo>
                    <a:pt x="8678" y="3182"/>
                  </a:lnTo>
                  <a:lnTo>
                    <a:pt x="8673" y="3190"/>
                  </a:lnTo>
                  <a:lnTo>
                    <a:pt x="8650" y="3222"/>
                  </a:lnTo>
                  <a:lnTo>
                    <a:pt x="8645" y="3229"/>
                  </a:lnTo>
                  <a:lnTo>
                    <a:pt x="8621" y="3260"/>
                  </a:lnTo>
                  <a:lnTo>
                    <a:pt x="8615" y="3268"/>
                  </a:lnTo>
                  <a:lnTo>
                    <a:pt x="8590" y="3298"/>
                  </a:lnTo>
                  <a:lnTo>
                    <a:pt x="8584" y="3305"/>
                  </a:lnTo>
                  <a:lnTo>
                    <a:pt x="8558" y="3334"/>
                  </a:lnTo>
                  <a:lnTo>
                    <a:pt x="8552" y="3341"/>
                  </a:lnTo>
                  <a:lnTo>
                    <a:pt x="8525" y="3369"/>
                  </a:lnTo>
                  <a:lnTo>
                    <a:pt x="8518" y="3375"/>
                  </a:lnTo>
                  <a:lnTo>
                    <a:pt x="8490" y="3402"/>
                  </a:lnTo>
                  <a:lnTo>
                    <a:pt x="8483" y="3409"/>
                  </a:lnTo>
                  <a:lnTo>
                    <a:pt x="8454" y="3435"/>
                  </a:lnTo>
                  <a:lnTo>
                    <a:pt x="8447" y="3441"/>
                  </a:lnTo>
                  <a:lnTo>
                    <a:pt x="8417" y="3466"/>
                  </a:lnTo>
                  <a:lnTo>
                    <a:pt x="8410" y="3472"/>
                  </a:lnTo>
                  <a:lnTo>
                    <a:pt x="8379" y="3495"/>
                  </a:lnTo>
                  <a:lnTo>
                    <a:pt x="8372" y="3501"/>
                  </a:lnTo>
                  <a:lnTo>
                    <a:pt x="8340" y="3523"/>
                  </a:lnTo>
                  <a:lnTo>
                    <a:pt x="8332" y="3529"/>
                  </a:lnTo>
                  <a:lnTo>
                    <a:pt x="8299" y="3550"/>
                  </a:lnTo>
                  <a:lnTo>
                    <a:pt x="8291" y="3555"/>
                  </a:lnTo>
                  <a:lnTo>
                    <a:pt x="8258" y="3575"/>
                  </a:lnTo>
                  <a:lnTo>
                    <a:pt x="8250" y="3580"/>
                  </a:lnTo>
                  <a:lnTo>
                    <a:pt x="8216" y="3599"/>
                  </a:lnTo>
                  <a:lnTo>
                    <a:pt x="8207" y="3603"/>
                  </a:lnTo>
                  <a:lnTo>
                    <a:pt x="8172" y="3621"/>
                  </a:lnTo>
                  <a:lnTo>
                    <a:pt x="8164" y="3625"/>
                  </a:lnTo>
                  <a:lnTo>
                    <a:pt x="8128" y="3641"/>
                  </a:lnTo>
                  <a:lnTo>
                    <a:pt x="8120" y="3645"/>
                  </a:lnTo>
                  <a:lnTo>
                    <a:pt x="8084" y="3660"/>
                  </a:lnTo>
                  <a:lnTo>
                    <a:pt x="8075" y="3663"/>
                  </a:lnTo>
                  <a:lnTo>
                    <a:pt x="8038" y="3677"/>
                  </a:lnTo>
                  <a:lnTo>
                    <a:pt x="8030" y="3680"/>
                  </a:lnTo>
                  <a:lnTo>
                    <a:pt x="7993" y="3692"/>
                  </a:lnTo>
                  <a:lnTo>
                    <a:pt x="7984" y="3695"/>
                  </a:lnTo>
                  <a:lnTo>
                    <a:pt x="7946" y="3706"/>
                  </a:lnTo>
                  <a:lnTo>
                    <a:pt x="7937" y="3708"/>
                  </a:lnTo>
                  <a:lnTo>
                    <a:pt x="7899" y="3718"/>
                  </a:lnTo>
                  <a:lnTo>
                    <a:pt x="7890" y="3720"/>
                  </a:lnTo>
                  <a:lnTo>
                    <a:pt x="7852" y="3728"/>
                  </a:lnTo>
                  <a:lnTo>
                    <a:pt x="7843" y="3729"/>
                  </a:lnTo>
                  <a:lnTo>
                    <a:pt x="7805" y="3736"/>
                  </a:lnTo>
                  <a:lnTo>
                    <a:pt x="7795" y="3737"/>
                  </a:lnTo>
                  <a:lnTo>
                    <a:pt x="7757" y="3742"/>
                  </a:lnTo>
                  <a:lnTo>
                    <a:pt x="7747" y="3743"/>
                  </a:lnTo>
                  <a:lnTo>
                    <a:pt x="7709" y="3747"/>
                  </a:lnTo>
                  <a:lnTo>
                    <a:pt x="7699" y="3748"/>
                  </a:lnTo>
                  <a:lnTo>
                    <a:pt x="7660" y="3750"/>
                  </a:lnTo>
                  <a:lnTo>
                    <a:pt x="7651" y="3750"/>
                  </a:lnTo>
                  <a:lnTo>
                    <a:pt x="7612" y="3751"/>
                  </a:lnTo>
                  <a:lnTo>
                    <a:pt x="7602" y="3751"/>
                  </a:lnTo>
                  <a:lnTo>
                    <a:pt x="7563" y="3750"/>
                  </a:lnTo>
                  <a:lnTo>
                    <a:pt x="7554" y="3750"/>
                  </a:lnTo>
                  <a:lnTo>
                    <a:pt x="7515" y="3748"/>
                  </a:lnTo>
                  <a:lnTo>
                    <a:pt x="7505" y="3747"/>
                  </a:lnTo>
                  <a:lnTo>
                    <a:pt x="7467" y="3743"/>
                  </a:lnTo>
                  <a:lnTo>
                    <a:pt x="7457" y="3742"/>
                  </a:lnTo>
                  <a:lnTo>
                    <a:pt x="7419" y="3737"/>
                  </a:lnTo>
                  <a:lnTo>
                    <a:pt x="7409" y="3736"/>
                  </a:lnTo>
                  <a:lnTo>
                    <a:pt x="7371" y="3729"/>
                  </a:lnTo>
                  <a:lnTo>
                    <a:pt x="7362" y="3728"/>
                  </a:lnTo>
                  <a:lnTo>
                    <a:pt x="7342" y="3723"/>
                  </a:lnTo>
                  <a:lnTo>
                    <a:pt x="5798" y="6233"/>
                  </a:lnTo>
                  <a:lnTo>
                    <a:pt x="5799" y="6234"/>
                  </a:lnTo>
                  <a:lnTo>
                    <a:pt x="5806" y="6239"/>
                  </a:lnTo>
                  <a:lnTo>
                    <a:pt x="5842" y="6265"/>
                  </a:lnTo>
                  <a:lnTo>
                    <a:pt x="5849" y="6270"/>
                  </a:lnTo>
                  <a:lnTo>
                    <a:pt x="5884" y="6297"/>
                  </a:lnTo>
                  <a:lnTo>
                    <a:pt x="5891" y="6303"/>
                  </a:lnTo>
                  <a:lnTo>
                    <a:pt x="5925" y="6330"/>
                  </a:lnTo>
                  <a:lnTo>
                    <a:pt x="5932" y="6337"/>
                  </a:lnTo>
                  <a:lnTo>
                    <a:pt x="5965" y="6366"/>
                  </a:lnTo>
                  <a:lnTo>
                    <a:pt x="5972" y="6372"/>
                  </a:lnTo>
                  <a:lnTo>
                    <a:pt x="6003" y="6402"/>
                  </a:lnTo>
                  <a:lnTo>
                    <a:pt x="6010" y="6409"/>
                  </a:lnTo>
                  <a:lnTo>
                    <a:pt x="6040" y="6440"/>
                  </a:lnTo>
                  <a:lnTo>
                    <a:pt x="6046" y="6447"/>
                  </a:lnTo>
                  <a:lnTo>
                    <a:pt x="6075" y="6480"/>
                  </a:lnTo>
                  <a:lnTo>
                    <a:pt x="6082" y="6487"/>
                  </a:lnTo>
                  <a:lnTo>
                    <a:pt x="6109" y="6521"/>
                  </a:lnTo>
                  <a:lnTo>
                    <a:pt x="6115" y="6528"/>
                  </a:lnTo>
                  <a:lnTo>
                    <a:pt x="6142" y="6563"/>
                  </a:lnTo>
                  <a:lnTo>
                    <a:pt x="6147" y="6570"/>
                  </a:lnTo>
                  <a:lnTo>
                    <a:pt x="6173" y="6606"/>
                  </a:lnTo>
                  <a:lnTo>
                    <a:pt x="6178" y="6613"/>
                  </a:lnTo>
                  <a:lnTo>
                    <a:pt x="6202" y="6650"/>
                  </a:lnTo>
                  <a:lnTo>
                    <a:pt x="6207" y="6658"/>
                  </a:lnTo>
                  <a:lnTo>
                    <a:pt x="6230" y="6696"/>
                  </a:lnTo>
                  <a:lnTo>
                    <a:pt x="6235" y="6704"/>
                  </a:lnTo>
                  <a:lnTo>
                    <a:pt x="6256" y="6742"/>
                  </a:lnTo>
                  <a:lnTo>
                    <a:pt x="6260" y="6751"/>
                  </a:lnTo>
                  <a:lnTo>
                    <a:pt x="6280" y="6790"/>
                  </a:lnTo>
                  <a:lnTo>
                    <a:pt x="6284" y="6799"/>
                  </a:lnTo>
                  <a:lnTo>
                    <a:pt x="6303" y="6839"/>
                  </a:lnTo>
                  <a:lnTo>
                    <a:pt x="6306" y="6847"/>
                  </a:lnTo>
                  <a:lnTo>
                    <a:pt x="6323" y="6888"/>
                  </a:lnTo>
                  <a:lnTo>
                    <a:pt x="6327" y="6896"/>
                  </a:lnTo>
                  <a:lnTo>
                    <a:pt x="6342" y="6938"/>
                  </a:lnTo>
                  <a:lnTo>
                    <a:pt x="6345" y="6946"/>
                  </a:lnTo>
                  <a:lnTo>
                    <a:pt x="6359" y="6988"/>
                  </a:lnTo>
                  <a:lnTo>
                    <a:pt x="6361" y="6997"/>
                  </a:lnTo>
                  <a:lnTo>
                    <a:pt x="6373" y="7039"/>
                  </a:lnTo>
                  <a:lnTo>
                    <a:pt x="6376" y="7048"/>
                  </a:lnTo>
                  <a:lnTo>
                    <a:pt x="6386" y="7091"/>
                  </a:lnTo>
                  <a:lnTo>
                    <a:pt x="6388" y="7100"/>
                  </a:lnTo>
                  <a:lnTo>
                    <a:pt x="6397" y="7143"/>
                  </a:lnTo>
                  <a:lnTo>
                    <a:pt x="6399" y="7152"/>
                  </a:lnTo>
                  <a:lnTo>
                    <a:pt x="6406" y="7195"/>
                  </a:lnTo>
                  <a:lnTo>
                    <a:pt x="6408" y="7204"/>
                  </a:lnTo>
                  <a:lnTo>
                    <a:pt x="6413" y="7248"/>
                  </a:lnTo>
                  <a:lnTo>
                    <a:pt x="6415" y="7257"/>
                  </a:lnTo>
                  <a:lnTo>
                    <a:pt x="6419" y="7301"/>
                  </a:lnTo>
                  <a:lnTo>
                    <a:pt x="6419" y="7310"/>
                  </a:lnTo>
                  <a:lnTo>
                    <a:pt x="6422" y="7354"/>
                  </a:lnTo>
                  <a:lnTo>
                    <a:pt x="6422" y="7363"/>
                  </a:lnTo>
                  <a:lnTo>
                    <a:pt x="6423" y="7407"/>
                  </a:lnTo>
                  <a:lnTo>
                    <a:pt x="6423" y="7417"/>
                  </a:lnTo>
                  <a:lnTo>
                    <a:pt x="6422" y="7461"/>
                  </a:lnTo>
                  <a:lnTo>
                    <a:pt x="6422" y="7470"/>
                  </a:lnTo>
                  <a:lnTo>
                    <a:pt x="6419" y="7514"/>
                  </a:lnTo>
                  <a:lnTo>
                    <a:pt x="6419" y="7523"/>
                  </a:lnTo>
                  <a:lnTo>
                    <a:pt x="6415" y="7567"/>
                  </a:lnTo>
                  <a:lnTo>
                    <a:pt x="6413" y="7576"/>
                  </a:lnTo>
                  <a:lnTo>
                    <a:pt x="6408" y="7620"/>
                  </a:lnTo>
                  <a:lnTo>
                    <a:pt x="6406" y="7629"/>
                  </a:lnTo>
                  <a:lnTo>
                    <a:pt x="6399" y="7672"/>
                  </a:lnTo>
                  <a:lnTo>
                    <a:pt x="6397" y="7681"/>
                  </a:lnTo>
                  <a:lnTo>
                    <a:pt x="6388" y="7724"/>
                  </a:lnTo>
                  <a:lnTo>
                    <a:pt x="6386" y="7733"/>
                  </a:lnTo>
                  <a:lnTo>
                    <a:pt x="6376" y="7776"/>
                  </a:lnTo>
                  <a:lnTo>
                    <a:pt x="6373" y="7785"/>
                  </a:lnTo>
                  <a:lnTo>
                    <a:pt x="6361" y="7827"/>
                  </a:lnTo>
                  <a:lnTo>
                    <a:pt x="6359" y="7836"/>
                  </a:lnTo>
                  <a:lnTo>
                    <a:pt x="6345" y="7877"/>
                  </a:lnTo>
                  <a:lnTo>
                    <a:pt x="6342" y="7886"/>
                  </a:lnTo>
                  <a:lnTo>
                    <a:pt x="6327" y="7927"/>
                  </a:lnTo>
                  <a:lnTo>
                    <a:pt x="6323" y="7936"/>
                  </a:lnTo>
                  <a:lnTo>
                    <a:pt x="6306" y="7976"/>
                  </a:lnTo>
                  <a:lnTo>
                    <a:pt x="6303" y="7985"/>
                  </a:lnTo>
                  <a:lnTo>
                    <a:pt x="6284" y="8025"/>
                  </a:lnTo>
                  <a:lnTo>
                    <a:pt x="6280" y="8033"/>
                  </a:lnTo>
                  <a:lnTo>
                    <a:pt x="6260" y="8072"/>
                  </a:lnTo>
                  <a:lnTo>
                    <a:pt x="6256" y="8081"/>
                  </a:lnTo>
                  <a:lnTo>
                    <a:pt x="6235" y="8119"/>
                  </a:lnTo>
                  <a:lnTo>
                    <a:pt x="6230" y="8127"/>
                  </a:lnTo>
                  <a:lnTo>
                    <a:pt x="6208" y="8165"/>
                  </a:lnTo>
                  <a:lnTo>
                    <a:pt x="6203" y="8173"/>
                  </a:lnTo>
                  <a:lnTo>
                    <a:pt x="6178" y="8209"/>
                  </a:lnTo>
                  <a:lnTo>
                    <a:pt x="6173" y="8217"/>
                  </a:lnTo>
                  <a:lnTo>
                    <a:pt x="6148" y="8253"/>
                  </a:lnTo>
                  <a:lnTo>
                    <a:pt x="6142" y="8261"/>
                  </a:lnTo>
                  <a:lnTo>
                    <a:pt x="6116" y="8296"/>
                  </a:lnTo>
                  <a:lnTo>
                    <a:pt x="6110" y="8303"/>
                  </a:lnTo>
                  <a:lnTo>
                    <a:pt x="6082" y="8337"/>
                  </a:lnTo>
                  <a:lnTo>
                    <a:pt x="6076" y="8344"/>
                  </a:lnTo>
                  <a:lnTo>
                    <a:pt x="6047" y="8376"/>
                  </a:lnTo>
                  <a:lnTo>
                    <a:pt x="6040" y="8383"/>
                  </a:lnTo>
                  <a:lnTo>
                    <a:pt x="6010" y="8415"/>
                  </a:lnTo>
                  <a:lnTo>
                    <a:pt x="6003" y="8421"/>
                  </a:lnTo>
                  <a:lnTo>
                    <a:pt x="5972" y="8452"/>
                  </a:lnTo>
                  <a:lnTo>
                    <a:pt x="5965" y="8458"/>
                  </a:lnTo>
                  <a:lnTo>
                    <a:pt x="5932" y="8487"/>
                  </a:lnTo>
                  <a:lnTo>
                    <a:pt x="5925" y="8493"/>
                  </a:lnTo>
                  <a:lnTo>
                    <a:pt x="5892" y="8521"/>
                  </a:lnTo>
                  <a:lnTo>
                    <a:pt x="5884" y="8527"/>
                  </a:lnTo>
                  <a:lnTo>
                    <a:pt x="5850" y="8554"/>
                  </a:lnTo>
                  <a:lnTo>
                    <a:pt x="5842" y="8559"/>
                  </a:lnTo>
                  <a:lnTo>
                    <a:pt x="5806" y="8585"/>
                  </a:lnTo>
                  <a:lnTo>
                    <a:pt x="5799" y="8590"/>
                  </a:lnTo>
                  <a:lnTo>
                    <a:pt x="5762" y="8614"/>
                  </a:lnTo>
                  <a:lnTo>
                    <a:pt x="5754" y="8619"/>
                  </a:lnTo>
                  <a:lnTo>
                    <a:pt x="5716" y="8642"/>
                  </a:lnTo>
                  <a:lnTo>
                    <a:pt x="5708" y="8647"/>
                  </a:lnTo>
                  <a:lnTo>
                    <a:pt x="5669" y="8668"/>
                  </a:lnTo>
                  <a:lnTo>
                    <a:pt x="5661" y="8673"/>
                  </a:lnTo>
                  <a:lnTo>
                    <a:pt x="5621" y="8692"/>
                  </a:lnTo>
                  <a:lnTo>
                    <a:pt x="5613" y="8696"/>
                  </a:lnTo>
                  <a:lnTo>
                    <a:pt x="5573" y="8715"/>
                  </a:lnTo>
                  <a:lnTo>
                    <a:pt x="5564" y="8718"/>
                  </a:lnTo>
                  <a:lnTo>
                    <a:pt x="5524" y="8735"/>
                  </a:lnTo>
                  <a:lnTo>
                    <a:pt x="5515" y="8739"/>
                  </a:lnTo>
                  <a:lnTo>
                    <a:pt x="5474" y="8754"/>
                  </a:lnTo>
                  <a:lnTo>
                    <a:pt x="5465" y="8757"/>
                  </a:lnTo>
                  <a:lnTo>
                    <a:pt x="5424" y="8771"/>
                  </a:lnTo>
                  <a:lnTo>
                    <a:pt x="5415" y="8773"/>
                  </a:lnTo>
                  <a:lnTo>
                    <a:pt x="5373" y="8785"/>
                  </a:lnTo>
                  <a:lnTo>
                    <a:pt x="5364" y="8788"/>
                  </a:lnTo>
                  <a:lnTo>
                    <a:pt x="5321" y="8798"/>
                  </a:lnTo>
                  <a:lnTo>
                    <a:pt x="5312" y="8800"/>
                  </a:lnTo>
                  <a:lnTo>
                    <a:pt x="5269" y="8809"/>
                  </a:lnTo>
                  <a:lnTo>
                    <a:pt x="5260" y="8811"/>
                  </a:lnTo>
                  <a:lnTo>
                    <a:pt x="5217" y="8818"/>
                  </a:lnTo>
                  <a:lnTo>
                    <a:pt x="5208" y="8820"/>
                  </a:lnTo>
                  <a:lnTo>
                    <a:pt x="5164" y="8825"/>
                  </a:lnTo>
                  <a:lnTo>
                    <a:pt x="5155" y="8827"/>
                  </a:lnTo>
                  <a:lnTo>
                    <a:pt x="5111" y="8831"/>
                  </a:lnTo>
                  <a:lnTo>
                    <a:pt x="5102" y="8831"/>
                  </a:lnTo>
                  <a:lnTo>
                    <a:pt x="5058" y="8834"/>
                  </a:lnTo>
                  <a:lnTo>
                    <a:pt x="5049" y="8834"/>
                  </a:lnTo>
                  <a:lnTo>
                    <a:pt x="5005" y="8835"/>
                  </a:lnTo>
                  <a:lnTo>
                    <a:pt x="4995" y="8835"/>
                  </a:lnTo>
                  <a:lnTo>
                    <a:pt x="4951" y="8834"/>
                  </a:lnTo>
                  <a:lnTo>
                    <a:pt x="4942" y="8834"/>
                  </a:lnTo>
                  <a:lnTo>
                    <a:pt x="4898" y="8831"/>
                  </a:lnTo>
                  <a:lnTo>
                    <a:pt x="4889" y="8831"/>
                  </a:lnTo>
                  <a:lnTo>
                    <a:pt x="4845" y="8827"/>
                  </a:lnTo>
                  <a:lnTo>
                    <a:pt x="4836" y="8825"/>
                  </a:lnTo>
                  <a:lnTo>
                    <a:pt x="4792" y="8820"/>
                  </a:lnTo>
                  <a:lnTo>
                    <a:pt x="4783" y="8818"/>
                  </a:lnTo>
                  <a:lnTo>
                    <a:pt x="4740" y="8811"/>
                  </a:lnTo>
                  <a:lnTo>
                    <a:pt x="4731" y="8809"/>
                  </a:lnTo>
                  <a:lnTo>
                    <a:pt x="4688" y="8800"/>
                  </a:lnTo>
                  <a:lnTo>
                    <a:pt x="4679" y="8798"/>
                  </a:lnTo>
                  <a:lnTo>
                    <a:pt x="4636" y="8788"/>
                  </a:lnTo>
                  <a:lnTo>
                    <a:pt x="4627" y="8785"/>
                  </a:lnTo>
                  <a:lnTo>
                    <a:pt x="4585" y="8773"/>
                  </a:lnTo>
                  <a:lnTo>
                    <a:pt x="4576" y="8771"/>
                  </a:lnTo>
                  <a:lnTo>
                    <a:pt x="4535" y="8757"/>
                  </a:lnTo>
                  <a:lnTo>
                    <a:pt x="4526" y="8754"/>
                  </a:lnTo>
                  <a:lnTo>
                    <a:pt x="4485" y="8739"/>
                  </a:lnTo>
                  <a:lnTo>
                    <a:pt x="4476" y="8735"/>
                  </a:lnTo>
                  <a:lnTo>
                    <a:pt x="4436" y="8718"/>
                  </a:lnTo>
                  <a:lnTo>
                    <a:pt x="4427" y="8715"/>
                  </a:lnTo>
                  <a:lnTo>
                    <a:pt x="4387" y="8696"/>
                  </a:lnTo>
                  <a:lnTo>
                    <a:pt x="4379" y="8692"/>
                  </a:lnTo>
                  <a:lnTo>
                    <a:pt x="4339" y="8673"/>
                  </a:lnTo>
                  <a:lnTo>
                    <a:pt x="4331" y="8668"/>
                  </a:lnTo>
                  <a:lnTo>
                    <a:pt x="4292" y="8647"/>
                  </a:lnTo>
                  <a:lnTo>
                    <a:pt x="4284" y="8642"/>
                  </a:lnTo>
                  <a:lnTo>
                    <a:pt x="4246" y="8619"/>
                  </a:lnTo>
                  <a:lnTo>
                    <a:pt x="4238" y="8614"/>
                  </a:lnTo>
                  <a:lnTo>
                    <a:pt x="4201" y="8590"/>
                  </a:lnTo>
                  <a:lnTo>
                    <a:pt x="4194" y="8585"/>
                  </a:lnTo>
                  <a:lnTo>
                    <a:pt x="4158" y="8559"/>
                  </a:lnTo>
                  <a:lnTo>
                    <a:pt x="4150" y="8554"/>
                  </a:lnTo>
                  <a:lnTo>
                    <a:pt x="4116" y="8527"/>
                  </a:lnTo>
                  <a:lnTo>
                    <a:pt x="4108" y="8521"/>
                  </a:lnTo>
                  <a:lnTo>
                    <a:pt x="4075" y="8493"/>
                  </a:lnTo>
                  <a:lnTo>
                    <a:pt x="4068" y="8487"/>
                  </a:lnTo>
                  <a:lnTo>
                    <a:pt x="4035" y="8458"/>
                  </a:lnTo>
                  <a:lnTo>
                    <a:pt x="4028" y="8452"/>
                  </a:lnTo>
                  <a:lnTo>
                    <a:pt x="3997" y="8421"/>
                  </a:lnTo>
                  <a:lnTo>
                    <a:pt x="3990" y="8415"/>
                  </a:lnTo>
                  <a:lnTo>
                    <a:pt x="3960" y="8383"/>
                  </a:lnTo>
                  <a:lnTo>
                    <a:pt x="3953" y="8376"/>
                  </a:lnTo>
                  <a:lnTo>
                    <a:pt x="3924" y="8344"/>
                  </a:lnTo>
                  <a:lnTo>
                    <a:pt x="3918" y="8337"/>
                  </a:lnTo>
                  <a:lnTo>
                    <a:pt x="3890" y="8303"/>
                  </a:lnTo>
                  <a:lnTo>
                    <a:pt x="3884" y="8296"/>
                  </a:lnTo>
                  <a:lnTo>
                    <a:pt x="3858" y="8261"/>
                  </a:lnTo>
                  <a:lnTo>
                    <a:pt x="3852" y="8253"/>
                  </a:lnTo>
                  <a:lnTo>
                    <a:pt x="3827" y="8217"/>
                  </a:lnTo>
                  <a:lnTo>
                    <a:pt x="3822" y="8209"/>
                  </a:lnTo>
                  <a:lnTo>
                    <a:pt x="3797" y="8173"/>
                  </a:lnTo>
                  <a:lnTo>
                    <a:pt x="3792" y="8165"/>
                  </a:lnTo>
                  <a:lnTo>
                    <a:pt x="3770" y="8127"/>
                  </a:lnTo>
                  <a:lnTo>
                    <a:pt x="3765" y="8119"/>
                  </a:lnTo>
                  <a:lnTo>
                    <a:pt x="3744" y="8081"/>
                  </a:lnTo>
                  <a:lnTo>
                    <a:pt x="3740" y="8072"/>
                  </a:lnTo>
                  <a:lnTo>
                    <a:pt x="3720" y="8033"/>
                  </a:lnTo>
                  <a:lnTo>
                    <a:pt x="3716" y="8025"/>
                  </a:lnTo>
                  <a:lnTo>
                    <a:pt x="3697" y="7985"/>
                  </a:lnTo>
                  <a:lnTo>
                    <a:pt x="3694" y="7976"/>
                  </a:lnTo>
                  <a:lnTo>
                    <a:pt x="3677" y="7936"/>
                  </a:lnTo>
                  <a:lnTo>
                    <a:pt x="3673" y="7927"/>
                  </a:lnTo>
                  <a:lnTo>
                    <a:pt x="3658" y="7886"/>
                  </a:lnTo>
                  <a:lnTo>
                    <a:pt x="3655" y="7877"/>
                  </a:lnTo>
                  <a:lnTo>
                    <a:pt x="3641" y="7836"/>
                  </a:lnTo>
                  <a:lnTo>
                    <a:pt x="3639" y="7827"/>
                  </a:lnTo>
                  <a:lnTo>
                    <a:pt x="3627" y="7785"/>
                  </a:lnTo>
                  <a:lnTo>
                    <a:pt x="3624" y="7776"/>
                  </a:lnTo>
                  <a:lnTo>
                    <a:pt x="3614" y="7733"/>
                  </a:lnTo>
                  <a:lnTo>
                    <a:pt x="3612" y="7724"/>
                  </a:lnTo>
                  <a:lnTo>
                    <a:pt x="3603" y="7681"/>
                  </a:lnTo>
                  <a:lnTo>
                    <a:pt x="3601" y="7672"/>
                  </a:lnTo>
                  <a:lnTo>
                    <a:pt x="3594" y="7629"/>
                  </a:lnTo>
                  <a:lnTo>
                    <a:pt x="3592" y="7620"/>
                  </a:lnTo>
                  <a:lnTo>
                    <a:pt x="3587" y="7576"/>
                  </a:lnTo>
                  <a:lnTo>
                    <a:pt x="3585" y="7567"/>
                  </a:lnTo>
                  <a:lnTo>
                    <a:pt x="3581" y="7523"/>
                  </a:lnTo>
                  <a:lnTo>
                    <a:pt x="3581" y="7514"/>
                  </a:lnTo>
                  <a:lnTo>
                    <a:pt x="3578" y="7470"/>
                  </a:lnTo>
                  <a:lnTo>
                    <a:pt x="3578" y="7461"/>
                  </a:lnTo>
                  <a:lnTo>
                    <a:pt x="3577" y="7417"/>
                  </a:lnTo>
                  <a:lnTo>
                    <a:pt x="3577" y="7407"/>
                  </a:lnTo>
                  <a:lnTo>
                    <a:pt x="3578" y="7363"/>
                  </a:lnTo>
                  <a:lnTo>
                    <a:pt x="3578" y="7354"/>
                  </a:lnTo>
                  <a:lnTo>
                    <a:pt x="3581" y="7310"/>
                  </a:lnTo>
                  <a:lnTo>
                    <a:pt x="3581" y="7301"/>
                  </a:lnTo>
                  <a:lnTo>
                    <a:pt x="3585" y="7257"/>
                  </a:lnTo>
                  <a:lnTo>
                    <a:pt x="3587" y="7248"/>
                  </a:lnTo>
                  <a:lnTo>
                    <a:pt x="3592" y="7204"/>
                  </a:lnTo>
                  <a:lnTo>
                    <a:pt x="3594" y="7195"/>
                  </a:lnTo>
                  <a:lnTo>
                    <a:pt x="3601" y="7152"/>
                  </a:lnTo>
                  <a:lnTo>
                    <a:pt x="3603" y="7143"/>
                  </a:lnTo>
                  <a:lnTo>
                    <a:pt x="3612" y="7100"/>
                  </a:lnTo>
                  <a:lnTo>
                    <a:pt x="3614" y="7091"/>
                  </a:lnTo>
                  <a:lnTo>
                    <a:pt x="3624" y="7048"/>
                  </a:lnTo>
                  <a:lnTo>
                    <a:pt x="3627" y="7039"/>
                  </a:lnTo>
                  <a:lnTo>
                    <a:pt x="3639" y="6997"/>
                  </a:lnTo>
                  <a:lnTo>
                    <a:pt x="3641" y="6988"/>
                  </a:lnTo>
                  <a:lnTo>
                    <a:pt x="3655" y="6946"/>
                  </a:lnTo>
                  <a:lnTo>
                    <a:pt x="3658" y="6938"/>
                  </a:lnTo>
                  <a:lnTo>
                    <a:pt x="3673" y="6896"/>
                  </a:lnTo>
                  <a:lnTo>
                    <a:pt x="3677" y="6888"/>
                  </a:lnTo>
                  <a:lnTo>
                    <a:pt x="3694" y="6847"/>
                  </a:lnTo>
                  <a:lnTo>
                    <a:pt x="3697" y="6839"/>
                  </a:lnTo>
                  <a:lnTo>
                    <a:pt x="3716" y="6799"/>
                  </a:lnTo>
                  <a:lnTo>
                    <a:pt x="3720" y="6790"/>
                  </a:lnTo>
                  <a:lnTo>
                    <a:pt x="3740" y="6751"/>
                  </a:lnTo>
                  <a:lnTo>
                    <a:pt x="3744" y="6742"/>
                  </a:lnTo>
                  <a:lnTo>
                    <a:pt x="3765" y="6704"/>
                  </a:lnTo>
                  <a:lnTo>
                    <a:pt x="3770" y="6696"/>
                  </a:lnTo>
                  <a:lnTo>
                    <a:pt x="3793" y="6658"/>
                  </a:lnTo>
                  <a:lnTo>
                    <a:pt x="3798" y="6650"/>
                  </a:lnTo>
                  <a:lnTo>
                    <a:pt x="3822" y="6613"/>
                  </a:lnTo>
                  <a:lnTo>
                    <a:pt x="3827" y="6606"/>
                  </a:lnTo>
                  <a:lnTo>
                    <a:pt x="3853" y="6570"/>
                  </a:lnTo>
                  <a:lnTo>
                    <a:pt x="3858" y="6563"/>
                  </a:lnTo>
                  <a:lnTo>
                    <a:pt x="3885" y="6528"/>
                  </a:lnTo>
                  <a:lnTo>
                    <a:pt x="3891" y="6521"/>
                  </a:lnTo>
                  <a:lnTo>
                    <a:pt x="3918" y="6487"/>
                  </a:lnTo>
                  <a:lnTo>
                    <a:pt x="3925" y="6480"/>
                  </a:lnTo>
                  <a:lnTo>
                    <a:pt x="3954" y="6447"/>
                  </a:lnTo>
                  <a:lnTo>
                    <a:pt x="3960" y="6440"/>
                  </a:lnTo>
                  <a:lnTo>
                    <a:pt x="3990" y="6409"/>
                  </a:lnTo>
                  <a:lnTo>
                    <a:pt x="3997" y="6402"/>
                  </a:lnTo>
                  <a:lnTo>
                    <a:pt x="4028" y="6372"/>
                  </a:lnTo>
                  <a:lnTo>
                    <a:pt x="4035" y="6366"/>
                  </a:lnTo>
                  <a:lnTo>
                    <a:pt x="4068" y="6337"/>
                  </a:lnTo>
                  <a:lnTo>
                    <a:pt x="4075" y="6330"/>
                  </a:lnTo>
                  <a:lnTo>
                    <a:pt x="4109" y="6303"/>
                  </a:lnTo>
                  <a:lnTo>
                    <a:pt x="4116" y="6297"/>
                  </a:lnTo>
                  <a:lnTo>
                    <a:pt x="4151" y="6270"/>
                  </a:lnTo>
                  <a:lnTo>
                    <a:pt x="4158" y="6265"/>
                  </a:lnTo>
                  <a:lnTo>
                    <a:pt x="4194" y="6239"/>
                  </a:lnTo>
                  <a:lnTo>
                    <a:pt x="4201" y="6234"/>
                  </a:lnTo>
                  <a:lnTo>
                    <a:pt x="4202" y="6233"/>
                  </a:lnTo>
                  <a:lnTo>
                    <a:pt x="2658" y="3723"/>
                  </a:lnTo>
                  <a:lnTo>
                    <a:pt x="2638" y="3728"/>
                  </a:lnTo>
                  <a:lnTo>
                    <a:pt x="2629" y="3729"/>
                  </a:lnTo>
                  <a:lnTo>
                    <a:pt x="2591" y="3736"/>
                  </a:lnTo>
                  <a:lnTo>
                    <a:pt x="2581" y="3737"/>
                  </a:lnTo>
                  <a:lnTo>
                    <a:pt x="2543" y="3742"/>
                  </a:lnTo>
                  <a:lnTo>
                    <a:pt x="2533" y="3743"/>
                  </a:lnTo>
                  <a:lnTo>
                    <a:pt x="2495" y="3747"/>
                  </a:lnTo>
                  <a:lnTo>
                    <a:pt x="2485" y="3748"/>
                  </a:lnTo>
                  <a:lnTo>
                    <a:pt x="2446" y="3750"/>
                  </a:lnTo>
                  <a:lnTo>
                    <a:pt x="2437" y="3750"/>
                  </a:lnTo>
                  <a:lnTo>
                    <a:pt x="2398" y="3751"/>
                  </a:lnTo>
                  <a:lnTo>
                    <a:pt x="2388" y="3751"/>
                  </a:lnTo>
                  <a:lnTo>
                    <a:pt x="2349" y="3750"/>
                  </a:lnTo>
                  <a:lnTo>
                    <a:pt x="2340" y="3750"/>
                  </a:lnTo>
                  <a:lnTo>
                    <a:pt x="2301" y="3748"/>
                  </a:lnTo>
                  <a:lnTo>
                    <a:pt x="2291" y="3747"/>
                  </a:lnTo>
                  <a:lnTo>
                    <a:pt x="2253" y="3743"/>
                  </a:lnTo>
                  <a:lnTo>
                    <a:pt x="2243" y="3742"/>
                  </a:lnTo>
                  <a:lnTo>
                    <a:pt x="2205" y="3737"/>
                  </a:lnTo>
                  <a:lnTo>
                    <a:pt x="2195" y="3736"/>
                  </a:lnTo>
                  <a:lnTo>
                    <a:pt x="2157" y="3729"/>
                  </a:lnTo>
                  <a:lnTo>
                    <a:pt x="2148" y="3728"/>
                  </a:lnTo>
                  <a:lnTo>
                    <a:pt x="2110" y="3720"/>
                  </a:lnTo>
                  <a:lnTo>
                    <a:pt x="2101" y="3718"/>
                  </a:lnTo>
                  <a:lnTo>
                    <a:pt x="2063" y="3708"/>
                  </a:lnTo>
                  <a:lnTo>
                    <a:pt x="2054" y="3706"/>
                  </a:lnTo>
                  <a:lnTo>
                    <a:pt x="2016" y="3695"/>
                  </a:lnTo>
                  <a:lnTo>
                    <a:pt x="2007" y="3692"/>
                  </a:lnTo>
                  <a:lnTo>
                    <a:pt x="1970" y="3680"/>
                  </a:lnTo>
                  <a:lnTo>
                    <a:pt x="1962" y="3677"/>
                  </a:lnTo>
                  <a:lnTo>
                    <a:pt x="1925" y="3663"/>
                  </a:lnTo>
                  <a:lnTo>
                    <a:pt x="1916" y="3660"/>
                  </a:lnTo>
                  <a:lnTo>
                    <a:pt x="1880" y="3645"/>
                  </a:lnTo>
                  <a:lnTo>
                    <a:pt x="1872" y="3641"/>
                  </a:lnTo>
                  <a:lnTo>
                    <a:pt x="1836" y="3625"/>
                  </a:lnTo>
                  <a:lnTo>
                    <a:pt x="1828" y="3621"/>
                  </a:lnTo>
                  <a:lnTo>
                    <a:pt x="1793" y="3603"/>
                  </a:lnTo>
                  <a:lnTo>
                    <a:pt x="1784" y="3599"/>
                  </a:lnTo>
                  <a:lnTo>
                    <a:pt x="1750" y="3580"/>
                  </a:lnTo>
                  <a:lnTo>
                    <a:pt x="1742" y="3575"/>
                  </a:lnTo>
                  <a:lnTo>
                    <a:pt x="1709" y="3555"/>
                  </a:lnTo>
                  <a:lnTo>
                    <a:pt x="1701" y="3550"/>
                  </a:lnTo>
                  <a:lnTo>
                    <a:pt x="1668" y="3529"/>
                  </a:lnTo>
                  <a:lnTo>
                    <a:pt x="1660" y="3523"/>
                  </a:lnTo>
                  <a:lnTo>
                    <a:pt x="1628" y="3501"/>
                  </a:lnTo>
                  <a:lnTo>
                    <a:pt x="1621" y="3495"/>
                  </a:lnTo>
                  <a:lnTo>
                    <a:pt x="1590" y="3472"/>
                  </a:lnTo>
                  <a:lnTo>
                    <a:pt x="1583" y="3466"/>
                  </a:lnTo>
                  <a:lnTo>
                    <a:pt x="1553" y="3441"/>
                  </a:lnTo>
                  <a:lnTo>
                    <a:pt x="1546" y="3435"/>
                  </a:lnTo>
                  <a:lnTo>
                    <a:pt x="1517" y="3409"/>
                  </a:lnTo>
                  <a:lnTo>
                    <a:pt x="1510" y="3402"/>
                  </a:lnTo>
                  <a:lnTo>
                    <a:pt x="1482" y="3375"/>
                  </a:lnTo>
                  <a:lnTo>
                    <a:pt x="1475" y="3369"/>
                  </a:lnTo>
                  <a:lnTo>
                    <a:pt x="1448" y="3341"/>
                  </a:lnTo>
                  <a:lnTo>
                    <a:pt x="1442" y="3334"/>
                  </a:lnTo>
                  <a:lnTo>
                    <a:pt x="1416" y="3305"/>
                  </a:lnTo>
                  <a:lnTo>
                    <a:pt x="1410" y="3298"/>
                  </a:lnTo>
                  <a:lnTo>
                    <a:pt x="1385" y="3268"/>
                  </a:lnTo>
                  <a:lnTo>
                    <a:pt x="1379" y="3260"/>
                  </a:lnTo>
                  <a:lnTo>
                    <a:pt x="1355" y="3229"/>
                  </a:lnTo>
                  <a:lnTo>
                    <a:pt x="1350" y="3222"/>
                  </a:lnTo>
                  <a:lnTo>
                    <a:pt x="1327" y="3190"/>
                  </a:lnTo>
                  <a:lnTo>
                    <a:pt x="1322" y="3182"/>
                  </a:lnTo>
                  <a:lnTo>
                    <a:pt x="1301" y="3149"/>
                  </a:lnTo>
                  <a:lnTo>
                    <a:pt x="1296" y="3141"/>
                  </a:lnTo>
                  <a:lnTo>
                    <a:pt x="1275" y="3107"/>
                  </a:lnTo>
                  <a:lnTo>
                    <a:pt x="1272" y="3101"/>
                  </a:lnTo>
                  <a:lnTo>
                    <a:pt x="1253" y="3066"/>
                  </a:lnTo>
                  <a:lnTo>
                    <a:pt x="1248" y="3058"/>
                  </a:lnTo>
                  <a:lnTo>
                    <a:pt x="1230" y="3023"/>
                  </a:lnTo>
                  <a:lnTo>
                    <a:pt x="1226" y="3015"/>
                  </a:lnTo>
                  <a:lnTo>
                    <a:pt x="1210" y="2979"/>
                  </a:lnTo>
                  <a:lnTo>
                    <a:pt x="1206" y="2971"/>
                  </a:lnTo>
                  <a:lnTo>
                    <a:pt x="1191" y="2935"/>
                  </a:lnTo>
                  <a:lnTo>
                    <a:pt x="1188" y="2926"/>
                  </a:lnTo>
                  <a:lnTo>
                    <a:pt x="1174" y="2889"/>
                  </a:lnTo>
                  <a:lnTo>
                    <a:pt x="1171" y="2880"/>
                  </a:lnTo>
                  <a:lnTo>
                    <a:pt x="1159" y="2843"/>
                  </a:lnTo>
                  <a:lnTo>
                    <a:pt x="1156" y="2835"/>
                  </a:lnTo>
                  <a:lnTo>
                    <a:pt x="1145" y="2797"/>
                  </a:lnTo>
                  <a:lnTo>
                    <a:pt x="1143" y="2788"/>
                  </a:lnTo>
                  <a:lnTo>
                    <a:pt x="1133" y="2750"/>
                  </a:lnTo>
                  <a:lnTo>
                    <a:pt x="1131" y="2741"/>
                  </a:lnTo>
                  <a:lnTo>
                    <a:pt x="1123" y="2703"/>
                  </a:lnTo>
                  <a:lnTo>
                    <a:pt x="1122" y="2694"/>
                  </a:lnTo>
                  <a:lnTo>
                    <a:pt x="1115" y="2656"/>
                  </a:lnTo>
                  <a:lnTo>
                    <a:pt x="1114" y="2646"/>
                  </a:lnTo>
                  <a:lnTo>
                    <a:pt x="1109" y="2608"/>
                  </a:lnTo>
                  <a:lnTo>
                    <a:pt x="1108" y="2598"/>
                  </a:lnTo>
                  <a:lnTo>
                    <a:pt x="1104" y="2560"/>
                  </a:lnTo>
                  <a:lnTo>
                    <a:pt x="1103" y="2550"/>
                  </a:lnTo>
                  <a:lnTo>
                    <a:pt x="1101" y="2511"/>
                  </a:lnTo>
                  <a:lnTo>
                    <a:pt x="1101" y="2502"/>
                  </a:lnTo>
                  <a:lnTo>
                    <a:pt x="1100" y="2463"/>
                  </a:lnTo>
                  <a:lnTo>
                    <a:pt x="1100" y="2453"/>
                  </a:lnTo>
                  <a:lnTo>
                    <a:pt x="1101" y="2414"/>
                  </a:lnTo>
                  <a:lnTo>
                    <a:pt x="1101" y="2405"/>
                  </a:lnTo>
                  <a:lnTo>
                    <a:pt x="1103" y="2366"/>
                  </a:lnTo>
                  <a:lnTo>
                    <a:pt x="1104" y="2356"/>
                  </a:lnTo>
                  <a:lnTo>
                    <a:pt x="1108" y="2318"/>
                  </a:lnTo>
                  <a:lnTo>
                    <a:pt x="1109" y="2308"/>
                  </a:lnTo>
                  <a:lnTo>
                    <a:pt x="1114" y="2270"/>
                  </a:lnTo>
                  <a:lnTo>
                    <a:pt x="1115" y="2260"/>
                  </a:lnTo>
                  <a:lnTo>
                    <a:pt x="1122" y="2222"/>
                  </a:lnTo>
                  <a:lnTo>
                    <a:pt x="1123" y="2213"/>
                  </a:lnTo>
                  <a:lnTo>
                    <a:pt x="1131" y="2175"/>
                  </a:lnTo>
                  <a:lnTo>
                    <a:pt x="1133" y="2166"/>
                  </a:lnTo>
                  <a:lnTo>
                    <a:pt x="1143" y="2128"/>
                  </a:lnTo>
                  <a:lnTo>
                    <a:pt x="1145" y="2119"/>
                  </a:lnTo>
                  <a:lnTo>
                    <a:pt x="1156" y="2081"/>
                  </a:lnTo>
                  <a:lnTo>
                    <a:pt x="1159" y="2073"/>
                  </a:lnTo>
                  <a:lnTo>
                    <a:pt x="1171" y="2036"/>
                  </a:lnTo>
                  <a:lnTo>
                    <a:pt x="1174" y="2027"/>
                  </a:lnTo>
                  <a:lnTo>
                    <a:pt x="1188" y="1990"/>
                  </a:lnTo>
                  <a:lnTo>
                    <a:pt x="1191" y="1981"/>
                  </a:lnTo>
                  <a:lnTo>
                    <a:pt x="1206" y="1945"/>
                  </a:lnTo>
                  <a:lnTo>
                    <a:pt x="1210" y="1937"/>
                  </a:lnTo>
                  <a:lnTo>
                    <a:pt x="1226" y="1901"/>
                  </a:lnTo>
                  <a:lnTo>
                    <a:pt x="1230" y="1893"/>
                  </a:lnTo>
                  <a:lnTo>
                    <a:pt x="1248" y="1858"/>
                  </a:lnTo>
                  <a:lnTo>
                    <a:pt x="1253" y="1850"/>
                  </a:lnTo>
                  <a:lnTo>
                    <a:pt x="1272" y="1815"/>
                  </a:lnTo>
                  <a:lnTo>
                    <a:pt x="1275" y="1809"/>
                  </a:lnTo>
                  <a:lnTo>
                    <a:pt x="1296" y="1775"/>
                  </a:lnTo>
                  <a:lnTo>
                    <a:pt x="1301" y="1767"/>
                  </a:lnTo>
                  <a:lnTo>
                    <a:pt x="1322" y="1734"/>
                  </a:lnTo>
                  <a:lnTo>
                    <a:pt x="1327" y="1726"/>
                  </a:lnTo>
                  <a:lnTo>
                    <a:pt x="1350" y="1694"/>
                  </a:lnTo>
                  <a:lnTo>
                    <a:pt x="1355" y="1687"/>
                  </a:lnTo>
                  <a:lnTo>
                    <a:pt x="1379" y="1656"/>
                  </a:lnTo>
                  <a:lnTo>
                    <a:pt x="1385" y="1648"/>
                  </a:lnTo>
                  <a:lnTo>
                    <a:pt x="1410" y="1618"/>
                  </a:lnTo>
                  <a:lnTo>
                    <a:pt x="1416" y="1611"/>
                  </a:lnTo>
                  <a:lnTo>
                    <a:pt x="1442" y="1582"/>
                  </a:lnTo>
                  <a:lnTo>
                    <a:pt x="1448" y="1575"/>
                  </a:lnTo>
                  <a:lnTo>
                    <a:pt x="1475" y="1547"/>
                  </a:lnTo>
                  <a:lnTo>
                    <a:pt x="1482" y="1541"/>
                  </a:lnTo>
                  <a:lnTo>
                    <a:pt x="1510" y="1514"/>
                  </a:lnTo>
                  <a:lnTo>
                    <a:pt x="1517" y="1507"/>
                  </a:lnTo>
                  <a:lnTo>
                    <a:pt x="1546" y="1481"/>
                  </a:lnTo>
                  <a:lnTo>
                    <a:pt x="1553" y="1475"/>
                  </a:lnTo>
                  <a:lnTo>
                    <a:pt x="1583" y="1450"/>
                  </a:lnTo>
                  <a:lnTo>
                    <a:pt x="1590" y="1444"/>
                  </a:lnTo>
                  <a:lnTo>
                    <a:pt x="1621" y="1421"/>
                  </a:lnTo>
                  <a:lnTo>
                    <a:pt x="1628" y="1415"/>
                  </a:lnTo>
                  <a:lnTo>
                    <a:pt x="1660" y="1393"/>
                  </a:lnTo>
                  <a:lnTo>
                    <a:pt x="1668" y="1387"/>
                  </a:lnTo>
                  <a:lnTo>
                    <a:pt x="1701" y="1366"/>
                  </a:lnTo>
                  <a:lnTo>
                    <a:pt x="1709" y="1361"/>
                  </a:lnTo>
                  <a:lnTo>
                    <a:pt x="1742" y="1341"/>
                  </a:lnTo>
                  <a:lnTo>
                    <a:pt x="1750" y="1336"/>
                  </a:lnTo>
                  <a:lnTo>
                    <a:pt x="1784" y="1317"/>
                  </a:lnTo>
                  <a:lnTo>
                    <a:pt x="1793" y="1313"/>
                  </a:lnTo>
                  <a:lnTo>
                    <a:pt x="1828" y="1295"/>
                  </a:lnTo>
                  <a:lnTo>
                    <a:pt x="1836" y="1291"/>
                  </a:lnTo>
                  <a:lnTo>
                    <a:pt x="1872" y="1275"/>
                  </a:lnTo>
                  <a:lnTo>
                    <a:pt x="1880" y="1271"/>
                  </a:lnTo>
                  <a:lnTo>
                    <a:pt x="1916" y="1256"/>
                  </a:lnTo>
                  <a:lnTo>
                    <a:pt x="1925" y="1253"/>
                  </a:lnTo>
                  <a:lnTo>
                    <a:pt x="1962" y="1239"/>
                  </a:lnTo>
                  <a:lnTo>
                    <a:pt x="1970" y="1236"/>
                  </a:lnTo>
                  <a:lnTo>
                    <a:pt x="2007" y="1224"/>
                  </a:lnTo>
                  <a:lnTo>
                    <a:pt x="2016" y="1221"/>
                  </a:lnTo>
                  <a:lnTo>
                    <a:pt x="2054" y="1210"/>
                  </a:lnTo>
                  <a:lnTo>
                    <a:pt x="2063" y="1208"/>
                  </a:lnTo>
                  <a:lnTo>
                    <a:pt x="2101" y="1198"/>
                  </a:lnTo>
                  <a:lnTo>
                    <a:pt x="2110" y="1196"/>
                  </a:lnTo>
                  <a:lnTo>
                    <a:pt x="2148" y="1188"/>
                  </a:lnTo>
                  <a:lnTo>
                    <a:pt x="2157" y="1187"/>
                  </a:lnTo>
                  <a:lnTo>
                    <a:pt x="2195" y="1180"/>
                  </a:lnTo>
                  <a:lnTo>
                    <a:pt x="2205" y="1179"/>
                  </a:lnTo>
                  <a:lnTo>
                    <a:pt x="2243" y="1174"/>
                  </a:lnTo>
                  <a:lnTo>
                    <a:pt x="2253" y="1173"/>
                  </a:lnTo>
                  <a:lnTo>
                    <a:pt x="2291" y="1169"/>
                  </a:lnTo>
                  <a:lnTo>
                    <a:pt x="2301" y="1168"/>
                  </a:lnTo>
                  <a:lnTo>
                    <a:pt x="2340" y="1166"/>
                  </a:lnTo>
                  <a:lnTo>
                    <a:pt x="2349" y="1166"/>
                  </a:lnTo>
                  <a:lnTo>
                    <a:pt x="2388" y="1165"/>
                  </a:lnTo>
                  <a:lnTo>
                    <a:pt x="2398" y="1165"/>
                  </a:lnTo>
                  <a:lnTo>
                    <a:pt x="2437" y="1166"/>
                  </a:lnTo>
                  <a:lnTo>
                    <a:pt x="2446" y="1166"/>
                  </a:lnTo>
                  <a:lnTo>
                    <a:pt x="2485" y="1168"/>
                  </a:lnTo>
                  <a:lnTo>
                    <a:pt x="2495" y="1169"/>
                  </a:lnTo>
                  <a:lnTo>
                    <a:pt x="2533" y="1173"/>
                  </a:lnTo>
                  <a:lnTo>
                    <a:pt x="2543" y="1174"/>
                  </a:lnTo>
                  <a:lnTo>
                    <a:pt x="2581" y="1179"/>
                  </a:lnTo>
                  <a:lnTo>
                    <a:pt x="2591" y="1180"/>
                  </a:lnTo>
                  <a:lnTo>
                    <a:pt x="2629" y="1187"/>
                  </a:lnTo>
                  <a:lnTo>
                    <a:pt x="2638" y="1188"/>
                  </a:lnTo>
                  <a:lnTo>
                    <a:pt x="2676" y="1196"/>
                  </a:lnTo>
                  <a:lnTo>
                    <a:pt x="2685" y="1198"/>
                  </a:lnTo>
                  <a:lnTo>
                    <a:pt x="2723" y="1208"/>
                  </a:lnTo>
                  <a:lnTo>
                    <a:pt x="2732" y="1210"/>
                  </a:lnTo>
                  <a:lnTo>
                    <a:pt x="2770" y="1221"/>
                  </a:lnTo>
                  <a:lnTo>
                    <a:pt x="2778" y="1224"/>
                  </a:lnTo>
                  <a:lnTo>
                    <a:pt x="2815" y="1236"/>
                  </a:lnTo>
                  <a:lnTo>
                    <a:pt x="2824" y="1239"/>
                  </a:lnTo>
                  <a:lnTo>
                    <a:pt x="2861" y="1253"/>
                  </a:lnTo>
                  <a:lnTo>
                    <a:pt x="2870" y="1256"/>
                  </a:lnTo>
                  <a:lnTo>
                    <a:pt x="2906" y="1271"/>
                  </a:lnTo>
                  <a:lnTo>
                    <a:pt x="2914" y="1275"/>
                  </a:lnTo>
                  <a:lnTo>
                    <a:pt x="2950" y="1291"/>
                  </a:lnTo>
                  <a:lnTo>
                    <a:pt x="2958" y="1295"/>
                  </a:lnTo>
                  <a:lnTo>
                    <a:pt x="2993" y="1313"/>
                  </a:lnTo>
                  <a:lnTo>
                    <a:pt x="3001" y="1318"/>
                  </a:lnTo>
                  <a:lnTo>
                    <a:pt x="3036" y="1337"/>
                  </a:lnTo>
                  <a:lnTo>
                    <a:pt x="3042" y="1340"/>
                  </a:lnTo>
                  <a:lnTo>
                    <a:pt x="3076" y="1361"/>
                  </a:lnTo>
                  <a:lnTo>
                    <a:pt x="3084" y="1366"/>
                  </a:lnTo>
                  <a:lnTo>
                    <a:pt x="3117" y="1387"/>
                  </a:lnTo>
                  <a:lnTo>
                    <a:pt x="3125" y="1392"/>
                  </a:lnTo>
                  <a:lnTo>
                    <a:pt x="3157" y="1415"/>
                  </a:lnTo>
                  <a:lnTo>
                    <a:pt x="3164" y="1421"/>
                  </a:lnTo>
                  <a:lnTo>
                    <a:pt x="3195" y="1444"/>
                  </a:lnTo>
                  <a:lnTo>
                    <a:pt x="3203" y="1450"/>
                  </a:lnTo>
                  <a:lnTo>
                    <a:pt x="3233" y="1475"/>
                  </a:lnTo>
                  <a:lnTo>
                    <a:pt x="3240" y="1481"/>
                  </a:lnTo>
                  <a:lnTo>
                    <a:pt x="3269" y="1507"/>
                  </a:lnTo>
                  <a:lnTo>
                    <a:pt x="3276" y="1514"/>
                  </a:lnTo>
                  <a:lnTo>
                    <a:pt x="3304" y="1541"/>
                  </a:lnTo>
                  <a:lnTo>
                    <a:pt x="3310" y="1547"/>
                  </a:lnTo>
                  <a:lnTo>
                    <a:pt x="3337" y="1575"/>
                  </a:lnTo>
                  <a:lnTo>
                    <a:pt x="3344" y="1582"/>
                  </a:lnTo>
                  <a:lnTo>
                    <a:pt x="3370" y="1611"/>
                  </a:lnTo>
                  <a:lnTo>
                    <a:pt x="3376" y="1618"/>
                  </a:lnTo>
                  <a:lnTo>
                    <a:pt x="3401" y="1648"/>
                  </a:lnTo>
                  <a:lnTo>
                    <a:pt x="3406" y="1656"/>
                  </a:lnTo>
                  <a:lnTo>
                    <a:pt x="3430" y="1687"/>
                  </a:lnTo>
                  <a:lnTo>
                    <a:pt x="3436" y="1694"/>
                  </a:lnTo>
                  <a:lnTo>
                    <a:pt x="3458" y="1726"/>
                  </a:lnTo>
                  <a:lnTo>
                    <a:pt x="3463" y="1734"/>
                  </a:lnTo>
                  <a:lnTo>
                    <a:pt x="3485" y="1766"/>
                  </a:lnTo>
                  <a:lnTo>
                    <a:pt x="3490" y="1774"/>
                  </a:lnTo>
                  <a:lnTo>
                    <a:pt x="3510" y="1808"/>
                  </a:lnTo>
                  <a:lnTo>
                    <a:pt x="3514" y="1815"/>
                  </a:lnTo>
                  <a:lnTo>
                    <a:pt x="3533" y="1850"/>
                  </a:lnTo>
                  <a:lnTo>
                    <a:pt x="3538" y="1858"/>
                  </a:lnTo>
                  <a:lnTo>
                    <a:pt x="3556" y="1893"/>
                  </a:lnTo>
                  <a:lnTo>
                    <a:pt x="3560" y="1901"/>
                  </a:lnTo>
                  <a:lnTo>
                    <a:pt x="3576" y="1937"/>
                  </a:lnTo>
                  <a:lnTo>
                    <a:pt x="3580" y="1945"/>
                  </a:lnTo>
                  <a:lnTo>
                    <a:pt x="3595" y="1981"/>
                  </a:lnTo>
                  <a:lnTo>
                    <a:pt x="3598" y="1990"/>
                  </a:lnTo>
                  <a:lnTo>
                    <a:pt x="3612" y="2027"/>
                  </a:lnTo>
                  <a:lnTo>
                    <a:pt x="3615" y="2036"/>
                  </a:lnTo>
                  <a:lnTo>
                    <a:pt x="3627" y="2073"/>
                  </a:lnTo>
                  <a:lnTo>
                    <a:pt x="3630" y="2081"/>
                  </a:lnTo>
                  <a:lnTo>
                    <a:pt x="3641" y="2119"/>
                  </a:lnTo>
                  <a:lnTo>
                    <a:pt x="3643" y="2128"/>
                  </a:lnTo>
                  <a:lnTo>
                    <a:pt x="3653" y="2166"/>
                  </a:lnTo>
                  <a:lnTo>
                    <a:pt x="3655" y="2175"/>
                  </a:lnTo>
                  <a:lnTo>
                    <a:pt x="3663" y="2213"/>
                  </a:lnTo>
                  <a:lnTo>
                    <a:pt x="3664" y="2222"/>
                  </a:lnTo>
                  <a:lnTo>
                    <a:pt x="3671" y="2260"/>
                  </a:lnTo>
                  <a:lnTo>
                    <a:pt x="3672" y="2270"/>
                  </a:lnTo>
                  <a:lnTo>
                    <a:pt x="3677" y="2308"/>
                  </a:lnTo>
                  <a:lnTo>
                    <a:pt x="3678" y="2318"/>
                  </a:lnTo>
                  <a:lnTo>
                    <a:pt x="3682" y="2356"/>
                  </a:lnTo>
                  <a:lnTo>
                    <a:pt x="3683" y="2366"/>
                  </a:lnTo>
                  <a:lnTo>
                    <a:pt x="3685" y="2405"/>
                  </a:lnTo>
                  <a:close/>
                  <a:moveTo>
                    <a:pt x="8395" y="2547"/>
                  </a:moveTo>
                  <a:lnTo>
                    <a:pt x="8398" y="2517"/>
                  </a:lnTo>
                  <a:lnTo>
                    <a:pt x="8399" y="2488"/>
                  </a:lnTo>
                  <a:lnTo>
                    <a:pt x="8400" y="2458"/>
                  </a:lnTo>
                  <a:lnTo>
                    <a:pt x="8399" y="2428"/>
                  </a:lnTo>
                  <a:lnTo>
                    <a:pt x="8398" y="2399"/>
                  </a:lnTo>
                  <a:lnTo>
                    <a:pt x="8395" y="2369"/>
                  </a:lnTo>
                  <a:lnTo>
                    <a:pt x="8391" y="2340"/>
                  </a:lnTo>
                  <a:lnTo>
                    <a:pt x="8386" y="2310"/>
                  </a:lnTo>
                  <a:lnTo>
                    <a:pt x="8380" y="2282"/>
                  </a:lnTo>
                  <a:lnTo>
                    <a:pt x="8373" y="2253"/>
                  </a:lnTo>
                  <a:lnTo>
                    <a:pt x="8365" y="2225"/>
                  </a:lnTo>
                  <a:lnTo>
                    <a:pt x="8356" y="2197"/>
                  </a:lnTo>
                  <a:lnTo>
                    <a:pt x="8345" y="2169"/>
                  </a:lnTo>
                  <a:lnTo>
                    <a:pt x="8334" y="2142"/>
                  </a:lnTo>
                  <a:lnTo>
                    <a:pt x="8322" y="2115"/>
                  </a:lnTo>
                  <a:lnTo>
                    <a:pt x="8308" y="2089"/>
                  </a:lnTo>
                  <a:lnTo>
                    <a:pt x="8293" y="2062"/>
                  </a:lnTo>
                  <a:lnTo>
                    <a:pt x="8278" y="2036"/>
                  </a:lnTo>
                  <a:lnTo>
                    <a:pt x="8262" y="2011"/>
                  </a:lnTo>
                  <a:lnTo>
                    <a:pt x="8245" y="1987"/>
                  </a:lnTo>
                  <a:lnTo>
                    <a:pt x="8227" y="1963"/>
                  </a:lnTo>
                  <a:lnTo>
                    <a:pt x="8208" y="1940"/>
                  </a:lnTo>
                  <a:lnTo>
                    <a:pt x="8188" y="1918"/>
                  </a:lnTo>
                  <a:lnTo>
                    <a:pt x="8168" y="1897"/>
                  </a:lnTo>
                  <a:lnTo>
                    <a:pt x="8146" y="1877"/>
                  </a:lnTo>
                  <a:lnTo>
                    <a:pt x="8124" y="1857"/>
                  </a:lnTo>
                  <a:lnTo>
                    <a:pt x="8102" y="1838"/>
                  </a:lnTo>
                  <a:lnTo>
                    <a:pt x="8078" y="1820"/>
                  </a:lnTo>
                  <a:lnTo>
                    <a:pt x="8054" y="1803"/>
                  </a:lnTo>
                  <a:lnTo>
                    <a:pt x="8030" y="1787"/>
                  </a:lnTo>
                  <a:lnTo>
                    <a:pt x="8004" y="1772"/>
                  </a:lnTo>
                  <a:lnTo>
                    <a:pt x="7978" y="1757"/>
                  </a:lnTo>
                  <a:lnTo>
                    <a:pt x="7951" y="1744"/>
                  </a:lnTo>
                  <a:lnTo>
                    <a:pt x="7924" y="1731"/>
                  </a:lnTo>
                  <a:lnTo>
                    <a:pt x="7897" y="1720"/>
                  </a:lnTo>
                  <a:lnTo>
                    <a:pt x="7869" y="1709"/>
                  </a:lnTo>
                  <a:lnTo>
                    <a:pt x="7841" y="1700"/>
                  </a:lnTo>
                  <a:lnTo>
                    <a:pt x="7812" y="1692"/>
                  </a:lnTo>
                  <a:lnTo>
                    <a:pt x="7784" y="1685"/>
                  </a:lnTo>
                  <a:lnTo>
                    <a:pt x="7755" y="1679"/>
                  </a:lnTo>
                  <a:lnTo>
                    <a:pt x="7725" y="1674"/>
                  </a:lnTo>
                  <a:lnTo>
                    <a:pt x="7696" y="1670"/>
                  </a:lnTo>
                  <a:lnTo>
                    <a:pt x="7666" y="1667"/>
                  </a:lnTo>
                  <a:lnTo>
                    <a:pt x="7637" y="1666"/>
                  </a:lnTo>
                  <a:lnTo>
                    <a:pt x="7607" y="1665"/>
                  </a:lnTo>
                  <a:lnTo>
                    <a:pt x="7577" y="1666"/>
                  </a:lnTo>
                  <a:lnTo>
                    <a:pt x="7548" y="1667"/>
                  </a:lnTo>
                  <a:lnTo>
                    <a:pt x="7518" y="1670"/>
                  </a:lnTo>
                  <a:lnTo>
                    <a:pt x="7489" y="1674"/>
                  </a:lnTo>
                  <a:lnTo>
                    <a:pt x="7459" y="1679"/>
                  </a:lnTo>
                  <a:lnTo>
                    <a:pt x="7431" y="1685"/>
                  </a:lnTo>
                  <a:lnTo>
                    <a:pt x="7402" y="1692"/>
                  </a:lnTo>
                  <a:lnTo>
                    <a:pt x="7374" y="1700"/>
                  </a:lnTo>
                  <a:lnTo>
                    <a:pt x="7346" y="1709"/>
                  </a:lnTo>
                  <a:lnTo>
                    <a:pt x="7318" y="1720"/>
                  </a:lnTo>
                  <a:lnTo>
                    <a:pt x="7291" y="1731"/>
                  </a:lnTo>
                  <a:lnTo>
                    <a:pt x="7264" y="1743"/>
                  </a:lnTo>
                  <a:lnTo>
                    <a:pt x="7238" y="1757"/>
                  </a:lnTo>
                  <a:lnTo>
                    <a:pt x="7211" y="1772"/>
                  </a:lnTo>
                  <a:lnTo>
                    <a:pt x="7185" y="1787"/>
                  </a:lnTo>
                  <a:lnTo>
                    <a:pt x="7160" y="1803"/>
                  </a:lnTo>
                  <a:lnTo>
                    <a:pt x="7136" y="1820"/>
                  </a:lnTo>
                  <a:lnTo>
                    <a:pt x="7113" y="1838"/>
                  </a:lnTo>
                  <a:lnTo>
                    <a:pt x="7090" y="1857"/>
                  </a:lnTo>
                  <a:lnTo>
                    <a:pt x="7068" y="1877"/>
                  </a:lnTo>
                  <a:lnTo>
                    <a:pt x="7047" y="1897"/>
                  </a:lnTo>
                  <a:lnTo>
                    <a:pt x="7026" y="1918"/>
                  </a:lnTo>
                  <a:lnTo>
                    <a:pt x="7007" y="1941"/>
                  </a:lnTo>
                  <a:lnTo>
                    <a:pt x="6988" y="1963"/>
                  </a:lnTo>
                  <a:lnTo>
                    <a:pt x="6970" y="1987"/>
                  </a:lnTo>
                  <a:lnTo>
                    <a:pt x="6952" y="2011"/>
                  </a:lnTo>
                  <a:lnTo>
                    <a:pt x="6936" y="2036"/>
                  </a:lnTo>
                  <a:lnTo>
                    <a:pt x="6920" y="2062"/>
                  </a:lnTo>
                  <a:lnTo>
                    <a:pt x="6906" y="2089"/>
                  </a:lnTo>
                  <a:lnTo>
                    <a:pt x="6892" y="2115"/>
                  </a:lnTo>
                  <a:lnTo>
                    <a:pt x="6880" y="2142"/>
                  </a:lnTo>
                  <a:lnTo>
                    <a:pt x="6869" y="2169"/>
                  </a:lnTo>
                  <a:lnTo>
                    <a:pt x="6858" y="2197"/>
                  </a:lnTo>
                  <a:lnTo>
                    <a:pt x="6849" y="2225"/>
                  </a:lnTo>
                  <a:lnTo>
                    <a:pt x="6841" y="2253"/>
                  </a:lnTo>
                  <a:lnTo>
                    <a:pt x="6834" y="2282"/>
                  </a:lnTo>
                  <a:lnTo>
                    <a:pt x="6828" y="2310"/>
                  </a:lnTo>
                  <a:lnTo>
                    <a:pt x="6823" y="2340"/>
                  </a:lnTo>
                  <a:lnTo>
                    <a:pt x="6819" y="2369"/>
                  </a:lnTo>
                  <a:lnTo>
                    <a:pt x="6816" y="2399"/>
                  </a:lnTo>
                  <a:lnTo>
                    <a:pt x="6815" y="2428"/>
                  </a:lnTo>
                  <a:lnTo>
                    <a:pt x="6814" y="2458"/>
                  </a:lnTo>
                  <a:lnTo>
                    <a:pt x="6814" y="2469"/>
                  </a:lnTo>
                  <a:lnTo>
                    <a:pt x="7607" y="2469"/>
                  </a:lnTo>
                  <a:lnTo>
                    <a:pt x="7640" y="2471"/>
                  </a:lnTo>
                  <a:lnTo>
                    <a:pt x="7672" y="2478"/>
                  </a:lnTo>
                  <a:lnTo>
                    <a:pt x="7703" y="2488"/>
                  </a:lnTo>
                  <a:lnTo>
                    <a:pt x="7732" y="2502"/>
                  </a:lnTo>
                  <a:lnTo>
                    <a:pt x="7759" y="2521"/>
                  </a:lnTo>
                  <a:lnTo>
                    <a:pt x="7784" y="2542"/>
                  </a:lnTo>
                  <a:lnTo>
                    <a:pt x="7805" y="2567"/>
                  </a:lnTo>
                  <a:lnTo>
                    <a:pt x="7824" y="2594"/>
                  </a:lnTo>
                  <a:lnTo>
                    <a:pt x="7838" y="2623"/>
                  </a:lnTo>
                  <a:lnTo>
                    <a:pt x="7848" y="2654"/>
                  </a:lnTo>
                  <a:lnTo>
                    <a:pt x="7855" y="2686"/>
                  </a:lnTo>
                  <a:lnTo>
                    <a:pt x="7857" y="2719"/>
                  </a:lnTo>
                  <a:lnTo>
                    <a:pt x="7855" y="2752"/>
                  </a:lnTo>
                  <a:lnTo>
                    <a:pt x="7848" y="2784"/>
                  </a:lnTo>
                  <a:lnTo>
                    <a:pt x="7838" y="2815"/>
                  </a:lnTo>
                  <a:lnTo>
                    <a:pt x="7824" y="2844"/>
                  </a:lnTo>
                  <a:lnTo>
                    <a:pt x="7805" y="2871"/>
                  </a:lnTo>
                  <a:lnTo>
                    <a:pt x="7784" y="2896"/>
                  </a:lnTo>
                  <a:lnTo>
                    <a:pt x="7759" y="2917"/>
                  </a:lnTo>
                  <a:lnTo>
                    <a:pt x="7732" y="2936"/>
                  </a:lnTo>
                  <a:lnTo>
                    <a:pt x="7703" y="2950"/>
                  </a:lnTo>
                  <a:lnTo>
                    <a:pt x="7672" y="2960"/>
                  </a:lnTo>
                  <a:lnTo>
                    <a:pt x="7640" y="2967"/>
                  </a:lnTo>
                  <a:lnTo>
                    <a:pt x="7607" y="2969"/>
                  </a:lnTo>
                  <a:lnTo>
                    <a:pt x="7001" y="2969"/>
                  </a:lnTo>
                  <a:lnTo>
                    <a:pt x="7007" y="2975"/>
                  </a:lnTo>
                  <a:lnTo>
                    <a:pt x="7026" y="2998"/>
                  </a:lnTo>
                  <a:lnTo>
                    <a:pt x="7047" y="3019"/>
                  </a:lnTo>
                  <a:lnTo>
                    <a:pt x="7068" y="3039"/>
                  </a:lnTo>
                  <a:lnTo>
                    <a:pt x="7090" y="3059"/>
                  </a:lnTo>
                  <a:lnTo>
                    <a:pt x="7113" y="3078"/>
                  </a:lnTo>
                  <a:lnTo>
                    <a:pt x="7136" y="3096"/>
                  </a:lnTo>
                  <a:lnTo>
                    <a:pt x="7140" y="3099"/>
                  </a:lnTo>
                  <a:lnTo>
                    <a:pt x="7152" y="3082"/>
                  </a:lnTo>
                  <a:lnTo>
                    <a:pt x="7174" y="3058"/>
                  </a:lnTo>
                  <a:lnTo>
                    <a:pt x="7199" y="3037"/>
                  </a:lnTo>
                  <a:lnTo>
                    <a:pt x="7227" y="3020"/>
                  </a:lnTo>
                  <a:lnTo>
                    <a:pt x="7257" y="3006"/>
                  </a:lnTo>
                  <a:lnTo>
                    <a:pt x="7288" y="2997"/>
                  </a:lnTo>
                  <a:lnTo>
                    <a:pt x="7320" y="2991"/>
                  </a:lnTo>
                  <a:lnTo>
                    <a:pt x="7353" y="2990"/>
                  </a:lnTo>
                  <a:lnTo>
                    <a:pt x="7386" y="2993"/>
                  </a:lnTo>
                  <a:lnTo>
                    <a:pt x="7417" y="3000"/>
                  </a:lnTo>
                  <a:lnTo>
                    <a:pt x="7448" y="3012"/>
                  </a:lnTo>
                  <a:lnTo>
                    <a:pt x="7477" y="3027"/>
                  </a:lnTo>
                  <a:lnTo>
                    <a:pt x="7504" y="3046"/>
                  </a:lnTo>
                  <a:lnTo>
                    <a:pt x="7528" y="3068"/>
                  </a:lnTo>
                  <a:lnTo>
                    <a:pt x="7549" y="3093"/>
                  </a:lnTo>
                  <a:lnTo>
                    <a:pt x="7566" y="3121"/>
                  </a:lnTo>
                  <a:lnTo>
                    <a:pt x="7580" y="3151"/>
                  </a:lnTo>
                  <a:lnTo>
                    <a:pt x="7589" y="3182"/>
                  </a:lnTo>
                  <a:lnTo>
                    <a:pt x="7595" y="3214"/>
                  </a:lnTo>
                  <a:lnTo>
                    <a:pt x="7596" y="3247"/>
                  </a:lnTo>
                  <a:lnTo>
                    <a:pt x="7596" y="3251"/>
                  </a:lnTo>
                  <a:lnTo>
                    <a:pt x="7607" y="3251"/>
                  </a:lnTo>
                  <a:lnTo>
                    <a:pt x="7637" y="3250"/>
                  </a:lnTo>
                  <a:lnTo>
                    <a:pt x="7666" y="3249"/>
                  </a:lnTo>
                  <a:lnTo>
                    <a:pt x="7696" y="3246"/>
                  </a:lnTo>
                  <a:lnTo>
                    <a:pt x="7725" y="3242"/>
                  </a:lnTo>
                  <a:lnTo>
                    <a:pt x="7755" y="3237"/>
                  </a:lnTo>
                  <a:lnTo>
                    <a:pt x="7784" y="3231"/>
                  </a:lnTo>
                  <a:lnTo>
                    <a:pt x="7812" y="3224"/>
                  </a:lnTo>
                  <a:lnTo>
                    <a:pt x="7841" y="3216"/>
                  </a:lnTo>
                  <a:lnTo>
                    <a:pt x="7869" y="3207"/>
                  </a:lnTo>
                  <a:lnTo>
                    <a:pt x="7897" y="3196"/>
                  </a:lnTo>
                  <a:lnTo>
                    <a:pt x="7924" y="3185"/>
                  </a:lnTo>
                  <a:lnTo>
                    <a:pt x="7951" y="3172"/>
                  </a:lnTo>
                  <a:lnTo>
                    <a:pt x="7978" y="3159"/>
                  </a:lnTo>
                  <a:lnTo>
                    <a:pt x="8004" y="3144"/>
                  </a:lnTo>
                  <a:lnTo>
                    <a:pt x="8030" y="3129"/>
                  </a:lnTo>
                  <a:lnTo>
                    <a:pt x="8054" y="3113"/>
                  </a:lnTo>
                  <a:lnTo>
                    <a:pt x="8078" y="3096"/>
                  </a:lnTo>
                  <a:lnTo>
                    <a:pt x="8102" y="3078"/>
                  </a:lnTo>
                  <a:lnTo>
                    <a:pt x="8124" y="3059"/>
                  </a:lnTo>
                  <a:lnTo>
                    <a:pt x="8146" y="3039"/>
                  </a:lnTo>
                  <a:lnTo>
                    <a:pt x="8168" y="3019"/>
                  </a:lnTo>
                  <a:lnTo>
                    <a:pt x="8188" y="2998"/>
                  </a:lnTo>
                  <a:lnTo>
                    <a:pt x="8208" y="2976"/>
                  </a:lnTo>
                  <a:lnTo>
                    <a:pt x="8227" y="2953"/>
                  </a:lnTo>
                  <a:lnTo>
                    <a:pt x="8245" y="2929"/>
                  </a:lnTo>
                  <a:lnTo>
                    <a:pt x="8262" y="2905"/>
                  </a:lnTo>
                  <a:lnTo>
                    <a:pt x="8278" y="2880"/>
                  </a:lnTo>
                  <a:lnTo>
                    <a:pt x="8293" y="2854"/>
                  </a:lnTo>
                  <a:lnTo>
                    <a:pt x="8308" y="2827"/>
                  </a:lnTo>
                  <a:lnTo>
                    <a:pt x="8322" y="2801"/>
                  </a:lnTo>
                  <a:lnTo>
                    <a:pt x="8334" y="2774"/>
                  </a:lnTo>
                  <a:lnTo>
                    <a:pt x="8345" y="2747"/>
                  </a:lnTo>
                  <a:lnTo>
                    <a:pt x="8356" y="2719"/>
                  </a:lnTo>
                  <a:lnTo>
                    <a:pt x="8365" y="2691"/>
                  </a:lnTo>
                  <a:lnTo>
                    <a:pt x="8373" y="2663"/>
                  </a:lnTo>
                  <a:lnTo>
                    <a:pt x="8380" y="2634"/>
                  </a:lnTo>
                  <a:lnTo>
                    <a:pt x="8386" y="2606"/>
                  </a:lnTo>
                  <a:lnTo>
                    <a:pt x="8391" y="2576"/>
                  </a:lnTo>
                  <a:lnTo>
                    <a:pt x="8395" y="2547"/>
                  </a:lnTo>
                  <a:close/>
                  <a:moveTo>
                    <a:pt x="3125" y="3524"/>
                  </a:moveTo>
                  <a:lnTo>
                    <a:pt x="3123" y="3525"/>
                  </a:lnTo>
                  <a:lnTo>
                    <a:pt x="4663" y="6029"/>
                  </a:lnTo>
                  <a:lnTo>
                    <a:pt x="4678" y="6025"/>
                  </a:lnTo>
                  <a:lnTo>
                    <a:pt x="4687" y="6023"/>
                  </a:lnTo>
                  <a:lnTo>
                    <a:pt x="4730" y="6014"/>
                  </a:lnTo>
                  <a:lnTo>
                    <a:pt x="4739" y="6012"/>
                  </a:lnTo>
                  <a:lnTo>
                    <a:pt x="4782" y="6005"/>
                  </a:lnTo>
                  <a:lnTo>
                    <a:pt x="4792" y="6004"/>
                  </a:lnTo>
                  <a:lnTo>
                    <a:pt x="4835" y="5998"/>
                  </a:lnTo>
                  <a:lnTo>
                    <a:pt x="4845" y="5997"/>
                  </a:lnTo>
                  <a:lnTo>
                    <a:pt x="4888" y="5992"/>
                  </a:lnTo>
                  <a:lnTo>
                    <a:pt x="4898" y="5992"/>
                  </a:lnTo>
                  <a:lnTo>
                    <a:pt x="4942" y="5989"/>
                  </a:lnTo>
                  <a:lnTo>
                    <a:pt x="4951" y="5989"/>
                  </a:lnTo>
                  <a:lnTo>
                    <a:pt x="4995" y="5988"/>
                  </a:lnTo>
                  <a:lnTo>
                    <a:pt x="5005" y="5988"/>
                  </a:lnTo>
                  <a:lnTo>
                    <a:pt x="5049" y="5989"/>
                  </a:lnTo>
                  <a:lnTo>
                    <a:pt x="5058" y="5989"/>
                  </a:lnTo>
                  <a:lnTo>
                    <a:pt x="5102" y="5992"/>
                  </a:lnTo>
                  <a:lnTo>
                    <a:pt x="5112" y="5992"/>
                  </a:lnTo>
                  <a:lnTo>
                    <a:pt x="5155" y="5997"/>
                  </a:lnTo>
                  <a:lnTo>
                    <a:pt x="5165" y="5998"/>
                  </a:lnTo>
                  <a:lnTo>
                    <a:pt x="5208" y="6004"/>
                  </a:lnTo>
                  <a:lnTo>
                    <a:pt x="5218" y="6005"/>
                  </a:lnTo>
                  <a:lnTo>
                    <a:pt x="5261" y="6012"/>
                  </a:lnTo>
                  <a:lnTo>
                    <a:pt x="5270" y="6014"/>
                  </a:lnTo>
                  <a:lnTo>
                    <a:pt x="5313" y="6023"/>
                  </a:lnTo>
                  <a:lnTo>
                    <a:pt x="5322" y="6025"/>
                  </a:lnTo>
                  <a:lnTo>
                    <a:pt x="5337" y="6029"/>
                  </a:lnTo>
                  <a:lnTo>
                    <a:pt x="6877" y="3525"/>
                  </a:lnTo>
                  <a:lnTo>
                    <a:pt x="6875" y="3524"/>
                  </a:lnTo>
                  <a:lnTo>
                    <a:pt x="6843" y="3501"/>
                  </a:lnTo>
                  <a:lnTo>
                    <a:pt x="6836" y="3495"/>
                  </a:lnTo>
                  <a:lnTo>
                    <a:pt x="6805" y="3472"/>
                  </a:lnTo>
                  <a:lnTo>
                    <a:pt x="6797" y="3466"/>
                  </a:lnTo>
                  <a:lnTo>
                    <a:pt x="6767" y="3441"/>
                  </a:lnTo>
                  <a:lnTo>
                    <a:pt x="6760" y="3435"/>
                  </a:lnTo>
                  <a:lnTo>
                    <a:pt x="6731" y="3409"/>
                  </a:lnTo>
                  <a:lnTo>
                    <a:pt x="6724" y="3402"/>
                  </a:lnTo>
                  <a:lnTo>
                    <a:pt x="6696" y="3375"/>
                  </a:lnTo>
                  <a:lnTo>
                    <a:pt x="6690" y="3369"/>
                  </a:lnTo>
                  <a:lnTo>
                    <a:pt x="6663" y="3341"/>
                  </a:lnTo>
                  <a:lnTo>
                    <a:pt x="6656" y="3334"/>
                  </a:lnTo>
                  <a:lnTo>
                    <a:pt x="6630" y="3305"/>
                  </a:lnTo>
                  <a:lnTo>
                    <a:pt x="6624" y="3298"/>
                  </a:lnTo>
                  <a:lnTo>
                    <a:pt x="6599" y="3268"/>
                  </a:lnTo>
                  <a:lnTo>
                    <a:pt x="6594" y="3260"/>
                  </a:lnTo>
                  <a:lnTo>
                    <a:pt x="6570" y="3229"/>
                  </a:lnTo>
                  <a:lnTo>
                    <a:pt x="6564" y="3222"/>
                  </a:lnTo>
                  <a:lnTo>
                    <a:pt x="6542" y="3190"/>
                  </a:lnTo>
                  <a:lnTo>
                    <a:pt x="6537" y="3182"/>
                  </a:lnTo>
                  <a:lnTo>
                    <a:pt x="6515" y="3150"/>
                  </a:lnTo>
                  <a:lnTo>
                    <a:pt x="6510" y="3142"/>
                  </a:lnTo>
                  <a:lnTo>
                    <a:pt x="6490" y="3108"/>
                  </a:lnTo>
                  <a:lnTo>
                    <a:pt x="6486" y="3101"/>
                  </a:lnTo>
                  <a:lnTo>
                    <a:pt x="6467" y="3066"/>
                  </a:lnTo>
                  <a:lnTo>
                    <a:pt x="6462" y="3058"/>
                  </a:lnTo>
                  <a:lnTo>
                    <a:pt x="6444" y="3023"/>
                  </a:lnTo>
                  <a:lnTo>
                    <a:pt x="6440" y="3015"/>
                  </a:lnTo>
                  <a:lnTo>
                    <a:pt x="6424" y="2979"/>
                  </a:lnTo>
                  <a:lnTo>
                    <a:pt x="6420" y="2971"/>
                  </a:lnTo>
                  <a:lnTo>
                    <a:pt x="6419" y="2969"/>
                  </a:lnTo>
                  <a:lnTo>
                    <a:pt x="3581" y="2969"/>
                  </a:lnTo>
                  <a:lnTo>
                    <a:pt x="3580" y="2971"/>
                  </a:lnTo>
                  <a:lnTo>
                    <a:pt x="3576" y="2979"/>
                  </a:lnTo>
                  <a:lnTo>
                    <a:pt x="3560" y="3015"/>
                  </a:lnTo>
                  <a:lnTo>
                    <a:pt x="3556" y="3023"/>
                  </a:lnTo>
                  <a:lnTo>
                    <a:pt x="3538" y="3058"/>
                  </a:lnTo>
                  <a:lnTo>
                    <a:pt x="3533" y="3066"/>
                  </a:lnTo>
                  <a:lnTo>
                    <a:pt x="3514" y="3101"/>
                  </a:lnTo>
                  <a:lnTo>
                    <a:pt x="3510" y="3108"/>
                  </a:lnTo>
                  <a:lnTo>
                    <a:pt x="3490" y="3142"/>
                  </a:lnTo>
                  <a:lnTo>
                    <a:pt x="3485" y="3150"/>
                  </a:lnTo>
                  <a:lnTo>
                    <a:pt x="3463" y="3182"/>
                  </a:lnTo>
                  <a:lnTo>
                    <a:pt x="3458" y="3190"/>
                  </a:lnTo>
                  <a:lnTo>
                    <a:pt x="3436" y="3222"/>
                  </a:lnTo>
                  <a:lnTo>
                    <a:pt x="3430" y="3229"/>
                  </a:lnTo>
                  <a:lnTo>
                    <a:pt x="3406" y="3260"/>
                  </a:lnTo>
                  <a:lnTo>
                    <a:pt x="3401" y="3268"/>
                  </a:lnTo>
                  <a:lnTo>
                    <a:pt x="3376" y="3298"/>
                  </a:lnTo>
                  <a:lnTo>
                    <a:pt x="3370" y="3305"/>
                  </a:lnTo>
                  <a:lnTo>
                    <a:pt x="3344" y="3334"/>
                  </a:lnTo>
                  <a:lnTo>
                    <a:pt x="3337" y="3341"/>
                  </a:lnTo>
                  <a:lnTo>
                    <a:pt x="3310" y="3369"/>
                  </a:lnTo>
                  <a:lnTo>
                    <a:pt x="3304" y="3375"/>
                  </a:lnTo>
                  <a:lnTo>
                    <a:pt x="3276" y="3402"/>
                  </a:lnTo>
                  <a:lnTo>
                    <a:pt x="3269" y="3409"/>
                  </a:lnTo>
                  <a:lnTo>
                    <a:pt x="3240" y="3435"/>
                  </a:lnTo>
                  <a:lnTo>
                    <a:pt x="3233" y="3441"/>
                  </a:lnTo>
                  <a:lnTo>
                    <a:pt x="3203" y="3466"/>
                  </a:lnTo>
                  <a:lnTo>
                    <a:pt x="3195" y="3472"/>
                  </a:lnTo>
                  <a:lnTo>
                    <a:pt x="3164" y="3495"/>
                  </a:lnTo>
                  <a:lnTo>
                    <a:pt x="3157" y="3501"/>
                  </a:lnTo>
                  <a:lnTo>
                    <a:pt x="3125" y="3524"/>
                  </a:lnTo>
                  <a:close/>
                  <a:moveTo>
                    <a:pt x="4567" y="6811"/>
                  </a:moveTo>
                  <a:lnTo>
                    <a:pt x="4545" y="6787"/>
                  </a:lnTo>
                  <a:lnTo>
                    <a:pt x="4526" y="6760"/>
                  </a:lnTo>
                  <a:lnTo>
                    <a:pt x="4465" y="6660"/>
                  </a:lnTo>
                  <a:lnTo>
                    <a:pt x="4452" y="6669"/>
                  </a:lnTo>
                  <a:lnTo>
                    <a:pt x="4424" y="6690"/>
                  </a:lnTo>
                  <a:lnTo>
                    <a:pt x="4398" y="6712"/>
                  </a:lnTo>
                  <a:lnTo>
                    <a:pt x="4372" y="6735"/>
                  </a:lnTo>
                  <a:lnTo>
                    <a:pt x="4347" y="6759"/>
                  </a:lnTo>
                  <a:lnTo>
                    <a:pt x="4323" y="6784"/>
                  </a:lnTo>
                  <a:lnTo>
                    <a:pt x="4300" y="6810"/>
                  </a:lnTo>
                  <a:lnTo>
                    <a:pt x="4278" y="6836"/>
                  </a:lnTo>
                  <a:lnTo>
                    <a:pt x="4257" y="6864"/>
                  </a:lnTo>
                  <a:lnTo>
                    <a:pt x="4237" y="6892"/>
                  </a:lnTo>
                  <a:lnTo>
                    <a:pt x="4218" y="6921"/>
                  </a:lnTo>
                  <a:lnTo>
                    <a:pt x="4200" y="6950"/>
                  </a:lnTo>
                  <a:lnTo>
                    <a:pt x="4184" y="6980"/>
                  </a:lnTo>
                  <a:lnTo>
                    <a:pt x="4168" y="7011"/>
                  </a:lnTo>
                  <a:lnTo>
                    <a:pt x="4154" y="7043"/>
                  </a:lnTo>
                  <a:lnTo>
                    <a:pt x="4141" y="7074"/>
                  </a:lnTo>
                  <a:lnTo>
                    <a:pt x="4129" y="7107"/>
                  </a:lnTo>
                  <a:lnTo>
                    <a:pt x="4118" y="7139"/>
                  </a:lnTo>
                  <a:lnTo>
                    <a:pt x="4108" y="7173"/>
                  </a:lnTo>
                  <a:lnTo>
                    <a:pt x="4100" y="7206"/>
                  </a:lnTo>
                  <a:lnTo>
                    <a:pt x="4093" y="7240"/>
                  </a:lnTo>
                  <a:lnTo>
                    <a:pt x="4087" y="7274"/>
                  </a:lnTo>
                  <a:lnTo>
                    <a:pt x="4083" y="7308"/>
                  </a:lnTo>
                  <a:lnTo>
                    <a:pt x="4080" y="7343"/>
                  </a:lnTo>
                  <a:lnTo>
                    <a:pt x="4078" y="7377"/>
                  </a:lnTo>
                  <a:lnTo>
                    <a:pt x="4077" y="7412"/>
                  </a:lnTo>
                  <a:lnTo>
                    <a:pt x="4078" y="7447"/>
                  </a:lnTo>
                  <a:lnTo>
                    <a:pt x="4080" y="7481"/>
                  </a:lnTo>
                  <a:lnTo>
                    <a:pt x="4083" y="7516"/>
                  </a:lnTo>
                  <a:lnTo>
                    <a:pt x="4087" y="7550"/>
                  </a:lnTo>
                  <a:lnTo>
                    <a:pt x="4093" y="7584"/>
                  </a:lnTo>
                  <a:lnTo>
                    <a:pt x="4100" y="7617"/>
                  </a:lnTo>
                  <a:lnTo>
                    <a:pt x="4108" y="7651"/>
                  </a:lnTo>
                  <a:lnTo>
                    <a:pt x="4118" y="7684"/>
                  </a:lnTo>
                  <a:lnTo>
                    <a:pt x="4129" y="7716"/>
                  </a:lnTo>
                  <a:lnTo>
                    <a:pt x="4141" y="7749"/>
                  </a:lnTo>
                  <a:lnTo>
                    <a:pt x="4154" y="7780"/>
                  </a:lnTo>
                  <a:lnTo>
                    <a:pt x="4168" y="7812"/>
                  </a:lnTo>
                  <a:lnTo>
                    <a:pt x="4184" y="7843"/>
                  </a:lnTo>
                  <a:lnTo>
                    <a:pt x="4201" y="7873"/>
                  </a:lnTo>
                  <a:lnTo>
                    <a:pt x="4219" y="7903"/>
                  </a:lnTo>
                  <a:lnTo>
                    <a:pt x="4238" y="7932"/>
                  </a:lnTo>
                  <a:lnTo>
                    <a:pt x="4258" y="7960"/>
                  </a:lnTo>
                  <a:lnTo>
                    <a:pt x="4279" y="7988"/>
                  </a:lnTo>
                  <a:lnTo>
                    <a:pt x="4301" y="8014"/>
                  </a:lnTo>
                  <a:lnTo>
                    <a:pt x="4323" y="8040"/>
                  </a:lnTo>
                  <a:lnTo>
                    <a:pt x="4347" y="8065"/>
                  </a:lnTo>
                  <a:lnTo>
                    <a:pt x="4372" y="8089"/>
                  </a:lnTo>
                  <a:lnTo>
                    <a:pt x="4398" y="8112"/>
                  </a:lnTo>
                  <a:lnTo>
                    <a:pt x="4424" y="8134"/>
                  </a:lnTo>
                  <a:lnTo>
                    <a:pt x="4452" y="8155"/>
                  </a:lnTo>
                  <a:lnTo>
                    <a:pt x="4480" y="8175"/>
                  </a:lnTo>
                  <a:lnTo>
                    <a:pt x="4509" y="8194"/>
                  </a:lnTo>
                  <a:lnTo>
                    <a:pt x="4538" y="8211"/>
                  </a:lnTo>
                  <a:lnTo>
                    <a:pt x="4568" y="8228"/>
                  </a:lnTo>
                  <a:lnTo>
                    <a:pt x="4599" y="8244"/>
                  </a:lnTo>
                  <a:lnTo>
                    <a:pt x="4631" y="8258"/>
                  </a:lnTo>
                  <a:lnTo>
                    <a:pt x="4663" y="8271"/>
                  </a:lnTo>
                  <a:lnTo>
                    <a:pt x="4695" y="8283"/>
                  </a:lnTo>
                  <a:lnTo>
                    <a:pt x="4728" y="8294"/>
                  </a:lnTo>
                  <a:lnTo>
                    <a:pt x="4761" y="8304"/>
                  </a:lnTo>
                  <a:lnTo>
                    <a:pt x="4794" y="8312"/>
                  </a:lnTo>
                  <a:lnTo>
                    <a:pt x="4828" y="8319"/>
                  </a:lnTo>
                  <a:lnTo>
                    <a:pt x="4862" y="8325"/>
                  </a:lnTo>
                  <a:lnTo>
                    <a:pt x="4896" y="8329"/>
                  </a:lnTo>
                  <a:lnTo>
                    <a:pt x="4931" y="8332"/>
                  </a:lnTo>
                  <a:lnTo>
                    <a:pt x="4965" y="8334"/>
                  </a:lnTo>
                  <a:lnTo>
                    <a:pt x="5000" y="8335"/>
                  </a:lnTo>
                  <a:lnTo>
                    <a:pt x="5035" y="8334"/>
                  </a:lnTo>
                  <a:lnTo>
                    <a:pt x="5069" y="8332"/>
                  </a:lnTo>
                  <a:lnTo>
                    <a:pt x="5104" y="8329"/>
                  </a:lnTo>
                  <a:lnTo>
                    <a:pt x="5138" y="8325"/>
                  </a:lnTo>
                  <a:lnTo>
                    <a:pt x="5172" y="8319"/>
                  </a:lnTo>
                  <a:lnTo>
                    <a:pt x="5206" y="8312"/>
                  </a:lnTo>
                  <a:lnTo>
                    <a:pt x="5239" y="8304"/>
                  </a:lnTo>
                  <a:lnTo>
                    <a:pt x="5272" y="8294"/>
                  </a:lnTo>
                  <a:lnTo>
                    <a:pt x="5305" y="8283"/>
                  </a:lnTo>
                  <a:lnTo>
                    <a:pt x="5337" y="8271"/>
                  </a:lnTo>
                  <a:lnTo>
                    <a:pt x="5369" y="8258"/>
                  </a:lnTo>
                  <a:lnTo>
                    <a:pt x="5401" y="8244"/>
                  </a:lnTo>
                  <a:lnTo>
                    <a:pt x="5432" y="8228"/>
                  </a:lnTo>
                  <a:lnTo>
                    <a:pt x="5462" y="8211"/>
                  </a:lnTo>
                  <a:lnTo>
                    <a:pt x="5491" y="8194"/>
                  </a:lnTo>
                  <a:lnTo>
                    <a:pt x="5520" y="8175"/>
                  </a:lnTo>
                  <a:lnTo>
                    <a:pt x="5548" y="8155"/>
                  </a:lnTo>
                  <a:lnTo>
                    <a:pt x="5576" y="8134"/>
                  </a:lnTo>
                  <a:lnTo>
                    <a:pt x="5602" y="8112"/>
                  </a:lnTo>
                  <a:lnTo>
                    <a:pt x="5628" y="8089"/>
                  </a:lnTo>
                  <a:lnTo>
                    <a:pt x="5653" y="8065"/>
                  </a:lnTo>
                  <a:lnTo>
                    <a:pt x="5677" y="8040"/>
                  </a:lnTo>
                  <a:lnTo>
                    <a:pt x="5699" y="8014"/>
                  </a:lnTo>
                  <a:lnTo>
                    <a:pt x="5721" y="7988"/>
                  </a:lnTo>
                  <a:lnTo>
                    <a:pt x="5742" y="7960"/>
                  </a:lnTo>
                  <a:lnTo>
                    <a:pt x="5762" y="7932"/>
                  </a:lnTo>
                  <a:lnTo>
                    <a:pt x="5781" y="7903"/>
                  </a:lnTo>
                  <a:lnTo>
                    <a:pt x="5799" y="7873"/>
                  </a:lnTo>
                  <a:lnTo>
                    <a:pt x="5816" y="7843"/>
                  </a:lnTo>
                  <a:lnTo>
                    <a:pt x="5832" y="7812"/>
                  </a:lnTo>
                  <a:lnTo>
                    <a:pt x="5846" y="7780"/>
                  </a:lnTo>
                  <a:lnTo>
                    <a:pt x="5859" y="7749"/>
                  </a:lnTo>
                  <a:lnTo>
                    <a:pt x="5871" y="7716"/>
                  </a:lnTo>
                  <a:lnTo>
                    <a:pt x="5882" y="7684"/>
                  </a:lnTo>
                  <a:lnTo>
                    <a:pt x="5892" y="7651"/>
                  </a:lnTo>
                  <a:lnTo>
                    <a:pt x="5900" y="7617"/>
                  </a:lnTo>
                  <a:lnTo>
                    <a:pt x="5907" y="7584"/>
                  </a:lnTo>
                  <a:lnTo>
                    <a:pt x="5913" y="7550"/>
                  </a:lnTo>
                  <a:lnTo>
                    <a:pt x="5917" y="7516"/>
                  </a:lnTo>
                  <a:lnTo>
                    <a:pt x="5920" y="7481"/>
                  </a:lnTo>
                  <a:lnTo>
                    <a:pt x="5922" y="7447"/>
                  </a:lnTo>
                  <a:lnTo>
                    <a:pt x="5923" y="7412"/>
                  </a:lnTo>
                  <a:lnTo>
                    <a:pt x="5922" y="7377"/>
                  </a:lnTo>
                  <a:lnTo>
                    <a:pt x="5920" y="7343"/>
                  </a:lnTo>
                  <a:lnTo>
                    <a:pt x="5917" y="7308"/>
                  </a:lnTo>
                  <a:lnTo>
                    <a:pt x="5913" y="7274"/>
                  </a:lnTo>
                  <a:lnTo>
                    <a:pt x="5907" y="7240"/>
                  </a:lnTo>
                  <a:lnTo>
                    <a:pt x="5900" y="7206"/>
                  </a:lnTo>
                  <a:lnTo>
                    <a:pt x="5892" y="7173"/>
                  </a:lnTo>
                  <a:lnTo>
                    <a:pt x="5882" y="7139"/>
                  </a:lnTo>
                  <a:lnTo>
                    <a:pt x="5871" y="7107"/>
                  </a:lnTo>
                  <a:lnTo>
                    <a:pt x="5859" y="7074"/>
                  </a:lnTo>
                  <a:lnTo>
                    <a:pt x="5846" y="7043"/>
                  </a:lnTo>
                  <a:lnTo>
                    <a:pt x="5832" y="7011"/>
                  </a:lnTo>
                  <a:lnTo>
                    <a:pt x="5816" y="6980"/>
                  </a:lnTo>
                  <a:lnTo>
                    <a:pt x="5800" y="6950"/>
                  </a:lnTo>
                  <a:lnTo>
                    <a:pt x="5782" y="6921"/>
                  </a:lnTo>
                  <a:lnTo>
                    <a:pt x="5763" y="6892"/>
                  </a:lnTo>
                  <a:lnTo>
                    <a:pt x="5743" y="6864"/>
                  </a:lnTo>
                  <a:lnTo>
                    <a:pt x="5722" y="6836"/>
                  </a:lnTo>
                  <a:lnTo>
                    <a:pt x="5700" y="6810"/>
                  </a:lnTo>
                  <a:lnTo>
                    <a:pt x="5677" y="6784"/>
                  </a:lnTo>
                  <a:lnTo>
                    <a:pt x="5653" y="6759"/>
                  </a:lnTo>
                  <a:lnTo>
                    <a:pt x="5628" y="6735"/>
                  </a:lnTo>
                  <a:lnTo>
                    <a:pt x="5602" y="6712"/>
                  </a:lnTo>
                  <a:lnTo>
                    <a:pt x="5576" y="6690"/>
                  </a:lnTo>
                  <a:lnTo>
                    <a:pt x="5548" y="6669"/>
                  </a:lnTo>
                  <a:lnTo>
                    <a:pt x="5535" y="6660"/>
                  </a:lnTo>
                  <a:lnTo>
                    <a:pt x="5474" y="6760"/>
                  </a:lnTo>
                  <a:lnTo>
                    <a:pt x="5455" y="6787"/>
                  </a:lnTo>
                  <a:lnTo>
                    <a:pt x="5433" y="6811"/>
                  </a:lnTo>
                  <a:lnTo>
                    <a:pt x="5408" y="6832"/>
                  </a:lnTo>
                  <a:lnTo>
                    <a:pt x="5380" y="6849"/>
                  </a:lnTo>
                  <a:lnTo>
                    <a:pt x="5350" y="6863"/>
                  </a:lnTo>
                  <a:lnTo>
                    <a:pt x="5319" y="6872"/>
                  </a:lnTo>
                  <a:lnTo>
                    <a:pt x="5287" y="6878"/>
                  </a:lnTo>
                  <a:lnTo>
                    <a:pt x="5254" y="6879"/>
                  </a:lnTo>
                  <a:lnTo>
                    <a:pt x="5221" y="6876"/>
                  </a:lnTo>
                  <a:lnTo>
                    <a:pt x="5190" y="6869"/>
                  </a:lnTo>
                  <a:lnTo>
                    <a:pt x="5159" y="6857"/>
                  </a:lnTo>
                  <a:lnTo>
                    <a:pt x="5130" y="6842"/>
                  </a:lnTo>
                  <a:lnTo>
                    <a:pt x="5103" y="6823"/>
                  </a:lnTo>
                  <a:lnTo>
                    <a:pt x="5079" y="6801"/>
                  </a:lnTo>
                  <a:lnTo>
                    <a:pt x="5058" y="6776"/>
                  </a:lnTo>
                  <a:lnTo>
                    <a:pt x="5041" y="6748"/>
                  </a:lnTo>
                  <a:lnTo>
                    <a:pt x="5027" y="6718"/>
                  </a:lnTo>
                  <a:lnTo>
                    <a:pt x="5018" y="6687"/>
                  </a:lnTo>
                  <a:lnTo>
                    <a:pt x="5012" y="6655"/>
                  </a:lnTo>
                  <a:lnTo>
                    <a:pt x="5011" y="6622"/>
                  </a:lnTo>
                  <a:lnTo>
                    <a:pt x="5014" y="6589"/>
                  </a:lnTo>
                  <a:lnTo>
                    <a:pt x="5021" y="6558"/>
                  </a:lnTo>
                  <a:lnTo>
                    <a:pt x="5033" y="6527"/>
                  </a:lnTo>
                  <a:lnTo>
                    <a:pt x="5048" y="6498"/>
                  </a:lnTo>
                  <a:lnTo>
                    <a:pt x="5053" y="6490"/>
                  </a:lnTo>
                  <a:lnTo>
                    <a:pt x="5035" y="6489"/>
                  </a:lnTo>
                  <a:lnTo>
                    <a:pt x="5000" y="6488"/>
                  </a:lnTo>
                  <a:lnTo>
                    <a:pt x="4965" y="6489"/>
                  </a:lnTo>
                  <a:lnTo>
                    <a:pt x="4947" y="6490"/>
                  </a:lnTo>
                  <a:lnTo>
                    <a:pt x="4952" y="6498"/>
                  </a:lnTo>
                  <a:lnTo>
                    <a:pt x="4967" y="6527"/>
                  </a:lnTo>
                  <a:lnTo>
                    <a:pt x="4979" y="6558"/>
                  </a:lnTo>
                  <a:lnTo>
                    <a:pt x="4986" y="6589"/>
                  </a:lnTo>
                  <a:lnTo>
                    <a:pt x="4989" y="6622"/>
                  </a:lnTo>
                  <a:lnTo>
                    <a:pt x="4988" y="6655"/>
                  </a:lnTo>
                  <a:lnTo>
                    <a:pt x="4982" y="6687"/>
                  </a:lnTo>
                  <a:lnTo>
                    <a:pt x="4973" y="6718"/>
                  </a:lnTo>
                  <a:lnTo>
                    <a:pt x="4959" y="6748"/>
                  </a:lnTo>
                  <a:lnTo>
                    <a:pt x="4942" y="6776"/>
                  </a:lnTo>
                  <a:lnTo>
                    <a:pt x="4921" y="6801"/>
                  </a:lnTo>
                  <a:lnTo>
                    <a:pt x="4897" y="6823"/>
                  </a:lnTo>
                  <a:lnTo>
                    <a:pt x="4870" y="6842"/>
                  </a:lnTo>
                  <a:lnTo>
                    <a:pt x="4841" y="6857"/>
                  </a:lnTo>
                  <a:lnTo>
                    <a:pt x="4810" y="6869"/>
                  </a:lnTo>
                  <a:lnTo>
                    <a:pt x="4779" y="6876"/>
                  </a:lnTo>
                  <a:lnTo>
                    <a:pt x="4746" y="6879"/>
                  </a:lnTo>
                  <a:lnTo>
                    <a:pt x="4713" y="6878"/>
                  </a:lnTo>
                  <a:lnTo>
                    <a:pt x="4681" y="6872"/>
                  </a:lnTo>
                  <a:lnTo>
                    <a:pt x="4650" y="6863"/>
                  </a:lnTo>
                  <a:lnTo>
                    <a:pt x="4620" y="6849"/>
                  </a:lnTo>
                  <a:lnTo>
                    <a:pt x="4592" y="6832"/>
                  </a:lnTo>
                  <a:lnTo>
                    <a:pt x="4567" y="6811"/>
                  </a:lnTo>
                  <a:close/>
                  <a:moveTo>
                    <a:pt x="2393" y="2469"/>
                  </a:moveTo>
                  <a:lnTo>
                    <a:pt x="3186" y="2469"/>
                  </a:lnTo>
                  <a:lnTo>
                    <a:pt x="3186" y="2458"/>
                  </a:lnTo>
                  <a:lnTo>
                    <a:pt x="3185" y="2428"/>
                  </a:lnTo>
                  <a:lnTo>
                    <a:pt x="3184" y="2399"/>
                  </a:lnTo>
                  <a:lnTo>
                    <a:pt x="3181" y="2369"/>
                  </a:lnTo>
                  <a:lnTo>
                    <a:pt x="3177" y="2340"/>
                  </a:lnTo>
                  <a:lnTo>
                    <a:pt x="3172" y="2310"/>
                  </a:lnTo>
                  <a:lnTo>
                    <a:pt x="3166" y="2282"/>
                  </a:lnTo>
                  <a:lnTo>
                    <a:pt x="3159" y="2253"/>
                  </a:lnTo>
                  <a:lnTo>
                    <a:pt x="3151" y="2225"/>
                  </a:lnTo>
                  <a:lnTo>
                    <a:pt x="3142" y="2197"/>
                  </a:lnTo>
                  <a:lnTo>
                    <a:pt x="3131" y="2169"/>
                  </a:lnTo>
                  <a:lnTo>
                    <a:pt x="3120" y="2142"/>
                  </a:lnTo>
                  <a:lnTo>
                    <a:pt x="3108" y="2115"/>
                  </a:lnTo>
                  <a:lnTo>
                    <a:pt x="3094" y="2089"/>
                  </a:lnTo>
                  <a:lnTo>
                    <a:pt x="3080" y="2062"/>
                  </a:lnTo>
                  <a:lnTo>
                    <a:pt x="3064" y="2036"/>
                  </a:lnTo>
                  <a:lnTo>
                    <a:pt x="3048" y="2011"/>
                  </a:lnTo>
                  <a:lnTo>
                    <a:pt x="3030" y="1987"/>
                  </a:lnTo>
                  <a:lnTo>
                    <a:pt x="3012" y="1963"/>
                  </a:lnTo>
                  <a:lnTo>
                    <a:pt x="2993" y="1941"/>
                  </a:lnTo>
                  <a:lnTo>
                    <a:pt x="2974" y="1918"/>
                  </a:lnTo>
                  <a:lnTo>
                    <a:pt x="2953" y="1897"/>
                  </a:lnTo>
                  <a:lnTo>
                    <a:pt x="2932" y="1877"/>
                  </a:lnTo>
                  <a:lnTo>
                    <a:pt x="2910" y="1857"/>
                  </a:lnTo>
                  <a:lnTo>
                    <a:pt x="2887" y="1838"/>
                  </a:lnTo>
                  <a:lnTo>
                    <a:pt x="2864" y="1820"/>
                  </a:lnTo>
                  <a:lnTo>
                    <a:pt x="2840" y="1803"/>
                  </a:lnTo>
                  <a:lnTo>
                    <a:pt x="2815" y="1787"/>
                  </a:lnTo>
                  <a:lnTo>
                    <a:pt x="2789" y="1772"/>
                  </a:lnTo>
                  <a:lnTo>
                    <a:pt x="2762" y="1757"/>
                  </a:lnTo>
                  <a:lnTo>
                    <a:pt x="2736" y="1743"/>
                  </a:lnTo>
                  <a:lnTo>
                    <a:pt x="2709" y="1731"/>
                  </a:lnTo>
                  <a:lnTo>
                    <a:pt x="2682" y="1720"/>
                  </a:lnTo>
                  <a:lnTo>
                    <a:pt x="2654" y="1709"/>
                  </a:lnTo>
                  <a:lnTo>
                    <a:pt x="2626" y="1700"/>
                  </a:lnTo>
                  <a:lnTo>
                    <a:pt x="2598" y="1692"/>
                  </a:lnTo>
                  <a:lnTo>
                    <a:pt x="2569" y="1685"/>
                  </a:lnTo>
                  <a:lnTo>
                    <a:pt x="2541" y="1679"/>
                  </a:lnTo>
                  <a:lnTo>
                    <a:pt x="2511" y="1674"/>
                  </a:lnTo>
                  <a:lnTo>
                    <a:pt x="2482" y="1670"/>
                  </a:lnTo>
                  <a:lnTo>
                    <a:pt x="2452" y="1667"/>
                  </a:lnTo>
                  <a:lnTo>
                    <a:pt x="2423" y="1666"/>
                  </a:lnTo>
                  <a:lnTo>
                    <a:pt x="2393" y="1665"/>
                  </a:lnTo>
                  <a:lnTo>
                    <a:pt x="2363" y="1666"/>
                  </a:lnTo>
                  <a:lnTo>
                    <a:pt x="2334" y="1667"/>
                  </a:lnTo>
                  <a:lnTo>
                    <a:pt x="2304" y="1670"/>
                  </a:lnTo>
                  <a:lnTo>
                    <a:pt x="2275" y="1674"/>
                  </a:lnTo>
                  <a:lnTo>
                    <a:pt x="2245" y="1679"/>
                  </a:lnTo>
                  <a:lnTo>
                    <a:pt x="2216" y="1685"/>
                  </a:lnTo>
                  <a:lnTo>
                    <a:pt x="2188" y="1692"/>
                  </a:lnTo>
                  <a:lnTo>
                    <a:pt x="2159" y="1700"/>
                  </a:lnTo>
                  <a:lnTo>
                    <a:pt x="2131" y="1709"/>
                  </a:lnTo>
                  <a:lnTo>
                    <a:pt x="2103" y="1720"/>
                  </a:lnTo>
                  <a:lnTo>
                    <a:pt x="2076" y="1731"/>
                  </a:lnTo>
                  <a:lnTo>
                    <a:pt x="2049" y="1744"/>
                  </a:lnTo>
                  <a:lnTo>
                    <a:pt x="2022" y="1757"/>
                  </a:lnTo>
                  <a:lnTo>
                    <a:pt x="1996" y="1772"/>
                  </a:lnTo>
                  <a:lnTo>
                    <a:pt x="1970" y="1787"/>
                  </a:lnTo>
                  <a:lnTo>
                    <a:pt x="1946" y="1803"/>
                  </a:lnTo>
                  <a:lnTo>
                    <a:pt x="1922" y="1820"/>
                  </a:lnTo>
                  <a:lnTo>
                    <a:pt x="1898" y="1838"/>
                  </a:lnTo>
                  <a:lnTo>
                    <a:pt x="1876" y="1857"/>
                  </a:lnTo>
                  <a:lnTo>
                    <a:pt x="1854" y="1877"/>
                  </a:lnTo>
                  <a:lnTo>
                    <a:pt x="1832" y="1897"/>
                  </a:lnTo>
                  <a:lnTo>
                    <a:pt x="1812" y="1918"/>
                  </a:lnTo>
                  <a:lnTo>
                    <a:pt x="1792" y="1940"/>
                  </a:lnTo>
                  <a:lnTo>
                    <a:pt x="1773" y="1963"/>
                  </a:lnTo>
                  <a:lnTo>
                    <a:pt x="1755" y="1987"/>
                  </a:lnTo>
                  <a:lnTo>
                    <a:pt x="1738" y="2011"/>
                  </a:lnTo>
                  <a:lnTo>
                    <a:pt x="1722" y="2036"/>
                  </a:lnTo>
                  <a:lnTo>
                    <a:pt x="1707" y="2062"/>
                  </a:lnTo>
                  <a:lnTo>
                    <a:pt x="1692" y="2089"/>
                  </a:lnTo>
                  <a:lnTo>
                    <a:pt x="1678" y="2115"/>
                  </a:lnTo>
                  <a:lnTo>
                    <a:pt x="1666" y="2142"/>
                  </a:lnTo>
                  <a:lnTo>
                    <a:pt x="1655" y="2169"/>
                  </a:lnTo>
                  <a:lnTo>
                    <a:pt x="1644" y="2197"/>
                  </a:lnTo>
                  <a:lnTo>
                    <a:pt x="1635" y="2225"/>
                  </a:lnTo>
                  <a:lnTo>
                    <a:pt x="1627" y="2253"/>
                  </a:lnTo>
                  <a:lnTo>
                    <a:pt x="1620" y="2282"/>
                  </a:lnTo>
                  <a:lnTo>
                    <a:pt x="1614" y="2310"/>
                  </a:lnTo>
                  <a:lnTo>
                    <a:pt x="1609" y="2340"/>
                  </a:lnTo>
                  <a:lnTo>
                    <a:pt x="1605" y="2369"/>
                  </a:lnTo>
                  <a:lnTo>
                    <a:pt x="1602" y="2399"/>
                  </a:lnTo>
                  <a:lnTo>
                    <a:pt x="1601" y="2428"/>
                  </a:lnTo>
                  <a:lnTo>
                    <a:pt x="1600" y="2458"/>
                  </a:lnTo>
                  <a:lnTo>
                    <a:pt x="1601" y="2488"/>
                  </a:lnTo>
                  <a:lnTo>
                    <a:pt x="1602" y="2517"/>
                  </a:lnTo>
                  <a:lnTo>
                    <a:pt x="1605" y="2547"/>
                  </a:lnTo>
                  <a:lnTo>
                    <a:pt x="1609" y="2576"/>
                  </a:lnTo>
                  <a:lnTo>
                    <a:pt x="1614" y="2606"/>
                  </a:lnTo>
                  <a:lnTo>
                    <a:pt x="1620" y="2634"/>
                  </a:lnTo>
                  <a:lnTo>
                    <a:pt x="1627" y="2663"/>
                  </a:lnTo>
                  <a:lnTo>
                    <a:pt x="1635" y="2691"/>
                  </a:lnTo>
                  <a:lnTo>
                    <a:pt x="1644" y="2719"/>
                  </a:lnTo>
                  <a:lnTo>
                    <a:pt x="1655" y="2747"/>
                  </a:lnTo>
                  <a:lnTo>
                    <a:pt x="1666" y="2774"/>
                  </a:lnTo>
                  <a:lnTo>
                    <a:pt x="1678" y="2801"/>
                  </a:lnTo>
                  <a:lnTo>
                    <a:pt x="1692" y="2827"/>
                  </a:lnTo>
                  <a:lnTo>
                    <a:pt x="1707" y="2854"/>
                  </a:lnTo>
                  <a:lnTo>
                    <a:pt x="1722" y="2880"/>
                  </a:lnTo>
                  <a:lnTo>
                    <a:pt x="1738" y="2905"/>
                  </a:lnTo>
                  <a:lnTo>
                    <a:pt x="1755" y="2929"/>
                  </a:lnTo>
                  <a:lnTo>
                    <a:pt x="1773" y="2953"/>
                  </a:lnTo>
                  <a:lnTo>
                    <a:pt x="1792" y="2976"/>
                  </a:lnTo>
                  <a:lnTo>
                    <a:pt x="1812" y="2998"/>
                  </a:lnTo>
                  <a:lnTo>
                    <a:pt x="1832" y="3019"/>
                  </a:lnTo>
                  <a:lnTo>
                    <a:pt x="1854" y="3039"/>
                  </a:lnTo>
                  <a:lnTo>
                    <a:pt x="1876" y="3059"/>
                  </a:lnTo>
                  <a:lnTo>
                    <a:pt x="1898" y="3078"/>
                  </a:lnTo>
                  <a:lnTo>
                    <a:pt x="1922" y="3096"/>
                  </a:lnTo>
                  <a:lnTo>
                    <a:pt x="1946" y="3113"/>
                  </a:lnTo>
                  <a:lnTo>
                    <a:pt x="1970" y="3129"/>
                  </a:lnTo>
                  <a:lnTo>
                    <a:pt x="1996" y="3144"/>
                  </a:lnTo>
                  <a:lnTo>
                    <a:pt x="2022" y="3159"/>
                  </a:lnTo>
                  <a:lnTo>
                    <a:pt x="2049" y="3172"/>
                  </a:lnTo>
                  <a:lnTo>
                    <a:pt x="2076" y="3185"/>
                  </a:lnTo>
                  <a:lnTo>
                    <a:pt x="2103" y="3196"/>
                  </a:lnTo>
                  <a:lnTo>
                    <a:pt x="2131" y="3207"/>
                  </a:lnTo>
                  <a:lnTo>
                    <a:pt x="2159" y="3216"/>
                  </a:lnTo>
                  <a:lnTo>
                    <a:pt x="2188" y="3224"/>
                  </a:lnTo>
                  <a:lnTo>
                    <a:pt x="2216" y="3231"/>
                  </a:lnTo>
                  <a:lnTo>
                    <a:pt x="2245" y="3237"/>
                  </a:lnTo>
                  <a:lnTo>
                    <a:pt x="2275" y="3242"/>
                  </a:lnTo>
                  <a:lnTo>
                    <a:pt x="2304" y="3246"/>
                  </a:lnTo>
                  <a:lnTo>
                    <a:pt x="2334" y="3249"/>
                  </a:lnTo>
                  <a:lnTo>
                    <a:pt x="2363" y="3250"/>
                  </a:lnTo>
                  <a:lnTo>
                    <a:pt x="2393" y="3251"/>
                  </a:lnTo>
                  <a:lnTo>
                    <a:pt x="2404" y="3251"/>
                  </a:lnTo>
                  <a:lnTo>
                    <a:pt x="2404" y="3247"/>
                  </a:lnTo>
                  <a:lnTo>
                    <a:pt x="2405" y="3214"/>
                  </a:lnTo>
                  <a:lnTo>
                    <a:pt x="2411" y="3182"/>
                  </a:lnTo>
                  <a:lnTo>
                    <a:pt x="2420" y="3151"/>
                  </a:lnTo>
                  <a:lnTo>
                    <a:pt x="2434" y="3121"/>
                  </a:lnTo>
                  <a:lnTo>
                    <a:pt x="2451" y="3093"/>
                  </a:lnTo>
                  <a:lnTo>
                    <a:pt x="2472" y="3068"/>
                  </a:lnTo>
                  <a:lnTo>
                    <a:pt x="2496" y="3046"/>
                  </a:lnTo>
                  <a:lnTo>
                    <a:pt x="2523" y="3027"/>
                  </a:lnTo>
                  <a:lnTo>
                    <a:pt x="2552" y="3012"/>
                  </a:lnTo>
                  <a:lnTo>
                    <a:pt x="2583" y="3000"/>
                  </a:lnTo>
                  <a:lnTo>
                    <a:pt x="2614" y="2993"/>
                  </a:lnTo>
                  <a:lnTo>
                    <a:pt x="2647" y="2990"/>
                  </a:lnTo>
                  <a:lnTo>
                    <a:pt x="2680" y="2991"/>
                  </a:lnTo>
                  <a:lnTo>
                    <a:pt x="2712" y="2997"/>
                  </a:lnTo>
                  <a:lnTo>
                    <a:pt x="2743" y="3006"/>
                  </a:lnTo>
                  <a:lnTo>
                    <a:pt x="2773" y="3020"/>
                  </a:lnTo>
                  <a:lnTo>
                    <a:pt x="2801" y="3037"/>
                  </a:lnTo>
                  <a:lnTo>
                    <a:pt x="2826" y="3058"/>
                  </a:lnTo>
                  <a:lnTo>
                    <a:pt x="2848" y="3082"/>
                  </a:lnTo>
                  <a:lnTo>
                    <a:pt x="2860" y="3099"/>
                  </a:lnTo>
                  <a:lnTo>
                    <a:pt x="2864" y="3096"/>
                  </a:lnTo>
                  <a:lnTo>
                    <a:pt x="2887" y="3078"/>
                  </a:lnTo>
                  <a:lnTo>
                    <a:pt x="2910" y="3059"/>
                  </a:lnTo>
                  <a:lnTo>
                    <a:pt x="2932" y="3039"/>
                  </a:lnTo>
                  <a:lnTo>
                    <a:pt x="2953" y="3019"/>
                  </a:lnTo>
                  <a:lnTo>
                    <a:pt x="2974" y="2998"/>
                  </a:lnTo>
                  <a:lnTo>
                    <a:pt x="2993" y="2975"/>
                  </a:lnTo>
                  <a:lnTo>
                    <a:pt x="2999" y="2969"/>
                  </a:lnTo>
                  <a:lnTo>
                    <a:pt x="2393" y="2969"/>
                  </a:lnTo>
                  <a:lnTo>
                    <a:pt x="2360" y="2967"/>
                  </a:lnTo>
                  <a:lnTo>
                    <a:pt x="2328" y="2960"/>
                  </a:lnTo>
                  <a:lnTo>
                    <a:pt x="2297" y="2950"/>
                  </a:lnTo>
                  <a:lnTo>
                    <a:pt x="2268" y="2936"/>
                  </a:lnTo>
                  <a:lnTo>
                    <a:pt x="2241" y="2917"/>
                  </a:lnTo>
                  <a:lnTo>
                    <a:pt x="2216" y="2896"/>
                  </a:lnTo>
                  <a:lnTo>
                    <a:pt x="2195" y="2871"/>
                  </a:lnTo>
                  <a:lnTo>
                    <a:pt x="2176" y="2844"/>
                  </a:lnTo>
                  <a:lnTo>
                    <a:pt x="2162" y="2815"/>
                  </a:lnTo>
                  <a:lnTo>
                    <a:pt x="2152" y="2784"/>
                  </a:lnTo>
                  <a:lnTo>
                    <a:pt x="2145" y="2752"/>
                  </a:lnTo>
                  <a:lnTo>
                    <a:pt x="2143" y="2719"/>
                  </a:lnTo>
                  <a:lnTo>
                    <a:pt x="2145" y="2686"/>
                  </a:lnTo>
                  <a:lnTo>
                    <a:pt x="2152" y="2654"/>
                  </a:lnTo>
                  <a:lnTo>
                    <a:pt x="2162" y="2623"/>
                  </a:lnTo>
                  <a:lnTo>
                    <a:pt x="2176" y="2594"/>
                  </a:lnTo>
                  <a:lnTo>
                    <a:pt x="2195" y="2567"/>
                  </a:lnTo>
                  <a:lnTo>
                    <a:pt x="2216" y="2542"/>
                  </a:lnTo>
                  <a:lnTo>
                    <a:pt x="2241" y="2521"/>
                  </a:lnTo>
                  <a:lnTo>
                    <a:pt x="2268" y="2502"/>
                  </a:lnTo>
                  <a:lnTo>
                    <a:pt x="2297" y="2488"/>
                  </a:lnTo>
                  <a:lnTo>
                    <a:pt x="2328" y="2478"/>
                  </a:lnTo>
                  <a:lnTo>
                    <a:pt x="2360" y="2471"/>
                  </a:lnTo>
                  <a:lnTo>
                    <a:pt x="2393" y="2469"/>
                  </a:lnTo>
                  <a:close/>
                </a:path>
              </a:pathLst>
            </a:custGeom>
            <a:solidFill>
              <a:schemeClr val="accent1">
                <a:lumMod val="50000"/>
              </a:scheme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sp>
        <p:nvSpPr>
          <p:cNvPr id="32" name="Oval 31">
            <a:extLst>
              <a:ext uri="{FF2B5EF4-FFF2-40B4-BE49-F238E27FC236}">
                <a16:creationId xmlns:a16="http://schemas.microsoft.com/office/drawing/2014/main" id="{D6C37674-044B-4423-965A-5175AFFE731D}"/>
              </a:ext>
            </a:extLst>
          </p:cNvPr>
          <p:cNvSpPr/>
          <p:nvPr/>
        </p:nvSpPr>
        <p:spPr>
          <a:xfrm>
            <a:off x="9308951" y="1444359"/>
            <a:ext cx="1429946" cy="1429946"/>
          </a:xfrm>
          <a:prstGeom prst="ellipse">
            <a:avLst/>
          </a:prstGeom>
          <a:solidFill>
            <a:schemeClr val="accent1"/>
          </a:solidFill>
          <a:ln w="9525" cap="rnd" cmpd="sng" algn="ctr">
            <a:solidFill>
              <a:schemeClr val="bg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a:endParaRPr lang="de-DE" sz="1200">
              <a:solidFill>
                <a:srgbClr val="FFFFFF"/>
              </a:solidFill>
            </a:endParaRPr>
          </a:p>
        </p:txBody>
      </p:sp>
      <p:sp>
        <p:nvSpPr>
          <p:cNvPr id="33" name="Oval 32">
            <a:extLst>
              <a:ext uri="{FF2B5EF4-FFF2-40B4-BE49-F238E27FC236}">
                <a16:creationId xmlns:a16="http://schemas.microsoft.com/office/drawing/2014/main" id="{3D9F3EF9-CF0C-4485-B33E-4F221130934D}"/>
              </a:ext>
            </a:extLst>
          </p:cNvPr>
          <p:cNvSpPr/>
          <p:nvPr/>
        </p:nvSpPr>
        <p:spPr>
          <a:xfrm>
            <a:off x="9308951" y="1500075"/>
            <a:ext cx="1429946" cy="1429946"/>
          </a:xfrm>
          <a:prstGeom prst="ellipse">
            <a:avLst/>
          </a:prstGeom>
          <a:solidFill>
            <a:schemeClr val="bg1"/>
          </a:solidFill>
          <a:ln w="9525" cap="rnd" cmpd="sng" algn="ctr">
            <a:solidFill>
              <a:schemeClr val="bg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a:endParaRPr lang="de-DE" sz="1200">
              <a:solidFill>
                <a:srgbClr val="FFFFFF"/>
              </a:solidFill>
            </a:endParaRPr>
          </a:p>
        </p:txBody>
      </p:sp>
      <p:grpSp>
        <p:nvGrpSpPr>
          <p:cNvPr id="8" name="Group 7">
            <a:extLst>
              <a:ext uri="{FF2B5EF4-FFF2-40B4-BE49-F238E27FC236}">
                <a16:creationId xmlns:a16="http://schemas.microsoft.com/office/drawing/2014/main" id="{64FD38EA-8192-73C0-72B6-5E9201C46F53}"/>
              </a:ext>
            </a:extLst>
          </p:cNvPr>
          <p:cNvGrpSpPr/>
          <p:nvPr/>
        </p:nvGrpSpPr>
        <p:grpSpPr>
          <a:xfrm>
            <a:off x="9674613" y="1691860"/>
            <a:ext cx="698622" cy="698622"/>
            <a:chOff x="9674613" y="1691860"/>
            <a:chExt cx="698622" cy="698622"/>
          </a:xfrm>
        </p:grpSpPr>
        <p:sp>
          <p:nvSpPr>
            <p:cNvPr id="67" name="Google Shape;588;p7"/>
            <p:cNvSpPr/>
            <p:nvPr/>
          </p:nvSpPr>
          <p:spPr>
            <a:xfrm>
              <a:off x="9674613" y="1691860"/>
              <a:ext cx="698622" cy="698622"/>
            </a:xfrm>
            <a:custGeom>
              <a:avLst/>
              <a:gdLst/>
              <a:ahLst/>
              <a:cxnLst/>
              <a:rect l="l" t="t" r="r" b="b"/>
              <a:pathLst>
                <a:path w="10000" h="10000" extrusionOk="0">
                  <a:moveTo>
                    <a:pt x="5939" y="4268"/>
                  </a:moveTo>
                  <a:lnTo>
                    <a:pt x="7771" y="2414"/>
                  </a:lnTo>
                  <a:lnTo>
                    <a:pt x="8950" y="3572"/>
                  </a:lnTo>
                  <a:lnTo>
                    <a:pt x="7117" y="5425"/>
                  </a:lnTo>
                  <a:lnTo>
                    <a:pt x="5939" y="4268"/>
                  </a:lnTo>
                  <a:close/>
                  <a:moveTo>
                    <a:pt x="1050" y="3874"/>
                  </a:moveTo>
                  <a:lnTo>
                    <a:pt x="2035" y="2742"/>
                  </a:lnTo>
                  <a:lnTo>
                    <a:pt x="3822" y="4294"/>
                  </a:lnTo>
                  <a:lnTo>
                    <a:pt x="2839" y="5425"/>
                  </a:lnTo>
                  <a:lnTo>
                    <a:pt x="1050" y="3874"/>
                  </a:ln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68" name="Google Shape;589;p7"/>
            <p:cNvSpPr/>
            <p:nvPr/>
          </p:nvSpPr>
          <p:spPr>
            <a:xfrm>
              <a:off x="9674613" y="1691860"/>
              <a:ext cx="698622" cy="698622"/>
            </a:xfrm>
            <a:custGeom>
              <a:avLst/>
              <a:gdLst/>
              <a:ahLst/>
              <a:cxnLst/>
              <a:rect l="l" t="t" r="r" b="b"/>
              <a:pathLst>
                <a:path w="10000" h="10000" extrusionOk="0">
                  <a:moveTo>
                    <a:pt x="7894" y="2196"/>
                  </a:moveTo>
                  <a:lnTo>
                    <a:pt x="7921" y="2214"/>
                  </a:lnTo>
                  <a:lnTo>
                    <a:pt x="7946" y="2236"/>
                  </a:lnTo>
                  <a:lnTo>
                    <a:pt x="9125" y="3394"/>
                  </a:lnTo>
                  <a:lnTo>
                    <a:pt x="9147" y="3418"/>
                  </a:lnTo>
                  <a:lnTo>
                    <a:pt x="9165" y="3445"/>
                  </a:lnTo>
                  <a:lnTo>
                    <a:pt x="9180" y="3474"/>
                  </a:lnTo>
                  <a:lnTo>
                    <a:pt x="9191" y="3505"/>
                  </a:lnTo>
                  <a:lnTo>
                    <a:pt x="9198" y="3538"/>
                  </a:lnTo>
                  <a:lnTo>
                    <a:pt x="9200" y="3570"/>
                  </a:lnTo>
                  <a:lnTo>
                    <a:pt x="9198" y="3603"/>
                  </a:lnTo>
                  <a:lnTo>
                    <a:pt x="9192" y="3635"/>
                  </a:lnTo>
                  <a:lnTo>
                    <a:pt x="9182" y="3666"/>
                  </a:lnTo>
                  <a:lnTo>
                    <a:pt x="9167" y="3696"/>
                  </a:lnTo>
                  <a:lnTo>
                    <a:pt x="9149" y="3723"/>
                  </a:lnTo>
                  <a:lnTo>
                    <a:pt x="9128" y="3748"/>
                  </a:lnTo>
                  <a:lnTo>
                    <a:pt x="7773" y="5118"/>
                  </a:lnTo>
                  <a:lnTo>
                    <a:pt x="7767" y="5129"/>
                  </a:lnTo>
                  <a:lnTo>
                    <a:pt x="7749" y="5157"/>
                  </a:lnTo>
                  <a:lnTo>
                    <a:pt x="7728" y="5182"/>
                  </a:lnTo>
                  <a:lnTo>
                    <a:pt x="7704" y="5203"/>
                  </a:lnTo>
                  <a:lnTo>
                    <a:pt x="7677" y="5222"/>
                  </a:lnTo>
                  <a:lnTo>
                    <a:pt x="7662" y="5229"/>
                  </a:lnTo>
                  <a:lnTo>
                    <a:pt x="7295" y="5601"/>
                  </a:lnTo>
                  <a:lnTo>
                    <a:pt x="7270" y="5622"/>
                  </a:lnTo>
                  <a:lnTo>
                    <a:pt x="7243" y="5641"/>
                  </a:lnTo>
                  <a:lnTo>
                    <a:pt x="7214" y="5655"/>
                  </a:lnTo>
                  <a:lnTo>
                    <a:pt x="7183" y="5666"/>
                  </a:lnTo>
                  <a:lnTo>
                    <a:pt x="7151" y="5673"/>
                  </a:lnTo>
                  <a:lnTo>
                    <a:pt x="7119" y="5675"/>
                  </a:lnTo>
                  <a:lnTo>
                    <a:pt x="7086" y="5673"/>
                  </a:lnTo>
                  <a:lnTo>
                    <a:pt x="7054" y="5667"/>
                  </a:lnTo>
                  <a:lnTo>
                    <a:pt x="7037" y="5661"/>
                  </a:lnTo>
                  <a:lnTo>
                    <a:pt x="7016" y="5684"/>
                  </a:lnTo>
                  <a:lnTo>
                    <a:pt x="7015" y="5684"/>
                  </a:lnTo>
                  <a:lnTo>
                    <a:pt x="6989" y="5712"/>
                  </a:lnTo>
                  <a:lnTo>
                    <a:pt x="6988" y="5713"/>
                  </a:lnTo>
                  <a:lnTo>
                    <a:pt x="6965" y="5736"/>
                  </a:lnTo>
                  <a:lnTo>
                    <a:pt x="6964" y="5737"/>
                  </a:lnTo>
                  <a:lnTo>
                    <a:pt x="6944" y="5757"/>
                  </a:lnTo>
                  <a:lnTo>
                    <a:pt x="6942" y="5759"/>
                  </a:lnTo>
                  <a:lnTo>
                    <a:pt x="6924" y="5776"/>
                  </a:lnTo>
                  <a:lnTo>
                    <a:pt x="6922" y="5778"/>
                  </a:lnTo>
                  <a:lnTo>
                    <a:pt x="6905" y="5793"/>
                  </a:lnTo>
                  <a:lnTo>
                    <a:pt x="6902" y="5796"/>
                  </a:lnTo>
                  <a:lnTo>
                    <a:pt x="6887" y="5809"/>
                  </a:lnTo>
                  <a:lnTo>
                    <a:pt x="6883" y="5812"/>
                  </a:lnTo>
                  <a:lnTo>
                    <a:pt x="6869" y="5823"/>
                  </a:lnTo>
                  <a:lnTo>
                    <a:pt x="6864" y="5827"/>
                  </a:lnTo>
                  <a:lnTo>
                    <a:pt x="6851" y="5836"/>
                  </a:lnTo>
                  <a:lnTo>
                    <a:pt x="6844" y="5841"/>
                  </a:lnTo>
                  <a:lnTo>
                    <a:pt x="6832" y="5849"/>
                  </a:lnTo>
                  <a:lnTo>
                    <a:pt x="6823" y="5853"/>
                  </a:lnTo>
                  <a:lnTo>
                    <a:pt x="6811" y="5859"/>
                  </a:lnTo>
                  <a:lnTo>
                    <a:pt x="6801" y="5864"/>
                  </a:lnTo>
                  <a:lnTo>
                    <a:pt x="6790" y="5868"/>
                  </a:lnTo>
                  <a:lnTo>
                    <a:pt x="6779" y="5872"/>
                  </a:lnTo>
                  <a:lnTo>
                    <a:pt x="6768" y="5876"/>
                  </a:lnTo>
                  <a:lnTo>
                    <a:pt x="6758" y="5878"/>
                  </a:lnTo>
                  <a:lnTo>
                    <a:pt x="6746" y="5881"/>
                  </a:lnTo>
                  <a:lnTo>
                    <a:pt x="6738" y="5882"/>
                  </a:lnTo>
                  <a:lnTo>
                    <a:pt x="6727" y="5884"/>
                  </a:lnTo>
                  <a:lnTo>
                    <a:pt x="6722" y="5897"/>
                  </a:lnTo>
                  <a:lnTo>
                    <a:pt x="6718" y="5907"/>
                  </a:lnTo>
                  <a:lnTo>
                    <a:pt x="6704" y="5936"/>
                  </a:lnTo>
                  <a:lnTo>
                    <a:pt x="6700" y="5943"/>
                  </a:lnTo>
                  <a:lnTo>
                    <a:pt x="6682" y="5974"/>
                  </a:lnTo>
                  <a:lnTo>
                    <a:pt x="6679" y="5980"/>
                  </a:lnTo>
                  <a:lnTo>
                    <a:pt x="6658" y="6011"/>
                  </a:lnTo>
                  <a:lnTo>
                    <a:pt x="6655" y="6016"/>
                  </a:lnTo>
                  <a:lnTo>
                    <a:pt x="6631" y="6049"/>
                  </a:lnTo>
                  <a:lnTo>
                    <a:pt x="6628" y="6053"/>
                  </a:lnTo>
                  <a:lnTo>
                    <a:pt x="6601" y="6087"/>
                  </a:lnTo>
                  <a:lnTo>
                    <a:pt x="6598" y="6091"/>
                  </a:lnTo>
                  <a:lnTo>
                    <a:pt x="6569" y="6126"/>
                  </a:lnTo>
                  <a:lnTo>
                    <a:pt x="6566" y="6129"/>
                  </a:lnTo>
                  <a:lnTo>
                    <a:pt x="6534" y="6164"/>
                  </a:lnTo>
                  <a:lnTo>
                    <a:pt x="6531" y="6167"/>
                  </a:lnTo>
                  <a:lnTo>
                    <a:pt x="6496" y="6203"/>
                  </a:lnTo>
                  <a:lnTo>
                    <a:pt x="6494" y="6205"/>
                  </a:lnTo>
                  <a:lnTo>
                    <a:pt x="6457" y="6242"/>
                  </a:lnTo>
                  <a:lnTo>
                    <a:pt x="6455" y="6244"/>
                  </a:lnTo>
                  <a:lnTo>
                    <a:pt x="6416" y="6280"/>
                  </a:lnTo>
                  <a:lnTo>
                    <a:pt x="6413" y="6282"/>
                  </a:lnTo>
                  <a:lnTo>
                    <a:pt x="6372" y="6318"/>
                  </a:lnTo>
                  <a:lnTo>
                    <a:pt x="6370" y="6320"/>
                  </a:lnTo>
                  <a:lnTo>
                    <a:pt x="6327" y="6356"/>
                  </a:lnTo>
                  <a:lnTo>
                    <a:pt x="6327" y="6356"/>
                  </a:lnTo>
                  <a:lnTo>
                    <a:pt x="6314" y="6366"/>
                  </a:lnTo>
                  <a:lnTo>
                    <a:pt x="6305" y="6374"/>
                  </a:lnTo>
                  <a:lnTo>
                    <a:pt x="6304" y="6376"/>
                  </a:lnTo>
                  <a:lnTo>
                    <a:pt x="6304" y="6376"/>
                  </a:lnTo>
                  <a:lnTo>
                    <a:pt x="6303" y="6389"/>
                  </a:lnTo>
                  <a:lnTo>
                    <a:pt x="6302" y="6396"/>
                  </a:lnTo>
                  <a:lnTo>
                    <a:pt x="6298" y="6425"/>
                  </a:lnTo>
                  <a:lnTo>
                    <a:pt x="6295" y="6438"/>
                  </a:lnTo>
                  <a:lnTo>
                    <a:pt x="6288" y="6466"/>
                  </a:lnTo>
                  <a:lnTo>
                    <a:pt x="6284" y="6479"/>
                  </a:lnTo>
                  <a:lnTo>
                    <a:pt x="6274" y="6505"/>
                  </a:lnTo>
                  <a:lnTo>
                    <a:pt x="6269" y="6518"/>
                  </a:lnTo>
                  <a:lnTo>
                    <a:pt x="6256" y="6543"/>
                  </a:lnTo>
                  <a:lnTo>
                    <a:pt x="6250" y="6554"/>
                  </a:lnTo>
                  <a:lnTo>
                    <a:pt x="6235" y="6578"/>
                  </a:lnTo>
                  <a:lnTo>
                    <a:pt x="6227" y="6588"/>
                  </a:lnTo>
                  <a:lnTo>
                    <a:pt x="6210" y="6610"/>
                  </a:lnTo>
                  <a:lnTo>
                    <a:pt x="6201" y="6620"/>
                  </a:lnTo>
                  <a:lnTo>
                    <a:pt x="6181" y="6640"/>
                  </a:lnTo>
                  <a:lnTo>
                    <a:pt x="6173" y="6648"/>
                  </a:lnTo>
                  <a:lnTo>
                    <a:pt x="6151" y="6667"/>
                  </a:lnTo>
                  <a:lnTo>
                    <a:pt x="6141" y="6674"/>
                  </a:lnTo>
                  <a:lnTo>
                    <a:pt x="6117" y="6691"/>
                  </a:lnTo>
                  <a:lnTo>
                    <a:pt x="6107" y="6697"/>
                  </a:lnTo>
                  <a:lnTo>
                    <a:pt x="6081" y="6712"/>
                  </a:lnTo>
                  <a:lnTo>
                    <a:pt x="6071" y="6717"/>
                  </a:lnTo>
                  <a:lnTo>
                    <a:pt x="6044" y="6729"/>
                  </a:lnTo>
                  <a:lnTo>
                    <a:pt x="6033" y="6733"/>
                  </a:lnTo>
                  <a:lnTo>
                    <a:pt x="6004" y="6743"/>
                  </a:lnTo>
                  <a:lnTo>
                    <a:pt x="5993" y="6747"/>
                  </a:lnTo>
                  <a:lnTo>
                    <a:pt x="5968" y="6753"/>
                  </a:lnTo>
                  <a:lnTo>
                    <a:pt x="5961" y="6782"/>
                  </a:lnTo>
                  <a:lnTo>
                    <a:pt x="5958" y="6794"/>
                  </a:lnTo>
                  <a:lnTo>
                    <a:pt x="5948" y="6824"/>
                  </a:lnTo>
                  <a:lnTo>
                    <a:pt x="5943" y="6836"/>
                  </a:lnTo>
                  <a:lnTo>
                    <a:pt x="5930" y="6864"/>
                  </a:lnTo>
                  <a:lnTo>
                    <a:pt x="5923" y="6876"/>
                  </a:lnTo>
                  <a:lnTo>
                    <a:pt x="5908" y="6902"/>
                  </a:lnTo>
                  <a:lnTo>
                    <a:pt x="5900" y="6914"/>
                  </a:lnTo>
                  <a:lnTo>
                    <a:pt x="5882" y="6937"/>
                  </a:lnTo>
                  <a:lnTo>
                    <a:pt x="5873" y="6948"/>
                  </a:lnTo>
                  <a:lnTo>
                    <a:pt x="5852" y="6968"/>
                  </a:lnTo>
                  <a:lnTo>
                    <a:pt x="5841" y="6978"/>
                  </a:lnTo>
                  <a:lnTo>
                    <a:pt x="5819" y="6996"/>
                  </a:lnTo>
                  <a:lnTo>
                    <a:pt x="5807" y="7005"/>
                  </a:lnTo>
                  <a:lnTo>
                    <a:pt x="5782" y="7020"/>
                  </a:lnTo>
                  <a:lnTo>
                    <a:pt x="5770" y="7027"/>
                  </a:lnTo>
                  <a:lnTo>
                    <a:pt x="5743" y="7040"/>
                  </a:lnTo>
                  <a:lnTo>
                    <a:pt x="5731" y="7045"/>
                  </a:lnTo>
                  <a:lnTo>
                    <a:pt x="5702" y="7055"/>
                  </a:lnTo>
                  <a:lnTo>
                    <a:pt x="5690" y="7059"/>
                  </a:lnTo>
                  <a:lnTo>
                    <a:pt x="5659" y="7067"/>
                  </a:lnTo>
                  <a:lnTo>
                    <a:pt x="5647" y="7069"/>
                  </a:lnTo>
                  <a:lnTo>
                    <a:pt x="5614" y="7074"/>
                  </a:lnTo>
                  <a:lnTo>
                    <a:pt x="5603" y="7075"/>
                  </a:lnTo>
                  <a:lnTo>
                    <a:pt x="5580" y="7076"/>
                  </a:lnTo>
                  <a:lnTo>
                    <a:pt x="5575" y="7093"/>
                  </a:lnTo>
                  <a:lnTo>
                    <a:pt x="5569" y="7105"/>
                  </a:lnTo>
                  <a:lnTo>
                    <a:pt x="5554" y="7137"/>
                  </a:lnTo>
                  <a:lnTo>
                    <a:pt x="5547" y="7150"/>
                  </a:lnTo>
                  <a:lnTo>
                    <a:pt x="5529" y="7179"/>
                  </a:lnTo>
                  <a:lnTo>
                    <a:pt x="5521" y="7191"/>
                  </a:lnTo>
                  <a:lnTo>
                    <a:pt x="5500" y="7218"/>
                  </a:lnTo>
                  <a:lnTo>
                    <a:pt x="5490" y="7228"/>
                  </a:lnTo>
                  <a:lnTo>
                    <a:pt x="5466" y="7252"/>
                  </a:lnTo>
                  <a:lnTo>
                    <a:pt x="5455" y="7262"/>
                  </a:lnTo>
                  <a:lnTo>
                    <a:pt x="5429" y="7282"/>
                  </a:lnTo>
                  <a:lnTo>
                    <a:pt x="5417" y="7291"/>
                  </a:lnTo>
                  <a:lnTo>
                    <a:pt x="5389" y="7308"/>
                  </a:lnTo>
                  <a:lnTo>
                    <a:pt x="5376" y="7315"/>
                  </a:lnTo>
                  <a:lnTo>
                    <a:pt x="5345" y="7329"/>
                  </a:lnTo>
                  <a:lnTo>
                    <a:pt x="5332" y="7334"/>
                  </a:lnTo>
                  <a:lnTo>
                    <a:pt x="5300" y="7345"/>
                  </a:lnTo>
                  <a:lnTo>
                    <a:pt x="5286" y="7348"/>
                  </a:lnTo>
                  <a:lnTo>
                    <a:pt x="5252" y="7355"/>
                  </a:lnTo>
                  <a:lnTo>
                    <a:pt x="5238" y="7357"/>
                  </a:lnTo>
                  <a:lnTo>
                    <a:pt x="5203" y="7360"/>
                  </a:lnTo>
                  <a:lnTo>
                    <a:pt x="5196" y="7360"/>
                  </a:lnTo>
                  <a:lnTo>
                    <a:pt x="5194" y="7368"/>
                  </a:lnTo>
                  <a:lnTo>
                    <a:pt x="5187" y="7386"/>
                  </a:lnTo>
                  <a:lnTo>
                    <a:pt x="5167" y="7427"/>
                  </a:lnTo>
                  <a:lnTo>
                    <a:pt x="5158" y="7444"/>
                  </a:lnTo>
                  <a:lnTo>
                    <a:pt x="5133" y="7480"/>
                  </a:lnTo>
                  <a:lnTo>
                    <a:pt x="5121" y="7495"/>
                  </a:lnTo>
                  <a:lnTo>
                    <a:pt x="5092" y="7526"/>
                  </a:lnTo>
                  <a:lnTo>
                    <a:pt x="5077" y="7539"/>
                  </a:lnTo>
                  <a:lnTo>
                    <a:pt x="5044" y="7565"/>
                  </a:lnTo>
                  <a:lnTo>
                    <a:pt x="5028" y="7575"/>
                  </a:lnTo>
                  <a:lnTo>
                    <a:pt x="4992" y="7595"/>
                  </a:lnTo>
                  <a:lnTo>
                    <a:pt x="4975" y="7603"/>
                  </a:lnTo>
                  <a:lnTo>
                    <a:pt x="4935" y="7618"/>
                  </a:lnTo>
                  <a:lnTo>
                    <a:pt x="4918" y="7623"/>
                  </a:lnTo>
                  <a:lnTo>
                    <a:pt x="4877" y="7631"/>
                  </a:lnTo>
                  <a:lnTo>
                    <a:pt x="4858" y="7634"/>
                  </a:lnTo>
                  <a:lnTo>
                    <a:pt x="4816" y="7636"/>
                  </a:lnTo>
                  <a:lnTo>
                    <a:pt x="4798" y="7636"/>
                  </a:lnTo>
                  <a:lnTo>
                    <a:pt x="4755" y="7632"/>
                  </a:lnTo>
                  <a:lnTo>
                    <a:pt x="4737" y="7629"/>
                  </a:lnTo>
                  <a:lnTo>
                    <a:pt x="4693" y="7619"/>
                  </a:lnTo>
                  <a:lnTo>
                    <a:pt x="4676" y="7614"/>
                  </a:lnTo>
                  <a:lnTo>
                    <a:pt x="4634" y="7597"/>
                  </a:lnTo>
                  <a:lnTo>
                    <a:pt x="4618" y="7589"/>
                  </a:lnTo>
                  <a:lnTo>
                    <a:pt x="4576" y="7565"/>
                  </a:lnTo>
                  <a:lnTo>
                    <a:pt x="4562" y="7556"/>
                  </a:lnTo>
                  <a:lnTo>
                    <a:pt x="4522" y="7525"/>
                  </a:lnTo>
                  <a:lnTo>
                    <a:pt x="4515" y="7520"/>
                  </a:lnTo>
                  <a:lnTo>
                    <a:pt x="4489" y="7497"/>
                  </a:lnTo>
                  <a:lnTo>
                    <a:pt x="4464" y="7475"/>
                  </a:lnTo>
                  <a:lnTo>
                    <a:pt x="4441" y="7454"/>
                  </a:lnTo>
                  <a:lnTo>
                    <a:pt x="4418" y="7434"/>
                  </a:lnTo>
                  <a:lnTo>
                    <a:pt x="4396" y="7414"/>
                  </a:lnTo>
                  <a:lnTo>
                    <a:pt x="4375" y="7396"/>
                  </a:lnTo>
                  <a:lnTo>
                    <a:pt x="4355" y="7377"/>
                  </a:lnTo>
                  <a:lnTo>
                    <a:pt x="4334" y="7360"/>
                  </a:lnTo>
                  <a:lnTo>
                    <a:pt x="4314" y="7342"/>
                  </a:lnTo>
                  <a:lnTo>
                    <a:pt x="4295" y="7325"/>
                  </a:lnTo>
                  <a:lnTo>
                    <a:pt x="4275" y="7308"/>
                  </a:lnTo>
                  <a:lnTo>
                    <a:pt x="4255" y="7290"/>
                  </a:lnTo>
                  <a:lnTo>
                    <a:pt x="4234" y="7273"/>
                  </a:lnTo>
                  <a:lnTo>
                    <a:pt x="4213" y="7255"/>
                  </a:lnTo>
                  <a:lnTo>
                    <a:pt x="4210" y="7252"/>
                  </a:lnTo>
                  <a:lnTo>
                    <a:pt x="4198" y="7240"/>
                  </a:lnTo>
                  <a:lnTo>
                    <a:pt x="4185" y="7228"/>
                  </a:lnTo>
                  <a:lnTo>
                    <a:pt x="4172" y="7216"/>
                  </a:lnTo>
                  <a:lnTo>
                    <a:pt x="4158" y="7204"/>
                  </a:lnTo>
                  <a:lnTo>
                    <a:pt x="4145" y="7192"/>
                  </a:lnTo>
                  <a:lnTo>
                    <a:pt x="4131" y="7180"/>
                  </a:lnTo>
                  <a:lnTo>
                    <a:pt x="4118" y="7168"/>
                  </a:lnTo>
                  <a:lnTo>
                    <a:pt x="4105" y="7157"/>
                  </a:lnTo>
                  <a:lnTo>
                    <a:pt x="4092" y="7145"/>
                  </a:lnTo>
                  <a:lnTo>
                    <a:pt x="4080" y="7135"/>
                  </a:lnTo>
                  <a:lnTo>
                    <a:pt x="4069" y="7125"/>
                  </a:lnTo>
                  <a:lnTo>
                    <a:pt x="4069" y="7125"/>
                  </a:lnTo>
                  <a:lnTo>
                    <a:pt x="4059" y="7116"/>
                  </a:lnTo>
                  <a:lnTo>
                    <a:pt x="4059" y="7115"/>
                  </a:lnTo>
                  <a:lnTo>
                    <a:pt x="4049" y="7107"/>
                  </a:lnTo>
                  <a:lnTo>
                    <a:pt x="4049" y="7107"/>
                  </a:lnTo>
                  <a:lnTo>
                    <a:pt x="4042" y="7100"/>
                  </a:lnTo>
                  <a:lnTo>
                    <a:pt x="4035" y="7094"/>
                  </a:lnTo>
                  <a:lnTo>
                    <a:pt x="4027" y="7087"/>
                  </a:lnTo>
                  <a:lnTo>
                    <a:pt x="4019" y="7080"/>
                  </a:lnTo>
                  <a:lnTo>
                    <a:pt x="4011" y="7073"/>
                  </a:lnTo>
                  <a:lnTo>
                    <a:pt x="4002" y="7065"/>
                  </a:lnTo>
                  <a:lnTo>
                    <a:pt x="3994" y="7058"/>
                  </a:lnTo>
                  <a:lnTo>
                    <a:pt x="3986" y="7051"/>
                  </a:lnTo>
                  <a:lnTo>
                    <a:pt x="3978" y="7044"/>
                  </a:lnTo>
                  <a:lnTo>
                    <a:pt x="3971" y="7037"/>
                  </a:lnTo>
                  <a:lnTo>
                    <a:pt x="3963" y="7031"/>
                  </a:lnTo>
                  <a:lnTo>
                    <a:pt x="3957" y="7025"/>
                  </a:lnTo>
                  <a:lnTo>
                    <a:pt x="3950" y="7019"/>
                  </a:lnTo>
                  <a:lnTo>
                    <a:pt x="3945" y="7015"/>
                  </a:lnTo>
                  <a:lnTo>
                    <a:pt x="3940" y="7010"/>
                  </a:lnTo>
                  <a:lnTo>
                    <a:pt x="3863" y="6944"/>
                  </a:lnTo>
                  <a:lnTo>
                    <a:pt x="3862" y="6943"/>
                  </a:lnTo>
                  <a:lnTo>
                    <a:pt x="3793" y="6882"/>
                  </a:lnTo>
                  <a:lnTo>
                    <a:pt x="3791" y="6880"/>
                  </a:lnTo>
                  <a:lnTo>
                    <a:pt x="3730" y="6823"/>
                  </a:lnTo>
                  <a:lnTo>
                    <a:pt x="3727" y="6821"/>
                  </a:lnTo>
                  <a:lnTo>
                    <a:pt x="3672" y="6766"/>
                  </a:lnTo>
                  <a:lnTo>
                    <a:pt x="3669" y="6763"/>
                  </a:lnTo>
                  <a:lnTo>
                    <a:pt x="3618" y="6710"/>
                  </a:lnTo>
                  <a:lnTo>
                    <a:pt x="3615" y="6707"/>
                  </a:lnTo>
                  <a:lnTo>
                    <a:pt x="3569" y="6654"/>
                  </a:lnTo>
                  <a:lnTo>
                    <a:pt x="3565" y="6650"/>
                  </a:lnTo>
                  <a:lnTo>
                    <a:pt x="3522" y="6596"/>
                  </a:lnTo>
                  <a:lnTo>
                    <a:pt x="3519" y="6591"/>
                  </a:lnTo>
                  <a:lnTo>
                    <a:pt x="3478" y="6535"/>
                  </a:lnTo>
                  <a:lnTo>
                    <a:pt x="3475" y="6530"/>
                  </a:lnTo>
                  <a:lnTo>
                    <a:pt x="3435" y="6470"/>
                  </a:lnTo>
                  <a:lnTo>
                    <a:pt x="3432" y="6466"/>
                  </a:lnTo>
                  <a:lnTo>
                    <a:pt x="3393" y="6401"/>
                  </a:lnTo>
                  <a:lnTo>
                    <a:pt x="3391" y="6398"/>
                  </a:lnTo>
                  <a:lnTo>
                    <a:pt x="3351" y="6327"/>
                  </a:lnTo>
                  <a:lnTo>
                    <a:pt x="3349" y="6324"/>
                  </a:lnTo>
                  <a:lnTo>
                    <a:pt x="3307" y="6245"/>
                  </a:lnTo>
                  <a:lnTo>
                    <a:pt x="3306" y="6243"/>
                  </a:lnTo>
                  <a:lnTo>
                    <a:pt x="3261" y="6155"/>
                  </a:lnTo>
                  <a:lnTo>
                    <a:pt x="3261" y="6154"/>
                  </a:lnTo>
                  <a:lnTo>
                    <a:pt x="3212" y="6055"/>
                  </a:lnTo>
                  <a:lnTo>
                    <a:pt x="3212" y="6055"/>
                  </a:lnTo>
                  <a:lnTo>
                    <a:pt x="3191" y="6012"/>
                  </a:lnTo>
                  <a:lnTo>
                    <a:pt x="3173" y="5975"/>
                  </a:lnTo>
                  <a:lnTo>
                    <a:pt x="3158" y="5944"/>
                  </a:lnTo>
                  <a:lnTo>
                    <a:pt x="3146" y="5921"/>
                  </a:lnTo>
                  <a:lnTo>
                    <a:pt x="3144" y="5921"/>
                  </a:lnTo>
                  <a:lnTo>
                    <a:pt x="3131" y="5921"/>
                  </a:lnTo>
                  <a:lnTo>
                    <a:pt x="3115" y="5920"/>
                  </a:lnTo>
                  <a:lnTo>
                    <a:pt x="3101" y="5918"/>
                  </a:lnTo>
                  <a:lnTo>
                    <a:pt x="3084" y="5915"/>
                  </a:lnTo>
                  <a:lnTo>
                    <a:pt x="3071" y="5912"/>
                  </a:lnTo>
                  <a:lnTo>
                    <a:pt x="3054" y="5908"/>
                  </a:lnTo>
                  <a:lnTo>
                    <a:pt x="3042" y="5903"/>
                  </a:lnTo>
                  <a:lnTo>
                    <a:pt x="3025" y="5897"/>
                  </a:lnTo>
                  <a:lnTo>
                    <a:pt x="3015" y="5892"/>
                  </a:lnTo>
                  <a:lnTo>
                    <a:pt x="2997" y="5883"/>
                  </a:lnTo>
                  <a:lnTo>
                    <a:pt x="2989" y="5878"/>
                  </a:lnTo>
                  <a:lnTo>
                    <a:pt x="2969" y="5867"/>
                  </a:lnTo>
                  <a:lnTo>
                    <a:pt x="2963" y="5863"/>
                  </a:lnTo>
                  <a:lnTo>
                    <a:pt x="2943" y="5849"/>
                  </a:lnTo>
                  <a:lnTo>
                    <a:pt x="2938" y="5845"/>
                  </a:lnTo>
                  <a:lnTo>
                    <a:pt x="2916" y="5829"/>
                  </a:lnTo>
                  <a:lnTo>
                    <a:pt x="2912" y="5826"/>
                  </a:lnTo>
                  <a:lnTo>
                    <a:pt x="2888" y="5806"/>
                  </a:lnTo>
                  <a:lnTo>
                    <a:pt x="2886" y="5804"/>
                  </a:lnTo>
                  <a:lnTo>
                    <a:pt x="2859" y="5782"/>
                  </a:lnTo>
                  <a:lnTo>
                    <a:pt x="2857" y="5780"/>
                  </a:lnTo>
                  <a:lnTo>
                    <a:pt x="2828" y="5755"/>
                  </a:lnTo>
                  <a:lnTo>
                    <a:pt x="2828" y="5754"/>
                  </a:lnTo>
                  <a:lnTo>
                    <a:pt x="2797" y="5727"/>
                  </a:lnTo>
                  <a:lnTo>
                    <a:pt x="2795" y="5725"/>
                  </a:lnTo>
                  <a:lnTo>
                    <a:pt x="2768" y="5700"/>
                  </a:lnTo>
                  <a:lnTo>
                    <a:pt x="2765" y="5697"/>
                  </a:lnTo>
                  <a:lnTo>
                    <a:pt x="2741" y="5673"/>
                  </a:lnTo>
                  <a:lnTo>
                    <a:pt x="2738" y="5670"/>
                  </a:lnTo>
                  <a:lnTo>
                    <a:pt x="2717" y="5648"/>
                  </a:lnTo>
                  <a:lnTo>
                    <a:pt x="2713" y="5642"/>
                  </a:lnTo>
                  <a:lnTo>
                    <a:pt x="2709" y="5638"/>
                  </a:lnTo>
                  <a:lnTo>
                    <a:pt x="2701" y="5634"/>
                  </a:lnTo>
                  <a:lnTo>
                    <a:pt x="2675" y="5614"/>
                  </a:lnTo>
                  <a:lnTo>
                    <a:pt x="2332" y="5316"/>
                  </a:lnTo>
                  <a:lnTo>
                    <a:pt x="2313" y="5306"/>
                  </a:lnTo>
                  <a:lnTo>
                    <a:pt x="2287" y="5286"/>
                  </a:lnTo>
                  <a:lnTo>
                    <a:pt x="2264" y="5263"/>
                  </a:lnTo>
                  <a:lnTo>
                    <a:pt x="2251" y="5246"/>
                  </a:lnTo>
                  <a:lnTo>
                    <a:pt x="886" y="4063"/>
                  </a:lnTo>
                  <a:lnTo>
                    <a:pt x="863" y="4040"/>
                  </a:lnTo>
                  <a:lnTo>
                    <a:pt x="843" y="4014"/>
                  </a:lnTo>
                  <a:lnTo>
                    <a:pt x="826" y="3986"/>
                  </a:lnTo>
                  <a:lnTo>
                    <a:pt x="814" y="3956"/>
                  </a:lnTo>
                  <a:lnTo>
                    <a:pt x="805" y="3924"/>
                  </a:lnTo>
                  <a:lnTo>
                    <a:pt x="801" y="3892"/>
                  </a:lnTo>
                  <a:lnTo>
                    <a:pt x="800" y="3859"/>
                  </a:lnTo>
                  <a:lnTo>
                    <a:pt x="805" y="3826"/>
                  </a:lnTo>
                  <a:lnTo>
                    <a:pt x="813" y="3795"/>
                  </a:lnTo>
                  <a:lnTo>
                    <a:pt x="825" y="3764"/>
                  </a:lnTo>
                  <a:lnTo>
                    <a:pt x="842" y="3736"/>
                  </a:lnTo>
                  <a:lnTo>
                    <a:pt x="861" y="3710"/>
                  </a:lnTo>
                  <a:lnTo>
                    <a:pt x="1846" y="2578"/>
                  </a:lnTo>
                  <a:lnTo>
                    <a:pt x="1869" y="2555"/>
                  </a:lnTo>
                  <a:lnTo>
                    <a:pt x="1895" y="2535"/>
                  </a:lnTo>
                  <a:lnTo>
                    <a:pt x="1924" y="2518"/>
                  </a:lnTo>
                  <a:lnTo>
                    <a:pt x="1954" y="2506"/>
                  </a:lnTo>
                  <a:lnTo>
                    <a:pt x="1985" y="2497"/>
                  </a:lnTo>
                  <a:lnTo>
                    <a:pt x="2018" y="2493"/>
                  </a:lnTo>
                  <a:lnTo>
                    <a:pt x="2050" y="2492"/>
                  </a:lnTo>
                  <a:lnTo>
                    <a:pt x="2083" y="2497"/>
                  </a:lnTo>
                  <a:lnTo>
                    <a:pt x="2114" y="2505"/>
                  </a:lnTo>
                  <a:lnTo>
                    <a:pt x="2145" y="2517"/>
                  </a:lnTo>
                  <a:lnTo>
                    <a:pt x="2173" y="2533"/>
                  </a:lnTo>
                  <a:lnTo>
                    <a:pt x="2199" y="2553"/>
                  </a:lnTo>
                  <a:lnTo>
                    <a:pt x="3986" y="4105"/>
                  </a:lnTo>
                  <a:lnTo>
                    <a:pt x="4009" y="4128"/>
                  </a:lnTo>
                  <a:lnTo>
                    <a:pt x="4029" y="4154"/>
                  </a:lnTo>
                  <a:lnTo>
                    <a:pt x="4046" y="4182"/>
                  </a:lnTo>
                  <a:lnTo>
                    <a:pt x="4058" y="4213"/>
                  </a:lnTo>
                  <a:lnTo>
                    <a:pt x="4067" y="4244"/>
                  </a:lnTo>
                  <a:lnTo>
                    <a:pt x="4071" y="4276"/>
                  </a:lnTo>
                  <a:lnTo>
                    <a:pt x="4071" y="4279"/>
                  </a:lnTo>
                  <a:lnTo>
                    <a:pt x="4092" y="4297"/>
                  </a:lnTo>
                  <a:lnTo>
                    <a:pt x="4093" y="4298"/>
                  </a:lnTo>
                  <a:lnTo>
                    <a:pt x="4119" y="4320"/>
                  </a:lnTo>
                  <a:lnTo>
                    <a:pt x="4119" y="4321"/>
                  </a:lnTo>
                  <a:lnTo>
                    <a:pt x="4144" y="4343"/>
                  </a:lnTo>
                  <a:lnTo>
                    <a:pt x="4145" y="4344"/>
                  </a:lnTo>
                  <a:lnTo>
                    <a:pt x="4167" y="4364"/>
                  </a:lnTo>
                  <a:lnTo>
                    <a:pt x="4169" y="4365"/>
                  </a:lnTo>
                  <a:lnTo>
                    <a:pt x="4188" y="4384"/>
                  </a:lnTo>
                  <a:lnTo>
                    <a:pt x="4190" y="4386"/>
                  </a:lnTo>
                  <a:lnTo>
                    <a:pt x="4206" y="4402"/>
                  </a:lnTo>
                  <a:lnTo>
                    <a:pt x="4209" y="4405"/>
                  </a:lnTo>
                  <a:lnTo>
                    <a:pt x="4221" y="4417"/>
                  </a:lnTo>
                  <a:lnTo>
                    <a:pt x="4228" y="4425"/>
                  </a:lnTo>
                  <a:lnTo>
                    <a:pt x="4235" y="4433"/>
                  </a:lnTo>
                  <a:lnTo>
                    <a:pt x="4244" y="4445"/>
                  </a:lnTo>
                  <a:lnTo>
                    <a:pt x="4248" y="4452"/>
                  </a:lnTo>
                  <a:lnTo>
                    <a:pt x="4252" y="4458"/>
                  </a:lnTo>
                  <a:lnTo>
                    <a:pt x="4256" y="4466"/>
                  </a:lnTo>
                  <a:lnTo>
                    <a:pt x="4259" y="4472"/>
                  </a:lnTo>
                  <a:lnTo>
                    <a:pt x="4263" y="4479"/>
                  </a:lnTo>
                  <a:lnTo>
                    <a:pt x="4265" y="4485"/>
                  </a:lnTo>
                  <a:lnTo>
                    <a:pt x="4269" y="4493"/>
                  </a:lnTo>
                  <a:lnTo>
                    <a:pt x="4271" y="4498"/>
                  </a:lnTo>
                  <a:lnTo>
                    <a:pt x="4274" y="4507"/>
                  </a:lnTo>
                  <a:lnTo>
                    <a:pt x="4276" y="4512"/>
                  </a:lnTo>
                  <a:lnTo>
                    <a:pt x="4278" y="4520"/>
                  </a:lnTo>
                  <a:lnTo>
                    <a:pt x="4280" y="4525"/>
                  </a:lnTo>
                  <a:lnTo>
                    <a:pt x="4282" y="4534"/>
                  </a:lnTo>
                  <a:lnTo>
                    <a:pt x="4284" y="4539"/>
                  </a:lnTo>
                  <a:lnTo>
                    <a:pt x="4286" y="4548"/>
                  </a:lnTo>
                  <a:lnTo>
                    <a:pt x="4287" y="4552"/>
                  </a:lnTo>
                  <a:lnTo>
                    <a:pt x="4288" y="4562"/>
                  </a:lnTo>
                  <a:lnTo>
                    <a:pt x="4289" y="4566"/>
                  </a:lnTo>
                  <a:lnTo>
                    <a:pt x="4291" y="4575"/>
                  </a:lnTo>
                  <a:lnTo>
                    <a:pt x="4291" y="4580"/>
                  </a:lnTo>
                  <a:lnTo>
                    <a:pt x="4293" y="4589"/>
                  </a:lnTo>
                  <a:lnTo>
                    <a:pt x="4293" y="4594"/>
                  </a:lnTo>
                  <a:lnTo>
                    <a:pt x="4294" y="4603"/>
                  </a:lnTo>
                  <a:lnTo>
                    <a:pt x="4294" y="4607"/>
                  </a:lnTo>
                  <a:lnTo>
                    <a:pt x="4308" y="4615"/>
                  </a:lnTo>
                  <a:lnTo>
                    <a:pt x="4335" y="4628"/>
                  </a:lnTo>
                  <a:lnTo>
                    <a:pt x="4365" y="4643"/>
                  </a:lnTo>
                  <a:lnTo>
                    <a:pt x="4399" y="4660"/>
                  </a:lnTo>
                  <a:lnTo>
                    <a:pt x="4435" y="4678"/>
                  </a:lnTo>
                  <a:lnTo>
                    <a:pt x="4472" y="4697"/>
                  </a:lnTo>
                  <a:lnTo>
                    <a:pt x="4510" y="4715"/>
                  </a:lnTo>
                  <a:lnTo>
                    <a:pt x="4546" y="4733"/>
                  </a:lnTo>
                  <a:lnTo>
                    <a:pt x="4581" y="4751"/>
                  </a:lnTo>
                  <a:lnTo>
                    <a:pt x="4614" y="4766"/>
                  </a:lnTo>
                  <a:lnTo>
                    <a:pt x="4642" y="4780"/>
                  </a:lnTo>
                  <a:lnTo>
                    <a:pt x="4665" y="4791"/>
                  </a:lnTo>
                  <a:lnTo>
                    <a:pt x="4682" y="4799"/>
                  </a:lnTo>
                  <a:lnTo>
                    <a:pt x="4690" y="4802"/>
                  </a:lnTo>
                  <a:lnTo>
                    <a:pt x="4693" y="4802"/>
                  </a:lnTo>
                  <a:lnTo>
                    <a:pt x="4706" y="4798"/>
                  </a:lnTo>
                  <a:lnTo>
                    <a:pt x="4726" y="4793"/>
                  </a:lnTo>
                  <a:lnTo>
                    <a:pt x="4751" y="4785"/>
                  </a:lnTo>
                  <a:lnTo>
                    <a:pt x="4783" y="4774"/>
                  </a:lnTo>
                  <a:lnTo>
                    <a:pt x="4821" y="4761"/>
                  </a:lnTo>
                  <a:lnTo>
                    <a:pt x="4866" y="4746"/>
                  </a:lnTo>
                  <a:lnTo>
                    <a:pt x="4919" y="4727"/>
                  </a:lnTo>
                  <a:lnTo>
                    <a:pt x="4921" y="4726"/>
                  </a:lnTo>
                  <a:lnTo>
                    <a:pt x="4934" y="4722"/>
                  </a:lnTo>
                  <a:lnTo>
                    <a:pt x="4949" y="4717"/>
                  </a:lnTo>
                  <a:lnTo>
                    <a:pt x="4965" y="4711"/>
                  </a:lnTo>
                  <a:lnTo>
                    <a:pt x="4983" y="4706"/>
                  </a:lnTo>
                  <a:lnTo>
                    <a:pt x="5001" y="4699"/>
                  </a:lnTo>
                  <a:lnTo>
                    <a:pt x="5019" y="4693"/>
                  </a:lnTo>
                  <a:lnTo>
                    <a:pt x="5039" y="4687"/>
                  </a:lnTo>
                  <a:lnTo>
                    <a:pt x="5058" y="4680"/>
                  </a:lnTo>
                  <a:lnTo>
                    <a:pt x="5078" y="4673"/>
                  </a:lnTo>
                  <a:lnTo>
                    <a:pt x="5097" y="4667"/>
                  </a:lnTo>
                  <a:lnTo>
                    <a:pt x="5097" y="4667"/>
                  </a:lnTo>
                  <a:lnTo>
                    <a:pt x="5116" y="4660"/>
                  </a:lnTo>
                  <a:lnTo>
                    <a:pt x="5116" y="4660"/>
                  </a:lnTo>
                  <a:lnTo>
                    <a:pt x="5135" y="4654"/>
                  </a:lnTo>
                  <a:lnTo>
                    <a:pt x="5135" y="4654"/>
                  </a:lnTo>
                  <a:lnTo>
                    <a:pt x="5153" y="4648"/>
                  </a:lnTo>
                  <a:lnTo>
                    <a:pt x="5153" y="4648"/>
                  </a:lnTo>
                  <a:lnTo>
                    <a:pt x="5170" y="4642"/>
                  </a:lnTo>
                  <a:lnTo>
                    <a:pt x="5187" y="4637"/>
                  </a:lnTo>
                  <a:lnTo>
                    <a:pt x="5204" y="4631"/>
                  </a:lnTo>
                  <a:lnTo>
                    <a:pt x="5222" y="4625"/>
                  </a:lnTo>
                  <a:lnTo>
                    <a:pt x="5239" y="4619"/>
                  </a:lnTo>
                  <a:lnTo>
                    <a:pt x="5257" y="4614"/>
                  </a:lnTo>
                  <a:lnTo>
                    <a:pt x="5274" y="4608"/>
                  </a:lnTo>
                  <a:lnTo>
                    <a:pt x="5291" y="4602"/>
                  </a:lnTo>
                  <a:lnTo>
                    <a:pt x="5307" y="4597"/>
                  </a:lnTo>
                  <a:lnTo>
                    <a:pt x="5322" y="4592"/>
                  </a:lnTo>
                  <a:lnTo>
                    <a:pt x="5337" y="4587"/>
                  </a:lnTo>
                  <a:lnTo>
                    <a:pt x="5350" y="4583"/>
                  </a:lnTo>
                  <a:lnTo>
                    <a:pt x="5363" y="4578"/>
                  </a:lnTo>
                  <a:lnTo>
                    <a:pt x="5373" y="4575"/>
                  </a:lnTo>
                  <a:lnTo>
                    <a:pt x="5383" y="4572"/>
                  </a:lnTo>
                  <a:lnTo>
                    <a:pt x="5383" y="4571"/>
                  </a:lnTo>
                  <a:lnTo>
                    <a:pt x="5392" y="4569"/>
                  </a:lnTo>
                  <a:lnTo>
                    <a:pt x="5400" y="4566"/>
                  </a:lnTo>
                  <a:lnTo>
                    <a:pt x="5409" y="4563"/>
                  </a:lnTo>
                  <a:lnTo>
                    <a:pt x="5417" y="4560"/>
                  </a:lnTo>
                  <a:lnTo>
                    <a:pt x="5425" y="4557"/>
                  </a:lnTo>
                  <a:lnTo>
                    <a:pt x="5433" y="4555"/>
                  </a:lnTo>
                  <a:lnTo>
                    <a:pt x="5441" y="4552"/>
                  </a:lnTo>
                  <a:lnTo>
                    <a:pt x="5448" y="4550"/>
                  </a:lnTo>
                  <a:lnTo>
                    <a:pt x="5455" y="4547"/>
                  </a:lnTo>
                  <a:lnTo>
                    <a:pt x="5461" y="4545"/>
                  </a:lnTo>
                  <a:lnTo>
                    <a:pt x="5466" y="4543"/>
                  </a:lnTo>
                  <a:lnTo>
                    <a:pt x="5468" y="4543"/>
                  </a:lnTo>
                  <a:lnTo>
                    <a:pt x="5468" y="4542"/>
                  </a:lnTo>
                  <a:lnTo>
                    <a:pt x="5472" y="4534"/>
                  </a:lnTo>
                  <a:lnTo>
                    <a:pt x="5476" y="4525"/>
                  </a:lnTo>
                  <a:lnTo>
                    <a:pt x="5480" y="4517"/>
                  </a:lnTo>
                  <a:lnTo>
                    <a:pt x="5485" y="4509"/>
                  </a:lnTo>
                  <a:lnTo>
                    <a:pt x="5490" y="4500"/>
                  </a:lnTo>
                  <a:lnTo>
                    <a:pt x="5494" y="4494"/>
                  </a:lnTo>
                  <a:lnTo>
                    <a:pt x="5501" y="4485"/>
                  </a:lnTo>
                  <a:lnTo>
                    <a:pt x="5504" y="4480"/>
                  </a:lnTo>
                  <a:lnTo>
                    <a:pt x="5512" y="4469"/>
                  </a:lnTo>
                  <a:lnTo>
                    <a:pt x="5515" y="4466"/>
                  </a:lnTo>
                  <a:lnTo>
                    <a:pt x="5525" y="4454"/>
                  </a:lnTo>
                  <a:lnTo>
                    <a:pt x="5527" y="4452"/>
                  </a:lnTo>
                  <a:lnTo>
                    <a:pt x="5538" y="4439"/>
                  </a:lnTo>
                  <a:lnTo>
                    <a:pt x="5540" y="4437"/>
                  </a:lnTo>
                  <a:lnTo>
                    <a:pt x="5553" y="4423"/>
                  </a:lnTo>
                  <a:lnTo>
                    <a:pt x="5554" y="4421"/>
                  </a:lnTo>
                  <a:lnTo>
                    <a:pt x="5569" y="4405"/>
                  </a:lnTo>
                  <a:lnTo>
                    <a:pt x="5570" y="4404"/>
                  </a:lnTo>
                  <a:lnTo>
                    <a:pt x="5588" y="4386"/>
                  </a:lnTo>
                  <a:lnTo>
                    <a:pt x="5588" y="4386"/>
                  </a:lnTo>
                  <a:lnTo>
                    <a:pt x="5608" y="4366"/>
                  </a:lnTo>
                  <a:lnTo>
                    <a:pt x="5608" y="4365"/>
                  </a:lnTo>
                  <a:lnTo>
                    <a:pt x="5630" y="4343"/>
                  </a:lnTo>
                  <a:lnTo>
                    <a:pt x="5632" y="4342"/>
                  </a:lnTo>
                  <a:lnTo>
                    <a:pt x="5655" y="4319"/>
                  </a:lnTo>
                  <a:lnTo>
                    <a:pt x="5656" y="4318"/>
                  </a:lnTo>
                  <a:lnTo>
                    <a:pt x="5677" y="4298"/>
                  </a:lnTo>
                  <a:lnTo>
                    <a:pt x="5678" y="4297"/>
                  </a:lnTo>
                  <a:lnTo>
                    <a:pt x="5690" y="4285"/>
                  </a:lnTo>
                  <a:lnTo>
                    <a:pt x="5689" y="4270"/>
                  </a:lnTo>
                  <a:lnTo>
                    <a:pt x="5691" y="4237"/>
                  </a:lnTo>
                  <a:lnTo>
                    <a:pt x="5697" y="4205"/>
                  </a:lnTo>
                  <a:lnTo>
                    <a:pt x="5707" y="4174"/>
                  </a:lnTo>
                  <a:lnTo>
                    <a:pt x="5722" y="4144"/>
                  </a:lnTo>
                  <a:lnTo>
                    <a:pt x="5740" y="4117"/>
                  </a:lnTo>
                  <a:lnTo>
                    <a:pt x="5761" y="4092"/>
                  </a:lnTo>
                  <a:lnTo>
                    <a:pt x="7593" y="2238"/>
                  </a:lnTo>
                  <a:lnTo>
                    <a:pt x="7618" y="2217"/>
                  </a:lnTo>
                  <a:lnTo>
                    <a:pt x="7645" y="2198"/>
                  </a:lnTo>
                  <a:lnTo>
                    <a:pt x="7674" y="2184"/>
                  </a:lnTo>
                  <a:lnTo>
                    <a:pt x="7705" y="2173"/>
                  </a:lnTo>
                  <a:lnTo>
                    <a:pt x="7737" y="2166"/>
                  </a:lnTo>
                  <a:lnTo>
                    <a:pt x="7769" y="2164"/>
                  </a:lnTo>
                  <a:lnTo>
                    <a:pt x="7802" y="2166"/>
                  </a:lnTo>
                  <a:lnTo>
                    <a:pt x="7834" y="2172"/>
                  </a:lnTo>
                  <a:lnTo>
                    <a:pt x="7865" y="2182"/>
                  </a:lnTo>
                  <a:lnTo>
                    <a:pt x="7894" y="2196"/>
                  </a:lnTo>
                  <a:close/>
                  <a:moveTo>
                    <a:pt x="7536" y="4646"/>
                  </a:moveTo>
                  <a:lnTo>
                    <a:pt x="8596" y="3575"/>
                  </a:lnTo>
                  <a:lnTo>
                    <a:pt x="7774" y="2767"/>
                  </a:lnTo>
                  <a:lnTo>
                    <a:pt x="6712" y="3842"/>
                  </a:lnTo>
                  <a:lnTo>
                    <a:pt x="7536" y="4646"/>
                  </a:lnTo>
                  <a:close/>
                  <a:moveTo>
                    <a:pt x="6293" y="4265"/>
                  </a:moveTo>
                  <a:lnTo>
                    <a:pt x="7114" y="5072"/>
                  </a:lnTo>
                  <a:lnTo>
                    <a:pt x="7185" y="5001"/>
                  </a:lnTo>
                  <a:lnTo>
                    <a:pt x="6360" y="4197"/>
                  </a:lnTo>
                  <a:lnTo>
                    <a:pt x="6293" y="4265"/>
                  </a:lnTo>
                  <a:close/>
                  <a:moveTo>
                    <a:pt x="6755" y="5420"/>
                  </a:moveTo>
                  <a:lnTo>
                    <a:pt x="5908" y="4588"/>
                  </a:lnTo>
                  <a:lnTo>
                    <a:pt x="5903" y="4592"/>
                  </a:lnTo>
                  <a:lnTo>
                    <a:pt x="5879" y="4617"/>
                  </a:lnTo>
                  <a:lnTo>
                    <a:pt x="5878" y="4618"/>
                  </a:lnTo>
                  <a:lnTo>
                    <a:pt x="5849" y="4647"/>
                  </a:lnTo>
                  <a:lnTo>
                    <a:pt x="5830" y="4667"/>
                  </a:lnTo>
                  <a:lnTo>
                    <a:pt x="5842" y="4681"/>
                  </a:lnTo>
                  <a:lnTo>
                    <a:pt x="5874" y="4714"/>
                  </a:lnTo>
                  <a:lnTo>
                    <a:pt x="5916" y="4756"/>
                  </a:lnTo>
                  <a:lnTo>
                    <a:pt x="5968" y="4808"/>
                  </a:lnTo>
                  <a:lnTo>
                    <a:pt x="6030" y="4869"/>
                  </a:lnTo>
                  <a:lnTo>
                    <a:pt x="6030" y="4869"/>
                  </a:lnTo>
                  <a:lnTo>
                    <a:pt x="6059" y="4898"/>
                  </a:lnTo>
                  <a:lnTo>
                    <a:pt x="6088" y="4926"/>
                  </a:lnTo>
                  <a:lnTo>
                    <a:pt x="6115" y="4954"/>
                  </a:lnTo>
                  <a:lnTo>
                    <a:pt x="6142" y="4981"/>
                  </a:lnTo>
                  <a:lnTo>
                    <a:pt x="6168" y="5006"/>
                  </a:lnTo>
                  <a:lnTo>
                    <a:pt x="6193" y="5031"/>
                  </a:lnTo>
                  <a:lnTo>
                    <a:pt x="6215" y="5053"/>
                  </a:lnTo>
                  <a:lnTo>
                    <a:pt x="6237" y="5074"/>
                  </a:lnTo>
                  <a:lnTo>
                    <a:pt x="6256" y="5093"/>
                  </a:lnTo>
                  <a:lnTo>
                    <a:pt x="6272" y="5110"/>
                  </a:lnTo>
                  <a:lnTo>
                    <a:pt x="6287" y="5124"/>
                  </a:lnTo>
                  <a:lnTo>
                    <a:pt x="6299" y="5136"/>
                  </a:lnTo>
                  <a:lnTo>
                    <a:pt x="6307" y="5145"/>
                  </a:lnTo>
                  <a:lnTo>
                    <a:pt x="6308" y="5145"/>
                  </a:lnTo>
                  <a:lnTo>
                    <a:pt x="6313" y="5150"/>
                  </a:lnTo>
                  <a:lnTo>
                    <a:pt x="6313" y="5151"/>
                  </a:lnTo>
                  <a:lnTo>
                    <a:pt x="6368" y="5206"/>
                  </a:lnTo>
                  <a:lnTo>
                    <a:pt x="6419" y="5256"/>
                  </a:lnTo>
                  <a:lnTo>
                    <a:pt x="6465" y="5302"/>
                  </a:lnTo>
                  <a:lnTo>
                    <a:pt x="6508" y="5344"/>
                  </a:lnTo>
                  <a:lnTo>
                    <a:pt x="6546" y="5382"/>
                  </a:lnTo>
                  <a:lnTo>
                    <a:pt x="6580" y="5415"/>
                  </a:lnTo>
                  <a:lnTo>
                    <a:pt x="6611" y="5444"/>
                  </a:lnTo>
                  <a:lnTo>
                    <a:pt x="6637" y="5469"/>
                  </a:lnTo>
                  <a:lnTo>
                    <a:pt x="6660" y="5490"/>
                  </a:lnTo>
                  <a:lnTo>
                    <a:pt x="6674" y="5503"/>
                  </a:lnTo>
                  <a:lnTo>
                    <a:pt x="6674" y="5502"/>
                  </a:lnTo>
                  <a:lnTo>
                    <a:pt x="6689" y="5488"/>
                  </a:lnTo>
                  <a:lnTo>
                    <a:pt x="6705" y="5471"/>
                  </a:lnTo>
                  <a:lnTo>
                    <a:pt x="6725" y="5450"/>
                  </a:lnTo>
                  <a:lnTo>
                    <a:pt x="6726" y="5449"/>
                  </a:lnTo>
                  <a:lnTo>
                    <a:pt x="6749" y="5426"/>
                  </a:lnTo>
                  <a:lnTo>
                    <a:pt x="6755" y="5420"/>
                  </a:lnTo>
                  <a:close/>
                  <a:moveTo>
                    <a:pt x="4564" y="5741"/>
                  </a:moveTo>
                  <a:lnTo>
                    <a:pt x="4558" y="5757"/>
                  </a:lnTo>
                  <a:lnTo>
                    <a:pt x="4554" y="5772"/>
                  </a:lnTo>
                  <a:lnTo>
                    <a:pt x="4551" y="5785"/>
                  </a:lnTo>
                  <a:lnTo>
                    <a:pt x="4548" y="5796"/>
                  </a:lnTo>
                  <a:lnTo>
                    <a:pt x="4547" y="5804"/>
                  </a:lnTo>
                  <a:lnTo>
                    <a:pt x="4547" y="5804"/>
                  </a:lnTo>
                  <a:lnTo>
                    <a:pt x="4552" y="5806"/>
                  </a:lnTo>
                  <a:lnTo>
                    <a:pt x="4566" y="5809"/>
                  </a:lnTo>
                  <a:lnTo>
                    <a:pt x="4586" y="5809"/>
                  </a:lnTo>
                  <a:lnTo>
                    <a:pt x="4609" y="5807"/>
                  </a:lnTo>
                  <a:lnTo>
                    <a:pt x="4634" y="5800"/>
                  </a:lnTo>
                  <a:lnTo>
                    <a:pt x="4659" y="5790"/>
                  </a:lnTo>
                  <a:lnTo>
                    <a:pt x="4682" y="5777"/>
                  </a:lnTo>
                  <a:lnTo>
                    <a:pt x="4703" y="5761"/>
                  </a:lnTo>
                  <a:lnTo>
                    <a:pt x="4721" y="5743"/>
                  </a:lnTo>
                  <a:lnTo>
                    <a:pt x="4738" y="5719"/>
                  </a:lnTo>
                  <a:lnTo>
                    <a:pt x="4739" y="5718"/>
                  </a:lnTo>
                  <a:lnTo>
                    <a:pt x="4742" y="5714"/>
                  </a:lnTo>
                  <a:lnTo>
                    <a:pt x="4742" y="5712"/>
                  </a:lnTo>
                  <a:lnTo>
                    <a:pt x="4745" y="5707"/>
                  </a:lnTo>
                  <a:lnTo>
                    <a:pt x="4746" y="5706"/>
                  </a:lnTo>
                  <a:lnTo>
                    <a:pt x="4749" y="5700"/>
                  </a:lnTo>
                  <a:lnTo>
                    <a:pt x="4750" y="5700"/>
                  </a:lnTo>
                  <a:lnTo>
                    <a:pt x="4754" y="5694"/>
                  </a:lnTo>
                  <a:lnTo>
                    <a:pt x="4754" y="5693"/>
                  </a:lnTo>
                  <a:lnTo>
                    <a:pt x="4758" y="5687"/>
                  </a:lnTo>
                  <a:lnTo>
                    <a:pt x="4758" y="5686"/>
                  </a:lnTo>
                  <a:lnTo>
                    <a:pt x="4763" y="5679"/>
                  </a:lnTo>
                  <a:lnTo>
                    <a:pt x="4763" y="5679"/>
                  </a:lnTo>
                  <a:lnTo>
                    <a:pt x="4767" y="5672"/>
                  </a:lnTo>
                  <a:lnTo>
                    <a:pt x="4767" y="5672"/>
                  </a:lnTo>
                  <a:lnTo>
                    <a:pt x="4772" y="5665"/>
                  </a:lnTo>
                  <a:lnTo>
                    <a:pt x="4772" y="5665"/>
                  </a:lnTo>
                  <a:lnTo>
                    <a:pt x="4777" y="5657"/>
                  </a:lnTo>
                  <a:lnTo>
                    <a:pt x="4777" y="5657"/>
                  </a:lnTo>
                  <a:lnTo>
                    <a:pt x="4782" y="5650"/>
                  </a:lnTo>
                  <a:lnTo>
                    <a:pt x="4786" y="5643"/>
                  </a:lnTo>
                  <a:lnTo>
                    <a:pt x="4791" y="5636"/>
                  </a:lnTo>
                  <a:lnTo>
                    <a:pt x="4795" y="5629"/>
                  </a:lnTo>
                  <a:lnTo>
                    <a:pt x="4796" y="5627"/>
                  </a:lnTo>
                  <a:lnTo>
                    <a:pt x="4801" y="5620"/>
                  </a:lnTo>
                  <a:lnTo>
                    <a:pt x="4807" y="5611"/>
                  </a:lnTo>
                  <a:lnTo>
                    <a:pt x="4814" y="5602"/>
                  </a:lnTo>
                  <a:lnTo>
                    <a:pt x="4821" y="5591"/>
                  </a:lnTo>
                  <a:lnTo>
                    <a:pt x="4828" y="5580"/>
                  </a:lnTo>
                  <a:lnTo>
                    <a:pt x="4836" y="5567"/>
                  </a:lnTo>
                  <a:lnTo>
                    <a:pt x="4845" y="5555"/>
                  </a:lnTo>
                  <a:lnTo>
                    <a:pt x="4854" y="5541"/>
                  </a:lnTo>
                  <a:lnTo>
                    <a:pt x="4863" y="5527"/>
                  </a:lnTo>
                  <a:lnTo>
                    <a:pt x="4872" y="5513"/>
                  </a:lnTo>
                  <a:lnTo>
                    <a:pt x="4882" y="5499"/>
                  </a:lnTo>
                  <a:lnTo>
                    <a:pt x="4891" y="5485"/>
                  </a:lnTo>
                  <a:lnTo>
                    <a:pt x="4900" y="5471"/>
                  </a:lnTo>
                  <a:lnTo>
                    <a:pt x="4909" y="5457"/>
                  </a:lnTo>
                  <a:lnTo>
                    <a:pt x="4911" y="5455"/>
                  </a:lnTo>
                  <a:lnTo>
                    <a:pt x="4920" y="5442"/>
                  </a:lnTo>
                  <a:lnTo>
                    <a:pt x="4920" y="5441"/>
                  </a:lnTo>
                  <a:lnTo>
                    <a:pt x="4929" y="5428"/>
                  </a:lnTo>
                  <a:lnTo>
                    <a:pt x="4929" y="5428"/>
                  </a:lnTo>
                  <a:lnTo>
                    <a:pt x="4938" y="5415"/>
                  </a:lnTo>
                  <a:lnTo>
                    <a:pt x="4938" y="5415"/>
                  </a:lnTo>
                  <a:lnTo>
                    <a:pt x="4946" y="5403"/>
                  </a:lnTo>
                  <a:lnTo>
                    <a:pt x="4947" y="5402"/>
                  </a:lnTo>
                  <a:lnTo>
                    <a:pt x="4955" y="5391"/>
                  </a:lnTo>
                  <a:lnTo>
                    <a:pt x="4955" y="5391"/>
                  </a:lnTo>
                  <a:lnTo>
                    <a:pt x="4963" y="5380"/>
                  </a:lnTo>
                  <a:lnTo>
                    <a:pt x="4963" y="5379"/>
                  </a:lnTo>
                  <a:lnTo>
                    <a:pt x="4970" y="5370"/>
                  </a:lnTo>
                  <a:lnTo>
                    <a:pt x="4971" y="5369"/>
                  </a:lnTo>
                  <a:lnTo>
                    <a:pt x="4977" y="5360"/>
                  </a:lnTo>
                  <a:lnTo>
                    <a:pt x="4978" y="5359"/>
                  </a:lnTo>
                  <a:lnTo>
                    <a:pt x="4984" y="5351"/>
                  </a:lnTo>
                  <a:lnTo>
                    <a:pt x="4985" y="5350"/>
                  </a:lnTo>
                  <a:lnTo>
                    <a:pt x="4990" y="5343"/>
                  </a:lnTo>
                  <a:lnTo>
                    <a:pt x="4991" y="5342"/>
                  </a:lnTo>
                  <a:lnTo>
                    <a:pt x="4995" y="5336"/>
                  </a:lnTo>
                  <a:lnTo>
                    <a:pt x="4997" y="5334"/>
                  </a:lnTo>
                  <a:lnTo>
                    <a:pt x="5001" y="5329"/>
                  </a:lnTo>
                  <a:lnTo>
                    <a:pt x="5004" y="5325"/>
                  </a:lnTo>
                  <a:lnTo>
                    <a:pt x="5007" y="5322"/>
                  </a:lnTo>
                  <a:lnTo>
                    <a:pt x="5016" y="5313"/>
                  </a:lnTo>
                  <a:lnTo>
                    <a:pt x="5018" y="5311"/>
                  </a:lnTo>
                  <a:lnTo>
                    <a:pt x="5032" y="5301"/>
                  </a:lnTo>
                  <a:lnTo>
                    <a:pt x="5047" y="5292"/>
                  </a:lnTo>
                  <a:lnTo>
                    <a:pt x="5063" y="5285"/>
                  </a:lnTo>
                  <a:lnTo>
                    <a:pt x="5071" y="5283"/>
                  </a:lnTo>
                  <a:lnTo>
                    <a:pt x="5082" y="5280"/>
                  </a:lnTo>
                  <a:lnTo>
                    <a:pt x="5096" y="5276"/>
                  </a:lnTo>
                  <a:lnTo>
                    <a:pt x="5101" y="5275"/>
                  </a:lnTo>
                  <a:lnTo>
                    <a:pt x="5121" y="5271"/>
                  </a:lnTo>
                  <a:lnTo>
                    <a:pt x="5123" y="5271"/>
                  </a:lnTo>
                  <a:lnTo>
                    <a:pt x="5148" y="5266"/>
                  </a:lnTo>
                  <a:lnTo>
                    <a:pt x="5150" y="5266"/>
                  </a:lnTo>
                  <a:lnTo>
                    <a:pt x="5179" y="5261"/>
                  </a:lnTo>
                  <a:lnTo>
                    <a:pt x="5180" y="5261"/>
                  </a:lnTo>
                  <a:lnTo>
                    <a:pt x="5212" y="5256"/>
                  </a:lnTo>
                  <a:lnTo>
                    <a:pt x="5213" y="5256"/>
                  </a:lnTo>
                  <a:lnTo>
                    <a:pt x="5249" y="5251"/>
                  </a:lnTo>
                  <a:lnTo>
                    <a:pt x="5250" y="5251"/>
                  </a:lnTo>
                  <a:lnTo>
                    <a:pt x="5287" y="5246"/>
                  </a:lnTo>
                  <a:lnTo>
                    <a:pt x="5288" y="5246"/>
                  </a:lnTo>
                  <a:lnTo>
                    <a:pt x="5327" y="5241"/>
                  </a:lnTo>
                  <a:lnTo>
                    <a:pt x="5328" y="5240"/>
                  </a:lnTo>
                  <a:lnTo>
                    <a:pt x="5368" y="5236"/>
                  </a:lnTo>
                  <a:lnTo>
                    <a:pt x="5369" y="5235"/>
                  </a:lnTo>
                  <a:lnTo>
                    <a:pt x="5409" y="5231"/>
                  </a:lnTo>
                  <a:lnTo>
                    <a:pt x="5410" y="5231"/>
                  </a:lnTo>
                  <a:lnTo>
                    <a:pt x="5450" y="5227"/>
                  </a:lnTo>
                  <a:lnTo>
                    <a:pt x="5451" y="5226"/>
                  </a:lnTo>
                  <a:lnTo>
                    <a:pt x="5489" y="5223"/>
                  </a:lnTo>
                  <a:lnTo>
                    <a:pt x="5491" y="5223"/>
                  </a:lnTo>
                  <a:lnTo>
                    <a:pt x="5527" y="5219"/>
                  </a:lnTo>
                  <a:lnTo>
                    <a:pt x="5533" y="5219"/>
                  </a:lnTo>
                  <a:lnTo>
                    <a:pt x="5548" y="5218"/>
                  </a:lnTo>
                  <a:lnTo>
                    <a:pt x="5562" y="5219"/>
                  </a:lnTo>
                  <a:lnTo>
                    <a:pt x="5576" y="5220"/>
                  </a:lnTo>
                  <a:lnTo>
                    <a:pt x="5592" y="5222"/>
                  </a:lnTo>
                  <a:lnTo>
                    <a:pt x="5605" y="5225"/>
                  </a:lnTo>
                  <a:lnTo>
                    <a:pt x="5621" y="5229"/>
                  </a:lnTo>
                  <a:lnTo>
                    <a:pt x="5632" y="5233"/>
                  </a:lnTo>
                  <a:lnTo>
                    <a:pt x="5649" y="5240"/>
                  </a:lnTo>
                  <a:lnTo>
                    <a:pt x="5659" y="5246"/>
                  </a:lnTo>
                  <a:lnTo>
                    <a:pt x="5677" y="5257"/>
                  </a:lnTo>
                  <a:lnTo>
                    <a:pt x="5685" y="5263"/>
                  </a:lnTo>
                  <a:lnTo>
                    <a:pt x="5701" y="5278"/>
                  </a:lnTo>
                  <a:lnTo>
                    <a:pt x="5708" y="5285"/>
                  </a:lnTo>
                  <a:lnTo>
                    <a:pt x="5723" y="5305"/>
                  </a:lnTo>
                  <a:lnTo>
                    <a:pt x="5728" y="5313"/>
                  </a:lnTo>
                  <a:lnTo>
                    <a:pt x="5734" y="5325"/>
                  </a:lnTo>
                  <a:lnTo>
                    <a:pt x="5739" y="5337"/>
                  </a:lnTo>
                  <a:lnTo>
                    <a:pt x="5742" y="5346"/>
                  </a:lnTo>
                  <a:lnTo>
                    <a:pt x="5745" y="5359"/>
                  </a:lnTo>
                  <a:lnTo>
                    <a:pt x="5748" y="5372"/>
                  </a:lnTo>
                  <a:lnTo>
                    <a:pt x="5749" y="5381"/>
                  </a:lnTo>
                  <a:lnTo>
                    <a:pt x="5750" y="5394"/>
                  </a:lnTo>
                  <a:lnTo>
                    <a:pt x="5749" y="5408"/>
                  </a:lnTo>
                  <a:lnTo>
                    <a:pt x="5748" y="5417"/>
                  </a:lnTo>
                  <a:lnTo>
                    <a:pt x="5747" y="5430"/>
                  </a:lnTo>
                  <a:lnTo>
                    <a:pt x="5743" y="5442"/>
                  </a:lnTo>
                  <a:lnTo>
                    <a:pt x="5740" y="5452"/>
                  </a:lnTo>
                  <a:lnTo>
                    <a:pt x="5732" y="5473"/>
                  </a:lnTo>
                  <a:lnTo>
                    <a:pt x="5727" y="5484"/>
                  </a:lnTo>
                  <a:lnTo>
                    <a:pt x="5716" y="5501"/>
                  </a:lnTo>
                  <a:lnTo>
                    <a:pt x="5708" y="5511"/>
                  </a:lnTo>
                  <a:lnTo>
                    <a:pt x="5703" y="5518"/>
                  </a:lnTo>
                  <a:lnTo>
                    <a:pt x="5700" y="5521"/>
                  </a:lnTo>
                  <a:lnTo>
                    <a:pt x="5695" y="5527"/>
                  </a:lnTo>
                  <a:lnTo>
                    <a:pt x="5692" y="5530"/>
                  </a:lnTo>
                  <a:lnTo>
                    <a:pt x="5684" y="5537"/>
                  </a:lnTo>
                  <a:lnTo>
                    <a:pt x="5681" y="5540"/>
                  </a:lnTo>
                  <a:lnTo>
                    <a:pt x="5672" y="5547"/>
                  </a:lnTo>
                  <a:lnTo>
                    <a:pt x="5668" y="5549"/>
                  </a:lnTo>
                  <a:lnTo>
                    <a:pt x="5658" y="5556"/>
                  </a:lnTo>
                  <a:lnTo>
                    <a:pt x="5654" y="5558"/>
                  </a:lnTo>
                  <a:lnTo>
                    <a:pt x="5644" y="5564"/>
                  </a:lnTo>
                  <a:lnTo>
                    <a:pt x="5640" y="5565"/>
                  </a:lnTo>
                  <a:lnTo>
                    <a:pt x="5642" y="5567"/>
                  </a:lnTo>
                  <a:lnTo>
                    <a:pt x="5642" y="5568"/>
                  </a:lnTo>
                  <a:lnTo>
                    <a:pt x="5649" y="5574"/>
                  </a:lnTo>
                  <a:lnTo>
                    <a:pt x="5649" y="5574"/>
                  </a:lnTo>
                  <a:lnTo>
                    <a:pt x="5656" y="5580"/>
                  </a:lnTo>
                  <a:lnTo>
                    <a:pt x="5657" y="5580"/>
                  </a:lnTo>
                  <a:lnTo>
                    <a:pt x="5664" y="5587"/>
                  </a:lnTo>
                  <a:lnTo>
                    <a:pt x="5664" y="5587"/>
                  </a:lnTo>
                  <a:lnTo>
                    <a:pt x="5671" y="5593"/>
                  </a:lnTo>
                  <a:lnTo>
                    <a:pt x="5671" y="5594"/>
                  </a:lnTo>
                  <a:lnTo>
                    <a:pt x="5678" y="5600"/>
                  </a:lnTo>
                  <a:lnTo>
                    <a:pt x="5678" y="5600"/>
                  </a:lnTo>
                  <a:lnTo>
                    <a:pt x="5685" y="5606"/>
                  </a:lnTo>
                  <a:lnTo>
                    <a:pt x="5692" y="5613"/>
                  </a:lnTo>
                  <a:lnTo>
                    <a:pt x="5699" y="5619"/>
                  </a:lnTo>
                  <a:lnTo>
                    <a:pt x="5707" y="5627"/>
                  </a:lnTo>
                  <a:lnTo>
                    <a:pt x="5717" y="5635"/>
                  </a:lnTo>
                  <a:lnTo>
                    <a:pt x="5726" y="5644"/>
                  </a:lnTo>
                  <a:lnTo>
                    <a:pt x="5737" y="5653"/>
                  </a:lnTo>
                  <a:lnTo>
                    <a:pt x="5747" y="5663"/>
                  </a:lnTo>
                  <a:lnTo>
                    <a:pt x="5758" y="5673"/>
                  </a:lnTo>
                  <a:lnTo>
                    <a:pt x="5770" y="5682"/>
                  </a:lnTo>
                  <a:lnTo>
                    <a:pt x="5781" y="5692"/>
                  </a:lnTo>
                  <a:lnTo>
                    <a:pt x="5792" y="5702"/>
                  </a:lnTo>
                  <a:lnTo>
                    <a:pt x="5803" y="5712"/>
                  </a:lnTo>
                  <a:lnTo>
                    <a:pt x="5814" y="5721"/>
                  </a:lnTo>
                  <a:lnTo>
                    <a:pt x="5825" y="5730"/>
                  </a:lnTo>
                  <a:lnTo>
                    <a:pt x="5825" y="5731"/>
                  </a:lnTo>
                  <a:lnTo>
                    <a:pt x="5876" y="5776"/>
                  </a:lnTo>
                  <a:lnTo>
                    <a:pt x="5922" y="5816"/>
                  </a:lnTo>
                  <a:lnTo>
                    <a:pt x="5923" y="5816"/>
                  </a:lnTo>
                  <a:lnTo>
                    <a:pt x="5964" y="5852"/>
                  </a:lnTo>
                  <a:lnTo>
                    <a:pt x="5964" y="5852"/>
                  </a:lnTo>
                  <a:lnTo>
                    <a:pt x="6001" y="5884"/>
                  </a:lnTo>
                  <a:lnTo>
                    <a:pt x="6001" y="5885"/>
                  </a:lnTo>
                  <a:lnTo>
                    <a:pt x="6033" y="5913"/>
                  </a:lnTo>
                  <a:lnTo>
                    <a:pt x="6033" y="5913"/>
                  </a:lnTo>
                  <a:lnTo>
                    <a:pt x="6062" y="5939"/>
                  </a:lnTo>
                  <a:lnTo>
                    <a:pt x="6062" y="5939"/>
                  </a:lnTo>
                  <a:lnTo>
                    <a:pt x="6087" y="5961"/>
                  </a:lnTo>
                  <a:lnTo>
                    <a:pt x="6087" y="5961"/>
                  </a:lnTo>
                  <a:lnTo>
                    <a:pt x="6109" y="5981"/>
                  </a:lnTo>
                  <a:lnTo>
                    <a:pt x="6109" y="5981"/>
                  </a:lnTo>
                  <a:lnTo>
                    <a:pt x="6127" y="5998"/>
                  </a:lnTo>
                  <a:lnTo>
                    <a:pt x="6128" y="5998"/>
                  </a:lnTo>
                  <a:lnTo>
                    <a:pt x="6144" y="6013"/>
                  </a:lnTo>
                  <a:lnTo>
                    <a:pt x="6145" y="6014"/>
                  </a:lnTo>
                  <a:lnTo>
                    <a:pt x="6152" y="6020"/>
                  </a:lnTo>
                  <a:lnTo>
                    <a:pt x="6180" y="5996"/>
                  </a:lnTo>
                  <a:lnTo>
                    <a:pt x="6210" y="5968"/>
                  </a:lnTo>
                  <a:lnTo>
                    <a:pt x="6238" y="5940"/>
                  </a:lnTo>
                  <a:lnTo>
                    <a:pt x="6265" y="5911"/>
                  </a:lnTo>
                  <a:lnTo>
                    <a:pt x="6290" y="5882"/>
                  </a:lnTo>
                  <a:lnTo>
                    <a:pt x="6313" y="5854"/>
                  </a:lnTo>
                  <a:lnTo>
                    <a:pt x="6333" y="5826"/>
                  </a:lnTo>
                  <a:lnTo>
                    <a:pt x="6351" y="5801"/>
                  </a:lnTo>
                  <a:lnTo>
                    <a:pt x="6365" y="5777"/>
                  </a:lnTo>
                  <a:lnTo>
                    <a:pt x="6376" y="5756"/>
                  </a:lnTo>
                  <a:lnTo>
                    <a:pt x="6381" y="5744"/>
                  </a:lnTo>
                  <a:lnTo>
                    <a:pt x="6375" y="5737"/>
                  </a:lnTo>
                  <a:lnTo>
                    <a:pt x="6357" y="5717"/>
                  </a:lnTo>
                  <a:lnTo>
                    <a:pt x="6332" y="5692"/>
                  </a:lnTo>
                  <a:lnTo>
                    <a:pt x="6301" y="5661"/>
                  </a:lnTo>
                  <a:lnTo>
                    <a:pt x="6264" y="5624"/>
                  </a:lnTo>
                  <a:lnTo>
                    <a:pt x="6220" y="5580"/>
                  </a:lnTo>
                  <a:lnTo>
                    <a:pt x="6168" y="5529"/>
                  </a:lnTo>
                  <a:lnTo>
                    <a:pt x="6137" y="5498"/>
                  </a:lnTo>
                  <a:lnTo>
                    <a:pt x="6105" y="5466"/>
                  </a:lnTo>
                  <a:lnTo>
                    <a:pt x="6072" y="5434"/>
                  </a:lnTo>
                  <a:lnTo>
                    <a:pt x="6038" y="5401"/>
                  </a:lnTo>
                  <a:lnTo>
                    <a:pt x="6005" y="5368"/>
                  </a:lnTo>
                  <a:lnTo>
                    <a:pt x="5972" y="5335"/>
                  </a:lnTo>
                  <a:lnTo>
                    <a:pt x="5940" y="5303"/>
                  </a:lnTo>
                  <a:lnTo>
                    <a:pt x="5908" y="5271"/>
                  </a:lnTo>
                  <a:lnTo>
                    <a:pt x="5878" y="5241"/>
                  </a:lnTo>
                  <a:lnTo>
                    <a:pt x="5849" y="5212"/>
                  </a:lnTo>
                  <a:lnTo>
                    <a:pt x="5822" y="5185"/>
                  </a:lnTo>
                  <a:lnTo>
                    <a:pt x="5797" y="5161"/>
                  </a:lnTo>
                  <a:lnTo>
                    <a:pt x="5774" y="5138"/>
                  </a:lnTo>
                  <a:lnTo>
                    <a:pt x="5755" y="5119"/>
                  </a:lnTo>
                  <a:lnTo>
                    <a:pt x="5737" y="5101"/>
                  </a:lnTo>
                  <a:lnTo>
                    <a:pt x="5720" y="5084"/>
                  </a:lnTo>
                  <a:lnTo>
                    <a:pt x="5702" y="5067"/>
                  </a:lnTo>
                  <a:lnTo>
                    <a:pt x="5685" y="5050"/>
                  </a:lnTo>
                  <a:lnTo>
                    <a:pt x="5669" y="5034"/>
                  </a:lnTo>
                  <a:lnTo>
                    <a:pt x="5653" y="5019"/>
                  </a:lnTo>
                  <a:lnTo>
                    <a:pt x="5639" y="5005"/>
                  </a:lnTo>
                  <a:lnTo>
                    <a:pt x="5625" y="4992"/>
                  </a:lnTo>
                  <a:lnTo>
                    <a:pt x="5613" y="4979"/>
                  </a:lnTo>
                  <a:lnTo>
                    <a:pt x="5601" y="4969"/>
                  </a:lnTo>
                  <a:lnTo>
                    <a:pt x="5592" y="4959"/>
                  </a:lnTo>
                  <a:lnTo>
                    <a:pt x="5592" y="4959"/>
                  </a:lnTo>
                  <a:lnTo>
                    <a:pt x="5583" y="4951"/>
                  </a:lnTo>
                  <a:lnTo>
                    <a:pt x="5583" y="4951"/>
                  </a:lnTo>
                  <a:lnTo>
                    <a:pt x="5577" y="4945"/>
                  </a:lnTo>
                  <a:lnTo>
                    <a:pt x="5576" y="4944"/>
                  </a:lnTo>
                  <a:lnTo>
                    <a:pt x="5573" y="4941"/>
                  </a:lnTo>
                  <a:lnTo>
                    <a:pt x="5570" y="4938"/>
                  </a:lnTo>
                  <a:lnTo>
                    <a:pt x="5569" y="4937"/>
                  </a:lnTo>
                  <a:lnTo>
                    <a:pt x="5565" y="4933"/>
                  </a:lnTo>
                  <a:lnTo>
                    <a:pt x="5564" y="4932"/>
                  </a:lnTo>
                  <a:lnTo>
                    <a:pt x="5560" y="4928"/>
                  </a:lnTo>
                  <a:lnTo>
                    <a:pt x="5559" y="4927"/>
                  </a:lnTo>
                  <a:lnTo>
                    <a:pt x="5556" y="4923"/>
                  </a:lnTo>
                  <a:lnTo>
                    <a:pt x="5555" y="4922"/>
                  </a:lnTo>
                  <a:lnTo>
                    <a:pt x="5551" y="4918"/>
                  </a:lnTo>
                  <a:lnTo>
                    <a:pt x="5550" y="4917"/>
                  </a:lnTo>
                  <a:lnTo>
                    <a:pt x="5546" y="4913"/>
                  </a:lnTo>
                  <a:lnTo>
                    <a:pt x="5545" y="4912"/>
                  </a:lnTo>
                  <a:lnTo>
                    <a:pt x="5543" y="4909"/>
                  </a:lnTo>
                  <a:lnTo>
                    <a:pt x="5518" y="4917"/>
                  </a:lnTo>
                  <a:lnTo>
                    <a:pt x="5486" y="4927"/>
                  </a:lnTo>
                  <a:lnTo>
                    <a:pt x="5448" y="4940"/>
                  </a:lnTo>
                  <a:lnTo>
                    <a:pt x="5404" y="4954"/>
                  </a:lnTo>
                  <a:lnTo>
                    <a:pt x="5381" y="4962"/>
                  </a:lnTo>
                  <a:lnTo>
                    <a:pt x="5381" y="4962"/>
                  </a:lnTo>
                  <a:lnTo>
                    <a:pt x="5357" y="4970"/>
                  </a:lnTo>
                  <a:lnTo>
                    <a:pt x="5357" y="4970"/>
                  </a:lnTo>
                  <a:lnTo>
                    <a:pt x="5333" y="4979"/>
                  </a:lnTo>
                  <a:lnTo>
                    <a:pt x="5309" y="4987"/>
                  </a:lnTo>
                  <a:lnTo>
                    <a:pt x="5286" y="4995"/>
                  </a:lnTo>
                  <a:lnTo>
                    <a:pt x="5263" y="5002"/>
                  </a:lnTo>
                  <a:lnTo>
                    <a:pt x="5240" y="5010"/>
                  </a:lnTo>
                  <a:lnTo>
                    <a:pt x="5219" y="5017"/>
                  </a:lnTo>
                  <a:lnTo>
                    <a:pt x="5199" y="5024"/>
                  </a:lnTo>
                  <a:lnTo>
                    <a:pt x="5180" y="5030"/>
                  </a:lnTo>
                  <a:lnTo>
                    <a:pt x="5162" y="5036"/>
                  </a:lnTo>
                  <a:lnTo>
                    <a:pt x="5147" y="5041"/>
                  </a:lnTo>
                  <a:lnTo>
                    <a:pt x="5133" y="5046"/>
                  </a:lnTo>
                  <a:lnTo>
                    <a:pt x="5122" y="5050"/>
                  </a:lnTo>
                  <a:lnTo>
                    <a:pt x="5121" y="5050"/>
                  </a:lnTo>
                  <a:lnTo>
                    <a:pt x="5110" y="5053"/>
                  </a:lnTo>
                  <a:lnTo>
                    <a:pt x="5098" y="5057"/>
                  </a:lnTo>
                  <a:lnTo>
                    <a:pt x="5084" y="5062"/>
                  </a:lnTo>
                  <a:lnTo>
                    <a:pt x="5070" y="5067"/>
                  </a:lnTo>
                  <a:lnTo>
                    <a:pt x="5055" y="5072"/>
                  </a:lnTo>
                  <a:lnTo>
                    <a:pt x="5040" y="5077"/>
                  </a:lnTo>
                  <a:lnTo>
                    <a:pt x="5023" y="5082"/>
                  </a:lnTo>
                  <a:lnTo>
                    <a:pt x="5007" y="5088"/>
                  </a:lnTo>
                  <a:lnTo>
                    <a:pt x="4991" y="5094"/>
                  </a:lnTo>
                  <a:lnTo>
                    <a:pt x="4974" y="5099"/>
                  </a:lnTo>
                  <a:lnTo>
                    <a:pt x="4958" y="5105"/>
                  </a:lnTo>
                  <a:lnTo>
                    <a:pt x="4943" y="5110"/>
                  </a:lnTo>
                  <a:lnTo>
                    <a:pt x="4928" y="5116"/>
                  </a:lnTo>
                  <a:lnTo>
                    <a:pt x="4913" y="5121"/>
                  </a:lnTo>
                  <a:lnTo>
                    <a:pt x="4912" y="5121"/>
                  </a:lnTo>
                  <a:lnTo>
                    <a:pt x="4898" y="5126"/>
                  </a:lnTo>
                  <a:lnTo>
                    <a:pt x="4897" y="5126"/>
                  </a:lnTo>
                  <a:lnTo>
                    <a:pt x="4883" y="5131"/>
                  </a:lnTo>
                  <a:lnTo>
                    <a:pt x="4883" y="5131"/>
                  </a:lnTo>
                  <a:lnTo>
                    <a:pt x="4869" y="5136"/>
                  </a:lnTo>
                  <a:lnTo>
                    <a:pt x="4868" y="5136"/>
                  </a:lnTo>
                  <a:lnTo>
                    <a:pt x="4855" y="5140"/>
                  </a:lnTo>
                  <a:lnTo>
                    <a:pt x="4855" y="5141"/>
                  </a:lnTo>
                  <a:lnTo>
                    <a:pt x="4843" y="5145"/>
                  </a:lnTo>
                  <a:lnTo>
                    <a:pt x="4842" y="5145"/>
                  </a:lnTo>
                  <a:lnTo>
                    <a:pt x="4830" y="5149"/>
                  </a:lnTo>
                  <a:lnTo>
                    <a:pt x="4830" y="5149"/>
                  </a:lnTo>
                  <a:lnTo>
                    <a:pt x="4819" y="5152"/>
                  </a:lnTo>
                  <a:lnTo>
                    <a:pt x="4818" y="5152"/>
                  </a:lnTo>
                  <a:lnTo>
                    <a:pt x="4808" y="5155"/>
                  </a:lnTo>
                  <a:lnTo>
                    <a:pt x="4807" y="5156"/>
                  </a:lnTo>
                  <a:lnTo>
                    <a:pt x="4799" y="5158"/>
                  </a:lnTo>
                  <a:lnTo>
                    <a:pt x="4799" y="5158"/>
                  </a:lnTo>
                  <a:lnTo>
                    <a:pt x="4798" y="5159"/>
                  </a:lnTo>
                  <a:lnTo>
                    <a:pt x="4797" y="5164"/>
                  </a:lnTo>
                  <a:lnTo>
                    <a:pt x="4796" y="5165"/>
                  </a:lnTo>
                  <a:lnTo>
                    <a:pt x="4794" y="5170"/>
                  </a:lnTo>
                  <a:lnTo>
                    <a:pt x="4794" y="5171"/>
                  </a:lnTo>
                  <a:lnTo>
                    <a:pt x="4792" y="5176"/>
                  </a:lnTo>
                  <a:lnTo>
                    <a:pt x="4791" y="5177"/>
                  </a:lnTo>
                  <a:lnTo>
                    <a:pt x="4789" y="5182"/>
                  </a:lnTo>
                  <a:lnTo>
                    <a:pt x="4789" y="5183"/>
                  </a:lnTo>
                  <a:lnTo>
                    <a:pt x="4787" y="5188"/>
                  </a:lnTo>
                  <a:lnTo>
                    <a:pt x="4786" y="5189"/>
                  </a:lnTo>
                  <a:lnTo>
                    <a:pt x="4784" y="5194"/>
                  </a:lnTo>
                  <a:lnTo>
                    <a:pt x="4783" y="5195"/>
                  </a:lnTo>
                  <a:lnTo>
                    <a:pt x="4781" y="5200"/>
                  </a:lnTo>
                  <a:lnTo>
                    <a:pt x="4780" y="5201"/>
                  </a:lnTo>
                  <a:lnTo>
                    <a:pt x="4778" y="5206"/>
                  </a:lnTo>
                  <a:lnTo>
                    <a:pt x="4774" y="5214"/>
                  </a:lnTo>
                  <a:lnTo>
                    <a:pt x="4771" y="5223"/>
                  </a:lnTo>
                  <a:lnTo>
                    <a:pt x="4766" y="5233"/>
                  </a:lnTo>
                  <a:lnTo>
                    <a:pt x="4762" y="5244"/>
                  </a:lnTo>
                  <a:lnTo>
                    <a:pt x="4757" y="5255"/>
                  </a:lnTo>
                  <a:lnTo>
                    <a:pt x="4751" y="5268"/>
                  </a:lnTo>
                  <a:lnTo>
                    <a:pt x="4746" y="5281"/>
                  </a:lnTo>
                  <a:lnTo>
                    <a:pt x="4741" y="5295"/>
                  </a:lnTo>
                  <a:lnTo>
                    <a:pt x="4735" y="5308"/>
                  </a:lnTo>
                  <a:lnTo>
                    <a:pt x="4730" y="5322"/>
                  </a:lnTo>
                  <a:lnTo>
                    <a:pt x="4724" y="5337"/>
                  </a:lnTo>
                  <a:lnTo>
                    <a:pt x="4718" y="5351"/>
                  </a:lnTo>
                  <a:lnTo>
                    <a:pt x="4713" y="5365"/>
                  </a:lnTo>
                  <a:lnTo>
                    <a:pt x="4708" y="5377"/>
                  </a:lnTo>
                  <a:lnTo>
                    <a:pt x="4705" y="5386"/>
                  </a:lnTo>
                  <a:lnTo>
                    <a:pt x="4705" y="5388"/>
                  </a:lnTo>
                  <a:lnTo>
                    <a:pt x="4700" y="5401"/>
                  </a:lnTo>
                  <a:lnTo>
                    <a:pt x="4699" y="5402"/>
                  </a:lnTo>
                  <a:lnTo>
                    <a:pt x="4694" y="5417"/>
                  </a:lnTo>
                  <a:lnTo>
                    <a:pt x="4693" y="5418"/>
                  </a:lnTo>
                  <a:lnTo>
                    <a:pt x="4687" y="5434"/>
                  </a:lnTo>
                  <a:lnTo>
                    <a:pt x="4687" y="5435"/>
                  </a:lnTo>
                  <a:lnTo>
                    <a:pt x="4680" y="5453"/>
                  </a:lnTo>
                  <a:lnTo>
                    <a:pt x="4679" y="5453"/>
                  </a:lnTo>
                  <a:lnTo>
                    <a:pt x="4672" y="5472"/>
                  </a:lnTo>
                  <a:lnTo>
                    <a:pt x="4672" y="5473"/>
                  </a:lnTo>
                  <a:lnTo>
                    <a:pt x="4664" y="5492"/>
                  </a:lnTo>
                  <a:lnTo>
                    <a:pt x="4664" y="5492"/>
                  </a:lnTo>
                  <a:lnTo>
                    <a:pt x="4656" y="5511"/>
                  </a:lnTo>
                  <a:lnTo>
                    <a:pt x="4656" y="5511"/>
                  </a:lnTo>
                  <a:lnTo>
                    <a:pt x="4649" y="5530"/>
                  </a:lnTo>
                  <a:lnTo>
                    <a:pt x="4648" y="5530"/>
                  </a:lnTo>
                  <a:lnTo>
                    <a:pt x="4641" y="5547"/>
                  </a:lnTo>
                  <a:lnTo>
                    <a:pt x="4641" y="5548"/>
                  </a:lnTo>
                  <a:lnTo>
                    <a:pt x="4635" y="5564"/>
                  </a:lnTo>
                  <a:lnTo>
                    <a:pt x="4634" y="5564"/>
                  </a:lnTo>
                  <a:lnTo>
                    <a:pt x="4629" y="5578"/>
                  </a:lnTo>
                  <a:lnTo>
                    <a:pt x="4628" y="5579"/>
                  </a:lnTo>
                  <a:lnTo>
                    <a:pt x="4624" y="5590"/>
                  </a:lnTo>
                  <a:lnTo>
                    <a:pt x="4623" y="5591"/>
                  </a:lnTo>
                  <a:lnTo>
                    <a:pt x="4619" y="5599"/>
                  </a:lnTo>
                  <a:lnTo>
                    <a:pt x="4619" y="5600"/>
                  </a:lnTo>
                  <a:lnTo>
                    <a:pt x="4609" y="5622"/>
                  </a:lnTo>
                  <a:lnTo>
                    <a:pt x="4600" y="5643"/>
                  </a:lnTo>
                  <a:lnTo>
                    <a:pt x="4592" y="5664"/>
                  </a:lnTo>
                  <a:lnTo>
                    <a:pt x="4584" y="5684"/>
                  </a:lnTo>
                  <a:lnTo>
                    <a:pt x="4576" y="5704"/>
                  </a:lnTo>
                  <a:lnTo>
                    <a:pt x="4570" y="5723"/>
                  </a:lnTo>
                  <a:lnTo>
                    <a:pt x="4564" y="5741"/>
                  </a:lnTo>
                  <a:close/>
                  <a:moveTo>
                    <a:pt x="3648" y="5504"/>
                  </a:moveTo>
                  <a:lnTo>
                    <a:pt x="3604" y="5555"/>
                  </a:lnTo>
                  <a:lnTo>
                    <a:pt x="3563" y="5603"/>
                  </a:lnTo>
                  <a:lnTo>
                    <a:pt x="3526" y="5645"/>
                  </a:lnTo>
                  <a:lnTo>
                    <a:pt x="3495" y="5682"/>
                  </a:lnTo>
                  <a:lnTo>
                    <a:pt x="3471" y="5710"/>
                  </a:lnTo>
                  <a:lnTo>
                    <a:pt x="3462" y="5721"/>
                  </a:lnTo>
                  <a:lnTo>
                    <a:pt x="3464" y="5727"/>
                  </a:lnTo>
                  <a:lnTo>
                    <a:pt x="3474" y="5748"/>
                  </a:lnTo>
                  <a:lnTo>
                    <a:pt x="3486" y="5771"/>
                  </a:lnTo>
                  <a:lnTo>
                    <a:pt x="3498" y="5796"/>
                  </a:lnTo>
                  <a:lnTo>
                    <a:pt x="3510" y="5822"/>
                  </a:lnTo>
                  <a:lnTo>
                    <a:pt x="3524" y="5850"/>
                  </a:lnTo>
                  <a:lnTo>
                    <a:pt x="3538" y="5878"/>
                  </a:lnTo>
                  <a:lnTo>
                    <a:pt x="3552" y="5908"/>
                  </a:lnTo>
                  <a:lnTo>
                    <a:pt x="3597" y="5999"/>
                  </a:lnTo>
                  <a:lnTo>
                    <a:pt x="3638" y="6079"/>
                  </a:lnTo>
                  <a:lnTo>
                    <a:pt x="3674" y="6149"/>
                  </a:lnTo>
                  <a:lnTo>
                    <a:pt x="3708" y="6210"/>
                  </a:lnTo>
                  <a:lnTo>
                    <a:pt x="3740" y="6264"/>
                  </a:lnTo>
                  <a:lnTo>
                    <a:pt x="3772" y="6312"/>
                  </a:lnTo>
                  <a:lnTo>
                    <a:pt x="3804" y="6356"/>
                  </a:lnTo>
                  <a:lnTo>
                    <a:pt x="3838" y="6399"/>
                  </a:lnTo>
                  <a:lnTo>
                    <a:pt x="3876" y="6442"/>
                  </a:lnTo>
                  <a:lnTo>
                    <a:pt x="3919" y="6487"/>
                  </a:lnTo>
                  <a:lnTo>
                    <a:pt x="3969" y="6536"/>
                  </a:lnTo>
                  <a:lnTo>
                    <a:pt x="4026" y="6589"/>
                  </a:lnTo>
                  <a:lnTo>
                    <a:pt x="4091" y="6649"/>
                  </a:lnTo>
                  <a:lnTo>
                    <a:pt x="4166" y="6715"/>
                  </a:lnTo>
                  <a:lnTo>
                    <a:pt x="4186" y="6733"/>
                  </a:lnTo>
                  <a:lnTo>
                    <a:pt x="4186" y="6733"/>
                  </a:lnTo>
                  <a:lnTo>
                    <a:pt x="4207" y="6751"/>
                  </a:lnTo>
                  <a:lnTo>
                    <a:pt x="4207" y="6751"/>
                  </a:lnTo>
                  <a:lnTo>
                    <a:pt x="4227" y="6769"/>
                  </a:lnTo>
                  <a:lnTo>
                    <a:pt x="4227" y="6769"/>
                  </a:lnTo>
                  <a:lnTo>
                    <a:pt x="4248" y="6787"/>
                  </a:lnTo>
                  <a:lnTo>
                    <a:pt x="4248" y="6787"/>
                  </a:lnTo>
                  <a:lnTo>
                    <a:pt x="4267" y="6804"/>
                  </a:lnTo>
                  <a:lnTo>
                    <a:pt x="4267" y="6804"/>
                  </a:lnTo>
                  <a:lnTo>
                    <a:pt x="4286" y="6821"/>
                  </a:lnTo>
                  <a:lnTo>
                    <a:pt x="4286" y="6821"/>
                  </a:lnTo>
                  <a:lnTo>
                    <a:pt x="4304" y="6837"/>
                  </a:lnTo>
                  <a:lnTo>
                    <a:pt x="4304" y="6837"/>
                  </a:lnTo>
                  <a:lnTo>
                    <a:pt x="4321" y="6852"/>
                  </a:lnTo>
                  <a:lnTo>
                    <a:pt x="4321" y="6852"/>
                  </a:lnTo>
                  <a:lnTo>
                    <a:pt x="4337" y="6866"/>
                  </a:lnTo>
                  <a:lnTo>
                    <a:pt x="4337" y="6866"/>
                  </a:lnTo>
                  <a:lnTo>
                    <a:pt x="4351" y="6879"/>
                  </a:lnTo>
                  <a:lnTo>
                    <a:pt x="4351" y="6879"/>
                  </a:lnTo>
                  <a:lnTo>
                    <a:pt x="4364" y="6890"/>
                  </a:lnTo>
                  <a:lnTo>
                    <a:pt x="4364" y="6891"/>
                  </a:lnTo>
                  <a:lnTo>
                    <a:pt x="4375" y="6900"/>
                  </a:lnTo>
                  <a:lnTo>
                    <a:pt x="4375" y="6901"/>
                  </a:lnTo>
                  <a:lnTo>
                    <a:pt x="4384" y="6909"/>
                  </a:lnTo>
                  <a:lnTo>
                    <a:pt x="4385" y="6910"/>
                  </a:lnTo>
                  <a:lnTo>
                    <a:pt x="4390" y="6914"/>
                  </a:lnTo>
                  <a:lnTo>
                    <a:pt x="4394" y="6918"/>
                  </a:lnTo>
                  <a:lnTo>
                    <a:pt x="4394" y="6918"/>
                  </a:lnTo>
                  <a:lnTo>
                    <a:pt x="4401" y="6924"/>
                  </a:lnTo>
                  <a:lnTo>
                    <a:pt x="4401" y="6924"/>
                  </a:lnTo>
                  <a:lnTo>
                    <a:pt x="4408" y="6930"/>
                  </a:lnTo>
                  <a:lnTo>
                    <a:pt x="4409" y="6930"/>
                  </a:lnTo>
                  <a:lnTo>
                    <a:pt x="4416" y="6937"/>
                  </a:lnTo>
                  <a:lnTo>
                    <a:pt x="4416" y="6937"/>
                  </a:lnTo>
                  <a:lnTo>
                    <a:pt x="4424" y="6944"/>
                  </a:lnTo>
                  <a:lnTo>
                    <a:pt x="4424" y="6944"/>
                  </a:lnTo>
                  <a:lnTo>
                    <a:pt x="4432" y="6951"/>
                  </a:lnTo>
                  <a:lnTo>
                    <a:pt x="4432" y="6951"/>
                  </a:lnTo>
                  <a:lnTo>
                    <a:pt x="4440" y="6958"/>
                  </a:lnTo>
                  <a:lnTo>
                    <a:pt x="4440" y="6958"/>
                  </a:lnTo>
                  <a:lnTo>
                    <a:pt x="4448" y="6966"/>
                  </a:lnTo>
                  <a:lnTo>
                    <a:pt x="4448" y="6966"/>
                  </a:lnTo>
                  <a:lnTo>
                    <a:pt x="4456" y="6973"/>
                  </a:lnTo>
                  <a:lnTo>
                    <a:pt x="4456" y="6973"/>
                  </a:lnTo>
                  <a:lnTo>
                    <a:pt x="4464" y="6980"/>
                  </a:lnTo>
                  <a:lnTo>
                    <a:pt x="4464" y="6980"/>
                  </a:lnTo>
                  <a:lnTo>
                    <a:pt x="4472" y="6987"/>
                  </a:lnTo>
                  <a:lnTo>
                    <a:pt x="4480" y="6994"/>
                  </a:lnTo>
                  <a:lnTo>
                    <a:pt x="4487" y="7000"/>
                  </a:lnTo>
                  <a:lnTo>
                    <a:pt x="4493" y="7005"/>
                  </a:lnTo>
                  <a:lnTo>
                    <a:pt x="4499" y="7011"/>
                  </a:lnTo>
                  <a:lnTo>
                    <a:pt x="4500" y="7011"/>
                  </a:lnTo>
                  <a:lnTo>
                    <a:pt x="4508" y="7019"/>
                  </a:lnTo>
                  <a:lnTo>
                    <a:pt x="4508" y="7019"/>
                  </a:lnTo>
                  <a:lnTo>
                    <a:pt x="4518" y="7027"/>
                  </a:lnTo>
                  <a:lnTo>
                    <a:pt x="4529" y="7037"/>
                  </a:lnTo>
                  <a:lnTo>
                    <a:pt x="4540" y="7047"/>
                  </a:lnTo>
                  <a:lnTo>
                    <a:pt x="4553" y="7058"/>
                  </a:lnTo>
                  <a:lnTo>
                    <a:pt x="4566" y="7069"/>
                  </a:lnTo>
                  <a:lnTo>
                    <a:pt x="4579" y="7081"/>
                  </a:lnTo>
                  <a:lnTo>
                    <a:pt x="4593" y="7093"/>
                  </a:lnTo>
                  <a:lnTo>
                    <a:pt x="4607" y="7105"/>
                  </a:lnTo>
                  <a:lnTo>
                    <a:pt x="4621" y="7118"/>
                  </a:lnTo>
                  <a:lnTo>
                    <a:pt x="4635" y="7130"/>
                  </a:lnTo>
                  <a:lnTo>
                    <a:pt x="4648" y="7143"/>
                  </a:lnTo>
                  <a:lnTo>
                    <a:pt x="4662" y="7154"/>
                  </a:lnTo>
                  <a:lnTo>
                    <a:pt x="4662" y="7155"/>
                  </a:lnTo>
                  <a:lnTo>
                    <a:pt x="4693" y="7182"/>
                  </a:lnTo>
                  <a:lnTo>
                    <a:pt x="4719" y="7205"/>
                  </a:lnTo>
                  <a:lnTo>
                    <a:pt x="4741" y="7224"/>
                  </a:lnTo>
                  <a:lnTo>
                    <a:pt x="4759" y="7239"/>
                  </a:lnTo>
                  <a:lnTo>
                    <a:pt x="4773" y="7251"/>
                  </a:lnTo>
                  <a:lnTo>
                    <a:pt x="4783" y="7258"/>
                  </a:lnTo>
                  <a:lnTo>
                    <a:pt x="4788" y="7262"/>
                  </a:lnTo>
                  <a:lnTo>
                    <a:pt x="4794" y="7262"/>
                  </a:lnTo>
                  <a:lnTo>
                    <a:pt x="4801" y="7262"/>
                  </a:lnTo>
                  <a:lnTo>
                    <a:pt x="4822" y="7260"/>
                  </a:lnTo>
                  <a:lnTo>
                    <a:pt x="4832" y="7258"/>
                  </a:lnTo>
                  <a:lnTo>
                    <a:pt x="4839" y="7255"/>
                  </a:lnTo>
                  <a:lnTo>
                    <a:pt x="4844" y="7252"/>
                  </a:lnTo>
                  <a:lnTo>
                    <a:pt x="4846" y="7249"/>
                  </a:lnTo>
                  <a:lnTo>
                    <a:pt x="4848" y="7246"/>
                  </a:lnTo>
                  <a:lnTo>
                    <a:pt x="4850" y="7242"/>
                  </a:lnTo>
                  <a:lnTo>
                    <a:pt x="4851" y="7237"/>
                  </a:lnTo>
                  <a:lnTo>
                    <a:pt x="4851" y="7231"/>
                  </a:lnTo>
                  <a:lnTo>
                    <a:pt x="4850" y="7223"/>
                  </a:lnTo>
                  <a:lnTo>
                    <a:pt x="4846" y="7213"/>
                  </a:lnTo>
                  <a:lnTo>
                    <a:pt x="4840" y="7201"/>
                  </a:lnTo>
                  <a:lnTo>
                    <a:pt x="4831" y="7188"/>
                  </a:lnTo>
                  <a:lnTo>
                    <a:pt x="4814" y="7172"/>
                  </a:lnTo>
                  <a:lnTo>
                    <a:pt x="4814" y="7172"/>
                  </a:lnTo>
                  <a:lnTo>
                    <a:pt x="4813" y="7171"/>
                  </a:lnTo>
                  <a:lnTo>
                    <a:pt x="4808" y="7167"/>
                  </a:lnTo>
                  <a:lnTo>
                    <a:pt x="4808" y="7167"/>
                  </a:lnTo>
                  <a:lnTo>
                    <a:pt x="4803" y="7163"/>
                  </a:lnTo>
                  <a:lnTo>
                    <a:pt x="4803" y="7162"/>
                  </a:lnTo>
                  <a:lnTo>
                    <a:pt x="4798" y="7158"/>
                  </a:lnTo>
                  <a:lnTo>
                    <a:pt x="4798" y="7158"/>
                  </a:lnTo>
                  <a:lnTo>
                    <a:pt x="4793" y="7154"/>
                  </a:lnTo>
                  <a:lnTo>
                    <a:pt x="4793" y="7154"/>
                  </a:lnTo>
                  <a:lnTo>
                    <a:pt x="4789" y="7150"/>
                  </a:lnTo>
                  <a:lnTo>
                    <a:pt x="4789" y="7150"/>
                  </a:lnTo>
                  <a:lnTo>
                    <a:pt x="4785" y="7147"/>
                  </a:lnTo>
                  <a:lnTo>
                    <a:pt x="4784" y="7146"/>
                  </a:lnTo>
                  <a:lnTo>
                    <a:pt x="4781" y="7143"/>
                  </a:lnTo>
                  <a:lnTo>
                    <a:pt x="4781" y="7143"/>
                  </a:lnTo>
                  <a:lnTo>
                    <a:pt x="4778" y="7140"/>
                  </a:lnTo>
                  <a:lnTo>
                    <a:pt x="4777" y="7140"/>
                  </a:lnTo>
                  <a:lnTo>
                    <a:pt x="4774" y="7138"/>
                  </a:lnTo>
                  <a:lnTo>
                    <a:pt x="4774" y="7137"/>
                  </a:lnTo>
                  <a:lnTo>
                    <a:pt x="4772" y="7135"/>
                  </a:lnTo>
                  <a:lnTo>
                    <a:pt x="4771" y="7135"/>
                  </a:lnTo>
                  <a:lnTo>
                    <a:pt x="4770" y="7133"/>
                  </a:lnTo>
                  <a:lnTo>
                    <a:pt x="4769" y="7133"/>
                  </a:lnTo>
                  <a:lnTo>
                    <a:pt x="4768" y="7131"/>
                  </a:lnTo>
                  <a:lnTo>
                    <a:pt x="4767" y="7130"/>
                  </a:lnTo>
                  <a:lnTo>
                    <a:pt x="4766" y="7130"/>
                  </a:lnTo>
                  <a:lnTo>
                    <a:pt x="4766" y="7130"/>
                  </a:lnTo>
                  <a:lnTo>
                    <a:pt x="4764" y="7128"/>
                  </a:lnTo>
                  <a:lnTo>
                    <a:pt x="4762" y="7126"/>
                  </a:lnTo>
                  <a:lnTo>
                    <a:pt x="4759" y="7123"/>
                  </a:lnTo>
                  <a:lnTo>
                    <a:pt x="4755" y="7120"/>
                  </a:lnTo>
                  <a:lnTo>
                    <a:pt x="4751" y="7116"/>
                  </a:lnTo>
                  <a:lnTo>
                    <a:pt x="4746" y="7112"/>
                  </a:lnTo>
                  <a:lnTo>
                    <a:pt x="4741" y="7108"/>
                  </a:lnTo>
                  <a:lnTo>
                    <a:pt x="4735" y="7103"/>
                  </a:lnTo>
                  <a:lnTo>
                    <a:pt x="4730" y="7098"/>
                  </a:lnTo>
                  <a:lnTo>
                    <a:pt x="4724" y="7092"/>
                  </a:lnTo>
                  <a:lnTo>
                    <a:pt x="4717" y="7087"/>
                  </a:lnTo>
                  <a:lnTo>
                    <a:pt x="4711" y="7081"/>
                  </a:lnTo>
                  <a:lnTo>
                    <a:pt x="4710" y="7081"/>
                  </a:lnTo>
                  <a:lnTo>
                    <a:pt x="4684" y="7058"/>
                  </a:lnTo>
                  <a:lnTo>
                    <a:pt x="4684" y="7057"/>
                  </a:lnTo>
                  <a:lnTo>
                    <a:pt x="4661" y="7037"/>
                  </a:lnTo>
                  <a:lnTo>
                    <a:pt x="4660" y="7036"/>
                  </a:lnTo>
                  <a:lnTo>
                    <a:pt x="4641" y="7018"/>
                  </a:lnTo>
                  <a:lnTo>
                    <a:pt x="4639" y="7017"/>
                  </a:lnTo>
                  <a:lnTo>
                    <a:pt x="4623" y="7001"/>
                  </a:lnTo>
                  <a:lnTo>
                    <a:pt x="4620" y="6999"/>
                  </a:lnTo>
                  <a:lnTo>
                    <a:pt x="4607" y="6985"/>
                  </a:lnTo>
                  <a:lnTo>
                    <a:pt x="4603" y="6981"/>
                  </a:lnTo>
                  <a:lnTo>
                    <a:pt x="4592" y="6969"/>
                  </a:lnTo>
                  <a:lnTo>
                    <a:pt x="4587" y="6962"/>
                  </a:lnTo>
                  <a:lnTo>
                    <a:pt x="4578" y="6952"/>
                  </a:lnTo>
                  <a:lnTo>
                    <a:pt x="4571" y="6942"/>
                  </a:lnTo>
                  <a:lnTo>
                    <a:pt x="4565" y="6933"/>
                  </a:lnTo>
                  <a:lnTo>
                    <a:pt x="4557" y="6917"/>
                  </a:lnTo>
                  <a:lnTo>
                    <a:pt x="4553" y="6909"/>
                  </a:lnTo>
                  <a:lnTo>
                    <a:pt x="4546" y="6887"/>
                  </a:lnTo>
                  <a:lnTo>
                    <a:pt x="4544" y="6880"/>
                  </a:lnTo>
                  <a:lnTo>
                    <a:pt x="4542" y="6867"/>
                  </a:lnTo>
                  <a:lnTo>
                    <a:pt x="4540" y="6854"/>
                  </a:lnTo>
                  <a:lnTo>
                    <a:pt x="4540" y="6847"/>
                  </a:lnTo>
                  <a:lnTo>
                    <a:pt x="4541" y="6823"/>
                  </a:lnTo>
                  <a:lnTo>
                    <a:pt x="4543" y="6816"/>
                  </a:lnTo>
                  <a:lnTo>
                    <a:pt x="4547" y="6798"/>
                  </a:lnTo>
                  <a:lnTo>
                    <a:pt x="4549" y="6790"/>
                  </a:lnTo>
                  <a:lnTo>
                    <a:pt x="4553" y="6779"/>
                  </a:lnTo>
                  <a:lnTo>
                    <a:pt x="4556" y="6771"/>
                  </a:lnTo>
                  <a:lnTo>
                    <a:pt x="4563" y="6758"/>
                  </a:lnTo>
                  <a:lnTo>
                    <a:pt x="4568" y="6747"/>
                  </a:lnTo>
                  <a:lnTo>
                    <a:pt x="4580" y="6730"/>
                  </a:lnTo>
                  <a:lnTo>
                    <a:pt x="4587" y="6722"/>
                  </a:lnTo>
                  <a:lnTo>
                    <a:pt x="4595" y="6712"/>
                  </a:lnTo>
                  <a:lnTo>
                    <a:pt x="4604" y="6704"/>
                  </a:lnTo>
                  <a:lnTo>
                    <a:pt x="4612" y="6697"/>
                  </a:lnTo>
                  <a:lnTo>
                    <a:pt x="4623" y="6689"/>
                  </a:lnTo>
                  <a:lnTo>
                    <a:pt x="4635" y="6682"/>
                  </a:lnTo>
                  <a:lnTo>
                    <a:pt x="4643" y="6678"/>
                  </a:lnTo>
                  <a:lnTo>
                    <a:pt x="4656" y="6672"/>
                  </a:lnTo>
                  <a:lnTo>
                    <a:pt x="4670" y="6668"/>
                  </a:lnTo>
                  <a:lnTo>
                    <a:pt x="4679" y="6665"/>
                  </a:lnTo>
                  <a:lnTo>
                    <a:pt x="4692" y="6663"/>
                  </a:lnTo>
                  <a:lnTo>
                    <a:pt x="4705" y="6662"/>
                  </a:lnTo>
                  <a:lnTo>
                    <a:pt x="4716" y="6662"/>
                  </a:lnTo>
                  <a:lnTo>
                    <a:pt x="4738" y="6663"/>
                  </a:lnTo>
                  <a:lnTo>
                    <a:pt x="4749" y="6664"/>
                  </a:lnTo>
                  <a:lnTo>
                    <a:pt x="4767" y="6668"/>
                  </a:lnTo>
                  <a:lnTo>
                    <a:pt x="4779" y="6672"/>
                  </a:lnTo>
                  <a:lnTo>
                    <a:pt x="4792" y="6677"/>
                  </a:lnTo>
                  <a:lnTo>
                    <a:pt x="4805" y="6683"/>
                  </a:lnTo>
                  <a:lnTo>
                    <a:pt x="4816" y="6688"/>
                  </a:lnTo>
                  <a:lnTo>
                    <a:pt x="4830" y="6695"/>
                  </a:lnTo>
                  <a:lnTo>
                    <a:pt x="4838" y="6700"/>
                  </a:lnTo>
                  <a:lnTo>
                    <a:pt x="4852" y="6710"/>
                  </a:lnTo>
                  <a:lnTo>
                    <a:pt x="4859" y="6714"/>
                  </a:lnTo>
                  <a:lnTo>
                    <a:pt x="4874" y="6726"/>
                  </a:lnTo>
                  <a:lnTo>
                    <a:pt x="4879" y="6730"/>
                  </a:lnTo>
                  <a:lnTo>
                    <a:pt x="4896" y="6743"/>
                  </a:lnTo>
                  <a:lnTo>
                    <a:pt x="4900" y="6747"/>
                  </a:lnTo>
                  <a:lnTo>
                    <a:pt x="4917" y="6762"/>
                  </a:lnTo>
                  <a:lnTo>
                    <a:pt x="4917" y="6762"/>
                  </a:lnTo>
                  <a:lnTo>
                    <a:pt x="4924" y="6769"/>
                  </a:lnTo>
                  <a:lnTo>
                    <a:pt x="4931" y="6775"/>
                  </a:lnTo>
                  <a:lnTo>
                    <a:pt x="4939" y="6782"/>
                  </a:lnTo>
                  <a:lnTo>
                    <a:pt x="4946" y="6789"/>
                  </a:lnTo>
                  <a:lnTo>
                    <a:pt x="4954" y="6796"/>
                  </a:lnTo>
                  <a:lnTo>
                    <a:pt x="4961" y="6803"/>
                  </a:lnTo>
                  <a:lnTo>
                    <a:pt x="4969" y="6809"/>
                  </a:lnTo>
                  <a:lnTo>
                    <a:pt x="4976" y="6816"/>
                  </a:lnTo>
                  <a:lnTo>
                    <a:pt x="4983" y="6822"/>
                  </a:lnTo>
                  <a:lnTo>
                    <a:pt x="4990" y="6828"/>
                  </a:lnTo>
                  <a:lnTo>
                    <a:pt x="4996" y="6834"/>
                  </a:lnTo>
                  <a:lnTo>
                    <a:pt x="5002" y="6839"/>
                  </a:lnTo>
                  <a:lnTo>
                    <a:pt x="5007" y="6844"/>
                  </a:lnTo>
                  <a:lnTo>
                    <a:pt x="5009" y="6846"/>
                  </a:lnTo>
                  <a:lnTo>
                    <a:pt x="5012" y="6848"/>
                  </a:lnTo>
                  <a:lnTo>
                    <a:pt x="5012" y="6848"/>
                  </a:lnTo>
                  <a:lnTo>
                    <a:pt x="5018" y="6853"/>
                  </a:lnTo>
                  <a:lnTo>
                    <a:pt x="5018" y="6853"/>
                  </a:lnTo>
                  <a:lnTo>
                    <a:pt x="5024" y="6858"/>
                  </a:lnTo>
                  <a:lnTo>
                    <a:pt x="5024" y="6858"/>
                  </a:lnTo>
                  <a:lnTo>
                    <a:pt x="5031" y="6864"/>
                  </a:lnTo>
                  <a:lnTo>
                    <a:pt x="5031" y="6864"/>
                  </a:lnTo>
                  <a:lnTo>
                    <a:pt x="5038" y="6870"/>
                  </a:lnTo>
                  <a:lnTo>
                    <a:pt x="5038" y="6870"/>
                  </a:lnTo>
                  <a:lnTo>
                    <a:pt x="5045" y="6876"/>
                  </a:lnTo>
                  <a:lnTo>
                    <a:pt x="5046" y="6877"/>
                  </a:lnTo>
                  <a:lnTo>
                    <a:pt x="5053" y="6883"/>
                  </a:lnTo>
                  <a:lnTo>
                    <a:pt x="5054" y="6883"/>
                  </a:lnTo>
                  <a:lnTo>
                    <a:pt x="5061" y="6890"/>
                  </a:lnTo>
                  <a:lnTo>
                    <a:pt x="5061" y="6890"/>
                  </a:lnTo>
                  <a:lnTo>
                    <a:pt x="5069" y="6897"/>
                  </a:lnTo>
                  <a:lnTo>
                    <a:pt x="5069" y="6897"/>
                  </a:lnTo>
                  <a:lnTo>
                    <a:pt x="5077" y="6904"/>
                  </a:lnTo>
                  <a:lnTo>
                    <a:pt x="5077" y="6904"/>
                  </a:lnTo>
                  <a:lnTo>
                    <a:pt x="5085" y="6911"/>
                  </a:lnTo>
                  <a:lnTo>
                    <a:pt x="5086" y="6912"/>
                  </a:lnTo>
                  <a:lnTo>
                    <a:pt x="5092" y="6918"/>
                  </a:lnTo>
                  <a:lnTo>
                    <a:pt x="5094" y="6919"/>
                  </a:lnTo>
                  <a:lnTo>
                    <a:pt x="5100" y="6925"/>
                  </a:lnTo>
                  <a:lnTo>
                    <a:pt x="5101" y="6927"/>
                  </a:lnTo>
                  <a:lnTo>
                    <a:pt x="5106" y="6931"/>
                  </a:lnTo>
                  <a:lnTo>
                    <a:pt x="5119" y="6943"/>
                  </a:lnTo>
                  <a:lnTo>
                    <a:pt x="5133" y="6955"/>
                  </a:lnTo>
                  <a:lnTo>
                    <a:pt x="5144" y="6964"/>
                  </a:lnTo>
                  <a:lnTo>
                    <a:pt x="5153" y="6971"/>
                  </a:lnTo>
                  <a:lnTo>
                    <a:pt x="5161" y="6977"/>
                  </a:lnTo>
                  <a:lnTo>
                    <a:pt x="5166" y="6980"/>
                  </a:lnTo>
                  <a:lnTo>
                    <a:pt x="5169" y="6982"/>
                  </a:lnTo>
                  <a:lnTo>
                    <a:pt x="5171" y="6982"/>
                  </a:lnTo>
                  <a:lnTo>
                    <a:pt x="5172" y="6983"/>
                  </a:lnTo>
                  <a:lnTo>
                    <a:pt x="5173" y="6983"/>
                  </a:lnTo>
                  <a:lnTo>
                    <a:pt x="5175" y="6983"/>
                  </a:lnTo>
                  <a:lnTo>
                    <a:pt x="5178" y="6983"/>
                  </a:lnTo>
                  <a:lnTo>
                    <a:pt x="5184" y="6984"/>
                  </a:lnTo>
                  <a:lnTo>
                    <a:pt x="5193" y="6983"/>
                  </a:lnTo>
                  <a:lnTo>
                    <a:pt x="5203" y="6982"/>
                  </a:lnTo>
                  <a:lnTo>
                    <a:pt x="5209" y="6981"/>
                  </a:lnTo>
                  <a:lnTo>
                    <a:pt x="5213" y="6980"/>
                  </a:lnTo>
                  <a:lnTo>
                    <a:pt x="5217" y="6979"/>
                  </a:lnTo>
                  <a:lnTo>
                    <a:pt x="5219" y="6977"/>
                  </a:lnTo>
                  <a:lnTo>
                    <a:pt x="5221" y="6976"/>
                  </a:lnTo>
                  <a:lnTo>
                    <a:pt x="5223" y="6974"/>
                  </a:lnTo>
                  <a:lnTo>
                    <a:pt x="5224" y="6973"/>
                  </a:lnTo>
                  <a:lnTo>
                    <a:pt x="5225" y="6971"/>
                  </a:lnTo>
                  <a:lnTo>
                    <a:pt x="5227" y="6969"/>
                  </a:lnTo>
                  <a:lnTo>
                    <a:pt x="5228" y="6965"/>
                  </a:lnTo>
                  <a:lnTo>
                    <a:pt x="5229" y="6961"/>
                  </a:lnTo>
                  <a:lnTo>
                    <a:pt x="5230" y="6956"/>
                  </a:lnTo>
                  <a:lnTo>
                    <a:pt x="5230" y="6947"/>
                  </a:lnTo>
                  <a:lnTo>
                    <a:pt x="5230" y="6938"/>
                  </a:lnTo>
                  <a:lnTo>
                    <a:pt x="5229" y="6934"/>
                  </a:lnTo>
                  <a:lnTo>
                    <a:pt x="5228" y="6931"/>
                  </a:lnTo>
                  <a:lnTo>
                    <a:pt x="5222" y="6924"/>
                  </a:lnTo>
                  <a:lnTo>
                    <a:pt x="5212" y="6912"/>
                  </a:lnTo>
                  <a:lnTo>
                    <a:pt x="5197" y="6897"/>
                  </a:lnTo>
                  <a:lnTo>
                    <a:pt x="5177" y="6878"/>
                  </a:lnTo>
                  <a:lnTo>
                    <a:pt x="5152" y="6854"/>
                  </a:lnTo>
                  <a:lnTo>
                    <a:pt x="5121" y="6827"/>
                  </a:lnTo>
                  <a:lnTo>
                    <a:pt x="5084" y="6794"/>
                  </a:lnTo>
                  <a:lnTo>
                    <a:pt x="5041" y="6757"/>
                  </a:lnTo>
                  <a:lnTo>
                    <a:pt x="5041" y="6757"/>
                  </a:lnTo>
                  <a:lnTo>
                    <a:pt x="5017" y="6737"/>
                  </a:lnTo>
                  <a:lnTo>
                    <a:pt x="5016" y="6735"/>
                  </a:lnTo>
                  <a:lnTo>
                    <a:pt x="4996" y="6717"/>
                  </a:lnTo>
                  <a:lnTo>
                    <a:pt x="4994" y="6716"/>
                  </a:lnTo>
                  <a:lnTo>
                    <a:pt x="4977" y="6700"/>
                  </a:lnTo>
                  <a:lnTo>
                    <a:pt x="4974" y="6697"/>
                  </a:lnTo>
                  <a:lnTo>
                    <a:pt x="4960" y="6683"/>
                  </a:lnTo>
                  <a:lnTo>
                    <a:pt x="4956" y="6678"/>
                  </a:lnTo>
                  <a:lnTo>
                    <a:pt x="4945" y="6666"/>
                  </a:lnTo>
                  <a:lnTo>
                    <a:pt x="4939" y="6659"/>
                  </a:lnTo>
                  <a:lnTo>
                    <a:pt x="4930" y="6648"/>
                  </a:lnTo>
                  <a:lnTo>
                    <a:pt x="4922" y="6636"/>
                  </a:lnTo>
                  <a:lnTo>
                    <a:pt x="4916" y="6626"/>
                  </a:lnTo>
                  <a:lnTo>
                    <a:pt x="4907" y="6608"/>
                  </a:lnTo>
                  <a:lnTo>
                    <a:pt x="4903" y="6599"/>
                  </a:lnTo>
                  <a:lnTo>
                    <a:pt x="4899" y="6586"/>
                  </a:lnTo>
                  <a:lnTo>
                    <a:pt x="4896" y="6573"/>
                  </a:lnTo>
                  <a:lnTo>
                    <a:pt x="4894" y="6564"/>
                  </a:lnTo>
                  <a:lnTo>
                    <a:pt x="4893" y="6548"/>
                  </a:lnTo>
                  <a:lnTo>
                    <a:pt x="4893" y="6532"/>
                  </a:lnTo>
                  <a:lnTo>
                    <a:pt x="4894" y="6524"/>
                  </a:lnTo>
                  <a:lnTo>
                    <a:pt x="4896" y="6509"/>
                  </a:lnTo>
                  <a:lnTo>
                    <a:pt x="4900" y="6494"/>
                  </a:lnTo>
                  <a:lnTo>
                    <a:pt x="4903" y="6486"/>
                  </a:lnTo>
                  <a:lnTo>
                    <a:pt x="4913" y="6464"/>
                  </a:lnTo>
                  <a:lnTo>
                    <a:pt x="4918" y="6456"/>
                  </a:lnTo>
                  <a:lnTo>
                    <a:pt x="4927" y="6443"/>
                  </a:lnTo>
                  <a:lnTo>
                    <a:pt x="4934" y="6434"/>
                  </a:lnTo>
                  <a:lnTo>
                    <a:pt x="4940" y="6427"/>
                  </a:lnTo>
                  <a:lnTo>
                    <a:pt x="4948" y="6418"/>
                  </a:lnTo>
                  <a:lnTo>
                    <a:pt x="4953" y="6413"/>
                  </a:lnTo>
                  <a:lnTo>
                    <a:pt x="4959" y="6407"/>
                  </a:lnTo>
                  <a:lnTo>
                    <a:pt x="4967" y="6400"/>
                  </a:lnTo>
                  <a:lnTo>
                    <a:pt x="4973" y="6395"/>
                  </a:lnTo>
                  <a:lnTo>
                    <a:pt x="4984" y="6387"/>
                  </a:lnTo>
                  <a:lnTo>
                    <a:pt x="4990" y="6383"/>
                  </a:lnTo>
                  <a:lnTo>
                    <a:pt x="5005" y="6375"/>
                  </a:lnTo>
                  <a:lnTo>
                    <a:pt x="5011" y="6372"/>
                  </a:lnTo>
                  <a:lnTo>
                    <a:pt x="5031" y="6365"/>
                  </a:lnTo>
                  <a:lnTo>
                    <a:pt x="5037" y="6363"/>
                  </a:lnTo>
                  <a:lnTo>
                    <a:pt x="5060" y="6359"/>
                  </a:lnTo>
                  <a:lnTo>
                    <a:pt x="5066" y="6358"/>
                  </a:lnTo>
                  <a:lnTo>
                    <a:pt x="5089" y="6358"/>
                  </a:lnTo>
                  <a:lnTo>
                    <a:pt x="5096" y="6359"/>
                  </a:lnTo>
                  <a:lnTo>
                    <a:pt x="5115" y="6362"/>
                  </a:lnTo>
                  <a:lnTo>
                    <a:pt x="5122" y="6364"/>
                  </a:lnTo>
                  <a:lnTo>
                    <a:pt x="5138" y="6369"/>
                  </a:lnTo>
                  <a:lnTo>
                    <a:pt x="5145" y="6372"/>
                  </a:lnTo>
                  <a:lnTo>
                    <a:pt x="5157" y="6378"/>
                  </a:lnTo>
                  <a:lnTo>
                    <a:pt x="5165" y="6382"/>
                  </a:lnTo>
                  <a:lnTo>
                    <a:pt x="5173" y="6387"/>
                  </a:lnTo>
                  <a:lnTo>
                    <a:pt x="5182" y="6392"/>
                  </a:lnTo>
                  <a:lnTo>
                    <a:pt x="5188" y="6396"/>
                  </a:lnTo>
                  <a:lnTo>
                    <a:pt x="5198" y="6403"/>
                  </a:lnTo>
                  <a:lnTo>
                    <a:pt x="5202" y="6406"/>
                  </a:lnTo>
                  <a:lnTo>
                    <a:pt x="5213" y="6414"/>
                  </a:lnTo>
                  <a:lnTo>
                    <a:pt x="5216" y="6417"/>
                  </a:lnTo>
                  <a:lnTo>
                    <a:pt x="5227" y="6426"/>
                  </a:lnTo>
                  <a:lnTo>
                    <a:pt x="5228" y="6427"/>
                  </a:lnTo>
                  <a:lnTo>
                    <a:pt x="5243" y="6440"/>
                  </a:lnTo>
                  <a:lnTo>
                    <a:pt x="5244" y="6440"/>
                  </a:lnTo>
                  <a:lnTo>
                    <a:pt x="5261" y="6455"/>
                  </a:lnTo>
                  <a:lnTo>
                    <a:pt x="5262" y="6455"/>
                  </a:lnTo>
                  <a:lnTo>
                    <a:pt x="5281" y="6471"/>
                  </a:lnTo>
                  <a:lnTo>
                    <a:pt x="5281" y="6472"/>
                  </a:lnTo>
                  <a:lnTo>
                    <a:pt x="5301" y="6489"/>
                  </a:lnTo>
                  <a:lnTo>
                    <a:pt x="5301" y="6489"/>
                  </a:lnTo>
                  <a:lnTo>
                    <a:pt x="5322" y="6508"/>
                  </a:lnTo>
                  <a:lnTo>
                    <a:pt x="5323" y="6508"/>
                  </a:lnTo>
                  <a:lnTo>
                    <a:pt x="5344" y="6527"/>
                  </a:lnTo>
                  <a:lnTo>
                    <a:pt x="5344" y="6527"/>
                  </a:lnTo>
                  <a:lnTo>
                    <a:pt x="5366" y="6546"/>
                  </a:lnTo>
                  <a:lnTo>
                    <a:pt x="5366" y="6546"/>
                  </a:lnTo>
                  <a:lnTo>
                    <a:pt x="5387" y="6565"/>
                  </a:lnTo>
                  <a:lnTo>
                    <a:pt x="5387" y="6565"/>
                  </a:lnTo>
                  <a:lnTo>
                    <a:pt x="5408" y="6584"/>
                  </a:lnTo>
                  <a:lnTo>
                    <a:pt x="5409" y="6584"/>
                  </a:lnTo>
                  <a:lnTo>
                    <a:pt x="5429" y="6602"/>
                  </a:lnTo>
                  <a:lnTo>
                    <a:pt x="5429" y="6602"/>
                  </a:lnTo>
                  <a:lnTo>
                    <a:pt x="5448" y="6620"/>
                  </a:lnTo>
                  <a:lnTo>
                    <a:pt x="5448" y="6620"/>
                  </a:lnTo>
                  <a:lnTo>
                    <a:pt x="5465" y="6636"/>
                  </a:lnTo>
                  <a:lnTo>
                    <a:pt x="5466" y="6636"/>
                  </a:lnTo>
                  <a:lnTo>
                    <a:pt x="5482" y="6651"/>
                  </a:lnTo>
                  <a:lnTo>
                    <a:pt x="5482" y="6651"/>
                  </a:lnTo>
                  <a:lnTo>
                    <a:pt x="5495" y="6663"/>
                  </a:lnTo>
                  <a:lnTo>
                    <a:pt x="5511" y="6678"/>
                  </a:lnTo>
                  <a:lnTo>
                    <a:pt x="5525" y="6689"/>
                  </a:lnTo>
                  <a:lnTo>
                    <a:pt x="5537" y="6697"/>
                  </a:lnTo>
                  <a:lnTo>
                    <a:pt x="5547" y="6703"/>
                  </a:lnTo>
                  <a:lnTo>
                    <a:pt x="5556" y="6707"/>
                  </a:lnTo>
                  <a:lnTo>
                    <a:pt x="5563" y="6709"/>
                  </a:lnTo>
                  <a:lnTo>
                    <a:pt x="5568" y="6710"/>
                  </a:lnTo>
                  <a:lnTo>
                    <a:pt x="5572" y="6710"/>
                  </a:lnTo>
                  <a:lnTo>
                    <a:pt x="5574" y="6710"/>
                  </a:lnTo>
                  <a:lnTo>
                    <a:pt x="5576" y="6709"/>
                  </a:lnTo>
                  <a:lnTo>
                    <a:pt x="5579" y="6709"/>
                  </a:lnTo>
                  <a:lnTo>
                    <a:pt x="5582" y="6707"/>
                  </a:lnTo>
                  <a:lnTo>
                    <a:pt x="5586" y="6704"/>
                  </a:lnTo>
                  <a:lnTo>
                    <a:pt x="5594" y="6698"/>
                  </a:lnTo>
                  <a:lnTo>
                    <a:pt x="5596" y="6695"/>
                  </a:lnTo>
                  <a:lnTo>
                    <a:pt x="5599" y="6693"/>
                  </a:lnTo>
                  <a:lnTo>
                    <a:pt x="5600" y="6691"/>
                  </a:lnTo>
                  <a:lnTo>
                    <a:pt x="5601" y="6690"/>
                  </a:lnTo>
                  <a:lnTo>
                    <a:pt x="5601" y="6689"/>
                  </a:lnTo>
                  <a:lnTo>
                    <a:pt x="5601" y="6689"/>
                  </a:lnTo>
                  <a:lnTo>
                    <a:pt x="5601" y="6689"/>
                  </a:lnTo>
                  <a:lnTo>
                    <a:pt x="5601" y="6689"/>
                  </a:lnTo>
                  <a:lnTo>
                    <a:pt x="5602" y="6688"/>
                  </a:lnTo>
                  <a:lnTo>
                    <a:pt x="5602" y="6686"/>
                  </a:lnTo>
                  <a:lnTo>
                    <a:pt x="5602" y="6683"/>
                  </a:lnTo>
                  <a:lnTo>
                    <a:pt x="5603" y="6679"/>
                  </a:lnTo>
                  <a:lnTo>
                    <a:pt x="5603" y="6674"/>
                  </a:lnTo>
                  <a:lnTo>
                    <a:pt x="5603" y="6666"/>
                  </a:lnTo>
                  <a:lnTo>
                    <a:pt x="5603" y="6653"/>
                  </a:lnTo>
                  <a:lnTo>
                    <a:pt x="5603" y="6648"/>
                  </a:lnTo>
                  <a:lnTo>
                    <a:pt x="5600" y="6645"/>
                  </a:lnTo>
                  <a:lnTo>
                    <a:pt x="5592" y="6635"/>
                  </a:lnTo>
                  <a:lnTo>
                    <a:pt x="5578" y="6621"/>
                  </a:lnTo>
                  <a:lnTo>
                    <a:pt x="5558" y="6602"/>
                  </a:lnTo>
                  <a:lnTo>
                    <a:pt x="5533" y="6579"/>
                  </a:lnTo>
                  <a:lnTo>
                    <a:pt x="5502" y="6552"/>
                  </a:lnTo>
                  <a:lnTo>
                    <a:pt x="5465" y="6520"/>
                  </a:lnTo>
                  <a:lnTo>
                    <a:pt x="5421" y="6482"/>
                  </a:lnTo>
                  <a:lnTo>
                    <a:pt x="5420" y="6481"/>
                  </a:lnTo>
                  <a:lnTo>
                    <a:pt x="5398" y="6462"/>
                  </a:lnTo>
                  <a:lnTo>
                    <a:pt x="5397" y="6461"/>
                  </a:lnTo>
                  <a:lnTo>
                    <a:pt x="5378" y="6444"/>
                  </a:lnTo>
                  <a:lnTo>
                    <a:pt x="5377" y="6443"/>
                  </a:lnTo>
                  <a:lnTo>
                    <a:pt x="5360" y="6428"/>
                  </a:lnTo>
                  <a:lnTo>
                    <a:pt x="5359" y="6427"/>
                  </a:lnTo>
                  <a:lnTo>
                    <a:pt x="5344" y="6413"/>
                  </a:lnTo>
                  <a:lnTo>
                    <a:pt x="5342" y="6412"/>
                  </a:lnTo>
                  <a:lnTo>
                    <a:pt x="5329" y="6399"/>
                  </a:lnTo>
                  <a:lnTo>
                    <a:pt x="5327" y="6397"/>
                  </a:lnTo>
                  <a:lnTo>
                    <a:pt x="5316" y="6386"/>
                  </a:lnTo>
                  <a:lnTo>
                    <a:pt x="5313" y="6383"/>
                  </a:lnTo>
                  <a:lnTo>
                    <a:pt x="5304" y="6373"/>
                  </a:lnTo>
                  <a:lnTo>
                    <a:pt x="5300" y="6368"/>
                  </a:lnTo>
                  <a:lnTo>
                    <a:pt x="5293" y="6359"/>
                  </a:lnTo>
                  <a:lnTo>
                    <a:pt x="5287" y="6352"/>
                  </a:lnTo>
                  <a:lnTo>
                    <a:pt x="5282" y="6344"/>
                  </a:lnTo>
                  <a:lnTo>
                    <a:pt x="5276" y="6335"/>
                  </a:lnTo>
                  <a:lnTo>
                    <a:pt x="5271" y="6327"/>
                  </a:lnTo>
                  <a:lnTo>
                    <a:pt x="5265" y="6315"/>
                  </a:lnTo>
                  <a:lnTo>
                    <a:pt x="5262" y="6308"/>
                  </a:lnTo>
                  <a:lnTo>
                    <a:pt x="5257" y="6293"/>
                  </a:lnTo>
                  <a:lnTo>
                    <a:pt x="5255" y="6286"/>
                  </a:lnTo>
                  <a:lnTo>
                    <a:pt x="5251" y="6271"/>
                  </a:lnTo>
                  <a:lnTo>
                    <a:pt x="5250" y="6264"/>
                  </a:lnTo>
                  <a:lnTo>
                    <a:pt x="5248" y="6250"/>
                  </a:lnTo>
                  <a:lnTo>
                    <a:pt x="5248" y="6243"/>
                  </a:lnTo>
                  <a:lnTo>
                    <a:pt x="5248" y="6233"/>
                  </a:lnTo>
                  <a:lnTo>
                    <a:pt x="5248" y="6225"/>
                  </a:lnTo>
                  <a:lnTo>
                    <a:pt x="5249" y="6215"/>
                  </a:lnTo>
                  <a:lnTo>
                    <a:pt x="5250" y="6208"/>
                  </a:lnTo>
                  <a:lnTo>
                    <a:pt x="5252" y="6197"/>
                  </a:lnTo>
                  <a:lnTo>
                    <a:pt x="5253" y="6190"/>
                  </a:lnTo>
                  <a:lnTo>
                    <a:pt x="5256" y="6178"/>
                  </a:lnTo>
                  <a:lnTo>
                    <a:pt x="5258" y="6171"/>
                  </a:lnTo>
                  <a:lnTo>
                    <a:pt x="5263" y="6158"/>
                  </a:lnTo>
                  <a:lnTo>
                    <a:pt x="5266" y="6152"/>
                  </a:lnTo>
                  <a:lnTo>
                    <a:pt x="5273" y="6138"/>
                  </a:lnTo>
                  <a:lnTo>
                    <a:pt x="5276" y="6133"/>
                  </a:lnTo>
                  <a:lnTo>
                    <a:pt x="5286" y="6119"/>
                  </a:lnTo>
                  <a:lnTo>
                    <a:pt x="5290" y="6115"/>
                  </a:lnTo>
                  <a:lnTo>
                    <a:pt x="5302" y="6102"/>
                  </a:lnTo>
                  <a:lnTo>
                    <a:pt x="5306" y="6098"/>
                  </a:lnTo>
                  <a:lnTo>
                    <a:pt x="5320" y="6087"/>
                  </a:lnTo>
                  <a:lnTo>
                    <a:pt x="5324" y="6084"/>
                  </a:lnTo>
                  <a:lnTo>
                    <a:pt x="5339" y="6075"/>
                  </a:lnTo>
                  <a:lnTo>
                    <a:pt x="5344" y="6072"/>
                  </a:lnTo>
                  <a:lnTo>
                    <a:pt x="5359" y="6066"/>
                  </a:lnTo>
                  <a:lnTo>
                    <a:pt x="5365" y="6064"/>
                  </a:lnTo>
                  <a:lnTo>
                    <a:pt x="5378" y="6060"/>
                  </a:lnTo>
                  <a:lnTo>
                    <a:pt x="5385" y="6059"/>
                  </a:lnTo>
                  <a:lnTo>
                    <a:pt x="5397" y="6056"/>
                  </a:lnTo>
                  <a:lnTo>
                    <a:pt x="5404" y="6055"/>
                  </a:lnTo>
                  <a:lnTo>
                    <a:pt x="5415" y="6054"/>
                  </a:lnTo>
                  <a:lnTo>
                    <a:pt x="5423" y="6054"/>
                  </a:lnTo>
                  <a:lnTo>
                    <a:pt x="5426" y="6054"/>
                  </a:lnTo>
                  <a:lnTo>
                    <a:pt x="5432" y="6054"/>
                  </a:lnTo>
                  <a:lnTo>
                    <a:pt x="5439" y="6054"/>
                  </a:lnTo>
                  <a:lnTo>
                    <a:pt x="5444" y="6054"/>
                  </a:lnTo>
                  <a:lnTo>
                    <a:pt x="5464" y="6057"/>
                  </a:lnTo>
                  <a:lnTo>
                    <a:pt x="5469" y="6058"/>
                  </a:lnTo>
                  <a:lnTo>
                    <a:pt x="5492" y="6065"/>
                  </a:lnTo>
                  <a:lnTo>
                    <a:pt x="5498" y="6068"/>
                  </a:lnTo>
                  <a:lnTo>
                    <a:pt x="5514" y="6076"/>
                  </a:lnTo>
                  <a:lnTo>
                    <a:pt x="5522" y="6080"/>
                  </a:lnTo>
                  <a:lnTo>
                    <a:pt x="5530" y="6086"/>
                  </a:lnTo>
                  <a:lnTo>
                    <a:pt x="5540" y="6093"/>
                  </a:lnTo>
                  <a:lnTo>
                    <a:pt x="5545" y="6097"/>
                  </a:lnTo>
                  <a:lnTo>
                    <a:pt x="5559" y="6107"/>
                  </a:lnTo>
                  <a:lnTo>
                    <a:pt x="5561" y="6110"/>
                  </a:lnTo>
                  <a:lnTo>
                    <a:pt x="5579" y="6124"/>
                  </a:lnTo>
                  <a:lnTo>
                    <a:pt x="5580" y="6125"/>
                  </a:lnTo>
                  <a:lnTo>
                    <a:pt x="5602" y="6144"/>
                  </a:lnTo>
                  <a:lnTo>
                    <a:pt x="5603" y="6145"/>
                  </a:lnTo>
                  <a:lnTo>
                    <a:pt x="5631" y="6169"/>
                  </a:lnTo>
                  <a:lnTo>
                    <a:pt x="5631" y="6170"/>
                  </a:lnTo>
                  <a:lnTo>
                    <a:pt x="5665" y="6200"/>
                  </a:lnTo>
                  <a:lnTo>
                    <a:pt x="5666" y="6200"/>
                  </a:lnTo>
                  <a:lnTo>
                    <a:pt x="5707" y="6236"/>
                  </a:lnTo>
                  <a:lnTo>
                    <a:pt x="5756" y="6280"/>
                  </a:lnTo>
                  <a:lnTo>
                    <a:pt x="5812" y="6330"/>
                  </a:lnTo>
                  <a:lnTo>
                    <a:pt x="5829" y="6344"/>
                  </a:lnTo>
                  <a:lnTo>
                    <a:pt x="5843" y="6356"/>
                  </a:lnTo>
                  <a:lnTo>
                    <a:pt x="5856" y="6366"/>
                  </a:lnTo>
                  <a:lnTo>
                    <a:pt x="5867" y="6374"/>
                  </a:lnTo>
                  <a:lnTo>
                    <a:pt x="5876" y="6380"/>
                  </a:lnTo>
                  <a:lnTo>
                    <a:pt x="5883" y="6385"/>
                  </a:lnTo>
                  <a:lnTo>
                    <a:pt x="5888" y="6387"/>
                  </a:lnTo>
                  <a:lnTo>
                    <a:pt x="5891" y="6389"/>
                  </a:lnTo>
                  <a:lnTo>
                    <a:pt x="5891" y="6389"/>
                  </a:lnTo>
                  <a:lnTo>
                    <a:pt x="5899" y="6387"/>
                  </a:lnTo>
                  <a:lnTo>
                    <a:pt x="5907" y="6384"/>
                  </a:lnTo>
                  <a:lnTo>
                    <a:pt x="5914" y="6381"/>
                  </a:lnTo>
                  <a:lnTo>
                    <a:pt x="5920" y="6377"/>
                  </a:lnTo>
                  <a:lnTo>
                    <a:pt x="5925" y="6373"/>
                  </a:lnTo>
                  <a:lnTo>
                    <a:pt x="5929" y="6368"/>
                  </a:lnTo>
                  <a:lnTo>
                    <a:pt x="5932" y="6364"/>
                  </a:lnTo>
                  <a:lnTo>
                    <a:pt x="5934" y="6359"/>
                  </a:lnTo>
                  <a:lnTo>
                    <a:pt x="5935" y="6355"/>
                  </a:lnTo>
                  <a:lnTo>
                    <a:pt x="5936" y="6350"/>
                  </a:lnTo>
                  <a:lnTo>
                    <a:pt x="5936" y="6346"/>
                  </a:lnTo>
                  <a:lnTo>
                    <a:pt x="5936" y="6341"/>
                  </a:lnTo>
                  <a:lnTo>
                    <a:pt x="5934" y="6336"/>
                  </a:lnTo>
                  <a:lnTo>
                    <a:pt x="5931" y="6328"/>
                  </a:lnTo>
                  <a:lnTo>
                    <a:pt x="5931" y="6328"/>
                  </a:lnTo>
                  <a:lnTo>
                    <a:pt x="5928" y="6324"/>
                  </a:lnTo>
                  <a:lnTo>
                    <a:pt x="5923" y="6318"/>
                  </a:lnTo>
                  <a:lnTo>
                    <a:pt x="5917" y="6310"/>
                  </a:lnTo>
                  <a:lnTo>
                    <a:pt x="5909" y="6301"/>
                  </a:lnTo>
                  <a:lnTo>
                    <a:pt x="5899" y="6291"/>
                  </a:lnTo>
                  <a:lnTo>
                    <a:pt x="5889" y="6281"/>
                  </a:lnTo>
                  <a:lnTo>
                    <a:pt x="5878" y="6270"/>
                  </a:lnTo>
                  <a:lnTo>
                    <a:pt x="5866" y="6259"/>
                  </a:lnTo>
                  <a:lnTo>
                    <a:pt x="5854" y="6247"/>
                  </a:lnTo>
                  <a:lnTo>
                    <a:pt x="5841" y="6236"/>
                  </a:lnTo>
                  <a:lnTo>
                    <a:pt x="5827" y="6225"/>
                  </a:lnTo>
                  <a:lnTo>
                    <a:pt x="5813" y="6213"/>
                  </a:lnTo>
                  <a:lnTo>
                    <a:pt x="5811" y="6211"/>
                  </a:lnTo>
                  <a:lnTo>
                    <a:pt x="5810" y="6211"/>
                  </a:lnTo>
                  <a:lnTo>
                    <a:pt x="5806" y="6207"/>
                  </a:lnTo>
                  <a:lnTo>
                    <a:pt x="5806" y="6207"/>
                  </a:lnTo>
                  <a:lnTo>
                    <a:pt x="5801" y="6203"/>
                  </a:lnTo>
                  <a:lnTo>
                    <a:pt x="5801" y="6203"/>
                  </a:lnTo>
                  <a:lnTo>
                    <a:pt x="5796" y="6199"/>
                  </a:lnTo>
                  <a:lnTo>
                    <a:pt x="5796" y="6199"/>
                  </a:lnTo>
                  <a:lnTo>
                    <a:pt x="5790" y="6194"/>
                  </a:lnTo>
                  <a:lnTo>
                    <a:pt x="5790" y="6194"/>
                  </a:lnTo>
                  <a:lnTo>
                    <a:pt x="5785" y="6189"/>
                  </a:lnTo>
                  <a:lnTo>
                    <a:pt x="5784" y="6189"/>
                  </a:lnTo>
                  <a:lnTo>
                    <a:pt x="5779" y="6184"/>
                  </a:lnTo>
                  <a:lnTo>
                    <a:pt x="5778" y="6184"/>
                  </a:lnTo>
                  <a:lnTo>
                    <a:pt x="5772" y="6179"/>
                  </a:lnTo>
                  <a:lnTo>
                    <a:pt x="5772" y="6178"/>
                  </a:lnTo>
                  <a:lnTo>
                    <a:pt x="5766" y="6173"/>
                  </a:lnTo>
                  <a:lnTo>
                    <a:pt x="5766" y="6173"/>
                  </a:lnTo>
                  <a:lnTo>
                    <a:pt x="5759" y="6168"/>
                  </a:lnTo>
                  <a:lnTo>
                    <a:pt x="5759" y="6167"/>
                  </a:lnTo>
                  <a:lnTo>
                    <a:pt x="5753" y="6162"/>
                  </a:lnTo>
                  <a:lnTo>
                    <a:pt x="5752" y="6161"/>
                  </a:lnTo>
                  <a:lnTo>
                    <a:pt x="5746" y="6156"/>
                  </a:lnTo>
                  <a:lnTo>
                    <a:pt x="5746" y="6155"/>
                  </a:lnTo>
                  <a:lnTo>
                    <a:pt x="5740" y="6150"/>
                  </a:lnTo>
                  <a:lnTo>
                    <a:pt x="5739" y="6149"/>
                  </a:lnTo>
                  <a:lnTo>
                    <a:pt x="5734" y="6145"/>
                  </a:lnTo>
                  <a:lnTo>
                    <a:pt x="5728" y="6139"/>
                  </a:lnTo>
                  <a:lnTo>
                    <a:pt x="5720" y="6132"/>
                  </a:lnTo>
                  <a:lnTo>
                    <a:pt x="5712" y="6125"/>
                  </a:lnTo>
                  <a:lnTo>
                    <a:pt x="5702" y="6116"/>
                  </a:lnTo>
                  <a:lnTo>
                    <a:pt x="5692" y="6107"/>
                  </a:lnTo>
                  <a:lnTo>
                    <a:pt x="5682" y="6098"/>
                  </a:lnTo>
                  <a:lnTo>
                    <a:pt x="5670" y="6088"/>
                  </a:lnTo>
                  <a:lnTo>
                    <a:pt x="5659" y="6078"/>
                  </a:lnTo>
                  <a:lnTo>
                    <a:pt x="5647" y="6067"/>
                  </a:lnTo>
                  <a:lnTo>
                    <a:pt x="5636" y="6057"/>
                  </a:lnTo>
                  <a:lnTo>
                    <a:pt x="5624" y="6046"/>
                  </a:lnTo>
                  <a:lnTo>
                    <a:pt x="5612" y="6036"/>
                  </a:lnTo>
                  <a:lnTo>
                    <a:pt x="5600" y="6026"/>
                  </a:lnTo>
                  <a:lnTo>
                    <a:pt x="5589" y="6016"/>
                  </a:lnTo>
                  <a:lnTo>
                    <a:pt x="5578" y="6006"/>
                  </a:lnTo>
                  <a:lnTo>
                    <a:pt x="5567" y="5996"/>
                  </a:lnTo>
                  <a:lnTo>
                    <a:pt x="5555" y="5985"/>
                  </a:lnTo>
                  <a:lnTo>
                    <a:pt x="5543" y="5975"/>
                  </a:lnTo>
                  <a:lnTo>
                    <a:pt x="5532" y="5965"/>
                  </a:lnTo>
                  <a:lnTo>
                    <a:pt x="5520" y="5955"/>
                  </a:lnTo>
                  <a:lnTo>
                    <a:pt x="5509" y="5945"/>
                  </a:lnTo>
                  <a:lnTo>
                    <a:pt x="5498" y="5935"/>
                  </a:lnTo>
                  <a:lnTo>
                    <a:pt x="5488" y="5926"/>
                  </a:lnTo>
                  <a:lnTo>
                    <a:pt x="5478" y="5917"/>
                  </a:lnTo>
                  <a:lnTo>
                    <a:pt x="5469" y="5909"/>
                  </a:lnTo>
                  <a:lnTo>
                    <a:pt x="5461" y="5902"/>
                  </a:lnTo>
                  <a:lnTo>
                    <a:pt x="5453" y="5895"/>
                  </a:lnTo>
                  <a:lnTo>
                    <a:pt x="5447" y="5889"/>
                  </a:lnTo>
                  <a:lnTo>
                    <a:pt x="5441" y="5884"/>
                  </a:lnTo>
                  <a:lnTo>
                    <a:pt x="5435" y="5878"/>
                  </a:lnTo>
                  <a:lnTo>
                    <a:pt x="5428" y="5873"/>
                  </a:lnTo>
                  <a:lnTo>
                    <a:pt x="5421" y="5866"/>
                  </a:lnTo>
                  <a:lnTo>
                    <a:pt x="5414" y="5860"/>
                  </a:lnTo>
                  <a:lnTo>
                    <a:pt x="5406" y="5854"/>
                  </a:lnTo>
                  <a:lnTo>
                    <a:pt x="5399" y="5847"/>
                  </a:lnTo>
                  <a:lnTo>
                    <a:pt x="5392" y="5841"/>
                  </a:lnTo>
                  <a:lnTo>
                    <a:pt x="5384" y="5834"/>
                  </a:lnTo>
                  <a:lnTo>
                    <a:pt x="5377" y="5828"/>
                  </a:lnTo>
                  <a:lnTo>
                    <a:pt x="5370" y="5822"/>
                  </a:lnTo>
                  <a:lnTo>
                    <a:pt x="5364" y="5816"/>
                  </a:lnTo>
                  <a:lnTo>
                    <a:pt x="5358" y="5811"/>
                  </a:lnTo>
                  <a:lnTo>
                    <a:pt x="5352" y="5806"/>
                  </a:lnTo>
                  <a:lnTo>
                    <a:pt x="5346" y="5801"/>
                  </a:lnTo>
                  <a:lnTo>
                    <a:pt x="5346" y="5801"/>
                  </a:lnTo>
                  <a:lnTo>
                    <a:pt x="5340" y="5796"/>
                  </a:lnTo>
                  <a:lnTo>
                    <a:pt x="5340" y="5796"/>
                  </a:lnTo>
                  <a:lnTo>
                    <a:pt x="5335" y="5791"/>
                  </a:lnTo>
                  <a:lnTo>
                    <a:pt x="5335" y="5791"/>
                  </a:lnTo>
                  <a:lnTo>
                    <a:pt x="5329" y="5787"/>
                  </a:lnTo>
                  <a:lnTo>
                    <a:pt x="5329" y="5787"/>
                  </a:lnTo>
                  <a:lnTo>
                    <a:pt x="5324" y="5782"/>
                  </a:lnTo>
                  <a:lnTo>
                    <a:pt x="5324" y="5782"/>
                  </a:lnTo>
                  <a:lnTo>
                    <a:pt x="5320" y="5778"/>
                  </a:lnTo>
                  <a:lnTo>
                    <a:pt x="5319" y="5778"/>
                  </a:lnTo>
                  <a:lnTo>
                    <a:pt x="5315" y="5774"/>
                  </a:lnTo>
                  <a:lnTo>
                    <a:pt x="5315" y="5774"/>
                  </a:lnTo>
                  <a:lnTo>
                    <a:pt x="5311" y="5771"/>
                  </a:lnTo>
                  <a:lnTo>
                    <a:pt x="5311" y="5771"/>
                  </a:lnTo>
                  <a:lnTo>
                    <a:pt x="5307" y="5768"/>
                  </a:lnTo>
                  <a:lnTo>
                    <a:pt x="5307" y="5768"/>
                  </a:lnTo>
                  <a:lnTo>
                    <a:pt x="5304" y="5765"/>
                  </a:lnTo>
                  <a:lnTo>
                    <a:pt x="5304" y="5765"/>
                  </a:lnTo>
                  <a:lnTo>
                    <a:pt x="5301" y="5762"/>
                  </a:lnTo>
                  <a:lnTo>
                    <a:pt x="5301" y="5762"/>
                  </a:lnTo>
                  <a:lnTo>
                    <a:pt x="5299" y="5760"/>
                  </a:lnTo>
                  <a:lnTo>
                    <a:pt x="5298" y="5760"/>
                  </a:lnTo>
                  <a:lnTo>
                    <a:pt x="5297" y="5758"/>
                  </a:lnTo>
                  <a:lnTo>
                    <a:pt x="5295" y="5757"/>
                  </a:lnTo>
                  <a:lnTo>
                    <a:pt x="5294" y="5756"/>
                  </a:lnTo>
                  <a:lnTo>
                    <a:pt x="5288" y="5750"/>
                  </a:lnTo>
                  <a:lnTo>
                    <a:pt x="5286" y="5747"/>
                  </a:lnTo>
                  <a:lnTo>
                    <a:pt x="5281" y="5743"/>
                  </a:lnTo>
                  <a:lnTo>
                    <a:pt x="5270" y="5733"/>
                  </a:lnTo>
                  <a:lnTo>
                    <a:pt x="5256" y="5720"/>
                  </a:lnTo>
                  <a:lnTo>
                    <a:pt x="5239" y="5705"/>
                  </a:lnTo>
                  <a:lnTo>
                    <a:pt x="5221" y="5690"/>
                  </a:lnTo>
                  <a:lnTo>
                    <a:pt x="5207" y="5678"/>
                  </a:lnTo>
                  <a:lnTo>
                    <a:pt x="5197" y="5693"/>
                  </a:lnTo>
                  <a:lnTo>
                    <a:pt x="5178" y="5721"/>
                  </a:lnTo>
                  <a:lnTo>
                    <a:pt x="5157" y="5753"/>
                  </a:lnTo>
                  <a:lnTo>
                    <a:pt x="5134" y="5788"/>
                  </a:lnTo>
                  <a:lnTo>
                    <a:pt x="5117" y="5815"/>
                  </a:lnTo>
                  <a:lnTo>
                    <a:pt x="5116" y="5815"/>
                  </a:lnTo>
                  <a:lnTo>
                    <a:pt x="5100" y="5840"/>
                  </a:lnTo>
                  <a:lnTo>
                    <a:pt x="5100" y="5840"/>
                  </a:lnTo>
                  <a:lnTo>
                    <a:pt x="5085" y="5863"/>
                  </a:lnTo>
                  <a:lnTo>
                    <a:pt x="5084" y="5864"/>
                  </a:lnTo>
                  <a:lnTo>
                    <a:pt x="5070" y="5885"/>
                  </a:lnTo>
                  <a:lnTo>
                    <a:pt x="5070" y="5885"/>
                  </a:lnTo>
                  <a:lnTo>
                    <a:pt x="5056" y="5904"/>
                  </a:lnTo>
                  <a:lnTo>
                    <a:pt x="5056" y="5906"/>
                  </a:lnTo>
                  <a:lnTo>
                    <a:pt x="5044" y="5923"/>
                  </a:lnTo>
                  <a:lnTo>
                    <a:pt x="5043" y="5924"/>
                  </a:lnTo>
                  <a:lnTo>
                    <a:pt x="5031" y="5940"/>
                  </a:lnTo>
                  <a:lnTo>
                    <a:pt x="5030" y="5941"/>
                  </a:lnTo>
                  <a:lnTo>
                    <a:pt x="5020" y="5955"/>
                  </a:lnTo>
                  <a:lnTo>
                    <a:pt x="5019" y="5957"/>
                  </a:lnTo>
                  <a:lnTo>
                    <a:pt x="5009" y="5970"/>
                  </a:lnTo>
                  <a:lnTo>
                    <a:pt x="5007" y="5971"/>
                  </a:lnTo>
                  <a:lnTo>
                    <a:pt x="4998" y="5983"/>
                  </a:lnTo>
                  <a:lnTo>
                    <a:pt x="4997" y="5985"/>
                  </a:lnTo>
                  <a:lnTo>
                    <a:pt x="4988" y="5995"/>
                  </a:lnTo>
                  <a:lnTo>
                    <a:pt x="4986" y="5998"/>
                  </a:lnTo>
                  <a:lnTo>
                    <a:pt x="4978" y="6007"/>
                  </a:lnTo>
                  <a:lnTo>
                    <a:pt x="4976" y="6009"/>
                  </a:lnTo>
                  <a:lnTo>
                    <a:pt x="4968" y="6017"/>
                  </a:lnTo>
                  <a:lnTo>
                    <a:pt x="4965" y="6020"/>
                  </a:lnTo>
                  <a:lnTo>
                    <a:pt x="4959" y="6027"/>
                  </a:lnTo>
                  <a:lnTo>
                    <a:pt x="4949" y="6036"/>
                  </a:lnTo>
                  <a:lnTo>
                    <a:pt x="4904" y="6073"/>
                  </a:lnTo>
                  <a:lnTo>
                    <a:pt x="4891" y="6082"/>
                  </a:lnTo>
                  <a:lnTo>
                    <a:pt x="4843" y="6112"/>
                  </a:lnTo>
                  <a:lnTo>
                    <a:pt x="4829" y="6120"/>
                  </a:lnTo>
                  <a:lnTo>
                    <a:pt x="4779" y="6142"/>
                  </a:lnTo>
                  <a:lnTo>
                    <a:pt x="4764" y="6148"/>
                  </a:lnTo>
                  <a:lnTo>
                    <a:pt x="4713" y="6164"/>
                  </a:lnTo>
                  <a:lnTo>
                    <a:pt x="4697" y="6167"/>
                  </a:lnTo>
                  <a:lnTo>
                    <a:pt x="4646" y="6176"/>
                  </a:lnTo>
                  <a:lnTo>
                    <a:pt x="4630" y="6178"/>
                  </a:lnTo>
                  <a:lnTo>
                    <a:pt x="4579" y="6180"/>
                  </a:lnTo>
                  <a:lnTo>
                    <a:pt x="4563" y="6180"/>
                  </a:lnTo>
                  <a:lnTo>
                    <a:pt x="4514" y="6176"/>
                  </a:lnTo>
                  <a:lnTo>
                    <a:pt x="4497" y="6173"/>
                  </a:lnTo>
                  <a:lnTo>
                    <a:pt x="4450" y="6162"/>
                  </a:lnTo>
                  <a:lnTo>
                    <a:pt x="4432" y="6157"/>
                  </a:lnTo>
                  <a:lnTo>
                    <a:pt x="4389" y="6140"/>
                  </a:lnTo>
                  <a:lnTo>
                    <a:pt x="4371" y="6131"/>
                  </a:lnTo>
                  <a:lnTo>
                    <a:pt x="4333" y="6108"/>
                  </a:lnTo>
                  <a:lnTo>
                    <a:pt x="4315" y="6095"/>
                  </a:lnTo>
                  <a:lnTo>
                    <a:pt x="4281" y="6066"/>
                  </a:lnTo>
                  <a:lnTo>
                    <a:pt x="4265" y="6048"/>
                  </a:lnTo>
                  <a:lnTo>
                    <a:pt x="4237" y="6014"/>
                  </a:lnTo>
                  <a:lnTo>
                    <a:pt x="4230" y="6003"/>
                  </a:lnTo>
                  <a:lnTo>
                    <a:pt x="4224" y="5992"/>
                  </a:lnTo>
                  <a:lnTo>
                    <a:pt x="4204" y="5952"/>
                  </a:lnTo>
                  <a:lnTo>
                    <a:pt x="4199" y="5940"/>
                  </a:lnTo>
                  <a:lnTo>
                    <a:pt x="4195" y="5928"/>
                  </a:lnTo>
                  <a:lnTo>
                    <a:pt x="4183" y="5882"/>
                  </a:lnTo>
                  <a:lnTo>
                    <a:pt x="4180" y="5868"/>
                  </a:lnTo>
                  <a:lnTo>
                    <a:pt x="4178" y="5851"/>
                  </a:lnTo>
                  <a:lnTo>
                    <a:pt x="4177" y="5846"/>
                  </a:lnTo>
                  <a:lnTo>
                    <a:pt x="4176" y="5830"/>
                  </a:lnTo>
                  <a:lnTo>
                    <a:pt x="4175" y="5823"/>
                  </a:lnTo>
                  <a:lnTo>
                    <a:pt x="4174" y="5808"/>
                  </a:lnTo>
                  <a:lnTo>
                    <a:pt x="4174" y="5799"/>
                  </a:lnTo>
                  <a:lnTo>
                    <a:pt x="4175" y="5784"/>
                  </a:lnTo>
                  <a:lnTo>
                    <a:pt x="4175" y="5775"/>
                  </a:lnTo>
                  <a:lnTo>
                    <a:pt x="4177" y="5759"/>
                  </a:lnTo>
                  <a:lnTo>
                    <a:pt x="4178" y="5751"/>
                  </a:lnTo>
                  <a:lnTo>
                    <a:pt x="4180" y="5734"/>
                  </a:lnTo>
                  <a:lnTo>
                    <a:pt x="4182" y="5727"/>
                  </a:lnTo>
                  <a:lnTo>
                    <a:pt x="4186" y="5708"/>
                  </a:lnTo>
                  <a:lnTo>
                    <a:pt x="4187" y="5702"/>
                  </a:lnTo>
                  <a:lnTo>
                    <a:pt x="4193" y="5682"/>
                  </a:lnTo>
                  <a:lnTo>
                    <a:pt x="4194" y="5677"/>
                  </a:lnTo>
                  <a:lnTo>
                    <a:pt x="4201" y="5655"/>
                  </a:lnTo>
                  <a:lnTo>
                    <a:pt x="4202" y="5651"/>
                  </a:lnTo>
                  <a:lnTo>
                    <a:pt x="4211" y="5626"/>
                  </a:lnTo>
                  <a:lnTo>
                    <a:pt x="4212" y="5624"/>
                  </a:lnTo>
                  <a:lnTo>
                    <a:pt x="4223" y="5595"/>
                  </a:lnTo>
                  <a:lnTo>
                    <a:pt x="4223" y="5594"/>
                  </a:lnTo>
                  <a:lnTo>
                    <a:pt x="4236" y="5562"/>
                  </a:lnTo>
                  <a:lnTo>
                    <a:pt x="4236" y="5561"/>
                  </a:lnTo>
                  <a:lnTo>
                    <a:pt x="4251" y="5525"/>
                  </a:lnTo>
                  <a:lnTo>
                    <a:pt x="4251" y="5524"/>
                  </a:lnTo>
                  <a:lnTo>
                    <a:pt x="4267" y="5484"/>
                  </a:lnTo>
                  <a:lnTo>
                    <a:pt x="4273" y="5470"/>
                  </a:lnTo>
                  <a:lnTo>
                    <a:pt x="4279" y="5454"/>
                  </a:lnTo>
                  <a:lnTo>
                    <a:pt x="4286" y="5438"/>
                  </a:lnTo>
                  <a:lnTo>
                    <a:pt x="4292" y="5422"/>
                  </a:lnTo>
                  <a:lnTo>
                    <a:pt x="4299" y="5406"/>
                  </a:lnTo>
                  <a:lnTo>
                    <a:pt x="4305" y="5389"/>
                  </a:lnTo>
                  <a:lnTo>
                    <a:pt x="4312" y="5373"/>
                  </a:lnTo>
                  <a:lnTo>
                    <a:pt x="4318" y="5357"/>
                  </a:lnTo>
                  <a:lnTo>
                    <a:pt x="4324" y="5342"/>
                  </a:lnTo>
                  <a:lnTo>
                    <a:pt x="4330" y="5327"/>
                  </a:lnTo>
                  <a:lnTo>
                    <a:pt x="4336" y="5313"/>
                  </a:lnTo>
                  <a:lnTo>
                    <a:pt x="4341" y="5300"/>
                  </a:lnTo>
                  <a:lnTo>
                    <a:pt x="4345" y="5289"/>
                  </a:lnTo>
                  <a:lnTo>
                    <a:pt x="4349" y="5278"/>
                  </a:lnTo>
                  <a:lnTo>
                    <a:pt x="4350" y="5275"/>
                  </a:lnTo>
                  <a:lnTo>
                    <a:pt x="4355" y="5265"/>
                  </a:lnTo>
                  <a:lnTo>
                    <a:pt x="4359" y="5254"/>
                  </a:lnTo>
                  <a:lnTo>
                    <a:pt x="4364" y="5242"/>
                  </a:lnTo>
                  <a:lnTo>
                    <a:pt x="4369" y="5229"/>
                  </a:lnTo>
                  <a:lnTo>
                    <a:pt x="4375" y="5216"/>
                  </a:lnTo>
                  <a:lnTo>
                    <a:pt x="4380" y="5202"/>
                  </a:lnTo>
                  <a:lnTo>
                    <a:pt x="4386" y="5188"/>
                  </a:lnTo>
                  <a:lnTo>
                    <a:pt x="4392" y="5174"/>
                  </a:lnTo>
                  <a:lnTo>
                    <a:pt x="4397" y="5159"/>
                  </a:lnTo>
                  <a:lnTo>
                    <a:pt x="4403" y="5145"/>
                  </a:lnTo>
                  <a:lnTo>
                    <a:pt x="4409" y="5131"/>
                  </a:lnTo>
                  <a:lnTo>
                    <a:pt x="4414" y="5118"/>
                  </a:lnTo>
                  <a:lnTo>
                    <a:pt x="4419" y="5105"/>
                  </a:lnTo>
                  <a:lnTo>
                    <a:pt x="4424" y="5093"/>
                  </a:lnTo>
                  <a:lnTo>
                    <a:pt x="4425" y="5091"/>
                  </a:lnTo>
                  <a:lnTo>
                    <a:pt x="4426" y="5088"/>
                  </a:lnTo>
                  <a:lnTo>
                    <a:pt x="4425" y="5088"/>
                  </a:lnTo>
                  <a:lnTo>
                    <a:pt x="4413" y="5082"/>
                  </a:lnTo>
                  <a:lnTo>
                    <a:pt x="4401" y="5076"/>
                  </a:lnTo>
                  <a:lnTo>
                    <a:pt x="4388" y="5069"/>
                  </a:lnTo>
                  <a:lnTo>
                    <a:pt x="4373" y="5062"/>
                  </a:lnTo>
                  <a:lnTo>
                    <a:pt x="4358" y="5054"/>
                  </a:lnTo>
                  <a:lnTo>
                    <a:pt x="4341" y="5046"/>
                  </a:lnTo>
                  <a:lnTo>
                    <a:pt x="4324" y="5037"/>
                  </a:lnTo>
                  <a:lnTo>
                    <a:pt x="4307" y="5029"/>
                  </a:lnTo>
                  <a:lnTo>
                    <a:pt x="4290" y="5020"/>
                  </a:lnTo>
                  <a:lnTo>
                    <a:pt x="4272" y="5011"/>
                  </a:lnTo>
                  <a:lnTo>
                    <a:pt x="4255" y="5003"/>
                  </a:lnTo>
                  <a:lnTo>
                    <a:pt x="4237" y="4994"/>
                  </a:lnTo>
                  <a:lnTo>
                    <a:pt x="4221" y="4986"/>
                  </a:lnTo>
                  <a:lnTo>
                    <a:pt x="4204" y="4978"/>
                  </a:lnTo>
                  <a:lnTo>
                    <a:pt x="4189" y="4970"/>
                  </a:lnTo>
                  <a:lnTo>
                    <a:pt x="4175" y="4963"/>
                  </a:lnTo>
                  <a:lnTo>
                    <a:pt x="4173" y="4962"/>
                  </a:lnTo>
                  <a:lnTo>
                    <a:pt x="4159" y="4955"/>
                  </a:lnTo>
                  <a:lnTo>
                    <a:pt x="4147" y="4949"/>
                  </a:lnTo>
                  <a:lnTo>
                    <a:pt x="4136" y="4943"/>
                  </a:lnTo>
                  <a:lnTo>
                    <a:pt x="4132" y="4948"/>
                  </a:lnTo>
                  <a:lnTo>
                    <a:pt x="4122" y="4959"/>
                  </a:lnTo>
                  <a:lnTo>
                    <a:pt x="4111" y="4971"/>
                  </a:lnTo>
                  <a:lnTo>
                    <a:pt x="4100" y="4984"/>
                  </a:lnTo>
                  <a:lnTo>
                    <a:pt x="4100" y="4985"/>
                  </a:lnTo>
                  <a:lnTo>
                    <a:pt x="4088" y="4998"/>
                  </a:lnTo>
                  <a:lnTo>
                    <a:pt x="4077" y="5011"/>
                  </a:lnTo>
                  <a:lnTo>
                    <a:pt x="4064" y="5025"/>
                  </a:lnTo>
                  <a:lnTo>
                    <a:pt x="4052" y="5039"/>
                  </a:lnTo>
                  <a:lnTo>
                    <a:pt x="4040" y="5053"/>
                  </a:lnTo>
                  <a:lnTo>
                    <a:pt x="4028" y="5067"/>
                  </a:lnTo>
                  <a:lnTo>
                    <a:pt x="4016" y="5080"/>
                  </a:lnTo>
                  <a:lnTo>
                    <a:pt x="4004" y="5094"/>
                  </a:lnTo>
                  <a:lnTo>
                    <a:pt x="3993" y="5107"/>
                  </a:lnTo>
                  <a:lnTo>
                    <a:pt x="3983" y="5119"/>
                  </a:lnTo>
                  <a:lnTo>
                    <a:pt x="3973" y="5130"/>
                  </a:lnTo>
                  <a:lnTo>
                    <a:pt x="3973" y="5130"/>
                  </a:lnTo>
                  <a:lnTo>
                    <a:pt x="3964" y="5141"/>
                  </a:lnTo>
                  <a:lnTo>
                    <a:pt x="3963" y="5141"/>
                  </a:lnTo>
                  <a:lnTo>
                    <a:pt x="3955" y="5150"/>
                  </a:lnTo>
                  <a:lnTo>
                    <a:pt x="3955" y="5151"/>
                  </a:lnTo>
                  <a:lnTo>
                    <a:pt x="3948" y="5158"/>
                  </a:lnTo>
                  <a:lnTo>
                    <a:pt x="3928" y="5181"/>
                  </a:lnTo>
                  <a:lnTo>
                    <a:pt x="3900" y="5213"/>
                  </a:lnTo>
                  <a:lnTo>
                    <a:pt x="3866" y="5252"/>
                  </a:lnTo>
                  <a:lnTo>
                    <a:pt x="3828" y="5297"/>
                  </a:lnTo>
                  <a:lnTo>
                    <a:pt x="3785" y="5346"/>
                  </a:lnTo>
                  <a:lnTo>
                    <a:pt x="3740" y="5398"/>
                  </a:lnTo>
                  <a:lnTo>
                    <a:pt x="3694" y="5451"/>
                  </a:lnTo>
                  <a:lnTo>
                    <a:pt x="3648" y="5504"/>
                  </a:lnTo>
                  <a:close/>
                  <a:moveTo>
                    <a:pt x="3882" y="4606"/>
                  </a:moveTo>
                  <a:lnTo>
                    <a:pt x="3103" y="5503"/>
                  </a:lnTo>
                  <a:lnTo>
                    <a:pt x="3127" y="5525"/>
                  </a:lnTo>
                  <a:lnTo>
                    <a:pt x="3134" y="5530"/>
                  </a:lnTo>
                  <a:lnTo>
                    <a:pt x="3144" y="5519"/>
                  </a:lnTo>
                  <a:lnTo>
                    <a:pt x="3172" y="5488"/>
                  </a:lnTo>
                  <a:lnTo>
                    <a:pt x="3206" y="5449"/>
                  </a:lnTo>
                  <a:lnTo>
                    <a:pt x="3247" y="5401"/>
                  </a:lnTo>
                  <a:lnTo>
                    <a:pt x="3264" y="5382"/>
                  </a:lnTo>
                  <a:lnTo>
                    <a:pt x="3281" y="5363"/>
                  </a:lnTo>
                  <a:lnTo>
                    <a:pt x="3297" y="5344"/>
                  </a:lnTo>
                  <a:lnTo>
                    <a:pt x="3312" y="5326"/>
                  </a:lnTo>
                  <a:lnTo>
                    <a:pt x="3327" y="5308"/>
                  </a:lnTo>
                  <a:lnTo>
                    <a:pt x="3342" y="5292"/>
                  </a:lnTo>
                  <a:lnTo>
                    <a:pt x="3355" y="5276"/>
                  </a:lnTo>
                  <a:lnTo>
                    <a:pt x="3367" y="5262"/>
                  </a:lnTo>
                  <a:lnTo>
                    <a:pt x="3378" y="5249"/>
                  </a:lnTo>
                  <a:lnTo>
                    <a:pt x="3379" y="5249"/>
                  </a:lnTo>
                  <a:lnTo>
                    <a:pt x="3388" y="5238"/>
                  </a:lnTo>
                  <a:lnTo>
                    <a:pt x="3389" y="5237"/>
                  </a:lnTo>
                  <a:lnTo>
                    <a:pt x="3397" y="5228"/>
                  </a:lnTo>
                  <a:lnTo>
                    <a:pt x="3397" y="5227"/>
                  </a:lnTo>
                  <a:lnTo>
                    <a:pt x="3404" y="5220"/>
                  </a:lnTo>
                  <a:lnTo>
                    <a:pt x="3405" y="5219"/>
                  </a:lnTo>
                  <a:lnTo>
                    <a:pt x="3410" y="5213"/>
                  </a:lnTo>
                  <a:lnTo>
                    <a:pt x="3411" y="5212"/>
                  </a:lnTo>
                  <a:lnTo>
                    <a:pt x="3414" y="5209"/>
                  </a:lnTo>
                  <a:lnTo>
                    <a:pt x="3441" y="5177"/>
                  </a:lnTo>
                  <a:lnTo>
                    <a:pt x="3472" y="5143"/>
                  </a:lnTo>
                  <a:lnTo>
                    <a:pt x="3504" y="5106"/>
                  </a:lnTo>
                  <a:lnTo>
                    <a:pt x="3537" y="5069"/>
                  </a:lnTo>
                  <a:lnTo>
                    <a:pt x="3570" y="5030"/>
                  </a:lnTo>
                  <a:lnTo>
                    <a:pt x="3604" y="4991"/>
                  </a:lnTo>
                  <a:lnTo>
                    <a:pt x="3637" y="4953"/>
                  </a:lnTo>
                  <a:lnTo>
                    <a:pt x="3670" y="4916"/>
                  </a:lnTo>
                  <a:lnTo>
                    <a:pt x="3700" y="4880"/>
                  </a:lnTo>
                  <a:lnTo>
                    <a:pt x="3729" y="4847"/>
                  </a:lnTo>
                  <a:lnTo>
                    <a:pt x="3756" y="4817"/>
                  </a:lnTo>
                  <a:lnTo>
                    <a:pt x="3779" y="4790"/>
                  </a:lnTo>
                  <a:lnTo>
                    <a:pt x="3798" y="4767"/>
                  </a:lnTo>
                  <a:lnTo>
                    <a:pt x="3814" y="4749"/>
                  </a:lnTo>
                  <a:lnTo>
                    <a:pt x="3818" y="4744"/>
                  </a:lnTo>
                  <a:lnTo>
                    <a:pt x="3818" y="4744"/>
                  </a:lnTo>
                  <a:lnTo>
                    <a:pt x="3823" y="4738"/>
                  </a:lnTo>
                  <a:lnTo>
                    <a:pt x="3823" y="4738"/>
                  </a:lnTo>
                  <a:lnTo>
                    <a:pt x="3828" y="4732"/>
                  </a:lnTo>
                  <a:lnTo>
                    <a:pt x="3829" y="4731"/>
                  </a:lnTo>
                  <a:lnTo>
                    <a:pt x="3834" y="4725"/>
                  </a:lnTo>
                  <a:lnTo>
                    <a:pt x="3834" y="4724"/>
                  </a:lnTo>
                  <a:lnTo>
                    <a:pt x="3841" y="4717"/>
                  </a:lnTo>
                  <a:lnTo>
                    <a:pt x="3841" y="4717"/>
                  </a:lnTo>
                  <a:lnTo>
                    <a:pt x="3847" y="4709"/>
                  </a:lnTo>
                  <a:lnTo>
                    <a:pt x="3847" y="4709"/>
                  </a:lnTo>
                  <a:lnTo>
                    <a:pt x="3854" y="4701"/>
                  </a:lnTo>
                  <a:lnTo>
                    <a:pt x="3854" y="4701"/>
                  </a:lnTo>
                  <a:lnTo>
                    <a:pt x="3861" y="4693"/>
                  </a:lnTo>
                  <a:lnTo>
                    <a:pt x="3861" y="4693"/>
                  </a:lnTo>
                  <a:lnTo>
                    <a:pt x="3868" y="4685"/>
                  </a:lnTo>
                  <a:lnTo>
                    <a:pt x="3868" y="4685"/>
                  </a:lnTo>
                  <a:lnTo>
                    <a:pt x="3875" y="4677"/>
                  </a:lnTo>
                  <a:lnTo>
                    <a:pt x="3875" y="4677"/>
                  </a:lnTo>
                  <a:lnTo>
                    <a:pt x="3882" y="4669"/>
                  </a:lnTo>
                  <a:lnTo>
                    <a:pt x="3882" y="4669"/>
                  </a:lnTo>
                  <a:lnTo>
                    <a:pt x="3889" y="4661"/>
                  </a:lnTo>
                  <a:lnTo>
                    <a:pt x="3889" y="4661"/>
                  </a:lnTo>
                  <a:lnTo>
                    <a:pt x="3895" y="4654"/>
                  </a:lnTo>
                  <a:lnTo>
                    <a:pt x="3896" y="4653"/>
                  </a:lnTo>
                  <a:lnTo>
                    <a:pt x="3901" y="4648"/>
                  </a:lnTo>
                  <a:lnTo>
                    <a:pt x="3912" y="4634"/>
                  </a:lnTo>
                  <a:lnTo>
                    <a:pt x="3905" y="4627"/>
                  </a:lnTo>
                  <a:lnTo>
                    <a:pt x="3883" y="4607"/>
                  </a:lnTo>
                  <a:lnTo>
                    <a:pt x="3882" y="4606"/>
                  </a:lnTo>
                  <a:close/>
                  <a:moveTo>
                    <a:pt x="2808" y="5067"/>
                  </a:moveTo>
                  <a:lnTo>
                    <a:pt x="2814" y="5073"/>
                  </a:lnTo>
                  <a:lnTo>
                    <a:pt x="3469" y="4319"/>
                  </a:lnTo>
                  <a:lnTo>
                    <a:pt x="3463" y="4313"/>
                  </a:lnTo>
                  <a:lnTo>
                    <a:pt x="2808" y="5067"/>
                  </a:lnTo>
                  <a:close/>
                  <a:moveTo>
                    <a:pt x="1403" y="3849"/>
                  </a:moveTo>
                  <a:lnTo>
                    <a:pt x="2430" y="4740"/>
                  </a:lnTo>
                  <a:lnTo>
                    <a:pt x="3085" y="3985"/>
                  </a:lnTo>
                  <a:lnTo>
                    <a:pt x="2060" y="3095"/>
                  </a:lnTo>
                  <a:lnTo>
                    <a:pt x="1403" y="3849"/>
                  </a:lnTo>
                  <a:close/>
                </a:path>
              </a:pathLst>
            </a:custGeom>
            <a:solidFill>
              <a:schemeClr val="accent1">
                <a:lumMod val="50000"/>
              </a:scheme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sp>
        <p:nvSpPr>
          <p:cNvPr id="46" name="ee4pHeader1">
            <a:extLst>
              <a:ext uri="{FF2B5EF4-FFF2-40B4-BE49-F238E27FC236}">
                <a16:creationId xmlns:a16="http://schemas.microsoft.com/office/drawing/2014/main" id="{2AD466C9-FF35-4E0B-B7CF-7080A96A203B}"/>
              </a:ext>
            </a:extLst>
          </p:cNvPr>
          <p:cNvSpPr txBox="1"/>
          <p:nvPr/>
        </p:nvSpPr>
        <p:spPr>
          <a:xfrm>
            <a:off x="295275" y="2448087"/>
            <a:ext cx="3745602" cy="628599"/>
          </a:xfrm>
          <a:prstGeom prst="round2SameRect">
            <a:avLst>
              <a:gd name="adj1" fmla="val 34281"/>
              <a:gd name="adj2" fmla="val 0"/>
            </a:avLst>
          </a:prstGeom>
          <a:solidFill>
            <a:schemeClr val="accent1"/>
          </a:solidFill>
          <a:ln cap="rnd">
            <a:noFill/>
          </a:ln>
        </p:spPr>
        <p:txBody>
          <a:bodyPr vert="horz" wrap="square" lIns="45720" tIns="45720" rIns="45720" bIns="45720" rtlCol="0" anchor="ctr" anchorCtr="0">
            <a:noAutofit/>
          </a:bodyPr>
          <a:lstStyle/>
          <a:p>
            <a:pPr marL="0" lvl="3" algn="ctr"/>
            <a:r>
              <a:rPr lang="de-DE" sz="2400" dirty="0">
                <a:solidFill>
                  <a:schemeClr val="bg1"/>
                </a:solidFill>
              </a:rPr>
              <a:t>Go and see</a:t>
            </a:r>
          </a:p>
        </p:txBody>
      </p:sp>
      <p:sp>
        <p:nvSpPr>
          <p:cNvPr id="55" name="ee4pHeader1">
            <a:extLst>
              <a:ext uri="{FF2B5EF4-FFF2-40B4-BE49-F238E27FC236}">
                <a16:creationId xmlns:a16="http://schemas.microsoft.com/office/drawing/2014/main" id="{88D36660-1D6B-4EA8-881F-0592064EA986}"/>
              </a:ext>
            </a:extLst>
          </p:cNvPr>
          <p:cNvSpPr txBox="1"/>
          <p:nvPr/>
        </p:nvSpPr>
        <p:spPr>
          <a:xfrm>
            <a:off x="4223199" y="2448087"/>
            <a:ext cx="3745602" cy="628599"/>
          </a:xfrm>
          <a:prstGeom prst="round2SameRect">
            <a:avLst>
              <a:gd name="adj1" fmla="val 34281"/>
              <a:gd name="adj2" fmla="val 0"/>
            </a:avLst>
          </a:prstGeom>
          <a:solidFill>
            <a:schemeClr val="accent1"/>
          </a:solidFill>
          <a:ln cap="rnd">
            <a:noFill/>
          </a:ln>
        </p:spPr>
        <p:txBody>
          <a:bodyPr vert="horz" wrap="square" lIns="45720" tIns="45720" rIns="45720" bIns="45720" rtlCol="0" anchor="ctr" anchorCtr="0">
            <a:noAutofit/>
          </a:bodyPr>
          <a:lstStyle/>
          <a:p>
            <a:pPr marL="0" lvl="3" algn="ctr"/>
            <a:r>
              <a:rPr lang="de-DE" sz="2400" dirty="0">
                <a:solidFill>
                  <a:schemeClr val="bg1"/>
                </a:solidFill>
              </a:rPr>
              <a:t>Root cause</a:t>
            </a:r>
          </a:p>
        </p:txBody>
      </p:sp>
      <p:grpSp>
        <p:nvGrpSpPr>
          <p:cNvPr id="3" name="Group 2">
            <a:extLst>
              <a:ext uri="{FF2B5EF4-FFF2-40B4-BE49-F238E27FC236}">
                <a16:creationId xmlns:a16="http://schemas.microsoft.com/office/drawing/2014/main" id="{A0B4635F-9271-8B65-22B3-3F168B1AE229}"/>
              </a:ext>
            </a:extLst>
          </p:cNvPr>
          <p:cNvGrpSpPr/>
          <p:nvPr/>
        </p:nvGrpSpPr>
        <p:grpSpPr>
          <a:xfrm>
            <a:off x="295275" y="3122684"/>
            <a:ext cx="11601450" cy="2933634"/>
            <a:chOff x="295275" y="2580655"/>
            <a:chExt cx="11601450" cy="3475663"/>
          </a:xfrm>
        </p:grpSpPr>
        <p:sp>
          <p:nvSpPr>
            <p:cNvPr id="36" name="ee4pContent1">
              <a:extLst>
                <a:ext uri="{FF2B5EF4-FFF2-40B4-BE49-F238E27FC236}">
                  <a16:creationId xmlns:a16="http://schemas.microsoft.com/office/drawing/2014/main" id="{21D6C47E-FBD4-47BE-BC29-70F98734A975}"/>
                </a:ext>
              </a:extLst>
            </p:cNvPr>
            <p:cNvSpPr txBox="1"/>
            <p:nvPr/>
          </p:nvSpPr>
          <p:spPr>
            <a:xfrm>
              <a:off x="295275" y="2708477"/>
              <a:ext cx="3745602" cy="3218974"/>
            </a:xfrm>
            <a:prstGeom prst="rect">
              <a:avLst/>
            </a:prstGeom>
            <a:noFill/>
            <a:ln w="9525" cap="flat" cmpd="sng" algn="ctr">
              <a:noFill/>
              <a:prstDash val="solid"/>
            </a:ln>
            <a:effectLst/>
            <a:extLst>
              <a:ext uri="{91240B29-F687-4F45-9708-019B960494DF}">
                <a14:hiddenLine xmlns:a14="http://schemas.microsoft.com/office/drawing/2010/main" w="9525" cap="flat" cmpd="sng" algn="ctr">
                  <a:solidFill>
                    <a:schemeClr val="accent1"/>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normAutofit/>
            </a:bodyPr>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24000" lvl="1"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pPr marL="111600" lvl="1" indent="0">
                <a:lnSpc>
                  <a:spcPct val="90000"/>
                </a:lnSpc>
                <a:spcAft>
                  <a:spcPts val="300"/>
                </a:spcAft>
                <a:buClr>
                  <a:schemeClr val="tx2"/>
                </a:buClr>
                <a:buNone/>
              </a:pPr>
              <a:r>
                <a:rPr lang="de-DE" sz="1800" dirty="0">
                  <a:solidFill>
                    <a:schemeClr val="tx1"/>
                  </a:solidFill>
                  <a:latin typeface="+mn-lt"/>
                </a:rPr>
                <a:t>Decisions are made where the work happens, with the people who do it, not in a conference room from a spreadsheet. Direct observation beats assumption every time.</a:t>
              </a:r>
              <a:br>
                <a:rPr lang="de-DE" sz="1800" dirty="0">
                  <a:solidFill>
                    <a:schemeClr val="tx1"/>
                  </a:solidFill>
                  <a:latin typeface="+mn-lt"/>
                </a:rPr>
              </a:br>
              <a:br>
                <a:rPr lang="de-DE" sz="1800" dirty="0">
                  <a:solidFill>
                    <a:schemeClr val="tx1"/>
                  </a:solidFill>
                  <a:latin typeface="+mn-lt"/>
                </a:rPr>
              </a:br>
              <a:r>
                <a:rPr lang="de-DE" sz="1800" b="1" dirty="0">
                  <a:solidFill>
                    <a:schemeClr val="tx1"/>
                  </a:solidFill>
                  <a:latin typeface="+mn-lt"/>
                </a:rPr>
                <a:t>Managers spend time on the floor, not just in reviews.</a:t>
              </a:r>
            </a:p>
          </p:txBody>
        </p:sp>
        <p:sp>
          <p:nvSpPr>
            <p:cNvPr id="47" name="ee4pHeader1">
              <a:extLst>
                <a:ext uri="{FF2B5EF4-FFF2-40B4-BE49-F238E27FC236}">
                  <a16:creationId xmlns:a16="http://schemas.microsoft.com/office/drawing/2014/main" id="{EB55D835-D30C-4AF1-B1B2-3257D93C673E}"/>
                </a:ext>
              </a:extLst>
            </p:cNvPr>
            <p:cNvSpPr txBox="1"/>
            <p:nvPr/>
          </p:nvSpPr>
          <p:spPr>
            <a:xfrm>
              <a:off x="295275" y="2580655"/>
              <a:ext cx="3745602" cy="45719"/>
            </a:xfrm>
            <a:prstGeom prst="round2SameRect">
              <a:avLst>
                <a:gd name="adj1" fmla="val 34281"/>
                <a:gd name="adj2" fmla="val 0"/>
              </a:avLst>
            </a:prstGeom>
            <a:solidFill>
              <a:schemeClr val="accent1"/>
            </a:solidFill>
            <a:ln cap="rnd">
              <a:noFill/>
            </a:ln>
          </p:spPr>
          <p:txBody>
            <a:bodyPr vert="horz" wrap="square" lIns="45720" tIns="45720" rIns="45720" bIns="45720" rtlCol="0" anchor="b" anchorCtr="0">
              <a:noAutofit/>
            </a:bodyPr>
            <a:lstStyle/>
            <a:p>
              <a:pPr marL="0" lvl="3" algn="ctr"/>
              <a:endParaRPr lang="de-DE" sz="2000">
                <a:solidFill>
                  <a:schemeClr val="bg1"/>
                </a:solidFill>
              </a:endParaRPr>
            </a:p>
          </p:txBody>
        </p:sp>
        <p:sp>
          <p:nvSpPr>
            <p:cNvPr id="48" name="ee4pHeader1">
              <a:extLst>
                <a:ext uri="{FF2B5EF4-FFF2-40B4-BE49-F238E27FC236}">
                  <a16:creationId xmlns:a16="http://schemas.microsoft.com/office/drawing/2014/main" id="{3DEC39E0-D9C7-40E8-8F95-164AE4760B10}"/>
                </a:ext>
              </a:extLst>
            </p:cNvPr>
            <p:cNvSpPr txBox="1"/>
            <p:nvPr/>
          </p:nvSpPr>
          <p:spPr>
            <a:xfrm>
              <a:off x="295275" y="6010599"/>
              <a:ext cx="3745602" cy="45719"/>
            </a:xfrm>
            <a:prstGeom prst="round2SameRect">
              <a:avLst>
                <a:gd name="adj1" fmla="val 34281"/>
                <a:gd name="adj2" fmla="val 0"/>
              </a:avLst>
            </a:prstGeom>
            <a:solidFill>
              <a:schemeClr val="accent1"/>
            </a:solidFill>
            <a:ln cap="rnd">
              <a:noFill/>
            </a:ln>
          </p:spPr>
          <p:txBody>
            <a:bodyPr vert="horz" wrap="square" lIns="45720" tIns="45720" rIns="45720" bIns="45720" rtlCol="0" anchor="b" anchorCtr="0">
              <a:noAutofit/>
            </a:bodyPr>
            <a:lstStyle/>
            <a:p>
              <a:pPr marL="0" lvl="3" algn="ctr"/>
              <a:endParaRPr lang="de-DE" sz="2000">
                <a:solidFill>
                  <a:schemeClr val="bg1"/>
                </a:solidFill>
              </a:endParaRPr>
            </a:p>
          </p:txBody>
        </p:sp>
        <p:sp>
          <p:nvSpPr>
            <p:cNvPr id="54" name="ee4pContent1">
              <a:extLst>
                <a:ext uri="{FF2B5EF4-FFF2-40B4-BE49-F238E27FC236}">
                  <a16:creationId xmlns:a16="http://schemas.microsoft.com/office/drawing/2014/main" id="{BEC0FAE2-8DBA-453B-A72C-149E22002FB1}"/>
                </a:ext>
              </a:extLst>
            </p:cNvPr>
            <p:cNvSpPr txBox="1"/>
            <p:nvPr/>
          </p:nvSpPr>
          <p:spPr>
            <a:xfrm>
              <a:off x="4223199" y="2708477"/>
              <a:ext cx="3745602" cy="3218974"/>
            </a:xfrm>
            <a:prstGeom prst="rect">
              <a:avLst/>
            </a:prstGeom>
            <a:noFill/>
            <a:ln w="9525" cap="flat" cmpd="sng" algn="ctr">
              <a:noFill/>
              <a:prstDash val="solid"/>
            </a:ln>
            <a:effectLst/>
            <a:extLst>
              <a:ext uri="{91240B29-F687-4F45-9708-019B960494DF}">
                <a14:hiddenLine xmlns:a14="http://schemas.microsoft.com/office/drawing/2010/main" w="9525" cap="flat" cmpd="sng" algn="ctr">
                  <a:solidFill>
                    <a:schemeClr val="accent1"/>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normAutofit/>
            </a:bodyPr>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24000" lvl="1"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pPr marL="111600" lvl="1" indent="0">
                <a:lnSpc>
                  <a:spcPct val="90000"/>
                </a:lnSpc>
                <a:spcAft>
                  <a:spcPts val="300"/>
                </a:spcAft>
                <a:buClr>
                  <a:schemeClr val="tx2"/>
                </a:buClr>
                <a:buNone/>
              </a:pPr>
              <a:r>
                <a:rPr lang="de-DE" sz="1800" dirty="0">
                  <a:solidFill>
                    <a:schemeClr val="tx1"/>
                  </a:solidFill>
                  <a:latin typeface="+mn-lt"/>
                </a:rPr>
                <a:t>We fix causes, not symptoms. When a problem recurs we ask why until we reach the system that produced it, then we change that system.</a:t>
              </a:r>
              <a:br>
                <a:rPr lang="de-DE" sz="1800" dirty="0">
                  <a:solidFill>
                    <a:schemeClr val="tx1"/>
                  </a:solidFill>
                  <a:latin typeface="+mn-lt"/>
                </a:rPr>
              </a:br>
              <a:br>
                <a:rPr lang="de-DE" sz="1800" dirty="0">
                  <a:solidFill>
                    <a:schemeClr val="tx1"/>
                  </a:solidFill>
                  <a:latin typeface="+mn-lt"/>
                </a:rPr>
              </a:br>
              <a:r>
                <a:rPr lang="de-DE" sz="1800" b="1" dirty="0">
                  <a:solidFill>
                    <a:schemeClr val="tx1"/>
                  </a:solidFill>
                  <a:latin typeface="+mn-lt"/>
                </a:rPr>
                <a:t>A problem solved once should stay solved.</a:t>
              </a:r>
            </a:p>
          </p:txBody>
        </p:sp>
        <p:sp>
          <p:nvSpPr>
            <p:cNvPr id="56" name="ee4pHeader1">
              <a:extLst>
                <a:ext uri="{FF2B5EF4-FFF2-40B4-BE49-F238E27FC236}">
                  <a16:creationId xmlns:a16="http://schemas.microsoft.com/office/drawing/2014/main" id="{B1E5CB5A-A16E-4C19-ADCB-0D1AF6DACB70}"/>
                </a:ext>
              </a:extLst>
            </p:cNvPr>
            <p:cNvSpPr txBox="1"/>
            <p:nvPr/>
          </p:nvSpPr>
          <p:spPr>
            <a:xfrm>
              <a:off x="4223199" y="2580655"/>
              <a:ext cx="3745602" cy="45719"/>
            </a:xfrm>
            <a:prstGeom prst="round2SameRect">
              <a:avLst>
                <a:gd name="adj1" fmla="val 34281"/>
                <a:gd name="adj2" fmla="val 0"/>
              </a:avLst>
            </a:prstGeom>
            <a:solidFill>
              <a:schemeClr val="accent1"/>
            </a:solidFill>
            <a:ln cap="rnd">
              <a:noFill/>
            </a:ln>
          </p:spPr>
          <p:txBody>
            <a:bodyPr vert="horz" wrap="square" lIns="45720" tIns="45720" rIns="45720" bIns="45720" rtlCol="0" anchor="b" anchorCtr="0">
              <a:noAutofit/>
            </a:bodyPr>
            <a:lstStyle/>
            <a:p>
              <a:pPr marL="0" lvl="3" algn="ctr"/>
              <a:endParaRPr lang="de-DE" sz="2000">
                <a:solidFill>
                  <a:schemeClr val="bg1"/>
                </a:solidFill>
              </a:endParaRPr>
            </a:p>
          </p:txBody>
        </p:sp>
        <p:sp>
          <p:nvSpPr>
            <p:cNvPr id="57" name="ee4pHeader1">
              <a:extLst>
                <a:ext uri="{FF2B5EF4-FFF2-40B4-BE49-F238E27FC236}">
                  <a16:creationId xmlns:a16="http://schemas.microsoft.com/office/drawing/2014/main" id="{F74341B0-5A84-4DCF-9E1D-C465C50CEDB9}"/>
                </a:ext>
              </a:extLst>
            </p:cNvPr>
            <p:cNvSpPr txBox="1"/>
            <p:nvPr/>
          </p:nvSpPr>
          <p:spPr>
            <a:xfrm>
              <a:off x="4223199" y="6010599"/>
              <a:ext cx="3745602" cy="45719"/>
            </a:xfrm>
            <a:prstGeom prst="round2SameRect">
              <a:avLst>
                <a:gd name="adj1" fmla="val 34281"/>
                <a:gd name="adj2" fmla="val 0"/>
              </a:avLst>
            </a:prstGeom>
            <a:solidFill>
              <a:schemeClr val="accent1"/>
            </a:solidFill>
            <a:ln cap="rnd">
              <a:noFill/>
            </a:ln>
          </p:spPr>
          <p:txBody>
            <a:bodyPr vert="horz" wrap="square" lIns="45720" tIns="45720" rIns="45720" bIns="45720" rtlCol="0" anchor="b" anchorCtr="0">
              <a:noAutofit/>
            </a:bodyPr>
            <a:lstStyle/>
            <a:p>
              <a:pPr marL="0" lvl="3" algn="ctr"/>
              <a:endParaRPr lang="de-DE" sz="2000">
                <a:solidFill>
                  <a:schemeClr val="bg1"/>
                </a:solidFill>
              </a:endParaRPr>
            </a:p>
          </p:txBody>
        </p:sp>
        <p:sp>
          <p:nvSpPr>
            <p:cNvPr id="24" name="ee4pContent1">
              <a:extLst>
                <a:ext uri="{FF2B5EF4-FFF2-40B4-BE49-F238E27FC236}">
                  <a16:creationId xmlns:a16="http://schemas.microsoft.com/office/drawing/2014/main" id="{E63D2659-1B64-4E8E-90B7-59D96277E8E3}"/>
                </a:ext>
              </a:extLst>
            </p:cNvPr>
            <p:cNvSpPr txBox="1"/>
            <p:nvPr/>
          </p:nvSpPr>
          <p:spPr>
            <a:xfrm>
              <a:off x="8151123" y="2708477"/>
              <a:ext cx="3745602" cy="3218974"/>
            </a:xfrm>
            <a:prstGeom prst="rect">
              <a:avLst/>
            </a:prstGeom>
            <a:noFill/>
            <a:ln w="9525" cap="flat" cmpd="sng" algn="ctr">
              <a:noFill/>
              <a:prstDash val="solid"/>
            </a:ln>
            <a:effectLst/>
            <a:extLst>
              <a:ext uri="{91240B29-F687-4F45-9708-019B960494DF}">
                <a14:hiddenLine xmlns:a14="http://schemas.microsoft.com/office/drawing/2010/main" w="9525" cap="flat" cmpd="sng" algn="ctr">
                  <a:solidFill>
                    <a:schemeClr val="accent1"/>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normAutofit/>
            </a:bodyPr>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24000" lvl="1"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pPr marL="111600" lvl="1" indent="0">
                <a:lnSpc>
                  <a:spcPct val="90000"/>
                </a:lnSpc>
                <a:spcAft>
                  <a:spcPts val="300"/>
                </a:spcAft>
                <a:buClr>
                  <a:schemeClr val="tx2"/>
                </a:buClr>
                <a:buNone/>
              </a:pPr>
              <a:r>
                <a:rPr lang="de-DE" sz="1800" dirty="0">
                  <a:solidFill>
                    <a:schemeClr val="tx1"/>
                  </a:solidFill>
                  <a:latin typeface="+mn-lt"/>
                </a:rPr>
                <a:t>People are the source of improvement, not the source of problems. We make it safe to surface issues and we act on what we hear.</a:t>
              </a:r>
              <a:br>
                <a:rPr lang="de-DE" sz="1800" dirty="0">
                  <a:solidFill>
                    <a:schemeClr val="tx1"/>
                  </a:solidFill>
                  <a:latin typeface="+mn-lt"/>
                </a:rPr>
              </a:br>
              <a:br>
                <a:rPr lang="de-DE" sz="1800" dirty="0">
                  <a:solidFill>
                    <a:schemeClr val="tx1"/>
                  </a:solidFill>
                  <a:latin typeface="+mn-lt"/>
                </a:rPr>
              </a:br>
              <a:r>
                <a:rPr lang="de-DE" sz="1800" b="1" dirty="0">
                  <a:solidFill>
                    <a:schemeClr val="tx1"/>
                  </a:solidFill>
                  <a:latin typeface="+mn-lt"/>
                </a:rPr>
                <a:t>No blame; we learn and improve together.</a:t>
              </a:r>
            </a:p>
          </p:txBody>
        </p:sp>
        <p:sp>
          <p:nvSpPr>
            <p:cNvPr id="25" name="ee4pHeader1">
              <a:extLst>
                <a:ext uri="{FF2B5EF4-FFF2-40B4-BE49-F238E27FC236}">
                  <a16:creationId xmlns:a16="http://schemas.microsoft.com/office/drawing/2014/main" id="{836ADBD4-98C7-403E-8548-79AE8E863D23}"/>
                </a:ext>
              </a:extLst>
            </p:cNvPr>
            <p:cNvSpPr txBox="1"/>
            <p:nvPr/>
          </p:nvSpPr>
          <p:spPr>
            <a:xfrm>
              <a:off x="8151123" y="2580655"/>
              <a:ext cx="3745602" cy="45719"/>
            </a:xfrm>
            <a:prstGeom prst="round2SameRect">
              <a:avLst>
                <a:gd name="adj1" fmla="val 34281"/>
                <a:gd name="adj2" fmla="val 0"/>
              </a:avLst>
            </a:prstGeom>
            <a:solidFill>
              <a:schemeClr val="accent1"/>
            </a:solidFill>
            <a:ln cap="rnd">
              <a:noFill/>
            </a:ln>
          </p:spPr>
          <p:txBody>
            <a:bodyPr vert="horz" wrap="square" lIns="45720" tIns="45720" rIns="45720" bIns="45720" rtlCol="0" anchor="b" anchorCtr="0">
              <a:noAutofit/>
            </a:bodyPr>
            <a:lstStyle/>
            <a:p>
              <a:pPr marL="0" lvl="3" algn="ctr"/>
              <a:endParaRPr lang="de-DE" sz="2000">
                <a:solidFill>
                  <a:schemeClr val="bg1"/>
                </a:solidFill>
              </a:endParaRPr>
            </a:p>
          </p:txBody>
        </p:sp>
        <p:sp>
          <p:nvSpPr>
            <p:cNvPr id="26" name="ee4pHeader1">
              <a:extLst>
                <a:ext uri="{FF2B5EF4-FFF2-40B4-BE49-F238E27FC236}">
                  <a16:creationId xmlns:a16="http://schemas.microsoft.com/office/drawing/2014/main" id="{A71722F7-5698-44AE-BC81-A5ACA06FED1D}"/>
                </a:ext>
              </a:extLst>
            </p:cNvPr>
            <p:cNvSpPr txBox="1"/>
            <p:nvPr/>
          </p:nvSpPr>
          <p:spPr>
            <a:xfrm>
              <a:off x="8151123" y="6010599"/>
              <a:ext cx="3745602" cy="45719"/>
            </a:xfrm>
            <a:prstGeom prst="round2SameRect">
              <a:avLst>
                <a:gd name="adj1" fmla="val 34281"/>
                <a:gd name="adj2" fmla="val 0"/>
              </a:avLst>
            </a:prstGeom>
            <a:solidFill>
              <a:schemeClr val="accent1"/>
            </a:solidFill>
            <a:ln cap="rnd">
              <a:noFill/>
            </a:ln>
          </p:spPr>
          <p:txBody>
            <a:bodyPr vert="horz" wrap="square" lIns="45720" tIns="45720" rIns="45720" bIns="45720" rtlCol="0" anchor="b" anchorCtr="0">
              <a:noAutofit/>
            </a:bodyPr>
            <a:lstStyle/>
            <a:p>
              <a:pPr marL="0" lvl="3" algn="ctr"/>
              <a:endParaRPr lang="de-DE" sz="2000">
                <a:solidFill>
                  <a:schemeClr val="bg1"/>
                </a:solidFill>
              </a:endParaRPr>
            </a:p>
          </p:txBody>
        </p:sp>
      </p:grpSp>
      <p:sp>
        <p:nvSpPr>
          <p:cNvPr id="27" name="ee4pHeader1">
            <a:extLst>
              <a:ext uri="{FF2B5EF4-FFF2-40B4-BE49-F238E27FC236}">
                <a16:creationId xmlns:a16="http://schemas.microsoft.com/office/drawing/2014/main" id="{9FD1C946-1CC2-4F9B-9CD5-72A0DF0BD80C}"/>
              </a:ext>
            </a:extLst>
          </p:cNvPr>
          <p:cNvSpPr txBox="1"/>
          <p:nvPr/>
        </p:nvSpPr>
        <p:spPr>
          <a:xfrm>
            <a:off x="8151123" y="2448087"/>
            <a:ext cx="3745602" cy="628599"/>
          </a:xfrm>
          <a:prstGeom prst="round2SameRect">
            <a:avLst>
              <a:gd name="adj1" fmla="val 34281"/>
              <a:gd name="adj2" fmla="val 0"/>
            </a:avLst>
          </a:prstGeom>
          <a:solidFill>
            <a:schemeClr val="accent1"/>
          </a:solidFill>
          <a:ln cap="rnd">
            <a:noFill/>
          </a:ln>
        </p:spPr>
        <p:txBody>
          <a:bodyPr vert="horz" wrap="square" lIns="45720" tIns="45720" rIns="45720" bIns="45720" rtlCol="0" anchor="ctr" anchorCtr="0">
            <a:noAutofit/>
          </a:bodyPr>
          <a:lstStyle/>
          <a:p>
            <a:pPr marL="0" lvl="3" algn="ctr"/>
            <a:r>
              <a:rPr lang="de-DE" sz="2400" dirty="0">
                <a:solidFill>
                  <a:schemeClr val="bg1"/>
                </a:solidFill>
              </a:rPr>
              <a:t>Respect</a:t>
            </a:r>
          </a:p>
        </p:txBody>
      </p:sp>
      <p:sp>
        <p:nvSpPr>
          <p:cNvPr id="2" name="Footer Placeholder 1">
            <a:extLst>
              <a:ext uri="{FF2B5EF4-FFF2-40B4-BE49-F238E27FC236}">
                <a16:creationId xmlns:a16="http://schemas.microsoft.com/office/drawing/2014/main" id="{28CEC89F-467B-B756-B7FA-791E3FA4CA4A}"/>
              </a:ext>
            </a:extLst>
          </p:cNvPr>
          <p:cNvSpPr>
            <a:spLocks noGrp="1"/>
          </p:cNvSpPr>
          <p:nvPr>
            <p:ph type="ftr" sz="quarter" idx="11"/>
          </p:nvPr>
        </p:nvSpPr>
        <p:spPr/>
        <p:txBody>
          <a:bodyPr/>
          <a:lstStyle/>
          <a:p>
            <a:endParaRPr lang="en-PH" dirty="0"/>
          </a:p>
        </p:txBody>
      </p:sp>
    </p:spTree>
    <p:extLst>
      <p:ext uri="{BB962C8B-B14F-4D97-AF65-F5344CB8AC3E}">
        <p14:creationId xmlns:p14="http://schemas.microsoft.com/office/powerpoint/2010/main" val="117623649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76BF88-B517-482E-9DA3-7CBB22C2D420}"/>
              </a:ext>
            </a:extLst>
          </p:cNvPr>
          <p:cNvSpPr>
            <a:spLocks noGrp="1"/>
          </p:cNvSpPr>
          <p:nvPr>
            <p:ph type="title"/>
          </p:nvPr>
        </p:nvSpPr>
        <p:spPr/>
        <p:txBody>
          <a:bodyPr/>
          <a:lstStyle/>
          <a:p>
            <a:r>
              <a:rPr lang="en-US" dirty="0"/>
              <a:t>Where Are We on the Maturity Curve?</a:t>
            </a:r>
          </a:p>
        </p:txBody>
      </p:sp>
      <p:graphicFrame>
        <p:nvGraphicFramePr>
          <p:cNvPr id="3" name="Table 8">
            <a:extLst>
              <a:ext uri="{FF2B5EF4-FFF2-40B4-BE49-F238E27FC236}">
                <a16:creationId xmlns:a16="http://schemas.microsoft.com/office/drawing/2014/main" id="{A28A977C-1923-464F-8449-43E2DAC4E5BB}"/>
              </a:ext>
            </a:extLst>
          </p:cNvPr>
          <p:cNvGraphicFramePr>
            <a:graphicFrameLocks noGrp="1"/>
          </p:cNvGraphicFramePr>
          <p:nvPr>
            <p:extLst>
              <p:ext uri="{D42A27DB-BD31-4B8C-83A1-F6EECF244321}">
                <p14:modId xmlns:p14="http://schemas.microsoft.com/office/powerpoint/2010/main" val="1871208182"/>
              </p:ext>
            </p:extLst>
          </p:nvPr>
        </p:nvGraphicFramePr>
        <p:xfrm>
          <a:off x="3539265" y="1374712"/>
          <a:ext cx="8357766" cy="3896683"/>
        </p:xfrm>
        <a:graphic>
          <a:graphicData uri="http://schemas.openxmlformats.org/drawingml/2006/table">
            <a:tbl>
              <a:tblPr firstRow="1" bandRow="1">
                <a:tableStyleId>{5C22544A-7EE6-4342-B048-85BDC9FD1C3A}</a:tableStyleId>
              </a:tblPr>
              <a:tblGrid>
                <a:gridCol w="1535138">
                  <a:extLst>
                    <a:ext uri="{9D8B030D-6E8A-4147-A177-3AD203B41FA5}">
                      <a16:colId xmlns:a16="http://schemas.microsoft.com/office/drawing/2014/main" val="211726525"/>
                    </a:ext>
                  </a:extLst>
                </a:gridCol>
                <a:gridCol w="1535138">
                  <a:extLst>
                    <a:ext uri="{9D8B030D-6E8A-4147-A177-3AD203B41FA5}">
                      <a16:colId xmlns:a16="http://schemas.microsoft.com/office/drawing/2014/main" val="3035285715"/>
                    </a:ext>
                  </a:extLst>
                </a:gridCol>
                <a:gridCol w="1535138">
                  <a:extLst>
                    <a:ext uri="{9D8B030D-6E8A-4147-A177-3AD203B41FA5}">
                      <a16:colId xmlns:a16="http://schemas.microsoft.com/office/drawing/2014/main" val="4170782825"/>
                    </a:ext>
                  </a:extLst>
                </a:gridCol>
                <a:gridCol w="3752352">
                  <a:extLst>
                    <a:ext uri="{9D8B030D-6E8A-4147-A177-3AD203B41FA5}">
                      <a16:colId xmlns:a16="http://schemas.microsoft.com/office/drawing/2014/main" val="920719848"/>
                    </a:ext>
                  </a:extLst>
                </a:gridCol>
              </a:tblGrid>
              <a:tr h="556669">
                <a:tc>
                  <a:txBody>
                    <a:bodyPr/>
                    <a:lstStyle/>
                    <a:p>
                      <a:pPr algn="ctr"/>
                      <a:r>
                        <a:rPr lang="en-PH" sz="1600" dirty="0">
                          <a:solidFill>
                            <a:schemeClr val="accent1"/>
                          </a:solidFill>
                        </a:rPr>
                        <a:t>Now</a:t>
                      </a:r>
                    </a:p>
                  </a:txBody>
                  <a:tcPr anchor="ctr">
                    <a:lnL w="1270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PH" sz="1600" dirty="0">
                          <a:solidFill>
                            <a:schemeClr val="accent1"/>
                          </a:solidFill>
                        </a:rPr>
                        <a:t>Target</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PH" sz="1600" dirty="0">
                          <a:solidFill>
                            <a:schemeClr val="accent1"/>
                          </a:solidFill>
                        </a:rPr>
                        <a:t>Gap</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PH" sz="1600" dirty="0">
                          <a:solidFill>
                            <a:schemeClr val="accent1"/>
                          </a:solidFill>
                        </a:rPr>
                        <a:t>Stage</a:t>
                      </a:r>
                    </a:p>
                  </a:txBody>
                  <a:tcPr anchor="ctr">
                    <a:lnL w="1905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721204813"/>
                  </a:ext>
                </a:extLst>
              </a:tr>
              <a:tr h="556669">
                <a:tc>
                  <a:txBody>
                    <a:bodyPr/>
                    <a:lstStyle/>
                    <a:p>
                      <a:pPr algn="ctr"/>
                      <a:r>
                        <a:rPr lang="en-PH" sz="1600" dirty="0">
                          <a:latin typeface="+mn-lt"/>
                        </a:rPr>
                        <a:t>96.2%</a:t>
                      </a:r>
                    </a:p>
                  </a:txBody>
                  <a:tcPr anchor="ctr">
                    <a:lnL w="1270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lumMod val="50000"/>
                          <a:lumOff val="50000"/>
                        </a:scheme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PH" sz="1600" b="0" i="0" u="none" strike="noStrike" kern="1200" cap="none" spc="0" normalizeH="0" baseline="0" noProof="0" dirty="0">
                          <a:ln>
                            <a:noFill/>
                          </a:ln>
                          <a:solidFill>
                            <a:srgbClr val="111111"/>
                          </a:solidFill>
                          <a:effectLst/>
                          <a:uLnTx/>
                          <a:uFillTx/>
                          <a:latin typeface="+mn-lt"/>
                          <a:ea typeface="+mn-ea"/>
                          <a:cs typeface="+mn-cs"/>
                        </a:rPr>
                        <a:t>99.0%</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lumMod val="50000"/>
                          <a:lumOff val="50000"/>
                        </a:scheme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PH" sz="1600" b="0" i="0" u="none" strike="noStrike" kern="1200" cap="none" spc="0" normalizeH="0" baseline="0" noProof="0" dirty="0">
                          <a:ln>
                            <a:noFill/>
                          </a:ln>
                          <a:solidFill>
                            <a:srgbClr val="111111"/>
                          </a:solidFill>
                          <a:effectLst/>
                          <a:uLnTx/>
                          <a:uFillTx/>
                          <a:latin typeface="+mn-lt"/>
                          <a:ea typeface="+mn-ea"/>
                          <a:cs typeface="+mn-cs"/>
                        </a:rPr>
                        <a:t>2.8pt</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lumMod val="50000"/>
                          <a:lumOff val="50000"/>
                        </a:scheme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PH" sz="1600" b="0" i="0" u="none" strike="noStrike" kern="1200" cap="none" spc="0" normalizeH="0" baseline="0" noProof="0" dirty="0">
                          <a:ln>
                            <a:noFill/>
                          </a:ln>
                          <a:solidFill>
                            <a:srgbClr val="111111"/>
                          </a:solidFill>
                          <a:effectLst/>
                          <a:uLnTx/>
                          <a:uFillTx/>
                          <a:latin typeface="+mn-lt"/>
                          <a:ea typeface="+mn-ea"/>
                          <a:cs typeface="+mn-cs"/>
                        </a:rPr>
                        <a:t>Managed</a:t>
                      </a:r>
                    </a:p>
                  </a:txBody>
                  <a:tcPr anchor="ctr">
                    <a:lnL w="1905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lumMod val="50000"/>
                          <a:lumOff val="50000"/>
                        </a:schemeClr>
                      </a:solidFill>
                      <a:prstDash val="sysDot"/>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extLst>
                  <a:ext uri="{0D108BD9-81ED-4DB2-BD59-A6C34878D82A}">
                    <a16:rowId xmlns:a16="http://schemas.microsoft.com/office/drawing/2014/main" val="1689855428"/>
                  </a:ext>
                </a:extLst>
              </a:tr>
              <a:tr h="55666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PH" sz="1600" b="0" i="0" u="none" strike="noStrike" kern="1200" cap="none" spc="0" normalizeH="0" baseline="0" noProof="0" dirty="0">
                          <a:ln>
                            <a:noFill/>
                          </a:ln>
                          <a:solidFill>
                            <a:srgbClr val="111111"/>
                          </a:solidFill>
                          <a:effectLst/>
                          <a:uLnTx/>
                          <a:uFillTx/>
                          <a:latin typeface="+mn-lt"/>
                          <a:ea typeface="+mn-ea"/>
                          <a:cs typeface="+mn-cs"/>
                        </a:rPr>
                        <a:t>84%</a:t>
                      </a:r>
                    </a:p>
                  </a:txBody>
                  <a:tcPr anchor="ctr">
                    <a:lnL w="1270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9525" cap="flat" cmpd="sng" algn="ctr">
                      <a:solidFill>
                        <a:schemeClr val="tx1">
                          <a:lumMod val="50000"/>
                          <a:lumOff val="50000"/>
                        </a:schemeClr>
                      </a:solidFill>
                      <a:prstDash val="sysDot"/>
                      <a:round/>
                      <a:headEnd type="none" w="med" len="med"/>
                      <a:tailEnd type="none" w="med" len="med"/>
                    </a:lnT>
                    <a:lnB w="9525" cap="flat" cmpd="sng" algn="ctr">
                      <a:solidFill>
                        <a:schemeClr val="tx1">
                          <a:lumMod val="50000"/>
                          <a:lumOff val="50000"/>
                        </a:scheme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PH" sz="1600" b="0" i="0" u="none" strike="noStrike" kern="1200" cap="none" spc="0" normalizeH="0" baseline="0" noProof="0" dirty="0">
                          <a:ln>
                            <a:noFill/>
                          </a:ln>
                          <a:solidFill>
                            <a:srgbClr val="111111"/>
                          </a:solidFill>
                          <a:effectLst/>
                          <a:uLnTx/>
                          <a:uFillTx/>
                          <a:latin typeface="+mn-lt"/>
                          <a:ea typeface="+mn-ea"/>
                          <a:cs typeface="+mn-cs"/>
                        </a:rPr>
                        <a:t>96%</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9525" cap="flat" cmpd="sng" algn="ctr">
                      <a:solidFill>
                        <a:schemeClr val="tx1">
                          <a:lumMod val="50000"/>
                          <a:lumOff val="50000"/>
                        </a:schemeClr>
                      </a:solidFill>
                      <a:prstDash val="sysDot"/>
                      <a:round/>
                      <a:headEnd type="none" w="med" len="med"/>
                      <a:tailEnd type="none" w="med" len="med"/>
                    </a:lnT>
                    <a:lnB w="9525" cap="flat" cmpd="sng" algn="ctr">
                      <a:solidFill>
                        <a:schemeClr val="tx1">
                          <a:lumMod val="50000"/>
                          <a:lumOff val="50000"/>
                        </a:scheme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PH" sz="1600" b="0" i="0" u="none" strike="noStrike" kern="1200" cap="none" spc="0" normalizeH="0" baseline="0" noProof="0" dirty="0">
                          <a:ln>
                            <a:noFill/>
                          </a:ln>
                          <a:solidFill>
                            <a:srgbClr val="111111"/>
                          </a:solidFill>
                          <a:effectLst/>
                          <a:uLnTx/>
                          <a:uFillTx/>
                          <a:latin typeface="+mn-lt"/>
                          <a:ea typeface="+mn-ea"/>
                          <a:cs typeface="+mn-cs"/>
                        </a:rPr>
                        <a:t>12pt</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9525" cap="flat" cmpd="sng" algn="ctr">
                      <a:solidFill>
                        <a:schemeClr val="tx1">
                          <a:lumMod val="50000"/>
                          <a:lumOff val="50000"/>
                        </a:schemeClr>
                      </a:solidFill>
                      <a:prstDash val="sysDot"/>
                      <a:round/>
                      <a:headEnd type="none" w="med" len="med"/>
                      <a:tailEnd type="none" w="med" len="med"/>
                    </a:lnT>
                    <a:lnB w="9525" cap="flat" cmpd="sng" algn="ctr">
                      <a:solidFill>
                        <a:schemeClr val="tx1">
                          <a:lumMod val="50000"/>
                          <a:lumOff val="50000"/>
                        </a:scheme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PH" sz="1600" b="0" i="0" u="none" strike="noStrike" kern="1200" cap="none" spc="0" normalizeH="0" baseline="0" noProof="0" dirty="0">
                          <a:ln>
                            <a:noFill/>
                          </a:ln>
                          <a:solidFill>
                            <a:srgbClr val="111111"/>
                          </a:solidFill>
                          <a:effectLst/>
                          <a:uLnTx/>
                          <a:uFillTx/>
                          <a:latin typeface="+mn-lt"/>
                          <a:ea typeface="+mn-ea"/>
                          <a:cs typeface="+mn-cs"/>
                        </a:rPr>
                        <a:t>Managed</a:t>
                      </a:r>
                    </a:p>
                  </a:txBody>
                  <a:tcPr anchor="ctr">
                    <a:lnL w="1905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tx1">
                          <a:lumMod val="50000"/>
                          <a:lumOff val="50000"/>
                        </a:schemeClr>
                      </a:solidFill>
                      <a:prstDash val="sysDot"/>
                      <a:round/>
                      <a:headEnd type="none" w="med" len="med"/>
                      <a:tailEnd type="none" w="med" len="med"/>
                    </a:lnT>
                    <a:lnB w="9525" cap="flat" cmpd="sng" algn="ctr">
                      <a:solidFill>
                        <a:schemeClr val="tx1">
                          <a:lumMod val="50000"/>
                          <a:lumOff val="50000"/>
                        </a:schemeClr>
                      </a:solidFill>
                      <a:prstDash val="sysDot"/>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extLst>
                  <a:ext uri="{0D108BD9-81ED-4DB2-BD59-A6C34878D82A}">
                    <a16:rowId xmlns:a16="http://schemas.microsoft.com/office/drawing/2014/main" val="2192703758"/>
                  </a:ext>
                </a:extLst>
              </a:tr>
              <a:tr h="55666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PH" sz="1600" b="0" i="0" u="none" strike="noStrike" kern="1200" cap="none" spc="0" normalizeH="0" baseline="0" noProof="0" dirty="0">
                          <a:ln>
                            <a:noFill/>
                          </a:ln>
                          <a:solidFill>
                            <a:srgbClr val="111111"/>
                          </a:solidFill>
                          <a:effectLst/>
                          <a:uLnTx/>
                          <a:uFillTx/>
                          <a:latin typeface="+mn-lt"/>
                          <a:ea typeface="+mn-ea"/>
                          <a:cs typeface="+mn-cs"/>
                        </a:rPr>
                        <a:t>$48M</a:t>
                      </a:r>
                    </a:p>
                  </a:txBody>
                  <a:tcPr anchor="ctr">
                    <a:lnL w="1270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9525" cap="flat" cmpd="sng" algn="ctr">
                      <a:solidFill>
                        <a:schemeClr val="tx1">
                          <a:lumMod val="50000"/>
                          <a:lumOff val="50000"/>
                        </a:schemeClr>
                      </a:solidFill>
                      <a:prstDash val="sysDot"/>
                      <a:round/>
                      <a:headEnd type="none" w="med" len="med"/>
                      <a:tailEnd type="none" w="med" len="med"/>
                    </a:lnT>
                    <a:lnB w="9525" cap="flat" cmpd="sng" algn="ctr">
                      <a:solidFill>
                        <a:schemeClr val="tx1">
                          <a:lumMod val="50000"/>
                          <a:lumOff val="50000"/>
                        </a:scheme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PH" sz="1600" b="0" i="0" u="none" strike="noStrike" kern="1200" cap="none" spc="0" normalizeH="0" baseline="0" noProof="0" dirty="0">
                          <a:ln>
                            <a:noFill/>
                          </a:ln>
                          <a:solidFill>
                            <a:srgbClr val="111111"/>
                          </a:solidFill>
                          <a:effectLst/>
                          <a:uLnTx/>
                          <a:uFillTx/>
                          <a:latin typeface="+mn-lt"/>
                          <a:ea typeface="+mn-ea"/>
                          <a:cs typeface="+mn-cs"/>
                        </a:rPr>
                        <a:t>$16M</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9525" cap="flat" cmpd="sng" algn="ctr">
                      <a:solidFill>
                        <a:schemeClr val="tx1">
                          <a:lumMod val="50000"/>
                          <a:lumOff val="50000"/>
                        </a:schemeClr>
                      </a:solidFill>
                      <a:prstDash val="sysDot"/>
                      <a:round/>
                      <a:headEnd type="none" w="med" len="med"/>
                      <a:tailEnd type="none" w="med" len="med"/>
                    </a:lnT>
                    <a:lnB w="9525" cap="flat" cmpd="sng" algn="ctr">
                      <a:solidFill>
                        <a:schemeClr val="tx1">
                          <a:lumMod val="50000"/>
                          <a:lumOff val="50000"/>
                        </a:scheme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PH" sz="1600" b="0" i="0" u="none" strike="noStrike" kern="1200" cap="none" spc="0" normalizeH="0" baseline="0" noProof="0" dirty="0">
                          <a:ln>
                            <a:noFill/>
                          </a:ln>
                          <a:solidFill>
                            <a:srgbClr val="111111"/>
                          </a:solidFill>
                          <a:effectLst/>
                          <a:uLnTx/>
                          <a:uFillTx/>
                          <a:latin typeface="+mn-lt"/>
                          <a:ea typeface="+mn-ea"/>
                          <a:cs typeface="+mn-cs"/>
                        </a:rPr>
                        <a:t>$32M</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9525" cap="flat" cmpd="sng" algn="ctr">
                      <a:solidFill>
                        <a:schemeClr val="tx1">
                          <a:lumMod val="50000"/>
                          <a:lumOff val="50000"/>
                        </a:schemeClr>
                      </a:solidFill>
                      <a:prstDash val="sysDot"/>
                      <a:round/>
                      <a:headEnd type="none" w="med" len="med"/>
                      <a:tailEnd type="none" w="med" len="med"/>
                    </a:lnT>
                    <a:lnB w="9525" cap="flat" cmpd="sng" algn="ctr">
                      <a:solidFill>
                        <a:schemeClr val="tx1">
                          <a:lumMod val="50000"/>
                          <a:lumOff val="50000"/>
                        </a:scheme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PH" sz="1600" b="0" i="0" u="none" strike="noStrike" kern="1200" cap="none" spc="0" normalizeH="0" baseline="0" noProof="0" dirty="0">
                          <a:ln>
                            <a:noFill/>
                          </a:ln>
                          <a:solidFill>
                            <a:srgbClr val="111111"/>
                          </a:solidFill>
                          <a:effectLst/>
                          <a:uLnTx/>
                          <a:uFillTx/>
                          <a:latin typeface="+mn-lt"/>
                          <a:ea typeface="+mn-ea"/>
                          <a:cs typeface="+mn-cs"/>
                        </a:rPr>
                        <a:t>Initial</a:t>
                      </a:r>
                    </a:p>
                  </a:txBody>
                  <a:tcPr anchor="ctr">
                    <a:lnL w="1905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tx1">
                          <a:lumMod val="50000"/>
                          <a:lumOff val="50000"/>
                        </a:schemeClr>
                      </a:solidFill>
                      <a:prstDash val="sysDot"/>
                      <a:round/>
                      <a:headEnd type="none" w="med" len="med"/>
                      <a:tailEnd type="none" w="med" len="med"/>
                    </a:lnT>
                    <a:lnB w="9525" cap="flat" cmpd="sng" algn="ctr">
                      <a:solidFill>
                        <a:schemeClr val="tx1">
                          <a:lumMod val="50000"/>
                          <a:lumOff val="50000"/>
                        </a:schemeClr>
                      </a:solidFill>
                      <a:prstDash val="sysDot"/>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extLst>
                  <a:ext uri="{0D108BD9-81ED-4DB2-BD59-A6C34878D82A}">
                    <a16:rowId xmlns:a16="http://schemas.microsoft.com/office/drawing/2014/main" val="2450149579"/>
                  </a:ext>
                </a:extLst>
              </a:tr>
              <a:tr h="55666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PH" sz="1600" b="0" i="0" u="none" strike="noStrike" kern="1200" cap="none" spc="0" normalizeH="0" baseline="0" noProof="0" dirty="0">
                          <a:ln>
                            <a:noFill/>
                          </a:ln>
                          <a:solidFill>
                            <a:srgbClr val="111111"/>
                          </a:solidFill>
                          <a:effectLst/>
                          <a:uLnTx/>
                          <a:uFillTx/>
                          <a:latin typeface="+mn-lt"/>
                          <a:ea typeface="+mn-ea"/>
                          <a:cs typeface="+mn-cs"/>
                        </a:rPr>
                        <a:t>3.1</a:t>
                      </a:r>
                    </a:p>
                  </a:txBody>
                  <a:tcPr anchor="ctr">
                    <a:lnL w="1270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9525" cap="flat" cmpd="sng" algn="ctr">
                      <a:solidFill>
                        <a:schemeClr val="tx1">
                          <a:lumMod val="50000"/>
                          <a:lumOff val="50000"/>
                        </a:schemeClr>
                      </a:solidFill>
                      <a:prstDash val="sysDot"/>
                      <a:round/>
                      <a:headEnd type="none" w="med" len="med"/>
                      <a:tailEnd type="none" w="med" len="med"/>
                    </a:lnT>
                    <a:lnB w="9525" cap="flat" cmpd="sng" algn="ctr">
                      <a:solidFill>
                        <a:schemeClr val="tx1">
                          <a:lumMod val="50000"/>
                          <a:lumOff val="50000"/>
                        </a:scheme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PH" sz="1600" b="0" i="0" u="none" strike="noStrike" kern="1200" cap="none" spc="0" normalizeH="0" baseline="0" noProof="0" dirty="0">
                          <a:ln>
                            <a:noFill/>
                          </a:ln>
                          <a:solidFill>
                            <a:srgbClr val="111111"/>
                          </a:solidFill>
                          <a:effectLst/>
                          <a:uLnTx/>
                          <a:uFillTx/>
                          <a:latin typeface="+mn-lt"/>
                          <a:ea typeface="+mn-ea"/>
                          <a:cs typeface="+mn-cs"/>
                        </a:rPr>
                        <a:t>&lt;1.0</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9525" cap="flat" cmpd="sng" algn="ctr">
                      <a:solidFill>
                        <a:schemeClr val="tx1">
                          <a:lumMod val="50000"/>
                          <a:lumOff val="50000"/>
                        </a:schemeClr>
                      </a:solidFill>
                      <a:prstDash val="sysDot"/>
                      <a:round/>
                      <a:headEnd type="none" w="med" len="med"/>
                      <a:tailEnd type="none" w="med" len="med"/>
                    </a:lnT>
                    <a:lnB w="9525" cap="flat" cmpd="sng" algn="ctr">
                      <a:solidFill>
                        <a:schemeClr val="tx1">
                          <a:lumMod val="50000"/>
                          <a:lumOff val="50000"/>
                        </a:scheme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PH" sz="1600" b="0" i="0" u="none" strike="noStrike" kern="1200" cap="none" spc="0" normalizeH="0" baseline="0" noProof="0" dirty="0">
                          <a:ln>
                            <a:noFill/>
                          </a:ln>
                          <a:solidFill>
                            <a:srgbClr val="111111"/>
                          </a:solidFill>
                          <a:effectLst/>
                          <a:uLnTx/>
                          <a:uFillTx/>
                          <a:latin typeface="+mn-lt"/>
                          <a:ea typeface="+mn-ea"/>
                          <a:cs typeface="+mn-cs"/>
                        </a:rPr>
                        <a:t>2.1</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9525" cap="flat" cmpd="sng" algn="ctr">
                      <a:solidFill>
                        <a:schemeClr val="tx1">
                          <a:lumMod val="50000"/>
                          <a:lumOff val="50000"/>
                        </a:schemeClr>
                      </a:solidFill>
                      <a:prstDash val="sysDot"/>
                      <a:round/>
                      <a:headEnd type="none" w="med" len="med"/>
                      <a:tailEnd type="none" w="med" len="med"/>
                    </a:lnT>
                    <a:lnB w="9525" cap="flat" cmpd="sng" algn="ctr">
                      <a:solidFill>
                        <a:schemeClr val="tx1">
                          <a:lumMod val="50000"/>
                          <a:lumOff val="50000"/>
                        </a:scheme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PH" sz="1600" b="0" i="0" u="none" strike="noStrike" kern="1200" cap="none" spc="0" normalizeH="0" baseline="0" noProof="0" dirty="0">
                          <a:ln>
                            <a:noFill/>
                          </a:ln>
                          <a:solidFill>
                            <a:srgbClr val="111111"/>
                          </a:solidFill>
                          <a:effectLst/>
                          <a:uLnTx/>
                          <a:uFillTx/>
                          <a:latin typeface="+mn-lt"/>
                          <a:ea typeface="+mn-ea"/>
                          <a:cs typeface="+mn-cs"/>
                        </a:rPr>
                        <a:t>Defined</a:t>
                      </a:r>
                    </a:p>
                  </a:txBody>
                  <a:tcPr anchor="ctr">
                    <a:lnL w="1905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tx1">
                          <a:lumMod val="50000"/>
                          <a:lumOff val="50000"/>
                        </a:schemeClr>
                      </a:solidFill>
                      <a:prstDash val="sysDot"/>
                      <a:round/>
                      <a:headEnd type="none" w="med" len="med"/>
                      <a:tailEnd type="none" w="med" len="med"/>
                    </a:lnT>
                    <a:lnB w="9525" cap="flat" cmpd="sng" algn="ctr">
                      <a:solidFill>
                        <a:schemeClr val="tx1">
                          <a:lumMod val="50000"/>
                          <a:lumOff val="50000"/>
                        </a:schemeClr>
                      </a:solidFill>
                      <a:prstDash val="sysDot"/>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extLst>
                  <a:ext uri="{0D108BD9-81ED-4DB2-BD59-A6C34878D82A}">
                    <a16:rowId xmlns:a16="http://schemas.microsoft.com/office/drawing/2014/main" val="3772331335"/>
                  </a:ext>
                </a:extLst>
              </a:tr>
              <a:tr h="55666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PH" sz="1600" b="0" i="0" u="none" strike="noStrike" kern="1200" cap="none" spc="0" normalizeH="0" baseline="0" noProof="0" dirty="0">
                          <a:ln>
                            <a:noFill/>
                          </a:ln>
                          <a:solidFill>
                            <a:srgbClr val="111111"/>
                          </a:solidFill>
                          <a:effectLst/>
                          <a:uLnTx/>
                          <a:uFillTx/>
                          <a:latin typeface="+mn-lt"/>
                          <a:ea typeface="+mn-ea"/>
                          <a:cs typeface="+mn-cs"/>
                        </a:rPr>
                        <a:t>41%</a:t>
                      </a:r>
                    </a:p>
                  </a:txBody>
                  <a:tcPr anchor="ctr">
                    <a:lnL w="1270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9525" cap="flat" cmpd="sng" algn="ctr">
                      <a:solidFill>
                        <a:schemeClr val="tx1">
                          <a:lumMod val="50000"/>
                          <a:lumOff val="50000"/>
                        </a:schemeClr>
                      </a:solidFill>
                      <a:prstDash val="sysDot"/>
                      <a:round/>
                      <a:headEnd type="none" w="med" len="med"/>
                      <a:tailEnd type="none" w="med" len="med"/>
                    </a:lnT>
                    <a:lnB w="9525" cap="flat" cmpd="sng" algn="ctr">
                      <a:solidFill>
                        <a:schemeClr val="tx1">
                          <a:lumMod val="50000"/>
                          <a:lumOff val="50000"/>
                        </a:scheme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PH" sz="1600" b="0" i="0" u="none" strike="noStrike" kern="1200" cap="none" spc="0" normalizeH="0" baseline="0" noProof="0" dirty="0">
                          <a:ln>
                            <a:noFill/>
                          </a:ln>
                          <a:solidFill>
                            <a:srgbClr val="111111"/>
                          </a:solidFill>
                          <a:effectLst/>
                          <a:uLnTx/>
                          <a:uFillTx/>
                          <a:latin typeface="+mn-lt"/>
                          <a:ea typeface="+mn-ea"/>
                          <a:cs typeface="+mn-cs"/>
                        </a:rPr>
                        <a:t>75%</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9525" cap="flat" cmpd="sng" algn="ctr">
                      <a:solidFill>
                        <a:schemeClr val="tx1">
                          <a:lumMod val="50000"/>
                          <a:lumOff val="50000"/>
                        </a:schemeClr>
                      </a:solidFill>
                      <a:prstDash val="sysDot"/>
                      <a:round/>
                      <a:headEnd type="none" w="med" len="med"/>
                      <a:tailEnd type="none" w="med" len="med"/>
                    </a:lnT>
                    <a:lnB w="9525" cap="flat" cmpd="sng" algn="ctr">
                      <a:solidFill>
                        <a:schemeClr val="tx1">
                          <a:lumMod val="50000"/>
                          <a:lumOff val="50000"/>
                        </a:scheme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PH" sz="1600" b="0" i="0" u="none" strike="noStrike" kern="1200" cap="none" spc="0" normalizeH="0" baseline="0" noProof="0" dirty="0">
                          <a:ln>
                            <a:noFill/>
                          </a:ln>
                          <a:solidFill>
                            <a:srgbClr val="111111"/>
                          </a:solidFill>
                          <a:effectLst/>
                          <a:uLnTx/>
                          <a:uFillTx/>
                          <a:latin typeface="+mn-lt"/>
                          <a:ea typeface="+mn-ea"/>
                          <a:cs typeface="+mn-cs"/>
                        </a:rPr>
                        <a:t>34pt</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9525" cap="flat" cmpd="sng" algn="ctr">
                      <a:solidFill>
                        <a:schemeClr val="tx1">
                          <a:lumMod val="50000"/>
                          <a:lumOff val="50000"/>
                        </a:schemeClr>
                      </a:solidFill>
                      <a:prstDash val="sysDot"/>
                      <a:round/>
                      <a:headEnd type="none" w="med" len="med"/>
                      <a:tailEnd type="none" w="med" len="med"/>
                    </a:lnT>
                    <a:lnB w="9525" cap="flat" cmpd="sng" algn="ctr">
                      <a:solidFill>
                        <a:schemeClr val="tx1">
                          <a:lumMod val="50000"/>
                          <a:lumOff val="50000"/>
                        </a:scheme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PH" sz="1600" b="0" i="0" u="none" strike="noStrike" kern="1200" cap="none" spc="0" normalizeH="0" baseline="0" noProof="0" dirty="0">
                          <a:ln>
                            <a:noFill/>
                          </a:ln>
                          <a:solidFill>
                            <a:srgbClr val="111111"/>
                          </a:solidFill>
                          <a:effectLst/>
                          <a:uLnTx/>
                          <a:uFillTx/>
                          <a:latin typeface="+mn-lt"/>
                          <a:ea typeface="+mn-ea"/>
                          <a:cs typeface="+mn-cs"/>
                        </a:rPr>
                        <a:t>Managed</a:t>
                      </a:r>
                    </a:p>
                  </a:txBody>
                  <a:tcPr anchor="ctr">
                    <a:lnL w="1905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tx1">
                          <a:lumMod val="50000"/>
                          <a:lumOff val="50000"/>
                        </a:schemeClr>
                      </a:solidFill>
                      <a:prstDash val="sysDot"/>
                      <a:round/>
                      <a:headEnd type="none" w="med" len="med"/>
                      <a:tailEnd type="none" w="med" len="med"/>
                    </a:lnT>
                    <a:lnB w="9525" cap="flat" cmpd="sng" algn="ctr">
                      <a:solidFill>
                        <a:schemeClr val="tx1">
                          <a:lumMod val="50000"/>
                          <a:lumOff val="50000"/>
                        </a:schemeClr>
                      </a:solidFill>
                      <a:prstDash val="sysDot"/>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extLst>
                  <a:ext uri="{0D108BD9-81ED-4DB2-BD59-A6C34878D82A}">
                    <a16:rowId xmlns:a16="http://schemas.microsoft.com/office/drawing/2014/main" val="2974993539"/>
                  </a:ext>
                </a:extLst>
              </a:tr>
              <a:tr h="55666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PH" sz="1600" b="0" i="0" u="none" strike="noStrike" kern="1200" cap="none" spc="0" normalizeH="0" baseline="0" noProof="0" dirty="0">
                          <a:ln>
                            <a:noFill/>
                          </a:ln>
                          <a:solidFill>
                            <a:srgbClr val="111111"/>
                          </a:solidFill>
                          <a:effectLst/>
                          <a:uLnTx/>
                          <a:uFillTx/>
                          <a:latin typeface="+mn-lt"/>
                          <a:ea typeface="+mn-ea"/>
                          <a:cs typeface="+mn-cs"/>
                        </a:rPr>
                        <a:t>22%</a:t>
                      </a:r>
                    </a:p>
                  </a:txBody>
                  <a:tcPr anchor="ctr">
                    <a:lnL w="1270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9525" cap="flat" cmpd="sng" algn="ctr">
                      <a:solidFill>
                        <a:schemeClr val="tx1">
                          <a:lumMod val="50000"/>
                          <a:lumOff val="50000"/>
                        </a:schemeClr>
                      </a:solidFill>
                      <a:prstDash val="sysDot"/>
                      <a:round/>
                      <a:headEnd type="none" w="med" len="med"/>
                      <a:tailEnd type="none" w="med" len="med"/>
                    </a:lnT>
                    <a:lnB w="9525" cap="flat" cmpd="sng" algn="ctr">
                      <a:noFill/>
                      <a:prstDash val="sysDot"/>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PH" sz="1600" b="0" i="0" u="none" strike="noStrike" kern="1200" cap="none" spc="0" normalizeH="0" baseline="0" noProof="0" dirty="0">
                          <a:ln>
                            <a:noFill/>
                          </a:ln>
                          <a:solidFill>
                            <a:srgbClr val="111111"/>
                          </a:solidFill>
                          <a:effectLst/>
                          <a:uLnTx/>
                          <a:uFillTx/>
                          <a:latin typeface="+mn-lt"/>
                          <a:ea typeface="+mn-ea"/>
                          <a:cs typeface="+mn-cs"/>
                        </a:rPr>
                        <a:t>70%</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9525" cap="flat" cmpd="sng" algn="ctr">
                      <a:solidFill>
                        <a:schemeClr val="tx1">
                          <a:lumMod val="50000"/>
                          <a:lumOff val="50000"/>
                        </a:schemeClr>
                      </a:solidFill>
                      <a:prstDash val="sysDot"/>
                      <a:round/>
                      <a:headEnd type="none" w="med" len="med"/>
                      <a:tailEnd type="none" w="med" len="med"/>
                    </a:lnT>
                    <a:lnB w="9525" cap="flat" cmpd="sng" algn="ctr">
                      <a:noFill/>
                      <a:prstDash val="sysDot"/>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PH" sz="1600" b="0" i="0" u="none" strike="noStrike" kern="1200" cap="none" spc="0" normalizeH="0" baseline="0" noProof="0" dirty="0">
                          <a:ln>
                            <a:noFill/>
                          </a:ln>
                          <a:solidFill>
                            <a:srgbClr val="111111"/>
                          </a:solidFill>
                          <a:effectLst/>
                          <a:uLnTx/>
                          <a:uFillTx/>
                          <a:latin typeface="+mn-lt"/>
                          <a:ea typeface="+mn-ea"/>
                          <a:cs typeface="+mn-cs"/>
                        </a:rPr>
                        <a:t>48pt</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9525" cap="flat" cmpd="sng" algn="ctr">
                      <a:solidFill>
                        <a:schemeClr val="tx1">
                          <a:lumMod val="50000"/>
                          <a:lumOff val="50000"/>
                        </a:schemeClr>
                      </a:solidFill>
                      <a:prstDash val="sysDot"/>
                      <a:round/>
                      <a:headEnd type="none" w="med" len="med"/>
                      <a:tailEnd type="none" w="med" len="med"/>
                    </a:lnT>
                    <a:lnB w="9525" cap="flat" cmpd="sng" algn="ctr">
                      <a:noFill/>
                      <a:prstDash val="sysDot"/>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PH" sz="1600" b="0" i="0" u="none" strike="noStrike" kern="1200" cap="none" spc="0" normalizeH="0" baseline="0" noProof="0" dirty="0">
                          <a:ln>
                            <a:noFill/>
                          </a:ln>
                          <a:solidFill>
                            <a:srgbClr val="111111"/>
                          </a:solidFill>
                          <a:effectLst/>
                          <a:uLnTx/>
                          <a:uFillTx/>
                          <a:latin typeface="+mn-lt"/>
                          <a:ea typeface="+mn-ea"/>
                          <a:cs typeface="+mn-cs"/>
                        </a:rPr>
                        <a:t>Initial</a:t>
                      </a:r>
                    </a:p>
                  </a:txBody>
                  <a:tcPr anchor="ctr">
                    <a:lnL w="1905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tx1">
                          <a:lumMod val="50000"/>
                          <a:lumOff val="50000"/>
                        </a:schemeClr>
                      </a:solidFill>
                      <a:prstDash val="sysDot"/>
                      <a:round/>
                      <a:headEnd type="none" w="med" len="med"/>
                      <a:tailEnd type="none" w="med" len="med"/>
                    </a:lnT>
                    <a:lnB w="9525" cap="flat" cmpd="sng" algn="ctr">
                      <a:noFill/>
                      <a:prstDash val="sysDot"/>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extLst>
                  <a:ext uri="{0D108BD9-81ED-4DB2-BD59-A6C34878D82A}">
                    <a16:rowId xmlns:a16="http://schemas.microsoft.com/office/drawing/2014/main" val="4082506501"/>
                  </a:ext>
                </a:extLst>
              </a:tr>
            </a:tbl>
          </a:graphicData>
        </a:graphic>
      </p:graphicFrame>
      <p:grpSp>
        <p:nvGrpSpPr>
          <p:cNvPr id="18" name="Group 17">
            <a:extLst>
              <a:ext uri="{FF2B5EF4-FFF2-40B4-BE49-F238E27FC236}">
                <a16:creationId xmlns:a16="http://schemas.microsoft.com/office/drawing/2014/main" id="{ACA47A28-C731-4D79-B275-48A862A01EEE}"/>
              </a:ext>
            </a:extLst>
          </p:cNvPr>
          <p:cNvGrpSpPr/>
          <p:nvPr/>
        </p:nvGrpSpPr>
        <p:grpSpPr>
          <a:xfrm>
            <a:off x="294968" y="1931348"/>
            <a:ext cx="3125964" cy="3457422"/>
            <a:chOff x="294968" y="2217509"/>
            <a:chExt cx="2148511" cy="3457422"/>
          </a:xfrm>
          <a:gradFill flip="none" rotWithShape="1">
            <a:gsLst>
              <a:gs pos="0">
                <a:schemeClr val="accent1"/>
              </a:gs>
              <a:gs pos="100000">
                <a:schemeClr val="accent3"/>
              </a:gs>
            </a:gsLst>
            <a:lin ang="5400000" scaled="1"/>
            <a:tileRect/>
          </a:gradFill>
        </p:grpSpPr>
        <p:sp>
          <p:nvSpPr>
            <p:cNvPr id="4" name="Arrow: Down 3">
              <a:extLst>
                <a:ext uri="{FF2B5EF4-FFF2-40B4-BE49-F238E27FC236}">
                  <a16:creationId xmlns:a16="http://schemas.microsoft.com/office/drawing/2014/main" id="{96F55C2F-68AD-4666-A781-673711C1CA39}"/>
                </a:ext>
              </a:extLst>
            </p:cNvPr>
            <p:cNvSpPr/>
            <p:nvPr/>
          </p:nvSpPr>
          <p:spPr>
            <a:xfrm>
              <a:off x="294968" y="2217509"/>
              <a:ext cx="2148511" cy="635876"/>
            </a:xfrm>
            <a:prstGeom prst="downArrow">
              <a:avLst>
                <a:gd name="adj1" fmla="val 100000"/>
                <a:gd name="adj2" fmla="val 2778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PH" dirty="0"/>
                <a:t>Quality</a:t>
              </a:r>
            </a:p>
          </p:txBody>
        </p:sp>
        <p:sp>
          <p:nvSpPr>
            <p:cNvPr id="5" name="Arrow: Chevron 4">
              <a:extLst>
                <a:ext uri="{FF2B5EF4-FFF2-40B4-BE49-F238E27FC236}">
                  <a16:creationId xmlns:a16="http://schemas.microsoft.com/office/drawing/2014/main" id="{7359A41C-AC47-4B49-AF18-E22973E172AD}"/>
                </a:ext>
              </a:extLst>
            </p:cNvPr>
            <p:cNvSpPr/>
            <p:nvPr/>
          </p:nvSpPr>
          <p:spPr>
            <a:xfrm rot="5400000">
              <a:off x="1019947" y="1994164"/>
              <a:ext cx="698553" cy="2148509"/>
            </a:xfrm>
            <a:prstGeom prst="chevron">
              <a:avLst>
                <a:gd name="adj" fmla="val 2459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PH" dirty="0"/>
                <a:t>Delivery</a:t>
              </a:r>
            </a:p>
          </p:txBody>
        </p:sp>
        <p:sp>
          <p:nvSpPr>
            <p:cNvPr id="6" name="Arrow: Chevron 5">
              <a:extLst>
                <a:ext uri="{FF2B5EF4-FFF2-40B4-BE49-F238E27FC236}">
                  <a16:creationId xmlns:a16="http://schemas.microsoft.com/office/drawing/2014/main" id="{983905D8-0566-4358-8374-E6C3ADDC419C}"/>
                </a:ext>
              </a:extLst>
            </p:cNvPr>
            <p:cNvSpPr/>
            <p:nvPr/>
          </p:nvSpPr>
          <p:spPr>
            <a:xfrm rot="5400000">
              <a:off x="1019947" y="2558474"/>
              <a:ext cx="698553" cy="2148509"/>
            </a:xfrm>
            <a:prstGeom prst="chevron">
              <a:avLst>
                <a:gd name="adj" fmla="val 2459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PH" dirty="0"/>
                <a:t>Cost</a:t>
              </a:r>
            </a:p>
          </p:txBody>
        </p:sp>
        <p:sp>
          <p:nvSpPr>
            <p:cNvPr id="7" name="Arrow: Chevron 6">
              <a:extLst>
                <a:ext uri="{FF2B5EF4-FFF2-40B4-BE49-F238E27FC236}">
                  <a16:creationId xmlns:a16="http://schemas.microsoft.com/office/drawing/2014/main" id="{B5EEE740-75F9-4593-8622-4AE78841BA6F}"/>
                </a:ext>
              </a:extLst>
            </p:cNvPr>
            <p:cNvSpPr/>
            <p:nvPr/>
          </p:nvSpPr>
          <p:spPr>
            <a:xfrm rot="5400000">
              <a:off x="1019947" y="3122783"/>
              <a:ext cx="698553" cy="2148509"/>
            </a:xfrm>
            <a:prstGeom prst="chevron">
              <a:avLst>
                <a:gd name="adj" fmla="val 2459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PH" dirty="0"/>
                <a:t>Safety</a:t>
              </a:r>
            </a:p>
          </p:txBody>
        </p:sp>
        <p:sp>
          <p:nvSpPr>
            <p:cNvPr id="8" name="Arrow: Chevron 7">
              <a:extLst>
                <a:ext uri="{FF2B5EF4-FFF2-40B4-BE49-F238E27FC236}">
                  <a16:creationId xmlns:a16="http://schemas.microsoft.com/office/drawing/2014/main" id="{7DE42E00-6998-4191-A630-EF25272669B1}"/>
                </a:ext>
              </a:extLst>
            </p:cNvPr>
            <p:cNvSpPr/>
            <p:nvPr/>
          </p:nvSpPr>
          <p:spPr>
            <a:xfrm rot="5400000">
              <a:off x="1019947" y="3687093"/>
              <a:ext cx="698553" cy="2148509"/>
            </a:xfrm>
            <a:prstGeom prst="chevron">
              <a:avLst>
                <a:gd name="adj" fmla="val 2459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PH" dirty="0"/>
                <a:t>People</a:t>
              </a:r>
            </a:p>
          </p:txBody>
        </p:sp>
        <p:sp>
          <p:nvSpPr>
            <p:cNvPr id="9" name="Arrow: Chevron 8">
              <a:extLst>
                <a:ext uri="{FF2B5EF4-FFF2-40B4-BE49-F238E27FC236}">
                  <a16:creationId xmlns:a16="http://schemas.microsoft.com/office/drawing/2014/main" id="{147A2174-EB2E-418C-B441-F9D4868AC535}"/>
                </a:ext>
              </a:extLst>
            </p:cNvPr>
            <p:cNvSpPr/>
            <p:nvPr/>
          </p:nvSpPr>
          <p:spPr>
            <a:xfrm rot="5400000">
              <a:off x="1019947" y="4251400"/>
              <a:ext cx="698553" cy="2148509"/>
            </a:xfrm>
            <a:prstGeom prst="chevron">
              <a:avLst>
                <a:gd name="adj" fmla="val 2459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PH" dirty="0"/>
                <a:t>Digital</a:t>
              </a:r>
            </a:p>
          </p:txBody>
        </p:sp>
      </p:grpSp>
      <p:sp>
        <p:nvSpPr>
          <p:cNvPr id="19" name="Rectangle: Rounded Corners 18">
            <a:extLst>
              <a:ext uri="{FF2B5EF4-FFF2-40B4-BE49-F238E27FC236}">
                <a16:creationId xmlns:a16="http://schemas.microsoft.com/office/drawing/2014/main" id="{DB90BD7F-0CDC-4120-8C42-FB2E3845333C}"/>
              </a:ext>
            </a:extLst>
          </p:cNvPr>
          <p:cNvSpPr/>
          <p:nvPr/>
        </p:nvSpPr>
        <p:spPr>
          <a:xfrm>
            <a:off x="294968" y="5509547"/>
            <a:ext cx="11602063" cy="639974"/>
          </a:xfrm>
          <a:prstGeom prst="round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48000" tIns="91440" rIns="91440" bIns="91440" rtlCol="0" anchor="ctr"/>
          <a:lstStyle/>
          <a:p>
            <a:pPr marL="0" marR="0" lvl="0" indent="0" defTabSz="914400" rtl="0" eaLnBrk="1" fontAlgn="auto" latinLnBrk="0" hangingPunct="1">
              <a:lnSpc>
                <a:spcPct val="95000"/>
              </a:lnSpc>
              <a:spcBef>
                <a:spcPts val="0"/>
              </a:spcBef>
              <a:spcAft>
                <a:spcPts val="0"/>
              </a:spcAft>
              <a:buClrTx/>
              <a:buSzTx/>
              <a:buFontTx/>
              <a:buNone/>
              <a:tabLst/>
              <a:defRPr/>
            </a:pPr>
            <a:r>
              <a:rPr kumimoji="0" lang="en-US" sz="1400" b="1" i="0" u="none" strike="noStrike" kern="0" cap="none" spc="0" normalizeH="0" baseline="0" noProof="0" dirty="0">
                <a:ln>
                  <a:noFill/>
                </a:ln>
                <a:solidFill>
                  <a:prstClr val="white"/>
                </a:solidFill>
                <a:effectLst/>
                <a:uLnTx/>
                <a:uFillTx/>
                <a:ea typeface="+mn-ea"/>
                <a:cs typeface="+mn-cs"/>
              </a:rPr>
              <a:t>Priority</a:t>
            </a:r>
          </a:p>
        </p:txBody>
      </p:sp>
      <p:sp>
        <p:nvSpPr>
          <p:cNvPr id="20" name="Rectangle: Rounded Corners 19">
            <a:extLst>
              <a:ext uri="{FF2B5EF4-FFF2-40B4-BE49-F238E27FC236}">
                <a16:creationId xmlns:a16="http://schemas.microsoft.com/office/drawing/2014/main" id="{5D67F877-AD8F-4C03-A45C-DBE9C0D653AC}"/>
              </a:ext>
            </a:extLst>
          </p:cNvPr>
          <p:cNvSpPr/>
          <p:nvPr/>
        </p:nvSpPr>
        <p:spPr>
          <a:xfrm>
            <a:off x="1960880" y="5547638"/>
            <a:ext cx="9903171" cy="563792"/>
          </a:xfrm>
          <a:prstGeom prst="roundRect">
            <a:avLst/>
          </a:prstGeom>
          <a:solidFill>
            <a:srgbClr val="FFFFFF"/>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rgbClr val="29BA74"/>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dirty="0">
              <a:ln>
                <a:noFill/>
              </a:ln>
              <a:solidFill>
                <a:srgbClr val="FFFFFF"/>
              </a:solidFill>
              <a:effectLst/>
              <a:uLnTx/>
              <a:uFillTx/>
              <a:ea typeface="+mn-ea"/>
              <a:cs typeface="+mn-cs"/>
            </a:endParaRPr>
          </a:p>
        </p:txBody>
      </p:sp>
      <p:sp>
        <p:nvSpPr>
          <p:cNvPr id="21" name="ee4pContent2">
            <a:extLst>
              <a:ext uri="{FF2B5EF4-FFF2-40B4-BE49-F238E27FC236}">
                <a16:creationId xmlns:a16="http://schemas.microsoft.com/office/drawing/2014/main" id="{94A1B2AC-A011-4572-BCE4-F2BFA79422C8}"/>
              </a:ext>
            </a:extLst>
          </p:cNvPr>
          <p:cNvSpPr txBox="1"/>
          <p:nvPr/>
        </p:nvSpPr>
        <p:spPr>
          <a:xfrm>
            <a:off x="2187616" y="5598417"/>
            <a:ext cx="9393464" cy="462234"/>
          </a:xfrm>
          <a:prstGeom prst="rect">
            <a:avLst/>
          </a:prstGeom>
          <a:ln cap="rnd">
            <a:noFill/>
          </a:ln>
        </p:spPr>
        <p:txBody>
          <a:bodyPr vert="horz" wrap="square" lIns="0" tIns="0" rIns="0" bIns="0" rtlCol="0" anchor="ctr">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a:buSzPct val="100000"/>
              <a:buFont typeface="Trebuchet MS" panose="020B0603020202020204" pitchFamily="34" charset="0"/>
              <a:buChar char="​"/>
              <a:defRPr/>
            </a:pPr>
            <a:r>
              <a:rPr lang="en-US" sz="1600" dirty="0">
                <a:latin typeface="+mn-lt"/>
              </a:rPr>
              <a:t>Cost and digital maturity are our weakest links and biggest opportunity: both sit at the initial stage with the largest gaps to close.</a:t>
            </a:r>
          </a:p>
        </p:txBody>
      </p:sp>
      <p:grpSp>
        <p:nvGrpSpPr>
          <p:cNvPr id="29" name="Group 28">
            <a:extLst>
              <a:ext uri="{FF2B5EF4-FFF2-40B4-BE49-F238E27FC236}">
                <a16:creationId xmlns:a16="http://schemas.microsoft.com/office/drawing/2014/main" id="{4D0312C1-CE57-4504-AC64-69A4ECD1154F}"/>
              </a:ext>
            </a:extLst>
          </p:cNvPr>
          <p:cNvGrpSpPr/>
          <p:nvPr/>
        </p:nvGrpSpPr>
        <p:grpSpPr>
          <a:xfrm>
            <a:off x="465665" y="5662198"/>
            <a:ext cx="334950" cy="334672"/>
            <a:chOff x="6968299" y="1554480"/>
            <a:chExt cx="914400" cy="914400"/>
          </a:xfrm>
          <a:solidFill>
            <a:schemeClr val="bg1"/>
          </a:solidFill>
        </p:grpSpPr>
        <p:sp>
          <p:nvSpPr>
            <p:cNvPr id="32" name="Google Shape;775;p8"/>
            <p:cNvSpPr/>
            <p:nvPr/>
          </p:nvSpPr>
          <p:spPr>
            <a:xfrm>
              <a:off x="6968299" y="1554480"/>
              <a:ext cx="914400" cy="914400"/>
            </a:xfrm>
            <a:custGeom>
              <a:avLst/>
              <a:gdLst/>
              <a:ahLst/>
              <a:cxnLst/>
              <a:rect l="l" t="t" r="r" b="b"/>
              <a:pathLst>
                <a:path w="10000" h="10000" extrusionOk="0">
                  <a:moveTo>
                    <a:pt x="8400" y="2567"/>
                  </a:moveTo>
                  <a:lnTo>
                    <a:pt x="8400" y="1600"/>
                  </a:lnTo>
                  <a:lnTo>
                    <a:pt x="7433" y="1600"/>
                  </a:lnTo>
                  <a:lnTo>
                    <a:pt x="7400" y="1598"/>
                  </a:lnTo>
                  <a:lnTo>
                    <a:pt x="7368" y="1591"/>
                  </a:lnTo>
                  <a:lnTo>
                    <a:pt x="7337" y="1581"/>
                  </a:lnTo>
                  <a:lnTo>
                    <a:pt x="7308" y="1567"/>
                  </a:lnTo>
                  <a:lnTo>
                    <a:pt x="7281" y="1548"/>
                  </a:lnTo>
                  <a:lnTo>
                    <a:pt x="7256" y="1527"/>
                  </a:lnTo>
                  <a:lnTo>
                    <a:pt x="7235" y="1502"/>
                  </a:lnTo>
                  <a:lnTo>
                    <a:pt x="7216" y="1475"/>
                  </a:lnTo>
                  <a:lnTo>
                    <a:pt x="7202" y="1446"/>
                  </a:lnTo>
                  <a:lnTo>
                    <a:pt x="7192" y="1415"/>
                  </a:lnTo>
                  <a:lnTo>
                    <a:pt x="7185" y="1383"/>
                  </a:lnTo>
                  <a:lnTo>
                    <a:pt x="7183" y="1350"/>
                  </a:lnTo>
                  <a:lnTo>
                    <a:pt x="7185" y="1317"/>
                  </a:lnTo>
                  <a:lnTo>
                    <a:pt x="7192" y="1285"/>
                  </a:lnTo>
                  <a:lnTo>
                    <a:pt x="7202" y="1254"/>
                  </a:lnTo>
                  <a:lnTo>
                    <a:pt x="7216" y="1225"/>
                  </a:lnTo>
                  <a:lnTo>
                    <a:pt x="7235" y="1198"/>
                  </a:lnTo>
                  <a:lnTo>
                    <a:pt x="7256" y="1173"/>
                  </a:lnTo>
                  <a:lnTo>
                    <a:pt x="7281" y="1152"/>
                  </a:lnTo>
                  <a:lnTo>
                    <a:pt x="7308" y="1133"/>
                  </a:lnTo>
                  <a:lnTo>
                    <a:pt x="7337" y="1119"/>
                  </a:lnTo>
                  <a:lnTo>
                    <a:pt x="7368" y="1109"/>
                  </a:lnTo>
                  <a:lnTo>
                    <a:pt x="7400" y="1102"/>
                  </a:lnTo>
                  <a:lnTo>
                    <a:pt x="7433" y="1100"/>
                  </a:lnTo>
                  <a:lnTo>
                    <a:pt x="8650" y="1100"/>
                  </a:lnTo>
                  <a:lnTo>
                    <a:pt x="8683" y="1102"/>
                  </a:lnTo>
                  <a:lnTo>
                    <a:pt x="8715" y="1109"/>
                  </a:lnTo>
                  <a:lnTo>
                    <a:pt x="8746" y="1119"/>
                  </a:lnTo>
                  <a:lnTo>
                    <a:pt x="8775" y="1133"/>
                  </a:lnTo>
                  <a:lnTo>
                    <a:pt x="8802" y="1152"/>
                  </a:lnTo>
                  <a:lnTo>
                    <a:pt x="8827" y="1173"/>
                  </a:lnTo>
                  <a:lnTo>
                    <a:pt x="8848" y="1198"/>
                  </a:lnTo>
                  <a:lnTo>
                    <a:pt x="8867" y="1225"/>
                  </a:lnTo>
                  <a:lnTo>
                    <a:pt x="8881" y="1254"/>
                  </a:lnTo>
                  <a:lnTo>
                    <a:pt x="8891" y="1285"/>
                  </a:lnTo>
                  <a:lnTo>
                    <a:pt x="8898" y="1317"/>
                  </a:lnTo>
                  <a:lnTo>
                    <a:pt x="8900" y="1350"/>
                  </a:lnTo>
                  <a:lnTo>
                    <a:pt x="8900" y="2567"/>
                  </a:lnTo>
                  <a:lnTo>
                    <a:pt x="8898" y="2600"/>
                  </a:lnTo>
                  <a:lnTo>
                    <a:pt x="8891" y="2632"/>
                  </a:lnTo>
                  <a:lnTo>
                    <a:pt x="8881" y="2663"/>
                  </a:lnTo>
                  <a:lnTo>
                    <a:pt x="8867" y="2692"/>
                  </a:lnTo>
                  <a:lnTo>
                    <a:pt x="8848" y="2719"/>
                  </a:lnTo>
                  <a:lnTo>
                    <a:pt x="8827" y="2744"/>
                  </a:lnTo>
                  <a:lnTo>
                    <a:pt x="8802" y="2765"/>
                  </a:lnTo>
                  <a:lnTo>
                    <a:pt x="8775" y="2784"/>
                  </a:lnTo>
                  <a:lnTo>
                    <a:pt x="8746" y="2798"/>
                  </a:lnTo>
                  <a:lnTo>
                    <a:pt x="8715" y="2808"/>
                  </a:lnTo>
                  <a:lnTo>
                    <a:pt x="8683" y="2815"/>
                  </a:lnTo>
                  <a:lnTo>
                    <a:pt x="8650" y="2817"/>
                  </a:lnTo>
                  <a:lnTo>
                    <a:pt x="8617" y="2815"/>
                  </a:lnTo>
                  <a:lnTo>
                    <a:pt x="8585" y="2808"/>
                  </a:lnTo>
                  <a:lnTo>
                    <a:pt x="8554" y="2798"/>
                  </a:lnTo>
                  <a:lnTo>
                    <a:pt x="8525" y="2784"/>
                  </a:lnTo>
                  <a:lnTo>
                    <a:pt x="8498" y="2765"/>
                  </a:lnTo>
                  <a:lnTo>
                    <a:pt x="8473" y="2744"/>
                  </a:lnTo>
                  <a:lnTo>
                    <a:pt x="8452" y="2719"/>
                  </a:lnTo>
                  <a:lnTo>
                    <a:pt x="8433" y="2692"/>
                  </a:lnTo>
                  <a:lnTo>
                    <a:pt x="8419" y="2663"/>
                  </a:lnTo>
                  <a:lnTo>
                    <a:pt x="8409" y="2632"/>
                  </a:lnTo>
                  <a:lnTo>
                    <a:pt x="8402" y="2600"/>
                  </a:lnTo>
                  <a:lnTo>
                    <a:pt x="8400" y="2567"/>
                  </a:lnTo>
                  <a:close/>
                  <a:moveTo>
                    <a:pt x="5486" y="5216"/>
                  </a:moveTo>
                  <a:lnTo>
                    <a:pt x="5487" y="5243"/>
                  </a:lnTo>
                  <a:lnTo>
                    <a:pt x="5486" y="5270"/>
                  </a:lnTo>
                  <a:lnTo>
                    <a:pt x="5485" y="5298"/>
                  </a:lnTo>
                  <a:lnTo>
                    <a:pt x="5482" y="5325"/>
                  </a:lnTo>
                  <a:lnTo>
                    <a:pt x="5479" y="5352"/>
                  </a:lnTo>
                  <a:lnTo>
                    <a:pt x="5474" y="5379"/>
                  </a:lnTo>
                  <a:lnTo>
                    <a:pt x="5469" y="5405"/>
                  </a:lnTo>
                  <a:lnTo>
                    <a:pt x="5462" y="5432"/>
                  </a:lnTo>
                  <a:lnTo>
                    <a:pt x="5454" y="5458"/>
                  </a:lnTo>
                  <a:lnTo>
                    <a:pt x="5446" y="5484"/>
                  </a:lnTo>
                  <a:lnTo>
                    <a:pt x="5436" y="5509"/>
                  </a:lnTo>
                  <a:lnTo>
                    <a:pt x="5426" y="5535"/>
                  </a:lnTo>
                  <a:lnTo>
                    <a:pt x="5415" y="5560"/>
                  </a:lnTo>
                  <a:lnTo>
                    <a:pt x="5402" y="5584"/>
                  </a:lnTo>
                  <a:lnTo>
                    <a:pt x="5389" y="5608"/>
                  </a:lnTo>
                  <a:lnTo>
                    <a:pt x="5375" y="5631"/>
                  </a:lnTo>
                  <a:lnTo>
                    <a:pt x="5360" y="5654"/>
                  </a:lnTo>
                  <a:lnTo>
                    <a:pt x="5344" y="5677"/>
                  </a:lnTo>
                  <a:lnTo>
                    <a:pt x="5327" y="5698"/>
                  </a:lnTo>
                  <a:lnTo>
                    <a:pt x="5310" y="5719"/>
                  </a:lnTo>
                  <a:lnTo>
                    <a:pt x="5292" y="5740"/>
                  </a:lnTo>
                  <a:lnTo>
                    <a:pt x="5273" y="5759"/>
                  </a:lnTo>
                  <a:lnTo>
                    <a:pt x="5254" y="5778"/>
                  </a:lnTo>
                  <a:lnTo>
                    <a:pt x="5233" y="5796"/>
                  </a:lnTo>
                  <a:lnTo>
                    <a:pt x="5212" y="5814"/>
                  </a:lnTo>
                  <a:lnTo>
                    <a:pt x="5191" y="5831"/>
                  </a:lnTo>
                  <a:lnTo>
                    <a:pt x="5168" y="5847"/>
                  </a:lnTo>
                  <a:lnTo>
                    <a:pt x="5145" y="5862"/>
                  </a:lnTo>
                  <a:lnTo>
                    <a:pt x="5122" y="5876"/>
                  </a:lnTo>
                  <a:lnTo>
                    <a:pt x="5098" y="5889"/>
                  </a:lnTo>
                  <a:lnTo>
                    <a:pt x="5074" y="5902"/>
                  </a:lnTo>
                  <a:lnTo>
                    <a:pt x="5049" y="5913"/>
                  </a:lnTo>
                  <a:lnTo>
                    <a:pt x="5023" y="5923"/>
                  </a:lnTo>
                  <a:lnTo>
                    <a:pt x="4998" y="5933"/>
                  </a:lnTo>
                  <a:lnTo>
                    <a:pt x="4972" y="5941"/>
                  </a:lnTo>
                  <a:lnTo>
                    <a:pt x="4946" y="5948"/>
                  </a:lnTo>
                  <a:lnTo>
                    <a:pt x="4919" y="5955"/>
                  </a:lnTo>
                  <a:lnTo>
                    <a:pt x="4893" y="5960"/>
                  </a:lnTo>
                  <a:lnTo>
                    <a:pt x="4866" y="5965"/>
                  </a:lnTo>
                  <a:lnTo>
                    <a:pt x="4839" y="5968"/>
                  </a:lnTo>
                  <a:lnTo>
                    <a:pt x="4812" y="5971"/>
                  </a:lnTo>
                  <a:lnTo>
                    <a:pt x="4784" y="5972"/>
                  </a:lnTo>
                  <a:lnTo>
                    <a:pt x="4757" y="5973"/>
                  </a:lnTo>
                  <a:lnTo>
                    <a:pt x="4730" y="5972"/>
                  </a:lnTo>
                  <a:lnTo>
                    <a:pt x="4702" y="5971"/>
                  </a:lnTo>
                  <a:lnTo>
                    <a:pt x="4675" y="5968"/>
                  </a:lnTo>
                  <a:lnTo>
                    <a:pt x="4648" y="5965"/>
                  </a:lnTo>
                  <a:lnTo>
                    <a:pt x="4621" y="5960"/>
                  </a:lnTo>
                  <a:lnTo>
                    <a:pt x="4595" y="5955"/>
                  </a:lnTo>
                  <a:lnTo>
                    <a:pt x="4568" y="5948"/>
                  </a:lnTo>
                  <a:lnTo>
                    <a:pt x="4542" y="5941"/>
                  </a:lnTo>
                  <a:lnTo>
                    <a:pt x="4516" y="5933"/>
                  </a:lnTo>
                  <a:lnTo>
                    <a:pt x="4491" y="5923"/>
                  </a:lnTo>
                  <a:lnTo>
                    <a:pt x="4465" y="5913"/>
                  </a:lnTo>
                  <a:lnTo>
                    <a:pt x="4440" y="5902"/>
                  </a:lnTo>
                  <a:lnTo>
                    <a:pt x="4416" y="5889"/>
                  </a:lnTo>
                  <a:lnTo>
                    <a:pt x="4392" y="5876"/>
                  </a:lnTo>
                  <a:lnTo>
                    <a:pt x="4369" y="5862"/>
                  </a:lnTo>
                  <a:lnTo>
                    <a:pt x="4346" y="5847"/>
                  </a:lnTo>
                  <a:lnTo>
                    <a:pt x="4323" y="5831"/>
                  </a:lnTo>
                  <a:lnTo>
                    <a:pt x="4302" y="5814"/>
                  </a:lnTo>
                  <a:lnTo>
                    <a:pt x="4281" y="5796"/>
                  </a:lnTo>
                  <a:lnTo>
                    <a:pt x="4260" y="5778"/>
                  </a:lnTo>
                  <a:lnTo>
                    <a:pt x="4241" y="5759"/>
                  </a:lnTo>
                  <a:lnTo>
                    <a:pt x="4222" y="5740"/>
                  </a:lnTo>
                  <a:lnTo>
                    <a:pt x="4204" y="5719"/>
                  </a:lnTo>
                  <a:lnTo>
                    <a:pt x="4186" y="5698"/>
                  </a:lnTo>
                  <a:lnTo>
                    <a:pt x="4169" y="5677"/>
                  </a:lnTo>
                  <a:lnTo>
                    <a:pt x="4153" y="5654"/>
                  </a:lnTo>
                  <a:lnTo>
                    <a:pt x="4138" y="5631"/>
                  </a:lnTo>
                  <a:lnTo>
                    <a:pt x="4124" y="5608"/>
                  </a:lnTo>
                  <a:lnTo>
                    <a:pt x="4111" y="5584"/>
                  </a:lnTo>
                  <a:lnTo>
                    <a:pt x="4098" y="5560"/>
                  </a:lnTo>
                  <a:lnTo>
                    <a:pt x="4087" y="5535"/>
                  </a:lnTo>
                  <a:lnTo>
                    <a:pt x="4077" y="5509"/>
                  </a:lnTo>
                  <a:lnTo>
                    <a:pt x="4067" y="5484"/>
                  </a:lnTo>
                  <a:lnTo>
                    <a:pt x="4059" y="5458"/>
                  </a:lnTo>
                  <a:lnTo>
                    <a:pt x="4052" y="5432"/>
                  </a:lnTo>
                  <a:lnTo>
                    <a:pt x="4045" y="5405"/>
                  </a:lnTo>
                  <a:lnTo>
                    <a:pt x="4040" y="5379"/>
                  </a:lnTo>
                  <a:lnTo>
                    <a:pt x="4035" y="5352"/>
                  </a:lnTo>
                  <a:lnTo>
                    <a:pt x="4032" y="5325"/>
                  </a:lnTo>
                  <a:lnTo>
                    <a:pt x="4029" y="5298"/>
                  </a:lnTo>
                  <a:lnTo>
                    <a:pt x="4028" y="5270"/>
                  </a:lnTo>
                  <a:lnTo>
                    <a:pt x="4027" y="5243"/>
                  </a:lnTo>
                  <a:lnTo>
                    <a:pt x="4028" y="5216"/>
                  </a:lnTo>
                  <a:lnTo>
                    <a:pt x="4029" y="5188"/>
                  </a:lnTo>
                  <a:lnTo>
                    <a:pt x="4032" y="5161"/>
                  </a:lnTo>
                  <a:lnTo>
                    <a:pt x="4035" y="5134"/>
                  </a:lnTo>
                  <a:lnTo>
                    <a:pt x="4040" y="5107"/>
                  </a:lnTo>
                  <a:lnTo>
                    <a:pt x="4045" y="5081"/>
                  </a:lnTo>
                  <a:lnTo>
                    <a:pt x="4052" y="5054"/>
                  </a:lnTo>
                  <a:lnTo>
                    <a:pt x="4059" y="5028"/>
                  </a:lnTo>
                  <a:lnTo>
                    <a:pt x="4067" y="5002"/>
                  </a:lnTo>
                  <a:lnTo>
                    <a:pt x="4077" y="4977"/>
                  </a:lnTo>
                  <a:lnTo>
                    <a:pt x="4087" y="4951"/>
                  </a:lnTo>
                  <a:lnTo>
                    <a:pt x="4098" y="4926"/>
                  </a:lnTo>
                  <a:lnTo>
                    <a:pt x="4111" y="4902"/>
                  </a:lnTo>
                  <a:lnTo>
                    <a:pt x="4124" y="4878"/>
                  </a:lnTo>
                  <a:lnTo>
                    <a:pt x="4138" y="4855"/>
                  </a:lnTo>
                  <a:lnTo>
                    <a:pt x="4153" y="4832"/>
                  </a:lnTo>
                  <a:lnTo>
                    <a:pt x="4169" y="4809"/>
                  </a:lnTo>
                  <a:lnTo>
                    <a:pt x="4186" y="4788"/>
                  </a:lnTo>
                  <a:lnTo>
                    <a:pt x="4204" y="4767"/>
                  </a:lnTo>
                  <a:lnTo>
                    <a:pt x="4222" y="4746"/>
                  </a:lnTo>
                  <a:lnTo>
                    <a:pt x="4241" y="4727"/>
                  </a:lnTo>
                  <a:lnTo>
                    <a:pt x="4260" y="4708"/>
                  </a:lnTo>
                  <a:lnTo>
                    <a:pt x="4281" y="4690"/>
                  </a:lnTo>
                  <a:lnTo>
                    <a:pt x="4302" y="4673"/>
                  </a:lnTo>
                  <a:lnTo>
                    <a:pt x="4323" y="4656"/>
                  </a:lnTo>
                  <a:lnTo>
                    <a:pt x="4346" y="4640"/>
                  </a:lnTo>
                  <a:lnTo>
                    <a:pt x="4369" y="4625"/>
                  </a:lnTo>
                  <a:lnTo>
                    <a:pt x="4392" y="4611"/>
                  </a:lnTo>
                  <a:lnTo>
                    <a:pt x="4416" y="4598"/>
                  </a:lnTo>
                  <a:lnTo>
                    <a:pt x="4440" y="4585"/>
                  </a:lnTo>
                  <a:lnTo>
                    <a:pt x="4465" y="4574"/>
                  </a:lnTo>
                  <a:lnTo>
                    <a:pt x="4491" y="4564"/>
                  </a:lnTo>
                  <a:lnTo>
                    <a:pt x="4516" y="4554"/>
                  </a:lnTo>
                  <a:lnTo>
                    <a:pt x="4542" y="4546"/>
                  </a:lnTo>
                  <a:lnTo>
                    <a:pt x="4568" y="4538"/>
                  </a:lnTo>
                  <a:lnTo>
                    <a:pt x="4595" y="4531"/>
                  </a:lnTo>
                  <a:lnTo>
                    <a:pt x="4621" y="4526"/>
                  </a:lnTo>
                  <a:lnTo>
                    <a:pt x="4648" y="4521"/>
                  </a:lnTo>
                  <a:lnTo>
                    <a:pt x="4675" y="4518"/>
                  </a:lnTo>
                  <a:lnTo>
                    <a:pt x="4702" y="4515"/>
                  </a:lnTo>
                  <a:lnTo>
                    <a:pt x="4730" y="4514"/>
                  </a:lnTo>
                  <a:lnTo>
                    <a:pt x="4757" y="4513"/>
                  </a:lnTo>
                  <a:lnTo>
                    <a:pt x="4784" y="4514"/>
                  </a:lnTo>
                  <a:lnTo>
                    <a:pt x="4812" y="4515"/>
                  </a:lnTo>
                  <a:lnTo>
                    <a:pt x="4839" y="4518"/>
                  </a:lnTo>
                  <a:lnTo>
                    <a:pt x="4866" y="4521"/>
                  </a:lnTo>
                  <a:lnTo>
                    <a:pt x="4893" y="4526"/>
                  </a:lnTo>
                  <a:lnTo>
                    <a:pt x="4919" y="4531"/>
                  </a:lnTo>
                  <a:lnTo>
                    <a:pt x="4946" y="4538"/>
                  </a:lnTo>
                  <a:lnTo>
                    <a:pt x="4972" y="4546"/>
                  </a:lnTo>
                  <a:lnTo>
                    <a:pt x="4998" y="4554"/>
                  </a:lnTo>
                  <a:lnTo>
                    <a:pt x="5023" y="4564"/>
                  </a:lnTo>
                  <a:lnTo>
                    <a:pt x="5049" y="4574"/>
                  </a:lnTo>
                  <a:lnTo>
                    <a:pt x="5074" y="4585"/>
                  </a:lnTo>
                  <a:lnTo>
                    <a:pt x="5098" y="4598"/>
                  </a:lnTo>
                  <a:lnTo>
                    <a:pt x="5122" y="4611"/>
                  </a:lnTo>
                  <a:lnTo>
                    <a:pt x="5145" y="4625"/>
                  </a:lnTo>
                  <a:lnTo>
                    <a:pt x="5168" y="4640"/>
                  </a:lnTo>
                  <a:lnTo>
                    <a:pt x="5191" y="4656"/>
                  </a:lnTo>
                  <a:lnTo>
                    <a:pt x="5212" y="4673"/>
                  </a:lnTo>
                  <a:lnTo>
                    <a:pt x="5233" y="4690"/>
                  </a:lnTo>
                  <a:lnTo>
                    <a:pt x="5254" y="4708"/>
                  </a:lnTo>
                  <a:lnTo>
                    <a:pt x="5273" y="4727"/>
                  </a:lnTo>
                  <a:lnTo>
                    <a:pt x="5292" y="4746"/>
                  </a:lnTo>
                  <a:lnTo>
                    <a:pt x="5310" y="4767"/>
                  </a:lnTo>
                  <a:lnTo>
                    <a:pt x="5327" y="4788"/>
                  </a:lnTo>
                  <a:lnTo>
                    <a:pt x="5344" y="4809"/>
                  </a:lnTo>
                  <a:lnTo>
                    <a:pt x="5360" y="4832"/>
                  </a:lnTo>
                  <a:lnTo>
                    <a:pt x="5375" y="4855"/>
                  </a:lnTo>
                  <a:lnTo>
                    <a:pt x="5389" y="4878"/>
                  </a:lnTo>
                  <a:lnTo>
                    <a:pt x="5402" y="4902"/>
                  </a:lnTo>
                  <a:lnTo>
                    <a:pt x="5415" y="4926"/>
                  </a:lnTo>
                  <a:lnTo>
                    <a:pt x="5426" y="4951"/>
                  </a:lnTo>
                  <a:lnTo>
                    <a:pt x="5436" y="4977"/>
                  </a:lnTo>
                  <a:lnTo>
                    <a:pt x="5446" y="5002"/>
                  </a:lnTo>
                  <a:lnTo>
                    <a:pt x="5454" y="5028"/>
                  </a:lnTo>
                  <a:lnTo>
                    <a:pt x="5462" y="5054"/>
                  </a:lnTo>
                  <a:lnTo>
                    <a:pt x="5469" y="5081"/>
                  </a:lnTo>
                  <a:lnTo>
                    <a:pt x="5474" y="5107"/>
                  </a:lnTo>
                  <a:lnTo>
                    <a:pt x="5479" y="5134"/>
                  </a:lnTo>
                  <a:lnTo>
                    <a:pt x="5482" y="5161"/>
                  </a:lnTo>
                  <a:lnTo>
                    <a:pt x="5485" y="5188"/>
                  </a:lnTo>
                  <a:lnTo>
                    <a:pt x="5486" y="5216"/>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33" name="Google Shape;776;p8"/>
            <p:cNvSpPr/>
            <p:nvPr/>
          </p:nvSpPr>
          <p:spPr>
            <a:xfrm>
              <a:off x="6968299" y="1554480"/>
              <a:ext cx="914400" cy="914400"/>
            </a:xfrm>
            <a:custGeom>
              <a:avLst/>
              <a:gdLst/>
              <a:ahLst/>
              <a:cxnLst/>
              <a:rect l="l" t="t" r="r" b="b"/>
              <a:pathLst>
                <a:path w="10000" h="10000" extrusionOk="0">
                  <a:moveTo>
                    <a:pt x="8867" y="1475"/>
                  </a:moveTo>
                  <a:lnTo>
                    <a:pt x="8848" y="1502"/>
                  </a:lnTo>
                  <a:lnTo>
                    <a:pt x="8827" y="1527"/>
                  </a:lnTo>
                  <a:lnTo>
                    <a:pt x="7513" y="2841"/>
                  </a:lnTo>
                  <a:lnTo>
                    <a:pt x="7525" y="2854"/>
                  </a:lnTo>
                  <a:lnTo>
                    <a:pt x="7531" y="2861"/>
                  </a:lnTo>
                  <a:lnTo>
                    <a:pt x="7612" y="2959"/>
                  </a:lnTo>
                  <a:lnTo>
                    <a:pt x="7618" y="2966"/>
                  </a:lnTo>
                  <a:lnTo>
                    <a:pt x="7695" y="3067"/>
                  </a:lnTo>
                  <a:lnTo>
                    <a:pt x="7701" y="3075"/>
                  </a:lnTo>
                  <a:lnTo>
                    <a:pt x="7775" y="3179"/>
                  </a:lnTo>
                  <a:lnTo>
                    <a:pt x="7780" y="3187"/>
                  </a:lnTo>
                  <a:lnTo>
                    <a:pt x="7850" y="3293"/>
                  </a:lnTo>
                  <a:lnTo>
                    <a:pt x="7855" y="3301"/>
                  </a:lnTo>
                  <a:lnTo>
                    <a:pt x="7921" y="3411"/>
                  </a:lnTo>
                  <a:lnTo>
                    <a:pt x="7926" y="3419"/>
                  </a:lnTo>
                  <a:lnTo>
                    <a:pt x="7988" y="3531"/>
                  </a:lnTo>
                  <a:lnTo>
                    <a:pt x="7992" y="3539"/>
                  </a:lnTo>
                  <a:lnTo>
                    <a:pt x="8050" y="3653"/>
                  </a:lnTo>
                  <a:lnTo>
                    <a:pt x="8054" y="3662"/>
                  </a:lnTo>
                  <a:lnTo>
                    <a:pt x="8107" y="3778"/>
                  </a:lnTo>
                  <a:lnTo>
                    <a:pt x="8111" y="3786"/>
                  </a:lnTo>
                  <a:lnTo>
                    <a:pt x="8159" y="3904"/>
                  </a:lnTo>
                  <a:lnTo>
                    <a:pt x="8163" y="3913"/>
                  </a:lnTo>
                  <a:lnTo>
                    <a:pt x="8207" y="4032"/>
                  </a:lnTo>
                  <a:lnTo>
                    <a:pt x="8210" y="4041"/>
                  </a:lnTo>
                  <a:lnTo>
                    <a:pt x="8250" y="4161"/>
                  </a:lnTo>
                  <a:lnTo>
                    <a:pt x="8252" y="4170"/>
                  </a:lnTo>
                  <a:lnTo>
                    <a:pt x="8287" y="4292"/>
                  </a:lnTo>
                  <a:lnTo>
                    <a:pt x="8290" y="4301"/>
                  </a:lnTo>
                  <a:lnTo>
                    <a:pt x="8320" y="4425"/>
                  </a:lnTo>
                  <a:lnTo>
                    <a:pt x="8322" y="4434"/>
                  </a:lnTo>
                  <a:lnTo>
                    <a:pt x="8348" y="4558"/>
                  </a:lnTo>
                  <a:lnTo>
                    <a:pt x="8350" y="4567"/>
                  </a:lnTo>
                  <a:lnTo>
                    <a:pt x="8371" y="4693"/>
                  </a:lnTo>
                  <a:lnTo>
                    <a:pt x="8373" y="4702"/>
                  </a:lnTo>
                  <a:lnTo>
                    <a:pt x="8389" y="4828"/>
                  </a:lnTo>
                  <a:lnTo>
                    <a:pt x="8390" y="4837"/>
                  </a:lnTo>
                  <a:lnTo>
                    <a:pt x="8402" y="4964"/>
                  </a:lnTo>
                  <a:lnTo>
                    <a:pt x="8403" y="4974"/>
                  </a:lnTo>
                  <a:lnTo>
                    <a:pt x="8410" y="5101"/>
                  </a:lnTo>
                  <a:lnTo>
                    <a:pt x="8411" y="5110"/>
                  </a:lnTo>
                  <a:lnTo>
                    <a:pt x="8413" y="5238"/>
                  </a:lnTo>
                  <a:lnTo>
                    <a:pt x="8413" y="5248"/>
                  </a:lnTo>
                  <a:lnTo>
                    <a:pt x="8411" y="5376"/>
                  </a:lnTo>
                  <a:lnTo>
                    <a:pt x="8410" y="5385"/>
                  </a:lnTo>
                  <a:lnTo>
                    <a:pt x="8403" y="5513"/>
                  </a:lnTo>
                  <a:lnTo>
                    <a:pt x="8402" y="5522"/>
                  </a:lnTo>
                  <a:lnTo>
                    <a:pt x="8390" y="5649"/>
                  </a:lnTo>
                  <a:lnTo>
                    <a:pt x="8389" y="5658"/>
                  </a:lnTo>
                  <a:lnTo>
                    <a:pt x="8373" y="5784"/>
                  </a:lnTo>
                  <a:lnTo>
                    <a:pt x="8371" y="5794"/>
                  </a:lnTo>
                  <a:lnTo>
                    <a:pt x="8350" y="5919"/>
                  </a:lnTo>
                  <a:lnTo>
                    <a:pt x="8348" y="5928"/>
                  </a:lnTo>
                  <a:lnTo>
                    <a:pt x="8322" y="6053"/>
                  </a:lnTo>
                  <a:lnTo>
                    <a:pt x="8320" y="6062"/>
                  </a:lnTo>
                  <a:lnTo>
                    <a:pt x="8290" y="6185"/>
                  </a:lnTo>
                  <a:lnTo>
                    <a:pt x="8287" y="6194"/>
                  </a:lnTo>
                  <a:lnTo>
                    <a:pt x="8252" y="6316"/>
                  </a:lnTo>
                  <a:lnTo>
                    <a:pt x="8250" y="6325"/>
                  </a:lnTo>
                  <a:lnTo>
                    <a:pt x="8210" y="6446"/>
                  </a:lnTo>
                  <a:lnTo>
                    <a:pt x="8207" y="6455"/>
                  </a:lnTo>
                  <a:lnTo>
                    <a:pt x="8163" y="6574"/>
                  </a:lnTo>
                  <a:lnTo>
                    <a:pt x="8159" y="6583"/>
                  </a:lnTo>
                  <a:lnTo>
                    <a:pt x="8111" y="6700"/>
                  </a:lnTo>
                  <a:lnTo>
                    <a:pt x="8107" y="6709"/>
                  </a:lnTo>
                  <a:lnTo>
                    <a:pt x="8054" y="6825"/>
                  </a:lnTo>
                  <a:lnTo>
                    <a:pt x="8050" y="6833"/>
                  </a:lnTo>
                  <a:lnTo>
                    <a:pt x="7992" y="6948"/>
                  </a:lnTo>
                  <a:lnTo>
                    <a:pt x="7988" y="6956"/>
                  </a:lnTo>
                  <a:lnTo>
                    <a:pt x="7926" y="7068"/>
                  </a:lnTo>
                  <a:lnTo>
                    <a:pt x="7921" y="7076"/>
                  </a:lnTo>
                  <a:lnTo>
                    <a:pt x="7855" y="7186"/>
                  </a:lnTo>
                  <a:lnTo>
                    <a:pt x="7850" y="7194"/>
                  </a:lnTo>
                  <a:lnTo>
                    <a:pt x="7780" y="7300"/>
                  </a:lnTo>
                  <a:lnTo>
                    <a:pt x="7775" y="7308"/>
                  </a:lnTo>
                  <a:lnTo>
                    <a:pt x="7701" y="7412"/>
                  </a:lnTo>
                  <a:lnTo>
                    <a:pt x="7695" y="7420"/>
                  </a:lnTo>
                  <a:lnTo>
                    <a:pt x="7618" y="7521"/>
                  </a:lnTo>
                  <a:lnTo>
                    <a:pt x="7612" y="7528"/>
                  </a:lnTo>
                  <a:lnTo>
                    <a:pt x="7531" y="7626"/>
                  </a:lnTo>
                  <a:lnTo>
                    <a:pt x="7525" y="7633"/>
                  </a:lnTo>
                  <a:lnTo>
                    <a:pt x="7440" y="7728"/>
                  </a:lnTo>
                  <a:lnTo>
                    <a:pt x="7434" y="7735"/>
                  </a:lnTo>
                  <a:lnTo>
                    <a:pt x="7346" y="7826"/>
                  </a:lnTo>
                  <a:lnTo>
                    <a:pt x="7339" y="7833"/>
                  </a:lnTo>
                  <a:lnTo>
                    <a:pt x="7248" y="7921"/>
                  </a:lnTo>
                  <a:lnTo>
                    <a:pt x="7241" y="7927"/>
                  </a:lnTo>
                  <a:lnTo>
                    <a:pt x="7146" y="8012"/>
                  </a:lnTo>
                  <a:lnTo>
                    <a:pt x="7139" y="8018"/>
                  </a:lnTo>
                  <a:lnTo>
                    <a:pt x="7041" y="8099"/>
                  </a:lnTo>
                  <a:lnTo>
                    <a:pt x="7034" y="8105"/>
                  </a:lnTo>
                  <a:lnTo>
                    <a:pt x="6933" y="8182"/>
                  </a:lnTo>
                  <a:lnTo>
                    <a:pt x="6925" y="8188"/>
                  </a:lnTo>
                  <a:lnTo>
                    <a:pt x="6821" y="8262"/>
                  </a:lnTo>
                  <a:lnTo>
                    <a:pt x="6813" y="8267"/>
                  </a:lnTo>
                  <a:lnTo>
                    <a:pt x="6707" y="8337"/>
                  </a:lnTo>
                  <a:lnTo>
                    <a:pt x="6699" y="8342"/>
                  </a:lnTo>
                  <a:lnTo>
                    <a:pt x="6589" y="8408"/>
                  </a:lnTo>
                  <a:lnTo>
                    <a:pt x="6581" y="8413"/>
                  </a:lnTo>
                  <a:lnTo>
                    <a:pt x="6469" y="8475"/>
                  </a:lnTo>
                  <a:lnTo>
                    <a:pt x="6461" y="8479"/>
                  </a:lnTo>
                  <a:lnTo>
                    <a:pt x="6347" y="8537"/>
                  </a:lnTo>
                  <a:lnTo>
                    <a:pt x="6338" y="8541"/>
                  </a:lnTo>
                  <a:lnTo>
                    <a:pt x="6222" y="8594"/>
                  </a:lnTo>
                  <a:lnTo>
                    <a:pt x="6214" y="8598"/>
                  </a:lnTo>
                  <a:lnTo>
                    <a:pt x="6096" y="8646"/>
                  </a:lnTo>
                  <a:lnTo>
                    <a:pt x="6087" y="8650"/>
                  </a:lnTo>
                  <a:lnTo>
                    <a:pt x="5968" y="8694"/>
                  </a:lnTo>
                  <a:lnTo>
                    <a:pt x="5959" y="8697"/>
                  </a:lnTo>
                  <a:lnTo>
                    <a:pt x="5839" y="8737"/>
                  </a:lnTo>
                  <a:lnTo>
                    <a:pt x="5830" y="8739"/>
                  </a:lnTo>
                  <a:lnTo>
                    <a:pt x="5708" y="8774"/>
                  </a:lnTo>
                  <a:lnTo>
                    <a:pt x="5699" y="8777"/>
                  </a:lnTo>
                  <a:lnTo>
                    <a:pt x="5575" y="8807"/>
                  </a:lnTo>
                  <a:lnTo>
                    <a:pt x="5566" y="8809"/>
                  </a:lnTo>
                  <a:lnTo>
                    <a:pt x="5442" y="8835"/>
                  </a:lnTo>
                  <a:lnTo>
                    <a:pt x="5433" y="8837"/>
                  </a:lnTo>
                  <a:lnTo>
                    <a:pt x="5307" y="8858"/>
                  </a:lnTo>
                  <a:lnTo>
                    <a:pt x="5298" y="8860"/>
                  </a:lnTo>
                  <a:lnTo>
                    <a:pt x="5172" y="8876"/>
                  </a:lnTo>
                  <a:lnTo>
                    <a:pt x="5163" y="8877"/>
                  </a:lnTo>
                  <a:lnTo>
                    <a:pt x="5036" y="8889"/>
                  </a:lnTo>
                  <a:lnTo>
                    <a:pt x="5026" y="8890"/>
                  </a:lnTo>
                  <a:lnTo>
                    <a:pt x="4899" y="8897"/>
                  </a:lnTo>
                  <a:lnTo>
                    <a:pt x="4890" y="8898"/>
                  </a:lnTo>
                  <a:lnTo>
                    <a:pt x="4762" y="8900"/>
                  </a:lnTo>
                  <a:lnTo>
                    <a:pt x="4752" y="8900"/>
                  </a:lnTo>
                  <a:lnTo>
                    <a:pt x="4624" y="8898"/>
                  </a:lnTo>
                  <a:lnTo>
                    <a:pt x="4615" y="8897"/>
                  </a:lnTo>
                  <a:lnTo>
                    <a:pt x="4487" y="8890"/>
                  </a:lnTo>
                  <a:lnTo>
                    <a:pt x="4478" y="8889"/>
                  </a:lnTo>
                  <a:lnTo>
                    <a:pt x="4351" y="8877"/>
                  </a:lnTo>
                  <a:lnTo>
                    <a:pt x="4342" y="8876"/>
                  </a:lnTo>
                  <a:lnTo>
                    <a:pt x="4216" y="8860"/>
                  </a:lnTo>
                  <a:lnTo>
                    <a:pt x="4206" y="8858"/>
                  </a:lnTo>
                  <a:lnTo>
                    <a:pt x="4081" y="8837"/>
                  </a:lnTo>
                  <a:lnTo>
                    <a:pt x="4072" y="8835"/>
                  </a:lnTo>
                  <a:lnTo>
                    <a:pt x="3947" y="8809"/>
                  </a:lnTo>
                  <a:lnTo>
                    <a:pt x="3938" y="8807"/>
                  </a:lnTo>
                  <a:lnTo>
                    <a:pt x="3815" y="8777"/>
                  </a:lnTo>
                  <a:lnTo>
                    <a:pt x="3806" y="8774"/>
                  </a:lnTo>
                  <a:lnTo>
                    <a:pt x="3684" y="8739"/>
                  </a:lnTo>
                  <a:lnTo>
                    <a:pt x="3675" y="8737"/>
                  </a:lnTo>
                  <a:lnTo>
                    <a:pt x="3554" y="8697"/>
                  </a:lnTo>
                  <a:lnTo>
                    <a:pt x="3545" y="8694"/>
                  </a:lnTo>
                  <a:lnTo>
                    <a:pt x="3426" y="8650"/>
                  </a:lnTo>
                  <a:lnTo>
                    <a:pt x="3417" y="8646"/>
                  </a:lnTo>
                  <a:lnTo>
                    <a:pt x="3300" y="8598"/>
                  </a:lnTo>
                  <a:lnTo>
                    <a:pt x="3291" y="8594"/>
                  </a:lnTo>
                  <a:lnTo>
                    <a:pt x="3175" y="8541"/>
                  </a:lnTo>
                  <a:lnTo>
                    <a:pt x="3167" y="8537"/>
                  </a:lnTo>
                  <a:lnTo>
                    <a:pt x="3052" y="8479"/>
                  </a:lnTo>
                  <a:lnTo>
                    <a:pt x="3044" y="8475"/>
                  </a:lnTo>
                  <a:lnTo>
                    <a:pt x="2932" y="8413"/>
                  </a:lnTo>
                  <a:lnTo>
                    <a:pt x="2924" y="8408"/>
                  </a:lnTo>
                  <a:lnTo>
                    <a:pt x="2814" y="8342"/>
                  </a:lnTo>
                  <a:lnTo>
                    <a:pt x="2806" y="8337"/>
                  </a:lnTo>
                  <a:lnTo>
                    <a:pt x="2700" y="8267"/>
                  </a:lnTo>
                  <a:lnTo>
                    <a:pt x="2692" y="8262"/>
                  </a:lnTo>
                  <a:lnTo>
                    <a:pt x="2588" y="8188"/>
                  </a:lnTo>
                  <a:lnTo>
                    <a:pt x="2580" y="8182"/>
                  </a:lnTo>
                  <a:lnTo>
                    <a:pt x="2479" y="8105"/>
                  </a:lnTo>
                  <a:lnTo>
                    <a:pt x="2472" y="8099"/>
                  </a:lnTo>
                  <a:lnTo>
                    <a:pt x="2374" y="8018"/>
                  </a:lnTo>
                  <a:lnTo>
                    <a:pt x="2367" y="8012"/>
                  </a:lnTo>
                  <a:lnTo>
                    <a:pt x="2272" y="7927"/>
                  </a:lnTo>
                  <a:lnTo>
                    <a:pt x="2265" y="7921"/>
                  </a:lnTo>
                  <a:lnTo>
                    <a:pt x="2174" y="7833"/>
                  </a:lnTo>
                  <a:lnTo>
                    <a:pt x="2167" y="7826"/>
                  </a:lnTo>
                  <a:lnTo>
                    <a:pt x="2079" y="7735"/>
                  </a:lnTo>
                  <a:lnTo>
                    <a:pt x="2073" y="7728"/>
                  </a:lnTo>
                  <a:lnTo>
                    <a:pt x="1988" y="7633"/>
                  </a:lnTo>
                  <a:lnTo>
                    <a:pt x="1982" y="7626"/>
                  </a:lnTo>
                  <a:lnTo>
                    <a:pt x="1901" y="7528"/>
                  </a:lnTo>
                  <a:lnTo>
                    <a:pt x="1895" y="7521"/>
                  </a:lnTo>
                  <a:lnTo>
                    <a:pt x="1818" y="7420"/>
                  </a:lnTo>
                  <a:lnTo>
                    <a:pt x="1812" y="7412"/>
                  </a:lnTo>
                  <a:lnTo>
                    <a:pt x="1738" y="7308"/>
                  </a:lnTo>
                  <a:lnTo>
                    <a:pt x="1733" y="7300"/>
                  </a:lnTo>
                  <a:lnTo>
                    <a:pt x="1663" y="7194"/>
                  </a:lnTo>
                  <a:lnTo>
                    <a:pt x="1658" y="7186"/>
                  </a:lnTo>
                  <a:lnTo>
                    <a:pt x="1592" y="7076"/>
                  </a:lnTo>
                  <a:lnTo>
                    <a:pt x="1587" y="7068"/>
                  </a:lnTo>
                  <a:lnTo>
                    <a:pt x="1525" y="6956"/>
                  </a:lnTo>
                  <a:lnTo>
                    <a:pt x="1521" y="6948"/>
                  </a:lnTo>
                  <a:lnTo>
                    <a:pt x="1463" y="6833"/>
                  </a:lnTo>
                  <a:lnTo>
                    <a:pt x="1459" y="6825"/>
                  </a:lnTo>
                  <a:lnTo>
                    <a:pt x="1406" y="6709"/>
                  </a:lnTo>
                  <a:lnTo>
                    <a:pt x="1402" y="6700"/>
                  </a:lnTo>
                  <a:lnTo>
                    <a:pt x="1354" y="6583"/>
                  </a:lnTo>
                  <a:lnTo>
                    <a:pt x="1350" y="6574"/>
                  </a:lnTo>
                  <a:lnTo>
                    <a:pt x="1306" y="6455"/>
                  </a:lnTo>
                  <a:lnTo>
                    <a:pt x="1303" y="6446"/>
                  </a:lnTo>
                  <a:lnTo>
                    <a:pt x="1263" y="6325"/>
                  </a:lnTo>
                  <a:lnTo>
                    <a:pt x="1261" y="6316"/>
                  </a:lnTo>
                  <a:lnTo>
                    <a:pt x="1226" y="6194"/>
                  </a:lnTo>
                  <a:lnTo>
                    <a:pt x="1223" y="6185"/>
                  </a:lnTo>
                  <a:lnTo>
                    <a:pt x="1193" y="6062"/>
                  </a:lnTo>
                  <a:lnTo>
                    <a:pt x="1191" y="6053"/>
                  </a:lnTo>
                  <a:lnTo>
                    <a:pt x="1165" y="5928"/>
                  </a:lnTo>
                  <a:lnTo>
                    <a:pt x="1163" y="5919"/>
                  </a:lnTo>
                  <a:lnTo>
                    <a:pt x="1142" y="5794"/>
                  </a:lnTo>
                  <a:lnTo>
                    <a:pt x="1140" y="5784"/>
                  </a:lnTo>
                  <a:lnTo>
                    <a:pt x="1124" y="5658"/>
                  </a:lnTo>
                  <a:lnTo>
                    <a:pt x="1123" y="5649"/>
                  </a:lnTo>
                  <a:lnTo>
                    <a:pt x="1111" y="5522"/>
                  </a:lnTo>
                  <a:lnTo>
                    <a:pt x="1110" y="5513"/>
                  </a:lnTo>
                  <a:lnTo>
                    <a:pt x="1103" y="5385"/>
                  </a:lnTo>
                  <a:lnTo>
                    <a:pt x="1102" y="5376"/>
                  </a:lnTo>
                  <a:lnTo>
                    <a:pt x="1100" y="5248"/>
                  </a:lnTo>
                  <a:lnTo>
                    <a:pt x="1100" y="5238"/>
                  </a:lnTo>
                  <a:lnTo>
                    <a:pt x="1102" y="5110"/>
                  </a:lnTo>
                  <a:lnTo>
                    <a:pt x="1103" y="5101"/>
                  </a:lnTo>
                  <a:lnTo>
                    <a:pt x="1110" y="4974"/>
                  </a:lnTo>
                  <a:lnTo>
                    <a:pt x="1111" y="4964"/>
                  </a:lnTo>
                  <a:lnTo>
                    <a:pt x="1123" y="4837"/>
                  </a:lnTo>
                  <a:lnTo>
                    <a:pt x="1124" y="4828"/>
                  </a:lnTo>
                  <a:lnTo>
                    <a:pt x="1140" y="4702"/>
                  </a:lnTo>
                  <a:lnTo>
                    <a:pt x="1142" y="4693"/>
                  </a:lnTo>
                  <a:lnTo>
                    <a:pt x="1163" y="4567"/>
                  </a:lnTo>
                  <a:lnTo>
                    <a:pt x="1165" y="4558"/>
                  </a:lnTo>
                  <a:lnTo>
                    <a:pt x="1191" y="4434"/>
                  </a:lnTo>
                  <a:lnTo>
                    <a:pt x="1193" y="4425"/>
                  </a:lnTo>
                  <a:lnTo>
                    <a:pt x="1223" y="4301"/>
                  </a:lnTo>
                  <a:lnTo>
                    <a:pt x="1226" y="4292"/>
                  </a:lnTo>
                  <a:lnTo>
                    <a:pt x="1261" y="4170"/>
                  </a:lnTo>
                  <a:lnTo>
                    <a:pt x="1263" y="4161"/>
                  </a:lnTo>
                  <a:lnTo>
                    <a:pt x="1303" y="4041"/>
                  </a:lnTo>
                  <a:lnTo>
                    <a:pt x="1306" y="4032"/>
                  </a:lnTo>
                  <a:lnTo>
                    <a:pt x="1350" y="3913"/>
                  </a:lnTo>
                  <a:lnTo>
                    <a:pt x="1354" y="3904"/>
                  </a:lnTo>
                  <a:lnTo>
                    <a:pt x="1402" y="3786"/>
                  </a:lnTo>
                  <a:lnTo>
                    <a:pt x="1406" y="3778"/>
                  </a:lnTo>
                  <a:lnTo>
                    <a:pt x="1459" y="3662"/>
                  </a:lnTo>
                  <a:lnTo>
                    <a:pt x="1463" y="3653"/>
                  </a:lnTo>
                  <a:lnTo>
                    <a:pt x="1521" y="3539"/>
                  </a:lnTo>
                  <a:lnTo>
                    <a:pt x="1525" y="3531"/>
                  </a:lnTo>
                  <a:lnTo>
                    <a:pt x="1587" y="3419"/>
                  </a:lnTo>
                  <a:lnTo>
                    <a:pt x="1592" y="3411"/>
                  </a:lnTo>
                  <a:lnTo>
                    <a:pt x="1658" y="3301"/>
                  </a:lnTo>
                  <a:lnTo>
                    <a:pt x="1663" y="3293"/>
                  </a:lnTo>
                  <a:lnTo>
                    <a:pt x="1733" y="3187"/>
                  </a:lnTo>
                  <a:lnTo>
                    <a:pt x="1738" y="3179"/>
                  </a:lnTo>
                  <a:lnTo>
                    <a:pt x="1812" y="3075"/>
                  </a:lnTo>
                  <a:lnTo>
                    <a:pt x="1818" y="3067"/>
                  </a:lnTo>
                  <a:lnTo>
                    <a:pt x="1895" y="2966"/>
                  </a:lnTo>
                  <a:lnTo>
                    <a:pt x="1901" y="2959"/>
                  </a:lnTo>
                  <a:lnTo>
                    <a:pt x="1982" y="2861"/>
                  </a:lnTo>
                  <a:lnTo>
                    <a:pt x="1988" y="2854"/>
                  </a:lnTo>
                  <a:lnTo>
                    <a:pt x="2073" y="2759"/>
                  </a:lnTo>
                  <a:lnTo>
                    <a:pt x="2079" y="2752"/>
                  </a:lnTo>
                  <a:lnTo>
                    <a:pt x="2167" y="2661"/>
                  </a:lnTo>
                  <a:lnTo>
                    <a:pt x="2174" y="2654"/>
                  </a:lnTo>
                  <a:lnTo>
                    <a:pt x="2265" y="2566"/>
                  </a:lnTo>
                  <a:lnTo>
                    <a:pt x="2272" y="2560"/>
                  </a:lnTo>
                  <a:lnTo>
                    <a:pt x="2367" y="2475"/>
                  </a:lnTo>
                  <a:lnTo>
                    <a:pt x="2374" y="2469"/>
                  </a:lnTo>
                  <a:lnTo>
                    <a:pt x="2472" y="2388"/>
                  </a:lnTo>
                  <a:lnTo>
                    <a:pt x="2479" y="2382"/>
                  </a:lnTo>
                  <a:lnTo>
                    <a:pt x="2580" y="2305"/>
                  </a:lnTo>
                  <a:lnTo>
                    <a:pt x="2588" y="2299"/>
                  </a:lnTo>
                  <a:lnTo>
                    <a:pt x="2692" y="2225"/>
                  </a:lnTo>
                  <a:lnTo>
                    <a:pt x="2700" y="2220"/>
                  </a:lnTo>
                  <a:lnTo>
                    <a:pt x="2806" y="2150"/>
                  </a:lnTo>
                  <a:lnTo>
                    <a:pt x="2814" y="2145"/>
                  </a:lnTo>
                  <a:lnTo>
                    <a:pt x="2924" y="2079"/>
                  </a:lnTo>
                  <a:lnTo>
                    <a:pt x="2932" y="2074"/>
                  </a:lnTo>
                  <a:lnTo>
                    <a:pt x="3044" y="2012"/>
                  </a:lnTo>
                  <a:lnTo>
                    <a:pt x="3052" y="2008"/>
                  </a:lnTo>
                  <a:lnTo>
                    <a:pt x="3167" y="1950"/>
                  </a:lnTo>
                  <a:lnTo>
                    <a:pt x="3175" y="1946"/>
                  </a:lnTo>
                  <a:lnTo>
                    <a:pt x="3291" y="1893"/>
                  </a:lnTo>
                  <a:lnTo>
                    <a:pt x="3300" y="1889"/>
                  </a:lnTo>
                  <a:lnTo>
                    <a:pt x="3417" y="1841"/>
                  </a:lnTo>
                  <a:lnTo>
                    <a:pt x="3426" y="1837"/>
                  </a:lnTo>
                  <a:lnTo>
                    <a:pt x="3545" y="1793"/>
                  </a:lnTo>
                  <a:lnTo>
                    <a:pt x="3554" y="1790"/>
                  </a:lnTo>
                  <a:lnTo>
                    <a:pt x="3675" y="1750"/>
                  </a:lnTo>
                  <a:lnTo>
                    <a:pt x="3684" y="1748"/>
                  </a:lnTo>
                  <a:lnTo>
                    <a:pt x="3806" y="1713"/>
                  </a:lnTo>
                  <a:lnTo>
                    <a:pt x="3815" y="1710"/>
                  </a:lnTo>
                  <a:lnTo>
                    <a:pt x="3938" y="1680"/>
                  </a:lnTo>
                  <a:lnTo>
                    <a:pt x="3947" y="1678"/>
                  </a:lnTo>
                  <a:lnTo>
                    <a:pt x="4072" y="1652"/>
                  </a:lnTo>
                  <a:lnTo>
                    <a:pt x="4081" y="1650"/>
                  </a:lnTo>
                  <a:lnTo>
                    <a:pt x="4206" y="1629"/>
                  </a:lnTo>
                  <a:lnTo>
                    <a:pt x="4216" y="1627"/>
                  </a:lnTo>
                  <a:lnTo>
                    <a:pt x="4342" y="1611"/>
                  </a:lnTo>
                  <a:lnTo>
                    <a:pt x="4351" y="1610"/>
                  </a:lnTo>
                  <a:lnTo>
                    <a:pt x="4478" y="1598"/>
                  </a:lnTo>
                  <a:lnTo>
                    <a:pt x="4487" y="1597"/>
                  </a:lnTo>
                  <a:lnTo>
                    <a:pt x="4615" y="1590"/>
                  </a:lnTo>
                  <a:lnTo>
                    <a:pt x="4624" y="1589"/>
                  </a:lnTo>
                  <a:lnTo>
                    <a:pt x="4752" y="1587"/>
                  </a:lnTo>
                  <a:lnTo>
                    <a:pt x="4762" y="1587"/>
                  </a:lnTo>
                  <a:lnTo>
                    <a:pt x="4890" y="1589"/>
                  </a:lnTo>
                  <a:lnTo>
                    <a:pt x="4899" y="1590"/>
                  </a:lnTo>
                  <a:lnTo>
                    <a:pt x="5026" y="1597"/>
                  </a:lnTo>
                  <a:lnTo>
                    <a:pt x="5036" y="1598"/>
                  </a:lnTo>
                  <a:lnTo>
                    <a:pt x="5163" y="1610"/>
                  </a:lnTo>
                  <a:lnTo>
                    <a:pt x="5172" y="1611"/>
                  </a:lnTo>
                  <a:lnTo>
                    <a:pt x="5298" y="1627"/>
                  </a:lnTo>
                  <a:lnTo>
                    <a:pt x="5307" y="1629"/>
                  </a:lnTo>
                  <a:lnTo>
                    <a:pt x="5433" y="1650"/>
                  </a:lnTo>
                  <a:lnTo>
                    <a:pt x="5442" y="1652"/>
                  </a:lnTo>
                  <a:lnTo>
                    <a:pt x="5566" y="1678"/>
                  </a:lnTo>
                  <a:lnTo>
                    <a:pt x="5575" y="1680"/>
                  </a:lnTo>
                  <a:lnTo>
                    <a:pt x="5699" y="1710"/>
                  </a:lnTo>
                  <a:lnTo>
                    <a:pt x="5708" y="1713"/>
                  </a:lnTo>
                  <a:lnTo>
                    <a:pt x="5830" y="1748"/>
                  </a:lnTo>
                  <a:lnTo>
                    <a:pt x="5839" y="1750"/>
                  </a:lnTo>
                  <a:lnTo>
                    <a:pt x="5959" y="1790"/>
                  </a:lnTo>
                  <a:lnTo>
                    <a:pt x="5968" y="1793"/>
                  </a:lnTo>
                  <a:lnTo>
                    <a:pt x="6087" y="1837"/>
                  </a:lnTo>
                  <a:lnTo>
                    <a:pt x="6096" y="1841"/>
                  </a:lnTo>
                  <a:lnTo>
                    <a:pt x="6214" y="1889"/>
                  </a:lnTo>
                  <a:lnTo>
                    <a:pt x="6222" y="1893"/>
                  </a:lnTo>
                  <a:lnTo>
                    <a:pt x="6338" y="1946"/>
                  </a:lnTo>
                  <a:lnTo>
                    <a:pt x="6347" y="1950"/>
                  </a:lnTo>
                  <a:lnTo>
                    <a:pt x="6461" y="2008"/>
                  </a:lnTo>
                  <a:lnTo>
                    <a:pt x="6469" y="2012"/>
                  </a:lnTo>
                  <a:lnTo>
                    <a:pt x="6581" y="2074"/>
                  </a:lnTo>
                  <a:lnTo>
                    <a:pt x="6589" y="2079"/>
                  </a:lnTo>
                  <a:lnTo>
                    <a:pt x="6699" y="2145"/>
                  </a:lnTo>
                  <a:lnTo>
                    <a:pt x="6707" y="2150"/>
                  </a:lnTo>
                  <a:lnTo>
                    <a:pt x="6813" y="2220"/>
                  </a:lnTo>
                  <a:lnTo>
                    <a:pt x="6821" y="2225"/>
                  </a:lnTo>
                  <a:lnTo>
                    <a:pt x="6925" y="2299"/>
                  </a:lnTo>
                  <a:lnTo>
                    <a:pt x="6933" y="2305"/>
                  </a:lnTo>
                  <a:lnTo>
                    <a:pt x="7034" y="2382"/>
                  </a:lnTo>
                  <a:lnTo>
                    <a:pt x="7041" y="2388"/>
                  </a:lnTo>
                  <a:lnTo>
                    <a:pt x="7139" y="2469"/>
                  </a:lnTo>
                  <a:lnTo>
                    <a:pt x="7146" y="2475"/>
                  </a:lnTo>
                  <a:lnTo>
                    <a:pt x="7159" y="2487"/>
                  </a:lnTo>
                  <a:lnTo>
                    <a:pt x="8473" y="1173"/>
                  </a:lnTo>
                  <a:lnTo>
                    <a:pt x="8498" y="1152"/>
                  </a:lnTo>
                  <a:lnTo>
                    <a:pt x="8525" y="1133"/>
                  </a:lnTo>
                  <a:lnTo>
                    <a:pt x="8554" y="1119"/>
                  </a:lnTo>
                  <a:lnTo>
                    <a:pt x="8585" y="1109"/>
                  </a:lnTo>
                  <a:lnTo>
                    <a:pt x="8617" y="1102"/>
                  </a:lnTo>
                  <a:lnTo>
                    <a:pt x="8650" y="1100"/>
                  </a:lnTo>
                  <a:lnTo>
                    <a:pt x="8683" y="1102"/>
                  </a:lnTo>
                  <a:lnTo>
                    <a:pt x="8715" y="1109"/>
                  </a:lnTo>
                  <a:lnTo>
                    <a:pt x="8746" y="1119"/>
                  </a:lnTo>
                  <a:lnTo>
                    <a:pt x="8775" y="1133"/>
                  </a:lnTo>
                  <a:lnTo>
                    <a:pt x="8802" y="1152"/>
                  </a:lnTo>
                  <a:lnTo>
                    <a:pt x="8827" y="1173"/>
                  </a:lnTo>
                  <a:lnTo>
                    <a:pt x="8848" y="1198"/>
                  </a:lnTo>
                  <a:lnTo>
                    <a:pt x="8867" y="1225"/>
                  </a:lnTo>
                  <a:lnTo>
                    <a:pt x="8881" y="1254"/>
                  </a:lnTo>
                  <a:lnTo>
                    <a:pt x="8891" y="1285"/>
                  </a:lnTo>
                  <a:lnTo>
                    <a:pt x="8898" y="1317"/>
                  </a:lnTo>
                  <a:lnTo>
                    <a:pt x="8900" y="1350"/>
                  </a:lnTo>
                  <a:lnTo>
                    <a:pt x="8898" y="1383"/>
                  </a:lnTo>
                  <a:lnTo>
                    <a:pt x="8891" y="1415"/>
                  </a:lnTo>
                  <a:lnTo>
                    <a:pt x="8881" y="1446"/>
                  </a:lnTo>
                  <a:lnTo>
                    <a:pt x="8867" y="1475"/>
                  </a:lnTo>
                  <a:close/>
                  <a:moveTo>
                    <a:pt x="6123" y="3523"/>
                  </a:moveTo>
                  <a:lnTo>
                    <a:pt x="6805" y="2842"/>
                  </a:lnTo>
                  <a:lnTo>
                    <a:pt x="6726" y="2776"/>
                  </a:lnTo>
                  <a:lnTo>
                    <a:pt x="6632" y="2704"/>
                  </a:lnTo>
                  <a:lnTo>
                    <a:pt x="6536" y="2636"/>
                  </a:lnTo>
                  <a:lnTo>
                    <a:pt x="6437" y="2571"/>
                  </a:lnTo>
                  <a:lnTo>
                    <a:pt x="6335" y="2510"/>
                  </a:lnTo>
                  <a:lnTo>
                    <a:pt x="6231" y="2452"/>
                  </a:lnTo>
                  <a:lnTo>
                    <a:pt x="6126" y="2399"/>
                  </a:lnTo>
                  <a:lnTo>
                    <a:pt x="6018" y="2350"/>
                  </a:lnTo>
                  <a:lnTo>
                    <a:pt x="5909" y="2305"/>
                  </a:lnTo>
                  <a:lnTo>
                    <a:pt x="5799" y="2264"/>
                  </a:lnTo>
                  <a:lnTo>
                    <a:pt x="5687" y="2227"/>
                  </a:lnTo>
                  <a:lnTo>
                    <a:pt x="5574" y="2194"/>
                  </a:lnTo>
                  <a:lnTo>
                    <a:pt x="5460" y="2166"/>
                  </a:lnTo>
                  <a:lnTo>
                    <a:pt x="5344" y="2142"/>
                  </a:lnTo>
                  <a:lnTo>
                    <a:pt x="5228" y="2122"/>
                  </a:lnTo>
                  <a:lnTo>
                    <a:pt x="5111" y="2107"/>
                  </a:lnTo>
                  <a:lnTo>
                    <a:pt x="4994" y="2096"/>
                  </a:lnTo>
                  <a:lnTo>
                    <a:pt x="4876" y="2089"/>
                  </a:lnTo>
                  <a:lnTo>
                    <a:pt x="4757" y="2087"/>
                  </a:lnTo>
                  <a:lnTo>
                    <a:pt x="4638" y="2089"/>
                  </a:lnTo>
                  <a:lnTo>
                    <a:pt x="4520" y="2096"/>
                  </a:lnTo>
                  <a:lnTo>
                    <a:pt x="4403" y="2107"/>
                  </a:lnTo>
                  <a:lnTo>
                    <a:pt x="4286" y="2122"/>
                  </a:lnTo>
                  <a:lnTo>
                    <a:pt x="4169" y="2142"/>
                  </a:lnTo>
                  <a:lnTo>
                    <a:pt x="4054" y="2166"/>
                  </a:lnTo>
                  <a:lnTo>
                    <a:pt x="3940" y="2194"/>
                  </a:lnTo>
                  <a:lnTo>
                    <a:pt x="3826" y="2227"/>
                  </a:lnTo>
                  <a:lnTo>
                    <a:pt x="3714" y="2264"/>
                  </a:lnTo>
                  <a:lnTo>
                    <a:pt x="3604" y="2305"/>
                  </a:lnTo>
                  <a:lnTo>
                    <a:pt x="3495" y="2350"/>
                  </a:lnTo>
                  <a:lnTo>
                    <a:pt x="3387" y="2399"/>
                  </a:lnTo>
                  <a:lnTo>
                    <a:pt x="3282" y="2452"/>
                  </a:lnTo>
                  <a:lnTo>
                    <a:pt x="3178" y="2510"/>
                  </a:lnTo>
                  <a:lnTo>
                    <a:pt x="3076" y="2571"/>
                  </a:lnTo>
                  <a:lnTo>
                    <a:pt x="2977" y="2636"/>
                  </a:lnTo>
                  <a:lnTo>
                    <a:pt x="2881" y="2704"/>
                  </a:lnTo>
                  <a:lnTo>
                    <a:pt x="2787" y="2776"/>
                  </a:lnTo>
                  <a:lnTo>
                    <a:pt x="2697" y="2851"/>
                  </a:lnTo>
                  <a:lnTo>
                    <a:pt x="2609" y="2930"/>
                  </a:lnTo>
                  <a:lnTo>
                    <a:pt x="2524" y="3011"/>
                  </a:lnTo>
                  <a:lnTo>
                    <a:pt x="2443" y="3096"/>
                  </a:lnTo>
                  <a:lnTo>
                    <a:pt x="2364" y="3184"/>
                  </a:lnTo>
                  <a:lnTo>
                    <a:pt x="2289" y="3274"/>
                  </a:lnTo>
                  <a:lnTo>
                    <a:pt x="2217" y="3368"/>
                  </a:lnTo>
                  <a:lnTo>
                    <a:pt x="2149" y="3464"/>
                  </a:lnTo>
                  <a:lnTo>
                    <a:pt x="2084" y="3563"/>
                  </a:lnTo>
                  <a:lnTo>
                    <a:pt x="2023" y="3665"/>
                  </a:lnTo>
                  <a:lnTo>
                    <a:pt x="1965" y="3769"/>
                  </a:lnTo>
                  <a:lnTo>
                    <a:pt x="1912" y="3874"/>
                  </a:lnTo>
                  <a:lnTo>
                    <a:pt x="1863" y="3982"/>
                  </a:lnTo>
                  <a:lnTo>
                    <a:pt x="1818" y="4091"/>
                  </a:lnTo>
                  <a:lnTo>
                    <a:pt x="1777" y="4201"/>
                  </a:lnTo>
                  <a:lnTo>
                    <a:pt x="1740" y="4313"/>
                  </a:lnTo>
                  <a:lnTo>
                    <a:pt x="1707" y="4426"/>
                  </a:lnTo>
                  <a:lnTo>
                    <a:pt x="1679" y="4540"/>
                  </a:lnTo>
                  <a:lnTo>
                    <a:pt x="1655" y="4656"/>
                  </a:lnTo>
                  <a:lnTo>
                    <a:pt x="1635" y="4772"/>
                  </a:lnTo>
                  <a:lnTo>
                    <a:pt x="1620" y="4889"/>
                  </a:lnTo>
                  <a:lnTo>
                    <a:pt x="1609" y="5006"/>
                  </a:lnTo>
                  <a:lnTo>
                    <a:pt x="1602" y="5124"/>
                  </a:lnTo>
                  <a:lnTo>
                    <a:pt x="1600" y="5243"/>
                  </a:lnTo>
                  <a:lnTo>
                    <a:pt x="1602" y="5362"/>
                  </a:lnTo>
                  <a:lnTo>
                    <a:pt x="1609" y="5480"/>
                  </a:lnTo>
                  <a:lnTo>
                    <a:pt x="1620" y="5597"/>
                  </a:lnTo>
                  <a:lnTo>
                    <a:pt x="1635" y="5714"/>
                  </a:lnTo>
                  <a:lnTo>
                    <a:pt x="1655" y="5831"/>
                  </a:lnTo>
                  <a:lnTo>
                    <a:pt x="1679" y="5946"/>
                  </a:lnTo>
                  <a:lnTo>
                    <a:pt x="1707" y="6060"/>
                  </a:lnTo>
                  <a:lnTo>
                    <a:pt x="1740" y="6174"/>
                  </a:lnTo>
                  <a:lnTo>
                    <a:pt x="1777" y="6286"/>
                  </a:lnTo>
                  <a:lnTo>
                    <a:pt x="1818" y="6396"/>
                  </a:lnTo>
                  <a:lnTo>
                    <a:pt x="1863" y="6505"/>
                  </a:lnTo>
                  <a:lnTo>
                    <a:pt x="1912" y="6613"/>
                  </a:lnTo>
                  <a:lnTo>
                    <a:pt x="1965" y="6718"/>
                  </a:lnTo>
                  <a:lnTo>
                    <a:pt x="2023" y="6822"/>
                  </a:lnTo>
                  <a:lnTo>
                    <a:pt x="2084" y="6924"/>
                  </a:lnTo>
                  <a:lnTo>
                    <a:pt x="2149" y="7023"/>
                  </a:lnTo>
                  <a:lnTo>
                    <a:pt x="2217" y="7119"/>
                  </a:lnTo>
                  <a:lnTo>
                    <a:pt x="2289" y="7213"/>
                  </a:lnTo>
                  <a:lnTo>
                    <a:pt x="2364" y="7303"/>
                  </a:lnTo>
                  <a:lnTo>
                    <a:pt x="2443" y="7391"/>
                  </a:lnTo>
                  <a:lnTo>
                    <a:pt x="2524" y="7476"/>
                  </a:lnTo>
                  <a:lnTo>
                    <a:pt x="2609" y="7557"/>
                  </a:lnTo>
                  <a:lnTo>
                    <a:pt x="2697" y="7636"/>
                  </a:lnTo>
                  <a:lnTo>
                    <a:pt x="2787" y="7711"/>
                  </a:lnTo>
                  <a:lnTo>
                    <a:pt x="2881" y="7783"/>
                  </a:lnTo>
                  <a:lnTo>
                    <a:pt x="2977" y="7851"/>
                  </a:lnTo>
                  <a:lnTo>
                    <a:pt x="3076" y="7916"/>
                  </a:lnTo>
                  <a:lnTo>
                    <a:pt x="3178" y="7977"/>
                  </a:lnTo>
                  <a:lnTo>
                    <a:pt x="3282" y="8035"/>
                  </a:lnTo>
                  <a:lnTo>
                    <a:pt x="3387" y="8088"/>
                  </a:lnTo>
                  <a:lnTo>
                    <a:pt x="3495" y="8137"/>
                  </a:lnTo>
                  <a:lnTo>
                    <a:pt x="3604" y="8182"/>
                  </a:lnTo>
                  <a:lnTo>
                    <a:pt x="3714" y="8223"/>
                  </a:lnTo>
                  <a:lnTo>
                    <a:pt x="3826" y="8260"/>
                  </a:lnTo>
                  <a:lnTo>
                    <a:pt x="3940" y="8293"/>
                  </a:lnTo>
                  <a:lnTo>
                    <a:pt x="4054" y="8321"/>
                  </a:lnTo>
                  <a:lnTo>
                    <a:pt x="4169" y="8345"/>
                  </a:lnTo>
                  <a:lnTo>
                    <a:pt x="4286" y="8365"/>
                  </a:lnTo>
                  <a:lnTo>
                    <a:pt x="4403" y="8380"/>
                  </a:lnTo>
                  <a:lnTo>
                    <a:pt x="4520" y="8391"/>
                  </a:lnTo>
                  <a:lnTo>
                    <a:pt x="4638" y="8398"/>
                  </a:lnTo>
                  <a:lnTo>
                    <a:pt x="4757" y="8400"/>
                  </a:lnTo>
                  <a:lnTo>
                    <a:pt x="4876" y="8398"/>
                  </a:lnTo>
                  <a:lnTo>
                    <a:pt x="4994" y="8391"/>
                  </a:lnTo>
                  <a:lnTo>
                    <a:pt x="5111" y="8380"/>
                  </a:lnTo>
                  <a:lnTo>
                    <a:pt x="5228" y="8365"/>
                  </a:lnTo>
                  <a:lnTo>
                    <a:pt x="5344" y="8345"/>
                  </a:lnTo>
                  <a:lnTo>
                    <a:pt x="5460" y="8321"/>
                  </a:lnTo>
                  <a:lnTo>
                    <a:pt x="5574" y="8293"/>
                  </a:lnTo>
                  <a:lnTo>
                    <a:pt x="5687" y="8260"/>
                  </a:lnTo>
                  <a:lnTo>
                    <a:pt x="5799" y="8223"/>
                  </a:lnTo>
                  <a:lnTo>
                    <a:pt x="5909" y="8182"/>
                  </a:lnTo>
                  <a:lnTo>
                    <a:pt x="6018" y="8137"/>
                  </a:lnTo>
                  <a:lnTo>
                    <a:pt x="6126" y="8088"/>
                  </a:lnTo>
                  <a:lnTo>
                    <a:pt x="6231" y="8035"/>
                  </a:lnTo>
                  <a:lnTo>
                    <a:pt x="6335" y="7977"/>
                  </a:lnTo>
                  <a:lnTo>
                    <a:pt x="6437" y="7916"/>
                  </a:lnTo>
                  <a:lnTo>
                    <a:pt x="6536" y="7851"/>
                  </a:lnTo>
                  <a:lnTo>
                    <a:pt x="6632" y="7783"/>
                  </a:lnTo>
                  <a:lnTo>
                    <a:pt x="6726" y="7711"/>
                  </a:lnTo>
                  <a:lnTo>
                    <a:pt x="6816" y="7636"/>
                  </a:lnTo>
                  <a:lnTo>
                    <a:pt x="6904" y="7557"/>
                  </a:lnTo>
                  <a:lnTo>
                    <a:pt x="6989" y="7476"/>
                  </a:lnTo>
                  <a:lnTo>
                    <a:pt x="7070" y="7391"/>
                  </a:lnTo>
                  <a:lnTo>
                    <a:pt x="7149" y="7303"/>
                  </a:lnTo>
                  <a:lnTo>
                    <a:pt x="7224" y="7213"/>
                  </a:lnTo>
                  <a:lnTo>
                    <a:pt x="7296" y="7119"/>
                  </a:lnTo>
                  <a:lnTo>
                    <a:pt x="7364" y="7023"/>
                  </a:lnTo>
                  <a:lnTo>
                    <a:pt x="7429" y="6924"/>
                  </a:lnTo>
                  <a:lnTo>
                    <a:pt x="7490" y="6822"/>
                  </a:lnTo>
                  <a:lnTo>
                    <a:pt x="7548" y="6718"/>
                  </a:lnTo>
                  <a:lnTo>
                    <a:pt x="7601" y="6613"/>
                  </a:lnTo>
                  <a:lnTo>
                    <a:pt x="7650" y="6505"/>
                  </a:lnTo>
                  <a:lnTo>
                    <a:pt x="7695" y="6396"/>
                  </a:lnTo>
                  <a:lnTo>
                    <a:pt x="7736" y="6286"/>
                  </a:lnTo>
                  <a:lnTo>
                    <a:pt x="7773" y="6174"/>
                  </a:lnTo>
                  <a:lnTo>
                    <a:pt x="7806" y="6060"/>
                  </a:lnTo>
                  <a:lnTo>
                    <a:pt x="7834" y="5946"/>
                  </a:lnTo>
                  <a:lnTo>
                    <a:pt x="7858" y="5831"/>
                  </a:lnTo>
                  <a:lnTo>
                    <a:pt x="7878" y="5714"/>
                  </a:lnTo>
                  <a:lnTo>
                    <a:pt x="7893" y="5597"/>
                  </a:lnTo>
                  <a:lnTo>
                    <a:pt x="7904" y="5480"/>
                  </a:lnTo>
                  <a:lnTo>
                    <a:pt x="7911" y="5362"/>
                  </a:lnTo>
                  <a:lnTo>
                    <a:pt x="7913" y="5243"/>
                  </a:lnTo>
                  <a:lnTo>
                    <a:pt x="7911" y="5124"/>
                  </a:lnTo>
                  <a:lnTo>
                    <a:pt x="7904" y="5006"/>
                  </a:lnTo>
                  <a:lnTo>
                    <a:pt x="7893" y="4889"/>
                  </a:lnTo>
                  <a:lnTo>
                    <a:pt x="7878" y="4772"/>
                  </a:lnTo>
                  <a:lnTo>
                    <a:pt x="7858" y="4656"/>
                  </a:lnTo>
                  <a:lnTo>
                    <a:pt x="7834" y="4540"/>
                  </a:lnTo>
                  <a:lnTo>
                    <a:pt x="7806" y="4426"/>
                  </a:lnTo>
                  <a:lnTo>
                    <a:pt x="7773" y="4313"/>
                  </a:lnTo>
                  <a:lnTo>
                    <a:pt x="7736" y="4201"/>
                  </a:lnTo>
                  <a:lnTo>
                    <a:pt x="7695" y="4091"/>
                  </a:lnTo>
                  <a:lnTo>
                    <a:pt x="7650" y="3982"/>
                  </a:lnTo>
                  <a:lnTo>
                    <a:pt x="7601" y="3874"/>
                  </a:lnTo>
                  <a:lnTo>
                    <a:pt x="7548" y="3769"/>
                  </a:lnTo>
                  <a:lnTo>
                    <a:pt x="7490" y="3665"/>
                  </a:lnTo>
                  <a:lnTo>
                    <a:pt x="7429" y="3563"/>
                  </a:lnTo>
                  <a:lnTo>
                    <a:pt x="7364" y="3464"/>
                  </a:lnTo>
                  <a:lnTo>
                    <a:pt x="7296" y="3368"/>
                  </a:lnTo>
                  <a:lnTo>
                    <a:pt x="7224" y="3274"/>
                  </a:lnTo>
                  <a:lnTo>
                    <a:pt x="7158" y="3195"/>
                  </a:lnTo>
                  <a:lnTo>
                    <a:pt x="6477" y="3877"/>
                  </a:lnTo>
                  <a:lnTo>
                    <a:pt x="6477" y="3877"/>
                  </a:lnTo>
                  <a:lnTo>
                    <a:pt x="6521" y="3935"/>
                  </a:lnTo>
                  <a:lnTo>
                    <a:pt x="6527" y="3942"/>
                  </a:lnTo>
                  <a:lnTo>
                    <a:pt x="6569" y="4002"/>
                  </a:lnTo>
                  <a:lnTo>
                    <a:pt x="6574" y="4009"/>
                  </a:lnTo>
                  <a:lnTo>
                    <a:pt x="6614" y="4070"/>
                  </a:lnTo>
                  <a:lnTo>
                    <a:pt x="6619" y="4078"/>
                  </a:lnTo>
                  <a:lnTo>
                    <a:pt x="6657" y="4141"/>
                  </a:lnTo>
                  <a:lnTo>
                    <a:pt x="6662" y="4150"/>
                  </a:lnTo>
                  <a:lnTo>
                    <a:pt x="6697" y="4214"/>
                  </a:lnTo>
                  <a:lnTo>
                    <a:pt x="6702" y="4222"/>
                  </a:lnTo>
                  <a:lnTo>
                    <a:pt x="6734" y="4287"/>
                  </a:lnTo>
                  <a:lnTo>
                    <a:pt x="6738" y="4295"/>
                  </a:lnTo>
                  <a:lnTo>
                    <a:pt x="6769" y="4362"/>
                  </a:lnTo>
                  <a:lnTo>
                    <a:pt x="6772" y="4370"/>
                  </a:lnTo>
                  <a:lnTo>
                    <a:pt x="6800" y="4437"/>
                  </a:lnTo>
                  <a:lnTo>
                    <a:pt x="6803" y="4446"/>
                  </a:lnTo>
                  <a:lnTo>
                    <a:pt x="6829" y="4514"/>
                  </a:lnTo>
                  <a:lnTo>
                    <a:pt x="6832" y="4523"/>
                  </a:lnTo>
                  <a:lnTo>
                    <a:pt x="6854" y="4592"/>
                  </a:lnTo>
                  <a:lnTo>
                    <a:pt x="6857" y="4601"/>
                  </a:lnTo>
                  <a:lnTo>
                    <a:pt x="6877" y="4671"/>
                  </a:lnTo>
                  <a:lnTo>
                    <a:pt x="6879" y="4680"/>
                  </a:lnTo>
                  <a:lnTo>
                    <a:pt x="6897" y="4750"/>
                  </a:lnTo>
                  <a:lnTo>
                    <a:pt x="6899" y="4759"/>
                  </a:lnTo>
                  <a:lnTo>
                    <a:pt x="6914" y="4830"/>
                  </a:lnTo>
                  <a:lnTo>
                    <a:pt x="6915" y="4839"/>
                  </a:lnTo>
                  <a:lnTo>
                    <a:pt x="6928" y="4911"/>
                  </a:lnTo>
                  <a:lnTo>
                    <a:pt x="6929" y="4920"/>
                  </a:lnTo>
                  <a:lnTo>
                    <a:pt x="6939" y="4992"/>
                  </a:lnTo>
                  <a:lnTo>
                    <a:pt x="6940" y="5001"/>
                  </a:lnTo>
                  <a:lnTo>
                    <a:pt x="6946" y="5074"/>
                  </a:lnTo>
                  <a:lnTo>
                    <a:pt x="6947" y="5083"/>
                  </a:lnTo>
                  <a:lnTo>
                    <a:pt x="6951" y="5156"/>
                  </a:lnTo>
                  <a:lnTo>
                    <a:pt x="6952" y="5165"/>
                  </a:lnTo>
                  <a:lnTo>
                    <a:pt x="6953" y="5238"/>
                  </a:lnTo>
                  <a:lnTo>
                    <a:pt x="6953" y="5248"/>
                  </a:lnTo>
                  <a:lnTo>
                    <a:pt x="6952" y="5321"/>
                  </a:lnTo>
                  <a:lnTo>
                    <a:pt x="6951" y="5330"/>
                  </a:lnTo>
                  <a:lnTo>
                    <a:pt x="6947" y="5403"/>
                  </a:lnTo>
                  <a:lnTo>
                    <a:pt x="6946" y="5412"/>
                  </a:lnTo>
                  <a:lnTo>
                    <a:pt x="6940" y="5485"/>
                  </a:lnTo>
                  <a:lnTo>
                    <a:pt x="6939" y="5494"/>
                  </a:lnTo>
                  <a:lnTo>
                    <a:pt x="6929" y="5567"/>
                  </a:lnTo>
                  <a:lnTo>
                    <a:pt x="6928" y="5576"/>
                  </a:lnTo>
                  <a:lnTo>
                    <a:pt x="6915" y="5647"/>
                  </a:lnTo>
                  <a:lnTo>
                    <a:pt x="6914" y="5657"/>
                  </a:lnTo>
                  <a:lnTo>
                    <a:pt x="6899" y="5728"/>
                  </a:lnTo>
                  <a:lnTo>
                    <a:pt x="6897" y="5737"/>
                  </a:lnTo>
                  <a:lnTo>
                    <a:pt x="6879" y="5807"/>
                  </a:lnTo>
                  <a:lnTo>
                    <a:pt x="6877" y="5816"/>
                  </a:lnTo>
                  <a:lnTo>
                    <a:pt x="6857" y="5886"/>
                  </a:lnTo>
                  <a:lnTo>
                    <a:pt x="6854" y="5895"/>
                  </a:lnTo>
                  <a:lnTo>
                    <a:pt x="6832" y="5964"/>
                  </a:lnTo>
                  <a:lnTo>
                    <a:pt x="6829" y="5973"/>
                  </a:lnTo>
                  <a:lnTo>
                    <a:pt x="6803" y="6041"/>
                  </a:lnTo>
                  <a:lnTo>
                    <a:pt x="6800" y="6050"/>
                  </a:lnTo>
                  <a:lnTo>
                    <a:pt x="6772" y="6117"/>
                  </a:lnTo>
                  <a:lnTo>
                    <a:pt x="6769" y="6125"/>
                  </a:lnTo>
                  <a:lnTo>
                    <a:pt x="6738" y="6192"/>
                  </a:lnTo>
                  <a:lnTo>
                    <a:pt x="6734" y="6200"/>
                  </a:lnTo>
                  <a:lnTo>
                    <a:pt x="6702" y="6265"/>
                  </a:lnTo>
                  <a:lnTo>
                    <a:pt x="6697" y="6273"/>
                  </a:lnTo>
                  <a:lnTo>
                    <a:pt x="6662" y="6337"/>
                  </a:lnTo>
                  <a:lnTo>
                    <a:pt x="6657" y="6346"/>
                  </a:lnTo>
                  <a:lnTo>
                    <a:pt x="6619" y="6409"/>
                  </a:lnTo>
                  <a:lnTo>
                    <a:pt x="6614" y="6417"/>
                  </a:lnTo>
                  <a:lnTo>
                    <a:pt x="6574" y="6478"/>
                  </a:lnTo>
                  <a:lnTo>
                    <a:pt x="6569" y="6486"/>
                  </a:lnTo>
                  <a:lnTo>
                    <a:pt x="6527" y="6545"/>
                  </a:lnTo>
                  <a:lnTo>
                    <a:pt x="6521" y="6552"/>
                  </a:lnTo>
                  <a:lnTo>
                    <a:pt x="6477" y="6610"/>
                  </a:lnTo>
                  <a:lnTo>
                    <a:pt x="6471" y="6617"/>
                  </a:lnTo>
                  <a:lnTo>
                    <a:pt x="6425" y="6673"/>
                  </a:lnTo>
                  <a:lnTo>
                    <a:pt x="6418" y="6680"/>
                  </a:lnTo>
                  <a:lnTo>
                    <a:pt x="6370" y="6734"/>
                  </a:lnTo>
                  <a:lnTo>
                    <a:pt x="6364" y="6741"/>
                  </a:lnTo>
                  <a:lnTo>
                    <a:pt x="6313" y="6794"/>
                  </a:lnTo>
                  <a:lnTo>
                    <a:pt x="6307" y="6800"/>
                  </a:lnTo>
                  <a:lnTo>
                    <a:pt x="6254" y="6850"/>
                  </a:lnTo>
                  <a:lnTo>
                    <a:pt x="6247" y="6857"/>
                  </a:lnTo>
                  <a:lnTo>
                    <a:pt x="6193" y="6905"/>
                  </a:lnTo>
                  <a:lnTo>
                    <a:pt x="6186" y="6911"/>
                  </a:lnTo>
                  <a:lnTo>
                    <a:pt x="6130" y="6957"/>
                  </a:lnTo>
                  <a:lnTo>
                    <a:pt x="6123" y="6963"/>
                  </a:lnTo>
                  <a:lnTo>
                    <a:pt x="6065" y="7008"/>
                  </a:lnTo>
                  <a:lnTo>
                    <a:pt x="6058" y="7013"/>
                  </a:lnTo>
                  <a:lnTo>
                    <a:pt x="5998" y="7055"/>
                  </a:lnTo>
                  <a:lnTo>
                    <a:pt x="5991" y="7060"/>
                  </a:lnTo>
                  <a:lnTo>
                    <a:pt x="5930" y="7100"/>
                  </a:lnTo>
                  <a:lnTo>
                    <a:pt x="5922" y="7105"/>
                  </a:lnTo>
                  <a:lnTo>
                    <a:pt x="5859" y="7143"/>
                  </a:lnTo>
                  <a:lnTo>
                    <a:pt x="5851" y="7148"/>
                  </a:lnTo>
                  <a:lnTo>
                    <a:pt x="5787" y="7183"/>
                  </a:lnTo>
                  <a:lnTo>
                    <a:pt x="5779" y="7188"/>
                  </a:lnTo>
                  <a:lnTo>
                    <a:pt x="5713" y="7220"/>
                  </a:lnTo>
                  <a:lnTo>
                    <a:pt x="5705" y="7225"/>
                  </a:lnTo>
                  <a:lnTo>
                    <a:pt x="5639" y="7255"/>
                  </a:lnTo>
                  <a:lnTo>
                    <a:pt x="5630" y="7259"/>
                  </a:lnTo>
                  <a:lnTo>
                    <a:pt x="5563" y="7287"/>
                  </a:lnTo>
                  <a:lnTo>
                    <a:pt x="5554" y="7290"/>
                  </a:lnTo>
                  <a:lnTo>
                    <a:pt x="5486" y="7315"/>
                  </a:lnTo>
                  <a:lnTo>
                    <a:pt x="5477" y="7318"/>
                  </a:lnTo>
                  <a:lnTo>
                    <a:pt x="5408" y="7341"/>
                  </a:lnTo>
                  <a:lnTo>
                    <a:pt x="5399" y="7344"/>
                  </a:lnTo>
                  <a:lnTo>
                    <a:pt x="5330" y="7364"/>
                  </a:lnTo>
                  <a:lnTo>
                    <a:pt x="5321" y="7366"/>
                  </a:lnTo>
                  <a:lnTo>
                    <a:pt x="5250" y="7384"/>
                  </a:lnTo>
                  <a:lnTo>
                    <a:pt x="5241" y="7386"/>
                  </a:lnTo>
                  <a:lnTo>
                    <a:pt x="5170" y="7401"/>
                  </a:lnTo>
                  <a:lnTo>
                    <a:pt x="5161" y="7402"/>
                  </a:lnTo>
                  <a:lnTo>
                    <a:pt x="5089" y="7415"/>
                  </a:lnTo>
                  <a:lnTo>
                    <a:pt x="5080" y="7416"/>
                  </a:lnTo>
                  <a:lnTo>
                    <a:pt x="5008" y="7426"/>
                  </a:lnTo>
                  <a:lnTo>
                    <a:pt x="4999" y="7427"/>
                  </a:lnTo>
                  <a:lnTo>
                    <a:pt x="4926" y="7433"/>
                  </a:lnTo>
                  <a:lnTo>
                    <a:pt x="4917" y="7434"/>
                  </a:lnTo>
                  <a:lnTo>
                    <a:pt x="4844" y="7438"/>
                  </a:lnTo>
                  <a:lnTo>
                    <a:pt x="4835" y="7439"/>
                  </a:lnTo>
                  <a:lnTo>
                    <a:pt x="4762" y="7440"/>
                  </a:lnTo>
                  <a:lnTo>
                    <a:pt x="4752" y="7440"/>
                  </a:lnTo>
                  <a:lnTo>
                    <a:pt x="4679" y="7439"/>
                  </a:lnTo>
                  <a:lnTo>
                    <a:pt x="4670" y="7438"/>
                  </a:lnTo>
                  <a:lnTo>
                    <a:pt x="4597" y="7434"/>
                  </a:lnTo>
                  <a:lnTo>
                    <a:pt x="4587" y="7433"/>
                  </a:lnTo>
                  <a:lnTo>
                    <a:pt x="4515" y="7427"/>
                  </a:lnTo>
                  <a:lnTo>
                    <a:pt x="4506" y="7426"/>
                  </a:lnTo>
                  <a:lnTo>
                    <a:pt x="4433" y="7416"/>
                  </a:lnTo>
                  <a:lnTo>
                    <a:pt x="4424" y="7415"/>
                  </a:lnTo>
                  <a:lnTo>
                    <a:pt x="4352" y="7402"/>
                  </a:lnTo>
                  <a:lnTo>
                    <a:pt x="4343" y="7401"/>
                  </a:lnTo>
                  <a:lnTo>
                    <a:pt x="4272" y="7386"/>
                  </a:lnTo>
                  <a:lnTo>
                    <a:pt x="4263" y="7384"/>
                  </a:lnTo>
                  <a:lnTo>
                    <a:pt x="4193" y="7366"/>
                  </a:lnTo>
                  <a:lnTo>
                    <a:pt x="4184" y="7364"/>
                  </a:lnTo>
                  <a:lnTo>
                    <a:pt x="4114" y="7344"/>
                  </a:lnTo>
                  <a:lnTo>
                    <a:pt x="4105" y="7341"/>
                  </a:lnTo>
                  <a:lnTo>
                    <a:pt x="4036" y="7318"/>
                  </a:lnTo>
                  <a:lnTo>
                    <a:pt x="4027" y="7315"/>
                  </a:lnTo>
                  <a:lnTo>
                    <a:pt x="3959" y="7290"/>
                  </a:lnTo>
                  <a:lnTo>
                    <a:pt x="3950" y="7287"/>
                  </a:lnTo>
                  <a:lnTo>
                    <a:pt x="3883" y="7259"/>
                  </a:lnTo>
                  <a:lnTo>
                    <a:pt x="3874" y="7255"/>
                  </a:lnTo>
                  <a:lnTo>
                    <a:pt x="3808" y="7225"/>
                  </a:lnTo>
                  <a:lnTo>
                    <a:pt x="3800" y="7220"/>
                  </a:lnTo>
                  <a:lnTo>
                    <a:pt x="3734" y="7188"/>
                  </a:lnTo>
                  <a:lnTo>
                    <a:pt x="3726" y="7183"/>
                  </a:lnTo>
                  <a:lnTo>
                    <a:pt x="3662" y="7148"/>
                  </a:lnTo>
                  <a:lnTo>
                    <a:pt x="3654" y="7143"/>
                  </a:lnTo>
                  <a:lnTo>
                    <a:pt x="3591" y="7105"/>
                  </a:lnTo>
                  <a:lnTo>
                    <a:pt x="3583" y="7100"/>
                  </a:lnTo>
                  <a:lnTo>
                    <a:pt x="3522" y="7060"/>
                  </a:lnTo>
                  <a:lnTo>
                    <a:pt x="3515" y="7055"/>
                  </a:lnTo>
                  <a:lnTo>
                    <a:pt x="3455" y="7013"/>
                  </a:lnTo>
                  <a:lnTo>
                    <a:pt x="3448" y="7007"/>
                  </a:lnTo>
                  <a:lnTo>
                    <a:pt x="3390" y="6963"/>
                  </a:lnTo>
                  <a:lnTo>
                    <a:pt x="3383" y="6957"/>
                  </a:lnTo>
                  <a:lnTo>
                    <a:pt x="3327" y="6911"/>
                  </a:lnTo>
                  <a:lnTo>
                    <a:pt x="3320" y="6905"/>
                  </a:lnTo>
                  <a:lnTo>
                    <a:pt x="3266" y="6857"/>
                  </a:lnTo>
                  <a:lnTo>
                    <a:pt x="3259" y="6850"/>
                  </a:lnTo>
                  <a:lnTo>
                    <a:pt x="3207" y="6800"/>
                  </a:lnTo>
                  <a:lnTo>
                    <a:pt x="3200" y="6793"/>
                  </a:lnTo>
                  <a:lnTo>
                    <a:pt x="3150" y="6741"/>
                  </a:lnTo>
                  <a:lnTo>
                    <a:pt x="3143" y="6734"/>
                  </a:lnTo>
                  <a:lnTo>
                    <a:pt x="3095" y="6680"/>
                  </a:lnTo>
                  <a:lnTo>
                    <a:pt x="3089" y="6673"/>
                  </a:lnTo>
                  <a:lnTo>
                    <a:pt x="3043" y="6617"/>
                  </a:lnTo>
                  <a:lnTo>
                    <a:pt x="3037" y="6610"/>
                  </a:lnTo>
                  <a:lnTo>
                    <a:pt x="2993" y="6552"/>
                  </a:lnTo>
                  <a:lnTo>
                    <a:pt x="2987" y="6545"/>
                  </a:lnTo>
                  <a:lnTo>
                    <a:pt x="2945" y="6485"/>
                  </a:lnTo>
                  <a:lnTo>
                    <a:pt x="2940" y="6478"/>
                  </a:lnTo>
                  <a:lnTo>
                    <a:pt x="2900" y="6417"/>
                  </a:lnTo>
                  <a:lnTo>
                    <a:pt x="2895" y="6409"/>
                  </a:lnTo>
                  <a:lnTo>
                    <a:pt x="2857" y="6346"/>
                  </a:lnTo>
                  <a:lnTo>
                    <a:pt x="2852" y="6338"/>
                  </a:lnTo>
                  <a:lnTo>
                    <a:pt x="2817" y="6274"/>
                  </a:lnTo>
                  <a:lnTo>
                    <a:pt x="2812" y="6266"/>
                  </a:lnTo>
                  <a:lnTo>
                    <a:pt x="2780" y="6200"/>
                  </a:lnTo>
                  <a:lnTo>
                    <a:pt x="2775" y="6192"/>
                  </a:lnTo>
                  <a:lnTo>
                    <a:pt x="2745" y="6126"/>
                  </a:lnTo>
                  <a:lnTo>
                    <a:pt x="2741" y="6117"/>
                  </a:lnTo>
                  <a:lnTo>
                    <a:pt x="2713" y="6050"/>
                  </a:lnTo>
                  <a:lnTo>
                    <a:pt x="2710" y="6041"/>
                  </a:lnTo>
                  <a:lnTo>
                    <a:pt x="2685" y="5973"/>
                  </a:lnTo>
                  <a:lnTo>
                    <a:pt x="2682" y="5964"/>
                  </a:lnTo>
                  <a:lnTo>
                    <a:pt x="2659" y="5895"/>
                  </a:lnTo>
                  <a:lnTo>
                    <a:pt x="2656" y="5886"/>
                  </a:lnTo>
                  <a:lnTo>
                    <a:pt x="2636" y="5816"/>
                  </a:lnTo>
                  <a:lnTo>
                    <a:pt x="2634" y="5807"/>
                  </a:lnTo>
                  <a:lnTo>
                    <a:pt x="2616" y="5737"/>
                  </a:lnTo>
                  <a:lnTo>
                    <a:pt x="2614" y="5728"/>
                  </a:lnTo>
                  <a:lnTo>
                    <a:pt x="2599" y="5657"/>
                  </a:lnTo>
                  <a:lnTo>
                    <a:pt x="2598" y="5648"/>
                  </a:lnTo>
                  <a:lnTo>
                    <a:pt x="2585" y="5576"/>
                  </a:lnTo>
                  <a:lnTo>
                    <a:pt x="2584" y="5567"/>
                  </a:lnTo>
                  <a:lnTo>
                    <a:pt x="2574" y="5494"/>
                  </a:lnTo>
                  <a:lnTo>
                    <a:pt x="2573" y="5485"/>
                  </a:lnTo>
                  <a:lnTo>
                    <a:pt x="2567" y="5413"/>
                  </a:lnTo>
                  <a:lnTo>
                    <a:pt x="2566" y="5403"/>
                  </a:lnTo>
                  <a:lnTo>
                    <a:pt x="2562" y="5330"/>
                  </a:lnTo>
                  <a:lnTo>
                    <a:pt x="2561" y="5321"/>
                  </a:lnTo>
                  <a:lnTo>
                    <a:pt x="2560" y="5248"/>
                  </a:lnTo>
                  <a:lnTo>
                    <a:pt x="2560" y="5238"/>
                  </a:lnTo>
                  <a:lnTo>
                    <a:pt x="2561" y="5165"/>
                  </a:lnTo>
                  <a:lnTo>
                    <a:pt x="2562" y="5156"/>
                  </a:lnTo>
                  <a:lnTo>
                    <a:pt x="2566" y="5083"/>
                  </a:lnTo>
                  <a:lnTo>
                    <a:pt x="2567" y="5074"/>
                  </a:lnTo>
                  <a:lnTo>
                    <a:pt x="2573" y="5001"/>
                  </a:lnTo>
                  <a:lnTo>
                    <a:pt x="2574" y="4992"/>
                  </a:lnTo>
                  <a:lnTo>
                    <a:pt x="2584" y="4920"/>
                  </a:lnTo>
                  <a:lnTo>
                    <a:pt x="2585" y="4911"/>
                  </a:lnTo>
                  <a:lnTo>
                    <a:pt x="2598" y="4839"/>
                  </a:lnTo>
                  <a:lnTo>
                    <a:pt x="2599" y="4830"/>
                  </a:lnTo>
                  <a:lnTo>
                    <a:pt x="2614" y="4759"/>
                  </a:lnTo>
                  <a:lnTo>
                    <a:pt x="2616" y="4750"/>
                  </a:lnTo>
                  <a:lnTo>
                    <a:pt x="2634" y="4679"/>
                  </a:lnTo>
                  <a:lnTo>
                    <a:pt x="2636" y="4670"/>
                  </a:lnTo>
                  <a:lnTo>
                    <a:pt x="2656" y="4601"/>
                  </a:lnTo>
                  <a:lnTo>
                    <a:pt x="2659" y="4592"/>
                  </a:lnTo>
                  <a:lnTo>
                    <a:pt x="2682" y="4523"/>
                  </a:lnTo>
                  <a:lnTo>
                    <a:pt x="2685" y="4514"/>
                  </a:lnTo>
                  <a:lnTo>
                    <a:pt x="2710" y="4446"/>
                  </a:lnTo>
                  <a:lnTo>
                    <a:pt x="2713" y="4437"/>
                  </a:lnTo>
                  <a:lnTo>
                    <a:pt x="2741" y="4370"/>
                  </a:lnTo>
                  <a:lnTo>
                    <a:pt x="2745" y="4361"/>
                  </a:lnTo>
                  <a:lnTo>
                    <a:pt x="2775" y="4295"/>
                  </a:lnTo>
                  <a:lnTo>
                    <a:pt x="2780" y="4287"/>
                  </a:lnTo>
                  <a:lnTo>
                    <a:pt x="2812" y="4221"/>
                  </a:lnTo>
                  <a:lnTo>
                    <a:pt x="2817" y="4213"/>
                  </a:lnTo>
                  <a:lnTo>
                    <a:pt x="2852" y="4149"/>
                  </a:lnTo>
                  <a:lnTo>
                    <a:pt x="2857" y="4141"/>
                  </a:lnTo>
                  <a:lnTo>
                    <a:pt x="2895" y="4078"/>
                  </a:lnTo>
                  <a:lnTo>
                    <a:pt x="2900" y="4070"/>
                  </a:lnTo>
                  <a:lnTo>
                    <a:pt x="2940" y="4009"/>
                  </a:lnTo>
                  <a:lnTo>
                    <a:pt x="2945" y="4002"/>
                  </a:lnTo>
                  <a:lnTo>
                    <a:pt x="2987" y="3942"/>
                  </a:lnTo>
                  <a:lnTo>
                    <a:pt x="2992" y="3935"/>
                  </a:lnTo>
                  <a:lnTo>
                    <a:pt x="3037" y="3877"/>
                  </a:lnTo>
                  <a:lnTo>
                    <a:pt x="3043" y="3870"/>
                  </a:lnTo>
                  <a:lnTo>
                    <a:pt x="3089" y="3814"/>
                  </a:lnTo>
                  <a:lnTo>
                    <a:pt x="3095" y="3807"/>
                  </a:lnTo>
                  <a:lnTo>
                    <a:pt x="3143" y="3753"/>
                  </a:lnTo>
                  <a:lnTo>
                    <a:pt x="3150" y="3746"/>
                  </a:lnTo>
                  <a:lnTo>
                    <a:pt x="3200" y="3693"/>
                  </a:lnTo>
                  <a:lnTo>
                    <a:pt x="3206" y="3687"/>
                  </a:lnTo>
                  <a:lnTo>
                    <a:pt x="3259" y="3636"/>
                  </a:lnTo>
                  <a:lnTo>
                    <a:pt x="3266" y="3630"/>
                  </a:lnTo>
                  <a:lnTo>
                    <a:pt x="3320" y="3582"/>
                  </a:lnTo>
                  <a:lnTo>
                    <a:pt x="3327" y="3575"/>
                  </a:lnTo>
                  <a:lnTo>
                    <a:pt x="3383" y="3529"/>
                  </a:lnTo>
                  <a:lnTo>
                    <a:pt x="3390" y="3523"/>
                  </a:lnTo>
                  <a:lnTo>
                    <a:pt x="3448" y="3479"/>
                  </a:lnTo>
                  <a:lnTo>
                    <a:pt x="3455" y="3473"/>
                  </a:lnTo>
                  <a:lnTo>
                    <a:pt x="3514" y="3431"/>
                  </a:lnTo>
                  <a:lnTo>
                    <a:pt x="3522" y="3426"/>
                  </a:lnTo>
                  <a:lnTo>
                    <a:pt x="3583" y="3386"/>
                  </a:lnTo>
                  <a:lnTo>
                    <a:pt x="3591" y="3381"/>
                  </a:lnTo>
                  <a:lnTo>
                    <a:pt x="3654" y="3343"/>
                  </a:lnTo>
                  <a:lnTo>
                    <a:pt x="3663" y="3338"/>
                  </a:lnTo>
                  <a:lnTo>
                    <a:pt x="3727" y="3303"/>
                  </a:lnTo>
                  <a:lnTo>
                    <a:pt x="3735" y="3298"/>
                  </a:lnTo>
                  <a:lnTo>
                    <a:pt x="3800" y="3266"/>
                  </a:lnTo>
                  <a:lnTo>
                    <a:pt x="3808" y="3262"/>
                  </a:lnTo>
                  <a:lnTo>
                    <a:pt x="3875" y="3231"/>
                  </a:lnTo>
                  <a:lnTo>
                    <a:pt x="3883" y="3228"/>
                  </a:lnTo>
                  <a:lnTo>
                    <a:pt x="3950" y="3200"/>
                  </a:lnTo>
                  <a:lnTo>
                    <a:pt x="3959" y="3197"/>
                  </a:lnTo>
                  <a:lnTo>
                    <a:pt x="4027" y="3171"/>
                  </a:lnTo>
                  <a:lnTo>
                    <a:pt x="4036" y="3168"/>
                  </a:lnTo>
                  <a:lnTo>
                    <a:pt x="4105" y="3146"/>
                  </a:lnTo>
                  <a:lnTo>
                    <a:pt x="4114" y="3143"/>
                  </a:lnTo>
                  <a:lnTo>
                    <a:pt x="4184" y="3123"/>
                  </a:lnTo>
                  <a:lnTo>
                    <a:pt x="4193" y="3121"/>
                  </a:lnTo>
                  <a:lnTo>
                    <a:pt x="4263" y="3103"/>
                  </a:lnTo>
                  <a:lnTo>
                    <a:pt x="4272" y="3101"/>
                  </a:lnTo>
                  <a:lnTo>
                    <a:pt x="4343" y="3086"/>
                  </a:lnTo>
                  <a:lnTo>
                    <a:pt x="4353" y="3085"/>
                  </a:lnTo>
                  <a:lnTo>
                    <a:pt x="4424" y="3072"/>
                  </a:lnTo>
                  <a:lnTo>
                    <a:pt x="4433" y="3071"/>
                  </a:lnTo>
                  <a:lnTo>
                    <a:pt x="4506" y="3061"/>
                  </a:lnTo>
                  <a:lnTo>
                    <a:pt x="4515" y="3060"/>
                  </a:lnTo>
                  <a:lnTo>
                    <a:pt x="4588" y="3054"/>
                  </a:lnTo>
                  <a:lnTo>
                    <a:pt x="4597" y="3053"/>
                  </a:lnTo>
                  <a:lnTo>
                    <a:pt x="4670" y="3049"/>
                  </a:lnTo>
                  <a:lnTo>
                    <a:pt x="4679" y="3048"/>
                  </a:lnTo>
                  <a:lnTo>
                    <a:pt x="4752" y="3047"/>
                  </a:lnTo>
                  <a:lnTo>
                    <a:pt x="4762" y="3047"/>
                  </a:lnTo>
                  <a:lnTo>
                    <a:pt x="4835" y="3048"/>
                  </a:lnTo>
                  <a:lnTo>
                    <a:pt x="4844" y="3049"/>
                  </a:lnTo>
                  <a:lnTo>
                    <a:pt x="4917" y="3053"/>
                  </a:lnTo>
                  <a:lnTo>
                    <a:pt x="4926" y="3054"/>
                  </a:lnTo>
                  <a:lnTo>
                    <a:pt x="4999" y="3060"/>
                  </a:lnTo>
                  <a:lnTo>
                    <a:pt x="5008" y="3061"/>
                  </a:lnTo>
                  <a:lnTo>
                    <a:pt x="5080" y="3071"/>
                  </a:lnTo>
                  <a:lnTo>
                    <a:pt x="5089" y="3072"/>
                  </a:lnTo>
                  <a:lnTo>
                    <a:pt x="5161" y="3085"/>
                  </a:lnTo>
                  <a:lnTo>
                    <a:pt x="5170" y="3086"/>
                  </a:lnTo>
                  <a:lnTo>
                    <a:pt x="5241" y="3101"/>
                  </a:lnTo>
                  <a:lnTo>
                    <a:pt x="5250" y="3103"/>
                  </a:lnTo>
                  <a:lnTo>
                    <a:pt x="5320" y="3121"/>
                  </a:lnTo>
                  <a:lnTo>
                    <a:pt x="5329" y="3123"/>
                  </a:lnTo>
                  <a:lnTo>
                    <a:pt x="5399" y="3143"/>
                  </a:lnTo>
                  <a:lnTo>
                    <a:pt x="5408" y="3146"/>
                  </a:lnTo>
                  <a:lnTo>
                    <a:pt x="5477" y="3168"/>
                  </a:lnTo>
                  <a:lnTo>
                    <a:pt x="5486" y="3171"/>
                  </a:lnTo>
                  <a:lnTo>
                    <a:pt x="5554" y="3197"/>
                  </a:lnTo>
                  <a:lnTo>
                    <a:pt x="5563" y="3200"/>
                  </a:lnTo>
                  <a:lnTo>
                    <a:pt x="5630" y="3228"/>
                  </a:lnTo>
                  <a:lnTo>
                    <a:pt x="5638" y="3231"/>
                  </a:lnTo>
                  <a:lnTo>
                    <a:pt x="5705" y="3262"/>
                  </a:lnTo>
                  <a:lnTo>
                    <a:pt x="5713" y="3266"/>
                  </a:lnTo>
                  <a:lnTo>
                    <a:pt x="5778" y="3298"/>
                  </a:lnTo>
                  <a:lnTo>
                    <a:pt x="5786" y="3303"/>
                  </a:lnTo>
                  <a:lnTo>
                    <a:pt x="5850" y="3338"/>
                  </a:lnTo>
                  <a:lnTo>
                    <a:pt x="5859" y="3343"/>
                  </a:lnTo>
                  <a:lnTo>
                    <a:pt x="5922" y="3381"/>
                  </a:lnTo>
                  <a:lnTo>
                    <a:pt x="5930" y="3386"/>
                  </a:lnTo>
                  <a:lnTo>
                    <a:pt x="5991" y="3426"/>
                  </a:lnTo>
                  <a:lnTo>
                    <a:pt x="5998" y="3431"/>
                  </a:lnTo>
                  <a:lnTo>
                    <a:pt x="6058" y="3473"/>
                  </a:lnTo>
                  <a:lnTo>
                    <a:pt x="6065" y="3479"/>
                  </a:lnTo>
                  <a:lnTo>
                    <a:pt x="6123" y="3523"/>
                  </a:lnTo>
                  <a:lnTo>
                    <a:pt x="6123" y="3523"/>
                  </a:lnTo>
                  <a:close/>
                  <a:moveTo>
                    <a:pt x="5177" y="4470"/>
                  </a:moveTo>
                  <a:lnTo>
                    <a:pt x="5767" y="3880"/>
                  </a:lnTo>
                  <a:lnTo>
                    <a:pt x="5765" y="3878"/>
                  </a:lnTo>
                  <a:lnTo>
                    <a:pt x="5713" y="3841"/>
                  </a:lnTo>
                  <a:lnTo>
                    <a:pt x="5660" y="3806"/>
                  </a:lnTo>
                  <a:lnTo>
                    <a:pt x="5605" y="3774"/>
                  </a:lnTo>
                  <a:lnTo>
                    <a:pt x="5550" y="3743"/>
                  </a:lnTo>
                  <a:lnTo>
                    <a:pt x="5493" y="3715"/>
                  </a:lnTo>
                  <a:lnTo>
                    <a:pt x="5435" y="3688"/>
                  </a:lnTo>
                  <a:lnTo>
                    <a:pt x="5376" y="3664"/>
                  </a:lnTo>
                  <a:lnTo>
                    <a:pt x="5317" y="3642"/>
                  </a:lnTo>
                  <a:lnTo>
                    <a:pt x="5257" y="3622"/>
                  </a:lnTo>
                  <a:lnTo>
                    <a:pt x="5196" y="3605"/>
                  </a:lnTo>
                  <a:lnTo>
                    <a:pt x="5134" y="3590"/>
                  </a:lnTo>
                  <a:lnTo>
                    <a:pt x="5072" y="3577"/>
                  </a:lnTo>
                  <a:lnTo>
                    <a:pt x="5010" y="3566"/>
                  </a:lnTo>
                  <a:lnTo>
                    <a:pt x="4947" y="3558"/>
                  </a:lnTo>
                  <a:lnTo>
                    <a:pt x="4884" y="3552"/>
                  </a:lnTo>
                  <a:lnTo>
                    <a:pt x="4821" y="3548"/>
                  </a:lnTo>
                  <a:lnTo>
                    <a:pt x="4757" y="3547"/>
                  </a:lnTo>
                  <a:lnTo>
                    <a:pt x="4693" y="3548"/>
                  </a:lnTo>
                  <a:lnTo>
                    <a:pt x="4630" y="3552"/>
                  </a:lnTo>
                  <a:lnTo>
                    <a:pt x="4566" y="3558"/>
                  </a:lnTo>
                  <a:lnTo>
                    <a:pt x="4503" y="3566"/>
                  </a:lnTo>
                  <a:lnTo>
                    <a:pt x="4441" y="3577"/>
                  </a:lnTo>
                  <a:lnTo>
                    <a:pt x="4379" y="3590"/>
                  </a:lnTo>
                  <a:lnTo>
                    <a:pt x="4317" y="3605"/>
                  </a:lnTo>
                  <a:lnTo>
                    <a:pt x="4256" y="3622"/>
                  </a:lnTo>
                  <a:lnTo>
                    <a:pt x="4196" y="3642"/>
                  </a:lnTo>
                  <a:lnTo>
                    <a:pt x="4137" y="3664"/>
                  </a:lnTo>
                  <a:lnTo>
                    <a:pt x="4078" y="3688"/>
                  </a:lnTo>
                  <a:lnTo>
                    <a:pt x="4020" y="3715"/>
                  </a:lnTo>
                  <a:lnTo>
                    <a:pt x="3963" y="3743"/>
                  </a:lnTo>
                  <a:lnTo>
                    <a:pt x="3908" y="3774"/>
                  </a:lnTo>
                  <a:lnTo>
                    <a:pt x="3854" y="3806"/>
                  </a:lnTo>
                  <a:lnTo>
                    <a:pt x="3800" y="3841"/>
                  </a:lnTo>
                  <a:lnTo>
                    <a:pt x="3749" y="3878"/>
                  </a:lnTo>
                  <a:lnTo>
                    <a:pt x="3698" y="3917"/>
                  </a:lnTo>
                  <a:lnTo>
                    <a:pt x="3650" y="3957"/>
                  </a:lnTo>
                  <a:lnTo>
                    <a:pt x="3603" y="3999"/>
                  </a:lnTo>
                  <a:lnTo>
                    <a:pt x="3557" y="4043"/>
                  </a:lnTo>
                  <a:lnTo>
                    <a:pt x="3513" y="4089"/>
                  </a:lnTo>
                  <a:lnTo>
                    <a:pt x="3471" y="4136"/>
                  </a:lnTo>
                  <a:lnTo>
                    <a:pt x="3431" y="4185"/>
                  </a:lnTo>
                  <a:lnTo>
                    <a:pt x="3392" y="4235"/>
                  </a:lnTo>
                  <a:lnTo>
                    <a:pt x="3355" y="4287"/>
                  </a:lnTo>
                  <a:lnTo>
                    <a:pt x="3320" y="4340"/>
                  </a:lnTo>
                  <a:lnTo>
                    <a:pt x="3288" y="4395"/>
                  </a:lnTo>
                  <a:lnTo>
                    <a:pt x="3257" y="4451"/>
                  </a:lnTo>
                  <a:lnTo>
                    <a:pt x="3228" y="4508"/>
                  </a:lnTo>
                  <a:lnTo>
                    <a:pt x="3202" y="4565"/>
                  </a:lnTo>
                  <a:lnTo>
                    <a:pt x="3177" y="4624"/>
                  </a:lnTo>
                  <a:lnTo>
                    <a:pt x="3155" y="4683"/>
                  </a:lnTo>
                  <a:lnTo>
                    <a:pt x="3135" y="4744"/>
                  </a:lnTo>
                  <a:lnTo>
                    <a:pt x="3118" y="4804"/>
                  </a:lnTo>
                  <a:lnTo>
                    <a:pt x="3103" y="4866"/>
                  </a:lnTo>
                  <a:lnTo>
                    <a:pt x="3090" y="4928"/>
                  </a:lnTo>
                  <a:lnTo>
                    <a:pt x="3079" y="4990"/>
                  </a:lnTo>
                  <a:lnTo>
                    <a:pt x="3071" y="5053"/>
                  </a:lnTo>
                  <a:lnTo>
                    <a:pt x="3065" y="5116"/>
                  </a:lnTo>
                  <a:lnTo>
                    <a:pt x="3061" y="5179"/>
                  </a:lnTo>
                  <a:lnTo>
                    <a:pt x="3060" y="5243"/>
                  </a:lnTo>
                  <a:lnTo>
                    <a:pt x="3061" y="5307"/>
                  </a:lnTo>
                  <a:lnTo>
                    <a:pt x="3065" y="5370"/>
                  </a:lnTo>
                  <a:lnTo>
                    <a:pt x="3071" y="5434"/>
                  </a:lnTo>
                  <a:lnTo>
                    <a:pt x="3079" y="5497"/>
                  </a:lnTo>
                  <a:lnTo>
                    <a:pt x="3090" y="5559"/>
                  </a:lnTo>
                  <a:lnTo>
                    <a:pt x="3103" y="5621"/>
                  </a:lnTo>
                  <a:lnTo>
                    <a:pt x="3118" y="5683"/>
                  </a:lnTo>
                  <a:lnTo>
                    <a:pt x="3135" y="5743"/>
                  </a:lnTo>
                  <a:lnTo>
                    <a:pt x="3155" y="5804"/>
                  </a:lnTo>
                  <a:lnTo>
                    <a:pt x="3177" y="5863"/>
                  </a:lnTo>
                  <a:lnTo>
                    <a:pt x="3202" y="5922"/>
                  </a:lnTo>
                  <a:lnTo>
                    <a:pt x="3228" y="5979"/>
                  </a:lnTo>
                  <a:lnTo>
                    <a:pt x="3257" y="6036"/>
                  </a:lnTo>
                  <a:lnTo>
                    <a:pt x="3288" y="6092"/>
                  </a:lnTo>
                  <a:lnTo>
                    <a:pt x="3320" y="6147"/>
                  </a:lnTo>
                  <a:lnTo>
                    <a:pt x="3355" y="6200"/>
                  </a:lnTo>
                  <a:lnTo>
                    <a:pt x="3392" y="6252"/>
                  </a:lnTo>
                  <a:lnTo>
                    <a:pt x="3431" y="6302"/>
                  </a:lnTo>
                  <a:lnTo>
                    <a:pt x="3471" y="6350"/>
                  </a:lnTo>
                  <a:lnTo>
                    <a:pt x="3513" y="6398"/>
                  </a:lnTo>
                  <a:lnTo>
                    <a:pt x="3557" y="6443"/>
                  </a:lnTo>
                  <a:lnTo>
                    <a:pt x="3602" y="6487"/>
                  </a:lnTo>
                  <a:lnTo>
                    <a:pt x="3650" y="6529"/>
                  </a:lnTo>
                  <a:lnTo>
                    <a:pt x="3698" y="6569"/>
                  </a:lnTo>
                  <a:lnTo>
                    <a:pt x="3748" y="6608"/>
                  </a:lnTo>
                  <a:lnTo>
                    <a:pt x="3800" y="6645"/>
                  </a:lnTo>
                  <a:lnTo>
                    <a:pt x="3853" y="6680"/>
                  </a:lnTo>
                  <a:lnTo>
                    <a:pt x="3908" y="6712"/>
                  </a:lnTo>
                  <a:lnTo>
                    <a:pt x="3964" y="6743"/>
                  </a:lnTo>
                  <a:lnTo>
                    <a:pt x="4021" y="6772"/>
                  </a:lnTo>
                  <a:lnTo>
                    <a:pt x="4078" y="6798"/>
                  </a:lnTo>
                  <a:lnTo>
                    <a:pt x="4137" y="6823"/>
                  </a:lnTo>
                  <a:lnTo>
                    <a:pt x="4196" y="6845"/>
                  </a:lnTo>
                  <a:lnTo>
                    <a:pt x="4257" y="6865"/>
                  </a:lnTo>
                  <a:lnTo>
                    <a:pt x="4317" y="6882"/>
                  </a:lnTo>
                  <a:lnTo>
                    <a:pt x="4379" y="6897"/>
                  </a:lnTo>
                  <a:lnTo>
                    <a:pt x="4441" y="6910"/>
                  </a:lnTo>
                  <a:lnTo>
                    <a:pt x="4503" y="6921"/>
                  </a:lnTo>
                  <a:lnTo>
                    <a:pt x="4566" y="6929"/>
                  </a:lnTo>
                  <a:lnTo>
                    <a:pt x="4630" y="6935"/>
                  </a:lnTo>
                  <a:lnTo>
                    <a:pt x="4693" y="6939"/>
                  </a:lnTo>
                  <a:lnTo>
                    <a:pt x="4757" y="6940"/>
                  </a:lnTo>
                  <a:lnTo>
                    <a:pt x="4821" y="6939"/>
                  </a:lnTo>
                  <a:lnTo>
                    <a:pt x="4884" y="6935"/>
                  </a:lnTo>
                  <a:lnTo>
                    <a:pt x="4947" y="6929"/>
                  </a:lnTo>
                  <a:lnTo>
                    <a:pt x="5010" y="6921"/>
                  </a:lnTo>
                  <a:lnTo>
                    <a:pt x="5072" y="6910"/>
                  </a:lnTo>
                  <a:lnTo>
                    <a:pt x="5134" y="6897"/>
                  </a:lnTo>
                  <a:lnTo>
                    <a:pt x="5196" y="6882"/>
                  </a:lnTo>
                  <a:lnTo>
                    <a:pt x="5256" y="6865"/>
                  </a:lnTo>
                  <a:lnTo>
                    <a:pt x="5317" y="6845"/>
                  </a:lnTo>
                  <a:lnTo>
                    <a:pt x="5376" y="6823"/>
                  </a:lnTo>
                  <a:lnTo>
                    <a:pt x="5435" y="6798"/>
                  </a:lnTo>
                  <a:lnTo>
                    <a:pt x="5492" y="6772"/>
                  </a:lnTo>
                  <a:lnTo>
                    <a:pt x="5549" y="6743"/>
                  </a:lnTo>
                  <a:lnTo>
                    <a:pt x="5605" y="6712"/>
                  </a:lnTo>
                  <a:lnTo>
                    <a:pt x="5660" y="6680"/>
                  </a:lnTo>
                  <a:lnTo>
                    <a:pt x="5713" y="6645"/>
                  </a:lnTo>
                  <a:lnTo>
                    <a:pt x="5765" y="6608"/>
                  </a:lnTo>
                  <a:lnTo>
                    <a:pt x="5815" y="6569"/>
                  </a:lnTo>
                  <a:lnTo>
                    <a:pt x="5864" y="6529"/>
                  </a:lnTo>
                  <a:lnTo>
                    <a:pt x="5911" y="6487"/>
                  </a:lnTo>
                  <a:lnTo>
                    <a:pt x="5957" y="6443"/>
                  </a:lnTo>
                  <a:lnTo>
                    <a:pt x="6001" y="6397"/>
                  </a:lnTo>
                  <a:lnTo>
                    <a:pt x="6043" y="6350"/>
                  </a:lnTo>
                  <a:lnTo>
                    <a:pt x="6083" y="6302"/>
                  </a:lnTo>
                  <a:lnTo>
                    <a:pt x="6122" y="6251"/>
                  </a:lnTo>
                  <a:lnTo>
                    <a:pt x="6159" y="6200"/>
                  </a:lnTo>
                  <a:lnTo>
                    <a:pt x="6194" y="6146"/>
                  </a:lnTo>
                  <a:lnTo>
                    <a:pt x="6226" y="6092"/>
                  </a:lnTo>
                  <a:lnTo>
                    <a:pt x="6257" y="6037"/>
                  </a:lnTo>
                  <a:lnTo>
                    <a:pt x="6285" y="5980"/>
                  </a:lnTo>
                  <a:lnTo>
                    <a:pt x="6312" y="5922"/>
                  </a:lnTo>
                  <a:lnTo>
                    <a:pt x="6336" y="5863"/>
                  </a:lnTo>
                  <a:lnTo>
                    <a:pt x="6358" y="5804"/>
                  </a:lnTo>
                  <a:lnTo>
                    <a:pt x="6378" y="5744"/>
                  </a:lnTo>
                  <a:lnTo>
                    <a:pt x="6395" y="5683"/>
                  </a:lnTo>
                  <a:lnTo>
                    <a:pt x="6410" y="5621"/>
                  </a:lnTo>
                  <a:lnTo>
                    <a:pt x="6423" y="5559"/>
                  </a:lnTo>
                  <a:lnTo>
                    <a:pt x="6434" y="5497"/>
                  </a:lnTo>
                  <a:lnTo>
                    <a:pt x="6442" y="5434"/>
                  </a:lnTo>
                  <a:lnTo>
                    <a:pt x="6448" y="5370"/>
                  </a:lnTo>
                  <a:lnTo>
                    <a:pt x="6452" y="5307"/>
                  </a:lnTo>
                  <a:lnTo>
                    <a:pt x="6453" y="5243"/>
                  </a:lnTo>
                  <a:lnTo>
                    <a:pt x="6452" y="5179"/>
                  </a:lnTo>
                  <a:lnTo>
                    <a:pt x="6448" y="5116"/>
                  </a:lnTo>
                  <a:lnTo>
                    <a:pt x="6442" y="5053"/>
                  </a:lnTo>
                  <a:lnTo>
                    <a:pt x="6434" y="4990"/>
                  </a:lnTo>
                  <a:lnTo>
                    <a:pt x="6423" y="4928"/>
                  </a:lnTo>
                  <a:lnTo>
                    <a:pt x="6410" y="4866"/>
                  </a:lnTo>
                  <a:lnTo>
                    <a:pt x="6395" y="4804"/>
                  </a:lnTo>
                  <a:lnTo>
                    <a:pt x="6378" y="4743"/>
                  </a:lnTo>
                  <a:lnTo>
                    <a:pt x="6358" y="4683"/>
                  </a:lnTo>
                  <a:lnTo>
                    <a:pt x="6336" y="4624"/>
                  </a:lnTo>
                  <a:lnTo>
                    <a:pt x="6312" y="4565"/>
                  </a:lnTo>
                  <a:lnTo>
                    <a:pt x="6285" y="4507"/>
                  </a:lnTo>
                  <a:lnTo>
                    <a:pt x="6257" y="4450"/>
                  </a:lnTo>
                  <a:lnTo>
                    <a:pt x="6226" y="4395"/>
                  </a:lnTo>
                  <a:lnTo>
                    <a:pt x="6194" y="4340"/>
                  </a:lnTo>
                  <a:lnTo>
                    <a:pt x="6159" y="4287"/>
                  </a:lnTo>
                  <a:lnTo>
                    <a:pt x="6122" y="4235"/>
                  </a:lnTo>
                  <a:lnTo>
                    <a:pt x="6120" y="4233"/>
                  </a:lnTo>
                  <a:lnTo>
                    <a:pt x="5530" y="4823"/>
                  </a:lnTo>
                  <a:lnTo>
                    <a:pt x="5534" y="4830"/>
                  </a:lnTo>
                  <a:lnTo>
                    <a:pt x="5536" y="4834"/>
                  </a:lnTo>
                  <a:lnTo>
                    <a:pt x="5549" y="4859"/>
                  </a:lnTo>
                  <a:lnTo>
                    <a:pt x="5551" y="4864"/>
                  </a:lnTo>
                  <a:lnTo>
                    <a:pt x="5562" y="4889"/>
                  </a:lnTo>
                  <a:lnTo>
                    <a:pt x="5565" y="4894"/>
                  </a:lnTo>
                  <a:lnTo>
                    <a:pt x="5575" y="4919"/>
                  </a:lnTo>
                  <a:lnTo>
                    <a:pt x="5577" y="4924"/>
                  </a:lnTo>
                  <a:lnTo>
                    <a:pt x="5587" y="4950"/>
                  </a:lnTo>
                  <a:lnTo>
                    <a:pt x="5588" y="4955"/>
                  </a:lnTo>
                  <a:lnTo>
                    <a:pt x="5597" y="4981"/>
                  </a:lnTo>
                  <a:lnTo>
                    <a:pt x="5599" y="4986"/>
                  </a:lnTo>
                  <a:lnTo>
                    <a:pt x="5606" y="5012"/>
                  </a:lnTo>
                  <a:lnTo>
                    <a:pt x="5608" y="5018"/>
                  </a:lnTo>
                  <a:lnTo>
                    <a:pt x="5614" y="5044"/>
                  </a:lnTo>
                  <a:lnTo>
                    <a:pt x="5615" y="5050"/>
                  </a:lnTo>
                  <a:lnTo>
                    <a:pt x="5621" y="5076"/>
                  </a:lnTo>
                  <a:lnTo>
                    <a:pt x="5622" y="5082"/>
                  </a:lnTo>
                  <a:lnTo>
                    <a:pt x="5627" y="5109"/>
                  </a:lnTo>
                  <a:lnTo>
                    <a:pt x="5627" y="5114"/>
                  </a:lnTo>
                  <a:lnTo>
                    <a:pt x="5631" y="5141"/>
                  </a:lnTo>
                  <a:lnTo>
                    <a:pt x="5632" y="5147"/>
                  </a:lnTo>
                  <a:lnTo>
                    <a:pt x="5634" y="5174"/>
                  </a:lnTo>
                  <a:lnTo>
                    <a:pt x="5635" y="5180"/>
                  </a:lnTo>
                  <a:lnTo>
                    <a:pt x="5636" y="5207"/>
                  </a:lnTo>
                  <a:lnTo>
                    <a:pt x="5636" y="5213"/>
                  </a:lnTo>
                  <a:lnTo>
                    <a:pt x="5637" y="5240"/>
                  </a:lnTo>
                  <a:lnTo>
                    <a:pt x="5637" y="5246"/>
                  </a:lnTo>
                  <a:lnTo>
                    <a:pt x="5636" y="5273"/>
                  </a:lnTo>
                  <a:lnTo>
                    <a:pt x="5636" y="5279"/>
                  </a:lnTo>
                  <a:lnTo>
                    <a:pt x="5635" y="5306"/>
                  </a:lnTo>
                  <a:lnTo>
                    <a:pt x="5634" y="5312"/>
                  </a:lnTo>
                  <a:lnTo>
                    <a:pt x="5632" y="5339"/>
                  </a:lnTo>
                  <a:lnTo>
                    <a:pt x="5631" y="5345"/>
                  </a:lnTo>
                  <a:lnTo>
                    <a:pt x="5627" y="5372"/>
                  </a:lnTo>
                  <a:lnTo>
                    <a:pt x="5627" y="5377"/>
                  </a:lnTo>
                  <a:lnTo>
                    <a:pt x="5622" y="5404"/>
                  </a:lnTo>
                  <a:lnTo>
                    <a:pt x="5621" y="5410"/>
                  </a:lnTo>
                  <a:lnTo>
                    <a:pt x="5615" y="5436"/>
                  </a:lnTo>
                  <a:lnTo>
                    <a:pt x="5614" y="5442"/>
                  </a:lnTo>
                  <a:lnTo>
                    <a:pt x="5608" y="5468"/>
                  </a:lnTo>
                  <a:lnTo>
                    <a:pt x="5606" y="5474"/>
                  </a:lnTo>
                  <a:lnTo>
                    <a:pt x="5599" y="5500"/>
                  </a:lnTo>
                  <a:lnTo>
                    <a:pt x="5597" y="5505"/>
                  </a:lnTo>
                  <a:lnTo>
                    <a:pt x="5588" y="5531"/>
                  </a:lnTo>
                  <a:lnTo>
                    <a:pt x="5587" y="5536"/>
                  </a:lnTo>
                  <a:lnTo>
                    <a:pt x="5577" y="5562"/>
                  </a:lnTo>
                  <a:lnTo>
                    <a:pt x="5575" y="5567"/>
                  </a:lnTo>
                  <a:lnTo>
                    <a:pt x="5565" y="5592"/>
                  </a:lnTo>
                  <a:lnTo>
                    <a:pt x="5562" y="5597"/>
                  </a:lnTo>
                  <a:lnTo>
                    <a:pt x="5551" y="5622"/>
                  </a:lnTo>
                  <a:lnTo>
                    <a:pt x="5549" y="5627"/>
                  </a:lnTo>
                  <a:lnTo>
                    <a:pt x="5536" y="5652"/>
                  </a:lnTo>
                  <a:lnTo>
                    <a:pt x="5534" y="5656"/>
                  </a:lnTo>
                  <a:lnTo>
                    <a:pt x="5520" y="5680"/>
                  </a:lnTo>
                  <a:lnTo>
                    <a:pt x="5518" y="5685"/>
                  </a:lnTo>
                  <a:lnTo>
                    <a:pt x="5503" y="5709"/>
                  </a:lnTo>
                  <a:lnTo>
                    <a:pt x="5500" y="5714"/>
                  </a:lnTo>
                  <a:lnTo>
                    <a:pt x="5485" y="5737"/>
                  </a:lnTo>
                  <a:lnTo>
                    <a:pt x="5482" y="5741"/>
                  </a:lnTo>
                  <a:lnTo>
                    <a:pt x="5466" y="5763"/>
                  </a:lnTo>
                  <a:lnTo>
                    <a:pt x="5463" y="5768"/>
                  </a:lnTo>
                  <a:lnTo>
                    <a:pt x="5447" y="5790"/>
                  </a:lnTo>
                  <a:lnTo>
                    <a:pt x="5443" y="5794"/>
                  </a:lnTo>
                  <a:lnTo>
                    <a:pt x="5426" y="5815"/>
                  </a:lnTo>
                  <a:lnTo>
                    <a:pt x="5422" y="5819"/>
                  </a:lnTo>
                  <a:lnTo>
                    <a:pt x="5404" y="5839"/>
                  </a:lnTo>
                  <a:lnTo>
                    <a:pt x="5400" y="5844"/>
                  </a:lnTo>
                  <a:lnTo>
                    <a:pt x="5381" y="5863"/>
                  </a:lnTo>
                  <a:lnTo>
                    <a:pt x="5377" y="5867"/>
                  </a:lnTo>
                  <a:lnTo>
                    <a:pt x="5358" y="5886"/>
                  </a:lnTo>
                  <a:lnTo>
                    <a:pt x="5354" y="5890"/>
                  </a:lnTo>
                  <a:lnTo>
                    <a:pt x="5333" y="5908"/>
                  </a:lnTo>
                  <a:lnTo>
                    <a:pt x="5329" y="5912"/>
                  </a:lnTo>
                  <a:lnTo>
                    <a:pt x="5308" y="5929"/>
                  </a:lnTo>
                  <a:lnTo>
                    <a:pt x="5304" y="5933"/>
                  </a:lnTo>
                  <a:lnTo>
                    <a:pt x="5282" y="5949"/>
                  </a:lnTo>
                  <a:lnTo>
                    <a:pt x="5278" y="5953"/>
                  </a:lnTo>
                  <a:lnTo>
                    <a:pt x="5256" y="5968"/>
                  </a:lnTo>
                  <a:lnTo>
                    <a:pt x="5251" y="5972"/>
                  </a:lnTo>
                  <a:lnTo>
                    <a:pt x="5228" y="5987"/>
                  </a:lnTo>
                  <a:lnTo>
                    <a:pt x="5224" y="5990"/>
                  </a:lnTo>
                  <a:lnTo>
                    <a:pt x="5200" y="6004"/>
                  </a:lnTo>
                  <a:lnTo>
                    <a:pt x="5194" y="6007"/>
                  </a:lnTo>
                  <a:lnTo>
                    <a:pt x="5170" y="6021"/>
                  </a:lnTo>
                  <a:lnTo>
                    <a:pt x="5165" y="6023"/>
                  </a:lnTo>
                  <a:lnTo>
                    <a:pt x="5141" y="6036"/>
                  </a:lnTo>
                  <a:lnTo>
                    <a:pt x="5136" y="6038"/>
                  </a:lnTo>
                  <a:lnTo>
                    <a:pt x="5111" y="6049"/>
                  </a:lnTo>
                  <a:lnTo>
                    <a:pt x="5106" y="6052"/>
                  </a:lnTo>
                  <a:lnTo>
                    <a:pt x="5081" y="6062"/>
                  </a:lnTo>
                  <a:lnTo>
                    <a:pt x="5075" y="6064"/>
                  </a:lnTo>
                  <a:lnTo>
                    <a:pt x="5050" y="6073"/>
                  </a:lnTo>
                  <a:lnTo>
                    <a:pt x="5044" y="6075"/>
                  </a:lnTo>
                  <a:lnTo>
                    <a:pt x="5018" y="6084"/>
                  </a:lnTo>
                  <a:lnTo>
                    <a:pt x="5013" y="6085"/>
                  </a:lnTo>
                  <a:lnTo>
                    <a:pt x="4987" y="6093"/>
                  </a:lnTo>
                  <a:lnTo>
                    <a:pt x="4982" y="6094"/>
                  </a:lnTo>
                  <a:lnTo>
                    <a:pt x="4955" y="6101"/>
                  </a:lnTo>
                  <a:lnTo>
                    <a:pt x="4950" y="6102"/>
                  </a:lnTo>
                  <a:lnTo>
                    <a:pt x="4923" y="6107"/>
                  </a:lnTo>
                  <a:lnTo>
                    <a:pt x="4918" y="6108"/>
                  </a:lnTo>
                  <a:lnTo>
                    <a:pt x="4891" y="6113"/>
                  </a:lnTo>
                  <a:lnTo>
                    <a:pt x="4885" y="6114"/>
                  </a:lnTo>
                  <a:lnTo>
                    <a:pt x="4858" y="6117"/>
                  </a:lnTo>
                  <a:lnTo>
                    <a:pt x="4853" y="6118"/>
                  </a:lnTo>
                  <a:lnTo>
                    <a:pt x="4825" y="6120"/>
                  </a:lnTo>
                  <a:lnTo>
                    <a:pt x="4820" y="6121"/>
                  </a:lnTo>
                  <a:lnTo>
                    <a:pt x="4793" y="6122"/>
                  </a:lnTo>
                  <a:lnTo>
                    <a:pt x="4787" y="6122"/>
                  </a:lnTo>
                  <a:lnTo>
                    <a:pt x="4760" y="6123"/>
                  </a:lnTo>
                  <a:lnTo>
                    <a:pt x="4754" y="6123"/>
                  </a:lnTo>
                  <a:lnTo>
                    <a:pt x="4727" y="6122"/>
                  </a:lnTo>
                  <a:lnTo>
                    <a:pt x="4721" y="6122"/>
                  </a:lnTo>
                  <a:lnTo>
                    <a:pt x="4694" y="6121"/>
                  </a:lnTo>
                  <a:lnTo>
                    <a:pt x="4689" y="6120"/>
                  </a:lnTo>
                  <a:lnTo>
                    <a:pt x="4661" y="6118"/>
                  </a:lnTo>
                  <a:lnTo>
                    <a:pt x="4656" y="6117"/>
                  </a:lnTo>
                  <a:lnTo>
                    <a:pt x="4629" y="6114"/>
                  </a:lnTo>
                  <a:lnTo>
                    <a:pt x="4623" y="6113"/>
                  </a:lnTo>
                  <a:lnTo>
                    <a:pt x="4596" y="6108"/>
                  </a:lnTo>
                  <a:lnTo>
                    <a:pt x="4591" y="6107"/>
                  </a:lnTo>
                  <a:lnTo>
                    <a:pt x="4564" y="6102"/>
                  </a:lnTo>
                  <a:lnTo>
                    <a:pt x="4559" y="6101"/>
                  </a:lnTo>
                  <a:lnTo>
                    <a:pt x="4532" y="6094"/>
                  </a:lnTo>
                  <a:lnTo>
                    <a:pt x="4527" y="6093"/>
                  </a:lnTo>
                  <a:lnTo>
                    <a:pt x="4501" y="6085"/>
                  </a:lnTo>
                  <a:lnTo>
                    <a:pt x="4496" y="6084"/>
                  </a:lnTo>
                  <a:lnTo>
                    <a:pt x="4470" y="6075"/>
                  </a:lnTo>
                  <a:lnTo>
                    <a:pt x="4464" y="6073"/>
                  </a:lnTo>
                  <a:lnTo>
                    <a:pt x="4439" y="6064"/>
                  </a:lnTo>
                  <a:lnTo>
                    <a:pt x="4433" y="6062"/>
                  </a:lnTo>
                  <a:lnTo>
                    <a:pt x="4408" y="6052"/>
                  </a:lnTo>
                  <a:lnTo>
                    <a:pt x="4403" y="6049"/>
                  </a:lnTo>
                  <a:lnTo>
                    <a:pt x="4378" y="6038"/>
                  </a:lnTo>
                  <a:lnTo>
                    <a:pt x="4373" y="6036"/>
                  </a:lnTo>
                  <a:lnTo>
                    <a:pt x="4349" y="6023"/>
                  </a:lnTo>
                  <a:lnTo>
                    <a:pt x="4344" y="6021"/>
                  </a:lnTo>
                  <a:lnTo>
                    <a:pt x="4320" y="6007"/>
                  </a:lnTo>
                  <a:lnTo>
                    <a:pt x="4314" y="6004"/>
                  </a:lnTo>
                  <a:lnTo>
                    <a:pt x="4290" y="5990"/>
                  </a:lnTo>
                  <a:lnTo>
                    <a:pt x="4286" y="5987"/>
                  </a:lnTo>
                  <a:lnTo>
                    <a:pt x="4263" y="5972"/>
                  </a:lnTo>
                  <a:lnTo>
                    <a:pt x="4258" y="5969"/>
                  </a:lnTo>
                  <a:lnTo>
                    <a:pt x="4236" y="5953"/>
                  </a:lnTo>
                  <a:lnTo>
                    <a:pt x="4232" y="5949"/>
                  </a:lnTo>
                  <a:lnTo>
                    <a:pt x="4210" y="5933"/>
                  </a:lnTo>
                  <a:lnTo>
                    <a:pt x="4206" y="5929"/>
                  </a:lnTo>
                  <a:lnTo>
                    <a:pt x="4185" y="5912"/>
                  </a:lnTo>
                  <a:lnTo>
                    <a:pt x="4181" y="5908"/>
                  </a:lnTo>
                  <a:lnTo>
                    <a:pt x="4160" y="5890"/>
                  </a:lnTo>
                  <a:lnTo>
                    <a:pt x="4156" y="5886"/>
                  </a:lnTo>
                  <a:lnTo>
                    <a:pt x="4137" y="5867"/>
                  </a:lnTo>
                  <a:lnTo>
                    <a:pt x="4133" y="5863"/>
                  </a:lnTo>
                  <a:lnTo>
                    <a:pt x="4114" y="5844"/>
                  </a:lnTo>
                  <a:lnTo>
                    <a:pt x="4110" y="5840"/>
                  </a:lnTo>
                  <a:lnTo>
                    <a:pt x="4092" y="5819"/>
                  </a:lnTo>
                  <a:lnTo>
                    <a:pt x="4088" y="5815"/>
                  </a:lnTo>
                  <a:lnTo>
                    <a:pt x="4071" y="5794"/>
                  </a:lnTo>
                  <a:lnTo>
                    <a:pt x="4067" y="5790"/>
                  </a:lnTo>
                  <a:lnTo>
                    <a:pt x="4051" y="5768"/>
                  </a:lnTo>
                  <a:lnTo>
                    <a:pt x="4047" y="5764"/>
                  </a:lnTo>
                  <a:lnTo>
                    <a:pt x="4031" y="5742"/>
                  </a:lnTo>
                  <a:lnTo>
                    <a:pt x="4028" y="5737"/>
                  </a:lnTo>
                  <a:lnTo>
                    <a:pt x="4013" y="5714"/>
                  </a:lnTo>
                  <a:lnTo>
                    <a:pt x="4010" y="5710"/>
                  </a:lnTo>
                  <a:lnTo>
                    <a:pt x="3996" y="5686"/>
                  </a:lnTo>
                  <a:lnTo>
                    <a:pt x="3993" y="5680"/>
                  </a:lnTo>
                  <a:lnTo>
                    <a:pt x="3979" y="5656"/>
                  </a:lnTo>
                  <a:lnTo>
                    <a:pt x="3977" y="5651"/>
                  </a:lnTo>
                  <a:lnTo>
                    <a:pt x="3964" y="5627"/>
                  </a:lnTo>
                  <a:lnTo>
                    <a:pt x="3962" y="5622"/>
                  </a:lnTo>
                  <a:lnTo>
                    <a:pt x="3951" y="5597"/>
                  </a:lnTo>
                  <a:lnTo>
                    <a:pt x="3948" y="5592"/>
                  </a:lnTo>
                  <a:lnTo>
                    <a:pt x="3938" y="5567"/>
                  </a:lnTo>
                  <a:lnTo>
                    <a:pt x="3936" y="5561"/>
                  </a:lnTo>
                  <a:lnTo>
                    <a:pt x="3927" y="5536"/>
                  </a:lnTo>
                  <a:lnTo>
                    <a:pt x="3925" y="5530"/>
                  </a:lnTo>
                  <a:lnTo>
                    <a:pt x="3916" y="5504"/>
                  </a:lnTo>
                  <a:lnTo>
                    <a:pt x="3915" y="5499"/>
                  </a:lnTo>
                  <a:lnTo>
                    <a:pt x="3907" y="5473"/>
                  </a:lnTo>
                  <a:lnTo>
                    <a:pt x="3906" y="5468"/>
                  </a:lnTo>
                  <a:lnTo>
                    <a:pt x="3899" y="5441"/>
                  </a:lnTo>
                  <a:lnTo>
                    <a:pt x="3898" y="5436"/>
                  </a:lnTo>
                  <a:lnTo>
                    <a:pt x="3893" y="5409"/>
                  </a:lnTo>
                  <a:lnTo>
                    <a:pt x="3892" y="5404"/>
                  </a:lnTo>
                  <a:lnTo>
                    <a:pt x="3887" y="5377"/>
                  </a:lnTo>
                  <a:lnTo>
                    <a:pt x="3886" y="5371"/>
                  </a:lnTo>
                  <a:lnTo>
                    <a:pt x="3883" y="5344"/>
                  </a:lnTo>
                  <a:lnTo>
                    <a:pt x="3882" y="5339"/>
                  </a:lnTo>
                  <a:lnTo>
                    <a:pt x="3880" y="5311"/>
                  </a:lnTo>
                  <a:lnTo>
                    <a:pt x="3879" y="5306"/>
                  </a:lnTo>
                  <a:lnTo>
                    <a:pt x="3878" y="5279"/>
                  </a:lnTo>
                  <a:lnTo>
                    <a:pt x="3878" y="5273"/>
                  </a:lnTo>
                  <a:lnTo>
                    <a:pt x="3877" y="5246"/>
                  </a:lnTo>
                  <a:lnTo>
                    <a:pt x="3877" y="5240"/>
                  </a:lnTo>
                  <a:lnTo>
                    <a:pt x="3878" y="5213"/>
                  </a:lnTo>
                  <a:lnTo>
                    <a:pt x="3878" y="5207"/>
                  </a:lnTo>
                  <a:lnTo>
                    <a:pt x="3879" y="5180"/>
                  </a:lnTo>
                  <a:lnTo>
                    <a:pt x="3880" y="5175"/>
                  </a:lnTo>
                  <a:lnTo>
                    <a:pt x="3882" y="5147"/>
                  </a:lnTo>
                  <a:lnTo>
                    <a:pt x="3883" y="5142"/>
                  </a:lnTo>
                  <a:lnTo>
                    <a:pt x="3886" y="5115"/>
                  </a:lnTo>
                  <a:lnTo>
                    <a:pt x="3887" y="5109"/>
                  </a:lnTo>
                  <a:lnTo>
                    <a:pt x="3892" y="5082"/>
                  </a:lnTo>
                  <a:lnTo>
                    <a:pt x="3893" y="5077"/>
                  </a:lnTo>
                  <a:lnTo>
                    <a:pt x="3898" y="5050"/>
                  </a:lnTo>
                  <a:lnTo>
                    <a:pt x="3899" y="5045"/>
                  </a:lnTo>
                  <a:lnTo>
                    <a:pt x="3906" y="5018"/>
                  </a:lnTo>
                  <a:lnTo>
                    <a:pt x="3907" y="5013"/>
                  </a:lnTo>
                  <a:lnTo>
                    <a:pt x="3915" y="4987"/>
                  </a:lnTo>
                  <a:lnTo>
                    <a:pt x="3916" y="4982"/>
                  </a:lnTo>
                  <a:lnTo>
                    <a:pt x="3925" y="4956"/>
                  </a:lnTo>
                  <a:lnTo>
                    <a:pt x="3927" y="4950"/>
                  </a:lnTo>
                  <a:lnTo>
                    <a:pt x="3936" y="4925"/>
                  </a:lnTo>
                  <a:lnTo>
                    <a:pt x="3938" y="4919"/>
                  </a:lnTo>
                  <a:lnTo>
                    <a:pt x="3948" y="4894"/>
                  </a:lnTo>
                  <a:lnTo>
                    <a:pt x="3951" y="4889"/>
                  </a:lnTo>
                  <a:lnTo>
                    <a:pt x="3962" y="4864"/>
                  </a:lnTo>
                  <a:lnTo>
                    <a:pt x="3964" y="4859"/>
                  </a:lnTo>
                  <a:lnTo>
                    <a:pt x="3977" y="4835"/>
                  </a:lnTo>
                  <a:lnTo>
                    <a:pt x="3979" y="4830"/>
                  </a:lnTo>
                  <a:lnTo>
                    <a:pt x="3993" y="4806"/>
                  </a:lnTo>
                  <a:lnTo>
                    <a:pt x="3996" y="4800"/>
                  </a:lnTo>
                  <a:lnTo>
                    <a:pt x="4010" y="4776"/>
                  </a:lnTo>
                  <a:lnTo>
                    <a:pt x="4013" y="4772"/>
                  </a:lnTo>
                  <a:lnTo>
                    <a:pt x="4028" y="4749"/>
                  </a:lnTo>
                  <a:lnTo>
                    <a:pt x="4032" y="4744"/>
                  </a:lnTo>
                  <a:lnTo>
                    <a:pt x="4047" y="4722"/>
                  </a:lnTo>
                  <a:lnTo>
                    <a:pt x="4051" y="4718"/>
                  </a:lnTo>
                  <a:lnTo>
                    <a:pt x="4067" y="4696"/>
                  </a:lnTo>
                  <a:lnTo>
                    <a:pt x="4071" y="4692"/>
                  </a:lnTo>
                  <a:lnTo>
                    <a:pt x="4088" y="4671"/>
                  </a:lnTo>
                  <a:lnTo>
                    <a:pt x="4092" y="4667"/>
                  </a:lnTo>
                  <a:lnTo>
                    <a:pt x="4110" y="4646"/>
                  </a:lnTo>
                  <a:lnTo>
                    <a:pt x="4114" y="4642"/>
                  </a:lnTo>
                  <a:lnTo>
                    <a:pt x="4133" y="4623"/>
                  </a:lnTo>
                  <a:lnTo>
                    <a:pt x="4137" y="4619"/>
                  </a:lnTo>
                  <a:lnTo>
                    <a:pt x="4156" y="4600"/>
                  </a:lnTo>
                  <a:lnTo>
                    <a:pt x="4161" y="4596"/>
                  </a:lnTo>
                  <a:lnTo>
                    <a:pt x="4181" y="4578"/>
                  </a:lnTo>
                  <a:lnTo>
                    <a:pt x="4185" y="4574"/>
                  </a:lnTo>
                  <a:lnTo>
                    <a:pt x="4206" y="4557"/>
                  </a:lnTo>
                  <a:lnTo>
                    <a:pt x="4210" y="4553"/>
                  </a:lnTo>
                  <a:lnTo>
                    <a:pt x="4232" y="4537"/>
                  </a:lnTo>
                  <a:lnTo>
                    <a:pt x="4237" y="4534"/>
                  </a:lnTo>
                  <a:lnTo>
                    <a:pt x="4259" y="4518"/>
                  </a:lnTo>
                  <a:lnTo>
                    <a:pt x="4263" y="4515"/>
                  </a:lnTo>
                  <a:lnTo>
                    <a:pt x="4286" y="4500"/>
                  </a:lnTo>
                  <a:lnTo>
                    <a:pt x="4291" y="4497"/>
                  </a:lnTo>
                  <a:lnTo>
                    <a:pt x="4315" y="4482"/>
                  </a:lnTo>
                  <a:lnTo>
                    <a:pt x="4320" y="4480"/>
                  </a:lnTo>
                  <a:lnTo>
                    <a:pt x="4344" y="4466"/>
                  </a:lnTo>
                  <a:lnTo>
                    <a:pt x="4348" y="4464"/>
                  </a:lnTo>
                  <a:lnTo>
                    <a:pt x="4373" y="4451"/>
                  </a:lnTo>
                  <a:lnTo>
                    <a:pt x="4378" y="4449"/>
                  </a:lnTo>
                  <a:lnTo>
                    <a:pt x="4403" y="4438"/>
                  </a:lnTo>
                  <a:lnTo>
                    <a:pt x="4408" y="4435"/>
                  </a:lnTo>
                  <a:lnTo>
                    <a:pt x="4433" y="4425"/>
                  </a:lnTo>
                  <a:lnTo>
                    <a:pt x="4438" y="4423"/>
                  </a:lnTo>
                  <a:lnTo>
                    <a:pt x="4464" y="4413"/>
                  </a:lnTo>
                  <a:lnTo>
                    <a:pt x="4469" y="4412"/>
                  </a:lnTo>
                  <a:lnTo>
                    <a:pt x="4495" y="4403"/>
                  </a:lnTo>
                  <a:lnTo>
                    <a:pt x="4500" y="4401"/>
                  </a:lnTo>
                  <a:lnTo>
                    <a:pt x="4526" y="4394"/>
                  </a:lnTo>
                  <a:lnTo>
                    <a:pt x="4532" y="4392"/>
                  </a:lnTo>
                  <a:lnTo>
                    <a:pt x="4558" y="4386"/>
                  </a:lnTo>
                  <a:lnTo>
                    <a:pt x="4564" y="4385"/>
                  </a:lnTo>
                  <a:lnTo>
                    <a:pt x="4590" y="4379"/>
                  </a:lnTo>
                  <a:lnTo>
                    <a:pt x="4596" y="4378"/>
                  </a:lnTo>
                  <a:lnTo>
                    <a:pt x="4623" y="4373"/>
                  </a:lnTo>
                  <a:lnTo>
                    <a:pt x="4628" y="4373"/>
                  </a:lnTo>
                  <a:lnTo>
                    <a:pt x="4655" y="4369"/>
                  </a:lnTo>
                  <a:lnTo>
                    <a:pt x="4661" y="4368"/>
                  </a:lnTo>
                  <a:lnTo>
                    <a:pt x="4688" y="4366"/>
                  </a:lnTo>
                  <a:lnTo>
                    <a:pt x="4694" y="4365"/>
                  </a:lnTo>
                  <a:lnTo>
                    <a:pt x="4721" y="4364"/>
                  </a:lnTo>
                  <a:lnTo>
                    <a:pt x="4727" y="4364"/>
                  </a:lnTo>
                  <a:lnTo>
                    <a:pt x="4754" y="4363"/>
                  </a:lnTo>
                  <a:lnTo>
                    <a:pt x="4760" y="4363"/>
                  </a:lnTo>
                  <a:lnTo>
                    <a:pt x="4787" y="4364"/>
                  </a:lnTo>
                  <a:lnTo>
                    <a:pt x="4793" y="4364"/>
                  </a:lnTo>
                  <a:lnTo>
                    <a:pt x="4820" y="4365"/>
                  </a:lnTo>
                  <a:lnTo>
                    <a:pt x="4826" y="4366"/>
                  </a:lnTo>
                  <a:lnTo>
                    <a:pt x="4853" y="4368"/>
                  </a:lnTo>
                  <a:lnTo>
                    <a:pt x="4859" y="4369"/>
                  </a:lnTo>
                  <a:lnTo>
                    <a:pt x="4886" y="4373"/>
                  </a:lnTo>
                  <a:lnTo>
                    <a:pt x="4891" y="4373"/>
                  </a:lnTo>
                  <a:lnTo>
                    <a:pt x="4918" y="4378"/>
                  </a:lnTo>
                  <a:lnTo>
                    <a:pt x="4924" y="4379"/>
                  </a:lnTo>
                  <a:lnTo>
                    <a:pt x="4950" y="4385"/>
                  </a:lnTo>
                  <a:lnTo>
                    <a:pt x="4956" y="4386"/>
                  </a:lnTo>
                  <a:lnTo>
                    <a:pt x="4982" y="4392"/>
                  </a:lnTo>
                  <a:lnTo>
                    <a:pt x="4988" y="4394"/>
                  </a:lnTo>
                  <a:lnTo>
                    <a:pt x="5014" y="4401"/>
                  </a:lnTo>
                  <a:lnTo>
                    <a:pt x="5019" y="4403"/>
                  </a:lnTo>
                  <a:lnTo>
                    <a:pt x="5045" y="4412"/>
                  </a:lnTo>
                  <a:lnTo>
                    <a:pt x="5050" y="4413"/>
                  </a:lnTo>
                  <a:lnTo>
                    <a:pt x="5076" y="4423"/>
                  </a:lnTo>
                  <a:lnTo>
                    <a:pt x="5081" y="4425"/>
                  </a:lnTo>
                  <a:lnTo>
                    <a:pt x="5106" y="4435"/>
                  </a:lnTo>
                  <a:lnTo>
                    <a:pt x="5111" y="4438"/>
                  </a:lnTo>
                  <a:lnTo>
                    <a:pt x="5136" y="4449"/>
                  </a:lnTo>
                  <a:lnTo>
                    <a:pt x="5141" y="4451"/>
                  </a:lnTo>
                  <a:lnTo>
                    <a:pt x="5166" y="4464"/>
                  </a:lnTo>
                  <a:lnTo>
                    <a:pt x="5170" y="4466"/>
                  </a:lnTo>
                  <a:lnTo>
                    <a:pt x="5177" y="4470"/>
                  </a:lnTo>
                  <a:close/>
                  <a:moveTo>
                    <a:pt x="4559" y="5091"/>
                  </a:moveTo>
                  <a:lnTo>
                    <a:pt x="4580" y="5066"/>
                  </a:lnTo>
                  <a:lnTo>
                    <a:pt x="4950" y="4696"/>
                  </a:lnTo>
                  <a:lnTo>
                    <a:pt x="4948" y="4696"/>
                  </a:lnTo>
                  <a:lnTo>
                    <a:pt x="4928" y="4689"/>
                  </a:lnTo>
                  <a:lnTo>
                    <a:pt x="4907" y="4683"/>
                  </a:lnTo>
                  <a:lnTo>
                    <a:pt x="4886" y="4678"/>
                  </a:lnTo>
                  <a:lnTo>
                    <a:pt x="4865" y="4673"/>
                  </a:lnTo>
                  <a:lnTo>
                    <a:pt x="4843" y="4670"/>
                  </a:lnTo>
                  <a:lnTo>
                    <a:pt x="4822" y="4667"/>
                  </a:lnTo>
                  <a:lnTo>
                    <a:pt x="4800" y="4665"/>
                  </a:lnTo>
                  <a:lnTo>
                    <a:pt x="4779" y="4663"/>
                  </a:lnTo>
                  <a:lnTo>
                    <a:pt x="4757" y="4663"/>
                  </a:lnTo>
                  <a:lnTo>
                    <a:pt x="4735" y="4663"/>
                  </a:lnTo>
                  <a:lnTo>
                    <a:pt x="4714" y="4665"/>
                  </a:lnTo>
                  <a:lnTo>
                    <a:pt x="4692" y="4667"/>
                  </a:lnTo>
                  <a:lnTo>
                    <a:pt x="4671" y="4670"/>
                  </a:lnTo>
                  <a:lnTo>
                    <a:pt x="4649" y="4673"/>
                  </a:lnTo>
                  <a:lnTo>
                    <a:pt x="4628" y="4678"/>
                  </a:lnTo>
                  <a:lnTo>
                    <a:pt x="4607" y="4683"/>
                  </a:lnTo>
                  <a:lnTo>
                    <a:pt x="4586" y="4689"/>
                  </a:lnTo>
                  <a:lnTo>
                    <a:pt x="4566" y="4696"/>
                  </a:lnTo>
                  <a:lnTo>
                    <a:pt x="4545" y="4703"/>
                  </a:lnTo>
                  <a:lnTo>
                    <a:pt x="4525" y="4712"/>
                  </a:lnTo>
                  <a:lnTo>
                    <a:pt x="4506" y="4721"/>
                  </a:lnTo>
                  <a:lnTo>
                    <a:pt x="4486" y="4730"/>
                  </a:lnTo>
                  <a:lnTo>
                    <a:pt x="4467" y="4741"/>
                  </a:lnTo>
                  <a:lnTo>
                    <a:pt x="4448" y="4752"/>
                  </a:lnTo>
                  <a:lnTo>
                    <a:pt x="4430" y="4764"/>
                  </a:lnTo>
                  <a:lnTo>
                    <a:pt x="4412" y="4777"/>
                  </a:lnTo>
                  <a:lnTo>
                    <a:pt x="4395" y="4790"/>
                  </a:lnTo>
                  <a:lnTo>
                    <a:pt x="4378" y="4804"/>
                  </a:lnTo>
                  <a:lnTo>
                    <a:pt x="4362" y="4818"/>
                  </a:lnTo>
                  <a:lnTo>
                    <a:pt x="4347" y="4833"/>
                  </a:lnTo>
                  <a:lnTo>
                    <a:pt x="4332" y="4849"/>
                  </a:lnTo>
                  <a:lnTo>
                    <a:pt x="4317" y="4865"/>
                  </a:lnTo>
                  <a:lnTo>
                    <a:pt x="4303" y="4882"/>
                  </a:lnTo>
                  <a:lnTo>
                    <a:pt x="4290" y="4899"/>
                  </a:lnTo>
                  <a:lnTo>
                    <a:pt x="4277" y="4917"/>
                  </a:lnTo>
                  <a:lnTo>
                    <a:pt x="4265" y="4935"/>
                  </a:lnTo>
                  <a:lnTo>
                    <a:pt x="4254" y="4953"/>
                  </a:lnTo>
                  <a:lnTo>
                    <a:pt x="4243" y="4972"/>
                  </a:lnTo>
                  <a:lnTo>
                    <a:pt x="4234" y="4991"/>
                  </a:lnTo>
                  <a:lnTo>
                    <a:pt x="4225" y="5011"/>
                  </a:lnTo>
                  <a:lnTo>
                    <a:pt x="4217" y="5031"/>
                  </a:lnTo>
                  <a:lnTo>
                    <a:pt x="4209" y="5051"/>
                  </a:lnTo>
                  <a:lnTo>
                    <a:pt x="4202" y="5072"/>
                  </a:lnTo>
                  <a:lnTo>
                    <a:pt x="4197" y="5093"/>
                  </a:lnTo>
                  <a:lnTo>
                    <a:pt x="4191" y="5114"/>
                  </a:lnTo>
                  <a:lnTo>
                    <a:pt x="4187" y="5135"/>
                  </a:lnTo>
                  <a:lnTo>
                    <a:pt x="4183" y="5156"/>
                  </a:lnTo>
                  <a:lnTo>
                    <a:pt x="4181" y="5178"/>
                  </a:lnTo>
                  <a:lnTo>
                    <a:pt x="4179" y="5199"/>
                  </a:lnTo>
                  <a:lnTo>
                    <a:pt x="4177" y="5221"/>
                  </a:lnTo>
                  <a:lnTo>
                    <a:pt x="4177" y="5243"/>
                  </a:lnTo>
                  <a:lnTo>
                    <a:pt x="4177" y="5265"/>
                  </a:lnTo>
                  <a:lnTo>
                    <a:pt x="4179" y="5287"/>
                  </a:lnTo>
                  <a:lnTo>
                    <a:pt x="4181" y="5308"/>
                  </a:lnTo>
                  <a:lnTo>
                    <a:pt x="4183" y="5330"/>
                  </a:lnTo>
                  <a:lnTo>
                    <a:pt x="4187" y="5351"/>
                  </a:lnTo>
                  <a:lnTo>
                    <a:pt x="4191" y="5372"/>
                  </a:lnTo>
                  <a:lnTo>
                    <a:pt x="4197" y="5393"/>
                  </a:lnTo>
                  <a:lnTo>
                    <a:pt x="4202" y="5414"/>
                  </a:lnTo>
                  <a:lnTo>
                    <a:pt x="4209" y="5435"/>
                  </a:lnTo>
                  <a:lnTo>
                    <a:pt x="4217" y="5455"/>
                  </a:lnTo>
                  <a:lnTo>
                    <a:pt x="4225" y="5475"/>
                  </a:lnTo>
                  <a:lnTo>
                    <a:pt x="4234" y="5495"/>
                  </a:lnTo>
                  <a:lnTo>
                    <a:pt x="4243" y="5514"/>
                  </a:lnTo>
                  <a:lnTo>
                    <a:pt x="4254" y="5533"/>
                  </a:lnTo>
                  <a:lnTo>
                    <a:pt x="4265" y="5551"/>
                  </a:lnTo>
                  <a:lnTo>
                    <a:pt x="4277" y="5569"/>
                  </a:lnTo>
                  <a:lnTo>
                    <a:pt x="4290" y="5587"/>
                  </a:lnTo>
                  <a:lnTo>
                    <a:pt x="4303" y="5604"/>
                  </a:lnTo>
                  <a:lnTo>
                    <a:pt x="4317" y="5621"/>
                  </a:lnTo>
                  <a:lnTo>
                    <a:pt x="4332" y="5637"/>
                  </a:lnTo>
                  <a:lnTo>
                    <a:pt x="4347" y="5653"/>
                  </a:lnTo>
                  <a:lnTo>
                    <a:pt x="4363" y="5668"/>
                  </a:lnTo>
                  <a:lnTo>
                    <a:pt x="4379" y="5683"/>
                  </a:lnTo>
                  <a:lnTo>
                    <a:pt x="4396" y="5697"/>
                  </a:lnTo>
                  <a:lnTo>
                    <a:pt x="4413" y="5710"/>
                  </a:lnTo>
                  <a:lnTo>
                    <a:pt x="4431" y="5723"/>
                  </a:lnTo>
                  <a:lnTo>
                    <a:pt x="4449" y="5735"/>
                  </a:lnTo>
                  <a:lnTo>
                    <a:pt x="4467" y="5746"/>
                  </a:lnTo>
                  <a:lnTo>
                    <a:pt x="4486" y="5757"/>
                  </a:lnTo>
                  <a:lnTo>
                    <a:pt x="4505" y="5766"/>
                  </a:lnTo>
                  <a:lnTo>
                    <a:pt x="4525" y="5775"/>
                  </a:lnTo>
                  <a:lnTo>
                    <a:pt x="4545" y="5783"/>
                  </a:lnTo>
                  <a:lnTo>
                    <a:pt x="4565" y="5791"/>
                  </a:lnTo>
                  <a:lnTo>
                    <a:pt x="4586" y="5798"/>
                  </a:lnTo>
                  <a:lnTo>
                    <a:pt x="4607" y="5803"/>
                  </a:lnTo>
                  <a:lnTo>
                    <a:pt x="4628" y="5809"/>
                  </a:lnTo>
                  <a:lnTo>
                    <a:pt x="4649" y="5813"/>
                  </a:lnTo>
                  <a:lnTo>
                    <a:pt x="4670" y="5817"/>
                  </a:lnTo>
                  <a:lnTo>
                    <a:pt x="4692" y="5819"/>
                  </a:lnTo>
                  <a:lnTo>
                    <a:pt x="4713" y="5821"/>
                  </a:lnTo>
                  <a:lnTo>
                    <a:pt x="4735" y="5823"/>
                  </a:lnTo>
                  <a:lnTo>
                    <a:pt x="4757" y="5823"/>
                  </a:lnTo>
                  <a:lnTo>
                    <a:pt x="4779" y="5823"/>
                  </a:lnTo>
                  <a:lnTo>
                    <a:pt x="4801" y="5821"/>
                  </a:lnTo>
                  <a:lnTo>
                    <a:pt x="4822" y="5819"/>
                  </a:lnTo>
                  <a:lnTo>
                    <a:pt x="4844" y="5817"/>
                  </a:lnTo>
                  <a:lnTo>
                    <a:pt x="4865" y="5813"/>
                  </a:lnTo>
                  <a:lnTo>
                    <a:pt x="4886" y="5809"/>
                  </a:lnTo>
                  <a:lnTo>
                    <a:pt x="4907" y="5803"/>
                  </a:lnTo>
                  <a:lnTo>
                    <a:pt x="4928" y="5798"/>
                  </a:lnTo>
                  <a:lnTo>
                    <a:pt x="4949" y="5791"/>
                  </a:lnTo>
                  <a:lnTo>
                    <a:pt x="4969" y="5783"/>
                  </a:lnTo>
                  <a:lnTo>
                    <a:pt x="4989" y="5775"/>
                  </a:lnTo>
                  <a:lnTo>
                    <a:pt x="5009" y="5766"/>
                  </a:lnTo>
                  <a:lnTo>
                    <a:pt x="5028" y="5757"/>
                  </a:lnTo>
                  <a:lnTo>
                    <a:pt x="5047" y="5746"/>
                  </a:lnTo>
                  <a:lnTo>
                    <a:pt x="5065" y="5735"/>
                  </a:lnTo>
                  <a:lnTo>
                    <a:pt x="5083" y="5723"/>
                  </a:lnTo>
                  <a:lnTo>
                    <a:pt x="5101" y="5710"/>
                  </a:lnTo>
                  <a:lnTo>
                    <a:pt x="5118" y="5697"/>
                  </a:lnTo>
                  <a:lnTo>
                    <a:pt x="5135" y="5683"/>
                  </a:lnTo>
                  <a:lnTo>
                    <a:pt x="5151" y="5668"/>
                  </a:lnTo>
                  <a:lnTo>
                    <a:pt x="5167" y="5653"/>
                  </a:lnTo>
                  <a:lnTo>
                    <a:pt x="5182" y="5638"/>
                  </a:lnTo>
                  <a:lnTo>
                    <a:pt x="5196" y="5622"/>
                  </a:lnTo>
                  <a:lnTo>
                    <a:pt x="5210" y="5605"/>
                  </a:lnTo>
                  <a:lnTo>
                    <a:pt x="5223" y="5588"/>
                  </a:lnTo>
                  <a:lnTo>
                    <a:pt x="5236" y="5570"/>
                  </a:lnTo>
                  <a:lnTo>
                    <a:pt x="5248" y="5552"/>
                  </a:lnTo>
                  <a:lnTo>
                    <a:pt x="5259" y="5533"/>
                  </a:lnTo>
                  <a:lnTo>
                    <a:pt x="5270" y="5514"/>
                  </a:lnTo>
                  <a:lnTo>
                    <a:pt x="5279" y="5494"/>
                  </a:lnTo>
                  <a:lnTo>
                    <a:pt x="5288" y="5475"/>
                  </a:lnTo>
                  <a:lnTo>
                    <a:pt x="5297" y="5455"/>
                  </a:lnTo>
                  <a:lnTo>
                    <a:pt x="5304" y="5434"/>
                  </a:lnTo>
                  <a:lnTo>
                    <a:pt x="5311" y="5414"/>
                  </a:lnTo>
                  <a:lnTo>
                    <a:pt x="5317" y="5393"/>
                  </a:lnTo>
                  <a:lnTo>
                    <a:pt x="5322" y="5372"/>
                  </a:lnTo>
                  <a:lnTo>
                    <a:pt x="5327" y="5351"/>
                  </a:lnTo>
                  <a:lnTo>
                    <a:pt x="5330" y="5329"/>
                  </a:lnTo>
                  <a:lnTo>
                    <a:pt x="5333" y="5308"/>
                  </a:lnTo>
                  <a:lnTo>
                    <a:pt x="5335" y="5286"/>
                  </a:lnTo>
                  <a:lnTo>
                    <a:pt x="5337" y="5265"/>
                  </a:lnTo>
                  <a:lnTo>
                    <a:pt x="5337" y="5243"/>
                  </a:lnTo>
                  <a:lnTo>
                    <a:pt x="5337" y="5221"/>
                  </a:lnTo>
                  <a:lnTo>
                    <a:pt x="5335" y="5200"/>
                  </a:lnTo>
                  <a:lnTo>
                    <a:pt x="5333" y="5178"/>
                  </a:lnTo>
                  <a:lnTo>
                    <a:pt x="5330" y="5157"/>
                  </a:lnTo>
                  <a:lnTo>
                    <a:pt x="5327" y="5135"/>
                  </a:lnTo>
                  <a:lnTo>
                    <a:pt x="5322" y="5114"/>
                  </a:lnTo>
                  <a:lnTo>
                    <a:pt x="5317" y="5093"/>
                  </a:lnTo>
                  <a:lnTo>
                    <a:pt x="5311" y="5072"/>
                  </a:lnTo>
                  <a:lnTo>
                    <a:pt x="5304" y="5052"/>
                  </a:lnTo>
                  <a:lnTo>
                    <a:pt x="5304" y="5050"/>
                  </a:lnTo>
                  <a:lnTo>
                    <a:pt x="4934" y="5420"/>
                  </a:lnTo>
                  <a:lnTo>
                    <a:pt x="4909" y="5441"/>
                  </a:lnTo>
                  <a:lnTo>
                    <a:pt x="4882" y="5460"/>
                  </a:lnTo>
                  <a:lnTo>
                    <a:pt x="4853" y="5474"/>
                  </a:lnTo>
                  <a:lnTo>
                    <a:pt x="4822" y="5484"/>
                  </a:lnTo>
                  <a:lnTo>
                    <a:pt x="4790" y="5491"/>
                  </a:lnTo>
                  <a:lnTo>
                    <a:pt x="4757" y="5493"/>
                  </a:lnTo>
                  <a:lnTo>
                    <a:pt x="4724" y="5491"/>
                  </a:lnTo>
                  <a:lnTo>
                    <a:pt x="4692" y="5484"/>
                  </a:lnTo>
                  <a:lnTo>
                    <a:pt x="4661" y="5474"/>
                  </a:lnTo>
                  <a:lnTo>
                    <a:pt x="4632" y="5460"/>
                  </a:lnTo>
                  <a:lnTo>
                    <a:pt x="4605" y="5441"/>
                  </a:lnTo>
                  <a:lnTo>
                    <a:pt x="4580" y="5420"/>
                  </a:lnTo>
                  <a:lnTo>
                    <a:pt x="4559" y="5395"/>
                  </a:lnTo>
                  <a:lnTo>
                    <a:pt x="4540" y="5368"/>
                  </a:lnTo>
                  <a:lnTo>
                    <a:pt x="4526" y="5339"/>
                  </a:lnTo>
                  <a:lnTo>
                    <a:pt x="4516" y="5308"/>
                  </a:lnTo>
                  <a:lnTo>
                    <a:pt x="4509" y="5276"/>
                  </a:lnTo>
                  <a:lnTo>
                    <a:pt x="4507" y="5243"/>
                  </a:lnTo>
                  <a:lnTo>
                    <a:pt x="4509" y="5210"/>
                  </a:lnTo>
                  <a:lnTo>
                    <a:pt x="4516" y="5178"/>
                  </a:lnTo>
                  <a:lnTo>
                    <a:pt x="4526" y="5147"/>
                  </a:lnTo>
                  <a:lnTo>
                    <a:pt x="4540" y="5118"/>
                  </a:lnTo>
                  <a:lnTo>
                    <a:pt x="4559" y="5091"/>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sp>
        <p:nvSpPr>
          <p:cNvPr id="10" name="Slide Number Placeholder 9">
            <a:extLst>
              <a:ext uri="{FF2B5EF4-FFF2-40B4-BE49-F238E27FC236}">
                <a16:creationId xmlns:a16="http://schemas.microsoft.com/office/drawing/2014/main" id="{4CD33F47-7E6C-066B-3883-CA316A76BBDB}"/>
              </a:ext>
            </a:extLst>
          </p:cNvPr>
          <p:cNvSpPr>
            <a:spLocks noGrp="1"/>
          </p:cNvSpPr>
          <p:nvPr>
            <p:ph type="sldNum" sz="quarter" idx="12"/>
          </p:nvPr>
        </p:nvSpPr>
        <p:spPr/>
        <p:txBody>
          <a:bodyPr/>
          <a:lstStyle/>
          <a:p>
            <a:fld id="{0643C082-6B26-4A67-AAC0-3138D6D4DA1D}" type="slidenum">
              <a:rPr lang="en-PH" smtClean="0"/>
              <a:t>13</a:t>
            </a:fld>
            <a:endParaRPr lang="en-PH" dirty="0"/>
          </a:p>
        </p:txBody>
      </p:sp>
      <p:sp>
        <p:nvSpPr>
          <p:cNvPr id="11" name="Footer Placeholder 10">
            <a:extLst>
              <a:ext uri="{FF2B5EF4-FFF2-40B4-BE49-F238E27FC236}">
                <a16:creationId xmlns:a16="http://schemas.microsoft.com/office/drawing/2014/main" id="{2D7DE050-204A-87BE-7029-9B9485079BD5}"/>
              </a:ext>
            </a:extLst>
          </p:cNvPr>
          <p:cNvSpPr>
            <a:spLocks noGrp="1"/>
          </p:cNvSpPr>
          <p:nvPr>
            <p:ph type="ftr" sz="quarter" idx="11"/>
          </p:nvPr>
        </p:nvSpPr>
        <p:spPr/>
        <p:txBody>
          <a:bodyPr/>
          <a:lstStyle/>
          <a:p>
            <a:endParaRPr lang="en-PH" dirty="0"/>
          </a:p>
        </p:txBody>
      </p:sp>
    </p:spTree>
    <p:extLst>
      <p:ext uri="{BB962C8B-B14F-4D97-AF65-F5344CB8AC3E}">
        <p14:creationId xmlns:p14="http://schemas.microsoft.com/office/powerpoint/2010/main" val="10922528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a:extLst>
              <a:ext uri="{FF2B5EF4-FFF2-40B4-BE49-F238E27FC236}">
                <a16:creationId xmlns:a16="http://schemas.microsoft.com/office/drawing/2014/main" id="{64907CC5-ADA7-8B38-ED4C-1413A0304897}"/>
              </a:ext>
            </a:extLst>
          </p:cNvPr>
          <p:cNvPicPr>
            <a:picLocks noGrp="1" noChangeAspect="1"/>
          </p:cNvPicPr>
          <p:nvPr>
            <p:ph type="pic" sz="quarter" idx="12"/>
          </p:nvPr>
        </p:nvPicPr>
        <p:blipFill>
          <a:blip r:embed="rId2">
            <a:extLst>
              <a:ext uri="{28A0092B-C50C-407E-A947-70E740481C1C}">
                <a14:useLocalDpi xmlns:a14="http://schemas.microsoft.com/office/drawing/2010/main" val="0"/>
              </a:ext>
            </a:extLst>
          </a:blip>
          <a:srcRect t="28906" b="28906"/>
          <a:stretch>
            <a:fillRect/>
          </a:stretch>
        </p:blipFill>
        <p:spPr>
          <a:prstGeom prst="rect">
            <a:avLst/>
          </a:prstGeom>
        </p:spPr>
      </p:pic>
      <p:sp>
        <p:nvSpPr>
          <p:cNvPr id="3" name="Title 2">
            <a:extLst>
              <a:ext uri="{FF2B5EF4-FFF2-40B4-BE49-F238E27FC236}">
                <a16:creationId xmlns:a16="http://schemas.microsoft.com/office/drawing/2014/main" id="{03FB4A9A-C85F-A94A-9675-B437EE577B37}"/>
              </a:ext>
            </a:extLst>
          </p:cNvPr>
          <p:cNvSpPr>
            <a:spLocks noGrp="1"/>
          </p:cNvSpPr>
          <p:nvPr>
            <p:ph type="title"/>
          </p:nvPr>
        </p:nvSpPr>
        <p:spPr/>
        <p:txBody>
          <a:bodyPr>
            <a:normAutofit/>
          </a:bodyPr>
          <a:lstStyle/>
          <a:p>
            <a:r>
              <a:rPr lang="en-PH" dirty="0"/>
              <a:t>Diagnostic: Where We Stand</a:t>
            </a:r>
          </a:p>
        </p:txBody>
      </p:sp>
      <p:sp>
        <p:nvSpPr>
          <p:cNvPr id="4" name="Text Placeholder 3">
            <a:extLst>
              <a:ext uri="{FF2B5EF4-FFF2-40B4-BE49-F238E27FC236}">
                <a16:creationId xmlns:a16="http://schemas.microsoft.com/office/drawing/2014/main" id="{F9A39C07-07DA-F3A4-4920-3B26850E972F}"/>
              </a:ext>
            </a:extLst>
          </p:cNvPr>
          <p:cNvSpPr>
            <a:spLocks noGrp="1"/>
          </p:cNvSpPr>
          <p:nvPr>
            <p:ph type="body" sz="quarter" idx="13"/>
          </p:nvPr>
        </p:nvSpPr>
        <p:spPr/>
        <p:txBody>
          <a:bodyPr/>
          <a:lstStyle/>
          <a:p>
            <a:r>
              <a:rPr lang="en-US" dirty="0"/>
              <a:t>03</a:t>
            </a:r>
            <a:endParaRPr lang="en-PH" dirty="0"/>
          </a:p>
        </p:txBody>
      </p:sp>
    </p:spTree>
    <p:extLst>
      <p:ext uri="{BB962C8B-B14F-4D97-AF65-F5344CB8AC3E}">
        <p14:creationId xmlns:p14="http://schemas.microsoft.com/office/powerpoint/2010/main" val="419896273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a:extLst>
              <a:ext uri="{FF2B5EF4-FFF2-40B4-BE49-F238E27FC236}">
                <a16:creationId xmlns:a16="http://schemas.microsoft.com/office/drawing/2014/main" id="{8518723A-45AE-4C7D-A6E8-139D0D5F8089}"/>
              </a:ext>
            </a:extLst>
          </p:cNvPr>
          <p:cNvSpPr>
            <a:spLocks noGrp="1"/>
          </p:cNvSpPr>
          <p:nvPr>
            <p:ph type="title"/>
          </p:nvPr>
        </p:nvSpPr>
        <p:spPr/>
        <p:txBody>
          <a:bodyPr/>
          <a:lstStyle/>
          <a:p>
            <a:r>
              <a:rPr lang="en-US" dirty="0"/>
              <a:t>The Operations Scorecard</a:t>
            </a:r>
          </a:p>
        </p:txBody>
      </p:sp>
      <p:graphicFrame>
        <p:nvGraphicFramePr>
          <p:cNvPr id="3" name="Chart 2">
            <a:extLst>
              <a:ext uri="{FF2B5EF4-FFF2-40B4-BE49-F238E27FC236}">
                <a16:creationId xmlns:a16="http://schemas.microsoft.com/office/drawing/2014/main" id="{73E9A7B6-69DC-4A4A-A67B-262C132EADE7}"/>
              </a:ext>
            </a:extLst>
          </p:cNvPr>
          <p:cNvGraphicFramePr/>
          <p:nvPr>
            <p:extLst>
              <p:ext uri="{D42A27DB-BD31-4B8C-83A1-F6EECF244321}">
                <p14:modId xmlns:p14="http://schemas.microsoft.com/office/powerpoint/2010/main" val="4234588538"/>
              </p:ext>
            </p:extLst>
          </p:nvPr>
        </p:nvGraphicFramePr>
        <p:xfrm>
          <a:off x="294968" y="2142203"/>
          <a:ext cx="3719250" cy="2845109"/>
        </p:xfrm>
        <a:graphic>
          <a:graphicData uri="http://schemas.openxmlformats.org/drawingml/2006/chart">
            <c:chart xmlns:c="http://schemas.openxmlformats.org/drawingml/2006/chart" xmlns:r="http://schemas.openxmlformats.org/officeDocument/2006/relationships" r:id="rId2"/>
          </a:graphicData>
        </a:graphic>
      </p:graphicFrame>
      <p:sp>
        <p:nvSpPr>
          <p:cNvPr id="4" name="TextBox 3">
            <a:extLst>
              <a:ext uri="{FF2B5EF4-FFF2-40B4-BE49-F238E27FC236}">
                <a16:creationId xmlns:a16="http://schemas.microsoft.com/office/drawing/2014/main" id="{92FA1B34-1A06-4F22-921F-F0814C4B8F23}"/>
              </a:ext>
            </a:extLst>
          </p:cNvPr>
          <p:cNvSpPr txBox="1"/>
          <p:nvPr/>
        </p:nvSpPr>
        <p:spPr>
          <a:xfrm>
            <a:off x="294969" y="1585509"/>
            <a:ext cx="3719251" cy="464427"/>
          </a:xfrm>
          <a:prstGeom prst="rect">
            <a:avLst/>
          </a:prstGeom>
          <a:solidFill>
            <a:schemeClr val="accent1"/>
          </a:solidFill>
        </p:spPr>
        <p:txBody>
          <a:bodyPr wrap="square" lIns="0" tIns="0" rIns="0" bIns="0" rtlCol="0" anchor="ctr">
            <a:normAutofit/>
          </a:bodyPr>
          <a:lstStyle/>
          <a:p>
            <a:pPr algn="ctr"/>
            <a:r>
              <a:rPr lang="en-US" sz="2000" b="1" dirty="0">
                <a:solidFill>
                  <a:schemeClr val="bg1"/>
                </a:solidFill>
              </a:rPr>
              <a:t>Quality</a:t>
            </a:r>
            <a:endParaRPr lang="en-PH" sz="2000" b="1" dirty="0">
              <a:solidFill>
                <a:schemeClr val="bg1"/>
              </a:solidFill>
            </a:endParaRPr>
          </a:p>
        </p:txBody>
      </p:sp>
      <p:sp>
        <p:nvSpPr>
          <p:cNvPr id="6" name="TextBox 5">
            <a:extLst>
              <a:ext uri="{FF2B5EF4-FFF2-40B4-BE49-F238E27FC236}">
                <a16:creationId xmlns:a16="http://schemas.microsoft.com/office/drawing/2014/main" id="{AC80BF70-B8DF-447F-A5A2-ADBF46728FFF}"/>
              </a:ext>
            </a:extLst>
          </p:cNvPr>
          <p:cNvSpPr txBox="1"/>
          <p:nvPr/>
        </p:nvSpPr>
        <p:spPr>
          <a:xfrm>
            <a:off x="425629" y="4913800"/>
            <a:ext cx="3421069" cy="973857"/>
          </a:xfrm>
          <a:prstGeom prst="rect">
            <a:avLst/>
          </a:prstGeom>
          <a:noFill/>
        </p:spPr>
        <p:txBody>
          <a:bodyPr wrap="square" lIns="0" tIns="0" rIns="0" bIns="0" rtlCol="0" anchor="ctr">
            <a:normAutofit lnSpcReduction="10000"/>
          </a:bodyPr>
          <a:lstStyle/>
          <a:p>
            <a:pPr algn="ctr"/>
            <a:r>
              <a:rPr lang="en-US" sz="1600" b="1" dirty="0"/>
              <a:t>First-pass yield</a:t>
            </a:r>
            <a:br>
              <a:rPr lang="en-US" sz="1600" b="1" dirty="0"/>
            </a:br>
            <a:r>
              <a:rPr lang="en-US" sz="1600" dirty="0"/>
              <a:t>96% of units pass first time, short of the 99% our customers increasingly expect.</a:t>
            </a:r>
          </a:p>
        </p:txBody>
      </p:sp>
      <p:graphicFrame>
        <p:nvGraphicFramePr>
          <p:cNvPr id="7" name="Chart 6">
            <a:extLst>
              <a:ext uri="{FF2B5EF4-FFF2-40B4-BE49-F238E27FC236}">
                <a16:creationId xmlns:a16="http://schemas.microsoft.com/office/drawing/2014/main" id="{48E1AEA8-5812-4223-97F6-D23C3A3B9E6A}"/>
              </a:ext>
            </a:extLst>
          </p:cNvPr>
          <p:cNvGraphicFramePr/>
          <p:nvPr>
            <p:extLst>
              <p:ext uri="{D42A27DB-BD31-4B8C-83A1-F6EECF244321}">
                <p14:modId xmlns:p14="http://schemas.microsoft.com/office/powerpoint/2010/main" val="539547039"/>
              </p:ext>
            </p:extLst>
          </p:nvPr>
        </p:nvGraphicFramePr>
        <p:xfrm>
          <a:off x="4249833" y="2142203"/>
          <a:ext cx="3719250" cy="2845109"/>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a:extLst>
              <a:ext uri="{FF2B5EF4-FFF2-40B4-BE49-F238E27FC236}">
                <a16:creationId xmlns:a16="http://schemas.microsoft.com/office/drawing/2014/main" id="{907931DA-AAC3-46E0-BF4A-B8358E66FFC6}"/>
              </a:ext>
            </a:extLst>
          </p:cNvPr>
          <p:cNvSpPr txBox="1"/>
          <p:nvPr/>
        </p:nvSpPr>
        <p:spPr>
          <a:xfrm>
            <a:off x="4235225" y="1585509"/>
            <a:ext cx="3719251" cy="464427"/>
          </a:xfrm>
          <a:prstGeom prst="rect">
            <a:avLst/>
          </a:prstGeom>
          <a:solidFill>
            <a:schemeClr val="accent1"/>
          </a:solidFill>
        </p:spPr>
        <p:txBody>
          <a:bodyPr wrap="square" lIns="0" tIns="0" rIns="0" bIns="0" rtlCol="0" anchor="ctr">
            <a:normAutofit/>
          </a:bodyPr>
          <a:lstStyle/>
          <a:p>
            <a:pPr algn="ctr"/>
            <a:r>
              <a:rPr lang="en-US" sz="2000" b="1" dirty="0">
                <a:solidFill>
                  <a:schemeClr val="bg1"/>
                </a:solidFill>
              </a:rPr>
              <a:t>Delivery</a:t>
            </a:r>
            <a:endParaRPr lang="en-PH" sz="2000" b="1" dirty="0">
              <a:solidFill>
                <a:schemeClr val="bg1"/>
              </a:solidFill>
            </a:endParaRPr>
          </a:p>
        </p:txBody>
      </p:sp>
      <p:sp>
        <p:nvSpPr>
          <p:cNvPr id="10" name="TextBox 9">
            <a:extLst>
              <a:ext uri="{FF2B5EF4-FFF2-40B4-BE49-F238E27FC236}">
                <a16:creationId xmlns:a16="http://schemas.microsoft.com/office/drawing/2014/main" id="{2A89D542-3CB9-4CA6-99B5-CF9C78187DB3}"/>
              </a:ext>
            </a:extLst>
          </p:cNvPr>
          <p:cNvSpPr txBox="1"/>
          <p:nvPr/>
        </p:nvSpPr>
        <p:spPr>
          <a:xfrm>
            <a:off x="4394436" y="4913800"/>
            <a:ext cx="3421069" cy="973857"/>
          </a:xfrm>
          <a:prstGeom prst="rect">
            <a:avLst/>
          </a:prstGeom>
          <a:noFill/>
        </p:spPr>
        <p:txBody>
          <a:bodyPr wrap="square" lIns="0" tIns="0" rIns="0" bIns="0" rtlCol="0" anchor="ctr">
            <a:normAutofit lnSpcReduction="10000"/>
          </a:bodyPr>
          <a:lstStyle/>
          <a:p>
            <a:pPr algn="ctr"/>
            <a:r>
              <a:rPr lang="en-US" sz="1600" b="1" dirty="0"/>
              <a:t>On-time, in-full</a:t>
            </a:r>
            <a:br>
              <a:rPr lang="en-US" sz="1600" b="1" dirty="0"/>
            </a:br>
            <a:r>
              <a:rPr lang="en-US" sz="1600" dirty="0"/>
              <a:t>84% OTIF means one order in six slips, driving expediting cost and lost trust.</a:t>
            </a:r>
          </a:p>
        </p:txBody>
      </p:sp>
      <p:graphicFrame>
        <p:nvGraphicFramePr>
          <p:cNvPr id="11" name="Chart 10">
            <a:extLst>
              <a:ext uri="{FF2B5EF4-FFF2-40B4-BE49-F238E27FC236}">
                <a16:creationId xmlns:a16="http://schemas.microsoft.com/office/drawing/2014/main" id="{B66B6FBD-686C-4BFF-BCF2-A29662E02994}"/>
              </a:ext>
            </a:extLst>
          </p:cNvPr>
          <p:cNvGraphicFramePr/>
          <p:nvPr>
            <p:extLst>
              <p:ext uri="{D42A27DB-BD31-4B8C-83A1-F6EECF244321}">
                <p14:modId xmlns:p14="http://schemas.microsoft.com/office/powerpoint/2010/main" val="4199018107"/>
              </p:ext>
            </p:extLst>
          </p:nvPr>
        </p:nvGraphicFramePr>
        <p:xfrm>
          <a:off x="8177782" y="2142203"/>
          <a:ext cx="3719250" cy="2845109"/>
        </p:xfrm>
        <a:graphic>
          <a:graphicData uri="http://schemas.openxmlformats.org/drawingml/2006/chart">
            <c:chart xmlns:c="http://schemas.openxmlformats.org/drawingml/2006/chart" xmlns:r="http://schemas.openxmlformats.org/officeDocument/2006/relationships" r:id="rId4"/>
          </a:graphicData>
        </a:graphic>
      </p:graphicFrame>
      <p:sp>
        <p:nvSpPr>
          <p:cNvPr id="12" name="TextBox 11">
            <a:extLst>
              <a:ext uri="{FF2B5EF4-FFF2-40B4-BE49-F238E27FC236}">
                <a16:creationId xmlns:a16="http://schemas.microsoft.com/office/drawing/2014/main" id="{69D09555-E9F1-445F-B889-C4EF8254CA92}"/>
              </a:ext>
            </a:extLst>
          </p:cNvPr>
          <p:cNvSpPr txBox="1"/>
          <p:nvPr/>
        </p:nvSpPr>
        <p:spPr>
          <a:xfrm>
            <a:off x="8177781" y="1585509"/>
            <a:ext cx="3719251" cy="464427"/>
          </a:xfrm>
          <a:prstGeom prst="rect">
            <a:avLst/>
          </a:prstGeom>
          <a:solidFill>
            <a:schemeClr val="accent1"/>
          </a:solidFill>
        </p:spPr>
        <p:txBody>
          <a:bodyPr wrap="square" lIns="0" tIns="0" rIns="0" bIns="0" rtlCol="0" anchor="ctr">
            <a:normAutofit/>
          </a:bodyPr>
          <a:lstStyle/>
          <a:p>
            <a:pPr algn="ctr"/>
            <a:r>
              <a:rPr lang="en-US" sz="2000" b="1" dirty="0">
                <a:solidFill>
                  <a:schemeClr val="bg1"/>
                </a:solidFill>
              </a:rPr>
              <a:t>Throughput</a:t>
            </a:r>
            <a:endParaRPr lang="en-PH" sz="2000" b="1" dirty="0">
              <a:solidFill>
                <a:schemeClr val="bg1"/>
              </a:solidFill>
            </a:endParaRPr>
          </a:p>
        </p:txBody>
      </p:sp>
      <p:sp>
        <p:nvSpPr>
          <p:cNvPr id="14" name="TextBox 13">
            <a:extLst>
              <a:ext uri="{FF2B5EF4-FFF2-40B4-BE49-F238E27FC236}">
                <a16:creationId xmlns:a16="http://schemas.microsoft.com/office/drawing/2014/main" id="{D4E13863-CE04-41A8-BC3D-C81EA5EB7E7C}"/>
              </a:ext>
            </a:extLst>
          </p:cNvPr>
          <p:cNvSpPr txBox="1"/>
          <p:nvPr/>
        </p:nvSpPr>
        <p:spPr>
          <a:xfrm>
            <a:off x="8326871" y="4913800"/>
            <a:ext cx="3421069" cy="973857"/>
          </a:xfrm>
          <a:prstGeom prst="rect">
            <a:avLst/>
          </a:prstGeom>
          <a:noFill/>
        </p:spPr>
        <p:txBody>
          <a:bodyPr wrap="square" lIns="0" tIns="0" rIns="0" bIns="0" rtlCol="0" anchor="ctr">
            <a:normAutofit/>
          </a:bodyPr>
          <a:lstStyle/>
          <a:p>
            <a:pPr algn="ctr"/>
            <a:r>
              <a:rPr lang="en-US" sz="1600" b="1" dirty="0"/>
              <a:t>Equipment effectiveness</a:t>
            </a:r>
            <a:br>
              <a:rPr lang="en-US" sz="1600" b="1" dirty="0"/>
            </a:br>
            <a:r>
              <a:rPr lang="en-US" sz="1600" dirty="0"/>
              <a:t>OEE of 62% leaves nearly four in ten available hours unproductive.</a:t>
            </a:r>
          </a:p>
        </p:txBody>
      </p:sp>
      <p:cxnSp>
        <p:nvCxnSpPr>
          <p:cNvPr id="17" name="Straight Connector 16">
            <a:extLst>
              <a:ext uri="{FF2B5EF4-FFF2-40B4-BE49-F238E27FC236}">
                <a16:creationId xmlns:a16="http://schemas.microsoft.com/office/drawing/2014/main" id="{ADA04F34-9600-490D-A6B6-7E368793D9B3}"/>
              </a:ext>
            </a:extLst>
          </p:cNvPr>
          <p:cNvCxnSpPr>
            <a:cxnSpLocks/>
          </p:cNvCxnSpPr>
          <p:nvPr/>
        </p:nvCxnSpPr>
        <p:spPr>
          <a:xfrm>
            <a:off x="294969" y="2146266"/>
            <a:ext cx="3733858"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EC7F2BAA-7AE5-4810-A438-2C8ED164256D}"/>
              </a:ext>
            </a:extLst>
          </p:cNvPr>
          <p:cNvCxnSpPr>
            <a:cxnSpLocks/>
          </p:cNvCxnSpPr>
          <p:nvPr/>
        </p:nvCxnSpPr>
        <p:spPr>
          <a:xfrm>
            <a:off x="4235225" y="2146266"/>
            <a:ext cx="3733858"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AC001B1D-5F79-4904-92FE-3004B61B54F4}"/>
              </a:ext>
            </a:extLst>
          </p:cNvPr>
          <p:cNvCxnSpPr>
            <a:cxnSpLocks/>
          </p:cNvCxnSpPr>
          <p:nvPr/>
        </p:nvCxnSpPr>
        <p:spPr>
          <a:xfrm>
            <a:off x="8163174" y="2146266"/>
            <a:ext cx="3733858"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05B8DDB7-CB16-8A82-151B-92F425652C43}"/>
              </a:ext>
            </a:extLst>
          </p:cNvPr>
          <p:cNvCxnSpPr/>
          <p:nvPr/>
        </p:nvCxnSpPr>
        <p:spPr>
          <a:xfrm>
            <a:off x="4125297" y="2361235"/>
            <a:ext cx="0" cy="358815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B30E1947-D6F6-5746-5ED1-CF3F73156BD5}"/>
              </a:ext>
            </a:extLst>
          </p:cNvPr>
          <p:cNvCxnSpPr/>
          <p:nvPr/>
        </p:nvCxnSpPr>
        <p:spPr>
          <a:xfrm>
            <a:off x="8066703" y="2361235"/>
            <a:ext cx="0" cy="358815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 name="Slide Number Placeholder 1">
            <a:extLst>
              <a:ext uri="{FF2B5EF4-FFF2-40B4-BE49-F238E27FC236}">
                <a16:creationId xmlns:a16="http://schemas.microsoft.com/office/drawing/2014/main" id="{2822181E-E56E-190A-193B-6A695D1C59CD}"/>
              </a:ext>
            </a:extLst>
          </p:cNvPr>
          <p:cNvSpPr>
            <a:spLocks noGrp="1"/>
          </p:cNvSpPr>
          <p:nvPr>
            <p:ph type="sldNum" sz="quarter" idx="12"/>
          </p:nvPr>
        </p:nvSpPr>
        <p:spPr/>
        <p:txBody>
          <a:bodyPr/>
          <a:lstStyle/>
          <a:p>
            <a:fld id="{0643C082-6B26-4A67-AAC0-3138D6D4DA1D}" type="slidenum">
              <a:rPr lang="en-PH" smtClean="0"/>
              <a:t>15</a:t>
            </a:fld>
            <a:endParaRPr lang="en-PH" dirty="0"/>
          </a:p>
        </p:txBody>
      </p:sp>
      <p:sp>
        <p:nvSpPr>
          <p:cNvPr id="13" name="Footer Placeholder 12">
            <a:extLst>
              <a:ext uri="{FF2B5EF4-FFF2-40B4-BE49-F238E27FC236}">
                <a16:creationId xmlns:a16="http://schemas.microsoft.com/office/drawing/2014/main" id="{523EC1E0-AF53-D12A-A54F-AD689EF526AF}"/>
              </a:ext>
            </a:extLst>
          </p:cNvPr>
          <p:cNvSpPr>
            <a:spLocks noGrp="1"/>
          </p:cNvSpPr>
          <p:nvPr>
            <p:ph type="ftr" sz="quarter" idx="11"/>
          </p:nvPr>
        </p:nvSpPr>
        <p:spPr/>
        <p:txBody>
          <a:bodyPr/>
          <a:lstStyle/>
          <a:p>
            <a:endParaRPr lang="en-PH" dirty="0"/>
          </a:p>
        </p:txBody>
      </p:sp>
    </p:spTree>
    <p:extLst>
      <p:ext uri="{BB962C8B-B14F-4D97-AF65-F5344CB8AC3E}">
        <p14:creationId xmlns:p14="http://schemas.microsoft.com/office/powerpoint/2010/main" val="421964448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9C2DAC-F501-47E8-BBAA-62C8D1E83A90}"/>
              </a:ext>
            </a:extLst>
          </p:cNvPr>
          <p:cNvSpPr>
            <a:spLocks noGrp="1"/>
          </p:cNvSpPr>
          <p:nvPr>
            <p:ph type="title"/>
          </p:nvPr>
        </p:nvSpPr>
        <p:spPr/>
        <p:txBody>
          <a:bodyPr/>
          <a:lstStyle/>
          <a:p>
            <a:r>
              <a:rPr lang="en-US" dirty="0"/>
              <a:t>Three Bottlenecks Drive Delay</a:t>
            </a:r>
          </a:p>
        </p:txBody>
      </p:sp>
      <p:graphicFrame>
        <p:nvGraphicFramePr>
          <p:cNvPr id="5" name="Chart 4">
            <a:extLst>
              <a:ext uri="{FF2B5EF4-FFF2-40B4-BE49-F238E27FC236}">
                <a16:creationId xmlns:a16="http://schemas.microsoft.com/office/drawing/2014/main" id="{D9B94F64-81AA-4DD8-959A-8EE04AFDF041}"/>
              </a:ext>
            </a:extLst>
          </p:cNvPr>
          <p:cNvGraphicFramePr/>
          <p:nvPr>
            <p:extLst>
              <p:ext uri="{D42A27DB-BD31-4B8C-83A1-F6EECF244321}">
                <p14:modId xmlns:p14="http://schemas.microsoft.com/office/powerpoint/2010/main" val="771617413"/>
              </p:ext>
            </p:extLst>
          </p:nvPr>
        </p:nvGraphicFramePr>
        <p:xfrm>
          <a:off x="294968" y="2314938"/>
          <a:ext cx="6256303" cy="3426104"/>
        </p:xfrm>
        <a:graphic>
          <a:graphicData uri="http://schemas.openxmlformats.org/drawingml/2006/chart">
            <c:chart xmlns:c="http://schemas.openxmlformats.org/drawingml/2006/chart" xmlns:r="http://schemas.openxmlformats.org/officeDocument/2006/relationships" r:id="rId2"/>
          </a:graphicData>
        </a:graphic>
      </p:graphicFrame>
      <p:grpSp>
        <p:nvGrpSpPr>
          <p:cNvPr id="63" name="Group 62">
            <a:extLst>
              <a:ext uri="{FF2B5EF4-FFF2-40B4-BE49-F238E27FC236}">
                <a16:creationId xmlns:a16="http://schemas.microsoft.com/office/drawing/2014/main" id="{364B1B27-388D-40E2-833B-6EF4FB9E7DAF}"/>
              </a:ext>
            </a:extLst>
          </p:cNvPr>
          <p:cNvGrpSpPr/>
          <p:nvPr/>
        </p:nvGrpSpPr>
        <p:grpSpPr>
          <a:xfrm>
            <a:off x="8414796" y="2417933"/>
            <a:ext cx="3135120" cy="733274"/>
            <a:chOff x="8414796" y="2614702"/>
            <a:chExt cx="3135120" cy="733274"/>
          </a:xfrm>
        </p:grpSpPr>
        <p:sp>
          <p:nvSpPr>
            <p:cNvPr id="9" name="TextBox 8">
              <a:extLst>
                <a:ext uri="{FF2B5EF4-FFF2-40B4-BE49-F238E27FC236}">
                  <a16:creationId xmlns:a16="http://schemas.microsoft.com/office/drawing/2014/main" id="{F9B41165-510A-497E-8118-E6EF75CFD071}"/>
                </a:ext>
              </a:extLst>
            </p:cNvPr>
            <p:cNvSpPr txBox="1"/>
            <p:nvPr/>
          </p:nvSpPr>
          <p:spPr>
            <a:xfrm>
              <a:off x="8414796" y="2936455"/>
              <a:ext cx="3135120" cy="411521"/>
            </a:xfrm>
            <a:prstGeom prst="rect">
              <a:avLst/>
            </a:prstGeom>
            <a:noFill/>
          </p:spPr>
          <p:txBody>
            <a:bodyPr wrap="square" lIns="0" tIns="0" rIns="0" bIns="0" rtlCol="0">
              <a:normAutofit fontScale="92500"/>
            </a:bodyPr>
            <a:lstStyle/>
            <a:p>
              <a:r>
                <a:rPr lang="en-US" sz="1400" dirty="0"/>
                <a:t>Cycle-time contribution by process stage across our top three product lines.</a:t>
              </a:r>
              <a:endParaRPr lang="en-PH" sz="1400" dirty="0"/>
            </a:p>
          </p:txBody>
        </p:sp>
        <p:sp>
          <p:nvSpPr>
            <p:cNvPr id="10" name="TextBox 9">
              <a:extLst>
                <a:ext uri="{FF2B5EF4-FFF2-40B4-BE49-F238E27FC236}">
                  <a16:creationId xmlns:a16="http://schemas.microsoft.com/office/drawing/2014/main" id="{6AB215C7-F5A9-4680-9E7D-2C63906A0826}"/>
                </a:ext>
              </a:extLst>
            </p:cNvPr>
            <p:cNvSpPr txBox="1"/>
            <p:nvPr/>
          </p:nvSpPr>
          <p:spPr>
            <a:xfrm>
              <a:off x="8414796" y="2614702"/>
              <a:ext cx="3135120" cy="235155"/>
            </a:xfrm>
            <a:prstGeom prst="rect">
              <a:avLst/>
            </a:prstGeom>
            <a:noFill/>
          </p:spPr>
          <p:txBody>
            <a:bodyPr wrap="square" lIns="0" tIns="0" rIns="0" bIns="0" rtlCol="0">
              <a:normAutofit lnSpcReduction="10000"/>
            </a:bodyPr>
            <a:lstStyle/>
            <a:p>
              <a:r>
                <a:rPr lang="en-US" sz="1600" b="1" dirty="0"/>
                <a:t>Changeover</a:t>
              </a:r>
              <a:endParaRPr lang="en-PH" sz="1600" b="1" dirty="0"/>
            </a:p>
          </p:txBody>
        </p:sp>
      </p:grpSp>
      <p:grpSp>
        <p:nvGrpSpPr>
          <p:cNvPr id="61" name="Group 60">
            <a:extLst>
              <a:ext uri="{FF2B5EF4-FFF2-40B4-BE49-F238E27FC236}">
                <a16:creationId xmlns:a16="http://schemas.microsoft.com/office/drawing/2014/main" id="{88C19AB9-9985-4600-9508-9C01EA4299F9}"/>
              </a:ext>
            </a:extLst>
          </p:cNvPr>
          <p:cNvGrpSpPr/>
          <p:nvPr/>
        </p:nvGrpSpPr>
        <p:grpSpPr>
          <a:xfrm>
            <a:off x="8414796" y="3504527"/>
            <a:ext cx="3135120" cy="733274"/>
            <a:chOff x="8414796" y="3701296"/>
            <a:chExt cx="3135120" cy="733274"/>
          </a:xfrm>
        </p:grpSpPr>
        <p:sp>
          <p:nvSpPr>
            <p:cNvPr id="20" name="TextBox 19">
              <a:extLst>
                <a:ext uri="{FF2B5EF4-FFF2-40B4-BE49-F238E27FC236}">
                  <a16:creationId xmlns:a16="http://schemas.microsoft.com/office/drawing/2014/main" id="{29CDA2FA-90BA-473E-9A49-BF8977020689}"/>
                </a:ext>
              </a:extLst>
            </p:cNvPr>
            <p:cNvSpPr txBox="1"/>
            <p:nvPr/>
          </p:nvSpPr>
          <p:spPr>
            <a:xfrm>
              <a:off x="8414796" y="4023049"/>
              <a:ext cx="3135120" cy="411521"/>
            </a:xfrm>
            <a:prstGeom prst="rect">
              <a:avLst/>
            </a:prstGeom>
            <a:noFill/>
          </p:spPr>
          <p:txBody>
            <a:bodyPr wrap="square" lIns="0" tIns="0" rIns="0" bIns="0" rtlCol="0">
              <a:normAutofit lnSpcReduction="10000"/>
            </a:bodyPr>
            <a:lstStyle/>
            <a:p>
              <a:r>
                <a:rPr lang="en-US" sz="1400" dirty="0"/>
                <a:t>Long manual setups idle machines between every run.</a:t>
              </a:r>
              <a:endParaRPr lang="en-PH" sz="1400" dirty="0"/>
            </a:p>
          </p:txBody>
        </p:sp>
        <p:sp>
          <p:nvSpPr>
            <p:cNvPr id="21" name="TextBox 20">
              <a:extLst>
                <a:ext uri="{FF2B5EF4-FFF2-40B4-BE49-F238E27FC236}">
                  <a16:creationId xmlns:a16="http://schemas.microsoft.com/office/drawing/2014/main" id="{FCCA340C-E133-486E-8B3F-626A2C7EC27A}"/>
                </a:ext>
              </a:extLst>
            </p:cNvPr>
            <p:cNvSpPr txBox="1"/>
            <p:nvPr/>
          </p:nvSpPr>
          <p:spPr>
            <a:xfrm>
              <a:off x="8414796" y="3701296"/>
              <a:ext cx="3135120" cy="235155"/>
            </a:xfrm>
            <a:prstGeom prst="rect">
              <a:avLst/>
            </a:prstGeom>
            <a:noFill/>
          </p:spPr>
          <p:txBody>
            <a:bodyPr wrap="square" lIns="0" tIns="0" rIns="0" bIns="0" rtlCol="0">
              <a:normAutofit lnSpcReduction="10000"/>
            </a:bodyPr>
            <a:lstStyle/>
            <a:p>
              <a:r>
                <a:rPr lang="en-US" sz="1600" b="1" dirty="0"/>
                <a:t>Inspection</a:t>
              </a:r>
              <a:endParaRPr lang="en-PH" sz="1600" b="1" dirty="0"/>
            </a:p>
          </p:txBody>
        </p:sp>
      </p:grpSp>
      <p:grpSp>
        <p:nvGrpSpPr>
          <p:cNvPr id="62" name="Group 61">
            <a:extLst>
              <a:ext uri="{FF2B5EF4-FFF2-40B4-BE49-F238E27FC236}">
                <a16:creationId xmlns:a16="http://schemas.microsoft.com/office/drawing/2014/main" id="{32209B68-EE2F-4822-BAE5-E7B09C83C8C5}"/>
              </a:ext>
            </a:extLst>
          </p:cNvPr>
          <p:cNvGrpSpPr/>
          <p:nvPr/>
        </p:nvGrpSpPr>
        <p:grpSpPr>
          <a:xfrm>
            <a:off x="8414796" y="4591121"/>
            <a:ext cx="3135120" cy="733274"/>
            <a:chOff x="8414796" y="4787890"/>
            <a:chExt cx="3135120" cy="733274"/>
          </a:xfrm>
        </p:grpSpPr>
        <p:sp>
          <p:nvSpPr>
            <p:cNvPr id="29" name="TextBox 28">
              <a:extLst>
                <a:ext uri="{FF2B5EF4-FFF2-40B4-BE49-F238E27FC236}">
                  <a16:creationId xmlns:a16="http://schemas.microsoft.com/office/drawing/2014/main" id="{801B37AA-1A49-453A-AE07-1D7439642F31}"/>
                </a:ext>
              </a:extLst>
            </p:cNvPr>
            <p:cNvSpPr txBox="1"/>
            <p:nvPr/>
          </p:nvSpPr>
          <p:spPr>
            <a:xfrm>
              <a:off x="8414796" y="5109643"/>
              <a:ext cx="3135120" cy="411521"/>
            </a:xfrm>
            <a:prstGeom prst="rect">
              <a:avLst/>
            </a:prstGeom>
            <a:noFill/>
          </p:spPr>
          <p:txBody>
            <a:bodyPr wrap="square" lIns="0" tIns="0" rIns="0" bIns="0" rtlCol="0">
              <a:normAutofit lnSpcReduction="10000"/>
            </a:bodyPr>
            <a:lstStyle/>
            <a:p>
              <a:r>
                <a:rPr lang="en-US" sz="1400" dirty="0"/>
                <a:t>Late, end-of-line checks force costly rework loops.</a:t>
              </a:r>
              <a:endParaRPr lang="en-PH" sz="1400" dirty="0"/>
            </a:p>
          </p:txBody>
        </p:sp>
        <p:sp>
          <p:nvSpPr>
            <p:cNvPr id="30" name="TextBox 29">
              <a:extLst>
                <a:ext uri="{FF2B5EF4-FFF2-40B4-BE49-F238E27FC236}">
                  <a16:creationId xmlns:a16="http://schemas.microsoft.com/office/drawing/2014/main" id="{E4FA098E-21AC-4FF7-A37D-30EE0324696A}"/>
                </a:ext>
              </a:extLst>
            </p:cNvPr>
            <p:cNvSpPr txBox="1"/>
            <p:nvPr/>
          </p:nvSpPr>
          <p:spPr>
            <a:xfrm>
              <a:off x="8414796" y="4787890"/>
              <a:ext cx="3135120" cy="235155"/>
            </a:xfrm>
            <a:prstGeom prst="rect">
              <a:avLst/>
            </a:prstGeom>
            <a:noFill/>
          </p:spPr>
          <p:txBody>
            <a:bodyPr wrap="square" lIns="0" tIns="0" rIns="0" bIns="0" rtlCol="0">
              <a:normAutofit lnSpcReduction="10000"/>
            </a:bodyPr>
            <a:lstStyle/>
            <a:p>
              <a:r>
                <a:rPr lang="en-US" sz="1600" b="1" dirty="0"/>
                <a:t>Handoffs</a:t>
              </a:r>
              <a:endParaRPr lang="en-PH" sz="1600" b="1" dirty="0"/>
            </a:p>
          </p:txBody>
        </p:sp>
      </p:grpSp>
      <p:grpSp>
        <p:nvGrpSpPr>
          <p:cNvPr id="35" name="Group 34">
            <a:extLst>
              <a:ext uri="{FF2B5EF4-FFF2-40B4-BE49-F238E27FC236}">
                <a16:creationId xmlns:a16="http://schemas.microsoft.com/office/drawing/2014/main" id="{5A197BC8-3A62-4225-9067-5279AD701F7E}"/>
              </a:ext>
            </a:extLst>
          </p:cNvPr>
          <p:cNvGrpSpPr/>
          <p:nvPr/>
        </p:nvGrpSpPr>
        <p:grpSpPr>
          <a:xfrm>
            <a:off x="7398860" y="2442708"/>
            <a:ext cx="691844" cy="683724"/>
            <a:chOff x="411872" y="4604382"/>
            <a:chExt cx="987107" cy="975521"/>
          </a:xfrm>
        </p:grpSpPr>
        <p:sp>
          <p:nvSpPr>
            <p:cNvPr id="36" name="Oval 35">
              <a:extLst>
                <a:ext uri="{FF2B5EF4-FFF2-40B4-BE49-F238E27FC236}">
                  <a16:creationId xmlns:a16="http://schemas.microsoft.com/office/drawing/2014/main" id="{3FC022F2-B1D8-4566-BECF-7EE54B149122}"/>
                </a:ext>
              </a:extLst>
            </p:cNvPr>
            <p:cNvSpPr/>
            <p:nvPr/>
          </p:nvSpPr>
          <p:spPr>
            <a:xfrm>
              <a:off x="411872" y="4604382"/>
              <a:ext cx="943724" cy="943724"/>
            </a:xfrm>
            <a:prstGeom prst="ellipse">
              <a:avLst/>
            </a:prstGeom>
            <a:solidFill>
              <a:schemeClr val="bg1"/>
            </a:solid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effectLst>
                  <a:outerShdw blurRad="38100" dist="38100" dir="2700000" algn="tl">
                    <a:srgbClr val="000000">
                      <a:alpha val="43137"/>
                    </a:srgbClr>
                  </a:outerShdw>
                </a:effectLst>
              </a:endParaRPr>
            </a:p>
          </p:txBody>
        </p:sp>
        <p:sp>
          <p:nvSpPr>
            <p:cNvPr id="37" name="Oval 36">
              <a:extLst>
                <a:ext uri="{FF2B5EF4-FFF2-40B4-BE49-F238E27FC236}">
                  <a16:creationId xmlns:a16="http://schemas.microsoft.com/office/drawing/2014/main" id="{1B34D128-18A0-4495-BE91-0F0150D3FA90}"/>
                </a:ext>
              </a:extLst>
            </p:cNvPr>
            <p:cNvSpPr/>
            <p:nvPr/>
          </p:nvSpPr>
          <p:spPr>
            <a:xfrm>
              <a:off x="455255" y="4636179"/>
              <a:ext cx="943724" cy="943724"/>
            </a:xfrm>
            <a:prstGeom prst="ellipse">
              <a:avLst/>
            </a:prstGeom>
            <a:gradFill flip="none" rotWithShape="1">
              <a:gsLst>
                <a:gs pos="0">
                  <a:schemeClr val="accent1"/>
                </a:gs>
                <a:gs pos="100000">
                  <a:schemeClr val="accent2"/>
                </a:gs>
              </a:gsLst>
              <a:lin ang="8100000" scaled="1"/>
              <a:tileRect/>
            </a:gradFill>
            <a:ln w="285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grpSp>
          <p:nvGrpSpPr>
            <p:cNvPr id="38" name="Group 37">
              <a:extLst>
                <a:ext uri="{FF2B5EF4-FFF2-40B4-BE49-F238E27FC236}">
                  <a16:creationId xmlns:a16="http://schemas.microsoft.com/office/drawing/2014/main" id="{DF317C48-41EF-4E8D-BE3A-0E480D073CB4}"/>
                </a:ext>
              </a:extLst>
            </p:cNvPr>
            <p:cNvGrpSpPr/>
            <p:nvPr/>
          </p:nvGrpSpPr>
          <p:grpSpPr>
            <a:xfrm>
              <a:off x="619544" y="4794446"/>
              <a:ext cx="615146" cy="614638"/>
              <a:chOff x="1649691" y="3230880"/>
              <a:chExt cx="914400" cy="914400"/>
            </a:xfrm>
            <a:solidFill>
              <a:schemeClr val="bg1"/>
            </a:solidFill>
          </p:grpSpPr>
          <p:sp>
            <p:nvSpPr>
              <p:cNvPr id="64" name="Google Shape;781;p8"/>
              <p:cNvSpPr/>
              <p:nvPr/>
            </p:nvSpPr>
            <p:spPr>
              <a:xfrm>
                <a:off x="1649691" y="3230880"/>
                <a:ext cx="914400" cy="914400"/>
              </a:xfrm>
              <a:custGeom>
                <a:avLst/>
                <a:gdLst/>
                <a:ahLst/>
                <a:cxnLst/>
                <a:rect l="l" t="t" r="r" b="b"/>
                <a:pathLst>
                  <a:path w="10000" h="10000" extrusionOk="0">
                    <a:moveTo>
                      <a:pt x="6320" y="5028"/>
                    </a:moveTo>
                    <a:lnTo>
                      <a:pt x="6319" y="5079"/>
                    </a:lnTo>
                    <a:lnTo>
                      <a:pt x="6316" y="5129"/>
                    </a:lnTo>
                    <a:lnTo>
                      <a:pt x="6312" y="5180"/>
                    </a:lnTo>
                    <a:lnTo>
                      <a:pt x="6305" y="5230"/>
                    </a:lnTo>
                    <a:lnTo>
                      <a:pt x="6297" y="5279"/>
                    </a:lnTo>
                    <a:lnTo>
                      <a:pt x="6286" y="5329"/>
                    </a:lnTo>
                    <a:lnTo>
                      <a:pt x="6274" y="5377"/>
                    </a:lnTo>
                    <a:lnTo>
                      <a:pt x="6260" y="5426"/>
                    </a:lnTo>
                    <a:lnTo>
                      <a:pt x="6245" y="5474"/>
                    </a:lnTo>
                    <a:lnTo>
                      <a:pt x="6227" y="5521"/>
                    </a:lnTo>
                    <a:lnTo>
                      <a:pt x="6208" y="5568"/>
                    </a:lnTo>
                    <a:lnTo>
                      <a:pt x="6187" y="5613"/>
                    </a:lnTo>
                    <a:lnTo>
                      <a:pt x="6164" y="5659"/>
                    </a:lnTo>
                    <a:lnTo>
                      <a:pt x="6140" y="5703"/>
                    </a:lnTo>
                    <a:lnTo>
                      <a:pt x="6114" y="5746"/>
                    </a:lnTo>
                    <a:lnTo>
                      <a:pt x="6086" y="5789"/>
                    </a:lnTo>
                    <a:lnTo>
                      <a:pt x="6057" y="5830"/>
                    </a:lnTo>
                    <a:lnTo>
                      <a:pt x="6026" y="5870"/>
                    </a:lnTo>
                    <a:lnTo>
                      <a:pt x="5994" y="5908"/>
                    </a:lnTo>
                    <a:lnTo>
                      <a:pt x="5960" y="5946"/>
                    </a:lnTo>
                    <a:lnTo>
                      <a:pt x="5925" y="5982"/>
                    </a:lnTo>
                    <a:lnTo>
                      <a:pt x="5889" y="6017"/>
                    </a:lnTo>
                    <a:lnTo>
                      <a:pt x="5852" y="6050"/>
                    </a:lnTo>
                    <a:lnTo>
                      <a:pt x="5813" y="6083"/>
                    </a:lnTo>
                    <a:lnTo>
                      <a:pt x="5773" y="6113"/>
                    </a:lnTo>
                    <a:lnTo>
                      <a:pt x="5732" y="6142"/>
                    </a:lnTo>
                    <a:lnTo>
                      <a:pt x="5689" y="6170"/>
                    </a:lnTo>
                    <a:lnTo>
                      <a:pt x="5646" y="6196"/>
                    </a:lnTo>
                    <a:lnTo>
                      <a:pt x="5602" y="6221"/>
                    </a:lnTo>
                    <a:lnTo>
                      <a:pt x="5557" y="6243"/>
                    </a:lnTo>
                    <a:lnTo>
                      <a:pt x="5511" y="6265"/>
                    </a:lnTo>
                    <a:lnTo>
                      <a:pt x="5464" y="6284"/>
                    </a:lnTo>
                    <a:lnTo>
                      <a:pt x="5417" y="6301"/>
                    </a:lnTo>
                    <a:lnTo>
                      <a:pt x="5369" y="6317"/>
                    </a:lnTo>
                    <a:lnTo>
                      <a:pt x="5321" y="6331"/>
                    </a:lnTo>
                    <a:lnTo>
                      <a:pt x="5272" y="6343"/>
                    </a:lnTo>
                    <a:lnTo>
                      <a:pt x="5223" y="6354"/>
                    </a:lnTo>
                    <a:lnTo>
                      <a:pt x="5173" y="6362"/>
                    </a:lnTo>
                    <a:lnTo>
                      <a:pt x="5123" y="6369"/>
                    </a:lnTo>
                    <a:lnTo>
                      <a:pt x="5073" y="6373"/>
                    </a:lnTo>
                    <a:lnTo>
                      <a:pt x="5023" y="6376"/>
                    </a:lnTo>
                    <a:lnTo>
                      <a:pt x="4972" y="6377"/>
                    </a:lnTo>
                    <a:lnTo>
                      <a:pt x="4921" y="6376"/>
                    </a:lnTo>
                    <a:lnTo>
                      <a:pt x="4871" y="6373"/>
                    </a:lnTo>
                    <a:lnTo>
                      <a:pt x="4820" y="6369"/>
                    </a:lnTo>
                    <a:lnTo>
                      <a:pt x="4770" y="6362"/>
                    </a:lnTo>
                    <a:lnTo>
                      <a:pt x="4721" y="6354"/>
                    </a:lnTo>
                    <a:lnTo>
                      <a:pt x="4671" y="6343"/>
                    </a:lnTo>
                    <a:lnTo>
                      <a:pt x="4623" y="6331"/>
                    </a:lnTo>
                    <a:lnTo>
                      <a:pt x="4574" y="6317"/>
                    </a:lnTo>
                    <a:lnTo>
                      <a:pt x="4526" y="6301"/>
                    </a:lnTo>
                    <a:lnTo>
                      <a:pt x="4479" y="6284"/>
                    </a:lnTo>
                    <a:lnTo>
                      <a:pt x="4432" y="6265"/>
                    </a:lnTo>
                    <a:lnTo>
                      <a:pt x="4387" y="6243"/>
                    </a:lnTo>
                    <a:lnTo>
                      <a:pt x="4341" y="6221"/>
                    </a:lnTo>
                    <a:lnTo>
                      <a:pt x="4297" y="6196"/>
                    </a:lnTo>
                    <a:lnTo>
                      <a:pt x="4254" y="6170"/>
                    </a:lnTo>
                    <a:lnTo>
                      <a:pt x="4211" y="6142"/>
                    </a:lnTo>
                    <a:lnTo>
                      <a:pt x="4170" y="6113"/>
                    </a:lnTo>
                    <a:lnTo>
                      <a:pt x="4130" y="6083"/>
                    </a:lnTo>
                    <a:lnTo>
                      <a:pt x="4092" y="6050"/>
                    </a:lnTo>
                    <a:lnTo>
                      <a:pt x="4054" y="6017"/>
                    </a:lnTo>
                    <a:lnTo>
                      <a:pt x="4018" y="5982"/>
                    </a:lnTo>
                    <a:lnTo>
                      <a:pt x="3983" y="5946"/>
                    </a:lnTo>
                    <a:lnTo>
                      <a:pt x="3950" y="5908"/>
                    </a:lnTo>
                    <a:lnTo>
                      <a:pt x="3917" y="5870"/>
                    </a:lnTo>
                    <a:lnTo>
                      <a:pt x="3887" y="5830"/>
                    </a:lnTo>
                    <a:lnTo>
                      <a:pt x="3858" y="5789"/>
                    </a:lnTo>
                    <a:lnTo>
                      <a:pt x="3830" y="5746"/>
                    </a:lnTo>
                    <a:lnTo>
                      <a:pt x="3804" y="5703"/>
                    </a:lnTo>
                    <a:lnTo>
                      <a:pt x="3779" y="5659"/>
                    </a:lnTo>
                    <a:lnTo>
                      <a:pt x="3757" y="5613"/>
                    </a:lnTo>
                    <a:lnTo>
                      <a:pt x="3735" y="5568"/>
                    </a:lnTo>
                    <a:lnTo>
                      <a:pt x="3716" y="5521"/>
                    </a:lnTo>
                    <a:lnTo>
                      <a:pt x="3699" y="5474"/>
                    </a:lnTo>
                    <a:lnTo>
                      <a:pt x="3683" y="5426"/>
                    </a:lnTo>
                    <a:lnTo>
                      <a:pt x="3669" y="5377"/>
                    </a:lnTo>
                    <a:lnTo>
                      <a:pt x="3657" y="5329"/>
                    </a:lnTo>
                    <a:lnTo>
                      <a:pt x="3646" y="5279"/>
                    </a:lnTo>
                    <a:lnTo>
                      <a:pt x="3638" y="5230"/>
                    </a:lnTo>
                    <a:lnTo>
                      <a:pt x="3631" y="5180"/>
                    </a:lnTo>
                    <a:lnTo>
                      <a:pt x="3627" y="5129"/>
                    </a:lnTo>
                    <a:lnTo>
                      <a:pt x="3624" y="5079"/>
                    </a:lnTo>
                    <a:lnTo>
                      <a:pt x="3623" y="5028"/>
                    </a:lnTo>
                    <a:lnTo>
                      <a:pt x="3624" y="4977"/>
                    </a:lnTo>
                    <a:lnTo>
                      <a:pt x="3627" y="4927"/>
                    </a:lnTo>
                    <a:lnTo>
                      <a:pt x="3631" y="4877"/>
                    </a:lnTo>
                    <a:lnTo>
                      <a:pt x="3638" y="4827"/>
                    </a:lnTo>
                    <a:lnTo>
                      <a:pt x="3646" y="4777"/>
                    </a:lnTo>
                    <a:lnTo>
                      <a:pt x="3657" y="4728"/>
                    </a:lnTo>
                    <a:lnTo>
                      <a:pt x="3669" y="4679"/>
                    </a:lnTo>
                    <a:lnTo>
                      <a:pt x="3683" y="4631"/>
                    </a:lnTo>
                    <a:lnTo>
                      <a:pt x="3699" y="4583"/>
                    </a:lnTo>
                    <a:lnTo>
                      <a:pt x="3716" y="4536"/>
                    </a:lnTo>
                    <a:lnTo>
                      <a:pt x="3735" y="4489"/>
                    </a:lnTo>
                    <a:lnTo>
                      <a:pt x="3757" y="4443"/>
                    </a:lnTo>
                    <a:lnTo>
                      <a:pt x="3779" y="4398"/>
                    </a:lnTo>
                    <a:lnTo>
                      <a:pt x="3804" y="4354"/>
                    </a:lnTo>
                    <a:lnTo>
                      <a:pt x="3830" y="4311"/>
                    </a:lnTo>
                    <a:lnTo>
                      <a:pt x="3858" y="4268"/>
                    </a:lnTo>
                    <a:lnTo>
                      <a:pt x="3887" y="4227"/>
                    </a:lnTo>
                    <a:lnTo>
                      <a:pt x="3917" y="4187"/>
                    </a:lnTo>
                    <a:lnTo>
                      <a:pt x="3950" y="4148"/>
                    </a:lnTo>
                    <a:lnTo>
                      <a:pt x="3983" y="4111"/>
                    </a:lnTo>
                    <a:lnTo>
                      <a:pt x="4018" y="4075"/>
                    </a:lnTo>
                    <a:lnTo>
                      <a:pt x="4054" y="4040"/>
                    </a:lnTo>
                    <a:lnTo>
                      <a:pt x="4092" y="4006"/>
                    </a:lnTo>
                    <a:lnTo>
                      <a:pt x="4130" y="3974"/>
                    </a:lnTo>
                    <a:lnTo>
                      <a:pt x="4170" y="3943"/>
                    </a:lnTo>
                    <a:lnTo>
                      <a:pt x="4211" y="3914"/>
                    </a:lnTo>
                    <a:lnTo>
                      <a:pt x="4254" y="3886"/>
                    </a:lnTo>
                    <a:lnTo>
                      <a:pt x="4297" y="3860"/>
                    </a:lnTo>
                    <a:lnTo>
                      <a:pt x="4341" y="3836"/>
                    </a:lnTo>
                    <a:lnTo>
                      <a:pt x="4387" y="3813"/>
                    </a:lnTo>
                    <a:lnTo>
                      <a:pt x="4432" y="3792"/>
                    </a:lnTo>
                    <a:lnTo>
                      <a:pt x="4479" y="3773"/>
                    </a:lnTo>
                    <a:lnTo>
                      <a:pt x="4526" y="3755"/>
                    </a:lnTo>
                    <a:lnTo>
                      <a:pt x="4574" y="3740"/>
                    </a:lnTo>
                    <a:lnTo>
                      <a:pt x="4623" y="3726"/>
                    </a:lnTo>
                    <a:lnTo>
                      <a:pt x="4671" y="3714"/>
                    </a:lnTo>
                    <a:lnTo>
                      <a:pt x="4721" y="3703"/>
                    </a:lnTo>
                    <a:lnTo>
                      <a:pt x="4770" y="3695"/>
                    </a:lnTo>
                    <a:lnTo>
                      <a:pt x="4820" y="3688"/>
                    </a:lnTo>
                    <a:lnTo>
                      <a:pt x="4871" y="3684"/>
                    </a:lnTo>
                    <a:lnTo>
                      <a:pt x="4921" y="3681"/>
                    </a:lnTo>
                    <a:lnTo>
                      <a:pt x="4972" y="3680"/>
                    </a:lnTo>
                    <a:lnTo>
                      <a:pt x="5023" y="3681"/>
                    </a:lnTo>
                    <a:lnTo>
                      <a:pt x="5073" y="3684"/>
                    </a:lnTo>
                    <a:lnTo>
                      <a:pt x="5123" y="3688"/>
                    </a:lnTo>
                    <a:lnTo>
                      <a:pt x="5173" y="3695"/>
                    </a:lnTo>
                    <a:lnTo>
                      <a:pt x="5223" y="3703"/>
                    </a:lnTo>
                    <a:lnTo>
                      <a:pt x="5272" y="3714"/>
                    </a:lnTo>
                    <a:lnTo>
                      <a:pt x="5321" y="3726"/>
                    </a:lnTo>
                    <a:lnTo>
                      <a:pt x="5369" y="3740"/>
                    </a:lnTo>
                    <a:lnTo>
                      <a:pt x="5417" y="3755"/>
                    </a:lnTo>
                    <a:lnTo>
                      <a:pt x="5464" y="3773"/>
                    </a:lnTo>
                    <a:lnTo>
                      <a:pt x="5511" y="3792"/>
                    </a:lnTo>
                    <a:lnTo>
                      <a:pt x="5557" y="3813"/>
                    </a:lnTo>
                    <a:lnTo>
                      <a:pt x="5602" y="3836"/>
                    </a:lnTo>
                    <a:lnTo>
                      <a:pt x="5646" y="3860"/>
                    </a:lnTo>
                    <a:lnTo>
                      <a:pt x="5689" y="3886"/>
                    </a:lnTo>
                    <a:lnTo>
                      <a:pt x="5732" y="3914"/>
                    </a:lnTo>
                    <a:lnTo>
                      <a:pt x="5773" y="3943"/>
                    </a:lnTo>
                    <a:lnTo>
                      <a:pt x="5813" y="3974"/>
                    </a:lnTo>
                    <a:lnTo>
                      <a:pt x="5852" y="4006"/>
                    </a:lnTo>
                    <a:lnTo>
                      <a:pt x="5889" y="4040"/>
                    </a:lnTo>
                    <a:lnTo>
                      <a:pt x="5925" y="4075"/>
                    </a:lnTo>
                    <a:lnTo>
                      <a:pt x="5960" y="4111"/>
                    </a:lnTo>
                    <a:lnTo>
                      <a:pt x="5994" y="4148"/>
                    </a:lnTo>
                    <a:lnTo>
                      <a:pt x="6026" y="4187"/>
                    </a:lnTo>
                    <a:lnTo>
                      <a:pt x="6057" y="4227"/>
                    </a:lnTo>
                    <a:lnTo>
                      <a:pt x="6086" y="4268"/>
                    </a:lnTo>
                    <a:lnTo>
                      <a:pt x="6114" y="4311"/>
                    </a:lnTo>
                    <a:lnTo>
                      <a:pt x="6140" y="4354"/>
                    </a:lnTo>
                    <a:lnTo>
                      <a:pt x="6164" y="4398"/>
                    </a:lnTo>
                    <a:lnTo>
                      <a:pt x="6187" y="4443"/>
                    </a:lnTo>
                    <a:lnTo>
                      <a:pt x="6208" y="4489"/>
                    </a:lnTo>
                    <a:lnTo>
                      <a:pt x="6227" y="4536"/>
                    </a:lnTo>
                    <a:lnTo>
                      <a:pt x="6245" y="4583"/>
                    </a:lnTo>
                    <a:lnTo>
                      <a:pt x="6260" y="4631"/>
                    </a:lnTo>
                    <a:lnTo>
                      <a:pt x="6274" y="4679"/>
                    </a:lnTo>
                    <a:lnTo>
                      <a:pt x="6286" y="4728"/>
                    </a:lnTo>
                    <a:lnTo>
                      <a:pt x="6297" y="4777"/>
                    </a:lnTo>
                    <a:lnTo>
                      <a:pt x="6305" y="4827"/>
                    </a:lnTo>
                    <a:lnTo>
                      <a:pt x="6312" y="4877"/>
                    </a:lnTo>
                    <a:lnTo>
                      <a:pt x="6316" y="4927"/>
                    </a:lnTo>
                    <a:lnTo>
                      <a:pt x="6319" y="4977"/>
                    </a:lnTo>
                    <a:lnTo>
                      <a:pt x="6320" y="5028"/>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65" name="Google Shape;782;p8"/>
              <p:cNvSpPr/>
              <p:nvPr/>
            </p:nvSpPr>
            <p:spPr>
              <a:xfrm>
                <a:off x="1649691" y="3230880"/>
                <a:ext cx="914400" cy="914400"/>
              </a:xfrm>
              <a:custGeom>
                <a:avLst/>
                <a:gdLst/>
                <a:ahLst/>
                <a:cxnLst/>
                <a:rect l="l" t="t" r="r" b="b"/>
                <a:pathLst>
                  <a:path w="10000" h="10000" extrusionOk="0">
                    <a:moveTo>
                      <a:pt x="4314" y="2037"/>
                    </a:moveTo>
                    <a:lnTo>
                      <a:pt x="4752" y="1231"/>
                    </a:lnTo>
                    <a:lnTo>
                      <a:pt x="4769" y="1203"/>
                    </a:lnTo>
                    <a:lnTo>
                      <a:pt x="4790" y="1179"/>
                    </a:lnTo>
                    <a:lnTo>
                      <a:pt x="4814" y="1157"/>
                    </a:lnTo>
                    <a:lnTo>
                      <a:pt x="4840" y="1138"/>
                    </a:lnTo>
                    <a:lnTo>
                      <a:pt x="4868" y="1123"/>
                    </a:lnTo>
                    <a:lnTo>
                      <a:pt x="4898" y="1111"/>
                    </a:lnTo>
                    <a:lnTo>
                      <a:pt x="4930" y="1104"/>
                    </a:lnTo>
                    <a:lnTo>
                      <a:pt x="4962" y="1100"/>
                    </a:lnTo>
                    <a:lnTo>
                      <a:pt x="4994" y="1101"/>
                    </a:lnTo>
                    <a:lnTo>
                      <a:pt x="5633" y="1157"/>
                    </a:lnTo>
                    <a:lnTo>
                      <a:pt x="5665" y="1162"/>
                    </a:lnTo>
                    <a:lnTo>
                      <a:pt x="5696" y="1171"/>
                    </a:lnTo>
                    <a:lnTo>
                      <a:pt x="5725" y="1184"/>
                    </a:lnTo>
                    <a:lnTo>
                      <a:pt x="5753" y="1200"/>
                    </a:lnTo>
                    <a:lnTo>
                      <a:pt x="5778" y="1220"/>
                    </a:lnTo>
                    <a:lnTo>
                      <a:pt x="5801" y="1243"/>
                    </a:lnTo>
                    <a:lnTo>
                      <a:pt x="5820" y="1269"/>
                    </a:lnTo>
                    <a:lnTo>
                      <a:pt x="5836" y="1297"/>
                    </a:lnTo>
                    <a:lnTo>
                      <a:pt x="5848" y="1327"/>
                    </a:lnTo>
                    <a:lnTo>
                      <a:pt x="6140" y="2198"/>
                    </a:lnTo>
                    <a:lnTo>
                      <a:pt x="6390" y="2314"/>
                    </a:lnTo>
                    <a:lnTo>
                      <a:pt x="7245" y="1978"/>
                    </a:lnTo>
                    <a:lnTo>
                      <a:pt x="7275" y="1969"/>
                    </a:lnTo>
                    <a:lnTo>
                      <a:pt x="7307" y="1963"/>
                    </a:lnTo>
                    <a:lnTo>
                      <a:pt x="7339" y="1961"/>
                    </a:lnTo>
                    <a:lnTo>
                      <a:pt x="7371" y="1963"/>
                    </a:lnTo>
                    <a:lnTo>
                      <a:pt x="7403" y="1970"/>
                    </a:lnTo>
                    <a:lnTo>
                      <a:pt x="7433" y="1981"/>
                    </a:lnTo>
                    <a:lnTo>
                      <a:pt x="7462" y="1995"/>
                    </a:lnTo>
                    <a:lnTo>
                      <a:pt x="7489" y="2013"/>
                    </a:lnTo>
                    <a:lnTo>
                      <a:pt x="7513" y="2034"/>
                    </a:lnTo>
                    <a:lnTo>
                      <a:pt x="7966" y="2487"/>
                    </a:lnTo>
                    <a:lnTo>
                      <a:pt x="7987" y="2511"/>
                    </a:lnTo>
                    <a:lnTo>
                      <a:pt x="8005" y="2538"/>
                    </a:lnTo>
                    <a:lnTo>
                      <a:pt x="8019" y="2567"/>
                    </a:lnTo>
                    <a:lnTo>
                      <a:pt x="8030" y="2597"/>
                    </a:lnTo>
                    <a:lnTo>
                      <a:pt x="8037" y="2629"/>
                    </a:lnTo>
                    <a:lnTo>
                      <a:pt x="8039" y="2661"/>
                    </a:lnTo>
                    <a:lnTo>
                      <a:pt x="8037" y="2693"/>
                    </a:lnTo>
                    <a:lnTo>
                      <a:pt x="8031" y="2725"/>
                    </a:lnTo>
                    <a:lnTo>
                      <a:pt x="8022" y="2755"/>
                    </a:lnTo>
                    <a:lnTo>
                      <a:pt x="7686" y="3610"/>
                    </a:lnTo>
                    <a:lnTo>
                      <a:pt x="7802" y="3860"/>
                    </a:lnTo>
                    <a:lnTo>
                      <a:pt x="8673" y="4152"/>
                    </a:lnTo>
                    <a:lnTo>
                      <a:pt x="8703" y="4164"/>
                    </a:lnTo>
                    <a:lnTo>
                      <a:pt x="8731" y="4180"/>
                    </a:lnTo>
                    <a:lnTo>
                      <a:pt x="8757" y="4199"/>
                    </a:lnTo>
                    <a:lnTo>
                      <a:pt x="8780" y="4222"/>
                    </a:lnTo>
                    <a:lnTo>
                      <a:pt x="8800" y="4247"/>
                    </a:lnTo>
                    <a:lnTo>
                      <a:pt x="8816" y="4275"/>
                    </a:lnTo>
                    <a:lnTo>
                      <a:pt x="8829" y="4304"/>
                    </a:lnTo>
                    <a:lnTo>
                      <a:pt x="8838" y="4335"/>
                    </a:lnTo>
                    <a:lnTo>
                      <a:pt x="8843" y="4367"/>
                    </a:lnTo>
                    <a:lnTo>
                      <a:pt x="8899" y="5006"/>
                    </a:lnTo>
                    <a:lnTo>
                      <a:pt x="8900" y="5038"/>
                    </a:lnTo>
                    <a:lnTo>
                      <a:pt x="8896" y="5070"/>
                    </a:lnTo>
                    <a:lnTo>
                      <a:pt x="8889" y="5102"/>
                    </a:lnTo>
                    <a:lnTo>
                      <a:pt x="8877" y="5132"/>
                    </a:lnTo>
                    <a:lnTo>
                      <a:pt x="8862" y="5160"/>
                    </a:lnTo>
                    <a:lnTo>
                      <a:pt x="8843" y="5186"/>
                    </a:lnTo>
                    <a:lnTo>
                      <a:pt x="8821" y="5210"/>
                    </a:lnTo>
                    <a:lnTo>
                      <a:pt x="8797" y="5231"/>
                    </a:lnTo>
                    <a:lnTo>
                      <a:pt x="8769" y="5248"/>
                    </a:lnTo>
                    <a:lnTo>
                      <a:pt x="7963" y="5686"/>
                    </a:lnTo>
                    <a:lnTo>
                      <a:pt x="7890" y="5954"/>
                    </a:lnTo>
                    <a:lnTo>
                      <a:pt x="8370" y="6736"/>
                    </a:lnTo>
                    <a:lnTo>
                      <a:pt x="8385" y="6765"/>
                    </a:lnTo>
                    <a:lnTo>
                      <a:pt x="8396" y="6795"/>
                    </a:lnTo>
                    <a:lnTo>
                      <a:pt x="8404" y="6826"/>
                    </a:lnTo>
                    <a:lnTo>
                      <a:pt x="8407" y="6859"/>
                    </a:lnTo>
                    <a:lnTo>
                      <a:pt x="8406" y="6891"/>
                    </a:lnTo>
                    <a:lnTo>
                      <a:pt x="8401" y="6923"/>
                    </a:lnTo>
                    <a:lnTo>
                      <a:pt x="8392" y="6953"/>
                    </a:lnTo>
                    <a:lnTo>
                      <a:pt x="8378" y="6983"/>
                    </a:lnTo>
                    <a:lnTo>
                      <a:pt x="8362" y="7010"/>
                    </a:lnTo>
                    <a:lnTo>
                      <a:pt x="7994" y="7535"/>
                    </a:lnTo>
                    <a:lnTo>
                      <a:pt x="7974" y="7561"/>
                    </a:lnTo>
                    <a:lnTo>
                      <a:pt x="7950" y="7583"/>
                    </a:lnTo>
                    <a:lnTo>
                      <a:pt x="7925" y="7602"/>
                    </a:lnTo>
                    <a:lnTo>
                      <a:pt x="7896" y="7618"/>
                    </a:lnTo>
                    <a:lnTo>
                      <a:pt x="7867" y="7630"/>
                    </a:lnTo>
                    <a:lnTo>
                      <a:pt x="7835" y="7638"/>
                    </a:lnTo>
                    <a:lnTo>
                      <a:pt x="7804" y="7642"/>
                    </a:lnTo>
                    <a:lnTo>
                      <a:pt x="7771" y="7641"/>
                    </a:lnTo>
                    <a:lnTo>
                      <a:pt x="7740" y="7637"/>
                    </a:lnTo>
                    <a:lnTo>
                      <a:pt x="6840" y="7455"/>
                    </a:lnTo>
                    <a:lnTo>
                      <a:pt x="6613" y="7614"/>
                    </a:lnTo>
                    <a:lnTo>
                      <a:pt x="6477" y="8521"/>
                    </a:lnTo>
                    <a:lnTo>
                      <a:pt x="6470" y="8553"/>
                    </a:lnTo>
                    <a:lnTo>
                      <a:pt x="6460" y="8583"/>
                    </a:lnTo>
                    <a:lnTo>
                      <a:pt x="6445" y="8612"/>
                    </a:lnTo>
                    <a:lnTo>
                      <a:pt x="6427" y="8638"/>
                    </a:lnTo>
                    <a:lnTo>
                      <a:pt x="6405" y="8662"/>
                    </a:lnTo>
                    <a:lnTo>
                      <a:pt x="6381" y="8683"/>
                    </a:lnTo>
                    <a:lnTo>
                      <a:pt x="6354" y="8701"/>
                    </a:lnTo>
                    <a:lnTo>
                      <a:pt x="6325" y="8715"/>
                    </a:lnTo>
                    <a:lnTo>
                      <a:pt x="6295" y="8725"/>
                    </a:lnTo>
                    <a:lnTo>
                      <a:pt x="5676" y="8891"/>
                    </a:lnTo>
                    <a:lnTo>
                      <a:pt x="5644" y="8898"/>
                    </a:lnTo>
                    <a:lnTo>
                      <a:pt x="5612" y="8900"/>
                    </a:lnTo>
                    <a:lnTo>
                      <a:pt x="5580" y="8898"/>
                    </a:lnTo>
                    <a:lnTo>
                      <a:pt x="5548" y="8892"/>
                    </a:lnTo>
                    <a:lnTo>
                      <a:pt x="5518" y="8882"/>
                    </a:lnTo>
                    <a:lnTo>
                      <a:pt x="5489" y="8868"/>
                    </a:lnTo>
                    <a:lnTo>
                      <a:pt x="5462" y="8850"/>
                    </a:lnTo>
                    <a:lnTo>
                      <a:pt x="5437" y="8830"/>
                    </a:lnTo>
                    <a:lnTo>
                      <a:pt x="5415" y="8806"/>
                    </a:lnTo>
                    <a:lnTo>
                      <a:pt x="4843" y="8088"/>
                    </a:lnTo>
                    <a:lnTo>
                      <a:pt x="4568" y="8063"/>
                    </a:lnTo>
                    <a:lnTo>
                      <a:pt x="3879" y="8671"/>
                    </a:lnTo>
                    <a:lnTo>
                      <a:pt x="3854" y="8691"/>
                    </a:lnTo>
                    <a:lnTo>
                      <a:pt x="3826" y="8707"/>
                    </a:lnTo>
                    <a:lnTo>
                      <a:pt x="3797" y="8720"/>
                    </a:lnTo>
                    <a:lnTo>
                      <a:pt x="3766" y="8729"/>
                    </a:lnTo>
                    <a:lnTo>
                      <a:pt x="3734" y="8733"/>
                    </a:lnTo>
                    <a:lnTo>
                      <a:pt x="3702" y="8734"/>
                    </a:lnTo>
                    <a:lnTo>
                      <a:pt x="3670" y="8730"/>
                    </a:lnTo>
                    <a:lnTo>
                      <a:pt x="3639" y="8722"/>
                    </a:lnTo>
                    <a:lnTo>
                      <a:pt x="3609" y="8711"/>
                    </a:lnTo>
                    <a:lnTo>
                      <a:pt x="3028" y="8441"/>
                    </a:lnTo>
                    <a:lnTo>
                      <a:pt x="2999" y="8425"/>
                    </a:lnTo>
                    <a:lnTo>
                      <a:pt x="2973" y="8406"/>
                    </a:lnTo>
                    <a:lnTo>
                      <a:pt x="2950" y="8384"/>
                    </a:lnTo>
                    <a:lnTo>
                      <a:pt x="2929" y="8359"/>
                    </a:lnTo>
                    <a:lnTo>
                      <a:pt x="2912" y="8332"/>
                    </a:lnTo>
                    <a:lnTo>
                      <a:pt x="2899" y="8302"/>
                    </a:lnTo>
                    <a:lnTo>
                      <a:pt x="2890" y="8271"/>
                    </a:lnTo>
                    <a:lnTo>
                      <a:pt x="2884" y="8240"/>
                    </a:lnTo>
                    <a:lnTo>
                      <a:pt x="2883" y="8207"/>
                    </a:lnTo>
                    <a:lnTo>
                      <a:pt x="2907" y="7290"/>
                    </a:lnTo>
                    <a:lnTo>
                      <a:pt x="2710" y="7093"/>
                    </a:lnTo>
                    <a:lnTo>
                      <a:pt x="1793" y="7117"/>
                    </a:lnTo>
                    <a:lnTo>
                      <a:pt x="1760" y="7116"/>
                    </a:lnTo>
                    <a:lnTo>
                      <a:pt x="1729" y="7110"/>
                    </a:lnTo>
                    <a:lnTo>
                      <a:pt x="1698" y="7101"/>
                    </a:lnTo>
                    <a:lnTo>
                      <a:pt x="1668" y="7088"/>
                    </a:lnTo>
                    <a:lnTo>
                      <a:pt x="1641" y="7071"/>
                    </a:lnTo>
                    <a:lnTo>
                      <a:pt x="1616" y="7050"/>
                    </a:lnTo>
                    <a:lnTo>
                      <a:pt x="1594" y="7027"/>
                    </a:lnTo>
                    <a:lnTo>
                      <a:pt x="1575" y="7001"/>
                    </a:lnTo>
                    <a:lnTo>
                      <a:pt x="1559" y="6972"/>
                    </a:lnTo>
                    <a:lnTo>
                      <a:pt x="1289" y="6391"/>
                    </a:lnTo>
                    <a:lnTo>
                      <a:pt x="1278" y="6361"/>
                    </a:lnTo>
                    <a:lnTo>
                      <a:pt x="1270" y="6330"/>
                    </a:lnTo>
                    <a:lnTo>
                      <a:pt x="1266" y="6298"/>
                    </a:lnTo>
                    <a:lnTo>
                      <a:pt x="1267" y="6266"/>
                    </a:lnTo>
                    <a:lnTo>
                      <a:pt x="1271" y="6234"/>
                    </a:lnTo>
                    <a:lnTo>
                      <a:pt x="1280" y="6203"/>
                    </a:lnTo>
                    <a:lnTo>
                      <a:pt x="1293" y="6174"/>
                    </a:lnTo>
                    <a:lnTo>
                      <a:pt x="1309" y="6146"/>
                    </a:lnTo>
                    <a:lnTo>
                      <a:pt x="1329" y="6121"/>
                    </a:lnTo>
                    <a:lnTo>
                      <a:pt x="1937" y="5432"/>
                    </a:lnTo>
                    <a:lnTo>
                      <a:pt x="1912" y="5157"/>
                    </a:lnTo>
                    <a:lnTo>
                      <a:pt x="1194" y="4585"/>
                    </a:lnTo>
                    <a:lnTo>
                      <a:pt x="1170" y="4563"/>
                    </a:lnTo>
                    <a:lnTo>
                      <a:pt x="1150" y="4538"/>
                    </a:lnTo>
                    <a:lnTo>
                      <a:pt x="1132" y="4511"/>
                    </a:lnTo>
                    <a:lnTo>
                      <a:pt x="1118" y="4482"/>
                    </a:lnTo>
                    <a:lnTo>
                      <a:pt x="1108" y="4452"/>
                    </a:lnTo>
                    <a:lnTo>
                      <a:pt x="1102" y="4420"/>
                    </a:lnTo>
                    <a:lnTo>
                      <a:pt x="1100" y="4388"/>
                    </a:lnTo>
                    <a:lnTo>
                      <a:pt x="1102" y="4356"/>
                    </a:lnTo>
                    <a:lnTo>
                      <a:pt x="1109" y="4324"/>
                    </a:lnTo>
                    <a:lnTo>
                      <a:pt x="1275" y="3705"/>
                    </a:lnTo>
                    <a:lnTo>
                      <a:pt x="1285" y="3675"/>
                    </a:lnTo>
                    <a:lnTo>
                      <a:pt x="1299" y="3646"/>
                    </a:lnTo>
                    <a:lnTo>
                      <a:pt x="1317" y="3619"/>
                    </a:lnTo>
                    <a:lnTo>
                      <a:pt x="1338" y="3595"/>
                    </a:lnTo>
                    <a:lnTo>
                      <a:pt x="1362" y="3573"/>
                    </a:lnTo>
                    <a:lnTo>
                      <a:pt x="1388" y="3555"/>
                    </a:lnTo>
                    <a:lnTo>
                      <a:pt x="1417" y="3540"/>
                    </a:lnTo>
                    <a:lnTo>
                      <a:pt x="1447" y="3530"/>
                    </a:lnTo>
                    <a:lnTo>
                      <a:pt x="1479" y="3523"/>
                    </a:lnTo>
                    <a:lnTo>
                      <a:pt x="2386" y="3387"/>
                    </a:lnTo>
                    <a:lnTo>
                      <a:pt x="2545" y="3160"/>
                    </a:lnTo>
                    <a:lnTo>
                      <a:pt x="2363" y="2260"/>
                    </a:lnTo>
                    <a:lnTo>
                      <a:pt x="2359" y="2229"/>
                    </a:lnTo>
                    <a:lnTo>
                      <a:pt x="2358" y="2196"/>
                    </a:lnTo>
                    <a:lnTo>
                      <a:pt x="2362" y="2165"/>
                    </a:lnTo>
                    <a:lnTo>
                      <a:pt x="2370" y="2133"/>
                    </a:lnTo>
                    <a:lnTo>
                      <a:pt x="2382" y="2104"/>
                    </a:lnTo>
                    <a:lnTo>
                      <a:pt x="2398" y="2075"/>
                    </a:lnTo>
                    <a:lnTo>
                      <a:pt x="2417" y="2050"/>
                    </a:lnTo>
                    <a:lnTo>
                      <a:pt x="2439" y="2026"/>
                    </a:lnTo>
                    <a:lnTo>
                      <a:pt x="2465" y="2006"/>
                    </a:lnTo>
                    <a:lnTo>
                      <a:pt x="2990" y="1638"/>
                    </a:lnTo>
                    <a:lnTo>
                      <a:pt x="3017" y="1622"/>
                    </a:lnTo>
                    <a:lnTo>
                      <a:pt x="3047" y="1608"/>
                    </a:lnTo>
                    <a:lnTo>
                      <a:pt x="3077" y="1599"/>
                    </a:lnTo>
                    <a:lnTo>
                      <a:pt x="3109" y="1594"/>
                    </a:lnTo>
                    <a:lnTo>
                      <a:pt x="3141" y="1593"/>
                    </a:lnTo>
                    <a:lnTo>
                      <a:pt x="3174" y="1596"/>
                    </a:lnTo>
                    <a:lnTo>
                      <a:pt x="3205" y="1604"/>
                    </a:lnTo>
                    <a:lnTo>
                      <a:pt x="3235" y="1615"/>
                    </a:lnTo>
                    <a:lnTo>
                      <a:pt x="3264" y="1630"/>
                    </a:lnTo>
                    <a:lnTo>
                      <a:pt x="4046" y="2110"/>
                    </a:lnTo>
                    <a:lnTo>
                      <a:pt x="4314" y="2037"/>
                    </a:lnTo>
                    <a:close/>
                    <a:moveTo>
                      <a:pt x="5426" y="1641"/>
                    </a:moveTo>
                    <a:lnTo>
                      <a:pt x="5114" y="1613"/>
                    </a:lnTo>
                    <a:lnTo>
                      <a:pt x="4703" y="2370"/>
                    </a:lnTo>
                    <a:lnTo>
                      <a:pt x="4685" y="2399"/>
                    </a:lnTo>
                    <a:lnTo>
                      <a:pt x="4663" y="2425"/>
                    </a:lnTo>
                    <a:lnTo>
                      <a:pt x="4638" y="2447"/>
                    </a:lnTo>
                    <a:lnTo>
                      <a:pt x="4610" y="2466"/>
                    </a:lnTo>
                    <a:lnTo>
                      <a:pt x="4580" y="2481"/>
                    </a:lnTo>
                    <a:lnTo>
                      <a:pt x="4548" y="2492"/>
                    </a:lnTo>
                    <a:lnTo>
                      <a:pt x="4072" y="2620"/>
                    </a:lnTo>
                    <a:lnTo>
                      <a:pt x="4039" y="2627"/>
                    </a:lnTo>
                    <a:lnTo>
                      <a:pt x="4005" y="2629"/>
                    </a:lnTo>
                    <a:lnTo>
                      <a:pt x="3971" y="2626"/>
                    </a:lnTo>
                    <a:lnTo>
                      <a:pt x="3938" y="2619"/>
                    </a:lnTo>
                    <a:lnTo>
                      <a:pt x="3906" y="2608"/>
                    </a:lnTo>
                    <a:lnTo>
                      <a:pt x="3876" y="2592"/>
                    </a:lnTo>
                    <a:lnTo>
                      <a:pt x="3142" y="2142"/>
                    </a:lnTo>
                    <a:lnTo>
                      <a:pt x="2885" y="2322"/>
                    </a:lnTo>
                    <a:lnTo>
                      <a:pt x="3056" y="3167"/>
                    </a:lnTo>
                    <a:lnTo>
                      <a:pt x="3060" y="3200"/>
                    </a:lnTo>
                    <a:lnTo>
                      <a:pt x="3060" y="3234"/>
                    </a:lnTo>
                    <a:lnTo>
                      <a:pt x="3056" y="3267"/>
                    </a:lnTo>
                    <a:lnTo>
                      <a:pt x="3047" y="3300"/>
                    </a:lnTo>
                    <a:lnTo>
                      <a:pt x="3033" y="3331"/>
                    </a:lnTo>
                    <a:lnTo>
                      <a:pt x="3016" y="3360"/>
                    </a:lnTo>
                    <a:lnTo>
                      <a:pt x="2734" y="3762"/>
                    </a:lnTo>
                    <a:lnTo>
                      <a:pt x="2712" y="3788"/>
                    </a:lnTo>
                    <a:lnTo>
                      <a:pt x="2688" y="3811"/>
                    </a:lnTo>
                    <a:lnTo>
                      <a:pt x="2661" y="3831"/>
                    </a:lnTo>
                    <a:lnTo>
                      <a:pt x="2631" y="3846"/>
                    </a:lnTo>
                    <a:lnTo>
                      <a:pt x="2599" y="3858"/>
                    </a:lnTo>
                    <a:lnTo>
                      <a:pt x="2566" y="3865"/>
                    </a:lnTo>
                    <a:lnTo>
                      <a:pt x="1715" y="3993"/>
                    </a:lnTo>
                    <a:lnTo>
                      <a:pt x="1634" y="4296"/>
                    </a:lnTo>
                    <a:lnTo>
                      <a:pt x="2308" y="4832"/>
                    </a:lnTo>
                    <a:lnTo>
                      <a:pt x="2333" y="4855"/>
                    </a:lnTo>
                    <a:lnTo>
                      <a:pt x="2354" y="4881"/>
                    </a:lnTo>
                    <a:lnTo>
                      <a:pt x="2372" y="4910"/>
                    </a:lnTo>
                    <a:lnTo>
                      <a:pt x="2386" y="4940"/>
                    </a:lnTo>
                    <a:lnTo>
                      <a:pt x="2396" y="4973"/>
                    </a:lnTo>
                    <a:lnTo>
                      <a:pt x="2401" y="5006"/>
                    </a:lnTo>
                    <a:lnTo>
                      <a:pt x="2444" y="5495"/>
                    </a:lnTo>
                    <a:lnTo>
                      <a:pt x="2445" y="5529"/>
                    </a:lnTo>
                    <a:lnTo>
                      <a:pt x="2441" y="5562"/>
                    </a:lnTo>
                    <a:lnTo>
                      <a:pt x="2432" y="5595"/>
                    </a:lnTo>
                    <a:lnTo>
                      <a:pt x="2420" y="5626"/>
                    </a:lnTo>
                    <a:lnTo>
                      <a:pt x="2403" y="5656"/>
                    </a:lnTo>
                    <a:lnTo>
                      <a:pt x="2382" y="5682"/>
                    </a:lnTo>
                    <a:lnTo>
                      <a:pt x="1812" y="6329"/>
                    </a:lnTo>
                    <a:lnTo>
                      <a:pt x="1944" y="6613"/>
                    </a:lnTo>
                    <a:lnTo>
                      <a:pt x="2804" y="6590"/>
                    </a:lnTo>
                    <a:lnTo>
                      <a:pt x="2838" y="6591"/>
                    </a:lnTo>
                    <a:lnTo>
                      <a:pt x="2871" y="6597"/>
                    </a:lnTo>
                    <a:lnTo>
                      <a:pt x="2904" y="6608"/>
                    </a:lnTo>
                    <a:lnTo>
                      <a:pt x="2934" y="6622"/>
                    </a:lnTo>
                    <a:lnTo>
                      <a:pt x="2962" y="6641"/>
                    </a:lnTo>
                    <a:lnTo>
                      <a:pt x="2988" y="6663"/>
                    </a:lnTo>
                    <a:lnTo>
                      <a:pt x="3337" y="7012"/>
                    </a:lnTo>
                    <a:lnTo>
                      <a:pt x="3359" y="7038"/>
                    </a:lnTo>
                    <a:lnTo>
                      <a:pt x="3378" y="7066"/>
                    </a:lnTo>
                    <a:lnTo>
                      <a:pt x="3392" y="7096"/>
                    </a:lnTo>
                    <a:lnTo>
                      <a:pt x="3403" y="7129"/>
                    </a:lnTo>
                    <a:lnTo>
                      <a:pt x="3409" y="7162"/>
                    </a:lnTo>
                    <a:lnTo>
                      <a:pt x="3410" y="7196"/>
                    </a:lnTo>
                    <a:lnTo>
                      <a:pt x="3387" y="8056"/>
                    </a:lnTo>
                    <a:lnTo>
                      <a:pt x="3671" y="8188"/>
                    </a:lnTo>
                    <a:lnTo>
                      <a:pt x="4318" y="7618"/>
                    </a:lnTo>
                    <a:lnTo>
                      <a:pt x="4344" y="7597"/>
                    </a:lnTo>
                    <a:lnTo>
                      <a:pt x="4374" y="7580"/>
                    </a:lnTo>
                    <a:lnTo>
                      <a:pt x="4405" y="7568"/>
                    </a:lnTo>
                    <a:lnTo>
                      <a:pt x="4438" y="7559"/>
                    </a:lnTo>
                    <a:lnTo>
                      <a:pt x="4471" y="7555"/>
                    </a:lnTo>
                    <a:lnTo>
                      <a:pt x="4505" y="7556"/>
                    </a:lnTo>
                    <a:lnTo>
                      <a:pt x="4994" y="7599"/>
                    </a:lnTo>
                    <a:lnTo>
                      <a:pt x="5027" y="7604"/>
                    </a:lnTo>
                    <a:lnTo>
                      <a:pt x="5060" y="7614"/>
                    </a:lnTo>
                    <a:lnTo>
                      <a:pt x="5090" y="7628"/>
                    </a:lnTo>
                    <a:lnTo>
                      <a:pt x="5119" y="7646"/>
                    </a:lnTo>
                    <a:lnTo>
                      <a:pt x="5145" y="7667"/>
                    </a:lnTo>
                    <a:lnTo>
                      <a:pt x="5168" y="7692"/>
                    </a:lnTo>
                    <a:lnTo>
                      <a:pt x="5704" y="8366"/>
                    </a:lnTo>
                    <a:lnTo>
                      <a:pt x="6007" y="8285"/>
                    </a:lnTo>
                    <a:lnTo>
                      <a:pt x="6135" y="7434"/>
                    </a:lnTo>
                    <a:lnTo>
                      <a:pt x="6142" y="7401"/>
                    </a:lnTo>
                    <a:lnTo>
                      <a:pt x="6154" y="7369"/>
                    </a:lnTo>
                    <a:lnTo>
                      <a:pt x="6169" y="7339"/>
                    </a:lnTo>
                    <a:lnTo>
                      <a:pt x="6189" y="7312"/>
                    </a:lnTo>
                    <a:lnTo>
                      <a:pt x="6212" y="7288"/>
                    </a:lnTo>
                    <a:lnTo>
                      <a:pt x="6238" y="7266"/>
                    </a:lnTo>
                    <a:lnTo>
                      <a:pt x="6640" y="6984"/>
                    </a:lnTo>
                    <a:lnTo>
                      <a:pt x="6669" y="6967"/>
                    </a:lnTo>
                    <a:lnTo>
                      <a:pt x="6700" y="6953"/>
                    </a:lnTo>
                    <a:lnTo>
                      <a:pt x="6733" y="6944"/>
                    </a:lnTo>
                    <a:lnTo>
                      <a:pt x="6766" y="6940"/>
                    </a:lnTo>
                    <a:lnTo>
                      <a:pt x="6800" y="6940"/>
                    </a:lnTo>
                    <a:lnTo>
                      <a:pt x="6833" y="6944"/>
                    </a:lnTo>
                    <a:lnTo>
                      <a:pt x="7678" y="7115"/>
                    </a:lnTo>
                    <a:lnTo>
                      <a:pt x="7858" y="6858"/>
                    </a:lnTo>
                    <a:lnTo>
                      <a:pt x="7408" y="6124"/>
                    </a:lnTo>
                    <a:lnTo>
                      <a:pt x="7392" y="6094"/>
                    </a:lnTo>
                    <a:lnTo>
                      <a:pt x="7381" y="6062"/>
                    </a:lnTo>
                    <a:lnTo>
                      <a:pt x="7374" y="6029"/>
                    </a:lnTo>
                    <a:lnTo>
                      <a:pt x="7371" y="5995"/>
                    </a:lnTo>
                    <a:lnTo>
                      <a:pt x="7373" y="5961"/>
                    </a:lnTo>
                    <a:lnTo>
                      <a:pt x="7380" y="5928"/>
                    </a:lnTo>
                    <a:lnTo>
                      <a:pt x="7508" y="5452"/>
                    </a:lnTo>
                    <a:lnTo>
                      <a:pt x="7519" y="5420"/>
                    </a:lnTo>
                    <a:lnTo>
                      <a:pt x="7534" y="5390"/>
                    </a:lnTo>
                    <a:lnTo>
                      <a:pt x="7553" y="5362"/>
                    </a:lnTo>
                    <a:lnTo>
                      <a:pt x="7575" y="5337"/>
                    </a:lnTo>
                    <a:lnTo>
                      <a:pt x="7601" y="5315"/>
                    </a:lnTo>
                    <a:lnTo>
                      <a:pt x="7630" y="5297"/>
                    </a:lnTo>
                    <a:lnTo>
                      <a:pt x="8387" y="4886"/>
                    </a:lnTo>
                    <a:lnTo>
                      <a:pt x="8359" y="4574"/>
                    </a:lnTo>
                    <a:lnTo>
                      <a:pt x="7542" y="4300"/>
                    </a:lnTo>
                    <a:lnTo>
                      <a:pt x="7510" y="4287"/>
                    </a:lnTo>
                    <a:lnTo>
                      <a:pt x="7481" y="4270"/>
                    </a:lnTo>
                    <a:lnTo>
                      <a:pt x="7454" y="4249"/>
                    </a:lnTo>
                    <a:lnTo>
                      <a:pt x="7431" y="4225"/>
                    </a:lnTo>
                    <a:lnTo>
                      <a:pt x="7411" y="4198"/>
                    </a:lnTo>
                    <a:lnTo>
                      <a:pt x="7394" y="4168"/>
                    </a:lnTo>
                    <a:lnTo>
                      <a:pt x="7187" y="3723"/>
                    </a:lnTo>
                    <a:lnTo>
                      <a:pt x="7175" y="3692"/>
                    </a:lnTo>
                    <a:lnTo>
                      <a:pt x="7167" y="3659"/>
                    </a:lnTo>
                    <a:lnTo>
                      <a:pt x="7164" y="3626"/>
                    </a:lnTo>
                    <a:lnTo>
                      <a:pt x="7165" y="3592"/>
                    </a:lnTo>
                    <a:lnTo>
                      <a:pt x="7171" y="3559"/>
                    </a:lnTo>
                    <a:lnTo>
                      <a:pt x="7181" y="3527"/>
                    </a:lnTo>
                    <a:lnTo>
                      <a:pt x="7496" y="2725"/>
                    </a:lnTo>
                    <a:lnTo>
                      <a:pt x="7275" y="2504"/>
                    </a:lnTo>
                    <a:lnTo>
                      <a:pt x="6473" y="2819"/>
                    </a:lnTo>
                    <a:lnTo>
                      <a:pt x="6441" y="2829"/>
                    </a:lnTo>
                    <a:lnTo>
                      <a:pt x="6408" y="2835"/>
                    </a:lnTo>
                    <a:lnTo>
                      <a:pt x="6374" y="2836"/>
                    </a:lnTo>
                    <a:lnTo>
                      <a:pt x="6341" y="2833"/>
                    </a:lnTo>
                    <a:lnTo>
                      <a:pt x="6308" y="2825"/>
                    </a:lnTo>
                    <a:lnTo>
                      <a:pt x="6277" y="2813"/>
                    </a:lnTo>
                    <a:lnTo>
                      <a:pt x="5832" y="2606"/>
                    </a:lnTo>
                    <a:lnTo>
                      <a:pt x="5802" y="2589"/>
                    </a:lnTo>
                    <a:lnTo>
                      <a:pt x="5775" y="2569"/>
                    </a:lnTo>
                    <a:lnTo>
                      <a:pt x="5751" y="2546"/>
                    </a:lnTo>
                    <a:lnTo>
                      <a:pt x="5730" y="2519"/>
                    </a:lnTo>
                    <a:lnTo>
                      <a:pt x="5713" y="2490"/>
                    </a:lnTo>
                    <a:lnTo>
                      <a:pt x="5700" y="2458"/>
                    </a:lnTo>
                    <a:lnTo>
                      <a:pt x="5426" y="1641"/>
                    </a:lnTo>
                    <a:close/>
                    <a:moveTo>
                      <a:pt x="6569" y="4973"/>
                    </a:moveTo>
                    <a:lnTo>
                      <a:pt x="6570" y="5023"/>
                    </a:lnTo>
                    <a:lnTo>
                      <a:pt x="6570" y="5033"/>
                    </a:lnTo>
                    <a:lnTo>
                      <a:pt x="6569" y="5083"/>
                    </a:lnTo>
                    <a:lnTo>
                      <a:pt x="6569" y="5093"/>
                    </a:lnTo>
                    <a:lnTo>
                      <a:pt x="6566" y="5143"/>
                    </a:lnTo>
                    <a:lnTo>
                      <a:pt x="6565" y="5153"/>
                    </a:lnTo>
                    <a:lnTo>
                      <a:pt x="6560" y="5203"/>
                    </a:lnTo>
                    <a:lnTo>
                      <a:pt x="6559" y="5212"/>
                    </a:lnTo>
                    <a:lnTo>
                      <a:pt x="6553" y="5262"/>
                    </a:lnTo>
                    <a:lnTo>
                      <a:pt x="6551" y="5271"/>
                    </a:lnTo>
                    <a:lnTo>
                      <a:pt x="6543" y="5321"/>
                    </a:lnTo>
                    <a:lnTo>
                      <a:pt x="6541" y="5330"/>
                    </a:lnTo>
                    <a:lnTo>
                      <a:pt x="6531" y="5379"/>
                    </a:lnTo>
                    <a:lnTo>
                      <a:pt x="6529" y="5389"/>
                    </a:lnTo>
                    <a:lnTo>
                      <a:pt x="6517" y="5437"/>
                    </a:lnTo>
                    <a:lnTo>
                      <a:pt x="6515" y="5446"/>
                    </a:lnTo>
                    <a:lnTo>
                      <a:pt x="6501" y="5495"/>
                    </a:lnTo>
                    <a:lnTo>
                      <a:pt x="6498" y="5504"/>
                    </a:lnTo>
                    <a:lnTo>
                      <a:pt x="6482" y="5551"/>
                    </a:lnTo>
                    <a:lnTo>
                      <a:pt x="6479" y="5560"/>
                    </a:lnTo>
                    <a:lnTo>
                      <a:pt x="6462" y="5608"/>
                    </a:lnTo>
                    <a:lnTo>
                      <a:pt x="6458" y="5616"/>
                    </a:lnTo>
                    <a:lnTo>
                      <a:pt x="6439" y="5663"/>
                    </a:lnTo>
                    <a:lnTo>
                      <a:pt x="6436" y="5671"/>
                    </a:lnTo>
                    <a:lnTo>
                      <a:pt x="6415" y="5717"/>
                    </a:lnTo>
                    <a:lnTo>
                      <a:pt x="6410" y="5726"/>
                    </a:lnTo>
                    <a:lnTo>
                      <a:pt x="6388" y="5771"/>
                    </a:lnTo>
                    <a:lnTo>
                      <a:pt x="6383" y="5779"/>
                    </a:lnTo>
                    <a:lnTo>
                      <a:pt x="6359" y="5824"/>
                    </a:lnTo>
                    <a:lnTo>
                      <a:pt x="6354" y="5833"/>
                    </a:lnTo>
                    <a:lnTo>
                      <a:pt x="6328" y="5876"/>
                    </a:lnTo>
                    <a:lnTo>
                      <a:pt x="6323" y="5884"/>
                    </a:lnTo>
                    <a:lnTo>
                      <a:pt x="6295" y="5926"/>
                    </a:lnTo>
                    <a:lnTo>
                      <a:pt x="6290" y="5934"/>
                    </a:lnTo>
                    <a:lnTo>
                      <a:pt x="6260" y="5975"/>
                    </a:lnTo>
                    <a:lnTo>
                      <a:pt x="6255" y="5982"/>
                    </a:lnTo>
                    <a:lnTo>
                      <a:pt x="6224" y="6022"/>
                    </a:lnTo>
                    <a:lnTo>
                      <a:pt x="6218" y="6029"/>
                    </a:lnTo>
                    <a:lnTo>
                      <a:pt x="6186" y="6068"/>
                    </a:lnTo>
                    <a:lnTo>
                      <a:pt x="6180" y="6075"/>
                    </a:lnTo>
                    <a:lnTo>
                      <a:pt x="6146" y="6113"/>
                    </a:lnTo>
                    <a:lnTo>
                      <a:pt x="6140" y="6120"/>
                    </a:lnTo>
                    <a:lnTo>
                      <a:pt x="6105" y="6156"/>
                    </a:lnTo>
                    <a:lnTo>
                      <a:pt x="6099" y="6162"/>
                    </a:lnTo>
                    <a:lnTo>
                      <a:pt x="6062" y="6197"/>
                    </a:lnTo>
                    <a:lnTo>
                      <a:pt x="6056" y="6203"/>
                    </a:lnTo>
                    <a:lnTo>
                      <a:pt x="6018" y="6237"/>
                    </a:lnTo>
                    <a:lnTo>
                      <a:pt x="6011" y="6243"/>
                    </a:lnTo>
                    <a:lnTo>
                      <a:pt x="5972" y="6275"/>
                    </a:lnTo>
                    <a:lnTo>
                      <a:pt x="5965" y="6281"/>
                    </a:lnTo>
                    <a:lnTo>
                      <a:pt x="5925" y="6312"/>
                    </a:lnTo>
                    <a:lnTo>
                      <a:pt x="5917" y="6317"/>
                    </a:lnTo>
                    <a:lnTo>
                      <a:pt x="5876" y="6346"/>
                    </a:lnTo>
                    <a:lnTo>
                      <a:pt x="5868" y="6352"/>
                    </a:lnTo>
                    <a:lnTo>
                      <a:pt x="5826" y="6379"/>
                    </a:lnTo>
                    <a:lnTo>
                      <a:pt x="5818" y="6384"/>
                    </a:lnTo>
                    <a:lnTo>
                      <a:pt x="5775" y="6410"/>
                    </a:lnTo>
                    <a:lnTo>
                      <a:pt x="5767" y="6415"/>
                    </a:lnTo>
                    <a:lnTo>
                      <a:pt x="5723" y="6439"/>
                    </a:lnTo>
                    <a:lnTo>
                      <a:pt x="5715" y="6444"/>
                    </a:lnTo>
                    <a:lnTo>
                      <a:pt x="5670" y="6466"/>
                    </a:lnTo>
                    <a:lnTo>
                      <a:pt x="5661" y="6471"/>
                    </a:lnTo>
                    <a:lnTo>
                      <a:pt x="5615" y="6492"/>
                    </a:lnTo>
                    <a:lnTo>
                      <a:pt x="5607" y="6495"/>
                    </a:lnTo>
                    <a:lnTo>
                      <a:pt x="5560" y="6515"/>
                    </a:lnTo>
                    <a:lnTo>
                      <a:pt x="5551" y="6518"/>
                    </a:lnTo>
                    <a:lnTo>
                      <a:pt x="5504" y="6536"/>
                    </a:lnTo>
                    <a:lnTo>
                      <a:pt x="5495" y="6539"/>
                    </a:lnTo>
                    <a:lnTo>
                      <a:pt x="5448" y="6555"/>
                    </a:lnTo>
                    <a:lnTo>
                      <a:pt x="5439" y="6557"/>
                    </a:lnTo>
                    <a:lnTo>
                      <a:pt x="5390" y="6571"/>
                    </a:lnTo>
                    <a:lnTo>
                      <a:pt x="5381" y="6574"/>
                    </a:lnTo>
                    <a:lnTo>
                      <a:pt x="5332" y="6586"/>
                    </a:lnTo>
                    <a:lnTo>
                      <a:pt x="5323" y="6588"/>
                    </a:lnTo>
                    <a:lnTo>
                      <a:pt x="5274" y="6598"/>
                    </a:lnTo>
                    <a:lnTo>
                      <a:pt x="5265" y="6600"/>
                    </a:lnTo>
                    <a:lnTo>
                      <a:pt x="5215" y="6608"/>
                    </a:lnTo>
                    <a:lnTo>
                      <a:pt x="5206" y="6610"/>
                    </a:lnTo>
                    <a:lnTo>
                      <a:pt x="5156" y="6616"/>
                    </a:lnTo>
                    <a:lnTo>
                      <a:pt x="5147" y="6617"/>
                    </a:lnTo>
                    <a:lnTo>
                      <a:pt x="5097" y="6622"/>
                    </a:lnTo>
                    <a:lnTo>
                      <a:pt x="5087" y="6623"/>
                    </a:lnTo>
                    <a:lnTo>
                      <a:pt x="5037" y="6626"/>
                    </a:lnTo>
                    <a:lnTo>
                      <a:pt x="5027" y="6626"/>
                    </a:lnTo>
                    <a:lnTo>
                      <a:pt x="4977" y="6627"/>
                    </a:lnTo>
                    <a:lnTo>
                      <a:pt x="4967" y="6627"/>
                    </a:lnTo>
                    <a:lnTo>
                      <a:pt x="4917" y="6626"/>
                    </a:lnTo>
                    <a:lnTo>
                      <a:pt x="4907" y="6626"/>
                    </a:lnTo>
                    <a:lnTo>
                      <a:pt x="4857" y="6623"/>
                    </a:lnTo>
                    <a:lnTo>
                      <a:pt x="4847" y="6622"/>
                    </a:lnTo>
                    <a:lnTo>
                      <a:pt x="4797" y="6617"/>
                    </a:lnTo>
                    <a:lnTo>
                      <a:pt x="4788" y="6616"/>
                    </a:lnTo>
                    <a:lnTo>
                      <a:pt x="4738" y="6610"/>
                    </a:lnTo>
                    <a:lnTo>
                      <a:pt x="4729" y="6608"/>
                    </a:lnTo>
                    <a:lnTo>
                      <a:pt x="4679" y="6600"/>
                    </a:lnTo>
                    <a:lnTo>
                      <a:pt x="4670" y="6598"/>
                    </a:lnTo>
                    <a:lnTo>
                      <a:pt x="4620" y="6588"/>
                    </a:lnTo>
                    <a:lnTo>
                      <a:pt x="4611" y="6586"/>
                    </a:lnTo>
                    <a:lnTo>
                      <a:pt x="4562" y="6574"/>
                    </a:lnTo>
                    <a:lnTo>
                      <a:pt x="4553" y="6571"/>
                    </a:lnTo>
                    <a:lnTo>
                      <a:pt x="4505" y="6557"/>
                    </a:lnTo>
                    <a:lnTo>
                      <a:pt x="4496" y="6555"/>
                    </a:lnTo>
                    <a:lnTo>
                      <a:pt x="4448" y="6539"/>
                    </a:lnTo>
                    <a:lnTo>
                      <a:pt x="4439" y="6536"/>
                    </a:lnTo>
                    <a:lnTo>
                      <a:pt x="4392" y="6518"/>
                    </a:lnTo>
                    <a:lnTo>
                      <a:pt x="4383" y="6515"/>
                    </a:lnTo>
                    <a:lnTo>
                      <a:pt x="4337" y="6496"/>
                    </a:lnTo>
                    <a:lnTo>
                      <a:pt x="4328" y="6492"/>
                    </a:lnTo>
                    <a:lnTo>
                      <a:pt x="4282" y="6471"/>
                    </a:lnTo>
                    <a:lnTo>
                      <a:pt x="4274" y="6467"/>
                    </a:lnTo>
                    <a:lnTo>
                      <a:pt x="4228" y="6444"/>
                    </a:lnTo>
                    <a:lnTo>
                      <a:pt x="4220" y="6439"/>
                    </a:lnTo>
                    <a:lnTo>
                      <a:pt x="4176" y="6415"/>
                    </a:lnTo>
                    <a:lnTo>
                      <a:pt x="4168" y="6410"/>
                    </a:lnTo>
                    <a:lnTo>
                      <a:pt x="4125" y="6384"/>
                    </a:lnTo>
                    <a:lnTo>
                      <a:pt x="4117" y="6379"/>
                    </a:lnTo>
                    <a:lnTo>
                      <a:pt x="4075" y="6352"/>
                    </a:lnTo>
                    <a:lnTo>
                      <a:pt x="4067" y="6346"/>
                    </a:lnTo>
                    <a:lnTo>
                      <a:pt x="4026" y="6317"/>
                    </a:lnTo>
                    <a:lnTo>
                      <a:pt x="4018" y="6312"/>
                    </a:lnTo>
                    <a:lnTo>
                      <a:pt x="3978" y="6281"/>
                    </a:lnTo>
                    <a:lnTo>
                      <a:pt x="3971" y="6275"/>
                    </a:lnTo>
                    <a:lnTo>
                      <a:pt x="3932" y="6243"/>
                    </a:lnTo>
                    <a:lnTo>
                      <a:pt x="3925" y="6237"/>
                    </a:lnTo>
                    <a:lnTo>
                      <a:pt x="3887" y="6203"/>
                    </a:lnTo>
                    <a:lnTo>
                      <a:pt x="3881" y="6197"/>
                    </a:lnTo>
                    <a:lnTo>
                      <a:pt x="3844" y="6162"/>
                    </a:lnTo>
                    <a:lnTo>
                      <a:pt x="3838" y="6156"/>
                    </a:lnTo>
                    <a:lnTo>
                      <a:pt x="3803" y="6119"/>
                    </a:lnTo>
                    <a:lnTo>
                      <a:pt x="3797" y="6113"/>
                    </a:lnTo>
                    <a:lnTo>
                      <a:pt x="3763" y="6075"/>
                    </a:lnTo>
                    <a:lnTo>
                      <a:pt x="3757" y="6068"/>
                    </a:lnTo>
                    <a:lnTo>
                      <a:pt x="3725" y="6029"/>
                    </a:lnTo>
                    <a:lnTo>
                      <a:pt x="3719" y="6022"/>
                    </a:lnTo>
                    <a:lnTo>
                      <a:pt x="3688" y="5982"/>
                    </a:lnTo>
                    <a:lnTo>
                      <a:pt x="3683" y="5974"/>
                    </a:lnTo>
                    <a:lnTo>
                      <a:pt x="3654" y="5933"/>
                    </a:lnTo>
                    <a:lnTo>
                      <a:pt x="3648" y="5925"/>
                    </a:lnTo>
                    <a:lnTo>
                      <a:pt x="3621" y="5883"/>
                    </a:lnTo>
                    <a:lnTo>
                      <a:pt x="3616" y="5875"/>
                    </a:lnTo>
                    <a:lnTo>
                      <a:pt x="3590" y="5832"/>
                    </a:lnTo>
                    <a:lnTo>
                      <a:pt x="3585" y="5824"/>
                    </a:lnTo>
                    <a:lnTo>
                      <a:pt x="3561" y="5780"/>
                    </a:lnTo>
                    <a:lnTo>
                      <a:pt x="3556" y="5772"/>
                    </a:lnTo>
                    <a:lnTo>
                      <a:pt x="3533" y="5726"/>
                    </a:lnTo>
                    <a:lnTo>
                      <a:pt x="3529" y="5718"/>
                    </a:lnTo>
                    <a:lnTo>
                      <a:pt x="3508" y="5672"/>
                    </a:lnTo>
                    <a:lnTo>
                      <a:pt x="3504" y="5663"/>
                    </a:lnTo>
                    <a:lnTo>
                      <a:pt x="3485" y="5617"/>
                    </a:lnTo>
                    <a:lnTo>
                      <a:pt x="3482" y="5608"/>
                    </a:lnTo>
                    <a:lnTo>
                      <a:pt x="3464" y="5561"/>
                    </a:lnTo>
                    <a:lnTo>
                      <a:pt x="3461" y="5552"/>
                    </a:lnTo>
                    <a:lnTo>
                      <a:pt x="3445" y="5504"/>
                    </a:lnTo>
                    <a:lnTo>
                      <a:pt x="3443" y="5495"/>
                    </a:lnTo>
                    <a:lnTo>
                      <a:pt x="3429" y="5447"/>
                    </a:lnTo>
                    <a:lnTo>
                      <a:pt x="3426" y="5438"/>
                    </a:lnTo>
                    <a:lnTo>
                      <a:pt x="3414" y="5389"/>
                    </a:lnTo>
                    <a:lnTo>
                      <a:pt x="3412" y="5380"/>
                    </a:lnTo>
                    <a:lnTo>
                      <a:pt x="3402" y="5330"/>
                    </a:lnTo>
                    <a:lnTo>
                      <a:pt x="3400" y="5321"/>
                    </a:lnTo>
                    <a:lnTo>
                      <a:pt x="3392" y="5271"/>
                    </a:lnTo>
                    <a:lnTo>
                      <a:pt x="3390" y="5262"/>
                    </a:lnTo>
                    <a:lnTo>
                      <a:pt x="3384" y="5212"/>
                    </a:lnTo>
                    <a:lnTo>
                      <a:pt x="3383" y="5203"/>
                    </a:lnTo>
                    <a:lnTo>
                      <a:pt x="3378" y="5153"/>
                    </a:lnTo>
                    <a:lnTo>
                      <a:pt x="3377" y="5143"/>
                    </a:lnTo>
                    <a:lnTo>
                      <a:pt x="3374" y="5093"/>
                    </a:lnTo>
                    <a:lnTo>
                      <a:pt x="3374" y="5083"/>
                    </a:lnTo>
                    <a:lnTo>
                      <a:pt x="3373" y="5033"/>
                    </a:lnTo>
                    <a:lnTo>
                      <a:pt x="3373" y="5023"/>
                    </a:lnTo>
                    <a:lnTo>
                      <a:pt x="3374" y="4973"/>
                    </a:lnTo>
                    <a:lnTo>
                      <a:pt x="3374" y="4963"/>
                    </a:lnTo>
                    <a:lnTo>
                      <a:pt x="3377" y="4913"/>
                    </a:lnTo>
                    <a:lnTo>
                      <a:pt x="3378" y="4903"/>
                    </a:lnTo>
                    <a:lnTo>
                      <a:pt x="3383" y="4853"/>
                    </a:lnTo>
                    <a:lnTo>
                      <a:pt x="3384" y="4844"/>
                    </a:lnTo>
                    <a:lnTo>
                      <a:pt x="3390" y="4794"/>
                    </a:lnTo>
                    <a:lnTo>
                      <a:pt x="3392" y="4785"/>
                    </a:lnTo>
                    <a:lnTo>
                      <a:pt x="3400" y="4735"/>
                    </a:lnTo>
                    <a:lnTo>
                      <a:pt x="3402" y="4726"/>
                    </a:lnTo>
                    <a:lnTo>
                      <a:pt x="3412" y="4677"/>
                    </a:lnTo>
                    <a:lnTo>
                      <a:pt x="3414" y="4668"/>
                    </a:lnTo>
                    <a:lnTo>
                      <a:pt x="3426" y="4619"/>
                    </a:lnTo>
                    <a:lnTo>
                      <a:pt x="3429" y="4610"/>
                    </a:lnTo>
                    <a:lnTo>
                      <a:pt x="3443" y="4561"/>
                    </a:lnTo>
                    <a:lnTo>
                      <a:pt x="3445" y="4552"/>
                    </a:lnTo>
                    <a:lnTo>
                      <a:pt x="3461" y="4505"/>
                    </a:lnTo>
                    <a:lnTo>
                      <a:pt x="3464" y="4496"/>
                    </a:lnTo>
                    <a:lnTo>
                      <a:pt x="3482" y="4449"/>
                    </a:lnTo>
                    <a:lnTo>
                      <a:pt x="3485" y="4440"/>
                    </a:lnTo>
                    <a:lnTo>
                      <a:pt x="3505" y="4393"/>
                    </a:lnTo>
                    <a:lnTo>
                      <a:pt x="3508" y="4385"/>
                    </a:lnTo>
                    <a:lnTo>
                      <a:pt x="3529" y="4339"/>
                    </a:lnTo>
                    <a:lnTo>
                      <a:pt x="3534" y="4330"/>
                    </a:lnTo>
                    <a:lnTo>
                      <a:pt x="3556" y="4285"/>
                    </a:lnTo>
                    <a:lnTo>
                      <a:pt x="3561" y="4277"/>
                    </a:lnTo>
                    <a:lnTo>
                      <a:pt x="3585" y="4233"/>
                    </a:lnTo>
                    <a:lnTo>
                      <a:pt x="3590" y="4225"/>
                    </a:lnTo>
                    <a:lnTo>
                      <a:pt x="3616" y="4182"/>
                    </a:lnTo>
                    <a:lnTo>
                      <a:pt x="3621" y="4174"/>
                    </a:lnTo>
                    <a:lnTo>
                      <a:pt x="3648" y="4132"/>
                    </a:lnTo>
                    <a:lnTo>
                      <a:pt x="3654" y="4124"/>
                    </a:lnTo>
                    <a:lnTo>
                      <a:pt x="3683" y="4083"/>
                    </a:lnTo>
                    <a:lnTo>
                      <a:pt x="3688" y="4075"/>
                    </a:lnTo>
                    <a:lnTo>
                      <a:pt x="3719" y="4035"/>
                    </a:lnTo>
                    <a:lnTo>
                      <a:pt x="3725" y="4028"/>
                    </a:lnTo>
                    <a:lnTo>
                      <a:pt x="3757" y="3989"/>
                    </a:lnTo>
                    <a:lnTo>
                      <a:pt x="3763" y="3982"/>
                    </a:lnTo>
                    <a:lnTo>
                      <a:pt x="3797" y="3944"/>
                    </a:lnTo>
                    <a:lnTo>
                      <a:pt x="3803" y="3938"/>
                    </a:lnTo>
                    <a:lnTo>
                      <a:pt x="3838" y="3901"/>
                    </a:lnTo>
                    <a:lnTo>
                      <a:pt x="3844" y="3895"/>
                    </a:lnTo>
                    <a:lnTo>
                      <a:pt x="3880" y="3860"/>
                    </a:lnTo>
                    <a:lnTo>
                      <a:pt x="3887" y="3854"/>
                    </a:lnTo>
                    <a:lnTo>
                      <a:pt x="3925" y="3820"/>
                    </a:lnTo>
                    <a:lnTo>
                      <a:pt x="3932" y="3814"/>
                    </a:lnTo>
                    <a:lnTo>
                      <a:pt x="3971" y="3782"/>
                    </a:lnTo>
                    <a:lnTo>
                      <a:pt x="3978" y="3776"/>
                    </a:lnTo>
                    <a:lnTo>
                      <a:pt x="4018" y="3745"/>
                    </a:lnTo>
                    <a:lnTo>
                      <a:pt x="4025" y="3740"/>
                    </a:lnTo>
                    <a:lnTo>
                      <a:pt x="4066" y="3710"/>
                    </a:lnTo>
                    <a:lnTo>
                      <a:pt x="4074" y="3705"/>
                    </a:lnTo>
                    <a:lnTo>
                      <a:pt x="4116" y="3677"/>
                    </a:lnTo>
                    <a:lnTo>
                      <a:pt x="4124" y="3672"/>
                    </a:lnTo>
                    <a:lnTo>
                      <a:pt x="4167" y="3646"/>
                    </a:lnTo>
                    <a:lnTo>
                      <a:pt x="4176" y="3641"/>
                    </a:lnTo>
                    <a:lnTo>
                      <a:pt x="4221" y="3617"/>
                    </a:lnTo>
                    <a:lnTo>
                      <a:pt x="4229" y="3612"/>
                    </a:lnTo>
                    <a:lnTo>
                      <a:pt x="4274" y="3590"/>
                    </a:lnTo>
                    <a:lnTo>
                      <a:pt x="4283" y="3585"/>
                    </a:lnTo>
                    <a:lnTo>
                      <a:pt x="4329" y="3564"/>
                    </a:lnTo>
                    <a:lnTo>
                      <a:pt x="4337" y="3561"/>
                    </a:lnTo>
                    <a:lnTo>
                      <a:pt x="4384" y="3542"/>
                    </a:lnTo>
                    <a:lnTo>
                      <a:pt x="4392" y="3538"/>
                    </a:lnTo>
                    <a:lnTo>
                      <a:pt x="4440" y="3521"/>
                    </a:lnTo>
                    <a:lnTo>
                      <a:pt x="4449" y="3518"/>
                    </a:lnTo>
                    <a:lnTo>
                      <a:pt x="4496" y="3502"/>
                    </a:lnTo>
                    <a:lnTo>
                      <a:pt x="4505" y="3499"/>
                    </a:lnTo>
                    <a:lnTo>
                      <a:pt x="4554" y="3485"/>
                    </a:lnTo>
                    <a:lnTo>
                      <a:pt x="4563" y="3483"/>
                    </a:lnTo>
                    <a:lnTo>
                      <a:pt x="4611" y="3471"/>
                    </a:lnTo>
                    <a:lnTo>
                      <a:pt x="4621" y="3469"/>
                    </a:lnTo>
                    <a:lnTo>
                      <a:pt x="4670" y="3459"/>
                    </a:lnTo>
                    <a:lnTo>
                      <a:pt x="4679" y="3457"/>
                    </a:lnTo>
                    <a:lnTo>
                      <a:pt x="4729" y="3449"/>
                    </a:lnTo>
                    <a:lnTo>
                      <a:pt x="4738" y="3447"/>
                    </a:lnTo>
                    <a:lnTo>
                      <a:pt x="4788" y="3441"/>
                    </a:lnTo>
                    <a:lnTo>
                      <a:pt x="4797" y="3440"/>
                    </a:lnTo>
                    <a:lnTo>
                      <a:pt x="4847" y="3435"/>
                    </a:lnTo>
                    <a:lnTo>
                      <a:pt x="4857" y="3434"/>
                    </a:lnTo>
                    <a:lnTo>
                      <a:pt x="4907" y="3431"/>
                    </a:lnTo>
                    <a:lnTo>
                      <a:pt x="4917" y="3431"/>
                    </a:lnTo>
                    <a:lnTo>
                      <a:pt x="4967" y="3430"/>
                    </a:lnTo>
                    <a:lnTo>
                      <a:pt x="4977" y="3430"/>
                    </a:lnTo>
                    <a:lnTo>
                      <a:pt x="5027" y="3431"/>
                    </a:lnTo>
                    <a:lnTo>
                      <a:pt x="5037" y="3431"/>
                    </a:lnTo>
                    <a:lnTo>
                      <a:pt x="5087" y="3434"/>
                    </a:lnTo>
                    <a:lnTo>
                      <a:pt x="5096" y="3435"/>
                    </a:lnTo>
                    <a:lnTo>
                      <a:pt x="5147" y="3440"/>
                    </a:lnTo>
                    <a:lnTo>
                      <a:pt x="5156" y="3441"/>
                    </a:lnTo>
                    <a:lnTo>
                      <a:pt x="5206" y="3447"/>
                    </a:lnTo>
                    <a:lnTo>
                      <a:pt x="5215" y="3449"/>
                    </a:lnTo>
                    <a:lnTo>
                      <a:pt x="5265" y="3457"/>
                    </a:lnTo>
                    <a:lnTo>
                      <a:pt x="5274" y="3459"/>
                    </a:lnTo>
                    <a:lnTo>
                      <a:pt x="5323" y="3469"/>
                    </a:lnTo>
                    <a:lnTo>
                      <a:pt x="5332" y="3471"/>
                    </a:lnTo>
                    <a:lnTo>
                      <a:pt x="5381" y="3483"/>
                    </a:lnTo>
                    <a:lnTo>
                      <a:pt x="5390" y="3485"/>
                    </a:lnTo>
                    <a:lnTo>
                      <a:pt x="5438" y="3499"/>
                    </a:lnTo>
                    <a:lnTo>
                      <a:pt x="5447" y="3502"/>
                    </a:lnTo>
                    <a:lnTo>
                      <a:pt x="5495" y="3518"/>
                    </a:lnTo>
                    <a:lnTo>
                      <a:pt x="5504" y="3521"/>
                    </a:lnTo>
                    <a:lnTo>
                      <a:pt x="5551" y="3538"/>
                    </a:lnTo>
                    <a:lnTo>
                      <a:pt x="5560" y="3542"/>
                    </a:lnTo>
                    <a:lnTo>
                      <a:pt x="5606" y="3561"/>
                    </a:lnTo>
                    <a:lnTo>
                      <a:pt x="5615" y="3565"/>
                    </a:lnTo>
                    <a:lnTo>
                      <a:pt x="5661" y="3586"/>
                    </a:lnTo>
                    <a:lnTo>
                      <a:pt x="5669" y="3590"/>
                    </a:lnTo>
                    <a:lnTo>
                      <a:pt x="5714" y="3612"/>
                    </a:lnTo>
                    <a:lnTo>
                      <a:pt x="5722" y="3617"/>
                    </a:lnTo>
                    <a:lnTo>
                      <a:pt x="5767" y="3641"/>
                    </a:lnTo>
                    <a:lnTo>
                      <a:pt x="5776" y="3646"/>
                    </a:lnTo>
                    <a:lnTo>
                      <a:pt x="5819" y="3672"/>
                    </a:lnTo>
                    <a:lnTo>
                      <a:pt x="5827" y="3677"/>
                    </a:lnTo>
                    <a:lnTo>
                      <a:pt x="5869" y="3705"/>
                    </a:lnTo>
                    <a:lnTo>
                      <a:pt x="5877" y="3710"/>
                    </a:lnTo>
                    <a:lnTo>
                      <a:pt x="5918" y="3740"/>
                    </a:lnTo>
                    <a:lnTo>
                      <a:pt x="5925" y="3745"/>
                    </a:lnTo>
                    <a:lnTo>
                      <a:pt x="5965" y="3776"/>
                    </a:lnTo>
                    <a:lnTo>
                      <a:pt x="5972" y="3782"/>
                    </a:lnTo>
                    <a:lnTo>
                      <a:pt x="6011" y="3814"/>
                    </a:lnTo>
                    <a:lnTo>
                      <a:pt x="6018" y="3820"/>
                    </a:lnTo>
                    <a:lnTo>
                      <a:pt x="6056" y="3854"/>
                    </a:lnTo>
                    <a:lnTo>
                      <a:pt x="6063" y="3860"/>
                    </a:lnTo>
                    <a:lnTo>
                      <a:pt x="6099" y="3895"/>
                    </a:lnTo>
                    <a:lnTo>
                      <a:pt x="6105" y="3901"/>
                    </a:lnTo>
                    <a:lnTo>
                      <a:pt x="6140" y="3937"/>
                    </a:lnTo>
                    <a:lnTo>
                      <a:pt x="6146" y="3944"/>
                    </a:lnTo>
                    <a:lnTo>
                      <a:pt x="6180" y="3982"/>
                    </a:lnTo>
                    <a:lnTo>
                      <a:pt x="6186" y="3989"/>
                    </a:lnTo>
                    <a:lnTo>
                      <a:pt x="6218" y="4028"/>
                    </a:lnTo>
                    <a:lnTo>
                      <a:pt x="6224" y="4035"/>
                    </a:lnTo>
                    <a:lnTo>
                      <a:pt x="6255" y="4075"/>
                    </a:lnTo>
                    <a:lnTo>
                      <a:pt x="6260" y="4082"/>
                    </a:lnTo>
                    <a:lnTo>
                      <a:pt x="6290" y="4123"/>
                    </a:lnTo>
                    <a:lnTo>
                      <a:pt x="6295" y="4131"/>
                    </a:lnTo>
                    <a:lnTo>
                      <a:pt x="6323" y="4173"/>
                    </a:lnTo>
                    <a:lnTo>
                      <a:pt x="6328" y="4181"/>
                    </a:lnTo>
                    <a:lnTo>
                      <a:pt x="6354" y="4224"/>
                    </a:lnTo>
                    <a:lnTo>
                      <a:pt x="6359" y="4233"/>
                    </a:lnTo>
                    <a:lnTo>
                      <a:pt x="6383" y="4278"/>
                    </a:lnTo>
                    <a:lnTo>
                      <a:pt x="6388" y="4286"/>
                    </a:lnTo>
                    <a:lnTo>
                      <a:pt x="6410" y="4331"/>
                    </a:lnTo>
                    <a:lnTo>
                      <a:pt x="6414" y="4339"/>
                    </a:lnTo>
                    <a:lnTo>
                      <a:pt x="6435" y="4385"/>
                    </a:lnTo>
                    <a:lnTo>
                      <a:pt x="6439" y="4394"/>
                    </a:lnTo>
                    <a:lnTo>
                      <a:pt x="6458" y="4440"/>
                    </a:lnTo>
                    <a:lnTo>
                      <a:pt x="6462" y="4449"/>
                    </a:lnTo>
                    <a:lnTo>
                      <a:pt x="6479" y="4496"/>
                    </a:lnTo>
                    <a:lnTo>
                      <a:pt x="6482" y="4505"/>
                    </a:lnTo>
                    <a:lnTo>
                      <a:pt x="6498" y="4553"/>
                    </a:lnTo>
                    <a:lnTo>
                      <a:pt x="6501" y="4562"/>
                    </a:lnTo>
                    <a:lnTo>
                      <a:pt x="6515" y="4610"/>
                    </a:lnTo>
                    <a:lnTo>
                      <a:pt x="6517" y="4619"/>
                    </a:lnTo>
                    <a:lnTo>
                      <a:pt x="6529" y="4668"/>
                    </a:lnTo>
                    <a:lnTo>
                      <a:pt x="6531" y="4677"/>
                    </a:lnTo>
                    <a:lnTo>
                      <a:pt x="6541" y="4726"/>
                    </a:lnTo>
                    <a:lnTo>
                      <a:pt x="6543" y="4735"/>
                    </a:lnTo>
                    <a:lnTo>
                      <a:pt x="6551" y="4785"/>
                    </a:lnTo>
                    <a:lnTo>
                      <a:pt x="6553" y="4794"/>
                    </a:lnTo>
                    <a:lnTo>
                      <a:pt x="6559" y="4844"/>
                    </a:lnTo>
                    <a:lnTo>
                      <a:pt x="6560" y="4853"/>
                    </a:lnTo>
                    <a:lnTo>
                      <a:pt x="6565" y="4904"/>
                    </a:lnTo>
                    <a:lnTo>
                      <a:pt x="6566" y="4913"/>
                    </a:lnTo>
                    <a:lnTo>
                      <a:pt x="6569" y="4963"/>
                    </a:lnTo>
                    <a:lnTo>
                      <a:pt x="6569" y="4973"/>
                    </a:lnTo>
                    <a:close/>
                    <a:moveTo>
                      <a:pt x="6069" y="5069"/>
                    </a:moveTo>
                    <a:lnTo>
                      <a:pt x="6070" y="5028"/>
                    </a:lnTo>
                    <a:lnTo>
                      <a:pt x="6069" y="4987"/>
                    </a:lnTo>
                    <a:lnTo>
                      <a:pt x="6067" y="4945"/>
                    </a:lnTo>
                    <a:lnTo>
                      <a:pt x="6063" y="4904"/>
                    </a:lnTo>
                    <a:lnTo>
                      <a:pt x="6058" y="4864"/>
                    </a:lnTo>
                    <a:lnTo>
                      <a:pt x="6051" y="4823"/>
                    </a:lnTo>
                    <a:lnTo>
                      <a:pt x="6042" y="4783"/>
                    </a:lnTo>
                    <a:lnTo>
                      <a:pt x="6033" y="4744"/>
                    </a:lnTo>
                    <a:lnTo>
                      <a:pt x="6021" y="4704"/>
                    </a:lnTo>
                    <a:lnTo>
                      <a:pt x="6009" y="4665"/>
                    </a:lnTo>
                    <a:lnTo>
                      <a:pt x="5994" y="4627"/>
                    </a:lnTo>
                    <a:lnTo>
                      <a:pt x="5979" y="4589"/>
                    </a:lnTo>
                    <a:lnTo>
                      <a:pt x="5962" y="4552"/>
                    </a:lnTo>
                    <a:lnTo>
                      <a:pt x="5943" y="4515"/>
                    </a:lnTo>
                    <a:lnTo>
                      <a:pt x="5924" y="4479"/>
                    </a:lnTo>
                    <a:lnTo>
                      <a:pt x="5902" y="4444"/>
                    </a:lnTo>
                    <a:lnTo>
                      <a:pt x="5880" y="4410"/>
                    </a:lnTo>
                    <a:lnTo>
                      <a:pt x="5856" y="4376"/>
                    </a:lnTo>
                    <a:lnTo>
                      <a:pt x="5831" y="4343"/>
                    </a:lnTo>
                    <a:lnTo>
                      <a:pt x="5804" y="4312"/>
                    </a:lnTo>
                    <a:lnTo>
                      <a:pt x="5777" y="4281"/>
                    </a:lnTo>
                    <a:lnTo>
                      <a:pt x="5748" y="4252"/>
                    </a:lnTo>
                    <a:lnTo>
                      <a:pt x="5719" y="4223"/>
                    </a:lnTo>
                    <a:lnTo>
                      <a:pt x="5688" y="4196"/>
                    </a:lnTo>
                    <a:lnTo>
                      <a:pt x="5657" y="4169"/>
                    </a:lnTo>
                    <a:lnTo>
                      <a:pt x="5624" y="4144"/>
                    </a:lnTo>
                    <a:lnTo>
                      <a:pt x="5590" y="4120"/>
                    </a:lnTo>
                    <a:lnTo>
                      <a:pt x="5556" y="4098"/>
                    </a:lnTo>
                    <a:lnTo>
                      <a:pt x="5521" y="4076"/>
                    </a:lnTo>
                    <a:lnTo>
                      <a:pt x="5485" y="4057"/>
                    </a:lnTo>
                    <a:lnTo>
                      <a:pt x="5448" y="4038"/>
                    </a:lnTo>
                    <a:lnTo>
                      <a:pt x="5411" y="4021"/>
                    </a:lnTo>
                    <a:lnTo>
                      <a:pt x="5373" y="4006"/>
                    </a:lnTo>
                    <a:lnTo>
                      <a:pt x="5335" y="3991"/>
                    </a:lnTo>
                    <a:lnTo>
                      <a:pt x="5296" y="3979"/>
                    </a:lnTo>
                    <a:lnTo>
                      <a:pt x="5256" y="3967"/>
                    </a:lnTo>
                    <a:lnTo>
                      <a:pt x="5217" y="3958"/>
                    </a:lnTo>
                    <a:lnTo>
                      <a:pt x="5177" y="3949"/>
                    </a:lnTo>
                    <a:lnTo>
                      <a:pt x="5136" y="3942"/>
                    </a:lnTo>
                    <a:lnTo>
                      <a:pt x="5096" y="3937"/>
                    </a:lnTo>
                    <a:lnTo>
                      <a:pt x="5055" y="3933"/>
                    </a:lnTo>
                    <a:lnTo>
                      <a:pt x="5013" y="3931"/>
                    </a:lnTo>
                    <a:lnTo>
                      <a:pt x="4972" y="3930"/>
                    </a:lnTo>
                    <a:lnTo>
                      <a:pt x="4931" y="3931"/>
                    </a:lnTo>
                    <a:lnTo>
                      <a:pt x="4889" y="3933"/>
                    </a:lnTo>
                    <a:lnTo>
                      <a:pt x="4848" y="3937"/>
                    </a:lnTo>
                    <a:lnTo>
                      <a:pt x="4808" y="3942"/>
                    </a:lnTo>
                    <a:lnTo>
                      <a:pt x="4767" y="3949"/>
                    </a:lnTo>
                    <a:lnTo>
                      <a:pt x="4727" y="3958"/>
                    </a:lnTo>
                    <a:lnTo>
                      <a:pt x="4687" y="3967"/>
                    </a:lnTo>
                    <a:lnTo>
                      <a:pt x="4647" y="3979"/>
                    </a:lnTo>
                    <a:lnTo>
                      <a:pt x="4608" y="3991"/>
                    </a:lnTo>
                    <a:lnTo>
                      <a:pt x="4570" y="4006"/>
                    </a:lnTo>
                    <a:lnTo>
                      <a:pt x="4532" y="4021"/>
                    </a:lnTo>
                    <a:lnTo>
                      <a:pt x="4495" y="4038"/>
                    </a:lnTo>
                    <a:lnTo>
                      <a:pt x="4458" y="4057"/>
                    </a:lnTo>
                    <a:lnTo>
                      <a:pt x="4422" y="4077"/>
                    </a:lnTo>
                    <a:lnTo>
                      <a:pt x="4387" y="4098"/>
                    </a:lnTo>
                    <a:lnTo>
                      <a:pt x="4353" y="4120"/>
                    </a:lnTo>
                    <a:lnTo>
                      <a:pt x="4319" y="4144"/>
                    </a:lnTo>
                    <a:lnTo>
                      <a:pt x="4286" y="4169"/>
                    </a:lnTo>
                    <a:lnTo>
                      <a:pt x="4255" y="4196"/>
                    </a:lnTo>
                    <a:lnTo>
                      <a:pt x="4224" y="4223"/>
                    </a:lnTo>
                    <a:lnTo>
                      <a:pt x="4195" y="4251"/>
                    </a:lnTo>
                    <a:lnTo>
                      <a:pt x="4166" y="4281"/>
                    </a:lnTo>
                    <a:lnTo>
                      <a:pt x="4139" y="4311"/>
                    </a:lnTo>
                    <a:lnTo>
                      <a:pt x="4113" y="4343"/>
                    </a:lnTo>
                    <a:lnTo>
                      <a:pt x="4088" y="4376"/>
                    </a:lnTo>
                    <a:lnTo>
                      <a:pt x="4064" y="4409"/>
                    </a:lnTo>
                    <a:lnTo>
                      <a:pt x="4042" y="4443"/>
                    </a:lnTo>
                    <a:lnTo>
                      <a:pt x="4020" y="4479"/>
                    </a:lnTo>
                    <a:lnTo>
                      <a:pt x="4000" y="4516"/>
                    </a:lnTo>
                    <a:lnTo>
                      <a:pt x="3982" y="4552"/>
                    </a:lnTo>
                    <a:lnTo>
                      <a:pt x="3964" y="4590"/>
                    </a:lnTo>
                    <a:lnTo>
                      <a:pt x="3949" y="4627"/>
                    </a:lnTo>
                    <a:lnTo>
                      <a:pt x="3935" y="4666"/>
                    </a:lnTo>
                    <a:lnTo>
                      <a:pt x="3922" y="4705"/>
                    </a:lnTo>
                    <a:lnTo>
                      <a:pt x="3910" y="4744"/>
                    </a:lnTo>
                    <a:lnTo>
                      <a:pt x="3901" y="4783"/>
                    </a:lnTo>
                    <a:lnTo>
                      <a:pt x="3892" y="4823"/>
                    </a:lnTo>
                    <a:lnTo>
                      <a:pt x="3885" y="4864"/>
                    </a:lnTo>
                    <a:lnTo>
                      <a:pt x="3880" y="4905"/>
                    </a:lnTo>
                    <a:lnTo>
                      <a:pt x="3876" y="4945"/>
                    </a:lnTo>
                    <a:lnTo>
                      <a:pt x="3874" y="4987"/>
                    </a:lnTo>
                    <a:lnTo>
                      <a:pt x="3873" y="5028"/>
                    </a:lnTo>
                    <a:lnTo>
                      <a:pt x="3874" y="5069"/>
                    </a:lnTo>
                    <a:lnTo>
                      <a:pt x="3876" y="5111"/>
                    </a:lnTo>
                    <a:lnTo>
                      <a:pt x="3880" y="5152"/>
                    </a:lnTo>
                    <a:lnTo>
                      <a:pt x="3885" y="5192"/>
                    </a:lnTo>
                    <a:lnTo>
                      <a:pt x="3892" y="5233"/>
                    </a:lnTo>
                    <a:lnTo>
                      <a:pt x="3901" y="5273"/>
                    </a:lnTo>
                    <a:lnTo>
                      <a:pt x="3910" y="5313"/>
                    </a:lnTo>
                    <a:lnTo>
                      <a:pt x="3922" y="5352"/>
                    </a:lnTo>
                    <a:lnTo>
                      <a:pt x="3935" y="5391"/>
                    </a:lnTo>
                    <a:lnTo>
                      <a:pt x="3949" y="5430"/>
                    </a:lnTo>
                    <a:lnTo>
                      <a:pt x="3965" y="5467"/>
                    </a:lnTo>
                    <a:lnTo>
                      <a:pt x="3982" y="5505"/>
                    </a:lnTo>
                    <a:lnTo>
                      <a:pt x="4000" y="5541"/>
                    </a:lnTo>
                    <a:lnTo>
                      <a:pt x="4020" y="5578"/>
                    </a:lnTo>
                    <a:lnTo>
                      <a:pt x="4042" y="5614"/>
                    </a:lnTo>
                    <a:lnTo>
                      <a:pt x="4064" y="5648"/>
                    </a:lnTo>
                    <a:lnTo>
                      <a:pt x="4088" y="5681"/>
                    </a:lnTo>
                    <a:lnTo>
                      <a:pt x="4113" y="5714"/>
                    </a:lnTo>
                    <a:lnTo>
                      <a:pt x="4139" y="5745"/>
                    </a:lnTo>
                    <a:lnTo>
                      <a:pt x="4166" y="5776"/>
                    </a:lnTo>
                    <a:lnTo>
                      <a:pt x="4195" y="5805"/>
                    </a:lnTo>
                    <a:lnTo>
                      <a:pt x="4224" y="5834"/>
                    </a:lnTo>
                    <a:lnTo>
                      <a:pt x="4255" y="5861"/>
                    </a:lnTo>
                    <a:lnTo>
                      <a:pt x="4286" y="5887"/>
                    </a:lnTo>
                    <a:lnTo>
                      <a:pt x="4319" y="5912"/>
                    </a:lnTo>
                    <a:lnTo>
                      <a:pt x="4352" y="5936"/>
                    </a:lnTo>
                    <a:lnTo>
                      <a:pt x="4386" y="5958"/>
                    </a:lnTo>
                    <a:lnTo>
                      <a:pt x="4422" y="5980"/>
                    </a:lnTo>
                    <a:lnTo>
                      <a:pt x="4459" y="6000"/>
                    </a:lnTo>
                    <a:lnTo>
                      <a:pt x="4495" y="6018"/>
                    </a:lnTo>
                    <a:lnTo>
                      <a:pt x="4533" y="6035"/>
                    </a:lnTo>
                    <a:lnTo>
                      <a:pt x="4570" y="6051"/>
                    </a:lnTo>
                    <a:lnTo>
                      <a:pt x="4609" y="6065"/>
                    </a:lnTo>
                    <a:lnTo>
                      <a:pt x="4648" y="6078"/>
                    </a:lnTo>
                    <a:lnTo>
                      <a:pt x="4687" y="6090"/>
                    </a:lnTo>
                    <a:lnTo>
                      <a:pt x="4727" y="6099"/>
                    </a:lnTo>
                    <a:lnTo>
                      <a:pt x="4767" y="6108"/>
                    </a:lnTo>
                    <a:lnTo>
                      <a:pt x="4808" y="6115"/>
                    </a:lnTo>
                    <a:lnTo>
                      <a:pt x="4848" y="6120"/>
                    </a:lnTo>
                    <a:lnTo>
                      <a:pt x="4889" y="6124"/>
                    </a:lnTo>
                    <a:lnTo>
                      <a:pt x="4931" y="6126"/>
                    </a:lnTo>
                    <a:lnTo>
                      <a:pt x="4972" y="6127"/>
                    </a:lnTo>
                    <a:lnTo>
                      <a:pt x="5013" y="6126"/>
                    </a:lnTo>
                    <a:lnTo>
                      <a:pt x="5055" y="6124"/>
                    </a:lnTo>
                    <a:lnTo>
                      <a:pt x="5095" y="6120"/>
                    </a:lnTo>
                    <a:lnTo>
                      <a:pt x="5136" y="6115"/>
                    </a:lnTo>
                    <a:lnTo>
                      <a:pt x="5177" y="6108"/>
                    </a:lnTo>
                    <a:lnTo>
                      <a:pt x="5217" y="6099"/>
                    </a:lnTo>
                    <a:lnTo>
                      <a:pt x="5256" y="6090"/>
                    </a:lnTo>
                    <a:lnTo>
                      <a:pt x="5295" y="6078"/>
                    </a:lnTo>
                    <a:lnTo>
                      <a:pt x="5334" y="6065"/>
                    </a:lnTo>
                    <a:lnTo>
                      <a:pt x="5373" y="6051"/>
                    </a:lnTo>
                    <a:lnTo>
                      <a:pt x="5410" y="6036"/>
                    </a:lnTo>
                    <a:lnTo>
                      <a:pt x="5448" y="6018"/>
                    </a:lnTo>
                    <a:lnTo>
                      <a:pt x="5484" y="6000"/>
                    </a:lnTo>
                    <a:lnTo>
                      <a:pt x="5521" y="5980"/>
                    </a:lnTo>
                    <a:lnTo>
                      <a:pt x="5557" y="5958"/>
                    </a:lnTo>
                    <a:lnTo>
                      <a:pt x="5591" y="5936"/>
                    </a:lnTo>
                    <a:lnTo>
                      <a:pt x="5624" y="5912"/>
                    </a:lnTo>
                    <a:lnTo>
                      <a:pt x="5657" y="5887"/>
                    </a:lnTo>
                    <a:lnTo>
                      <a:pt x="5689" y="5861"/>
                    </a:lnTo>
                    <a:lnTo>
                      <a:pt x="5719" y="5834"/>
                    </a:lnTo>
                    <a:lnTo>
                      <a:pt x="5749" y="5805"/>
                    </a:lnTo>
                    <a:lnTo>
                      <a:pt x="5777" y="5776"/>
                    </a:lnTo>
                    <a:lnTo>
                      <a:pt x="5804" y="5745"/>
                    </a:lnTo>
                    <a:lnTo>
                      <a:pt x="5831" y="5714"/>
                    </a:lnTo>
                    <a:lnTo>
                      <a:pt x="5856" y="5681"/>
                    </a:lnTo>
                    <a:lnTo>
                      <a:pt x="5880" y="5647"/>
                    </a:lnTo>
                    <a:lnTo>
                      <a:pt x="5902" y="5613"/>
                    </a:lnTo>
                    <a:lnTo>
                      <a:pt x="5923" y="5578"/>
                    </a:lnTo>
                    <a:lnTo>
                      <a:pt x="5943" y="5542"/>
                    </a:lnTo>
                    <a:lnTo>
                      <a:pt x="5962" y="5505"/>
                    </a:lnTo>
                    <a:lnTo>
                      <a:pt x="5979" y="5468"/>
                    </a:lnTo>
                    <a:lnTo>
                      <a:pt x="5994" y="5430"/>
                    </a:lnTo>
                    <a:lnTo>
                      <a:pt x="6009" y="5392"/>
                    </a:lnTo>
                    <a:lnTo>
                      <a:pt x="6021" y="5353"/>
                    </a:lnTo>
                    <a:lnTo>
                      <a:pt x="6033" y="5313"/>
                    </a:lnTo>
                    <a:lnTo>
                      <a:pt x="6042" y="5273"/>
                    </a:lnTo>
                    <a:lnTo>
                      <a:pt x="6051" y="5233"/>
                    </a:lnTo>
                    <a:lnTo>
                      <a:pt x="6058" y="5192"/>
                    </a:lnTo>
                    <a:lnTo>
                      <a:pt x="6063" y="5152"/>
                    </a:lnTo>
                    <a:lnTo>
                      <a:pt x="6067" y="5111"/>
                    </a:lnTo>
                    <a:lnTo>
                      <a:pt x="6069" y="5069"/>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grpSp>
        <p:nvGrpSpPr>
          <p:cNvPr id="41" name="Group 40">
            <a:extLst>
              <a:ext uri="{FF2B5EF4-FFF2-40B4-BE49-F238E27FC236}">
                <a16:creationId xmlns:a16="http://schemas.microsoft.com/office/drawing/2014/main" id="{CC6C5FD3-CF4C-4D01-A0C0-B753B4E568E7}"/>
              </a:ext>
            </a:extLst>
          </p:cNvPr>
          <p:cNvGrpSpPr/>
          <p:nvPr/>
        </p:nvGrpSpPr>
        <p:grpSpPr>
          <a:xfrm>
            <a:off x="7398860" y="3530519"/>
            <a:ext cx="691844" cy="683724"/>
            <a:chOff x="411872" y="4604382"/>
            <a:chExt cx="987107" cy="975521"/>
          </a:xfrm>
        </p:grpSpPr>
        <p:sp>
          <p:nvSpPr>
            <p:cNvPr id="42" name="Oval 41">
              <a:extLst>
                <a:ext uri="{FF2B5EF4-FFF2-40B4-BE49-F238E27FC236}">
                  <a16:creationId xmlns:a16="http://schemas.microsoft.com/office/drawing/2014/main" id="{BB507E4B-DACC-429A-B8F7-D3AD5152921B}"/>
                </a:ext>
              </a:extLst>
            </p:cNvPr>
            <p:cNvSpPr/>
            <p:nvPr/>
          </p:nvSpPr>
          <p:spPr>
            <a:xfrm>
              <a:off x="411872" y="4604382"/>
              <a:ext cx="943724" cy="943724"/>
            </a:xfrm>
            <a:prstGeom prst="ellipse">
              <a:avLst/>
            </a:prstGeom>
            <a:solidFill>
              <a:schemeClr val="bg1"/>
            </a:solid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effectLst>
                  <a:outerShdw blurRad="38100" dist="38100" dir="2700000" algn="tl">
                    <a:srgbClr val="000000">
                      <a:alpha val="43137"/>
                    </a:srgbClr>
                  </a:outerShdw>
                </a:effectLst>
              </a:endParaRPr>
            </a:p>
          </p:txBody>
        </p:sp>
        <p:sp>
          <p:nvSpPr>
            <p:cNvPr id="43" name="Oval 42">
              <a:extLst>
                <a:ext uri="{FF2B5EF4-FFF2-40B4-BE49-F238E27FC236}">
                  <a16:creationId xmlns:a16="http://schemas.microsoft.com/office/drawing/2014/main" id="{B391A907-710F-44B1-B229-4B97E101EAAE}"/>
                </a:ext>
              </a:extLst>
            </p:cNvPr>
            <p:cNvSpPr/>
            <p:nvPr/>
          </p:nvSpPr>
          <p:spPr>
            <a:xfrm>
              <a:off x="455255" y="4636179"/>
              <a:ext cx="943724" cy="943724"/>
            </a:xfrm>
            <a:prstGeom prst="ellipse">
              <a:avLst/>
            </a:prstGeom>
            <a:gradFill flip="none" rotWithShape="1">
              <a:gsLst>
                <a:gs pos="0">
                  <a:schemeClr val="accent1"/>
                </a:gs>
                <a:gs pos="100000">
                  <a:schemeClr val="accent2"/>
                </a:gs>
              </a:gsLst>
              <a:lin ang="8100000" scaled="1"/>
              <a:tileRect/>
            </a:gradFill>
            <a:ln w="285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grpSp>
          <p:nvGrpSpPr>
            <p:cNvPr id="44" name="Group 43">
              <a:extLst>
                <a:ext uri="{FF2B5EF4-FFF2-40B4-BE49-F238E27FC236}">
                  <a16:creationId xmlns:a16="http://schemas.microsoft.com/office/drawing/2014/main" id="{782C472B-703D-4F75-B7DC-0E32F2CF20EA}"/>
                </a:ext>
              </a:extLst>
            </p:cNvPr>
            <p:cNvGrpSpPr/>
            <p:nvPr/>
          </p:nvGrpSpPr>
          <p:grpSpPr>
            <a:xfrm>
              <a:off x="619544" y="4794446"/>
              <a:ext cx="615146" cy="614638"/>
              <a:chOff x="4308995" y="3230880"/>
              <a:chExt cx="914400" cy="914400"/>
            </a:xfrm>
            <a:solidFill>
              <a:schemeClr val="bg1"/>
            </a:solidFill>
          </p:grpSpPr>
          <p:sp>
            <p:nvSpPr>
              <p:cNvPr id="66" name="Google Shape;784;p8"/>
              <p:cNvSpPr/>
              <p:nvPr/>
            </p:nvSpPr>
            <p:spPr>
              <a:xfrm>
                <a:off x="4308995" y="3230880"/>
                <a:ext cx="914400" cy="914400"/>
              </a:xfrm>
              <a:custGeom>
                <a:avLst/>
                <a:gdLst/>
                <a:ahLst/>
                <a:cxnLst/>
                <a:rect l="l" t="t" r="r" b="b"/>
                <a:pathLst>
                  <a:path w="10000" h="10000" extrusionOk="0">
                    <a:moveTo>
                      <a:pt x="5748" y="3921"/>
                    </a:moveTo>
                    <a:lnTo>
                      <a:pt x="5755" y="3953"/>
                    </a:lnTo>
                    <a:lnTo>
                      <a:pt x="5757" y="3986"/>
                    </a:lnTo>
                    <a:lnTo>
                      <a:pt x="5757" y="5000"/>
                    </a:lnTo>
                    <a:lnTo>
                      <a:pt x="5755" y="5033"/>
                    </a:lnTo>
                    <a:lnTo>
                      <a:pt x="5748" y="5065"/>
                    </a:lnTo>
                    <a:lnTo>
                      <a:pt x="5738" y="5096"/>
                    </a:lnTo>
                    <a:lnTo>
                      <a:pt x="5724" y="5125"/>
                    </a:lnTo>
                    <a:lnTo>
                      <a:pt x="5705" y="5152"/>
                    </a:lnTo>
                    <a:lnTo>
                      <a:pt x="5684" y="5177"/>
                    </a:lnTo>
                    <a:lnTo>
                      <a:pt x="5659" y="5198"/>
                    </a:lnTo>
                    <a:lnTo>
                      <a:pt x="5632" y="5217"/>
                    </a:lnTo>
                    <a:lnTo>
                      <a:pt x="5603" y="5231"/>
                    </a:lnTo>
                    <a:lnTo>
                      <a:pt x="5572" y="5241"/>
                    </a:lnTo>
                    <a:lnTo>
                      <a:pt x="5540" y="5248"/>
                    </a:lnTo>
                    <a:lnTo>
                      <a:pt x="5507" y="5250"/>
                    </a:lnTo>
                    <a:lnTo>
                      <a:pt x="5474" y="5248"/>
                    </a:lnTo>
                    <a:lnTo>
                      <a:pt x="5442" y="5241"/>
                    </a:lnTo>
                    <a:lnTo>
                      <a:pt x="5411" y="5231"/>
                    </a:lnTo>
                    <a:lnTo>
                      <a:pt x="5382" y="5217"/>
                    </a:lnTo>
                    <a:lnTo>
                      <a:pt x="5355" y="5198"/>
                    </a:lnTo>
                    <a:lnTo>
                      <a:pt x="5330" y="5177"/>
                    </a:lnTo>
                    <a:lnTo>
                      <a:pt x="5309" y="5152"/>
                    </a:lnTo>
                    <a:lnTo>
                      <a:pt x="5290" y="5125"/>
                    </a:lnTo>
                    <a:lnTo>
                      <a:pt x="5276" y="5096"/>
                    </a:lnTo>
                    <a:lnTo>
                      <a:pt x="5266" y="5065"/>
                    </a:lnTo>
                    <a:lnTo>
                      <a:pt x="5259" y="5033"/>
                    </a:lnTo>
                    <a:lnTo>
                      <a:pt x="5257" y="5000"/>
                    </a:lnTo>
                    <a:lnTo>
                      <a:pt x="5257" y="3986"/>
                    </a:lnTo>
                    <a:lnTo>
                      <a:pt x="5259" y="3953"/>
                    </a:lnTo>
                    <a:lnTo>
                      <a:pt x="5266" y="3921"/>
                    </a:lnTo>
                    <a:lnTo>
                      <a:pt x="5276" y="3890"/>
                    </a:lnTo>
                    <a:lnTo>
                      <a:pt x="5290" y="3861"/>
                    </a:lnTo>
                    <a:lnTo>
                      <a:pt x="5309" y="3834"/>
                    </a:lnTo>
                    <a:lnTo>
                      <a:pt x="5330" y="3809"/>
                    </a:lnTo>
                    <a:lnTo>
                      <a:pt x="5355" y="3788"/>
                    </a:lnTo>
                    <a:lnTo>
                      <a:pt x="5382" y="3769"/>
                    </a:lnTo>
                    <a:lnTo>
                      <a:pt x="5411" y="3755"/>
                    </a:lnTo>
                    <a:lnTo>
                      <a:pt x="5442" y="3745"/>
                    </a:lnTo>
                    <a:lnTo>
                      <a:pt x="5474" y="3738"/>
                    </a:lnTo>
                    <a:lnTo>
                      <a:pt x="5507" y="3736"/>
                    </a:lnTo>
                    <a:lnTo>
                      <a:pt x="5540" y="3738"/>
                    </a:lnTo>
                    <a:lnTo>
                      <a:pt x="5572" y="3745"/>
                    </a:lnTo>
                    <a:lnTo>
                      <a:pt x="5603" y="3755"/>
                    </a:lnTo>
                    <a:lnTo>
                      <a:pt x="5632" y="3769"/>
                    </a:lnTo>
                    <a:lnTo>
                      <a:pt x="5659" y="3788"/>
                    </a:lnTo>
                    <a:lnTo>
                      <a:pt x="5684" y="3809"/>
                    </a:lnTo>
                    <a:lnTo>
                      <a:pt x="5705" y="3834"/>
                    </a:lnTo>
                    <a:lnTo>
                      <a:pt x="5724" y="3861"/>
                    </a:lnTo>
                    <a:lnTo>
                      <a:pt x="5738" y="3890"/>
                    </a:lnTo>
                    <a:lnTo>
                      <a:pt x="5748" y="3921"/>
                    </a:lnTo>
                    <a:close/>
                    <a:moveTo>
                      <a:pt x="4741" y="3192"/>
                    </a:moveTo>
                    <a:lnTo>
                      <a:pt x="4743" y="3225"/>
                    </a:lnTo>
                    <a:lnTo>
                      <a:pt x="4743" y="5000"/>
                    </a:lnTo>
                    <a:lnTo>
                      <a:pt x="4741" y="5033"/>
                    </a:lnTo>
                    <a:lnTo>
                      <a:pt x="4734" y="5065"/>
                    </a:lnTo>
                    <a:lnTo>
                      <a:pt x="4724" y="5096"/>
                    </a:lnTo>
                    <a:lnTo>
                      <a:pt x="4710" y="5125"/>
                    </a:lnTo>
                    <a:lnTo>
                      <a:pt x="4691" y="5152"/>
                    </a:lnTo>
                    <a:lnTo>
                      <a:pt x="4670" y="5177"/>
                    </a:lnTo>
                    <a:lnTo>
                      <a:pt x="4645" y="5198"/>
                    </a:lnTo>
                    <a:lnTo>
                      <a:pt x="4618" y="5217"/>
                    </a:lnTo>
                    <a:lnTo>
                      <a:pt x="4589" y="5231"/>
                    </a:lnTo>
                    <a:lnTo>
                      <a:pt x="4558" y="5241"/>
                    </a:lnTo>
                    <a:lnTo>
                      <a:pt x="4526" y="5248"/>
                    </a:lnTo>
                    <a:lnTo>
                      <a:pt x="4493" y="5250"/>
                    </a:lnTo>
                    <a:lnTo>
                      <a:pt x="4460" y="5248"/>
                    </a:lnTo>
                    <a:lnTo>
                      <a:pt x="4428" y="5241"/>
                    </a:lnTo>
                    <a:lnTo>
                      <a:pt x="4397" y="5231"/>
                    </a:lnTo>
                    <a:lnTo>
                      <a:pt x="4368" y="5217"/>
                    </a:lnTo>
                    <a:lnTo>
                      <a:pt x="4341" y="5198"/>
                    </a:lnTo>
                    <a:lnTo>
                      <a:pt x="4316" y="5177"/>
                    </a:lnTo>
                    <a:lnTo>
                      <a:pt x="4295" y="5152"/>
                    </a:lnTo>
                    <a:lnTo>
                      <a:pt x="4276" y="5125"/>
                    </a:lnTo>
                    <a:lnTo>
                      <a:pt x="4262" y="5096"/>
                    </a:lnTo>
                    <a:lnTo>
                      <a:pt x="4252" y="5065"/>
                    </a:lnTo>
                    <a:lnTo>
                      <a:pt x="4245" y="5033"/>
                    </a:lnTo>
                    <a:lnTo>
                      <a:pt x="4243" y="5000"/>
                    </a:lnTo>
                    <a:lnTo>
                      <a:pt x="4243" y="3225"/>
                    </a:lnTo>
                    <a:lnTo>
                      <a:pt x="4245" y="3192"/>
                    </a:lnTo>
                    <a:lnTo>
                      <a:pt x="4252" y="3160"/>
                    </a:lnTo>
                    <a:lnTo>
                      <a:pt x="4262" y="3129"/>
                    </a:lnTo>
                    <a:lnTo>
                      <a:pt x="4276" y="3100"/>
                    </a:lnTo>
                    <a:lnTo>
                      <a:pt x="4295" y="3073"/>
                    </a:lnTo>
                    <a:lnTo>
                      <a:pt x="4316" y="3048"/>
                    </a:lnTo>
                    <a:lnTo>
                      <a:pt x="4341" y="3027"/>
                    </a:lnTo>
                    <a:lnTo>
                      <a:pt x="4368" y="3008"/>
                    </a:lnTo>
                    <a:lnTo>
                      <a:pt x="4397" y="2994"/>
                    </a:lnTo>
                    <a:lnTo>
                      <a:pt x="4428" y="2984"/>
                    </a:lnTo>
                    <a:lnTo>
                      <a:pt x="4460" y="2977"/>
                    </a:lnTo>
                    <a:lnTo>
                      <a:pt x="4493" y="2975"/>
                    </a:lnTo>
                    <a:lnTo>
                      <a:pt x="4526" y="2977"/>
                    </a:lnTo>
                    <a:lnTo>
                      <a:pt x="4558" y="2984"/>
                    </a:lnTo>
                    <a:lnTo>
                      <a:pt x="4589" y="2994"/>
                    </a:lnTo>
                    <a:lnTo>
                      <a:pt x="4618" y="3008"/>
                    </a:lnTo>
                    <a:lnTo>
                      <a:pt x="4645" y="3027"/>
                    </a:lnTo>
                    <a:lnTo>
                      <a:pt x="4670" y="3048"/>
                    </a:lnTo>
                    <a:lnTo>
                      <a:pt x="4691" y="3073"/>
                    </a:lnTo>
                    <a:lnTo>
                      <a:pt x="4710" y="3100"/>
                    </a:lnTo>
                    <a:lnTo>
                      <a:pt x="4724" y="3129"/>
                    </a:lnTo>
                    <a:lnTo>
                      <a:pt x="4734" y="3160"/>
                    </a:lnTo>
                    <a:lnTo>
                      <a:pt x="4741" y="3192"/>
                    </a:lnTo>
                    <a:close/>
                    <a:moveTo>
                      <a:pt x="3720" y="4174"/>
                    </a:moveTo>
                    <a:lnTo>
                      <a:pt x="3727" y="4206"/>
                    </a:lnTo>
                    <a:lnTo>
                      <a:pt x="3729" y="4239"/>
                    </a:lnTo>
                    <a:lnTo>
                      <a:pt x="3729" y="5000"/>
                    </a:lnTo>
                    <a:lnTo>
                      <a:pt x="3727" y="5033"/>
                    </a:lnTo>
                    <a:lnTo>
                      <a:pt x="3720" y="5065"/>
                    </a:lnTo>
                    <a:lnTo>
                      <a:pt x="3710" y="5096"/>
                    </a:lnTo>
                    <a:lnTo>
                      <a:pt x="3696" y="5125"/>
                    </a:lnTo>
                    <a:lnTo>
                      <a:pt x="3677" y="5152"/>
                    </a:lnTo>
                    <a:lnTo>
                      <a:pt x="3656" y="5177"/>
                    </a:lnTo>
                    <a:lnTo>
                      <a:pt x="3631" y="5198"/>
                    </a:lnTo>
                    <a:lnTo>
                      <a:pt x="3604" y="5217"/>
                    </a:lnTo>
                    <a:lnTo>
                      <a:pt x="3575" y="5231"/>
                    </a:lnTo>
                    <a:lnTo>
                      <a:pt x="3544" y="5241"/>
                    </a:lnTo>
                    <a:lnTo>
                      <a:pt x="3512" y="5248"/>
                    </a:lnTo>
                    <a:lnTo>
                      <a:pt x="3479" y="5250"/>
                    </a:lnTo>
                    <a:lnTo>
                      <a:pt x="3446" y="5248"/>
                    </a:lnTo>
                    <a:lnTo>
                      <a:pt x="3414" y="5241"/>
                    </a:lnTo>
                    <a:lnTo>
                      <a:pt x="3383" y="5231"/>
                    </a:lnTo>
                    <a:lnTo>
                      <a:pt x="3354" y="5217"/>
                    </a:lnTo>
                    <a:lnTo>
                      <a:pt x="3327" y="5198"/>
                    </a:lnTo>
                    <a:lnTo>
                      <a:pt x="3302" y="5177"/>
                    </a:lnTo>
                    <a:lnTo>
                      <a:pt x="3281" y="5152"/>
                    </a:lnTo>
                    <a:lnTo>
                      <a:pt x="3262" y="5125"/>
                    </a:lnTo>
                    <a:lnTo>
                      <a:pt x="3248" y="5096"/>
                    </a:lnTo>
                    <a:lnTo>
                      <a:pt x="3238" y="5065"/>
                    </a:lnTo>
                    <a:lnTo>
                      <a:pt x="3231" y="5033"/>
                    </a:lnTo>
                    <a:lnTo>
                      <a:pt x="3229" y="5000"/>
                    </a:lnTo>
                    <a:lnTo>
                      <a:pt x="3229" y="4239"/>
                    </a:lnTo>
                    <a:lnTo>
                      <a:pt x="3231" y="4206"/>
                    </a:lnTo>
                    <a:lnTo>
                      <a:pt x="3238" y="4174"/>
                    </a:lnTo>
                    <a:lnTo>
                      <a:pt x="3248" y="4143"/>
                    </a:lnTo>
                    <a:lnTo>
                      <a:pt x="3262" y="4114"/>
                    </a:lnTo>
                    <a:lnTo>
                      <a:pt x="3281" y="4087"/>
                    </a:lnTo>
                    <a:lnTo>
                      <a:pt x="3302" y="4062"/>
                    </a:lnTo>
                    <a:lnTo>
                      <a:pt x="3327" y="4041"/>
                    </a:lnTo>
                    <a:lnTo>
                      <a:pt x="3354" y="4022"/>
                    </a:lnTo>
                    <a:lnTo>
                      <a:pt x="3383" y="4008"/>
                    </a:lnTo>
                    <a:lnTo>
                      <a:pt x="3414" y="3998"/>
                    </a:lnTo>
                    <a:lnTo>
                      <a:pt x="3446" y="3991"/>
                    </a:lnTo>
                    <a:lnTo>
                      <a:pt x="3479" y="3989"/>
                    </a:lnTo>
                    <a:lnTo>
                      <a:pt x="3512" y="3991"/>
                    </a:lnTo>
                    <a:lnTo>
                      <a:pt x="3544" y="3998"/>
                    </a:lnTo>
                    <a:lnTo>
                      <a:pt x="3575" y="4008"/>
                    </a:lnTo>
                    <a:lnTo>
                      <a:pt x="3604" y="4022"/>
                    </a:lnTo>
                    <a:lnTo>
                      <a:pt x="3631" y="4041"/>
                    </a:lnTo>
                    <a:lnTo>
                      <a:pt x="3656" y="4062"/>
                    </a:lnTo>
                    <a:lnTo>
                      <a:pt x="3677" y="4087"/>
                    </a:lnTo>
                    <a:lnTo>
                      <a:pt x="3696" y="4114"/>
                    </a:lnTo>
                    <a:lnTo>
                      <a:pt x="3710" y="4143"/>
                    </a:lnTo>
                    <a:lnTo>
                      <a:pt x="3720" y="4174"/>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67" name="Google Shape;785;p8"/>
              <p:cNvSpPr/>
              <p:nvPr/>
            </p:nvSpPr>
            <p:spPr>
              <a:xfrm>
                <a:off x="4308995" y="3230880"/>
                <a:ext cx="914400" cy="914400"/>
              </a:xfrm>
              <a:custGeom>
                <a:avLst/>
                <a:gdLst/>
                <a:ahLst/>
                <a:cxnLst/>
                <a:rect l="l" t="t" r="r" b="b"/>
                <a:pathLst>
                  <a:path w="10000" h="10000" extrusionOk="0">
                    <a:moveTo>
                      <a:pt x="7277" y="4130"/>
                    </a:moveTo>
                    <a:lnTo>
                      <a:pt x="7279" y="4234"/>
                    </a:lnTo>
                    <a:lnTo>
                      <a:pt x="7279" y="4244"/>
                    </a:lnTo>
                    <a:lnTo>
                      <a:pt x="7277" y="4349"/>
                    </a:lnTo>
                    <a:lnTo>
                      <a:pt x="7277" y="4358"/>
                    </a:lnTo>
                    <a:lnTo>
                      <a:pt x="7271" y="4462"/>
                    </a:lnTo>
                    <a:lnTo>
                      <a:pt x="7270" y="4472"/>
                    </a:lnTo>
                    <a:lnTo>
                      <a:pt x="7260" y="4576"/>
                    </a:lnTo>
                    <a:lnTo>
                      <a:pt x="7259" y="4585"/>
                    </a:lnTo>
                    <a:lnTo>
                      <a:pt x="7246" y="4688"/>
                    </a:lnTo>
                    <a:lnTo>
                      <a:pt x="7244" y="4698"/>
                    </a:lnTo>
                    <a:lnTo>
                      <a:pt x="7227" y="4800"/>
                    </a:lnTo>
                    <a:lnTo>
                      <a:pt x="7225" y="4809"/>
                    </a:lnTo>
                    <a:lnTo>
                      <a:pt x="7204" y="4911"/>
                    </a:lnTo>
                    <a:lnTo>
                      <a:pt x="7202" y="4920"/>
                    </a:lnTo>
                    <a:lnTo>
                      <a:pt x="7177" y="5021"/>
                    </a:lnTo>
                    <a:lnTo>
                      <a:pt x="7174" y="5030"/>
                    </a:lnTo>
                    <a:lnTo>
                      <a:pt x="7145" y="5130"/>
                    </a:lnTo>
                    <a:lnTo>
                      <a:pt x="7143" y="5139"/>
                    </a:lnTo>
                    <a:lnTo>
                      <a:pt x="7110" y="5238"/>
                    </a:lnTo>
                    <a:lnTo>
                      <a:pt x="7107" y="5247"/>
                    </a:lnTo>
                    <a:lnTo>
                      <a:pt x="7071" y="5345"/>
                    </a:lnTo>
                    <a:lnTo>
                      <a:pt x="7067" y="5353"/>
                    </a:lnTo>
                    <a:lnTo>
                      <a:pt x="7027" y="5450"/>
                    </a:lnTo>
                    <a:lnTo>
                      <a:pt x="7024" y="5458"/>
                    </a:lnTo>
                    <a:lnTo>
                      <a:pt x="6980" y="5553"/>
                    </a:lnTo>
                    <a:lnTo>
                      <a:pt x="6976" y="5562"/>
                    </a:lnTo>
                    <a:lnTo>
                      <a:pt x="6929" y="5655"/>
                    </a:lnTo>
                    <a:lnTo>
                      <a:pt x="6924" y="5663"/>
                    </a:lnTo>
                    <a:lnTo>
                      <a:pt x="6874" y="5755"/>
                    </a:lnTo>
                    <a:lnTo>
                      <a:pt x="6869" y="5763"/>
                    </a:lnTo>
                    <a:lnTo>
                      <a:pt x="6815" y="5853"/>
                    </a:lnTo>
                    <a:lnTo>
                      <a:pt x="6810" y="5861"/>
                    </a:lnTo>
                    <a:lnTo>
                      <a:pt x="6753" y="5948"/>
                    </a:lnTo>
                    <a:lnTo>
                      <a:pt x="6747" y="5956"/>
                    </a:lnTo>
                    <a:lnTo>
                      <a:pt x="6687" y="6041"/>
                    </a:lnTo>
                    <a:lnTo>
                      <a:pt x="6681" y="6049"/>
                    </a:lnTo>
                    <a:lnTo>
                      <a:pt x="6622" y="6127"/>
                    </a:lnTo>
                    <a:lnTo>
                      <a:pt x="8797" y="8303"/>
                    </a:lnTo>
                    <a:lnTo>
                      <a:pt x="8828" y="8337"/>
                    </a:lnTo>
                    <a:lnTo>
                      <a:pt x="8853" y="8375"/>
                    </a:lnTo>
                    <a:lnTo>
                      <a:pt x="8873" y="8416"/>
                    </a:lnTo>
                    <a:lnTo>
                      <a:pt x="8888" y="8459"/>
                    </a:lnTo>
                    <a:lnTo>
                      <a:pt x="8897" y="8504"/>
                    </a:lnTo>
                    <a:lnTo>
                      <a:pt x="8900" y="8550"/>
                    </a:lnTo>
                    <a:lnTo>
                      <a:pt x="8897" y="8596"/>
                    </a:lnTo>
                    <a:lnTo>
                      <a:pt x="8888" y="8641"/>
                    </a:lnTo>
                    <a:lnTo>
                      <a:pt x="8873" y="8684"/>
                    </a:lnTo>
                    <a:lnTo>
                      <a:pt x="8853" y="8725"/>
                    </a:lnTo>
                    <a:lnTo>
                      <a:pt x="8828" y="8763"/>
                    </a:lnTo>
                    <a:lnTo>
                      <a:pt x="8797" y="8797"/>
                    </a:lnTo>
                    <a:lnTo>
                      <a:pt x="8763" y="8828"/>
                    </a:lnTo>
                    <a:lnTo>
                      <a:pt x="8725" y="8853"/>
                    </a:lnTo>
                    <a:lnTo>
                      <a:pt x="8684" y="8873"/>
                    </a:lnTo>
                    <a:lnTo>
                      <a:pt x="8641" y="8888"/>
                    </a:lnTo>
                    <a:lnTo>
                      <a:pt x="8596" y="8897"/>
                    </a:lnTo>
                    <a:lnTo>
                      <a:pt x="8550" y="8900"/>
                    </a:lnTo>
                    <a:lnTo>
                      <a:pt x="8504" y="8897"/>
                    </a:lnTo>
                    <a:lnTo>
                      <a:pt x="8459" y="8888"/>
                    </a:lnTo>
                    <a:lnTo>
                      <a:pt x="8416" y="8873"/>
                    </a:lnTo>
                    <a:lnTo>
                      <a:pt x="8375" y="8853"/>
                    </a:lnTo>
                    <a:lnTo>
                      <a:pt x="8337" y="8828"/>
                    </a:lnTo>
                    <a:lnTo>
                      <a:pt x="8303" y="8797"/>
                    </a:lnTo>
                    <a:lnTo>
                      <a:pt x="6127" y="6622"/>
                    </a:lnTo>
                    <a:lnTo>
                      <a:pt x="6049" y="6681"/>
                    </a:lnTo>
                    <a:lnTo>
                      <a:pt x="6041" y="6687"/>
                    </a:lnTo>
                    <a:lnTo>
                      <a:pt x="5956" y="6747"/>
                    </a:lnTo>
                    <a:lnTo>
                      <a:pt x="5948" y="6753"/>
                    </a:lnTo>
                    <a:lnTo>
                      <a:pt x="5861" y="6810"/>
                    </a:lnTo>
                    <a:lnTo>
                      <a:pt x="5853" y="6815"/>
                    </a:lnTo>
                    <a:lnTo>
                      <a:pt x="5763" y="6869"/>
                    </a:lnTo>
                    <a:lnTo>
                      <a:pt x="5755" y="6874"/>
                    </a:lnTo>
                    <a:lnTo>
                      <a:pt x="5663" y="6924"/>
                    </a:lnTo>
                    <a:lnTo>
                      <a:pt x="5655" y="6929"/>
                    </a:lnTo>
                    <a:lnTo>
                      <a:pt x="5562" y="6976"/>
                    </a:lnTo>
                    <a:lnTo>
                      <a:pt x="5553" y="6980"/>
                    </a:lnTo>
                    <a:lnTo>
                      <a:pt x="5458" y="7024"/>
                    </a:lnTo>
                    <a:lnTo>
                      <a:pt x="5450" y="7027"/>
                    </a:lnTo>
                    <a:lnTo>
                      <a:pt x="5353" y="7067"/>
                    </a:lnTo>
                    <a:lnTo>
                      <a:pt x="5345" y="7071"/>
                    </a:lnTo>
                    <a:lnTo>
                      <a:pt x="5247" y="7107"/>
                    </a:lnTo>
                    <a:lnTo>
                      <a:pt x="5238" y="7110"/>
                    </a:lnTo>
                    <a:lnTo>
                      <a:pt x="5139" y="7143"/>
                    </a:lnTo>
                    <a:lnTo>
                      <a:pt x="5130" y="7145"/>
                    </a:lnTo>
                    <a:lnTo>
                      <a:pt x="5030" y="7174"/>
                    </a:lnTo>
                    <a:lnTo>
                      <a:pt x="5021" y="7177"/>
                    </a:lnTo>
                    <a:lnTo>
                      <a:pt x="4920" y="7202"/>
                    </a:lnTo>
                    <a:lnTo>
                      <a:pt x="4911" y="7204"/>
                    </a:lnTo>
                    <a:lnTo>
                      <a:pt x="4809" y="7225"/>
                    </a:lnTo>
                    <a:lnTo>
                      <a:pt x="4800" y="7227"/>
                    </a:lnTo>
                    <a:lnTo>
                      <a:pt x="4698" y="7244"/>
                    </a:lnTo>
                    <a:lnTo>
                      <a:pt x="4688" y="7246"/>
                    </a:lnTo>
                    <a:lnTo>
                      <a:pt x="4585" y="7259"/>
                    </a:lnTo>
                    <a:lnTo>
                      <a:pt x="4576" y="7260"/>
                    </a:lnTo>
                    <a:lnTo>
                      <a:pt x="4472" y="7270"/>
                    </a:lnTo>
                    <a:lnTo>
                      <a:pt x="4462" y="7271"/>
                    </a:lnTo>
                    <a:lnTo>
                      <a:pt x="4358" y="7277"/>
                    </a:lnTo>
                    <a:lnTo>
                      <a:pt x="4349" y="7277"/>
                    </a:lnTo>
                    <a:lnTo>
                      <a:pt x="4244" y="7279"/>
                    </a:lnTo>
                    <a:lnTo>
                      <a:pt x="4234" y="7279"/>
                    </a:lnTo>
                    <a:lnTo>
                      <a:pt x="4130" y="7277"/>
                    </a:lnTo>
                    <a:lnTo>
                      <a:pt x="4120" y="7277"/>
                    </a:lnTo>
                    <a:lnTo>
                      <a:pt x="4016" y="7271"/>
                    </a:lnTo>
                    <a:lnTo>
                      <a:pt x="4007" y="7270"/>
                    </a:lnTo>
                    <a:lnTo>
                      <a:pt x="3903" y="7260"/>
                    </a:lnTo>
                    <a:lnTo>
                      <a:pt x="3893" y="7259"/>
                    </a:lnTo>
                    <a:lnTo>
                      <a:pt x="3790" y="7246"/>
                    </a:lnTo>
                    <a:lnTo>
                      <a:pt x="3781" y="7244"/>
                    </a:lnTo>
                    <a:lnTo>
                      <a:pt x="3678" y="7227"/>
                    </a:lnTo>
                    <a:lnTo>
                      <a:pt x="3669" y="7225"/>
                    </a:lnTo>
                    <a:lnTo>
                      <a:pt x="3567" y="7204"/>
                    </a:lnTo>
                    <a:lnTo>
                      <a:pt x="3558" y="7202"/>
                    </a:lnTo>
                    <a:lnTo>
                      <a:pt x="3457" y="7177"/>
                    </a:lnTo>
                    <a:lnTo>
                      <a:pt x="3448" y="7174"/>
                    </a:lnTo>
                    <a:lnTo>
                      <a:pt x="3348" y="7145"/>
                    </a:lnTo>
                    <a:lnTo>
                      <a:pt x="3340" y="7143"/>
                    </a:lnTo>
                    <a:lnTo>
                      <a:pt x="3241" y="7110"/>
                    </a:lnTo>
                    <a:lnTo>
                      <a:pt x="3232" y="7107"/>
                    </a:lnTo>
                    <a:lnTo>
                      <a:pt x="3134" y="7071"/>
                    </a:lnTo>
                    <a:lnTo>
                      <a:pt x="3126" y="7067"/>
                    </a:lnTo>
                    <a:lnTo>
                      <a:pt x="3029" y="7027"/>
                    </a:lnTo>
                    <a:lnTo>
                      <a:pt x="3021" y="7024"/>
                    </a:lnTo>
                    <a:lnTo>
                      <a:pt x="2926" y="6980"/>
                    </a:lnTo>
                    <a:lnTo>
                      <a:pt x="2917" y="6976"/>
                    </a:lnTo>
                    <a:lnTo>
                      <a:pt x="2824" y="6929"/>
                    </a:lnTo>
                    <a:lnTo>
                      <a:pt x="2816" y="6924"/>
                    </a:lnTo>
                    <a:lnTo>
                      <a:pt x="2724" y="6874"/>
                    </a:lnTo>
                    <a:lnTo>
                      <a:pt x="2716" y="6869"/>
                    </a:lnTo>
                    <a:lnTo>
                      <a:pt x="2626" y="6815"/>
                    </a:lnTo>
                    <a:lnTo>
                      <a:pt x="2618" y="6810"/>
                    </a:lnTo>
                    <a:lnTo>
                      <a:pt x="2531" y="6753"/>
                    </a:lnTo>
                    <a:lnTo>
                      <a:pt x="2523" y="6747"/>
                    </a:lnTo>
                    <a:lnTo>
                      <a:pt x="2438" y="6687"/>
                    </a:lnTo>
                    <a:lnTo>
                      <a:pt x="2430" y="6681"/>
                    </a:lnTo>
                    <a:lnTo>
                      <a:pt x="2348" y="6618"/>
                    </a:lnTo>
                    <a:lnTo>
                      <a:pt x="2340" y="6612"/>
                    </a:lnTo>
                    <a:lnTo>
                      <a:pt x="2260" y="6546"/>
                    </a:lnTo>
                    <a:lnTo>
                      <a:pt x="2253" y="6540"/>
                    </a:lnTo>
                    <a:lnTo>
                      <a:pt x="2175" y="6470"/>
                    </a:lnTo>
                    <a:lnTo>
                      <a:pt x="2169" y="6464"/>
                    </a:lnTo>
                    <a:lnTo>
                      <a:pt x="2094" y="6392"/>
                    </a:lnTo>
                    <a:lnTo>
                      <a:pt x="2087" y="6385"/>
                    </a:lnTo>
                    <a:lnTo>
                      <a:pt x="2015" y="6310"/>
                    </a:lnTo>
                    <a:lnTo>
                      <a:pt x="2008" y="6303"/>
                    </a:lnTo>
                    <a:lnTo>
                      <a:pt x="1939" y="6226"/>
                    </a:lnTo>
                    <a:lnTo>
                      <a:pt x="1933" y="6219"/>
                    </a:lnTo>
                    <a:lnTo>
                      <a:pt x="1866" y="6139"/>
                    </a:lnTo>
                    <a:lnTo>
                      <a:pt x="1861" y="6131"/>
                    </a:lnTo>
                    <a:lnTo>
                      <a:pt x="1797" y="6049"/>
                    </a:lnTo>
                    <a:lnTo>
                      <a:pt x="1792" y="6041"/>
                    </a:lnTo>
                    <a:lnTo>
                      <a:pt x="1731" y="5956"/>
                    </a:lnTo>
                    <a:lnTo>
                      <a:pt x="1726" y="5948"/>
                    </a:lnTo>
                    <a:lnTo>
                      <a:pt x="1669" y="5861"/>
                    </a:lnTo>
                    <a:lnTo>
                      <a:pt x="1664" y="5853"/>
                    </a:lnTo>
                    <a:lnTo>
                      <a:pt x="1610" y="5763"/>
                    </a:lnTo>
                    <a:lnTo>
                      <a:pt x="1605" y="5755"/>
                    </a:lnTo>
                    <a:lnTo>
                      <a:pt x="1555" y="5663"/>
                    </a:lnTo>
                    <a:lnTo>
                      <a:pt x="1550" y="5655"/>
                    </a:lnTo>
                    <a:lnTo>
                      <a:pt x="1503" y="5562"/>
                    </a:lnTo>
                    <a:lnTo>
                      <a:pt x="1499" y="5553"/>
                    </a:lnTo>
                    <a:lnTo>
                      <a:pt x="1455" y="5458"/>
                    </a:lnTo>
                    <a:lnTo>
                      <a:pt x="1452" y="5450"/>
                    </a:lnTo>
                    <a:lnTo>
                      <a:pt x="1412" y="5353"/>
                    </a:lnTo>
                    <a:lnTo>
                      <a:pt x="1408" y="5345"/>
                    </a:lnTo>
                    <a:lnTo>
                      <a:pt x="1372" y="5247"/>
                    </a:lnTo>
                    <a:lnTo>
                      <a:pt x="1369" y="5238"/>
                    </a:lnTo>
                    <a:lnTo>
                      <a:pt x="1336" y="5139"/>
                    </a:lnTo>
                    <a:lnTo>
                      <a:pt x="1334" y="5130"/>
                    </a:lnTo>
                    <a:lnTo>
                      <a:pt x="1305" y="5030"/>
                    </a:lnTo>
                    <a:lnTo>
                      <a:pt x="1302" y="5021"/>
                    </a:lnTo>
                    <a:lnTo>
                      <a:pt x="1277" y="4920"/>
                    </a:lnTo>
                    <a:lnTo>
                      <a:pt x="1275" y="4911"/>
                    </a:lnTo>
                    <a:lnTo>
                      <a:pt x="1254" y="4809"/>
                    </a:lnTo>
                    <a:lnTo>
                      <a:pt x="1252" y="4800"/>
                    </a:lnTo>
                    <a:lnTo>
                      <a:pt x="1235" y="4698"/>
                    </a:lnTo>
                    <a:lnTo>
                      <a:pt x="1233" y="4688"/>
                    </a:lnTo>
                    <a:lnTo>
                      <a:pt x="1220" y="4585"/>
                    </a:lnTo>
                    <a:lnTo>
                      <a:pt x="1219" y="4576"/>
                    </a:lnTo>
                    <a:lnTo>
                      <a:pt x="1209" y="4472"/>
                    </a:lnTo>
                    <a:lnTo>
                      <a:pt x="1208" y="4462"/>
                    </a:lnTo>
                    <a:lnTo>
                      <a:pt x="1202" y="4358"/>
                    </a:lnTo>
                    <a:lnTo>
                      <a:pt x="1202" y="4349"/>
                    </a:lnTo>
                    <a:lnTo>
                      <a:pt x="1200" y="4244"/>
                    </a:lnTo>
                    <a:lnTo>
                      <a:pt x="1200" y="4234"/>
                    </a:lnTo>
                    <a:lnTo>
                      <a:pt x="1202" y="4130"/>
                    </a:lnTo>
                    <a:lnTo>
                      <a:pt x="1202" y="4120"/>
                    </a:lnTo>
                    <a:lnTo>
                      <a:pt x="1208" y="4016"/>
                    </a:lnTo>
                    <a:lnTo>
                      <a:pt x="1209" y="4007"/>
                    </a:lnTo>
                    <a:lnTo>
                      <a:pt x="1219" y="3903"/>
                    </a:lnTo>
                    <a:lnTo>
                      <a:pt x="1220" y="3893"/>
                    </a:lnTo>
                    <a:lnTo>
                      <a:pt x="1233" y="3790"/>
                    </a:lnTo>
                    <a:lnTo>
                      <a:pt x="1235" y="3781"/>
                    </a:lnTo>
                    <a:lnTo>
                      <a:pt x="1252" y="3678"/>
                    </a:lnTo>
                    <a:lnTo>
                      <a:pt x="1254" y="3669"/>
                    </a:lnTo>
                    <a:lnTo>
                      <a:pt x="1275" y="3567"/>
                    </a:lnTo>
                    <a:lnTo>
                      <a:pt x="1277" y="3558"/>
                    </a:lnTo>
                    <a:lnTo>
                      <a:pt x="1302" y="3457"/>
                    </a:lnTo>
                    <a:lnTo>
                      <a:pt x="1305" y="3448"/>
                    </a:lnTo>
                    <a:lnTo>
                      <a:pt x="1334" y="3348"/>
                    </a:lnTo>
                    <a:lnTo>
                      <a:pt x="1336" y="3340"/>
                    </a:lnTo>
                    <a:lnTo>
                      <a:pt x="1369" y="3241"/>
                    </a:lnTo>
                    <a:lnTo>
                      <a:pt x="1372" y="3232"/>
                    </a:lnTo>
                    <a:lnTo>
                      <a:pt x="1408" y="3134"/>
                    </a:lnTo>
                    <a:lnTo>
                      <a:pt x="1412" y="3126"/>
                    </a:lnTo>
                    <a:lnTo>
                      <a:pt x="1452" y="3029"/>
                    </a:lnTo>
                    <a:lnTo>
                      <a:pt x="1455" y="3021"/>
                    </a:lnTo>
                    <a:lnTo>
                      <a:pt x="1499" y="2926"/>
                    </a:lnTo>
                    <a:lnTo>
                      <a:pt x="1503" y="2917"/>
                    </a:lnTo>
                    <a:lnTo>
                      <a:pt x="1550" y="2824"/>
                    </a:lnTo>
                    <a:lnTo>
                      <a:pt x="1555" y="2816"/>
                    </a:lnTo>
                    <a:lnTo>
                      <a:pt x="1605" y="2724"/>
                    </a:lnTo>
                    <a:lnTo>
                      <a:pt x="1610" y="2716"/>
                    </a:lnTo>
                    <a:lnTo>
                      <a:pt x="1664" y="2626"/>
                    </a:lnTo>
                    <a:lnTo>
                      <a:pt x="1669" y="2618"/>
                    </a:lnTo>
                    <a:lnTo>
                      <a:pt x="1726" y="2531"/>
                    </a:lnTo>
                    <a:lnTo>
                      <a:pt x="1731" y="2523"/>
                    </a:lnTo>
                    <a:lnTo>
                      <a:pt x="1792" y="2438"/>
                    </a:lnTo>
                    <a:lnTo>
                      <a:pt x="1797" y="2430"/>
                    </a:lnTo>
                    <a:lnTo>
                      <a:pt x="1861" y="2348"/>
                    </a:lnTo>
                    <a:lnTo>
                      <a:pt x="1866" y="2340"/>
                    </a:lnTo>
                    <a:lnTo>
                      <a:pt x="1933" y="2260"/>
                    </a:lnTo>
                    <a:lnTo>
                      <a:pt x="1939" y="2253"/>
                    </a:lnTo>
                    <a:lnTo>
                      <a:pt x="2008" y="2175"/>
                    </a:lnTo>
                    <a:lnTo>
                      <a:pt x="2015" y="2169"/>
                    </a:lnTo>
                    <a:lnTo>
                      <a:pt x="2087" y="2094"/>
                    </a:lnTo>
                    <a:lnTo>
                      <a:pt x="2094" y="2087"/>
                    </a:lnTo>
                    <a:lnTo>
                      <a:pt x="2169" y="2015"/>
                    </a:lnTo>
                    <a:lnTo>
                      <a:pt x="2175" y="2008"/>
                    </a:lnTo>
                    <a:lnTo>
                      <a:pt x="2253" y="1939"/>
                    </a:lnTo>
                    <a:lnTo>
                      <a:pt x="2260" y="1933"/>
                    </a:lnTo>
                    <a:lnTo>
                      <a:pt x="2340" y="1866"/>
                    </a:lnTo>
                    <a:lnTo>
                      <a:pt x="2348" y="1861"/>
                    </a:lnTo>
                    <a:lnTo>
                      <a:pt x="2430" y="1797"/>
                    </a:lnTo>
                    <a:lnTo>
                      <a:pt x="2438" y="1792"/>
                    </a:lnTo>
                    <a:lnTo>
                      <a:pt x="2523" y="1731"/>
                    </a:lnTo>
                    <a:lnTo>
                      <a:pt x="2531" y="1726"/>
                    </a:lnTo>
                    <a:lnTo>
                      <a:pt x="2618" y="1669"/>
                    </a:lnTo>
                    <a:lnTo>
                      <a:pt x="2626" y="1664"/>
                    </a:lnTo>
                    <a:lnTo>
                      <a:pt x="2716" y="1610"/>
                    </a:lnTo>
                    <a:lnTo>
                      <a:pt x="2724" y="1605"/>
                    </a:lnTo>
                    <a:lnTo>
                      <a:pt x="2816" y="1555"/>
                    </a:lnTo>
                    <a:lnTo>
                      <a:pt x="2824" y="1550"/>
                    </a:lnTo>
                    <a:lnTo>
                      <a:pt x="2917" y="1503"/>
                    </a:lnTo>
                    <a:lnTo>
                      <a:pt x="2926" y="1499"/>
                    </a:lnTo>
                    <a:lnTo>
                      <a:pt x="3021" y="1455"/>
                    </a:lnTo>
                    <a:lnTo>
                      <a:pt x="3029" y="1452"/>
                    </a:lnTo>
                    <a:lnTo>
                      <a:pt x="3126" y="1412"/>
                    </a:lnTo>
                    <a:lnTo>
                      <a:pt x="3134" y="1408"/>
                    </a:lnTo>
                    <a:lnTo>
                      <a:pt x="3232" y="1372"/>
                    </a:lnTo>
                    <a:lnTo>
                      <a:pt x="3241" y="1369"/>
                    </a:lnTo>
                    <a:lnTo>
                      <a:pt x="3340" y="1336"/>
                    </a:lnTo>
                    <a:lnTo>
                      <a:pt x="3348" y="1334"/>
                    </a:lnTo>
                    <a:lnTo>
                      <a:pt x="3448" y="1305"/>
                    </a:lnTo>
                    <a:lnTo>
                      <a:pt x="3457" y="1302"/>
                    </a:lnTo>
                    <a:lnTo>
                      <a:pt x="3558" y="1277"/>
                    </a:lnTo>
                    <a:lnTo>
                      <a:pt x="3567" y="1275"/>
                    </a:lnTo>
                    <a:lnTo>
                      <a:pt x="3669" y="1254"/>
                    </a:lnTo>
                    <a:lnTo>
                      <a:pt x="3678" y="1252"/>
                    </a:lnTo>
                    <a:lnTo>
                      <a:pt x="3781" y="1235"/>
                    </a:lnTo>
                    <a:lnTo>
                      <a:pt x="3790" y="1233"/>
                    </a:lnTo>
                    <a:lnTo>
                      <a:pt x="3893" y="1220"/>
                    </a:lnTo>
                    <a:lnTo>
                      <a:pt x="3903" y="1219"/>
                    </a:lnTo>
                    <a:lnTo>
                      <a:pt x="4007" y="1209"/>
                    </a:lnTo>
                    <a:lnTo>
                      <a:pt x="4016" y="1208"/>
                    </a:lnTo>
                    <a:lnTo>
                      <a:pt x="4120" y="1202"/>
                    </a:lnTo>
                    <a:lnTo>
                      <a:pt x="4130" y="1202"/>
                    </a:lnTo>
                    <a:lnTo>
                      <a:pt x="4234" y="1200"/>
                    </a:lnTo>
                    <a:lnTo>
                      <a:pt x="4244" y="1200"/>
                    </a:lnTo>
                    <a:lnTo>
                      <a:pt x="4349" y="1202"/>
                    </a:lnTo>
                    <a:lnTo>
                      <a:pt x="4358" y="1202"/>
                    </a:lnTo>
                    <a:lnTo>
                      <a:pt x="4462" y="1208"/>
                    </a:lnTo>
                    <a:lnTo>
                      <a:pt x="4472" y="1209"/>
                    </a:lnTo>
                    <a:lnTo>
                      <a:pt x="4576" y="1219"/>
                    </a:lnTo>
                    <a:lnTo>
                      <a:pt x="4585" y="1220"/>
                    </a:lnTo>
                    <a:lnTo>
                      <a:pt x="4688" y="1233"/>
                    </a:lnTo>
                    <a:lnTo>
                      <a:pt x="4698" y="1235"/>
                    </a:lnTo>
                    <a:lnTo>
                      <a:pt x="4800" y="1252"/>
                    </a:lnTo>
                    <a:lnTo>
                      <a:pt x="4809" y="1254"/>
                    </a:lnTo>
                    <a:lnTo>
                      <a:pt x="4911" y="1275"/>
                    </a:lnTo>
                    <a:lnTo>
                      <a:pt x="4920" y="1277"/>
                    </a:lnTo>
                    <a:lnTo>
                      <a:pt x="5021" y="1302"/>
                    </a:lnTo>
                    <a:lnTo>
                      <a:pt x="5030" y="1305"/>
                    </a:lnTo>
                    <a:lnTo>
                      <a:pt x="5130" y="1334"/>
                    </a:lnTo>
                    <a:lnTo>
                      <a:pt x="5139" y="1336"/>
                    </a:lnTo>
                    <a:lnTo>
                      <a:pt x="5238" y="1369"/>
                    </a:lnTo>
                    <a:lnTo>
                      <a:pt x="5247" y="1372"/>
                    </a:lnTo>
                    <a:lnTo>
                      <a:pt x="5345" y="1408"/>
                    </a:lnTo>
                    <a:lnTo>
                      <a:pt x="5353" y="1412"/>
                    </a:lnTo>
                    <a:lnTo>
                      <a:pt x="5450" y="1452"/>
                    </a:lnTo>
                    <a:lnTo>
                      <a:pt x="5458" y="1455"/>
                    </a:lnTo>
                    <a:lnTo>
                      <a:pt x="5553" y="1499"/>
                    </a:lnTo>
                    <a:lnTo>
                      <a:pt x="5562" y="1503"/>
                    </a:lnTo>
                    <a:lnTo>
                      <a:pt x="5655" y="1550"/>
                    </a:lnTo>
                    <a:lnTo>
                      <a:pt x="5663" y="1555"/>
                    </a:lnTo>
                    <a:lnTo>
                      <a:pt x="5755" y="1605"/>
                    </a:lnTo>
                    <a:lnTo>
                      <a:pt x="5763" y="1610"/>
                    </a:lnTo>
                    <a:lnTo>
                      <a:pt x="5853" y="1664"/>
                    </a:lnTo>
                    <a:lnTo>
                      <a:pt x="5861" y="1669"/>
                    </a:lnTo>
                    <a:lnTo>
                      <a:pt x="5948" y="1726"/>
                    </a:lnTo>
                    <a:lnTo>
                      <a:pt x="5956" y="1731"/>
                    </a:lnTo>
                    <a:lnTo>
                      <a:pt x="6041" y="1792"/>
                    </a:lnTo>
                    <a:lnTo>
                      <a:pt x="6049" y="1797"/>
                    </a:lnTo>
                    <a:lnTo>
                      <a:pt x="6131" y="1861"/>
                    </a:lnTo>
                    <a:lnTo>
                      <a:pt x="6139" y="1866"/>
                    </a:lnTo>
                    <a:lnTo>
                      <a:pt x="6219" y="1933"/>
                    </a:lnTo>
                    <a:lnTo>
                      <a:pt x="6226" y="1939"/>
                    </a:lnTo>
                    <a:lnTo>
                      <a:pt x="6303" y="2008"/>
                    </a:lnTo>
                    <a:lnTo>
                      <a:pt x="6310" y="2015"/>
                    </a:lnTo>
                    <a:lnTo>
                      <a:pt x="6385" y="2087"/>
                    </a:lnTo>
                    <a:lnTo>
                      <a:pt x="6392" y="2094"/>
                    </a:lnTo>
                    <a:lnTo>
                      <a:pt x="6464" y="2169"/>
                    </a:lnTo>
                    <a:lnTo>
                      <a:pt x="6470" y="2175"/>
                    </a:lnTo>
                    <a:lnTo>
                      <a:pt x="6540" y="2253"/>
                    </a:lnTo>
                    <a:lnTo>
                      <a:pt x="6546" y="2260"/>
                    </a:lnTo>
                    <a:lnTo>
                      <a:pt x="6612" y="2340"/>
                    </a:lnTo>
                    <a:lnTo>
                      <a:pt x="6618" y="2348"/>
                    </a:lnTo>
                    <a:lnTo>
                      <a:pt x="6681" y="2430"/>
                    </a:lnTo>
                    <a:lnTo>
                      <a:pt x="6687" y="2438"/>
                    </a:lnTo>
                    <a:lnTo>
                      <a:pt x="6747" y="2523"/>
                    </a:lnTo>
                    <a:lnTo>
                      <a:pt x="6753" y="2531"/>
                    </a:lnTo>
                    <a:lnTo>
                      <a:pt x="6810" y="2618"/>
                    </a:lnTo>
                    <a:lnTo>
                      <a:pt x="6815" y="2626"/>
                    </a:lnTo>
                    <a:lnTo>
                      <a:pt x="6869" y="2716"/>
                    </a:lnTo>
                    <a:lnTo>
                      <a:pt x="6874" y="2724"/>
                    </a:lnTo>
                    <a:lnTo>
                      <a:pt x="6924" y="2816"/>
                    </a:lnTo>
                    <a:lnTo>
                      <a:pt x="6929" y="2824"/>
                    </a:lnTo>
                    <a:lnTo>
                      <a:pt x="6976" y="2917"/>
                    </a:lnTo>
                    <a:lnTo>
                      <a:pt x="6980" y="2926"/>
                    </a:lnTo>
                    <a:lnTo>
                      <a:pt x="7024" y="3021"/>
                    </a:lnTo>
                    <a:lnTo>
                      <a:pt x="7027" y="3029"/>
                    </a:lnTo>
                    <a:lnTo>
                      <a:pt x="7067" y="3126"/>
                    </a:lnTo>
                    <a:lnTo>
                      <a:pt x="7071" y="3134"/>
                    </a:lnTo>
                    <a:lnTo>
                      <a:pt x="7107" y="3232"/>
                    </a:lnTo>
                    <a:lnTo>
                      <a:pt x="7110" y="3241"/>
                    </a:lnTo>
                    <a:lnTo>
                      <a:pt x="7143" y="3340"/>
                    </a:lnTo>
                    <a:lnTo>
                      <a:pt x="7145" y="3348"/>
                    </a:lnTo>
                    <a:lnTo>
                      <a:pt x="7174" y="3448"/>
                    </a:lnTo>
                    <a:lnTo>
                      <a:pt x="7177" y="3457"/>
                    </a:lnTo>
                    <a:lnTo>
                      <a:pt x="7202" y="3558"/>
                    </a:lnTo>
                    <a:lnTo>
                      <a:pt x="7204" y="3567"/>
                    </a:lnTo>
                    <a:lnTo>
                      <a:pt x="7225" y="3669"/>
                    </a:lnTo>
                    <a:lnTo>
                      <a:pt x="7227" y="3678"/>
                    </a:lnTo>
                    <a:lnTo>
                      <a:pt x="7244" y="3781"/>
                    </a:lnTo>
                    <a:lnTo>
                      <a:pt x="7246" y="3790"/>
                    </a:lnTo>
                    <a:lnTo>
                      <a:pt x="7259" y="3893"/>
                    </a:lnTo>
                    <a:lnTo>
                      <a:pt x="7260" y="3903"/>
                    </a:lnTo>
                    <a:lnTo>
                      <a:pt x="7270" y="4007"/>
                    </a:lnTo>
                    <a:lnTo>
                      <a:pt x="7271" y="4016"/>
                    </a:lnTo>
                    <a:lnTo>
                      <a:pt x="7277" y="4120"/>
                    </a:lnTo>
                    <a:lnTo>
                      <a:pt x="7277" y="4130"/>
                    </a:lnTo>
                    <a:close/>
                    <a:moveTo>
                      <a:pt x="6777" y="4334"/>
                    </a:moveTo>
                    <a:lnTo>
                      <a:pt x="6779" y="4239"/>
                    </a:lnTo>
                    <a:lnTo>
                      <a:pt x="6777" y="4144"/>
                    </a:lnTo>
                    <a:lnTo>
                      <a:pt x="6772" y="4049"/>
                    </a:lnTo>
                    <a:lnTo>
                      <a:pt x="6763" y="3954"/>
                    </a:lnTo>
                    <a:lnTo>
                      <a:pt x="6750" y="3860"/>
                    </a:lnTo>
                    <a:lnTo>
                      <a:pt x="6735" y="3767"/>
                    </a:lnTo>
                    <a:lnTo>
                      <a:pt x="6715" y="3674"/>
                    </a:lnTo>
                    <a:lnTo>
                      <a:pt x="6692" y="3582"/>
                    </a:lnTo>
                    <a:lnTo>
                      <a:pt x="6666" y="3491"/>
                    </a:lnTo>
                    <a:lnTo>
                      <a:pt x="6637" y="3401"/>
                    </a:lnTo>
                    <a:lnTo>
                      <a:pt x="6604" y="3313"/>
                    </a:lnTo>
                    <a:lnTo>
                      <a:pt x="6567" y="3225"/>
                    </a:lnTo>
                    <a:lnTo>
                      <a:pt x="6528" y="3139"/>
                    </a:lnTo>
                    <a:lnTo>
                      <a:pt x="6485" y="3054"/>
                    </a:lnTo>
                    <a:lnTo>
                      <a:pt x="6438" y="2970"/>
                    </a:lnTo>
                    <a:lnTo>
                      <a:pt x="6389" y="2888"/>
                    </a:lnTo>
                    <a:lnTo>
                      <a:pt x="6337" y="2809"/>
                    </a:lnTo>
                    <a:lnTo>
                      <a:pt x="6282" y="2731"/>
                    </a:lnTo>
                    <a:lnTo>
                      <a:pt x="6224" y="2656"/>
                    </a:lnTo>
                    <a:lnTo>
                      <a:pt x="6164" y="2583"/>
                    </a:lnTo>
                    <a:lnTo>
                      <a:pt x="6100" y="2512"/>
                    </a:lnTo>
                    <a:lnTo>
                      <a:pt x="6035" y="2444"/>
                    </a:lnTo>
                    <a:lnTo>
                      <a:pt x="5967" y="2378"/>
                    </a:lnTo>
                    <a:lnTo>
                      <a:pt x="5896" y="2315"/>
                    </a:lnTo>
                    <a:lnTo>
                      <a:pt x="5823" y="2254"/>
                    </a:lnTo>
                    <a:lnTo>
                      <a:pt x="5748" y="2197"/>
                    </a:lnTo>
                    <a:lnTo>
                      <a:pt x="5670" y="2142"/>
                    </a:lnTo>
                    <a:lnTo>
                      <a:pt x="5591" y="2090"/>
                    </a:lnTo>
                    <a:lnTo>
                      <a:pt x="5509" y="2041"/>
                    </a:lnTo>
                    <a:lnTo>
                      <a:pt x="5425" y="1994"/>
                    </a:lnTo>
                    <a:lnTo>
                      <a:pt x="5340" y="1951"/>
                    </a:lnTo>
                    <a:lnTo>
                      <a:pt x="5254" y="1912"/>
                    </a:lnTo>
                    <a:lnTo>
                      <a:pt x="5166" y="1875"/>
                    </a:lnTo>
                    <a:lnTo>
                      <a:pt x="5077" y="1842"/>
                    </a:lnTo>
                    <a:lnTo>
                      <a:pt x="4988" y="1813"/>
                    </a:lnTo>
                    <a:lnTo>
                      <a:pt x="4896" y="1787"/>
                    </a:lnTo>
                    <a:lnTo>
                      <a:pt x="4805" y="1764"/>
                    </a:lnTo>
                    <a:lnTo>
                      <a:pt x="4712" y="1744"/>
                    </a:lnTo>
                    <a:lnTo>
                      <a:pt x="4618" y="1729"/>
                    </a:lnTo>
                    <a:lnTo>
                      <a:pt x="4524" y="1716"/>
                    </a:lnTo>
                    <a:lnTo>
                      <a:pt x="4430" y="1707"/>
                    </a:lnTo>
                    <a:lnTo>
                      <a:pt x="4334" y="1702"/>
                    </a:lnTo>
                    <a:lnTo>
                      <a:pt x="4239" y="1700"/>
                    </a:lnTo>
                    <a:lnTo>
                      <a:pt x="4144" y="1702"/>
                    </a:lnTo>
                    <a:lnTo>
                      <a:pt x="4049" y="1707"/>
                    </a:lnTo>
                    <a:lnTo>
                      <a:pt x="3954" y="1716"/>
                    </a:lnTo>
                    <a:lnTo>
                      <a:pt x="3860" y="1729"/>
                    </a:lnTo>
                    <a:lnTo>
                      <a:pt x="3767" y="1744"/>
                    </a:lnTo>
                    <a:lnTo>
                      <a:pt x="3674" y="1764"/>
                    </a:lnTo>
                    <a:lnTo>
                      <a:pt x="3582" y="1787"/>
                    </a:lnTo>
                    <a:lnTo>
                      <a:pt x="3491" y="1813"/>
                    </a:lnTo>
                    <a:lnTo>
                      <a:pt x="3401" y="1842"/>
                    </a:lnTo>
                    <a:lnTo>
                      <a:pt x="3313" y="1875"/>
                    </a:lnTo>
                    <a:lnTo>
                      <a:pt x="3225" y="1912"/>
                    </a:lnTo>
                    <a:lnTo>
                      <a:pt x="3139" y="1951"/>
                    </a:lnTo>
                    <a:lnTo>
                      <a:pt x="3054" y="1994"/>
                    </a:lnTo>
                    <a:lnTo>
                      <a:pt x="2970" y="2041"/>
                    </a:lnTo>
                    <a:lnTo>
                      <a:pt x="2888" y="2090"/>
                    </a:lnTo>
                    <a:lnTo>
                      <a:pt x="2808" y="2142"/>
                    </a:lnTo>
                    <a:lnTo>
                      <a:pt x="2731" y="2197"/>
                    </a:lnTo>
                    <a:lnTo>
                      <a:pt x="2656" y="2254"/>
                    </a:lnTo>
                    <a:lnTo>
                      <a:pt x="2583" y="2315"/>
                    </a:lnTo>
                    <a:lnTo>
                      <a:pt x="2512" y="2378"/>
                    </a:lnTo>
                    <a:lnTo>
                      <a:pt x="2444" y="2444"/>
                    </a:lnTo>
                    <a:lnTo>
                      <a:pt x="2378" y="2512"/>
                    </a:lnTo>
                    <a:lnTo>
                      <a:pt x="2315" y="2583"/>
                    </a:lnTo>
                    <a:lnTo>
                      <a:pt x="2254" y="2656"/>
                    </a:lnTo>
                    <a:lnTo>
                      <a:pt x="2197" y="2731"/>
                    </a:lnTo>
                    <a:lnTo>
                      <a:pt x="2142" y="2808"/>
                    </a:lnTo>
                    <a:lnTo>
                      <a:pt x="2090" y="2888"/>
                    </a:lnTo>
                    <a:lnTo>
                      <a:pt x="2041" y="2970"/>
                    </a:lnTo>
                    <a:lnTo>
                      <a:pt x="1994" y="3054"/>
                    </a:lnTo>
                    <a:lnTo>
                      <a:pt x="1951" y="3139"/>
                    </a:lnTo>
                    <a:lnTo>
                      <a:pt x="1912" y="3225"/>
                    </a:lnTo>
                    <a:lnTo>
                      <a:pt x="1875" y="3313"/>
                    </a:lnTo>
                    <a:lnTo>
                      <a:pt x="1842" y="3401"/>
                    </a:lnTo>
                    <a:lnTo>
                      <a:pt x="1813" y="3491"/>
                    </a:lnTo>
                    <a:lnTo>
                      <a:pt x="1787" y="3582"/>
                    </a:lnTo>
                    <a:lnTo>
                      <a:pt x="1764" y="3674"/>
                    </a:lnTo>
                    <a:lnTo>
                      <a:pt x="1744" y="3767"/>
                    </a:lnTo>
                    <a:lnTo>
                      <a:pt x="1729" y="3860"/>
                    </a:lnTo>
                    <a:lnTo>
                      <a:pt x="1716" y="3954"/>
                    </a:lnTo>
                    <a:lnTo>
                      <a:pt x="1707" y="4049"/>
                    </a:lnTo>
                    <a:lnTo>
                      <a:pt x="1702" y="4144"/>
                    </a:lnTo>
                    <a:lnTo>
                      <a:pt x="1700" y="4239"/>
                    </a:lnTo>
                    <a:lnTo>
                      <a:pt x="1702" y="4334"/>
                    </a:lnTo>
                    <a:lnTo>
                      <a:pt x="1707" y="4430"/>
                    </a:lnTo>
                    <a:lnTo>
                      <a:pt x="1716" y="4524"/>
                    </a:lnTo>
                    <a:lnTo>
                      <a:pt x="1729" y="4618"/>
                    </a:lnTo>
                    <a:lnTo>
                      <a:pt x="1744" y="4712"/>
                    </a:lnTo>
                    <a:lnTo>
                      <a:pt x="1764" y="4805"/>
                    </a:lnTo>
                    <a:lnTo>
                      <a:pt x="1787" y="4896"/>
                    </a:lnTo>
                    <a:lnTo>
                      <a:pt x="1813" y="4988"/>
                    </a:lnTo>
                    <a:lnTo>
                      <a:pt x="1842" y="5077"/>
                    </a:lnTo>
                    <a:lnTo>
                      <a:pt x="1875" y="5166"/>
                    </a:lnTo>
                    <a:lnTo>
                      <a:pt x="1912" y="5254"/>
                    </a:lnTo>
                    <a:lnTo>
                      <a:pt x="1951" y="5340"/>
                    </a:lnTo>
                    <a:lnTo>
                      <a:pt x="1994" y="5425"/>
                    </a:lnTo>
                    <a:lnTo>
                      <a:pt x="2041" y="5509"/>
                    </a:lnTo>
                    <a:lnTo>
                      <a:pt x="2090" y="5591"/>
                    </a:lnTo>
                    <a:lnTo>
                      <a:pt x="2142" y="5670"/>
                    </a:lnTo>
                    <a:lnTo>
                      <a:pt x="2197" y="5748"/>
                    </a:lnTo>
                    <a:lnTo>
                      <a:pt x="2254" y="5823"/>
                    </a:lnTo>
                    <a:lnTo>
                      <a:pt x="2315" y="5896"/>
                    </a:lnTo>
                    <a:lnTo>
                      <a:pt x="2378" y="5967"/>
                    </a:lnTo>
                    <a:lnTo>
                      <a:pt x="2444" y="6035"/>
                    </a:lnTo>
                    <a:lnTo>
                      <a:pt x="2512" y="6100"/>
                    </a:lnTo>
                    <a:lnTo>
                      <a:pt x="2583" y="6164"/>
                    </a:lnTo>
                    <a:lnTo>
                      <a:pt x="2656" y="6224"/>
                    </a:lnTo>
                    <a:lnTo>
                      <a:pt x="2731" y="6282"/>
                    </a:lnTo>
                    <a:lnTo>
                      <a:pt x="2809" y="6337"/>
                    </a:lnTo>
                    <a:lnTo>
                      <a:pt x="2888" y="6389"/>
                    </a:lnTo>
                    <a:lnTo>
                      <a:pt x="2970" y="6438"/>
                    </a:lnTo>
                    <a:lnTo>
                      <a:pt x="3054" y="6485"/>
                    </a:lnTo>
                    <a:lnTo>
                      <a:pt x="3139" y="6528"/>
                    </a:lnTo>
                    <a:lnTo>
                      <a:pt x="3225" y="6567"/>
                    </a:lnTo>
                    <a:lnTo>
                      <a:pt x="3313" y="6604"/>
                    </a:lnTo>
                    <a:lnTo>
                      <a:pt x="3401" y="6637"/>
                    </a:lnTo>
                    <a:lnTo>
                      <a:pt x="3491" y="6666"/>
                    </a:lnTo>
                    <a:lnTo>
                      <a:pt x="3582" y="6692"/>
                    </a:lnTo>
                    <a:lnTo>
                      <a:pt x="3674" y="6715"/>
                    </a:lnTo>
                    <a:lnTo>
                      <a:pt x="3767" y="6735"/>
                    </a:lnTo>
                    <a:lnTo>
                      <a:pt x="3860" y="6750"/>
                    </a:lnTo>
                    <a:lnTo>
                      <a:pt x="3954" y="6763"/>
                    </a:lnTo>
                    <a:lnTo>
                      <a:pt x="4049" y="6772"/>
                    </a:lnTo>
                    <a:lnTo>
                      <a:pt x="4144" y="6777"/>
                    </a:lnTo>
                    <a:lnTo>
                      <a:pt x="4239" y="6779"/>
                    </a:lnTo>
                    <a:lnTo>
                      <a:pt x="4334" y="6777"/>
                    </a:lnTo>
                    <a:lnTo>
                      <a:pt x="4430" y="6772"/>
                    </a:lnTo>
                    <a:lnTo>
                      <a:pt x="4524" y="6763"/>
                    </a:lnTo>
                    <a:lnTo>
                      <a:pt x="4618" y="6750"/>
                    </a:lnTo>
                    <a:lnTo>
                      <a:pt x="4712" y="6735"/>
                    </a:lnTo>
                    <a:lnTo>
                      <a:pt x="4805" y="6715"/>
                    </a:lnTo>
                    <a:lnTo>
                      <a:pt x="4896" y="6692"/>
                    </a:lnTo>
                    <a:lnTo>
                      <a:pt x="4988" y="6666"/>
                    </a:lnTo>
                    <a:lnTo>
                      <a:pt x="5077" y="6637"/>
                    </a:lnTo>
                    <a:lnTo>
                      <a:pt x="5166" y="6604"/>
                    </a:lnTo>
                    <a:lnTo>
                      <a:pt x="5254" y="6567"/>
                    </a:lnTo>
                    <a:lnTo>
                      <a:pt x="5340" y="6528"/>
                    </a:lnTo>
                    <a:lnTo>
                      <a:pt x="5425" y="6485"/>
                    </a:lnTo>
                    <a:lnTo>
                      <a:pt x="5509" y="6438"/>
                    </a:lnTo>
                    <a:lnTo>
                      <a:pt x="5591" y="6389"/>
                    </a:lnTo>
                    <a:lnTo>
                      <a:pt x="5670" y="6337"/>
                    </a:lnTo>
                    <a:lnTo>
                      <a:pt x="5748" y="6282"/>
                    </a:lnTo>
                    <a:lnTo>
                      <a:pt x="5823" y="6224"/>
                    </a:lnTo>
                    <a:lnTo>
                      <a:pt x="5896" y="6164"/>
                    </a:lnTo>
                    <a:lnTo>
                      <a:pt x="5957" y="6109"/>
                    </a:lnTo>
                    <a:lnTo>
                      <a:pt x="5965" y="6093"/>
                    </a:lnTo>
                    <a:lnTo>
                      <a:pt x="5990" y="6055"/>
                    </a:lnTo>
                    <a:lnTo>
                      <a:pt x="6021" y="6021"/>
                    </a:lnTo>
                    <a:lnTo>
                      <a:pt x="6055" y="5990"/>
                    </a:lnTo>
                    <a:lnTo>
                      <a:pt x="6093" y="5965"/>
                    </a:lnTo>
                    <a:lnTo>
                      <a:pt x="6109" y="5957"/>
                    </a:lnTo>
                    <a:lnTo>
                      <a:pt x="6164" y="5896"/>
                    </a:lnTo>
                    <a:lnTo>
                      <a:pt x="6224" y="5823"/>
                    </a:lnTo>
                    <a:lnTo>
                      <a:pt x="6282" y="5748"/>
                    </a:lnTo>
                    <a:lnTo>
                      <a:pt x="6337" y="5670"/>
                    </a:lnTo>
                    <a:lnTo>
                      <a:pt x="6389" y="5591"/>
                    </a:lnTo>
                    <a:lnTo>
                      <a:pt x="6438" y="5509"/>
                    </a:lnTo>
                    <a:lnTo>
                      <a:pt x="6485" y="5425"/>
                    </a:lnTo>
                    <a:lnTo>
                      <a:pt x="6528" y="5340"/>
                    </a:lnTo>
                    <a:lnTo>
                      <a:pt x="6567" y="5254"/>
                    </a:lnTo>
                    <a:lnTo>
                      <a:pt x="6604" y="5166"/>
                    </a:lnTo>
                    <a:lnTo>
                      <a:pt x="6637" y="5077"/>
                    </a:lnTo>
                    <a:lnTo>
                      <a:pt x="6666" y="4988"/>
                    </a:lnTo>
                    <a:lnTo>
                      <a:pt x="6692" y="4896"/>
                    </a:lnTo>
                    <a:lnTo>
                      <a:pt x="6715" y="4805"/>
                    </a:lnTo>
                    <a:lnTo>
                      <a:pt x="6735" y="4712"/>
                    </a:lnTo>
                    <a:lnTo>
                      <a:pt x="6750" y="4618"/>
                    </a:lnTo>
                    <a:lnTo>
                      <a:pt x="6763" y="4524"/>
                    </a:lnTo>
                    <a:lnTo>
                      <a:pt x="6772" y="4430"/>
                    </a:lnTo>
                    <a:lnTo>
                      <a:pt x="6777" y="4334"/>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grpSp>
        <p:nvGrpSpPr>
          <p:cNvPr id="47" name="Group 46">
            <a:extLst>
              <a:ext uri="{FF2B5EF4-FFF2-40B4-BE49-F238E27FC236}">
                <a16:creationId xmlns:a16="http://schemas.microsoft.com/office/drawing/2014/main" id="{5C21B9D6-FE35-4FDA-B7FD-A8C793A1DE73}"/>
              </a:ext>
            </a:extLst>
          </p:cNvPr>
          <p:cNvGrpSpPr/>
          <p:nvPr/>
        </p:nvGrpSpPr>
        <p:grpSpPr>
          <a:xfrm>
            <a:off x="7398860" y="4615896"/>
            <a:ext cx="691844" cy="683724"/>
            <a:chOff x="411872" y="4604382"/>
            <a:chExt cx="987107" cy="975521"/>
          </a:xfrm>
        </p:grpSpPr>
        <p:sp>
          <p:nvSpPr>
            <p:cNvPr id="48" name="Oval 47">
              <a:extLst>
                <a:ext uri="{FF2B5EF4-FFF2-40B4-BE49-F238E27FC236}">
                  <a16:creationId xmlns:a16="http://schemas.microsoft.com/office/drawing/2014/main" id="{33134450-5185-4196-90B8-186601B9F7E5}"/>
                </a:ext>
              </a:extLst>
            </p:cNvPr>
            <p:cNvSpPr/>
            <p:nvPr/>
          </p:nvSpPr>
          <p:spPr>
            <a:xfrm>
              <a:off x="411872" y="4604382"/>
              <a:ext cx="943724" cy="943724"/>
            </a:xfrm>
            <a:prstGeom prst="ellipse">
              <a:avLst/>
            </a:prstGeom>
            <a:solidFill>
              <a:schemeClr val="bg1"/>
            </a:solid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effectLst>
                  <a:outerShdw blurRad="38100" dist="38100" dir="2700000" algn="tl">
                    <a:srgbClr val="000000">
                      <a:alpha val="43137"/>
                    </a:srgbClr>
                  </a:outerShdw>
                </a:effectLst>
              </a:endParaRPr>
            </a:p>
          </p:txBody>
        </p:sp>
        <p:sp>
          <p:nvSpPr>
            <p:cNvPr id="49" name="Oval 48">
              <a:extLst>
                <a:ext uri="{FF2B5EF4-FFF2-40B4-BE49-F238E27FC236}">
                  <a16:creationId xmlns:a16="http://schemas.microsoft.com/office/drawing/2014/main" id="{E11FF1CD-4EC8-4B24-92F7-D4BA139ECE82}"/>
                </a:ext>
              </a:extLst>
            </p:cNvPr>
            <p:cNvSpPr/>
            <p:nvPr/>
          </p:nvSpPr>
          <p:spPr>
            <a:xfrm>
              <a:off x="455255" y="4636179"/>
              <a:ext cx="943724" cy="943724"/>
            </a:xfrm>
            <a:prstGeom prst="ellipse">
              <a:avLst/>
            </a:prstGeom>
            <a:gradFill flip="none" rotWithShape="1">
              <a:gsLst>
                <a:gs pos="0">
                  <a:schemeClr val="accent1"/>
                </a:gs>
                <a:gs pos="100000">
                  <a:schemeClr val="accent2"/>
                </a:gs>
              </a:gsLst>
              <a:lin ang="8100000" scaled="1"/>
              <a:tileRect/>
            </a:gradFill>
            <a:ln w="285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grpSp>
          <p:nvGrpSpPr>
            <p:cNvPr id="50" name="Group 49">
              <a:extLst>
                <a:ext uri="{FF2B5EF4-FFF2-40B4-BE49-F238E27FC236}">
                  <a16:creationId xmlns:a16="http://schemas.microsoft.com/office/drawing/2014/main" id="{8179664D-B172-4D7D-AE4D-9989B0B2D20B}"/>
                </a:ext>
              </a:extLst>
            </p:cNvPr>
            <p:cNvGrpSpPr/>
            <p:nvPr/>
          </p:nvGrpSpPr>
          <p:grpSpPr>
            <a:xfrm>
              <a:off x="619544" y="4794446"/>
              <a:ext cx="615146" cy="614638"/>
              <a:chOff x="10893351" y="1095673"/>
              <a:chExt cx="633600" cy="633600"/>
            </a:xfrm>
            <a:solidFill>
              <a:schemeClr val="bg1"/>
            </a:solidFill>
          </p:grpSpPr>
          <p:sp>
            <p:nvSpPr>
              <p:cNvPr id="68" name="Google Shape;766;p8"/>
              <p:cNvSpPr/>
              <p:nvPr/>
            </p:nvSpPr>
            <p:spPr>
              <a:xfrm>
                <a:off x="10893351" y="1095673"/>
                <a:ext cx="633600" cy="633600"/>
              </a:xfrm>
              <a:custGeom>
                <a:avLst/>
                <a:gdLst/>
                <a:ahLst/>
                <a:cxnLst/>
                <a:rect l="l" t="t" r="r" b="b"/>
                <a:pathLst>
                  <a:path w="10000" h="10000" extrusionOk="0">
                    <a:moveTo>
                      <a:pt x="5939" y="4268"/>
                    </a:moveTo>
                    <a:lnTo>
                      <a:pt x="7771" y="2414"/>
                    </a:lnTo>
                    <a:lnTo>
                      <a:pt x="8950" y="3572"/>
                    </a:lnTo>
                    <a:lnTo>
                      <a:pt x="7117" y="5425"/>
                    </a:lnTo>
                    <a:lnTo>
                      <a:pt x="5939" y="4268"/>
                    </a:lnTo>
                    <a:close/>
                    <a:moveTo>
                      <a:pt x="1050" y="3874"/>
                    </a:moveTo>
                    <a:lnTo>
                      <a:pt x="2035" y="2742"/>
                    </a:lnTo>
                    <a:lnTo>
                      <a:pt x="3822" y="4294"/>
                    </a:lnTo>
                    <a:lnTo>
                      <a:pt x="2839" y="5425"/>
                    </a:lnTo>
                    <a:lnTo>
                      <a:pt x="1050" y="3874"/>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69" name="Google Shape;767;p8"/>
              <p:cNvSpPr/>
              <p:nvPr/>
            </p:nvSpPr>
            <p:spPr>
              <a:xfrm>
                <a:off x="10893351" y="1095673"/>
                <a:ext cx="633600" cy="633600"/>
              </a:xfrm>
              <a:custGeom>
                <a:avLst/>
                <a:gdLst/>
                <a:ahLst/>
                <a:cxnLst/>
                <a:rect l="l" t="t" r="r" b="b"/>
                <a:pathLst>
                  <a:path w="10000" h="10000" extrusionOk="0">
                    <a:moveTo>
                      <a:pt x="7894" y="2196"/>
                    </a:moveTo>
                    <a:lnTo>
                      <a:pt x="7921" y="2214"/>
                    </a:lnTo>
                    <a:lnTo>
                      <a:pt x="7946" y="2236"/>
                    </a:lnTo>
                    <a:lnTo>
                      <a:pt x="9125" y="3394"/>
                    </a:lnTo>
                    <a:lnTo>
                      <a:pt x="9147" y="3418"/>
                    </a:lnTo>
                    <a:lnTo>
                      <a:pt x="9165" y="3445"/>
                    </a:lnTo>
                    <a:lnTo>
                      <a:pt x="9180" y="3474"/>
                    </a:lnTo>
                    <a:lnTo>
                      <a:pt x="9191" y="3505"/>
                    </a:lnTo>
                    <a:lnTo>
                      <a:pt x="9198" y="3538"/>
                    </a:lnTo>
                    <a:lnTo>
                      <a:pt x="9200" y="3570"/>
                    </a:lnTo>
                    <a:lnTo>
                      <a:pt x="9198" y="3603"/>
                    </a:lnTo>
                    <a:lnTo>
                      <a:pt x="9192" y="3635"/>
                    </a:lnTo>
                    <a:lnTo>
                      <a:pt x="9182" y="3666"/>
                    </a:lnTo>
                    <a:lnTo>
                      <a:pt x="9167" y="3696"/>
                    </a:lnTo>
                    <a:lnTo>
                      <a:pt x="9149" y="3723"/>
                    </a:lnTo>
                    <a:lnTo>
                      <a:pt x="9128" y="3748"/>
                    </a:lnTo>
                    <a:lnTo>
                      <a:pt x="7773" y="5118"/>
                    </a:lnTo>
                    <a:lnTo>
                      <a:pt x="7767" y="5129"/>
                    </a:lnTo>
                    <a:lnTo>
                      <a:pt x="7749" y="5157"/>
                    </a:lnTo>
                    <a:lnTo>
                      <a:pt x="7728" y="5182"/>
                    </a:lnTo>
                    <a:lnTo>
                      <a:pt x="7704" y="5203"/>
                    </a:lnTo>
                    <a:lnTo>
                      <a:pt x="7677" y="5222"/>
                    </a:lnTo>
                    <a:lnTo>
                      <a:pt x="7662" y="5229"/>
                    </a:lnTo>
                    <a:lnTo>
                      <a:pt x="7295" y="5601"/>
                    </a:lnTo>
                    <a:lnTo>
                      <a:pt x="7270" y="5622"/>
                    </a:lnTo>
                    <a:lnTo>
                      <a:pt x="7243" y="5641"/>
                    </a:lnTo>
                    <a:lnTo>
                      <a:pt x="7214" y="5655"/>
                    </a:lnTo>
                    <a:lnTo>
                      <a:pt x="7183" y="5666"/>
                    </a:lnTo>
                    <a:lnTo>
                      <a:pt x="7151" y="5673"/>
                    </a:lnTo>
                    <a:lnTo>
                      <a:pt x="7119" y="5675"/>
                    </a:lnTo>
                    <a:lnTo>
                      <a:pt x="7086" y="5673"/>
                    </a:lnTo>
                    <a:lnTo>
                      <a:pt x="7054" y="5667"/>
                    </a:lnTo>
                    <a:lnTo>
                      <a:pt x="7037" y="5661"/>
                    </a:lnTo>
                    <a:lnTo>
                      <a:pt x="7016" y="5684"/>
                    </a:lnTo>
                    <a:lnTo>
                      <a:pt x="7015" y="5684"/>
                    </a:lnTo>
                    <a:lnTo>
                      <a:pt x="6989" y="5712"/>
                    </a:lnTo>
                    <a:lnTo>
                      <a:pt x="6988" y="5713"/>
                    </a:lnTo>
                    <a:lnTo>
                      <a:pt x="6965" y="5736"/>
                    </a:lnTo>
                    <a:lnTo>
                      <a:pt x="6964" y="5737"/>
                    </a:lnTo>
                    <a:lnTo>
                      <a:pt x="6944" y="5757"/>
                    </a:lnTo>
                    <a:lnTo>
                      <a:pt x="6942" y="5759"/>
                    </a:lnTo>
                    <a:lnTo>
                      <a:pt x="6924" y="5776"/>
                    </a:lnTo>
                    <a:lnTo>
                      <a:pt x="6922" y="5778"/>
                    </a:lnTo>
                    <a:lnTo>
                      <a:pt x="6905" y="5793"/>
                    </a:lnTo>
                    <a:lnTo>
                      <a:pt x="6902" y="5796"/>
                    </a:lnTo>
                    <a:lnTo>
                      <a:pt x="6887" y="5809"/>
                    </a:lnTo>
                    <a:lnTo>
                      <a:pt x="6883" y="5812"/>
                    </a:lnTo>
                    <a:lnTo>
                      <a:pt x="6869" y="5823"/>
                    </a:lnTo>
                    <a:lnTo>
                      <a:pt x="6864" y="5827"/>
                    </a:lnTo>
                    <a:lnTo>
                      <a:pt x="6851" y="5836"/>
                    </a:lnTo>
                    <a:lnTo>
                      <a:pt x="6844" y="5841"/>
                    </a:lnTo>
                    <a:lnTo>
                      <a:pt x="6832" y="5849"/>
                    </a:lnTo>
                    <a:lnTo>
                      <a:pt x="6823" y="5853"/>
                    </a:lnTo>
                    <a:lnTo>
                      <a:pt x="6811" y="5859"/>
                    </a:lnTo>
                    <a:lnTo>
                      <a:pt x="6801" y="5864"/>
                    </a:lnTo>
                    <a:lnTo>
                      <a:pt x="6790" y="5868"/>
                    </a:lnTo>
                    <a:lnTo>
                      <a:pt x="6779" y="5872"/>
                    </a:lnTo>
                    <a:lnTo>
                      <a:pt x="6768" y="5876"/>
                    </a:lnTo>
                    <a:lnTo>
                      <a:pt x="6758" y="5878"/>
                    </a:lnTo>
                    <a:lnTo>
                      <a:pt x="6746" y="5881"/>
                    </a:lnTo>
                    <a:lnTo>
                      <a:pt x="6738" y="5882"/>
                    </a:lnTo>
                    <a:lnTo>
                      <a:pt x="6727" y="5884"/>
                    </a:lnTo>
                    <a:lnTo>
                      <a:pt x="6722" y="5897"/>
                    </a:lnTo>
                    <a:lnTo>
                      <a:pt x="6718" y="5907"/>
                    </a:lnTo>
                    <a:lnTo>
                      <a:pt x="6704" y="5936"/>
                    </a:lnTo>
                    <a:lnTo>
                      <a:pt x="6700" y="5943"/>
                    </a:lnTo>
                    <a:lnTo>
                      <a:pt x="6682" y="5974"/>
                    </a:lnTo>
                    <a:lnTo>
                      <a:pt x="6679" y="5980"/>
                    </a:lnTo>
                    <a:lnTo>
                      <a:pt x="6658" y="6011"/>
                    </a:lnTo>
                    <a:lnTo>
                      <a:pt x="6655" y="6016"/>
                    </a:lnTo>
                    <a:lnTo>
                      <a:pt x="6631" y="6049"/>
                    </a:lnTo>
                    <a:lnTo>
                      <a:pt x="6628" y="6053"/>
                    </a:lnTo>
                    <a:lnTo>
                      <a:pt x="6601" y="6087"/>
                    </a:lnTo>
                    <a:lnTo>
                      <a:pt x="6598" y="6091"/>
                    </a:lnTo>
                    <a:lnTo>
                      <a:pt x="6569" y="6126"/>
                    </a:lnTo>
                    <a:lnTo>
                      <a:pt x="6566" y="6129"/>
                    </a:lnTo>
                    <a:lnTo>
                      <a:pt x="6534" y="6164"/>
                    </a:lnTo>
                    <a:lnTo>
                      <a:pt x="6531" y="6167"/>
                    </a:lnTo>
                    <a:lnTo>
                      <a:pt x="6496" y="6203"/>
                    </a:lnTo>
                    <a:lnTo>
                      <a:pt x="6494" y="6205"/>
                    </a:lnTo>
                    <a:lnTo>
                      <a:pt x="6457" y="6242"/>
                    </a:lnTo>
                    <a:lnTo>
                      <a:pt x="6455" y="6244"/>
                    </a:lnTo>
                    <a:lnTo>
                      <a:pt x="6416" y="6280"/>
                    </a:lnTo>
                    <a:lnTo>
                      <a:pt x="6413" y="6282"/>
                    </a:lnTo>
                    <a:lnTo>
                      <a:pt x="6372" y="6318"/>
                    </a:lnTo>
                    <a:lnTo>
                      <a:pt x="6370" y="6320"/>
                    </a:lnTo>
                    <a:lnTo>
                      <a:pt x="6327" y="6356"/>
                    </a:lnTo>
                    <a:lnTo>
                      <a:pt x="6327" y="6356"/>
                    </a:lnTo>
                    <a:lnTo>
                      <a:pt x="6314" y="6366"/>
                    </a:lnTo>
                    <a:lnTo>
                      <a:pt x="6305" y="6374"/>
                    </a:lnTo>
                    <a:lnTo>
                      <a:pt x="6304" y="6376"/>
                    </a:lnTo>
                    <a:lnTo>
                      <a:pt x="6304" y="6376"/>
                    </a:lnTo>
                    <a:lnTo>
                      <a:pt x="6303" y="6389"/>
                    </a:lnTo>
                    <a:lnTo>
                      <a:pt x="6302" y="6396"/>
                    </a:lnTo>
                    <a:lnTo>
                      <a:pt x="6298" y="6425"/>
                    </a:lnTo>
                    <a:lnTo>
                      <a:pt x="6295" y="6438"/>
                    </a:lnTo>
                    <a:lnTo>
                      <a:pt x="6288" y="6466"/>
                    </a:lnTo>
                    <a:lnTo>
                      <a:pt x="6284" y="6479"/>
                    </a:lnTo>
                    <a:lnTo>
                      <a:pt x="6274" y="6505"/>
                    </a:lnTo>
                    <a:lnTo>
                      <a:pt x="6269" y="6518"/>
                    </a:lnTo>
                    <a:lnTo>
                      <a:pt x="6256" y="6543"/>
                    </a:lnTo>
                    <a:lnTo>
                      <a:pt x="6250" y="6554"/>
                    </a:lnTo>
                    <a:lnTo>
                      <a:pt x="6235" y="6578"/>
                    </a:lnTo>
                    <a:lnTo>
                      <a:pt x="6227" y="6588"/>
                    </a:lnTo>
                    <a:lnTo>
                      <a:pt x="6210" y="6610"/>
                    </a:lnTo>
                    <a:lnTo>
                      <a:pt x="6201" y="6620"/>
                    </a:lnTo>
                    <a:lnTo>
                      <a:pt x="6181" y="6640"/>
                    </a:lnTo>
                    <a:lnTo>
                      <a:pt x="6173" y="6648"/>
                    </a:lnTo>
                    <a:lnTo>
                      <a:pt x="6151" y="6667"/>
                    </a:lnTo>
                    <a:lnTo>
                      <a:pt x="6141" y="6674"/>
                    </a:lnTo>
                    <a:lnTo>
                      <a:pt x="6117" y="6691"/>
                    </a:lnTo>
                    <a:lnTo>
                      <a:pt x="6107" y="6697"/>
                    </a:lnTo>
                    <a:lnTo>
                      <a:pt x="6081" y="6712"/>
                    </a:lnTo>
                    <a:lnTo>
                      <a:pt x="6071" y="6717"/>
                    </a:lnTo>
                    <a:lnTo>
                      <a:pt x="6044" y="6729"/>
                    </a:lnTo>
                    <a:lnTo>
                      <a:pt x="6033" y="6733"/>
                    </a:lnTo>
                    <a:lnTo>
                      <a:pt x="6004" y="6743"/>
                    </a:lnTo>
                    <a:lnTo>
                      <a:pt x="5993" y="6747"/>
                    </a:lnTo>
                    <a:lnTo>
                      <a:pt x="5968" y="6753"/>
                    </a:lnTo>
                    <a:lnTo>
                      <a:pt x="5961" y="6782"/>
                    </a:lnTo>
                    <a:lnTo>
                      <a:pt x="5958" y="6794"/>
                    </a:lnTo>
                    <a:lnTo>
                      <a:pt x="5948" y="6824"/>
                    </a:lnTo>
                    <a:lnTo>
                      <a:pt x="5943" y="6836"/>
                    </a:lnTo>
                    <a:lnTo>
                      <a:pt x="5930" y="6864"/>
                    </a:lnTo>
                    <a:lnTo>
                      <a:pt x="5923" y="6876"/>
                    </a:lnTo>
                    <a:lnTo>
                      <a:pt x="5908" y="6902"/>
                    </a:lnTo>
                    <a:lnTo>
                      <a:pt x="5900" y="6914"/>
                    </a:lnTo>
                    <a:lnTo>
                      <a:pt x="5882" y="6937"/>
                    </a:lnTo>
                    <a:lnTo>
                      <a:pt x="5873" y="6948"/>
                    </a:lnTo>
                    <a:lnTo>
                      <a:pt x="5852" y="6968"/>
                    </a:lnTo>
                    <a:lnTo>
                      <a:pt x="5841" y="6978"/>
                    </a:lnTo>
                    <a:lnTo>
                      <a:pt x="5819" y="6996"/>
                    </a:lnTo>
                    <a:lnTo>
                      <a:pt x="5807" y="7005"/>
                    </a:lnTo>
                    <a:lnTo>
                      <a:pt x="5782" y="7020"/>
                    </a:lnTo>
                    <a:lnTo>
                      <a:pt x="5770" y="7027"/>
                    </a:lnTo>
                    <a:lnTo>
                      <a:pt x="5743" y="7040"/>
                    </a:lnTo>
                    <a:lnTo>
                      <a:pt x="5731" y="7045"/>
                    </a:lnTo>
                    <a:lnTo>
                      <a:pt x="5702" y="7055"/>
                    </a:lnTo>
                    <a:lnTo>
                      <a:pt x="5690" y="7059"/>
                    </a:lnTo>
                    <a:lnTo>
                      <a:pt x="5659" y="7067"/>
                    </a:lnTo>
                    <a:lnTo>
                      <a:pt x="5647" y="7069"/>
                    </a:lnTo>
                    <a:lnTo>
                      <a:pt x="5614" y="7074"/>
                    </a:lnTo>
                    <a:lnTo>
                      <a:pt x="5603" y="7075"/>
                    </a:lnTo>
                    <a:lnTo>
                      <a:pt x="5580" y="7076"/>
                    </a:lnTo>
                    <a:lnTo>
                      <a:pt x="5575" y="7093"/>
                    </a:lnTo>
                    <a:lnTo>
                      <a:pt x="5569" y="7105"/>
                    </a:lnTo>
                    <a:lnTo>
                      <a:pt x="5554" y="7137"/>
                    </a:lnTo>
                    <a:lnTo>
                      <a:pt x="5547" y="7150"/>
                    </a:lnTo>
                    <a:lnTo>
                      <a:pt x="5529" y="7179"/>
                    </a:lnTo>
                    <a:lnTo>
                      <a:pt x="5521" y="7191"/>
                    </a:lnTo>
                    <a:lnTo>
                      <a:pt x="5500" y="7218"/>
                    </a:lnTo>
                    <a:lnTo>
                      <a:pt x="5490" y="7228"/>
                    </a:lnTo>
                    <a:lnTo>
                      <a:pt x="5466" y="7252"/>
                    </a:lnTo>
                    <a:lnTo>
                      <a:pt x="5455" y="7262"/>
                    </a:lnTo>
                    <a:lnTo>
                      <a:pt x="5429" y="7282"/>
                    </a:lnTo>
                    <a:lnTo>
                      <a:pt x="5417" y="7291"/>
                    </a:lnTo>
                    <a:lnTo>
                      <a:pt x="5389" y="7308"/>
                    </a:lnTo>
                    <a:lnTo>
                      <a:pt x="5376" y="7315"/>
                    </a:lnTo>
                    <a:lnTo>
                      <a:pt x="5345" y="7329"/>
                    </a:lnTo>
                    <a:lnTo>
                      <a:pt x="5332" y="7334"/>
                    </a:lnTo>
                    <a:lnTo>
                      <a:pt x="5300" y="7345"/>
                    </a:lnTo>
                    <a:lnTo>
                      <a:pt x="5286" y="7348"/>
                    </a:lnTo>
                    <a:lnTo>
                      <a:pt x="5252" y="7355"/>
                    </a:lnTo>
                    <a:lnTo>
                      <a:pt x="5238" y="7357"/>
                    </a:lnTo>
                    <a:lnTo>
                      <a:pt x="5203" y="7360"/>
                    </a:lnTo>
                    <a:lnTo>
                      <a:pt x="5196" y="7360"/>
                    </a:lnTo>
                    <a:lnTo>
                      <a:pt x="5194" y="7368"/>
                    </a:lnTo>
                    <a:lnTo>
                      <a:pt x="5187" y="7386"/>
                    </a:lnTo>
                    <a:lnTo>
                      <a:pt x="5167" y="7427"/>
                    </a:lnTo>
                    <a:lnTo>
                      <a:pt x="5158" y="7444"/>
                    </a:lnTo>
                    <a:lnTo>
                      <a:pt x="5133" y="7480"/>
                    </a:lnTo>
                    <a:lnTo>
                      <a:pt x="5121" y="7495"/>
                    </a:lnTo>
                    <a:lnTo>
                      <a:pt x="5092" y="7526"/>
                    </a:lnTo>
                    <a:lnTo>
                      <a:pt x="5077" y="7539"/>
                    </a:lnTo>
                    <a:lnTo>
                      <a:pt x="5044" y="7565"/>
                    </a:lnTo>
                    <a:lnTo>
                      <a:pt x="5028" y="7575"/>
                    </a:lnTo>
                    <a:lnTo>
                      <a:pt x="4992" y="7595"/>
                    </a:lnTo>
                    <a:lnTo>
                      <a:pt x="4975" y="7603"/>
                    </a:lnTo>
                    <a:lnTo>
                      <a:pt x="4935" y="7618"/>
                    </a:lnTo>
                    <a:lnTo>
                      <a:pt x="4918" y="7623"/>
                    </a:lnTo>
                    <a:lnTo>
                      <a:pt x="4877" y="7631"/>
                    </a:lnTo>
                    <a:lnTo>
                      <a:pt x="4858" y="7634"/>
                    </a:lnTo>
                    <a:lnTo>
                      <a:pt x="4816" y="7636"/>
                    </a:lnTo>
                    <a:lnTo>
                      <a:pt x="4798" y="7636"/>
                    </a:lnTo>
                    <a:lnTo>
                      <a:pt x="4755" y="7632"/>
                    </a:lnTo>
                    <a:lnTo>
                      <a:pt x="4737" y="7629"/>
                    </a:lnTo>
                    <a:lnTo>
                      <a:pt x="4693" y="7619"/>
                    </a:lnTo>
                    <a:lnTo>
                      <a:pt x="4676" y="7614"/>
                    </a:lnTo>
                    <a:lnTo>
                      <a:pt x="4634" y="7597"/>
                    </a:lnTo>
                    <a:lnTo>
                      <a:pt x="4618" y="7589"/>
                    </a:lnTo>
                    <a:lnTo>
                      <a:pt x="4576" y="7565"/>
                    </a:lnTo>
                    <a:lnTo>
                      <a:pt x="4562" y="7556"/>
                    </a:lnTo>
                    <a:lnTo>
                      <a:pt x="4522" y="7525"/>
                    </a:lnTo>
                    <a:lnTo>
                      <a:pt x="4515" y="7520"/>
                    </a:lnTo>
                    <a:lnTo>
                      <a:pt x="4489" y="7497"/>
                    </a:lnTo>
                    <a:lnTo>
                      <a:pt x="4464" y="7475"/>
                    </a:lnTo>
                    <a:lnTo>
                      <a:pt x="4441" y="7454"/>
                    </a:lnTo>
                    <a:lnTo>
                      <a:pt x="4418" y="7434"/>
                    </a:lnTo>
                    <a:lnTo>
                      <a:pt x="4396" y="7414"/>
                    </a:lnTo>
                    <a:lnTo>
                      <a:pt x="4375" y="7396"/>
                    </a:lnTo>
                    <a:lnTo>
                      <a:pt x="4355" y="7377"/>
                    </a:lnTo>
                    <a:lnTo>
                      <a:pt x="4334" y="7360"/>
                    </a:lnTo>
                    <a:lnTo>
                      <a:pt x="4314" y="7342"/>
                    </a:lnTo>
                    <a:lnTo>
                      <a:pt x="4295" y="7325"/>
                    </a:lnTo>
                    <a:lnTo>
                      <a:pt x="4275" y="7308"/>
                    </a:lnTo>
                    <a:lnTo>
                      <a:pt x="4255" y="7290"/>
                    </a:lnTo>
                    <a:lnTo>
                      <a:pt x="4234" y="7273"/>
                    </a:lnTo>
                    <a:lnTo>
                      <a:pt x="4213" y="7255"/>
                    </a:lnTo>
                    <a:lnTo>
                      <a:pt x="4210" y="7252"/>
                    </a:lnTo>
                    <a:lnTo>
                      <a:pt x="4198" y="7240"/>
                    </a:lnTo>
                    <a:lnTo>
                      <a:pt x="4185" y="7228"/>
                    </a:lnTo>
                    <a:lnTo>
                      <a:pt x="4172" y="7216"/>
                    </a:lnTo>
                    <a:lnTo>
                      <a:pt x="4158" y="7204"/>
                    </a:lnTo>
                    <a:lnTo>
                      <a:pt x="4145" y="7192"/>
                    </a:lnTo>
                    <a:lnTo>
                      <a:pt x="4131" y="7180"/>
                    </a:lnTo>
                    <a:lnTo>
                      <a:pt x="4118" y="7168"/>
                    </a:lnTo>
                    <a:lnTo>
                      <a:pt x="4105" y="7157"/>
                    </a:lnTo>
                    <a:lnTo>
                      <a:pt x="4092" y="7145"/>
                    </a:lnTo>
                    <a:lnTo>
                      <a:pt x="4080" y="7135"/>
                    </a:lnTo>
                    <a:lnTo>
                      <a:pt x="4069" y="7125"/>
                    </a:lnTo>
                    <a:lnTo>
                      <a:pt x="4069" y="7125"/>
                    </a:lnTo>
                    <a:lnTo>
                      <a:pt x="4059" y="7116"/>
                    </a:lnTo>
                    <a:lnTo>
                      <a:pt x="4059" y="7115"/>
                    </a:lnTo>
                    <a:lnTo>
                      <a:pt x="4049" y="7107"/>
                    </a:lnTo>
                    <a:lnTo>
                      <a:pt x="4049" y="7107"/>
                    </a:lnTo>
                    <a:lnTo>
                      <a:pt x="4042" y="7100"/>
                    </a:lnTo>
                    <a:lnTo>
                      <a:pt x="4035" y="7094"/>
                    </a:lnTo>
                    <a:lnTo>
                      <a:pt x="4027" y="7087"/>
                    </a:lnTo>
                    <a:lnTo>
                      <a:pt x="4019" y="7080"/>
                    </a:lnTo>
                    <a:lnTo>
                      <a:pt x="4011" y="7073"/>
                    </a:lnTo>
                    <a:lnTo>
                      <a:pt x="4002" y="7065"/>
                    </a:lnTo>
                    <a:lnTo>
                      <a:pt x="3994" y="7058"/>
                    </a:lnTo>
                    <a:lnTo>
                      <a:pt x="3986" y="7051"/>
                    </a:lnTo>
                    <a:lnTo>
                      <a:pt x="3978" y="7044"/>
                    </a:lnTo>
                    <a:lnTo>
                      <a:pt x="3971" y="7037"/>
                    </a:lnTo>
                    <a:lnTo>
                      <a:pt x="3963" y="7031"/>
                    </a:lnTo>
                    <a:lnTo>
                      <a:pt x="3957" y="7025"/>
                    </a:lnTo>
                    <a:lnTo>
                      <a:pt x="3950" y="7019"/>
                    </a:lnTo>
                    <a:lnTo>
                      <a:pt x="3945" y="7015"/>
                    </a:lnTo>
                    <a:lnTo>
                      <a:pt x="3940" y="7010"/>
                    </a:lnTo>
                    <a:lnTo>
                      <a:pt x="3863" y="6944"/>
                    </a:lnTo>
                    <a:lnTo>
                      <a:pt x="3862" y="6943"/>
                    </a:lnTo>
                    <a:lnTo>
                      <a:pt x="3793" y="6882"/>
                    </a:lnTo>
                    <a:lnTo>
                      <a:pt x="3791" y="6880"/>
                    </a:lnTo>
                    <a:lnTo>
                      <a:pt x="3730" y="6823"/>
                    </a:lnTo>
                    <a:lnTo>
                      <a:pt x="3727" y="6821"/>
                    </a:lnTo>
                    <a:lnTo>
                      <a:pt x="3672" y="6766"/>
                    </a:lnTo>
                    <a:lnTo>
                      <a:pt x="3669" y="6763"/>
                    </a:lnTo>
                    <a:lnTo>
                      <a:pt x="3618" y="6710"/>
                    </a:lnTo>
                    <a:lnTo>
                      <a:pt x="3615" y="6707"/>
                    </a:lnTo>
                    <a:lnTo>
                      <a:pt x="3569" y="6654"/>
                    </a:lnTo>
                    <a:lnTo>
                      <a:pt x="3565" y="6650"/>
                    </a:lnTo>
                    <a:lnTo>
                      <a:pt x="3522" y="6596"/>
                    </a:lnTo>
                    <a:lnTo>
                      <a:pt x="3519" y="6591"/>
                    </a:lnTo>
                    <a:lnTo>
                      <a:pt x="3478" y="6535"/>
                    </a:lnTo>
                    <a:lnTo>
                      <a:pt x="3475" y="6530"/>
                    </a:lnTo>
                    <a:lnTo>
                      <a:pt x="3435" y="6470"/>
                    </a:lnTo>
                    <a:lnTo>
                      <a:pt x="3432" y="6466"/>
                    </a:lnTo>
                    <a:lnTo>
                      <a:pt x="3393" y="6401"/>
                    </a:lnTo>
                    <a:lnTo>
                      <a:pt x="3391" y="6398"/>
                    </a:lnTo>
                    <a:lnTo>
                      <a:pt x="3351" y="6327"/>
                    </a:lnTo>
                    <a:lnTo>
                      <a:pt x="3349" y="6324"/>
                    </a:lnTo>
                    <a:lnTo>
                      <a:pt x="3307" y="6245"/>
                    </a:lnTo>
                    <a:lnTo>
                      <a:pt x="3306" y="6243"/>
                    </a:lnTo>
                    <a:lnTo>
                      <a:pt x="3261" y="6155"/>
                    </a:lnTo>
                    <a:lnTo>
                      <a:pt x="3261" y="6154"/>
                    </a:lnTo>
                    <a:lnTo>
                      <a:pt x="3212" y="6055"/>
                    </a:lnTo>
                    <a:lnTo>
                      <a:pt x="3212" y="6055"/>
                    </a:lnTo>
                    <a:lnTo>
                      <a:pt x="3191" y="6012"/>
                    </a:lnTo>
                    <a:lnTo>
                      <a:pt x="3173" y="5975"/>
                    </a:lnTo>
                    <a:lnTo>
                      <a:pt x="3158" y="5944"/>
                    </a:lnTo>
                    <a:lnTo>
                      <a:pt x="3146" y="5921"/>
                    </a:lnTo>
                    <a:lnTo>
                      <a:pt x="3144" y="5921"/>
                    </a:lnTo>
                    <a:lnTo>
                      <a:pt x="3131" y="5921"/>
                    </a:lnTo>
                    <a:lnTo>
                      <a:pt x="3115" y="5920"/>
                    </a:lnTo>
                    <a:lnTo>
                      <a:pt x="3101" y="5918"/>
                    </a:lnTo>
                    <a:lnTo>
                      <a:pt x="3084" y="5915"/>
                    </a:lnTo>
                    <a:lnTo>
                      <a:pt x="3071" y="5912"/>
                    </a:lnTo>
                    <a:lnTo>
                      <a:pt x="3054" y="5908"/>
                    </a:lnTo>
                    <a:lnTo>
                      <a:pt x="3042" y="5903"/>
                    </a:lnTo>
                    <a:lnTo>
                      <a:pt x="3025" y="5897"/>
                    </a:lnTo>
                    <a:lnTo>
                      <a:pt x="3015" y="5892"/>
                    </a:lnTo>
                    <a:lnTo>
                      <a:pt x="2997" y="5883"/>
                    </a:lnTo>
                    <a:lnTo>
                      <a:pt x="2989" y="5878"/>
                    </a:lnTo>
                    <a:lnTo>
                      <a:pt x="2969" y="5867"/>
                    </a:lnTo>
                    <a:lnTo>
                      <a:pt x="2963" y="5863"/>
                    </a:lnTo>
                    <a:lnTo>
                      <a:pt x="2943" y="5849"/>
                    </a:lnTo>
                    <a:lnTo>
                      <a:pt x="2938" y="5845"/>
                    </a:lnTo>
                    <a:lnTo>
                      <a:pt x="2916" y="5829"/>
                    </a:lnTo>
                    <a:lnTo>
                      <a:pt x="2912" y="5826"/>
                    </a:lnTo>
                    <a:lnTo>
                      <a:pt x="2888" y="5806"/>
                    </a:lnTo>
                    <a:lnTo>
                      <a:pt x="2886" y="5804"/>
                    </a:lnTo>
                    <a:lnTo>
                      <a:pt x="2859" y="5782"/>
                    </a:lnTo>
                    <a:lnTo>
                      <a:pt x="2857" y="5780"/>
                    </a:lnTo>
                    <a:lnTo>
                      <a:pt x="2828" y="5755"/>
                    </a:lnTo>
                    <a:lnTo>
                      <a:pt x="2828" y="5754"/>
                    </a:lnTo>
                    <a:lnTo>
                      <a:pt x="2797" y="5727"/>
                    </a:lnTo>
                    <a:lnTo>
                      <a:pt x="2795" y="5725"/>
                    </a:lnTo>
                    <a:lnTo>
                      <a:pt x="2768" y="5700"/>
                    </a:lnTo>
                    <a:lnTo>
                      <a:pt x="2765" y="5697"/>
                    </a:lnTo>
                    <a:lnTo>
                      <a:pt x="2741" y="5673"/>
                    </a:lnTo>
                    <a:lnTo>
                      <a:pt x="2738" y="5670"/>
                    </a:lnTo>
                    <a:lnTo>
                      <a:pt x="2717" y="5648"/>
                    </a:lnTo>
                    <a:lnTo>
                      <a:pt x="2713" y="5642"/>
                    </a:lnTo>
                    <a:lnTo>
                      <a:pt x="2709" y="5638"/>
                    </a:lnTo>
                    <a:lnTo>
                      <a:pt x="2701" y="5634"/>
                    </a:lnTo>
                    <a:lnTo>
                      <a:pt x="2675" y="5614"/>
                    </a:lnTo>
                    <a:lnTo>
                      <a:pt x="2332" y="5316"/>
                    </a:lnTo>
                    <a:lnTo>
                      <a:pt x="2313" y="5306"/>
                    </a:lnTo>
                    <a:lnTo>
                      <a:pt x="2287" y="5286"/>
                    </a:lnTo>
                    <a:lnTo>
                      <a:pt x="2264" y="5263"/>
                    </a:lnTo>
                    <a:lnTo>
                      <a:pt x="2251" y="5246"/>
                    </a:lnTo>
                    <a:lnTo>
                      <a:pt x="886" y="4063"/>
                    </a:lnTo>
                    <a:lnTo>
                      <a:pt x="863" y="4040"/>
                    </a:lnTo>
                    <a:lnTo>
                      <a:pt x="843" y="4014"/>
                    </a:lnTo>
                    <a:lnTo>
                      <a:pt x="826" y="3986"/>
                    </a:lnTo>
                    <a:lnTo>
                      <a:pt x="814" y="3956"/>
                    </a:lnTo>
                    <a:lnTo>
                      <a:pt x="805" y="3924"/>
                    </a:lnTo>
                    <a:lnTo>
                      <a:pt x="801" y="3892"/>
                    </a:lnTo>
                    <a:lnTo>
                      <a:pt x="800" y="3859"/>
                    </a:lnTo>
                    <a:lnTo>
                      <a:pt x="805" y="3826"/>
                    </a:lnTo>
                    <a:lnTo>
                      <a:pt x="813" y="3795"/>
                    </a:lnTo>
                    <a:lnTo>
                      <a:pt x="825" y="3764"/>
                    </a:lnTo>
                    <a:lnTo>
                      <a:pt x="842" y="3736"/>
                    </a:lnTo>
                    <a:lnTo>
                      <a:pt x="861" y="3710"/>
                    </a:lnTo>
                    <a:lnTo>
                      <a:pt x="1846" y="2578"/>
                    </a:lnTo>
                    <a:lnTo>
                      <a:pt x="1869" y="2555"/>
                    </a:lnTo>
                    <a:lnTo>
                      <a:pt x="1895" y="2535"/>
                    </a:lnTo>
                    <a:lnTo>
                      <a:pt x="1924" y="2518"/>
                    </a:lnTo>
                    <a:lnTo>
                      <a:pt x="1954" y="2506"/>
                    </a:lnTo>
                    <a:lnTo>
                      <a:pt x="1985" y="2497"/>
                    </a:lnTo>
                    <a:lnTo>
                      <a:pt x="2018" y="2493"/>
                    </a:lnTo>
                    <a:lnTo>
                      <a:pt x="2050" y="2492"/>
                    </a:lnTo>
                    <a:lnTo>
                      <a:pt x="2083" y="2497"/>
                    </a:lnTo>
                    <a:lnTo>
                      <a:pt x="2114" y="2505"/>
                    </a:lnTo>
                    <a:lnTo>
                      <a:pt x="2145" y="2517"/>
                    </a:lnTo>
                    <a:lnTo>
                      <a:pt x="2173" y="2533"/>
                    </a:lnTo>
                    <a:lnTo>
                      <a:pt x="2199" y="2553"/>
                    </a:lnTo>
                    <a:lnTo>
                      <a:pt x="3986" y="4105"/>
                    </a:lnTo>
                    <a:lnTo>
                      <a:pt x="4009" y="4128"/>
                    </a:lnTo>
                    <a:lnTo>
                      <a:pt x="4029" y="4154"/>
                    </a:lnTo>
                    <a:lnTo>
                      <a:pt x="4046" y="4182"/>
                    </a:lnTo>
                    <a:lnTo>
                      <a:pt x="4058" y="4213"/>
                    </a:lnTo>
                    <a:lnTo>
                      <a:pt x="4067" y="4244"/>
                    </a:lnTo>
                    <a:lnTo>
                      <a:pt x="4071" y="4276"/>
                    </a:lnTo>
                    <a:lnTo>
                      <a:pt x="4071" y="4279"/>
                    </a:lnTo>
                    <a:lnTo>
                      <a:pt x="4092" y="4297"/>
                    </a:lnTo>
                    <a:lnTo>
                      <a:pt x="4093" y="4298"/>
                    </a:lnTo>
                    <a:lnTo>
                      <a:pt x="4119" y="4320"/>
                    </a:lnTo>
                    <a:lnTo>
                      <a:pt x="4119" y="4321"/>
                    </a:lnTo>
                    <a:lnTo>
                      <a:pt x="4144" y="4343"/>
                    </a:lnTo>
                    <a:lnTo>
                      <a:pt x="4145" y="4344"/>
                    </a:lnTo>
                    <a:lnTo>
                      <a:pt x="4167" y="4364"/>
                    </a:lnTo>
                    <a:lnTo>
                      <a:pt x="4169" y="4365"/>
                    </a:lnTo>
                    <a:lnTo>
                      <a:pt x="4188" y="4384"/>
                    </a:lnTo>
                    <a:lnTo>
                      <a:pt x="4190" y="4386"/>
                    </a:lnTo>
                    <a:lnTo>
                      <a:pt x="4206" y="4402"/>
                    </a:lnTo>
                    <a:lnTo>
                      <a:pt x="4209" y="4405"/>
                    </a:lnTo>
                    <a:lnTo>
                      <a:pt x="4221" y="4417"/>
                    </a:lnTo>
                    <a:lnTo>
                      <a:pt x="4228" y="4425"/>
                    </a:lnTo>
                    <a:lnTo>
                      <a:pt x="4235" y="4433"/>
                    </a:lnTo>
                    <a:lnTo>
                      <a:pt x="4244" y="4445"/>
                    </a:lnTo>
                    <a:lnTo>
                      <a:pt x="4248" y="4452"/>
                    </a:lnTo>
                    <a:lnTo>
                      <a:pt x="4252" y="4458"/>
                    </a:lnTo>
                    <a:lnTo>
                      <a:pt x="4256" y="4466"/>
                    </a:lnTo>
                    <a:lnTo>
                      <a:pt x="4259" y="4472"/>
                    </a:lnTo>
                    <a:lnTo>
                      <a:pt x="4263" y="4479"/>
                    </a:lnTo>
                    <a:lnTo>
                      <a:pt x="4265" y="4485"/>
                    </a:lnTo>
                    <a:lnTo>
                      <a:pt x="4269" y="4493"/>
                    </a:lnTo>
                    <a:lnTo>
                      <a:pt x="4271" y="4498"/>
                    </a:lnTo>
                    <a:lnTo>
                      <a:pt x="4274" y="4507"/>
                    </a:lnTo>
                    <a:lnTo>
                      <a:pt x="4276" y="4512"/>
                    </a:lnTo>
                    <a:lnTo>
                      <a:pt x="4278" y="4520"/>
                    </a:lnTo>
                    <a:lnTo>
                      <a:pt x="4280" y="4525"/>
                    </a:lnTo>
                    <a:lnTo>
                      <a:pt x="4282" y="4534"/>
                    </a:lnTo>
                    <a:lnTo>
                      <a:pt x="4284" y="4539"/>
                    </a:lnTo>
                    <a:lnTo>
                      <a:pt x="4286" y="4548"/>
                    </a:lnTo>
                    <a:lnTo>
                      <a:pt x="4287" y="4552"/>
                    </a:lnTo>
                    <a:lnTo>
                      <a:pt x="4288" y="4562"/>
                    </a:lnTo>
                    <a:lnTo>
                      <a:pt x="4289" y="4566"/>
                    </a:lnTo>
                    <a:lnTo>
                      <a:pt x="4291" y="4575"/>
                    </a:lnTo>
                    <a:lnTo>
                      <a:pt x="4291" y="4580"/>
                    </a:lnTo>
                    <a:lnTo>
                      <a:pt x="4293" y="4589"/>
                    </a:lnTo>
                    <a:lnTo>
                      <a:pt x="4293" y="4594"/>
                    </a:lnTo>
                    <a:lnTo>
                      <a:pt x="4294" y="4603"/>
                    </a:lnTo>
                    <a:lnTo>
                      <a:pt x="4294" y="4607"/>
                    </a:lnTo>
                    <a:lnTo>
                      <a:pt x="4308" y="4615"/>
                    </a:lnTo>
                    <a:lnTo>
                      <a:pt x="4335" y="4628"/>
                    </a:lnTo>
                    <a:lnTo>
                      <a:pt x="4365" y="4643"/>
                    </a:lnTo>
                    <a:lnTo>
                      <a:pt x="4399" y="4660"/>
                    </a:lnTo>
                    <a:lnTo>
                      <a:pt x="4435" y="4678"/>
                    </a:lnTo>
                    <a:lnTo>
                      <a:pt x="4472" y="4697"/>
                    </a:lnTo>
                    <a:lnTo>
                      <a:pt x="4510" y="4715"/>
                    </a:lnTo>
                    <a:lnTo>
                      <a:pt x="4546" y="4733"/>
                    </a:lnTo>
                    <a:lnTo>
                      <a:pt x="4581" y="4751"/>
                    </a:lnTo>
                    <a:lnTo>
                      <a:pt x="4614" y="4766"/>
                    </a:lnTo>
                    <a:lnTo>
                      <a:pt x="4642" y="4780"/>
                    </a:lnTo>
                    <a:lnTo>
                      <a:pt x="4665" y="4791"/>
                    </a:lnTo>
                    <a:lnTo>
                      <a:pt x="4682" y="4799"/>
                    </a:lnTo>
                    <a:lnTo>
                      <a:pt x="4690" y="4802"/>
                    </a:lnTo>
                    <a:lnTo>
                      <a:pt x="4693" y="4802"/>
                    </a:lnTo>
                    <a:lnTo>
                      <a:pt x="4706" y="4798"/>
                    </a:lnTo>
                    <a:lnTo>
                      <a:pt x="4726" y="4793"/>
                    </a:lnTo>
                    <a:lnTo>
                      <a:pt x="4751" y="4785"/>
                    </a:lnTo>
                    <a:lnTo>
                      <a:pt x="4783" y="4774"/>
                    </a:lnTo>
                    <a:lnTo>
                      <a:pt x="4821" y="4761"/>
                    </a:lnTo>
                    <a:lnTo>
                      <a:pt x="4866" y="4746"/>
                    </a:lnTo>
                    <a:lnTo>
                      <a:pt x="4919" y="4727"/>
                    </a:lnTo>
                    <a:lnTo>
                      <a:pt x="4921" y="4726"/>
                    </a:lnTo>
                    <a:lnTo>
                      <a:pt x="4934" y="4722"/>
                    </a:lnTo>
                    <a:lnTo>
                      <a:pt x="4949" y="4717"/>
                    </a:lnTo>
                    <a:lnTo>
                      <a:pt x="4965" y="4711"/>
                    </a:lnTo>
                    <a:lnTo>
                      <a:pt x="4983" y="4706"/>
                    </a:lnTo>
                    <a:lnTo>
                      <a:pt x="5001" y="4699"/>
                    </a:lnTo>
                    <a:lnTo>
                      <a:pt x="5019" y="4693"/>
                    </a:lnTo>
                    <a:lnTo>
                      <a:pt x="5039" y="4687"/>
                    </a:lnTo>
                    <a:lnTo>
                      <a:pt x="5058" y="4680"/>
                    </a:lnTo>
                    <a:lnTo>
                      <a:pt x="5078" y="4673"/>
                    </a:lnTo>
                    <a:lnTo>
                      <a:pt x="5097" y="4667"/>
                    </a:lnTo>
                    <a:lnTo>
                      <a:pt x="5097" y="4667"/>
                    </a:lnTo>
                    <a:lnTo>
                      <a:pt x="5116" y="4660"/>
                    </a:lnTo>
                    <a:lnTo>
                      <a:pt x="5116" y="4660"/>
                    </a:lnTo>
                    <a:lnTo>
                      <a:pt x="5135" y="4654"/>
                    </a:lnTo>
                    <a:lnTo>
                      <a:pt x="5135" y="4654"/>
                    </a:lnTo>
                    <a:lnTo>
                      <a:pt x="5153" y="4648"/>
                    </a:lnTo>
                    <a:lnTo>
                      <a:pt x="5153" y="4648"/>
                    </a:lnTo>
                    <a:lnTo>
                      <a:pt x="5170" y="4642"/>
                    </a:lnTo>
                    <a:lnTo>
                      <a:pt x="5187" y="4637"/>
                    </a:lnTo>
                    <a:lnTo>
                      <a:pt x="5204" y="4631"/>
                    </a:lnTo>
                    <a:lnTo>
                      <a:pt x="5222" y="4625"/>
                    </a:lnTo>
                    <a:lnTo>
                      <a:pt x="5239" y="4619"/>
                    </a:lnTo>
                    <a:lnTo>
                      <a:pt x="5257" y="4614"/>
                    </a:lnTo>
                    <a:lnTo>
                      <a:pt x="5274" y="4608"/>
                    </a:lnTo>
                    <a:lnTo>
                      <a:pt x="5291" y="4602"/>
                    </a:lnTo>
                    <a:lnTo>
                      <a:pt x="5307" y="4597"/>
                    </a:lnTo>
                    <a:lnTo>
                      <a:pt x="5322" y="4592"/>
                    </a:lnTo>
                    <a:lnTo>
                      <a:pt x="5337" y="4587"/>
                    </a:lnTo>
                    <a:lnTo>
                      <a:pt x="5350" y="4583"/>
                    </a:lnTo>
                    <a:lnTo>
                      <a:pt x="5363" y="4578"/>
                    </a:lnTo>
                    <a:lnTo>
                      <a:pt x="5373" y="4575"/>
                    </a:lnTo>
                    <a:lnTo>
                      <a:pt x="5383" y="4572"/>
                    </a:lnTo>
                    <a:lnTo>
                      <a:pt x="5383" y="4571"/>
                    </a:lnTo>
                    <a:lnTo>
                      <a:pt x="5392" y="4569"/>
                    </a:lnTo>
                    <a:lnTo>
                      <a:pt x="5400" y="4566"/>
                    </a:lnTo>
                    <a:lnTo>
                      <a:pt x="5409" y="4563"/>
                    </a:lnTo>
                    <a:lnTo>
                      <a:pt x="5417" y="4560"/>
                    </a:lnTo>
                    <a:lnTo>
                      <a:pt x="5425" y="4557"/>
                    </a:lnTo>
                    <a:lnTo>
                      <a:pt x="5433" y="4555"/>
                    </a:lnTo>
                    <a:lnTo>
                      <a:pt x="5441" y="4552"/>
                    </a:lnTo>
                    <a:lnTo>
                      <a:pt x="5448" y="4550"/>
                    </a:lnTo>
                    <a:lnTo>
                      <a:pt x="5455" y="4547"/>
                    </a:lnTo>
                    <a:lnTo>
                      <a:pt x="5461" y="4545"/>
                    </a:lnTo>
                    <a:lnTo>
                      <a:pt x="5466" y="4543"/>
                    </a:lnTo>
                    <a:lnTo>
                      <a:pt x="5468" y="4543"/>
                    </a:lnTo>
                    <a:lnTo>
                      <a:pt x="5468" y="4542"/>
                    </a:lnTo>
                    <a:lnTo>
                      <a:pt x="5472" y="4534"/>
                    </a:lnTo>
                    <a:lnTo>
                      <a:pt x="5476" y="4525"/>
                    </a:lnTo>
                    <a:lnTo>
                      <a:pt x="5480" y="4517"/>
                    </a:lnTo>
                    <a:lnTo>
                      <a:pt x="5485" y="4509"/>
                    </a:lnTo>
                    <a:lnTo>
                      <a:pt x="5490" y="4500"/>
                    </a:lnTo>
                    <a:lnTo>
                      <a:pt x="5494" y="4494"/>
                    </a:lnTo>
                    <a:lnTo>
                      <a:pt x="5501" y="4485"/>
                    </a:lnTo>
                    <a:lnTo>
                      <a:pt x="5504" y="4480"/>
                    </a:lnTo>
                    <a:lnTo>
                      <a:pt x="5512" y="4469"/>
                    </a:lnTo>
                    <a:lnTo>
                      <a:pt x="5515" y="4466"/>
                    </a:lnTo>
                    <a:lnTo>
                      <a:pt x="5525" y="4454"/>
                    </a:lnTo>
                    <a:lnTo>
                      <a:pt x="5527" y="4452"/>
                    </a:lnTo>
                    <a:lnTo>
                      <a:pt x="5538" y="4439"/>
                    </a:lnTo>
                    <a:lnTo>
                      <a:pt x="5540" y="4437"/>
                    </a:lnTo>
                    <a:lnTo>
                      <a:pt x="5553" y="4423"/>
                    </a:lnTo>
                    <a:lnTo>
                      <a:pt x="5554" y="4421"/>
                    </a:lnTo>
                    <a:lnTo>
                      <a:pt x="5569" y="4405"/>
                    </a:lnTo>
                    <a:lnTo>
                      <a:pt x="5570" y="4404"/>
                    </a:lnTo>
                    <a:lnTo>
                      <a:pt x="5588" y="4386"/>
                    </a:lnTo>
                    <a:lnTo>
                      <a:pt x="5588" y="4386"/>
                    </a:lnTo>
                    <a:lnTo>
                      <a:pt x="5608" y="4366"/>
                    </a:lnTo>
                    <a:lnTo>
                      <a:pt x="5608" y="4365"/>
                    </a:lnTo>
                    <a:lnTo>
                      <a:pt x="5630" y="4343"/>
                    </a:lnTo>
                    <a:lnTo>
                      <a:pt x="5632" y="4342"/>
                    </a:lnTo>
                    <a:lnTo>
                      <a:pt x="5655" y="4319"/>
                    </a:lnTo>
                    <a:lnTo>
                      <a:pt x="5656" y="4318"/>
                    </a:lnTo>
                    <a:lnTo>
                      <a:pt x="5677" y="4298"/>
                    </a:lnTo>
                    <a:lnTo>
                      <a:pt x="5678" y="4297"/>
                    </a:lnTo>
                    <a:lnTo>
                      <a:pt x="5690" y="4285"/>
                    </a:lnTo>
                    <a:lnTo>
                      <a:pt x="5689" y="4270"/>
                    </a:lnTo>
                    <a:lnTo>
                      <a:pt x="5691" y="4237"/>
                    </a:lnTo>
                    <a:lnTo>
                      <a:pt x="5697" y="4205"/>
                    </a:lnTo>
                    <a:lnTo>
                      <a:pt x="5707" y="4174"/>
                    </a:lnTo>
                    <a:lnTo>
                      <a:pt x="5722" y="4144"/>
                    </a:lnTo>
                    <a:lnTo>
                      <a:pt x="5740" y="4117"/>
                    </a:lnTo>
                    <a:lnTo>
                      <a:pt x="5761" y="4092"/>
                    </a:lnTo>
                    <a:lnTo>
                      <a:pt x="7593" y="2238"/>
                    </a:lnTo>
                    <a:lnTo>
                      <a:pt x="7618" y="2217"/>
                    </a:lnTo>
                    <a:lnTo>
                      <a:pt x="7645" y="2198"/>
                    </a:lnTo>
                    <a:lnTo>
                      <a:pt x="7674" y="2184"/>
                    </a:lnTo>
                    <a:lnTo>
                      <a:pt x="7705" y="2173"/>
                    </a:lnTo>
                    <a:lnTo>
                      <a:pt x="7737" y="2166"/>
                    </a:lnTo>
                    <a:lnTo>
                      <a:pt x="7769" y="2164"/>
                    </a:lnTo>
                    <a:lnTo>
                      <a:pt x="7802" y="2166"/>
                    </a:lnTo>
                    <a:lnTo>
                      <a:pt x="7834" y="2172"/>
                    </a:lnTo>
                    <a:lnTo>
                      <a:pt x="7865" y="2182"/>
                    </a:lnTo>
                    <a:lnTo>
                      <a:pt x="7894" y="2196"/>
                    </a:lnTo>
                    <a:close/>
                    <a:moveTo>
                      <a:pt x="7536" y="4646"/>
                    </a:moveTo>
                    <a:lnTo>
                      <a:pt x="8596" y="3575"/>
                    </a:lnTo>
                    <a:lnTo>
                      <a:pt x="7774" y="2767"/>
                    </a:lnTo>
                    <a:lnTo>
                      <a:pt x="6712" y="3842"/>
                    </a:lnTo>
                    <a:lnTo>
                      <a:pt x="7536" y="4646"/>
                    </a:lnTo>
                    <a:close/>
                    <a:moveTo>
                      <a:pt x="6293" y="4265"/>
                    </a:moveTo>
                    <a:lnTo>
                      <a:pt x="7114" y="5072"/>
                    </a:lnTo>
                    <a:lnTo>
                      <a:pt x="7185" y="5001"/>
                    </a:lnTo>
                    <a:lnTo>
                      <a:pt x="6360" y="4197"/>
                    </a:lnTo>
                    <a:lnTo>
                      <a:pt x="6293" y="4265"/>
                    </a:lnTo>
                    <a:close/>
                    <a:moveTo>
                      <a:pt x="6755" y="5420"/>
                    </a:moveTo>
                    <a:lnTo>
                      <a:pt x="5908" y="4588"/>
                    </a:lnTo>
                    <a:lnTo>
                      <a:pt x="5903" y="4592"/>
                    </a:lnTo>
                    <a:lnTo>
                      <a:pt x="5879" y="4617"/>
                    </a:lnTo>
                    <a:lnTo>
                      <a:pt x="5878" y="4618"/>
                    </a:lnTo>
                    <a:lnTo>
                      <a:pt x="5849" y="4647"/>
                    </a:lnTo>
                    <a:lnTo>
                      <a:pt x="5830" y="4667"/>
                    </a:lnTo>
                    <a:lnTo>
                      <a:pt x="5842" y="4681"/>
                    </a:lnTo>
                    <a:lnTo>
                      <a:pt x="5874" y="4714"/>
                    </a:lnTo>
                    <a:lnTo>
                      <a:pt x="5916" y="4756"/>
                    </a:lnTo>
                    <a:lnTo>
                      <a:pt x="5968" y="4808"/>
                    </a:lnTo>
                    <a:lnTo>
                      <a:pt x="6030" y="4869"/>
                    </a:lnTo>
                    <a:lnTo>
                      <a:pt x="6030" y="4869"/>
                    </a:lnTo>
                    <a:lnTo>
                      <a:pt x="6059" y="4898"/>
                    </a:lnTo>
                    <a:lnTo>
                      <a:pt x="6088" y="4926"/>
                    </a:lnTo>
                    <a:lnTo>
                      <a:pt x="6115" y="4954"/>
                    </a:lnTo>
                    <a:lnTo>
                      <a:pt x="6142" y="4981"/>
                    </a:lnTo>
                    <a:lnTo>
                      <a:pt x="6168" y="5006"/>
                    </a:lnTo>
                    <a:lnTo>
                      <a:pt x="6193" y="5031"/>
                    </a:lnTo>
                    <a:lnTo>
                      <a:pt x="6215" y="5053"/>
                    </a:lnTo>
                    <a:lnTo>
                      <a:pt x="6237" y="5074"/>
                    </a:lnTo>
                    <a:lnTo>
                      <a:pt x="6256" y="5093"/>
                    </a:lnTo>
                    <a:lnTo>
                      <a:pt x="6272" y="5110"/>
                    </a:lnTo>
                    <a:lnTo>
                      <a:pt x="6287" y="5124"/>
                    </a:lnTo>
                    <a:lnTo>
                      <a:pt x="6299" y="5136"/>
                    </a:lnTo>
                    <a:lnTo>
                      <a:pt x="6307" y="5145"/>
                    </a:lnTo>
                    <a:lnTo>
                      <a:pt x="6308" y="5145"/>
                    </a:lnTo>
                    <a:lnTo>
                      <a:pt x="6313" y="5150"/>
                    </a:lnTo>
                    <a:lnTo>
                      <a:pt x="6313" y="5151"/>
                    </a:lnTo>
                    <a:lnTo>
                      <a:pt x="6368" y="5206"/>
                    </a:lnTo>
                    <a:lnTo>
                      <a:pt x="6419" y="5256"/>
                    </a:lnTo>
                    <a:lnTo>
                      <a:pt x="6465" y="5302"/>
                    </a:lnTo>
                    <a:lnTo>
                      <a:pt x="6508" y="5344"/>
                    </a:lnTo>
                    <a:lnTo>
                      <a:pt x="6546" y="5382"/>
                    </a:lnTo>
                    <a:lnTo>
                      <a:pt x="6580" y="5415"/>
                    </a:lnTo>
                    <a:lnTo>
                      <a:pt x="6611" y="5444"/>
                    </a:lnTo>
                    <a:lnTo>
                      <a:pt x="6637" y="5469"/>
                    </a:lnTo>
                    <a:lnTo>
                      <a:pt x="6660" y="5490"/>
                    </a:lnTo>
                    <a:lnTo>
                      <a:pt x="6674" y="5503"/>
                    </a:lnTo>
                    <a:lnTo>
                      <a:pt x="6674" y="5502"/>
                    </a:lnTo>
                    <a:lnTo>
                      <a:pt x="6689" y="5488"/>
                    </a:lnTo>
                    <a:lnTo>
                      <a:pt x="6705" y="5471"/>
                    </a:lnTo>
                    <a:lnTo>
                      <a:pt x="6725" y="5450"/>
                    </a:lnTo>
                    <a:lnTo>
                      <a:pt x="6726" y="5449"/>
                    </a:lnTo>
                    <a:lnTo>
                      <a:pt x="6749" y="5426"/>
                    </a:lnTo>
                    <a:lnTo>
                      <a:pt x="6755" y="5420"/>
                    </a:lnTo>
                    <a:close/>
                    <a:moveTo>
                      <a:pt x="4564" y="5741"/>
                    </a:moveTo>
                    <a:lnTo>
                      <a:pt x="4558" y="5757"/>
                    </a:lnTo>
                    <a:lnTo>
                      <a:pt x="4554" y="5772"/>
                    </a:lnTo>
                    <a:lnTo>
                      <a:pt x="4551" y="5785"/>
                    </a:lnTo>
                    <a:lnTo>
                      <a:pt x="4548" y="5796"/>
                    </a:lnTo>
                    <a:lnTo>
                      <a:pt x="4547" y="5804"/>
                    </a:lnTo>
                    <a:lnTo>
                      <a:pt x="4547" y="5804"/>
                    </a:lnTo>
                    <a:lnTo>
                      <a:pt x="4552" y="5806"/>
                    </a:lnTo>
                    <a:lnTo>
                      <a:pt x="4566" y="5809"/>
                    </a:lnTo>
                    <a:lnTo>
                      <a:pt x="4586" y="5809"/>
                    </a:lnTo>
                    <a:lnTo>
                      <a:pt x="4609" y="5807"/>
                    </a:lnTo>
                    <a:lnTo>
                      <a:pt x="4634" y="5800"/>
                    </a:lnTo>
                    <a:lnTo>
                      <a:pt x="4659" y="5790"/>
                    </a:lnTo>
                    <a:lnTo>
                      <a:pt x="4682" y="5777"/>
                    </a:lnTo>
                    <a:lnTo>
                      <a:pt x="4703" y="5761"/>
                    </a:lnTo>
                    <a:lnTo>
                      <a:pt x="4721" y="5743"/>
                    </a:lnTo>
                    <a:lnTo>
                      <a:pt x="4738" y="5719"/>
                    </a:lnTo>
                    <a:lnTo>
                      <a:pt x="4739" y="5718"/>
                    </a:lnTo>
                    <a:lnTo>
                      <a:pt x="4742" y="5714"/>
                    </a:lnTo>
                    <a:lnTo>
                      <a:pt x="4742" y="5712"/>
                    </a:lnTo>
                    <a:lnTo>
                      <a:pt x="4745" y="5707"/>
                    </a:lnTo>
                    <a:lnTo>
                      <a:pt x="4746" y="5706"/>
                    </a:lnTo>
                    <a:lnTo>
                      <a:pt x="4749" y="5700"/>
                    </a:lnTo>
                    <a:lnTo>
                      <a:pt x="4750" y="5700"/>
                    </a:lnTo>
                    <a:lnTo>
                      <a:pt x="4754" y="5694"/>
                    </a:lnTo>
                    <a:lnTo>
                      <a:pt x="4754" y="5693"/>
                    </a:lnTo>
                    <a:lnTo>
                      <a:pt x="4758" y="5687"/>
                    </a:lnTo>
                    <a:lnTo>
                      <a:pt x="4758" y="5686"/>
                    </a:lnTo>
                    <a:lnTo>
                      <a:pt x="4763" y="5679"/>
                    </a:lnTo>
                    <a:lnTo>
                      <a:pt x="4763" y="5679"/>
                    </a:lnTo>
                    <a:lnTo>
                      <a:pt x="4767" y="5672"/>
                    </a:lnTo>
                    <a:lnTo>
                      <a:pt x="4767" y="5672"/>
                    </a:lnTo>
                    <a:lnTo>
                      <a:pt x="4772" y="5665"/>
                    </a:lnTo>
                    <a:lnTo>
                      <a:pt x="4772" y="5665"/>
                    </a:lnTo>
                    <a:lnTo>
                      <a:pt x="4777" y="5657"/>
                    </a:lnTo>
                    <a:lnTo>
                      <a:pt x="4777" y="5657"/>
                    </a:lnTo>
                    <a:lnTo>
                      <a:pt x="4782" y="5650"/>
                    </a:lnTo>
                    <a:lnTo>
                      <a:pt x="4786" y="5643"/>
                    </a:lnTo>
                    <a:lnTo>
                      <a:pt x="4791" y="5636"/>
                    </a:lnTo>
                    <a:lnTo>
                      <a:pt x="4795" y="5629"/>
                    </a:lnTo>
                    <a:lnTo>
                      <a:pt x="4796" y="5627"/>
                    </a:lnTo>
                    <a:lnTo>
                      <a:pt x="4801" y="5620"/>
                    </a:lnTo>
                    <a:lnTo>
                      <a:pt x="4807" y="5611"/>
                    </a:lnTo>
                    <a:lnTo>
                      <a:pt x="4814" y="5602"/>
                    </a:lnTo>
                    <a:lnTo>
                      <a:pt x="4821" y="5591"/>
                    </a:lnTo>
                    <a:lnTo>
                      <a:pt x="4828" y="5580"/>
                    </a:lnTo>
                    <a:lnTo>
                      <a:pt x="4836" y="5567"/>
                    </a:lnTo>
                    <a:lnTo>
                      <a:pt x="4845" y="5555"/>
                    </a:lnTo>
                    <a:lnTo>
                      <a:pt x="4854" y="5541"/>
                    </a:lnTo>
                    <a:lnTo>
                      <a:pt x="4863" y="5527"/>
                    </a:lnTo>
                    <a:lnTo>
                      <a:pt x="4872" y="5513"/>
                    </a:lnTo>
                    <a:lnTo>
                      <a:pt x="4882" y="5499"/>
                    </a:lnTo>
                    <a:lnTo>
                      <a:pt x="4891" y="5485"/>
                    </a:lnTo>
                    <a:lnTo>
                      <a:pt x="4900" y="5471"/>
                    </a:lnTo>
                    <a:lnTo>
                      <a:pt x="4909" y="5457"/>
                    </a:lnTo>
                    <a:lnTo>
                      <a:pt x="4911" y="5455"/>
                    </a:lnTo>
                    <a:lnTo>
                      <a:pt x="4920" y="5442"/>
                    </a:lnTo>
                    <a:lnTo>
                      <a:pt x="4920" y="5441"/>
                    </a:lnTo>
                    <a:lnTo>
                      <a:pt x="4929" y="5428"/>
                    </a:lnTo>
                    <a:lnTo>
                      <a:pt x="4929" y="5428"/>
                    </a:lnTo>
                    <a:lnTo>
                      <a:pt x="4938" y="5415"/>
                    </a:lnTo>
                    <a:lnTo>
                      <a:pt x="4938" y="5415"/>
                    </a:lnTo>
                    <a:lnTo>
                      <a:pt x="4946" y="5403"/>
                    </a:lnTo>
                    <a:lnTo>
                      <a:pt x="4947" y="5402"/>
                    </a:lnTo>
                    <a:lnTo>
                      <a:pt x="4955" y="5391"/>
                    </a:lnTo>
                    <a:lnTo>
                      <a:pt x="4955" y="5391"/>
                    </a:lnTo>
                    <a:lnTo>
                      <a:pt x="4963" y="5380"/>
                    </a:lnTo>
                    <a:lnTo>
                      <a:pt x="4963" y="5379"/>
                    </a:lnTo>
                    <a:lnTo>
                      <a:pt x="4970" y="5370"/>
                    </a:lnTo>
                    <a:lnTo>
                      <a:pt x="4971" y="5369"/>
                    </a:lnTo>
                    <a:lnTo>
                      <a:pt x="4977" y="5360"/>
                    </a:lnTo>
                    <a:lnTo>
                      <a:pt x="4978" y="5359"/>
                    </a:lnTo>
                    <a:lnTo>
                      <a:pt x="4984" y="5351"/>
                    </a:lnTo>
                    <a:lnTo>
                      <a:pt x="4985" y="5350"/>
                    </a:lnTo>
                    <a:lnTo>
                      <a:pt x="4990" y="5343"/>
                    </a:lnTo>
                    <a:lnTo>
                      <a:pt x="4991" y="5342"/>
                    </a:lnTo>
                    <a:lnTo>
                      <a:pt x="4995" y="5336"/>
                    </a:lnTo>
                    <a:lnTo>
                      <a:pt x="4997" y="5334"/>
                    </a:lnTo>
                    <a:lnTo>
                      <a:pt x="5001" y="5329"/>
                    </a:lnTo>
                    <a:lnTo>
                      <a:pt x="5004" y="5325"/>
                    </a:lnTo>
                    <a:lnTo>
                      <a:pt x="5007" y="5322"/>
                    </a:lnTo>
                    <a:lnTo>
                      <a:pt x="5016" y="5313"/>
                    </a:lnTo>
                    <a:lnTo>
                      <a:pt x="5018" y="5311"/>
                    </a:lnTo>
                    <a:lnTo>
                      <a:pt x="5032" y="5301"/>
                    </a:lnTo>
                    <a:lnTo>
                      <a:pt x="5047" y="5292"/>
                    </a:lnTo>
                    <a:lnTo>
                      <a:pt x="5063" y="5285"/>
                    </a:lnTo>
                    <a:lnTo>
                      <a:pt x="5071" y="5283"/>
                    </a:lnTo>
                    <a:lnTo>
                      <a:pt x="5082" y="5280"/>
                    </a:lnTo>
                    <a:lnTo>
                      <a:pt x="5096" y="5276"/>
                    </a:lnTo>
                    <a:lnTo>
                      <a:pt x="5101" y="5275"/>
                    </a:lnTo>
                    <a:lnTo>
                      <a:pt x="5121" y="5271"/>
                    </a:lnTo>
                    <a:lnTo>
                      <a:pt x="5123" y="5271"/>
                    </a:lnTo>
                    <a:lnTo>
                      <a:pt x="5148" y="5266"/>
                    </a:lnTo>
                    <a:lnTo>
                      <a:pt x="5150" y="5266"/>
                    </a:lnTo>
                    <a:lnTo>
                      <a:pt x="5179" y="5261"/>
                    </a:lnTo>
                    <a:lnTo>
                      <a:pt x="5180" y="5261"/>
                    </a:lnTo>
                    <a:lnTo>
                      <a:pt x="5212" y="5256"/>
                    </a:lnTo>
                    <a:lnTo>
                      <a:pt x="5213" y="5256"/>
                    </a:lnTo>
                    <a:lnTo>
                      <a:pt x="5249" y="5251"/>
                    </a:lnTo>
                    <a:lnTo>
                      <a:pt x="5250" y="5251"/>
                    </a:lnTo>
                    <a:lnTo>
                      <a:pt x="5287" y="5246"/>
                    </a:lnTo>
                    <a:lnTo>
                      <a:pt x="5288" y="5246"/>
                    </a:lnTo>
                    <a:lnTo>
                      <a:pt x="5327" y="5241"/>
                    </a:lnTo>
                    <a:lnTo>
                      <a:pt x="5328" y="5240"/>
                    </a:lnTo>
                    <a:lnTo>
                      <a:pt x="5368" y="5236"/>
                    </a:lnTo>
                    <a:lnTo>
                      <a:pt x="5369" y="5235"/>
                    </a:lnTo>
                    <a:lnTo>
                      <a:pt x="5409" y="5231"/>
                    </a:lnTo>
                    <a:lnTo>
                      <a:pt x="5410" y="5231"/>
                    </a:lnTo>
                    <a:lnTo>
                      <a:pt x="5450" y="5227"/>
                    </a:lnTo>
                    <a:lnTo>
                      <a:pt x="5451" y="5226"/>
                    </a:lnTo>
                    <a:lnTo>
                      <a:pt x="5489" y="5223"/>
                    </a:lnTo>
                    <a:lnTo>
                      <a:pt x="5491" y="5223"/>
                    </a:lnTo>
                    <a:lnTo>
                      <a:pt x="5527" y="5219"/>
                    </a:lnTo>
                    <a:lnTo>
                      <a:pt x="5533" y="5219"/>
                    </a:lnTo>
                    <a:lnTo>
                      <a:pt x="5548" y="5218"/>
                    </a:lnTo>
                    <a:lnTo>
                      <a:pt x="5562" y="5219"/>
                    </a:lnTo>
                    <a:lnTo>
                      <a:pt x="5576" y="5220"/>
                    </a:lnTo>
                    <a:lnTo>
                      <a:pt x="5592" y="5222"/>
                    </a:lnTo>
                    <a:lnTo>
                      <a:pt x="5605" y="5225"/>
                    </a:lnTo>
                    <a:lnTo>
                      <a:pt x="5621" y="5229"/>
                    </a:lnTo>
                    <a:lnTo>
                      <a:pt x="5632" y="5233"/>
                    </a:lnTo>
                    <a:lnTo>
                      <a:pt x="5649" y="5240"/>
                    </a:lnTo>
                    <a:lnTo>
                      <a:pt x="5659" y="5246"/>
                    </a:lnTo>
                    <a:lnTo>
                      <a:pt x="5677" y="5257"/>
                    </a:lnTo>
                    <a:lnTo>
                      <a:pt x="5685" y="5263"/>
                    </a:lnTo>
                    <a:lnTo>
                      <a:pt x="5701" y="5278"/>
                    </a:lnTo>
                    <a:lnTo>
                      <a:pt x="5708" y="5285"/>
                    </a:lnTo>
                    <a:lnTo>
                      <a:pt x="5723" y="5305"/>
                    </a:lnTo>
                    <a:lnTo>
                      <a:pt x="5728" y="5313"/>
                    </a:lnTo>
                    <a:lnTo>
                      <a:pt x="5734" y="5325"/>
                    </a:lnTo>
                    <a:lnTo>
                      <a:pt x="5739" y="5337"/>
                    </a:lnTo>
                    <a:lnTo>
                      <a:pt x="5742" y="5346"/>
                    </a:lnTo>
                    <a:lnTo>
                      <a:pt x="5745" y="5359"/>
                    </a:lnTo>
                    <a:lnTo>
                      <a:pt x="5748" y="5372"/>
                    </a:lnTo>
                    <a:lnTo>
                      <a:pt x="5749" y="5381"/>
                    </a:lnTo>
                    <a:lnTo>
                      <a:pt x="5750" y="5394"/>
                    </a:lnTo>
                    <a:lnTo>
                      <a:pt x="5749" y="5408"/>
                    </a:lnTo>
                    <a:lnTo>
                      <a:pt x="5748" y="5417"/>
                    </a:lnTo>
                    <a:lnTo>
                      <a:pt x="5747" y="5430"/>
                    </a:lnTo>
                    <a:lnTo>
                      <a:pt x="5743" y="5442"/>
                    </a:lnTo>
                    <a:lnTo>
                      <a:pt x="5740" y="5452"/>
                    </a:lnTo>
                    <a:lnTo>
                      <a:pt x="5732" y="5473"/>
                    </a:lnTo>
                    <a:lnTo>
                      <a:pt x="5727" y="5484"/>
                    </a:lnTo>
                    <a:lnTo>
                      <a:pt x="5716" y="5501"/>
                    </a:lnTo>
                    <a:lnTo>
                      <a:pt x="5708" y="5511"/>
                    </a:lnTo>
                    <a:lnTo>
                      <a:pt x="5703" y="5518"/>
                    </a:lnTo>
                    <a:lnTo>
                      <a:pt x="5700" y="5521"/>
                    </a:lnTo>
                    <a:lnTo>
                      <a:pt x="5695" y="5527"/>
                    </a:lnTo>
                    <a:lnTo>
                      <a:pt x="5692" y="5530"/>
                    </a:lnTo>
                    <a:lnTo>
                      <a:pt x="5684" y="5537"/>
                    </a:lnTo>
                    <a:lnTo>
                      <a:pt x="5681" y="5540"/>
                    </a:lnTo>
                    <a:lnTo>
                      <a:pt x="5672" y="5547"/>
                    </a:lnTo>
                    <a:lnTo>
                      <a:pt x="5668" y="5549"/>
                    </a:lnTo>
                    <a:lnTo>
                      <a:pt x="5658" y="5556"/>
                    </a:lnTo>
                    <a:lnTo>
                      <a:pt x="5654" y="5558"/>
                    </a:lnTo>
                    <a:lnTo>
                      <a:pt x="5644" y="5564"/>
                    </a:lnTo>
                    <a:lnTo>
                      <a:pt x="5640" y="5565"/>
                    </a:lnTo>
                    <a:lnTo>
                      <a:pt x="5642" y="5567"/>
                    </a:lnTo>
                    <a:lnTo>
                      <a:pt x="5642" y="5568"/>
                    </a:lnTo>
                    <a:lnTo>
                      <a:pt x="5649" y="5574"/>
                    </a:lnTo>
                    <a:lnTo>
                      <a:pt x="5649" y="5574"/>
                    </a:lnTo>
                    <a:lnTo>
                      <a:pt x="5656" y="5580"/>
                    </a:lnTo>
                    <a:lnTo>
                      <a:pt x="5657" y="5580"/>
                    </a:lnTo>
                    <a:lnTo>
                      <a:pt x="5664" y="5587"/>
                    </a:lnTo>
                    <a:lnTo>
                      <a:pt x="5664" y="5587"/>
                    </a:lnTo>
                    <a:lnTo>
                      <a:pt x="5671" y="5593"/>
                    </a:lnTo>
                    <a:lnTo>
                      <a:pt x="5671" y="5594"/>
                    </a:lnTo>
                    <a:lnTo>
                      <a:pt x="5678" y="5600"/>
                    </a:lnTo>
                    <a:lnTo>
                      <a:pt x="5678" y="5600"/>
                    </a:lnTo>
                    <a:lnTo>
                      <a:pt x="5685" y="5606"/>
                    </a:lnTo>
                    <a:lnTo>
                      <a:pt x="5692" y="5613"/>
                    </a:lnTo>
                    <a:lnTo>
                      <a:pt x="5699" y="5619"/>
                    </a:lnTo>
                    <a:lnTo>
                      <a:pt x="5707" y="5627"/>
                    </a:lnTo>
                    <a:lnTo>
                      <a:pt x="5717" y="5635"/>
                    </a:lnTo>
                    <a:lnTo>
                      <a:pt x="5726" y="5644"/>
                    </a:lnTo>
                    <a:lnTo>
                      <a:pt x="5737" y="5653"/>
                    </a:lnTo>
                    <a:lnTo>
                      <a:pt x="5747" y="5663"/>
                    </a:lnTo>
                    <a:lnTo>
                      <a:pt x="5758" y="5673"/>
                    </a:lnTo>
                    <a:lnTo>
                      <a:pt x="5770" y="5682"/>
                    </a:lnTo>
                    <a:lnTo>
                      <a:pt x="5781" y="5692"/>
                    </a:lnTo>
                    <a:lnTo>
                      <a:pt x="5792" y="5702"/>
                    </a:lnTo>
                    <a:lnTo>
                      <a:pt x="5803" y="5712"/>
                    </a:lnTo>
                    <a:lnTo>
                      <a:pt x="5814" y="5721"/>
                    </a:lnTo>
                    <a:lnTo>
                      <a:pt x="5825" y="5730"/>
                    </a:lnTo>
                    <a:lnTo>
                      <a:pt x="5825" y="5731"/>
                    </a:lnTo>
                    <a:lnTo>
                      <a:pt x="5876" y="5776"/>
                    </a:lnTo>
                    <a:lnTo>
                      <a:pt x="5922" y="5816"/>
                    </a:lnTo>
                    <a:lnTo>
                      <a:pt x="5923" y="5816"/>
                    </a:lnTo>
                    <a:lnTo>
                      <a:pt x="5964" y="5852"/>
                    </a:lnTo>
                    <a:lnTo>
                      <a:pt x="5964" y="5852"/>
                    </a:lnTo>
                    <a:lnTo>
                      <a:pt x="6001" y="5884"/>
                    </a:lnTo>
                    <a:lnTo>
                      <a:pt x="6001" y="5885"/>
                    </a:lnTo>
                    <a:lnTo>
                      <a:pt x="6033" y="5913"/>
                    </a:lnTo>
                    <a:lnTo>
                      <a:pt x="6033" y="5913"/>
                    </a:lnTo>
                    <a:lnTo>
                      <a:pt x="6062" y="5939"/>
                    </a:lnTo>
                    <a:lnTo>
                      <a:pt x="6062" y="5939"/>
                    </a:lnTo>
                    <a:lnTo>
                      <a:pt x="6087" y="5961"/>
                    </a:lnTo>
                    <a:lnTo>
                      <a:pt x="6087" y="5961"/>
                    </a:lnTo>
                    <a:lnTo>
                      <a:pt x="6109" y="5981"/>
                    </a:lnTo>
                    <a:lnTo>
                      <a:pt x="6109" y="5981"/>
                    </a:lnTo>
                    <a:lnTo>
                      <a:pt x="6127" y="5998"/>
                    </a:lnTo>
                    <a:lnTo>
                      <a:pt x="6128" y="5998"/>
                    </a:lnTo>
                    <a:lnTo>
                      <a:pt x="6144" y="6013"/>
                    </a:lnTo>
                    <a:lnTo>
                      <a:pt x="6145" y="6014"/>
                    </a:lnTo>
                    <a:lnTo>
                      <a:pt x="6152" y="6020"/>
                    </a:lnTo>
                    <a:lnTo>
                      <a:pt x="6180" y="5996"/>
                    </a:lnTo>
                    <a:lnTo>
                      <a:pt x="6210" y="5968"/>
                    </a:lnTo>
                    <a:lnTo>
                      <a:pt x="6238" y="5940"/>
                    </a:lnTo>
                    <a:lnTo>
                      <a:pt x="6265" y="5911"/>
                    </a:lnTo>
                    <a:lnTo>
                      <a:pt x="6290" y="5882"/>
                    </a:lnTo>
                    <a:lnTo>
                      <a:pt x="6313" y="5854"/>
                    </a:lnTo>
                    <a:lnTo>
                      <a:pt x="6333" y="5826"/>
                    </a:lnTo>
                    <a:lnTo>
                      <a:pt x="6351" y="5801"/>
                    </a:lnTo>
                    <a:lnTo>
                      <a:pt x="6365" y="5777"/>
                    </a:lnTo>
                    <a:lnTo>
                      <a:pt x="6376" y="5756"/>
                    </a:lnTo>
                    <a:lnTo>
                      <a:pt x="6381" y="5744"/>
                    </a:lnTo>
                    <a:lnTo>
                      <a:pt x="6375" y="5737"/>
                    </a:lnTo>
                    <a:lnTo>
                      <a:pt x="6357" y="5717"/>
                    </a:lnTo>
                    <a:lnTo>
                      <a:pt x="6332" y="5692"/>
                    </a:lnTo>
                    <a:lnTo>
                      <a:pt x="6301" y="5661"/>
                    </a:lnTo>
                    <a:lnTo>
                      <a:pt x="6264" y="5624"/>
                    </a:lnTo>
                    <a:lnTo>
                      <a:pt x="6220" y="5580"/>
                    </a:lnTo>
                    <a:lnTo>
                      <a:pt x="6168" y="5529"/>
                    </a:lnTo>
                    <a:lnTo>
                      <a:pt x="6137" y="5498"/>
                    </a:lnTo>
                    <a:lnTo>
                      <a:pt x="6105" y="5466"/>
                    </a:lnTo>
                    <a:lnTo>
                      <a:pt x="6072" y="5434"/>
                    </a:lnTo>
                    <a:lnTo>
                      <a:pt x="6038" y="5401"/>
                    </a:lnTo>
                    <a:lnTo>
                      <a:pt x="6005" y="5368"/>
                    </a:lnTo>
                    <a:lnTo>
                      <a:pt x="5972" y="5335"/>
                    </a:lnTo>
                    <a:lnTo>
                      <a:pt x="5940" y="5303"/>
                    </a:lnTo>
                    <a:lnTo>
                      <a:pt x="5908" y="5271"/>
                    </a:lnTo>
                    <a:lnTo>
                      <a:pt x="5878" y="5241"/>
                    </a:lnTo>
                    <a:lnTo>
                      <a:pt x="5849" y="5212"/>
                    </a:lnTo>
                    <a:lnTo>
                      <a:pt x="5822" y="5185"/>
                    </a:lnTo>
                    <a:lnTo>
                      <a:pt x="5797" y="5161"/>
                    </a:lnTo>
                    <a:lnTo>
                      <a:pt x="5774" y="5138"/>
                    </a:lnTo>
                    <a:lnTo>
                      <a:pt x="5755" y="5119"/>
                    </a:lnTo>
                    <a:lnTo>
                      <a:pt x="5737" y="5101"/>
                    </a:lnTo>
                    <a:lnTo>
                      <a:pt x="5720" y="5084"/>
                    </a:lnTo>
                    <a:lnTo>
                      <a:pt x="5702" y="5067"/>
                    </a:lnTo>
                    <a:lnTo>
                      <a:pt x="5685" y="5050"/>
                    </a:lnTo>
                    <a:lnTo>
                      <a:pt x="5669" y="5034"/>
                    </a:lnTo>
                    <a:lnTo>
                      <a:pt x="5653" y="5019"/>
                    </a:lnTo>
                    <a:lnTo>
                      <a:pt x="5639" y="5005"/>
                    </a:lnTo>
                    <a:lnTo>
                      <a:pt x="5625" y="4992"/>
                    </a:lnTo>
                    <a:lnTo>
                      <a:pt x="5613" y="4979"/>
                    </a:lnTo>
                    <a:lnTo>
                      <a:pt x="5601" y="4969"/>
                    </a:lnTo>
                    <a:lnTo>
                      <a:pt x="5592" y="4959"/>
                    </a:lnTo>
                    <a:lnTo>
                      <a:pt x="5592" y="4959"/>
                    </a:lnTo>
                    <a:lnTo>
                      <a:pt x="5583" y="4951"/>
                    </a:lnTo>
                    <a:lnTo>
                      <a:pt x="5583" y="4951"/>
                    </a:lnTo>
                    <a:lnTo>
                      <a:pt x="5577" y="4945"/>
                    </a:lnTo>
                    <a:lnTo>
                      <a:pt x="5576" y="4944"/>
                    </a:lnTo>
                    <a:lnTo>
                      <a:pt x="5573" y="4941"/>
                    </a:lnTo>
                    <a:lnTo>
                      <a:pt x="5570" y="4938"/>
                    </a:lnTo>
                    <a:lnTo>
                      <a:pt x="5569" y="4937"/>
                    </a:lnTo>
                    <a:lnTo>
                      <a:pt x="5565" y="4933"/>
                    </a:lnTo>
                    <a:lnTo>
                      <a:pt x="5564" y="4932"/>
                    </a:lnTo>
                    <a:lnTo>
                      <a:pt x="5560" y="4928"/>
                    </a:lnTo>
                    <a:lnTo>
                      <a:pt x="5559" y="4927"/>
                    </a:lnTo>
                    <a:lnTo>
                      <a:pt x="5556" y="4923"/>
                    </a:lnTo>
                    <a:lnTo>
                      <a:pt x="5555" y="4922"/>
                    </a:lnTo>
                    <a:lnTo>
                      <a:pt x="5551" y="4918"/>
                    </a:lnTo>
                    <a:lnTo>
                      <a:pt x="5550" y="4917"/>
                    </a:lnTo>
                    <a:lnTo>
                      <a:pt x="5546" y="4913"/>
                    </a:lnTo>
                    <a:lnTo>
                      <a:pt x="5545" y="4912"/>
                    </a:lnTo>
                    <a:lnTo>
                      <a:pt x="5543" y="4909"/>
                    </a:lnTo>
                    <a:lnTo>
                      <a:pt x="5518" y="4917"/>
                    </a:lnTo>
                    <a:lnTo>
                      <a:pt x="5486" y="4927"/>
                    </a:lnTo>
                    <a:lnTo>
                      <a:pt x="5448" y="4940"/>
                    </a:lnTo>
                    <a:lnTo>
                      <a:pt x="5404" y="4954"/>
                    </a:lnTo>
                    <a:lnTo>
                      <a:pt x="5381" y="4962"/>
                    </a:lnTo>
                    <a:lnTo>
                      <a:pt x="5381" y="4962"/>
                    </a:lnTo>
                    <a:lnTo>
                      <a:pt x="5357" y="4970"/>
                    </a:lnTo>
                    <a:lnTo>
                      <a:pt x="5357" y="4970"/>
                    </a:lnTo>
                    <a:lnTo>
                      <a:pt x="5333" y="4979"/>
                    </a:lnTo>
                    <a:lnTo>
                      <a:pt x="5309" y="4987"/>
                    </a:lnTo>
                    <a:lnTo>
                      <a:pt x="5286" y="4995"/>
                    </a:lnTo>
                    <a:lnTo>
                      <a:pt x="5263" y="5002"/>
                    </a:lnTo>
                    <a:lnTo>
                      <a:pt x="5240" y="5010"/>
                    </a:lnTo>
                    <a:lnTo>
                      <a:pt x="5219" y="5017"/>
                    </a:lnTo>
                    <a:lnTo>
                      <a:pt x="5199" y="5024"/>
                    </a:lnTo>
                    <a:lnTo>
                      <a:pt x="5180" y="5030"/>
                    </a:lnTo>
                    <a:lnTo>
                      <a:pt x="5162" y="5036"/>
                    </a:lnTo>
                    <a:lnTo>
                      <a:pt x="5147" y="5041"/>
                    </a:lnTo>
                    <a:lnTo>
                      <a:pt x="5133" y="5046"/>
                    </a:lnTo>
                    <a:lnTo>
                      <a:pt x="5122" y="5050"/>
                    </a:lnTo>
                    <a:lnTo>
                      <a:pt x="5121" y="5050"/>
                    </a:lnTo>
                    <a:lnTo>
                      <a:pt x="5110" y="5053"/>
                    </a:lnTo>
                    <a:lnTo>
                      <a:pt x="5098" y="5057"/>
                    </a:lnTo>
                    <a:lnTo>
                      <a:pt x="5084" y="5062"/>
                    </a:lnTo>
                    <a:lnTo>
                      <a:pt x="5070" y="5067"/>
                    </a:lnTo>
                    <a:lnTo>
                      <a:pt x="5055" y="5072"/>
                    </a:lnTo>
                    <a:lnTo>
                      <a:pt x="5040" y="5077"/>
                    </a:lnTo>
                    <a:lnTo>
                      <a:pt x="5023" y="5082"/>
                    </a:lnTo>
                    <a:lnTo>
                      <a:pt x="5007" y="5088"/>
                    </a:lnTo>
                    <a:lnTo>
                      <a:pt x="4991" y="5094"/>
                    </a:lnTo>
                    <a:lnTo>
                      <a:pt x="4974" y="5099"/>
                    </a:lnTo>
                    <a:lnTo>
                      <a:pt x="4958" y="5105"/>
                    </a:lnTo>
                    <a:lnTo>
                      <a:pt x="4943" y="5110"/>
                    </a:lnTo>
                    <a:lnTo>
                      <a:pt x="4928" y="5116"/>
                    </a:lnTo>
                    <a:lnTo>
                      <a:pt x="4913" y="5121"/>
                    </a:lnTo>
                    <a:lnTo>
                      <a:pt x="4912" y="5121"/>
                    </a:lnTo>
                    <a:lnTo>
                      <a:pt x="4898" y="5126"/>
                    </a:lnTo>
                    <a:lnTo>
                      <a:pt x="4897" y="5126"/>
                    </a:lnTo>
                    <a:lnTo>
                      <a:pt x="4883" y="5131"/>
                    </a:lnTo>
                    <a:lnTo>
                      <a:pt x="4883" y="5131"/>
                    </a:lnTo>
                    <a:lnTo>
                      <a:pt x="4869" y="5136"/>
                    </a:lnTo>
                    <a:lnTo>
                      <a:pt x="4868" y="5136"/>
                    </a:lnTo>
                    <a:lnTo>
                      <a:pt x="4855" y="5140"/>
                    </a:lnTo>
                    <a:lnTo>
                      <a:pt x="4855" y="5141"/>
                    </a:lnTo>
                    <a:lnTo>
                      <a:pt x="4843" y="5145"/>
                    </a:lnTo>
                    <a:lnTo>
                      <a:pt x="4842" y="5145"/>
                    </a:lnTo>
                    <a:lnTo>
                      <a:pt x="4830" y="5149"/>
                    </a:lnTo>
                    <a:lnTo>
                      <a:pt x="4830" y="5149"/>
                    </a:lnTo>
                    <a:lnTo>
                      <a:pt x="4819" y="5152"/>
                    </a:lnTo>
                    <a:lnTo>
                      <a:pt x="4818" y="5152"/>
                    </a:lnTo>
                    <a:lnTo>
                      <a:pt x="4808" y="5155"/>
                    </a:lnTo>
                    <a:lnTo>
                      <a:pt x="4807" y="5156"/>
                    </a:lnTo>
                    <a:lnTo>
                      <a:pt x="4799" y="5158"/>
                    </a:lnTo>
                    <a:lnTo>
                      <a:pt x="4799" y="5158"/>
                    </a:lnTo>
                    <a:lnTo>
                      <a:pt x="4798" y="5159"/>
                    </a:lnTo>
                    <a:lnTo>
                      <a:pt x="4797" y="5164"/>
                    </a:lnTo>
                    <a:lnTo>
                      <a:pt x="4796" y="5165"/>
                    </a:lnTo>
                    <a:lnTo>
                      <a:pt x="4794" y="5170"/>
                    </a:lnTo>
                    <a:lnTo>
                      <a:pt x="4794" y="5171"/>
                    </a:lnTo>
                    <a:lnTo>
                      <a:pt x="4792" y="5176"/>
                    </a:lnTo>
                    <a:lnTo>
                      <a:pt x="4791" y="5177"/>
                    </a:lnTo>
                    <a:lnTo>
                      <a:pt x="4789" y="5182"/>
                    </a:lnTo>
                    <a:lnTo>
                      <a:pt x="4789" y="5183"/>
                    </a:lnTo>
                    <a:lnTo>
                      <a:pt x="4787" y="5188"/>
                    </a:lnTo>
                    <a:lnTo>
                      <a:pt x="4786" y="5189"/>
                    </a:lnTo>
                    <a:lnTo>
                      <a:pt x="4784" y="5194"/>
                    </a:lnTo>
                    <a:lnTo>
                      <a:pt x="4783" y="5195"/>
                    </a:lnTo>
                    <a:lnTo>
                      <a:pt x="4781" y="5200"/>
                    </a:lnTo>
                    <a:lnTo>
                      <a:pt x="4780" y="5201"/>
                    </a:lnTo>
                    <a:lnTo>
                      <a:pt x="4778" y="5206"/>
                    </a:lnTo>
                    <a:lnTo>
                      <a:pt x="4774" y="5214"/>
                    </a:lnTo>
                    <a:lnTo>
                      <a:pt x="4771" y="5223"/>
                    </a:lnTo>
                    <a:lnTo>
                      <a:pt x="4766" y="5233"/>
                    </a:lnTo>
                    <a:lnTo>
                      <a:pt x="4762" y="5244"/>
                    </a:lnTo>
                    <a:lnTo>
                      <a:pt x="4757" y="5255"/>
                    </a:lnTo>
                    <a:lnTo>
                      <a:pt x="4751" y="5268"/>
                    </a:lnTo>
                    <a:lnTo>
                      <a:pt x="4746" y="5281"/>
                    </a:lnTo>
                    <a:lnTo>
                      <a:pt x="4741" y="5295"/>
                    </a:lnTo>
                    <a:lnTo>
                      <a:pt x="4735" y="5308"/>
                    </a:lnTo>
                    <a:lnTo>
                      <a:pt x="4730" y="5322"/>
                    </a:lnTo>
                    <a:lnTo>
                      <a:pt x="4724" y="5337"/>
                    </a:lnTo>
                    <a:lnTo>
                      <a:pt x="4718" y="5351"/>
                    </a:lnTo>
                    <a:lnTo>
                      <a:pt x="4713" y="5365"/>
                    </a:lnTo>
                    <a:lnTo>
                      <a:pt x="4708" y="5377"/>
                    </a:lnTo>
                    <a:lnTo>
                      <a:pt x="4705" y="5386"/>
                    </a:lnTo>
                    <a:lnTo>
                      <a:pt x="4705" y="5388"/>
                    </a:lnTo>
                    <a:lnTo>
                      <a:pt x="4700" y="5401"/>
                    </a:lnTo>
                    <a:lnTo>
                      <a:pt x="4699" y="5402"/>
                    </a:lnTo>
                    <a:lnTo>
                      <a:pt x="4694" y="5417"/>
                    </a:lnTo>
                    <a:lnTo>
                      <a:pt x="4693" y="5418"/>
                    </a:lnTo>
                    <a:lnTo>
                      <a:pt x="4687" y="5434"/>
                    </a:lnTo>
                    <a:lnTo>
                      <a:pt x="4687" y="5435"/>
                    </a:lnTo>
                    <a:lnTo>
                      <a:pt x="4680" y="5453"/>
                    </a:lnTo>
                    <a:lnTo>
                      <a:pt x="4679" y="5453"/>
                    </a:lnTo>
                    <a:lnTo>
                      <a:pt x="4672" y="5472"/>
                    </a:lnTo>
                    <a:lnTo>
                      <a:pt x="4672" y="5473"/>
                    </a:lnTo>
                    <a:lnTo>
                      <a:pt x="4664" y="5492"/>
                    </a:lnTo>
                    <a:lnTo>
                      <a:pt x="4664" y="5492"/>
                    </a:lnTo>
                    <a:lnTo>
                      <a:pt x="4656" y="5511"/>
                    </a:lnTo>
                    <a:lnTo>
                      <a:pt x="4656" y="5511"/>
                    </a:lnTo>
                    <a:lnTo>
                      <a:pt x="4649" y="5530"/>
                    </a:lnTo>
                    <a:lnTo>
                      <a:pt x="4648" y="5530"/>
                    </a:lnTo>
                    <a:lnTo>
                      <a:pt x="4641" y="5547"/>
                    </a:lnTo>
                    <a:lnTo>
                      <a:pt x="4641" y="5548"/>
                    </a:lnTo>
                    <a:lnTo>
                      <a:pt x="4635" y="5564"/>
                    </a:lnTo>
                    <a:lnTo>
                      <a:pt x="4634" y="5564"/>
                    </a:lnTo>
                    <a:lnTo>
                      <a:pt x="4629" y="5578"/>
                    </a:lnTo>
                    <a:lnTo>
                      <a:pt x="4628" y="5579"/>
                    </a:lnTo>
                    <a:lnTo>
                      <a:pt x="4624" y="5590"/>
                    </a:lnTo>
                    <a:lnTo>
                      <a:pt x="4623" y="5591"/>
                    </a:lnTo>
                    <a:lnTo>
                      <a:pt x="4619" y="5599"/>
                    </a:lnTo>
                    <a:lnTo>
                      <a:pt x="4619" y="5600"/>
                    </a:lnTo>
                    <a:lnTo>
                      <a:pt x="4609" y="5622"/>
                    </a:lnTo>
                    <a:lnTo>
                      <a:pt x="4600" y="5643"/>
                    </a:lnTo>
                    <a:lnTo>
                      <a:pt x="4592" y="5664"/>
                    </a:lnTo>
                    <a:lnTo>
                      <a:pt x="4584" y="5684"/>
                    </a:lnTo>
                    <a:lnTo>
                      <a:pt x="4576" y="5704"/>
                    </a:lnTo>
                    <a:lnTo>
                      <a:pt x="4570" y="5723"/>
                    </a:lnTo>
                    <a:lnTo>
                      <a:pt x="4564" y="5741"/>
                    </a:lnTo>
                    <a:close/>
                    <a:moveTo>
                      <a:pt x="3648" y="5504"/>
                    </a:moveTo>
                    <a:lnTo>
                      <a:pt x="3604" y="5555"/>
                    </a:lnTo>
                    <a:lnTo>
                      <a:pt x="3563" y="5603"/>
                    </a:lnTo>
                    <a:lnTo>
                      <a:pt x="3526" y="5645"/>
                    </a:lnTo>
                    <a:lnTo>
                      <a:pt x="3495" y="5682"/>
                    </a:lnTo>
                    <a:lnTo>
                      <a:pt x="3471" y="5710"/>
                    </a:lnTo>
                    <a:lnTo>
                      <a:pt x="3462" y="5721"/>
                    </a:lnTo>
                    <a:lnTo>
                      <a:pt x="3464" y="5727"/>
                    </a:lnTo>
                    <a:lnTo>
                      <a:pt x="3474" y="5748"/>
                    </a:lnTo>
                    <a:lnTo>
                      <a:pt x="3486" y="5771"/>
                    </a:lnTo>
                    <a:lnTo>
                      <a:pt x="3498" y="5796"/>
                    </a:lnTo>
                    <a:lnTo>
                      <a:pt x="3510" y="5822"/>
                    </a:lnTo>
                    <a:lnTo>
                      <a:pt x="3524" y="5850"/>
                    </a:lnTo>
                    <a:lnTo>
                      <a:pt x="3538" y="5878"/>
                    </a:lnTo>
                    <a:lnTo>
                      <a:pt x="3552" y="5908"/>
                    </a:lnTo>
                    <a:lnTo>
                      <a:pt x="3597" y="5999"/>
                    </a:lnTo>
                    <a:lnTo>
                      <a:pt x="3638" y="6079"/>
                    </a:lnTo>
                    <a:lnTo>
                      <a:pt x="3674" y="6149"/>
                    </a:lnTo>
                    <a:lnTo>
                      <a:pt x="3708" y="6210"/>
                    </a:lnTo>
                    <a:lnTo>
                      <a:pt x="3740" y="6264"/>
                    </a:lnTo>
                    <a:lnTo>
                      <a:pt x="3772" y="6312"/>
                    </a:lnTo>
                    <a:lnTo>
                      <a:pt x="3804" y="6356"/>
                    </a:lnTo>
                    <a:lnTo>
                      <a:pt x="3838" y="6399"/>
                    </a:lnTo>
                    <a:lnTo>
                      <a:pt x="3876" y="6442"/>
                    </a:lnTo>
                    <a:lnTo>
                      <a:pt x="3919" y="6487"/>
                    </a:lnTo>
                    <a:lnTo>
                      <a:pt x="3969" y="6536"/>
                    </a:lnTo>
                    <a:lnTo>
                      <a:pt x="4026" y="6589"/>
                    </a:lnTo>
                    <a:lnTo>
                      <a:pt x="4091" y="6649"/>
                    </a:lnTo>
                    <a:lnTo>
                      <a:pt x="4166" y="6715"/>
                    </a:lnTo>
                    <a:lnTo>
                      <a:pt x="4186" y="6733"/>
                    </a:lnTo>
                    <a:lnTo>
                      <a:pt x="4186" y="6733"/>
                    </a:lnTo>
                    <a:lnTo>
                      <a:pt x="4207" y="6751"/>
                    </a:lnTo>
                    <a:lnTo>
                      <a:pt x="4207" y="6751"/>
                    </a:lnTo>
                    <a:lnTo>
                      <a:pt x="4227" y="6769"/>
                    </a:lnTo>
                    <a:lnTo>
                      <a:pt x="4227" y="6769"/>
                    </a:lnTo>
                    <a:lnTo>
                      <a:pt x="4248" y="6787"/>
                    </a:lnTo>
                    <a:lnTo>
                      <a:pt x="4248" y="6787"/>
                    </a:lnTo>
                    <a:lnTo>
                      <a:pt x="4267" y="6804"/>
                    </a:lnTo>
                    <a:lnTo>
                      <a:pt x="4267" y="6804"/>
                    </a:lnTo>
                    <a:lnTo>
                      <a:pt x="4286" y="6821"/>
                    </a:lnTo>
                    <a:lnTo>
                      <a:pt x="4286" y="6821"/>
                    </a:lnTo>
                    <a:lnTo>
                      <a:pt x="4304" y="6837"/>
                    </a:lnTo>
                    <a:lnTo>
                      <a:pt x="4304" y="6837"/>
                    </a:lnTo>
                    <a:lnTo>
                      <a:pt x="4321" y="6852"/>
                    </a:lnTo>
                    <a:lnTo>
                      <a:pt x="4321" y="6852"/>
                    </a:lnTo>
                    <a:lnTo>
                      <a:pt x="4337" y="6866"/>
                    </a:lnTo>
                    <a:lnTo>
                      <a:pt x="4337" y="6866"/>
                    </a:lnTo>
                    <a:lnTo>
                      <a:pt x="4351" y="6879"/>
                    </a:lnTo>
                    <a:lnTo>
                      <a:pt x="4351" y="6879"/>
                    </a:lnTo>
                    <a:lnTo>
                      <a:pt x="4364" y="6890"/>
                    </a:lnTo>
                    <a:lnTo>
                      <a:pt x="4364" y="6891"/>
                    </a:lnTo>
                    <a:lnTo>
                      <a:pt x="4375" y="6900"/>
                    </a:lnTo>
                    <a:lnTo>
                      <a:pt x="4375" y="6901"/>
                    </a:lnTo>
                    <a:lnTo>
                      <a:pt x="4384" y="6909"/>
                    </a:lnTo>
                    <a:lnTo>
                      <a:pt x="4385" y="6910"/>
                    </a:lnTo>
                    <a:lnTo>
                      <a:pt x="4390" y="6914"/>
                    </a:lnTo>
                    <a:lnTo>
                      <a:pt x="4394" y="6918"/>
                    </a:lnTo>
                    <a:lnTo>
                      <a:pt x="4394" y="6918"/>
                    </a:lnTo>
                    <a:lnTo>
                      <a:pt x="4401" y="6924"/>
                    </a:lnTo>
                    <a:lnTo>
                      <a:pt x="4401" y="6924"/>
                    </a:lnTo>
                    <a:lnTo>
                      <a:pt x="4408" y="6930"/>
                    </a:lnTo>
                    <a:lnTo>
                      <a:pt x="4409" y="6930"/>
                    </a:lnTo>
                    <a:lnTo>
                      <a:pt x="4416" y="6937"/>
                    </a:lnTo>
                    <a:lnTo>
                      <a:pt x="4416" y="6937"/>
                    </a:lnTo>
                    <a:lnTo>
                      <a:pt x="4424" y="6944"/>
                    </a:lnTo>
                    <a:lnTo>
                      <a:pt x="4424" y="6944"/>
                    </a:lnTo>
                    <a:lnTo>
                      <a:pt x="4432" y="6951"/>
                    </a:lnTo>
                    <a:lnTo>
                      <a:pt x="4432" y="6951"/>
                    </a:lnTo>
                    <a:lnTo>
                      <a:pt x="4440" y="6958"/>
                    </a:lnTo>
                    <a:lnTo>
                      <a:pt x="4440" y="6958"/>
                    </a:lnTo>
                    <a:lnTo>
                      <a:pt x="4448" y="6966"/>
                    </a:lnTo>
                    <a:lnTo>
                      <a:pt x="4448" y="6966"/>
                    </a:lnTo>
                    <a:lnTo>
                      <a:pt x="4456" y="6973"/>
                    </a:lnTo>
                    <a:lnTo>
                      <a:pt x="4456" y="6973"/>
                    </a:lnTo>
                    <a:lnTo>
                      <a:pt x="4464" y="6980"/>
                    </a:lnTo>
                    <a:lnTo>
                      <a:pt x="4464" y="6980"/>
                    </a:lnTo>
                    <a:lnTo>
                      <a:pt x="4472" y="6987"/>
                    </a:lnTo>
                    <a:lnTo>
                      <a:pt x="4480" y="6994"/>
                    </a:lnTo>
                    <a:lnTo>
                      <a:pt x="4487" y="7000"/>
                    </a:lnTo>
                    <a:lnTo>
                      <a:pt x="4493" y="7005"/>
                    </a:lnTo>
                    <a:lnTo>
                      <a:pt x="4499" y="7011"/>
                    </a:lnTo>
                    <a:lnTo>
                      <a:pt x="4500" y="7011"/>
                    </a:lnTo>
                    <a:lnTo>
                      <a:pt x="4508" y="7019"/>
                    </a:lnTo>
                    <a:lnTo>
                      <a:pt x="4508" y="7019"/>
                    </a:lnTo>
                    <a:lnTo>
                      <a:pt x="4518" y="7027"/>
                    </a:lnTo>
                    <a:lnTo>
                      <a:pt x="4529" y="7037"/>
                    </a:lnTo>
                    <a:lnTo>
                      <a:pt x="4540" y="7047"/>
                    </a:lnTo>
                    <a:lnTo>
                      <a:pt x="4553" y="7058"/>
                    </a:lnTo>
                    <a:lnTo>
                      <a:pt x="4566" y="7069"/>
                    </a:lnTo>
                    <a:lnTo>
                      <a:pt x="4579" y="7081"/>
                    </a:lnTo>
                    <a:lnTo>
                      <a:pt x="4593" y="7093"/>
                    </a:lnTo>
                    <a:lnTo>
                      <a:pt x="4607" y="7105"/>
                    </a:lnTo>
                    <a:lnTo>
                      <a:pt x="4621" y="7118"/>
                    </a:lnTo>
                    <a:lnTo>
                      <a:pt x="4635" y="7130"/>
                    </a:lnTo>
                    <a:lnTo>
                      <a:pt x="4648" y="7143"/>
                    </a:lnTo>
                    <a:lnTo>
                      <a:pt x="4662" y="7154"/>
                    </a:lnTo>
                    <a:lnTo>
                      <a:pt x="4662" y="7155"/>
                    </a:lnTo>
                    <a:lnTo>
                      <a:pt x="4693" y="7182"/>
                    </a:lnTo>
                    <a:lnTo>
                      <a:pt x="4719" y="7205"/>
                    </a:lnTo>
                    <a:lnTo>
                      <a:pt x="4741" y="7224"/>
                    </a:lnTo>
                    <a:lnTo>
                      <a:pt x="4759" y="7239"/>
                    </a:lnTo>
                    <a:lnTo>
                      <a:pt x="4773" y="7251"/>
                    </a:lnTo>
                    <a:lnTo>
                      <a:pt x="4783" y="7258"/>
                    </a:lnTo>
                    <a:lnTo>
                      <a:pt x="4788" y="7262"/>
                    </a:lnTo>
                    <a:lnTo>
                      <a:pt x="4794" y="7262"/>
                    </a:lnTo>
                    <a:lnTo>
                      <a:pt x="4801" y="7262"/>
                    </a:lnTo>
                    <a:lnTo>
                      <a:pt x="4822" y="7260"/>
                    </a:lnTo>
                    <a:lnTo>
                      <a:pt x="4832" y="7258"/>
                    </a:lnTo>
                    <a:lnTo>
                      <a:pt x="4839" y="7255"/>
                    </a:lnTo>
                    <a:lnTo>
                      <a:pt x="4844" y="7252"/>
                    </a:lnTo>
                    <a:lnTo>
                      <a:pt x="4846" y="7249"/>
                    </a:lnTo>
                    <a:lnTo>
                      <a:pt x="4848" y="7246"/>
                    </a:lnTo>
                    <a:lnTo>
                      <a:pt x="4850" y="7242"/>
                    </a:lnTo>
                    <a:lnTo>
                      <a:pt x="4851" y="7237"/>
                    </a:lnTo>
                    <a:lnTo>
                      <a:pt x="4851" y="7231"/>
                    </a:lnTo>
                    <a:lnTo>
                      <a:pt x="4850" y="7223"/>
                    </a:lnTo>
                    <a:lnTo>
                      <a:pt x="4846" y="7213"/>
                    </a:lnTo>
                    <a:lnTo>
                      <a:pt x="4840" y="7201"/>
                    </a:lnTo>
                    <a:lnTo>
                      <a:pt x="4831" y="7188"/>
                    </a:lnTo>
                    <a:lnTo>
                      <a:pt x="4814" y="7172"/>
                    </a:lnTo>
                    <a:lnTo>
                      <a:pt x="4814" y="7172"/>
                    </a:lnTo>
                    <a:lnTo>
                      <a:pt x="4813" y="7171"/>
                    </a:lnTo>
                    <a:lnTo>
                      <a:pt x="4808" y="7167"/>
                    </a:lnTo>
                    <a:lnTo>
                      <a:pt x="4808" y="7167"/>
                    </a:lnTo>
                    <a:lnTo>
                      <a:pt x="4803" y="7163"/>
                    </a:lnTo>
                    <a:lnTo>
                      <a:pt x="4803" y="7162"/>
                    </a:lnTo>
                    <a:lnTo>
                      <a:pt x="4798" y="7158"/>
                    </a:lnTo>
                    <a:lnTo>
                      <a:pt x="4798" y="7158"/>
                    </a:lnTo>
                    <a:lnTo>
                      <a:pt x="4793" y="7154"/>
                    </a:lnTo>
                    <a:lnTo>
                      <a:pt x="4793" y="7154"/>
                    </a:lnTo>
                    <a:lnTo>
                      <a:pt x="4789" y="7150"/>
                    </a:lnTo>
                    <a:lnTo>
                      <a:pt x="4789" y="7150"/>
                    </a:lnTo>
                    <a:lnTo>
                      <a:pt x="4785" y="7147"/>
                    </a:lnTo>
                    <a:lnTo>
                      <a:pt x="4784" y="7146"/>
                    </a:lnTo>
                    <a:lnTo>
                      <a:pt x="4781" y="7143"/>
                    </a:lnTo>
                    <a:lnTo>
                      <a:pt x="4781" y="7143"/>
                    </a:lnTo>
                    <a:lnTo>
                      <a:pt x="4778" y="7140"/>
                    </a:lnTo>
                    <a:lnTo>
                      <a:pt x="4777" y="7140"/>
                    </a:lnTo>
                    <a:lnTo>
                      <a:pt x="4774" y="7138"/>
                    </a:lnTo>
                    <a:lnTo>
                      <a:pt x="4774" y="7137"/>
                    </a:lnTo>
                    <a:lnTo>
                      <a:pt x="4772" y="7135"/>
                    </a:lnTo>
                    <a:lnTo>
                      <a:pt x="4771" y="7135"/>
                    </a:lnTo>
                    <a:lnTo>
                      <a:pt x="4770" y="7133"/>
                    </a:lnTo>
                    <a:lnTo>
                      <a:pt x="4769" y="7133"/>
                    </a:lnTo>
                    <a:lnTo>
                      <a:pt x="4768" y="7131"/>
                    </a:lnTo>
                    <a:lnTo>
                      <a:pt x="4767" y="7130"/>
                    </a:lnTo>
                    <a:lnTo>
                      <a:pt x="4766" y="7130"/>
                    </a:lnTo>
                    <a:lnTo>
                      <a:pt x="4766" y="7130"/>
                    </a:lnTo>
                    <a:lnTo>
                      <a:pt x="4764" y="7128"/>
                    </a:lnTo>
                    <a:lnTo>
                      <a:pt x="4762" y="7126"/>
                    </a:lnTo>
                    <a:lnTo>
                      <a:pt x="4759" y="7123"/>
                    </a:lnTo>
                    <a:lnTo>
                      <a:pt x="4755" y="7120"/>
                    </a:lnTo>
                    <a:lnTo>
                      <a:pt x="4751" y="7116"/>
                    </a:lnTo>
                    <a:lnTo>
                      <a:pt x="4746" y="7112"/>
                    </a:lnTo>
                    <a:lnTo>
                      <a:pt x="4741" y="7108"/>
                    </a:lnTo>
                    <a:lnTo>
                      <a:pt x="4735" y="7103"/>
                    </a:lnTo>
                    <a:lnTo>
                      <a:pt x="4730" y="7098"/>
                    </a:lnTo>
                    <a:lnTo>
                      <a:pt x="4724" y="7092"/>
                    </a:lnTo>
                    <a:lnTo>
                      <a:pt x="4717" y="7087"/>
                    </a:lnTo>
                    <a:lnTo>
                      <a:pt x="4711" y="7081"/>
                    </a:lnTo>
                    <a:lnTo>
                      <a:pt x="4710" y="7081"/>
                    </a:lnTo>
                    <a:lnTo>
                      <a:pt x="4684" y="7058"/>
                    </a:lnTo>
                    <a:lnTo>
                      <a:pt x="4684" y="7057"/>
                    </a:lnTo>
                    <a:lnTo>
                      <a:pt x="4661" y="7037"/>
                    </a:lnTo>
                    <a:lnTo>
                      <a:pt x="4660" y="7036"/>
                    </a:lnTo>
                    <a:lnTo>
                      <a:pt x="4641" y="7018"/>
                    </a:lnTo>
                    <a:lnTo>
                      <a:pt x="4639" y="7017"/>
                    </a:lnTo>
                    <a:lnTo>
                      <a:pt x="4623" y="7001"/>
                    </a:lnTo>
                    <a:lnTo>
                      <a:pt x="4620" y="6999"/>
                    </a:lnTo>
                    <a:lnTo>
                      <a:pt x="4607" y="6985"/>
                    </a:lnTo>
                    <a:lnTo>
                      <a:pt x="4603" y="6981"/>
                    </a:lnTo>
                    <a:lnTo>
                      <a:pt x="4592" y="6969"/>
                    </a:lnTo>
                    <a:lnTo>
                      <a:pt x="4587" y="6962"/>
                    </a:lnTo>
                    <a:lnTo>
                      <a:pt x="4578" y="6952"/>
                    </a:lnTo>
                    <a:lnTo>
                      <a:pt x="4571" y="6942"/>
                    </a:lnTo>
                    <a:lnTo>
                      <a:pt x="4565" y="6933"/>
                    </a:lnTo>
                    <a:lnTo>
                      <a:pt x="4557" y="6917"/>
                    </a:lnTo>
                    <a:lnTo>
                      <a:pt x="4553" y="6909"/>
                    </a:lnTo>
                    <a:lnTo>
                      <a:pt x="4546" y="6887"/>
                    </a:lnTo>
                    <a:lnTo>
                      <a:pt x="4544" y="6880"/>
                    </a:lnTo>
                    <a:lnTo>
                      <a:pt x="4542" y="6867"/>
                    </a:lnTo>
                    <a:lnTo>
                      <a:pt x="4540" y="6854"/>
                    </a:lnTo>
                    <a:lnTo>
                      <a:pt x="4540" y="6847"/>
                    </a:lnTo>
                    <a:lnTo>
                      <a:pt x="4541" y="6823"/>
                    </a:lnTo>
                    <a:lnTo>
                      <a:pt x="4543" y="6816"/>
                    </a:lnTo>
                    <a:lnTo>
                      <a:pt x="4547" y="6798"/>
                    </a:lnTo>
                    <a:lnTo>
                      <a:pt x="4549" y="6790"/>
                    </a:lnTo>
                    <a:lnTo>
                      <a:pt x="4553" y="6779"/>
                    </a:lnTo>
                    <a:lnTo>
                      <a:pt x="4556" y="6771"/>
                    </a:lnTo>
                    <a:lnTo>
                      <a:pt x="4563" y="6758"/>
                    </a:lnTo>
                    <a:lnTo>
                      <a:pt x="4568" y="6747"/>
                    </a:lnTo>
                    <a:lnTo>
                      <a:pt x="4580" y="6730"/>
                    </a:lnTo>
                    <a:lnTo>
                      <a:pt x="4587" y="6722"/>
                    </a:lnTo>
                    <a:lnTo>
                      <a:pt x="4595" y="6712"/>
                    </a:lnTo>
                    <a:lnTo>
                      <a:pt x="4604" y="6704"/>
                    </a:lnTo>
                    <a:lnTo>
                      <a:pt x="4612" y="6697"/>
                    </a:lnTo>
                    <a:lnTo>
                      <a:pt x="4623" y="6689"/>
                    </a:lnTo>
                    <a:lnTo>
                      <a:pt x="4635" y="6682"/>
                    </a:lnTo>
                    <a:lnTo>
                      <a:pt x="4643" y="6678"/>
                    </a:lnTo>
                    <a:lnTo>
                      <a:pt x="4656" y="6672"/>
                    </a:lnTo>
                    <a:lnTo>
                      <a:pt x="4670" y="6668"/>
                    </a:lnTo>
                    <a:lnTo>
                      <a:pt x="4679" y="6665"/>
                    </a:lnTo>
                    <a:lnTo>
                      <a:pt x="4692" y="6663"/>
                    </a:lnTo>
                    <a:lnTo>
                      <a:pt x="4705" y="6662"/>
                    </a:lnTo>
                    <a:lnTo>
                      <a:pt x="4716" y="6662"/>
                    </a:lnTo>
                    <a:lnTo>
                      <a:pt x="4738" y="6663"/>
                    </a:lnTo>
                    <a:lnTo>
                      <a:pt x="4749" y="6664"/>
                    </a:lnTo>
                    <a:lnTo>
                      <a:pt x="4767" y="6668"/>
                    </a:lnTo>
                    <a:lnTo>
                      <a:pt x="4779" y="6672"/>
                    </a:lnTo>
                    <a:lnTo>
                      <a:pt x="4792" y="6677"/>
                    </a:lnTo>
                    <a:lnTo>
                      <a:pt x="4805" y="6683"/>
                    </a:lnTo>
                    <a:lnTo>
                      <a:pt x="4816" y="6688"/>
                    </a:lnTo>
                    <a:lnTo>
                      <a:pt x="4830" y="6695"/>
                    </a:lnTo>
                    <a:lnTo>
                      <a:pt x="4838" y="6700"/>
                    </a:lnTo>
                    <a:lnTo>
                      <a:pt x="4852" y="6710"/>
                    </a:lnTo>
                    <a:lnTo>
                      <a:pt x="4859" y="6714"/>
                    </a:lnTo>
                    <a:lnTo>
                      <a:pt x="4874" y="6726"/>
                    </a:lnTo>
                    <a:lnTo>
                      <a:pt x="4879" y="6730"/>
                    </a:lnTo>
                    <a:lnTo>
                      <a:pt x="4896" y="6743"/>
                    </a:lnTo>
                    <a:lnTo>
                      <a:pt x="4900" y="6747"/>
                    </a:lnTo>
                    <a:lnTo>
                      <a:pt x="4917" y="6762"/>
                    </a:lnTo>
                    <a:lnTo>
                      <a:pt x="4917" y="6762"/>
                    </a:lnTo>
                    <a:lnTo>
                      <a:pt x="4924" y="6769"/>
                    </a:lnTo>
                    <a:lnTo>
                      <a:pt x="4931" y="6775"/>
                    </a:lnTo>
                    <a:lnTo>
                      <a:pt x="4939" y="6782"/>
                    </a:lnTo>
                    <a:lnTo>
                      <a:pt x="4946" y="6789"/>
                    </a:lnTo>
                    <a:lnTo>
                      <a:pt x="4954" y="6796"/>
                    </a:lnTo>
                    <a:lnTo>
                      <a:pt x="4961" y="6803"/>
                    </a:lnTo>
                    <a:lnTo>
                      <a:pt x="4969" y="6809"/>
                    </a:lnTo>
                    <a:lnTo>
                      <a:pt x="4976" y="6816"/>
                    </a:lnTo>
                    <a:lnTo>
                      <a:pt x="4983" y="6822"/>
                    </a:lnTo>
                    <a:lnTo>
                      <a:pt x="4990" y="6828"/>
                    </a:lnTo>
                    <a:lnTo>
                      <a:pt x="4996" y="6834"/>
                    </a:lnTo>
                    <a:lnTo>
                      <a:pt x="5002" y="6839"/>
                    </a:lnTo>
                    <a:lnTo>
                      <a:pt x="5007" y="6844"/>
                    </a:lnTo>
                    <a:lnTo>
                      <a:pt x="5009" y="6846"/>
                    </a:lnTo>
                    <a:lnTo>
                      <a:pt x="5012" y="6848"/>
                    </a:lnTo>
                    <a:lnTo>
                      <a:pt x="5012" y="6848"/>
                    </a:lnTo>
                    <a:lnTo>
                      <a:pt x="5018" y="6853"/>
                    </a:lnTo>
                    <a:lnTo>
                      <a:pt x="5018" y="6853"/>
                    </a:lnTo>
                    <a:lnTo>
                      <a:pt x="5024" y="6858"/>
                    </a:lnTo>
                    <a:lnTo>
                      <a:pt x="5024" y="6858"/>
                    </a:lnTo>
                    <a:lnTo>
                      <a:pt x="5031" y="6864"/>
                    </a:lnTo>
                    <a:lnTo>
                      <a:pt x="5031" y="6864"/>
                    </a:lnTo>
                    <a:lnTo>
                      <a:pt x="5038" y="6870"/>
                    </a:lnTo>
                    <a:lnTo>
                      <a:pt x="5038" y="6870"/>
                    </a:lnTo>
                    <a:lnTo>
                      <a:pt x="5045" y="6876"/>
                    </a:lnTo>
                    <a:lnTo>
                      <a:pt x="5046" y="6877"/>
                    </a:lnTo>
                    <a:lnTo>
                      <a:pt x="5053" y="6883"/>
                    </a:lnTo>
                    <a:lnTo>
                      <a:pt x="5054" y="6883"/>
                    </a:lnTo>
                    <a:lnTo>
                      <a:pt x="5061" y="6890"/>
                    </a:lnTo>
                    <a:lnTo>
                      <a:pt x="5061" y="6890"/>
                    </a:lnTo>
                    <a:lnTo>
                      <a:pt x="5069" y="6897"/>
                    </a:lnTo>
                    <a:lnTo>
                      <a:pt x="5069" y="6897"/>
                    </a:lnTo>
                    <a:lnTo>
                      <a:pt x="5077" y="6904"/>
                    </a:lnTo>
                    <a:lnTo>
                      <a:pt x="5077" y="6904"/>
                    </a:lnTo>
                    <a:lnTo>
                      <a:pt x="5085" y="6911"/>
                    </a:lnTo>
                    <a:lnTo>
                      <a:pt x="5086" y="6912"/>
                    </a:lnTo>
                    <a:lnTo>
                      <a:pt x="5092" y="6918"/>
                    </a:lnTo>
                    <a:lnTo>
                      <a:pt x="5094" y="6919"/>
                    </a:lnTo>
                    <a:lnTo>
                      <a:pt x="5100" y="6925"/>
                    </a:lnTo>
                    <a:lnTo>
                      <a:pt x="5101" y="6927"/>
                    </a:lnTo>
                    <a:lnTo>
                      <a:pt x="5106" y="6931"/>
                    </a:lnTo>
                    <a:lnTo>
                      <a:pt x="5119" y="6943"/>
                    </a:lnTo>
                    <a:lnTo>
                      <a:pt x="5133" y="6955"/>
                    </a:lnTo>
                    <a:lnTo>
                      <a:pt x="5144" y="6964"/>
                    </a:lnTo>
                    <a:lnTo>
                      <a:pt x="5153" y="6971"/>
                    </a:lnTo>
                    <a:lnTo>
                      <a:pt x="5161" y="6977"/>
                    </a:lnTo>
                    <a:lnTo>
                      <a:pt x="5166" y="6980"/>
                    </a:lnTo>
                    <a:lnTo>
                      <a:pt x="5169" y="6982"/>
                    </a:lnTo>
                    <a:lnTo>
                      <a:pt x="5171" y="6982"/>
                    </a:lnTo>
                    <a:lnTo>
                      <a:pt x="5172" y="6983"/>
                    </a:lnTo>
                    <a:lnTo>
                      <a:pt x="5173" y="6983"/>
                    </a:lnTo>
                    <a:lnTo>
                      <a:pt x="5175" y="6983"/>
                    </a:lnTo>
                    <a:lnTo>
                      <a:pt x="5178" y="6983"/>
                    </a:lnTo>
                    <a:lnTo>
                      <a:pt x="5184" y="6984"/>
                    </a:lnTo>
                    <a:lnTo>
                      <a:pt x="5193" y="6983"/>
                    </a:lnTo>
                    <a:lnTo>
                      <a:pt x="5203" y="6982"/>
                    </a:lnTo>
                    <a:lnTo>
                      <a:pt x="5209" y="6981"/>
                    </a:lnTo>
                    <a:lnTo>
                      <a:pt x="5213" y="6980"/>
                    </a:lnTo>
                    <a:lnTo>
                      <a:pt x="5217" y="6979"/>
                    </a:lnTo>
                    <a:lnTo>
                      <a:pt x="5219" y="6977"/>
                    </a:lnTo>
                    <a:lnTo>
                      <a:pt x="5221" y="6976"/>
                    </a:lnTo>
                    <a:lnTo>
                      <a:pt x="5223" y="6974"/>
                    </a:lnTo>
                    <a:lnTo>
                      <a:pt x="5224" y="6973"/>
                    </a:lnTo>
                    <a:lnTo>
                      <a:pt x="5225" y="6971"/>
                    </a:lnTo>
                    <a:lnTo>
                      <a:pt x="5227" y="6969"/>
                    </a:lnTo>
                    <a:lnTo>
                      <a:pt x="5228" y="6965"/>
                    </a:lnTo>
                    <a:lnTo>
                      <a:pt x="5229" y="6961"/>
                    </a:lnTo>
                    <a:lnTo>
                      <a:pt x="5230" y="6956"/>
                    </a:lnTo>
                    <a:lnTo>
                      <a:pt x="5230" y="6947"/>
                    </a:lnTo>
                    <a:lnTo>
                      <a:pt x="5230" y="6938"/>
                    </a:lnTo>
                    <a:lnTo>
                      <a:pt x="5229" y="6934"/>
                    </a:lnTo>
                    <a:lnTo>
                      <a:pt x="5228" y="6931"/>
                    </a:lnTo>
                    <a:lnTo>
                      <a:pt x="5222" y="6924"/>
                    </a:lnTo>
                    <a:lnTo>
                      <a:pt x="5212" y="6912"/>
                    </a:lnTo>
                    <a:lnTo>
                      <a:pt x="5197" y="6897"/>
                    </a:lnTo>
                    <a:lnTo>
                      <a:pt x="5177" y="6878"/>
                    </a:lnTo>
                    <a:lnTo>
                      <a:pt x="5152" y="6854"/>
                    </a:lnTo>
                    <a:lnTo>
                      <a:pt x="5121" y="6827"/>
                    </a:lnTo>
                    <a:lnTo>
                      <a:pt x="5084" y="6794"/>
                    </a:lnTo>
                    <a:lnTo>
                      <a:pt x="5041" y="6757"/>
                    </a:lnTo>
                    <a:lnTo>
                      <a:pt x="5041" y="6757"/>
                    </a:lnTo>
                    <a:lnTo>
                      <a:pt x="5017" y="6737"/>
                    </a:lnTo>
                    <a:lnTo>
                      <a:pt x="5016" y="6735"/>
                    </a:lnTo>
                    <a:lnTo>
                      <a:pt x="4996" y="6717"/>
                    </a:lnTo>
                    <a:lnTo>
                      <a:pt x="4994" y="6716"/>
                    </a:lnTo>
                    <a:lnTo>
                      <a:pt x="4977" y="6700"/>
                    </a:lnTo>
                    <a:lnTo>
                      <a:pt x="4974" y="6697"/>
                    </a:lnTo>
                    <a:lnTo>
                      <a:pt x="4960" y="6683"/>
                    </a:lnTo>
                    <a:lnTo>
                      <a:pt x="4956" y="6678"/>
                    </a:lnTo>
                    <a:lnTo>
                      <a:pt x="4945" y="6666"/>
                    </a:lnTo>
                    <a:lnTo>
                      <a:pt x="4939" y="6659"/>
                    </a:lnTo>
                    <a:lnTo>
                      <a:pt x="4930" y="6648"/>
                    </a:lnTo>
                    <a:lnTo>
                      <a:pt x="4922" y="6636"/>
                    </a:lnTo>
                    <a:lnTo>
                      <a:pt x="4916" y="6626"/>
                    </a:lnTo>
                    <a:lnTo>
                      <a:pt x="4907" y="6608"/>
                    </a:lnTo>
                    <a:lnTo>
                      <a:pt x="4903" y="6599"/>
                    </a:lnTo>
                    <a:lnTo>
                      <a:pt x="4899" y="6586"/>
                    </a:lnTo>
                    <a:lnTo>
                      <a:pt x="4896" y="6573"/>
                    </a:lnTo>
                    <a:lnTo>
                      <a:pt x="4894" y="6564"/>
                    </a:lnTo>
                    <a:lnTo>
                      <a:pt x="4893" y="6548"/>
                    </a:lnTo>
                    <a:lnTo>
                      <a:pt x="4893" y="6532"/>
                    </a:lnTo>
                    <a:lnTo>
                      <a:pt x="4894" y="6524"/>
                    </a:lnTo>
                    <a:lnTo>
                      <a:pt x="4896" y="6509"/>
                    </a:lnTo>
                    <a:lnTo>
                      <a:pt x="4900" y="6494"/>
                    </a:lnTo>
                    <a:lnTo>
                      <a:pt x="4903" y="6486"/>
                    </a:lnTo>
                    <a:lnTo>
                      <a:pt x="4913" y="6464"/>
                    </a:lnTo>
                    <a:lnTo>
                      <a:pt x="4918" y="6456"/>
                    </a:lnTo>
                    <a:lnTo>
                      <a:pt x="4927" y="6443"/>
                    </a:lnTo>
                    <a:lnTo>
                      <a:pt x="4934" y="6434"/>
                    </a:lnTo>
                    <a:lnTo>
                      <a:pt x="4940" y="6427"/>
                    </a:lnTo>
                    <a:lnTo>
                      <a:pt x="4948" y="6418"/>
                    </a:lnTo>
                    <a:lnTo>
                      <a:pt x="4953" y="6413"/>
                    </a:lnTo>
                    <a:lnTo>
                      <a:pt x="4959" y="6407"/>
                    </a:lnTo>
                    <a:lnTo>
                      <a:pt x="4967" y="6400"/>
                    </a:lnTo>
                    <a:lnTo>
                      <a:pt x="4973" y="6395"/>
                    </a:lnTo>
                    <a:lnTo>
                      <a:pt x="4984" y="6387"/>
                    </a:lnTo>
                    <a:lnTo>
                      <a:pt x="4990" y="6383"/>
                    </a:lnTo>
                    <a:lnTo>
                      <a:pt x="5005" y="6375"/>
                    </a:lnTo>
                    <a:lnTo>
                      <a:pt x="5011" y="6372"/>
                    </a:lnTo>
                    <a:lnTo>
                      <a:pt x="5031" y="6365"/>
                    </a:lnTo>
                    <a:lnTo>
                      <a:pt x="5037" y="6363"/>
                    </a:lnTo>
                    <a:lnTo>
                      <a:pt x="5060" y="6359"/>
                    </a:lnTo>
                    <a:lnTo>
                      <a:pt x="5066" y="6358"/>
                    </a:lnTo>
                    <a:lnTo>
                      <a:pt x="5089" y="6358"/>
                    </a:lnTo>
                    <a:lnTo>
                      <a:pt x="5096" y="6359"/>
                    </a:lnTo>
                    <a:lnTo>
                      <a:pt x="5115" y="6362"/>
                    </a:lnTo>
                    <a:lnTo>
                      <a:pt x="5122" y="6364"/>
                    </a:lnTo>
                    <a:lnTo>
                      <a:pt x="5138" y="6369"/>
                    </a:lnTo>
                    <a:lnTo>
                      <a:pt x="5145" y="6372"/>
                    </a:lnTo>
                    <a:lnTo>
                      <a:pt x="5157" y="6378"/>
                    </a:lnTo>
                    <a:lnTo>
                      <a:pt x="5165" y="6382"/>
                    </a:lnTo>
                    <a:lnTo>
                      <a:pt x="5173" y="6387"/>
                    </a:lnTo>
                    <a:lnTo>
                      <a:pt x="5182" y="6392"/>
                    </a:lnTo>
                    <a:lnTo>
                      <a:pt x="5188" y="6396"/>
                    </a:lnTo>
                    <a:lnTo>
                      <a:pt x="5198" y="6403"/>
                    </a:lnTo>
                    <a:lnTo>
                      <a:pt x="5202" y="6406"/>
                    </a:lnTo>
                    <a:lnTo>
                      <a:pt x="5213" y="6414"/>
                    </a:lnTo>
                    <a:lnTo>
                      <a:pt x="5216" y="6417"/>
                    </a:lnTo>
                    <a:lnTo>
                      <a:pt x="5227" y="6426"/>
                    </a:lnTo>
                    <a:lnTo>
                      <a:pt x="5228" y="6427"/>
                    </a:lnTo>
                    <a:lnTo>
                      <a:pt x="5243" y="6440"/>
                    </a:lnTo>
                    <a:lnTo>
                      <a:pt x="5244" y="6440"/>
                    </a:lnTo>
                    <a:lnTo>
                      <a:pt x="5261" y="6455"/>
                    </a:lnTo>
                    <a:lnTo>
                      <a:pt x="5262" y="6455"/>
                    </a:lnTo>
                    <a:lnTo>
                      <a:pt x="5281" y="6471"/>
                    </a:lnTo>
                    <a:lnTo>
                      <a:pt x="5281" y="6472"/>
                    </a:lnTo>
                    <a:lnTo>
                      <a:pt x="5301" y="6489"/>
                    </a:lnTo>
                    <a:lnTo>
                      <a:pt x="5301" y="6489"/>
                    </a:lnTo>
                    <a:lnTo>
                      <a:pt x="5322" y="6508"/>
                    </a:lnTo>
                    <a:lnTo>
                      <a:pt x="5323" y="6508"/>
                    </a:lnTo>
                    <a:lnTo>
                      <a:pt x="5344" y="6527"/>
                    </a:lnTo>
                    <a:lnTo>
                      <a:pt x="5344" y="6527"/>
                    </a:lnTo>
                    <a:lnTo>
                      <a:pt x="5366" y="6546"/>
                    </a:lnTo>
                    <a:lnTo>
                      <a:pt x="5366" y="6546"/>
                    </a:lnTo>
                    <a:lnTo>
                      <a:pt x="5387" y="6565"/>
                    </a:lnTo>
                    <a:lnTo>
                      <a:pt x="5387" y="6565"/>
                    </a:lnTo>
                    <a:lnTo>
                      <a:pt x="5408" y="6584"/>
                    </a:lnTo>
                    <a:lnTo>
                      <a:pt x="5409" y="6584"/>
                    </a:lnTo>
                    <a:lnTo>
                      <a:pt x="5429" y="6602"/>
                    </a:lnTo>
                    <a:lnTo>
                      <a:pt x="5429" y="6602"/>
                    </a:lnTo>
                    <a:lnTo>
                      <a:pt x="5448" y="6620"/>
                    </a:lnTo>
                    <a:lnTo>
                      <a:pt x="5448" y="6620"/>
                    </a:lnTo>
                    <a:lnTo>
                      <a:pt x="5465" y="6636"/>
                    </a:lnTo>
                    <a:lnTo>
                      <a:pt x="5466" y="6636"/>
                    </a:lnTo>
                    <a:lnTo>
                      <a:pt x="5482" y="6651"/>
                    </a:lnTo>
                    <a:lnTo>
                      <a:pt x="5482" y="6651"/>
                    </a:lnTo>
                    <a:lnTo>
                      <a:pt x="5495" y="6663"/>
                    </a:lnTo>
                    <a:lnTo>
                      <a:pt x="5511" y="6678"/>
                    </a:lnTo>
                    <a:lnTo>
                      <a:pt x="5525" y="6689"/>
                    </a:lnTo>
                    <a:lnTo>
                      <a:pt x="5537" y="6697"/>
                    </a:lnTo>
                    <a:lnTo>
                      <a:pt x="5547" y="6703"/>
                    </a:lnTo>
                    <a:lnTo>
                      <a:pt x="5556" y="6707"/>
                    </a:lnTo>
                    <a:lnTo>
                      <a:pt x="5563" y="6709"/>
                    </a:lnTo>
                    <a:lnTo>
                      <a:pt x="5568" y="6710"/>
                    </a:lnTo>
                    <a:lnTo>
                      <a:pt x="5572" y="6710"/>
                    </a:lnTo>
                    <a:lnTo>
                      <a:pt x="5574" y="6710"/>
                    </a:lnTo>
                    <a:lnTo>
                      <a:pt x="5576" y="6709"/>
                    </a:lnTo>
                    <a:lnTo>
                      <a:pt x="5579" y="6709"/>
                    </a:lnTo>
                    <a:lnTo>
                      <a:pt x="5582" y="6707"/>
                    </a:lnTo>
                    <a:lnTo>
                      <a:pt x="5586" y="6704"/>
                    </a:lnTo>
                    <a:lnTo>
                      <a:pt x="5594" y="6698"/>
                    </a:lnTo>
                    <a:lnTo>
                      <a:pt x="5596" y="6695"/>
                    </a:lnTo>
                    <a:lnTo>
                      <a:pt x="5599" y="6693"/>
                    </a:lnTo>
                    <a:lnTo>
                      <a:pt x="5600" y="6691"/>
                    </a:lnTo>
                    <a:lnTo>
                      <a:pt x="5601" y="6690"/>
                    </a:lnTo>
                    <a:lnTo>
                      <a:pt x="5601" y="6689"/>
                    </a:lnTo>
                    <a:lnTo>
                      <a:pt x="5601" y="6689"/>
                    </a:lnTo>
                    <a:lnTo>
                      <a:pt x="5601" y="6689"/>
                    </a:lnTo>
                    <a:lnTo>
                      <a:pt x="5601" y="6689"/>
                    </a:lnTo>
                    <a:lnTo>
                      <a:pt x="5602" y="6688"/>
                    </a:lnTo>
                    <a:lnTo>
                      <a:pt x="5602" y="6686"/>
                    </a:lnTo>
                    <a:lnTo>
                      <a:pt x="5602" y="6683"/>
                    </a:lnTo>
                    <a:lnTo>
                      <a:pt x="5603" y="6679"/>
                    </a:lnTo>
                    <a:lnTo>
                      <a:pt x="5603" y="6674"/>
                    </a:lnTo>
                    <a:lnTo>
                      <a:pt x="5603" y="6666"/>
                    </a:lnTo>
                    <a:lnTo>
                      <a:pt x="5603" y="6653"/>
                    </a:lnTo>
                    <a:lnTo>
                      <a:pt x="5603" y="6648"/>
                    </a:lnTo>
                    <a:lnTo>
                      <a:pt x="5600" y="6645"/>
                    </a:lnTo>
                    <a:lnTo>
                      <a:pt x="5592" y="6635"/>
                    </a:lnTo>
                    <a:lnTo>
                      <a:pt x="5578" y="6621"/>
                    </a:lnTo>
                    <a:lnTo>
                      <a:pt x="5558" y="6602"/>
                    </a:lnTo>
                    <a:lnTo>
                      <a:pt x="5533" y="6579"/>
                    </a:lnTo>
                    <a:lnTo>
                      <a:pt x="5502" y="6552"/>
                    </a:lnTo>
                    <a:lnTo>
                      <a:pt x="5465" y="6520"/>
                    </a:lnTo>
                    <a:lnTo>
                      <a:pt x="5421" y="6482"/>
                    </a:lnTo>
                    <a:lnTo>
                      <a:pt x="5420" y="6481"/>
                    </a:lnTo>
                    <a:lnTo>
                      <a:pt x="5398" y="6462"/>
                    </a:lnTo>
                    <a:lnTo>
                      <a:pt x="5397" y="6461"/>
                    </a:lnTo>
                    <a:lnTo>
                      <a:pt x="5378" y="6444"/>
                    </a:lnTo>
                    <a:lnTo>
                      <a:pt x="5377" y="6443"/>
                    </a:lnTo>
                    <a:lnTo>
                      <a:pt x="5360" y="6428"/>
                    </a:lnTo>
                    <a:lnTo>
                      <a:pt x="5359" y="6427"/>
                    </a:lnTo>
                    <a:lnTo>
                      <a:pt x="5344" y="6413"/>
                    </a:lnTo>
                    <a:lnTo>
                      <a:pt x="5342" y="6412"/>
                    </a:lnTo>
                    <a:lnTo>
                      <a:pt x="5329" y="6399"/>
                    </a:lnTo>
                    <a:lnTo>
                      <a:pt x="5327" y="6397"/>
                    </a:lnTo>
                    <a:lnTo>
                      <a:pt x="5316" y="6386"/>
                    </a:lnTo>
                    <a:lnTo>
                      <a:pt x="5313" y="6383"/>
                    </a:lnTo>
                    <a:lnTo>
                      <a:pt x="5304" y="6373"/>
                    </a:lnTo>
                    <a:lnTo>
                      <a:pt x="5300" y="6368"/>
                    </a:lnTo>
                    <a:lnTo>
                      <a:pt x="5293" y="6359"/>
                    </a:lnTo>
                    <a:lnTo>
                      <a:pt x="5287" y="6352"/>
                    </a:lnTo>
                    <a:lnTo>
                      <a:pt x="5282" y="6344"/>
                    </a:lnTo>
                    <a:lnTo>
                      <a:pt x="5276" y="6335"/>
                    </a:lnTo>
                    <a:lnTo>
                      <a:pt x="5271" y="6327"/>
                    </a:lnTo>
                    <a:lnTo>
                      <a:pt x="5265" y="6315"/>
                    </a:lnTo>
                    <a:lnTo>
                      <a:pt x="5262" y="6308"/>
                    </a:lnTo>
                    <a:lnTo>
                      <a:pt x="5257" y="6293"/>
                    </a:lnTo>
                    <a:lnTo>
                      <a:pt x="5255" y="6286"/>
                    </a:lnTo>
                    <a:lnTo>
                      <a:pt x="5251" y="6271"/>
                    </a:lnTo>
                    <a:lnTo>
                      <a:pt x="5250" y="6264"/>
                    </a:lnTo>
                    <a:lnTo>
                      <a:pt x="5248" y="6250"/>
                    </a:lnTo>
                    <a:lnTo>
                      <a:pt x="5248" y="6243"/>
                    </a:lnTo>
                    <a:lnTo>
                      <a:pt x="5248" y="6233"/>
                    </a:lnTo>
                    <a:lnTo>
                      <a:pt x="5248" y="6225"/>
                    </a:lnTo>
                    <a:lnTo>
                      <a:pt x="5249" y="6215"/>
                    </a:lnTo>
                    <a:lnTo>
                      <a:pt x="5250" y="6208"/>
                    </a:lnTo>
                    <a:lnTo>
                      <a:pt x="5252" y="6197"/>
                    </a:lnTo>
                    <a:lnTo>
                      <a:pt x="5253" y="6190"/>
                    </a:lnTo>
                    <a:lnTo>
                      <a:pt x="5256" y="6178"/>
                    </a:lnTo>
                    <a:lnTo>
                      <a:pt x="5258" y="6171"/>
                    </a:lnTo>
                    <a:lnTo>
                      <a:pt x="5263" y="6158"/>
                    </a:lnTo>
                    <a:lnTo>
                      <a:pt x="5266" y="6152"/>
                    </a:lnTo>
                    <a:lnTo>
                      <a:pt x="5273" y="6138"/>
                    </a:lnTo>
                    <a:lnTo>
                      <a:pt x="5276" y="6133"/>
                    </a:lnTo>
                    <a:lnTo>
                      <a:pt x="5286" y="6119"/>
                    </a:lnTo>
                    <a:lnTo>
                      <a:pt x="5290" y="6115"/>
                    </a:lnTo>
                    <a:lnTo>
                      <a:pt x="5302" y="6102"/>
                    </a:lnTo>
                    <a:lnTo>
                      <a:pt x="5306" y="6098"/>
                    </a:lnTo>
                    <a:lnTo>
                      <a:pt x="5320" y="6087"/>
                    </a:lnTo>
                    <a:lnTo>
                      <a:pt x="5324" y="6084"/>
                    </a:lnTo>
                    <a:lnTo>
                      <a:pt x="5339" y="6075"/>
                    </a:lnTo>
                    <a:lnTo>
                      <a:pt x="5344" y="6072"/>
                    </a:lnTo>
                    <a:lnTo>
                      <a:pt x="5359" y="6066"/>
                    </a:lnTo>
                    <a:lnTo>
                      <a:pt x="5365" y="6064"/>
                    </a:lnTo>
                    <a:lnTo>
                      <a:pt x="5378" y="6060"/>
                    </a:lnTo>
                    <a:lnTo>
                      <a:pt x="5385" y="6059"/>
                    </a:lnTo>
                    <a:lnTo>
                      <a:pt x="5397" y="6056"/>
                    </a:lnTo>
                    <a:lnTo>
                      <a:pt x="5404" y="6055"/>
                    </a:lnTo>
                    <a:lnTo>
                      <a:pt x="5415" y="6054"/>
                    </a:lnTo>
                    <a:lnTo>
                      <a:pt x="5423" y="6054"/>
                    </a:lnTo>
                    <a:lnTo>
                      <a:pt x="5426" y="6054"/>
                    </a:lnTo>
                    <a:lnTo>
                      <a:pt x="5432" y="6054"/>
                    </a:lnTo>
                    <a:lnTo>
                      <a:pt x="5439" y="6054"/>
                    </a:lnTo>
                    <a:lnTo>
                      <a:pt x="5444" y="6054"/>
                    </a:lnTo>
                    <a:lnTo>
                      <a:pt x="5464" y="6057"/>
                    </a:lnTo>
                    <a:lnTo>
                      <a:pt x="5469" y="6058"/>
                    </a:lnTo>
                    <a:lnTo>
                      <a:pt x="5492" y="6065"/>
                    </a:lnTo>
                    <a:lnTo>
                      <a:pt x="5498" y="6068"/>
                    </a:lnTo>
                    <a:lnTo>
                      <a:pt x="5514" y="6076"/>
                    </a:lnTo>
                    <a:lnTo>
                      <a:pt x="5522" y="6080"/>
                    </a:lnTo>
                    <a:lnTo>
                      <a:pt x="5530" y="6086"/>
                    </a:lnTo>
                    <a:lnTo>
                      <a:pt x="5540" y="6093"/>
                    </a:lnTo>
                    <a:lnTo>
                      <a:pt x="5545" y="6097"/>
                    </a:lnTo>
                    <a:lnTo>
                      <a:pt x="5559" y="6107"/>
                    </a:lnTo>
                    <a:lnTo>
                      <a:pt x="5561" y="6110"/>
                    </a:lnTo>
                    <a:lnTo>
                      <a:pt x="5579" y="6124"/>
                    </a:lnTo>
                    <a:lnTo>
                      <a:pt x="5580" y="6125"/>
                    </a:lnTo>
                    <a:lnTo>
                      <a:pt x="5602" y="6144"/>
                    </a:lnTo>
                    <a:lnTo>
                      <a:pt x="5603" y="6145"/>
                    </a:lnTo>
                    <a:lnTo>
                      <a:pt x="5631" y="6169"/>
                    </a:lnTo>
                    <a:lnTo>
                      <a:pt x="5631" y="6170"/>
                    </a:lnTo>
                    <a:lnTo>
                      <a:pt x="5665" y="6200"/>
                    </a:lnTo>
                    <a:lnTo>
                      <a:pt x="5666" y="6200"/>
                    </a:lnTo>
                    <a:lnTo>
                      <a:pt x="5707" y="6236"/>
                    </a:lnTo>
                    <a:lnTo>
                      <a:pt x="5756" y="6280"/>
                    </a:lnTo>
                    <a:lnTo>
                      <a:pt x="5812" y="6330"/>
                    </a:lnTo>
                    <a:lnTo>
                      <a:pt x="5829" y="6344"/>
                    </a:lnTo>
                    <a:lnTo>
                      <a:pt x="5843" y="6356"/>
                    </a:lnTo>
                    <a:lnTo>
                      <a:pt x="5856" y="6366"/>
                    </a:lnTo>
                    <a:lnTo>
                      <a:pt x="5867" y="6374"/>
                    </a:lnTo>
                    <a:lnTo>
                      <a:pt x="5876" y="6380"/>
                    </a:lnTo>
                    <a:lnTo>
                      <a:pt x="5883" y="6385"/>
                    </a:lnTo>
                    <a:lnTo>
                      <a:pt x="5888" y="6387"/>
                    </a:lnTo>
                    <a:lnTo>
                      <a:pt x="5891" y="6389"/>
                    </a:lnTo>
                    <a:lnTo>
                      <a:pt x="5891" y="6389"/>
                    </a:lnTo>
                    <a:lnTo>
                      <a:pt x="5899" y="6387"/>
                    </a:lnTo>
                    <a:lnTo>
                      <a:pt x="5907" y="6384"/>
                    </a:lnTo>
                    <a:lnTo>
                      <a:pt x="5914" y="6381"/>
                    </a:lnTo>
                    <a:lnTo>
                      <a:pt x="5920" y="6377"/>
                    </a:lnTo>
                    <a:lnTo>
                      <a:pt x="5925" y="6373"/>
                    </a:lnTo>
                    <a:lnTo>
                      <a:pt x="5929" y="6368"/>
                    </a:lnTo>
                    <a:lnTo>
                      <a:pt x="5932" y="6364"/>
                    </a:lnTo>
                    <a:lnTo>
                      <a:pt x="5934" y="6359"/>
                    </a:lnTo>
                    <a:lnTo>
                      <a:pt x="5935" y="6355"/>
                    </a:lnTo>
                    <a:lnTo>
                      <a:pt x="5936" y="6350"/>
                    </a:lnTo>
                    <a:lnTo>
                      <a:pt x="5936" y="6346"/>
                    </a:lnTo>
                    <a:lnTo>
                      <a:pt x="5936" y="6341"/>
                    </a:lnTo>
                    <a:lnTo>
                      <a:pt x="5934" y="6336"/>
                    </a:lnTo>
                    <a:lnTo>
                      <a:pt x="5931" y="6328"/>
                    </a:lnTo>
                    <a:lnTo>
                      <a:pt x="5931" y="6328"/>
                    </a:lnTo>
                    <a:lnTo>
                      <a:pt x="5928" y="6324"/>
                    </a:lnTo>
                    <a:lnTo>
                      <a:pt x="5923" y="6318"/>
                    </a:lnTo>
                    <a:lnTo>
                      <a:pt x="5917" y="6310"/>
                    </a:lnTo>
                    <a:lnTo>
                      <a:pt x="5909" y="6301"/>
                    </a:lnTo>
                    <a:lnTo>
                      <a:pt x="5899" y="6291"/>
                    </a:lnTo>
                    <a:lnTo>
                      <a:pt x="5889" y="6281"/>
                    </a:lnTo>
                    <a:lnTo>
                      <a:pt x="5878" y="6270"/>
                    </a:lnTo>
                    <a:lnTo>
                      <a:pt x="5866" y="6259"/>
                    </a:lnTo>
                    <a:lnTo>
                      <a:pt x="5854" y="6247"/>
                    </a:lnTo>
                    <a:lnTo>
                      <a:pt x="5841" y="6236"/>
                    </a:lnTo>
                    <a:lnTo>
                      <a:pt x="5827" y="6225"/>
                    </a:lnTo>
                    <a:lnTo>
                      <a:pt x="5813" y="6213"/>
                    </a:lnTo>
                    <a:lnTo>
                      <a:pt x="5811" y="6211"/>
                    </a:lnTo>
                    <a:lnTo>
                      <a:pt x="5810" y="6211"/>
                    </a:lnTo>
                    <a:lnTo>
                      <a:pt x="5806" y="6207"/>
                    </a:lnTo>
                    <a:lnTo>
                      <a:pt x="5806" y="6207"/>
                    </a:lnTo>
                    <a:lnTo>
                      <a:pt x="5801" y="6203"/>
                    </a:lnTo>
                    <a:lnTo>
                      <a:pt x="5801" y="6203"/>
                    </a:lnTo>
                    <a:lnTo>
                      <a:pt x="5796" y="6199"/>
                    </a:lnTo>
                    <a:lnTo>
                      <a:pt x="5796" y="6199"/>
                    </a:lnTo>
                    <a:lnTo>
                      <a:pt x="5790" y="6194"/>
                    </a:lnTo>
                    <a:lnTo>
                      <a:pt x="5790" y="6194"/>
                    </a:lnTo>
                    <a:lnTo>
                      <a:pt x="5785" y="6189"/>
                    </a:lnTo>
                    <a:lnTo>
                      <a:pt x="5784" y="6189"/>
                    </a:lnTo>
                    <a:lnTo>
                      <a:pt x="5779" y="6184"/>
                    </a:lnTo>
                    <a:lnTo>
                      <a:pt x="5778" y="6184"/>
                    </a:lnTo>
                    <a:lnTo>
                      <a:pt x="5772" y="6179"/>
                    </a:lnTo>
                    <a:lnTo>
                      <a:pt x="5772" y="6178"/>
                    </a:lnTo>
                    <a:lnTo>
                      <a:pt x="5766" y="6173"/>
                    </a:lnTo>
                    <a:lnTo>
                      <a:pt x="5766" y="6173"/>
                    </a:lnTo>
                    <a:lnTo>
                      <a:pt x="5759" y="6168"/>
                    </a:lnTo>
                    <a:lnTo>
                      <a:pt x="5759" y="6167"/>
                    </a:lnTo>
                    <a:lnTo>
                      <a:pt x="5753" y="6162"/>
                    </a:lnTo>
                    <a:lnTo>
                      <a:pt x="5752" y="6161"/>
                    </a:lnTo>
                    <a:lnTo>
                      <a:pt x="5746" y="6156"/>
                    </a:lnTo>
                    <a:lnTo>
                      <a:pt x="5746" y="6155"/>
                    </a:lnTo>
                    <a:lnTo>
                      <a:pt x="5740" y="6150"/>
                    </a:lnTo>
                    <a:lnTo>
                      <a:pt x="5739" y="6149"/>
                    </a:lnTo>
                    <a:lnTo>
                      <a:pt x="5734" y="6145"/>
                    </a:lnTo>
                    <a:lnTo>
                      <a:pt x="5728" y="6139"/>
                    </a:lnTo>
                    <a:lnTo>
                      <a:pt x="5720" y="6132"/>
                    </a:lnTo>
                    <a:lnTo>
                      <a:pt x="5712" y="6125"/>
                    </a:lnTo>
                    <a:lnTo>
                      <a:pt x="5702" y="6116"/>
                    </a:lnTo>
                    <a:lnTo>
                      <a:pt x="5692" y="6107"/>
                    </a:lnTo>
                    <a:lnTo>
                      <a:pt x="5682" y="6098"/>
                    </a:lnTo>
                    <a:lnTo>
                      <a:pt x="5670" y="6088"/>
                    </a:lnTo>
                    <a:lnTo>
                      <a:pt x="5659" y="6078"/>
                    </a:lnTo>
                    <a:lnTo>
                      <a:pt x="5647" y="6067"/>
                    </a:lnTo>
                    <a:lnTo>
                      <a:pt x="5636" y="6057"/>
                    </a:lnTo>
                    <a:lnTo>
                      <a:pt x="5624" y="6046"/>
                    </a:lnTo>
                    <a:lnTo>
                      <a:pt x="5612" y="6036"/>
                    </a:lnTo>
                    <a:lnTo>
                      <a:pt x="5600" y="6026"/>
                    </a:lnTo>
                    <a:lnTo>
                      <a:pt x="5589" y="6016"/>
                    </a:lnTo>
                    <a:lnTo>
                      <a:pt x="5578" y="6006"/>
                    </a:lnTo>
                    <a:lnTo>
                      <a:pt x="5567" y="5996"/>
                    </a:lnTo>
                    <a:lnTo>
                      <a:pt x="5555" y="5985"/>
                    </a:lnTo>
                    <a:lnTo>
                      <a:pt x="5543" y="5975"/>
                    </a:lnTo>
                    <a:lnTo>
                      <a:pt x="5532" y="5965"/>
                    </a:lnTo>
                    <a:lnTo>
                      <a:pt x="5520" y="5955"/>
                    </a:lnTo>
                    <a:lnTo>
                      <a:pt x="5509" y="5945"/>
                    </a:lnTo>
                    <a:lnTo>
                      <a:pt x="5498" y="5935"/>
                    </a:lnTo>
                    <a:lnTo>
                      <a:pt x="5488" y="5926"/>
                    </a:lnTo>
                    <a:lnTo>
                      <a:pt x="5478" y="5917"/>
                    </a:lnTo>
                    <a:lnTo>
                      <a:pt x="5469" y="5909"/>
                    </a:lnTo>
                    <a:lnTo>
                      <a:pt x="5461" y="5902"/>
                    </a:lnTo>
                    <a:lnTo>
                      <a:pt x="5453" y="5895"/>
                    </a:lnTo>
                    <a:lnTo>
                      <a:pt x="5447" y="5889"/>
                    </a:lnTo>
                    <a:lnTo>
                      <a:pt x="5441" y="5884"/>
                    </a:lnTo>
                    <a:lnTo>
                      <a:pt x="5435" y="5878"/>
                    </a:lnTo>
                    <a:lnTo>
                      <a:pt x="5428" y="5873"/>
                    </a:lnTo>
                    <a:lnTo>
                      <a:pt x="5421" y="5866"/>
                    </a:lnTo>
                    <a:lnTo>
                      <a:pt x="5414" y="5860"/>
                    </a:lnTo>
                    <a:lnTo>
                      <a:pt x="5406" y="5854"/>
                    </a:lnTo>
                    <a:lnTo>
                      <a:pt x="5399" y="5847"/>
                    </a:lnTo>
                    <a:lnTo>
                      <a:pt x="5392" y="5841"/>
                    </a:lnTo>
                    <a:lnTo>
                      <a:pt x="5384" y="5834"/>
                    </a:lnTo>
                    <a:lnTo>
                      <a:pt x="5377" y="5828"/>
                    </a:lnTo>
                    <a:lnTo>
                      <a:pt x="5370" y="5822"/>
                    </a:lnTo>
                    <a:lnTo>
                      <a:pt x="5364" y="5816"/>
                    </a:lnTo>
                    <a:lnTo>
                      <a:pt x="5358" y="5811"/>
                    </a:lnTo>
                    <a:lnTo>
                      <a:pt x="5352" y="5806"/>
                    </a:lnTo>
                    <a:lnTo>
                      <a:pt x="5346" y="5801"/>
                    </a:lnTo>
                    <a:lnTo>
                      <a:pt x="5346" y="5801"/>
                    </a:lnTo>
                    <a:lnTo>
                      <a:pt x="5340" y="5796"/>
                    </a:lnTo>
                    <a:lnTo>
                      <a:pt x="5340" y="5796"/>
                    </a:lnTo>
                    <a:lnTo>
                      <a:pt x="5335" y="5791"/>
                    </a:lnTo>
                    <a:lnTo>
                      <a:pt x="5335" y="5791"/>
                    </a:lnTo>
                    <a:lnTo>
                      <a:pt x="5329" y="5787"/>
                    </a:lnTo>
                    <a:lnTo>
                      <a:pt x="5329" y="5787"/>
                    </a:lnTo>
                    <a:lnTo>
                      <a:pt x="5324" y="5782"/>
                    </a:lnTo>
                    <a:lnTo>
                      <a:pt x="5324" y="5782"/>
                    </a:lnTo>
                    <a:lnTo>
                      <a:pt x="5320" y="5778"/>
                    </a:lnTo>
                    <a:lnTo>
                      <a:pt x="5319" y="5778"/>
                    </a:lnTo>
                    <a:lnTo>
                      <a:pt x="5315" y="5774"/>
                    </a:lnTo>
                    <a:lnTo>
                      <a:pt x="5315" y="5774"/>
                    </a:lnTo>
                    <a:lnTo>
                      <a:pt x="5311" y="5771"/>
                    </a:lnTo>
                    <a:lnTo>
                      <a:pt x="5311" y="5771"/>
                    </a:lnTo>
                    <a:lnTo>
                      <a:pt x="5307" y="5768"/>
                    </a:lnTo>
                    <a:lnTo>
                      <a:pt x="5307" y="5768"/>
                    </a:lnTo>
                    <a:lnTo>
                      <a:pt x="5304" y="5765"/>
                    </a:lnTo>
                    <a:lnTo>
                      <a:pt x="5304" y="5765"/>
                    </a:lnTo>
                    <a:lnTo>
                      <a:pt x="5301" y="5762"/>
                    </a:lnTo>
                    <a:lnTo>
                      <a:pt x="5301" y="5762"/>
                    </a:lnTo>
                    <a:lnTo>
                      <a:pt x="5299" y="5760"/>
                    </a:lnTo>
                    <a:lnTo>
                      <a:pt x="5298" y="5760"/>
                    </a:lnTo>
                    <a:lnTo>
                      <a:pt x="5297" y="5758"/>
                    </a:lnTo>
                    <a:lnTo>
                      <a:pt x="5295" y="5757"/>
                    </a:lnTo>
                    <a:lnTo>
                      <a:pt x="5294" y="5756"/>
                    </a:lnTo>
                    <a:lnTo>
                      <a:pt x="5288" y="5750"/>
                    </a:lnTo>
                    <a:lnTo>
                      <a:pt x="5286" y="5747"/>
                    </a:lnTo>
                    <a:lnTo>
                      <a:pt x="5281" y="5743"/>
                    </a:lnTo>
                    <a:lnTo>
                      <a:pt x="5270" y="5733"/>
                    </a:lnTo>
                    <a:lnTo>
                      <a:pt x="5256" y="5720"/>
                    </a:lnTo>
                    <a:lnTo>
                      <a:pt x="5239" y="5705"/>
                    </a:lnTo>
                    <a:lnTo>
                      <a:pt x="5221" y="5690"/>
                    </a:lnTo>
                    <a:lnTo>
                      <a:pt x="5207" y="5678"/>
                    </a:lnTo>
                    <a:lnTo>
                      <a:pt x="5197" y="5693"/>
                    </a:lnTo>
                    <a:lnTo>
                      <a:pt x="5178" y="5721"/>
                    </a:lnTo>
                    <a:lnTo>
                      <a:pt x="5157" y="5753"/>
                    </a:lnTo>
                    <a:lnTo>
                      <a:pt x="5134" y="5788"/>
                    </a:lnTo>
                    <a:lnTo>
                      <a:pt x="5117" y="5815"/>
                    </a:lnTo>
                    <a:lnTo>
                      <a:pt x="5116" y="5815"/>
                    </a:lnTo>
                    <a:lnTo>
                      <a:pt x="5100" y="5840"/>
                    </a:lnTo>
                    <a:lnTo>
                      <a:pt x="5100" y="5840"/>
                    </a:lnTo>
                    <a:lnTo>
                      <a:pt x="5085" y="5863"/>
                    </a:lnTo>
                    <a:lnTo>
                      <a:pt x="5084" y="5864"/>
                    </a:lnTo>
                    <a:lnTo>
                      <a:pt x="5070" y="5885"/>
                    </a:lnTo>
                    <a:lnTo>
                      <a:pt x="5070" y="5885"/>
                    </a:lnTo>
                    <a:lnTo>
                      <a:pt x="5056" y="5904"/>
                    </a:lnTo>
                    <a:lnTo>
                      <a:pt x="5056" y="5906"/>
                    </a:lnTo>
                    <a:lnTo>
                      <a:pt x="5044" y="5923"/>
                    </a:lnTo>
                    <a:lnTo>
                      <a:pt x="5043" y="5924"/>
                    </a:lnTo>
                    <a:lnTo>
                      <a:pt x="5031" y="5940"/>
                    </a:lnTo>
                    <a:lnTo>
                      <a:pt x="5030" y="5941"/>
                    </a:lnTo>
                    <a:lnTo>
                      <a:pt x="5020" y="5955"/>
                    </a:lnTo>
                    <a:lnTo>
                      <a:pt x="5019" y="5957"/>
                    </a:lnTo>
                    <a:lnTo>
                      <a:pt x="5009" y="5970"/>
                    </a:lnTo>
                    <a:lnTo>
                      <a:pt x="5007" y="5971"/>
                    </a:lnTo>
                    <a:lnTo>
                      <a:pt x="4998" y="5983"/>
                    </a:lnTo>
                    <a:lnTo>
                      <a:pt x="4997" y="5985"/>
                    </a:lnTo>
                    <a:lnTo>
                      <a:pt x="4988" y="5995"/>
                    </a:lnTo>
                    <a:lnTo>
                      <a:pt x="4986" y="5998"/>
                    </a:lnTo>
                    <a:lnTo>
                      <a:pt x="4978" y="6007"/>
                    </a:lnTo>
                    <a:lnTo>
                      <a:pt x="4976" y="6009"/>
                    </a:lnTo>
                    <a:lnTo>
                      <a:pt x="4968" y="6017"/>
                    </a:lnTo>
                    <a:lnTo>
                      <a:pt x="4965" y="6020"/>
                    </a:lnTo>
                    <a:lnTo>
                      <a:pt x="4959" y="6027"/>
                    </a:lnTo>
                    <a:lnTo>
                      <a:pt x="4949" y="6036"/>
                    </a:lnTo>
                    <a:lnTo>
                      <a:pt x="4904" y="6073"/>
                    </a:lnTo>
                    <a:lnTo>
                      <a:pt x="4891" y="6082"/>
                    </a:lnTo>
                    <a:lnTo>
                      <a:pt x="4843" y="6112"/>
                    </a:lnTo>
                    <a:lnTo>
                      <a:pt x="4829" y="6120"/>
                    </a:lnTo>
                    <a:lnTo>
                      <a:pt x="4779" y="6142"/>
                    </a:lnTo>
                    <a:lnTo>
                      <a:pt x="4764" y="6148"/>
                    </a:lnTo>
                    <a:lnTo>
                      <a:pt x="4713" y="6164"/>
                    </a:lnTo>
                    <a:lnTo>
                      <a:pt x="4697" y="6167"/>
                    </a:lnTo>
                    <a:lnTo>
                      <a:pt x="4646" y="6176"/>
                    </a:lnTo>
                    <a:lnTo>
                      <a:pt x="4630" y="6178"/>
                    </a:lnTo>
                    <a:lnTo>
                      <a:pt x="4579" y="6180"/>
                    </a:lnTo>
                    <a:lnTo>
                      <a:pt x="4563" y="6180"/>
                    </a:lnTo>
                    <a:lnTo>
                      <a:pt x="4514" y="6176"/>
                    </a:lnTo>
                    <a:lnTo>
                      <a:pt x="4497" y="6173"/>
                    </a:lnTo>
                    <a:lnTo>
                      <a:pt x="4450" y="6162"/>
                    </a:lnTo>
                    <a:lnTo>
                      <a:pt x="4432" y="6157"/>
                    </a:lnTo>
                    <a:lnTo>
                      <a:pt x="4389" y="6140"/>
                    </a:lnTo>
                    <a:lnTo>
                      <a:pt x="4371" y="6131"/>
                    </a:lnTo>
                    <a:lnTo>
                      <a:pt x="4333" y="6108"/>
                    </a:lnTo>
                    <a:lnTo>
                      <a:pt x="4315" y="6095"/>
                    </a:lnTo>
                    <a:lnTo>
                      <a:pt x="4281" y="6066"/>
                    </a:lnTo>
                    <a:lnTo>
                      <a:pt x="4265" y="6048"/>
                    </a:lnTo>
                    <a:lnTo>
                      <a:pt x="4237" y="6014"/>
                    </a:lnTo>
                    <a:lnTo>
                      <a:pt x="4230" y="6003"/>
                    </a:lnTo>
                    <a:lnTo>
                      <a:pt x="4224" y="5992"/>
                    </a:lnTo>
                    <a:lnTo>
                      <a:pt x="4204" y="5952"/>
                    </a:lnTo>
                    <a:lnTo>
                      <a:pt x="4199" y="5940"/>
                    </a:lnTo>
                    <a:lnTo>
                      <a:pt x="4195" y="5928"/>
                    </a:lnTo>
                    <a:lnTo>
                      <a:pt x="4183" y="5882"/>
                    </a:lnTo>
                    <a:lnTo>
                      <a:pt x="4180" y="5868"/>
                    </a:lnTo>
                    <a:lnTo>
                      <a:pt x="4178" y="5851"/>
                    </a:lnTo>
                    <a:lnTo>
                      <a:pt x="4177" y="5846"/>
                    </a:lnTo>
                    <a:lnTo>
                      <a:pt x="4176" y="5830"/>
                    </a:lnTo>
                    <a:lnTo>
                      <a:pt x="4175" y="5823"/>
                    </a:lnTo>
                    <a:lnTo>
                      <a:pt x="4174" y="5808"/>
                    </a:lnTo>
                    <a:lnTo>
                      <a:pt x="4174" y="5799"/>
                    </a:lnTo>
                    <a:lnTo>
                      <a:pt x="4175" y="5784"/>
                    </a:lnTo>
                    <a:lnTo>
                      <a:pt x="4175" y="5775"/>
                    </a:lnTo>
                    <a:lnTo>
                      <a:pt x="4177" y="5759"/>
                    </a:lnTo>
                    <a:lnTo>
                      <a:pt x="4178" y="5751"/>
                    </a:lnTo>
                    <a:lnTo>
                      <a:pt x="4180" y="5734"/>
                    </a:lnTo>
                    <a:lnTo>
                      <a:pt x="4182" y="5727"/>
                    </a:lnTo>
                    <a:lnTo>
                      <a:pt x="4186" y="5708"/>
                    </a:lnTo>
                    <a:lnTo>
                      <a:pt x="4187" y="5702"/>
                    </a:lnTo>
                    <a:lnTo>
                      <a:pt x="4193" y="5682"/>
                    </a:lnTo>
                    <a:lnTo>
                      <a:pt x="4194" y="5677"/>
                    </a:lnTo>
                    <a:lnTo>
                      <a:pt x="4201" y="5655"/>
                    </a:lnTo>
                    <a:lnTo>
                      <a:pt x="4202" y="5651"/>
                    </a:lnTo>
                    <a:lnTo>
                      <a:pt x="4211" y="5626"/>
                    </a:lnTo>
                    <a:lnTo>
                      <a:pt x="4212" y="5624"/>
                    </a:lnTo>
                    <a:lnTo>
                      <a:pt x="4223" y="5595"/>
                    </a:lnTo>
                    <a:lnTo>
                      <a:pt x="4223" y="5594"/>
                    </a:lnTo>
                    <a:lnTo>
                      <a:pt x="4236" y="5562"/>
                    </a:lnTo>
                    <a:lnTo>
                      <a:pt x="4236" y="5561"/>
                    </a:lnTo>
                    <a:lnTo>
                      <a:pt x="4251" y="5525"/>
                    </a:lnTo>
                    <a:lnTo>
                      <a:pt x="4251" y="5524"/>
                    </a:lnTo>
                    <a:lnTo>
                      <a:pt x="4267" y="5484"/>
                    </a:lnTo>
                    <a:lnTo>
                      <a:pt x="4273" y="5470"/>
                    </a:lnTo>
                    <a:lnTo>
                      <a:pt x="4279" y="5454"/>
                    </a:lnTo>
                    <a:lnTo>
                      <a:pt x="4286" y="5438"/>
                    </a:lnTo>
                    <a:lnTo>
                      <a:pt x="4292" y="5422"/>
                    </a:lnTo>
                    <a:lnTo>
                      <a:pt x="4299" y="5406"/>
                    </a:lnTo>
                    <a:lnTo>
                      <a:pt x="4305" y="5389"/>
                    </a:lnTo>
                    <a:lnTo>
                      <a:pt x="4312" y="5373"/>
                    </a:lnTo>
                    <a:lnTo>
                      <a:pt x="4318" y="5357"/>
                    </a:lnTo>
                    <a:lnTo>
                      <a:pt x="4324" y="5342"/>
                    </a:lnTo>
                    <a:lnTo>
                      <a:pt x="4330" y="5327"/>
                    </a:lnTo>
                    <a:lnTo>
                      <a:pt x="4336" y="5313"/>
                    </a:lnTo>
                    <a:lnTo>
                      <a:pt x="4341" y="5300"/>
                    </a:lnTo>
                    <a:lnTo>
                      <a:pt x="4345" y="5289"/>
                    </a:lnTo>
                    <a:lnTo>
                      <a:pt x="4349" y="5278"/>
                    </a:lnTo>
                    <a:lnTo>
                      <a:pt x="4350" y="5275"/>
                    </a:lnTo>
                    <a:lnTo>
                      <a:pt x="4355" y="5265"/>
                    </a:lnTo>
                    <a:lnTo>
                      <a:pt x="4359" y="5254"/>
                    </a:lnTo>
                    <a:lnTo>
                      <a:pt x="4364" y="5242"/>
                    </a:lnTo>
                    <a:lnTo>
                      <a:pt x="4369" y="5229"/>
                    </a:lnTo>
                    <a:lnTo>
                      <a:pt x="4375" y="5216"/>
                    </a:lnTo>
                    <a:lnTo>
                      <a:pt x="4380" y="5202"/>
                    </a:lnTo>
                    <a:lnTo>
                      <a:pt x="4386" y="5188"/>
                    </a:lnTo>
                    <a:lnTo>
                      <a:pt x="4392" y="5174"/>
                    </a:lnTo>
                    <a:lnTo>
                      <a:pt x="4397" y="5159"/>
                    </a:lnTo>
                    <a:lnTo>
                      <a:pt x="4403" y="5145"/>
                    </a:lnTo>
                    <a:lnTo>
                      <a:pt x="4409" y="5131"/>
                    </a:lnTo>
                    <a:lnTo>
                      <a:pt x="4414" y="5118"/>
                    </a:lnTo>
                    <a:lnTo>
                      <a:pt x="4419" y="5105"/>
                    </a:lnTo>
                    <a:lnTo>
                      <a:pt x="4424" y="5093"/>
                    </a:lnTo>
                    <a:lnTo>
                      <a:pt x="4425" y="5091"/>
                    </a:lnTo>
                    <a:lnTo>
                      <a:pt x="4426" y="5088"/>
                    </a:lnTo>
                    <a:lnTo>
                      <a:pt x="4425" y="5088"/>
                    </a:lnTo>
                    <a:lnTo>
                      <a:pt x="4413" y="5082"/>
                    </a:lnTo>
                    <a:lnTo>
                      <a:pt x="4401" y="5076"/>
                    </a:lnTo>
                    <a:lnTo>
                      <a:pt x="4388" y="5069"/>
                    </a:lnTo>
                    <a:lnTo>
                      <a:pt x="4373" y="5062"/>
                    </a:lnTo>
                    <a:lnTo>
                      <a:pt x="4358" y="5054"/>
                    </a:lnTo>
                    <a:lnTo>
                      <a:pt x="4341" y="5046"/>
                    </a:lnTo>
                    <a:lnTo>
                      <a:pt x="4324" y="5037"/>
                    </a:lnTo>
                    <a:lnTo>
                      <a:pt x="4307" y="5029"/>
                    </a:lnTo>
                    <a:lnTo>
                      <a:pt x="4290" y="5020"/>
                    </a:lnTo>
                    <a:lnTo>
                      <a:pt x="4272" y="5011"/>
                    </a:lnTo>
                    <a:lnTo>
                      <a:pt x="4255" y="5003"/>
                    </a:lnTo>
                    <a:lnTo>
                      <a:pt x="4237" y="4994"/>
                    </a:lnTo>
                    <a:lnTo>
                      <a:pt x="4221" y="4986"/>
                    </a:lnTo>
                    <a:lnTo>
                      <a:pt x="4204" y="4978"/>
                    </a:lnTo>
                    <a:lnTo>
                      <a:pt x="4189" y="4970"/>
                    </a:lnTo>
                    <a:lnTo>
                      <a:pt x="4175" y="4963"/>
                    </a:lnTo>
                    <a:lnTo>
                      <a:pt x="4173" y="4962"/>
                    </a:lnTo>
                    <a:lnTo>
                      <a:pt x="4159" y="4955"/>
                    </a:lnTo>
                    <a:lnTo>
                      <a:pt x="4147" y="4949"/>
                    </a:lnTo>
                    <a:lnTo>
                      <a:pt x="4136" y="4943"/>
                    </a:lnTo>
                    <a:lnTo>
                      <a:pt x="4132" y="4948"/>
                    </a:lnTo>
                    <a:lnTo>
                      <a:pt x="4122" y="4959"/>
                    </a:lnTo>
                    <a:lnTo>
                      <a:pt x="4111" y="4971"/>
                    </a:lnTo>
                    <a:lnTo>
                      <a:pt x="4100" y="4984"/>
                    </a:lnTo>
                    <a:lnTo>
                      <a:pt x="4100" y="4985"/>
                    </a:lnTo>
                    <a:lnTo>
                      <a:pt x="4088" y="4998"/>
                    </a:lnTo>
                    <a:lnTo>
                      <a:pt x="4077" y="5011"/>
                    </a:lnTo>
                    <a:lnTo>
                      <a:pt x="4064" y="5025"/>
                    </a:lnTo>
                    <a:lnTo>
                      <a:pt x="4052" y="5039"/>
                    </a:lnTo>
                    <a:lnTo>
                      <a:pt x="4040" y="5053"/>
                    </a:lnTo>
                    <a:lnTo>
                      <a:pt x="4028" y="5067"/>
                    </a:lnTo>
                    <a:lnTo>
                      <a:pt x="4016" y="5080"/>
                    </a:lnTo>
                    <a:lnTo>
                      <a:pt x="4004" y="5094"/>
                    </a:lnTo>
                    <a:lnTo>
                      <a:pt x="3993" y="5107"/>
                    </a:lnTo>
                    <a:lnTo>
                      <a:pt x="3983" y="5119"/>
                    </a:lnTo>
                    <a:lnTo>
                      <a:pt x="3973" y="5130"/>
                    </a:lnTo>
                    <a:lnTo>
                      <a:pt x="3973" y="5130"/>
                    </a:lnTo>
                    <a:lnTo>
                      <a:pt x="3964" y="5141"/>
                    </a:lnTo>
                    <a:lnTo>
                      <a:pt x="3963" y="5141"/>
                    </a:lnTo>
                    <a:lnTo>
                      <a:pt x="3955" y="5150"/>
                    </a:lnTo>
                    <a:lnTo>
                      <a:pt x="3955" y="5151"/>
                    </a:lnTo>
                    <a:lnTo>
                      <a:pt x="3948" y="5158"/>
                    </a:lnTo>
                    <a:lnTo>
                      <a:pt x="3928" y="5181"/>
                    </a:lnTo>
                    <a:lnTo>
                      <a:pt x="3900" y="5213"/>
                    </a:lnTo>
                    <a:lnTo>
                      <a:pt x="3866" y="5252"/>
                    </a:lnTo>
                    <a:lnTo>
                      <a:pt x="3828" y="5297"/>
                    </a:lnTo>
                    <a:lnTo>
                      <a:pt x="3785" y="5346"/>
                    </a:lnTo>
                    <a:lnTo>
                      <a:pt x="3740" y="5398"/>
                    </a:lnTo>
                    <a:lnTo>
                      <a:pt x="3694" y="5451"/>
                    </a:lnTo>
                    <a:lnTo>
                      <a:pt x="3648" y="5504"/>
                    </a:lnTo>
                    <a:close/>
                    <a:moveTo>
                      <a:pt x="3882" y="4606"/>
                    </a:moveTo>
                    <a:lnTo>
                      <a:pt x="3103" y="5503"/>
                    </a:lnTo>
                    <a:lnTo>
                      <a:pt x="3127" y="5525"/>
                    </a:lnTo>
                    <a:lnTo>
                      <a:pt x="3134" y="5530"/>
                    </a:lnTo>
                    <a:lnTo>
                      <a:pt x="3144" y="5519"/>
                    </a:lnTo>
                    <a:lnTo>
                      <a:pt x="3172" y="5488"/>
                    </a:lnTo>
                    <a:lnTo>
                      <a:pt x="3206" y="5449"/>
                    </a:lnTo>
                    <a:lnTo>
                      <a:pt x="3247" y="5401"/>
                    </a:lnTo>
                    <a:lnTo>
                      <a:pt x="3264" y="5382"/>
                    </a:lnTo>
                    <a:lnTo>
                      <a:pt x="3281" y="5363"/>
                    </a:lnTo>
                    <a:lnTo>
                      <a:pt x="3297" y="5344"/>
                    </a:lnTo>
                    <a:lnTo>
                      <a:pt x="3312" y="5326"/>
                    </a:lnTo>
                    <a:lnTo>
                      <a:pt x="3327" y="5308"/>
                    </a:lnTo>
                    <a:lnTo>
                      <a:pt x="3342" y="5292"/>
                    </a:lnTo>
                    <a:lnTo>
                      <a:pt x="3355" y="5276"/>
                    </a:lnTo>
                    <a:lnTo>
                      <a:pt x="3367" y="5262"/>
                    </a:lnTo>
                    <a:lnTo>
                      <a:pt x="3378" y="5249"/>
                    </a:lnTo>
                    <a:lnTo>
                      <a:pt x="3379" y="5249"/>
                    </a:lnTo>
                    <a:lnTo>
                      <a:pt x="3388" y="5238"/>
                    </a:lnTo>
                    <a:lnTo>
                      <a:pt x="3389" y="5237"/>
                    </a:lnTo>
                    <a:lnTo>
                      <a:pt x="3397" y="5228"/>
                    </a:lnTo>
                    <a:lnTo>
                      <a:pt x="3397" y="5227"/>
                    </a:lnTo>
                    <a:lnTo>
                      <a:pt x="3404" y="5220"/>
                    </a:lnTo>
                    <a:lnTo>
                      <a:pt x="3405" y="5219"/>
                    </a:lnTo>
                    <a:lnTo>
                      <a:pt x="3410" y="5213"/>
                    </a:lnTo>
                    <a:lnTo>
                      <a:pt x="3411" y="5212"/>
                    </a:lnTo>
                    <a:lnTo>
                      <a:pt x="3414" y="5209"/>
                    </a:lnTo>
                    <a:lnTo>
                      <a:pt x="3441" y="5177"/>
                    </a:lnTo>
                    <a:lnTo>
                      <a:pt x="3472" y="5143"/>
                    </a:lnTo>
                    <a:lnTo>
                      <a:pt x="3504" y="5106"/>
                    </a:lnTo>
                    <a:lnTo>
                      <a:pt x="3537" y="5069"/>
                    </a:lnTo>
                    <a:lnTo>
                      <a:pt x="3570" y="5030"/>
                    </a:lnTo>
                    <a:lnTo>
                      <a:pt x="3604" y="4991"/>
                    </a:lnTo>
                    <a:lnTo>
                      <a:pt x="3637" y="4953"/>
                    </a:lnTo>
                    <a:lnTo>
                      <a:pt x="3670" y="4916"/>
                    </a:lnTo>
                    <a:lnTo>
                      <a:pt x="3700" y="4880"/>
                    </a:lnTo>
                    <a:lnTo>
                      <a:pt x="3729" y="4847"/>
                    </a:lnTo>
                    <a:lnTo>
                      <a:pt x="3756" y="4817"/>
                    </a:lnTo>
                    <a:lnTo>
                      <a:pt x="3779" y="4790"/>
                    </a:lnTo>
                    <a:lnTo>
                      <a:pt x="3798" y="4767"/>
                    </a:lnTo>
                    <a:lnTo>
                      <a:pt x="3814" y="4749"/>
                    </a:lnTo>
                    <a:lnTo>
                      <a:pt x="3818" y="4744"/>
                    </a:lnTo>
                    <a:lnTo>
                      <a:pt x="3818" y="4744"/>
                    </a:lnTo>
                    <a:lnTo>
                      <a:pt x="3823" y="4738"/>
                    </a:lnTo>
                    <a:lnTo>
                      <a:pt x="3823" y="4738"/>
                    </a:lnTo>
                    <a:lnTo>
                      <a:pt x="3828" y="4732"/>
                    </a:lnTo>
                    <a:lnTo>
                      <a:pt x="3829" y="4731"/>
                    </a:lnTo>
                    <a:lnTo>
                      <a:pt x="3834" y="4725"/>
                    </a:lnTo>
                    <a:lnTo>
                      <a:pt x="3834" y="4724"/>
                    </a:lnTo>
                    <a:lnTo>
                      <a:pt x="3841" y="4717"/>
                    </a:lnTo>
                    <a:lnTo>
                      <a:pt x="3841" y="4717"/>
                    </a:lnTo>
                    <a:lnTo>
                      <a:pt x="3847" y="4709"/>
                    </a:lnTo>
                    <a:lnTo>
                      <a:pt x="3847" y="4709"/>
                    </a:lnTo>
                    <a:lnTo>
                      <a:pt x="3854" y="4701"/>
                    </a:lnTo>
                    <a:lnTo>
                      <a:pt x="3854" y="4701"/>
                    </a:lnTo>
                    <a:lnTo>
                      <a:pt x="3861" y="4693"/>
                    </a:lnTo>
                    <a:lnTo>
                      <a:pt x="3861" y="4693"/>
                    </a:lnTo>
                    <a:lnTo>
                      <a:pt x="3868" y="4685"/>
                    </a:lnTo>
                    <a:lnTo>
                      <a:pt x="3868" y="4685"/>
                    </a:lnTo>
                    <a:lnTo>
                      <a:pt x="3875" y="4677"/>
                    </a:lnTo>
                    <a:lnTo>
                      <a:pt x="3875" y="4677"/>
                    </a:lnTo>
                    <a:lnTo>
                      <a:pt x="3882" y="4669"/>
                    </a:lnTo>
                    <a:lnTo>
                      <a:pt x="3882" y="4669"/>
                    </a:lnTo>
                    <a:lnTo>
                      <a:pt x="3889" y="4661"/>
                    </a:lnTo>
                    <a:lnTo>
                      <a:pt x="3889" y="4661"/>
                    </a:lnTo>
                    <a:lnTo>
                      <a:pt x="3895" y="4654"/>
                    </a:lnTo>
                    <a:lnTo>
                      <a:pt x="3896" y="4653"/>
                    </a:lnTo>
                    <a:lnTo>
                      <a:pt x="3901" y="4648"/>
                    </a:lnTo>
                    <a:lnTo>
                      <a:pt x="3912" y="4634"/>
                    </a:lnTo>
                    <a:lnTo>
                      <a:pt x="3905" y="4627"/>
                    </a:lnTo>
                    <a:lnTo>
                      <a:pt x="3883" y="4607"/>
                    </a:lnTo>
                    <a:lnTo>
                      <a:pt x="3882" y="4606"/>
                    </a:lnTo>
                    <a:close/>
                    <a:moveTo>
                      <a:pt x="2808" y="5067"/>
                    </a:moveTo>
                    <a:lnTo>
                      <a:pt x="2814" y="5073"/>
                    </a:lnTo>
                    <a:lnTo>
                      <a:pt x="3469" y="4319"/>
                    </a:lnTo>
                    <a:lnTo>
                      <a:pt x="3463" y="4313"/>
                    </a:lnTo>
                    <a:lnTo>
                      <a:pt x="2808" y="5067"/>
                    </a:lnTo>
                    <a:close/>
                    <a:moveTo>
                      <a:pt x="1403" y="3849"/>
                    </a:moveTo>
                    <a:lnTo>
                      <a:pt x="2430" y="4740"/>
                    </a:lnTo>
                    <a:lnTo>
                      <a:pt x="3085" y="3985"/>
                    </a:lnTo>
                    <a:lnTo>
                      <a:pt x="2060" y="3095"/>
                    </a:lnTo>
                    <a:lnTo>
                      <a:pt x="1403" y="3849"/>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sp>
        <p:nvSpPr>
          <p:cNvPr id="53" name="Text Placeholder 19">
            <a:extLst>
              <a:ext uri="{FF2B5EF4-FFF2-40B4-BE49-F238E27FC236}">
                <a16:creationId xmlns:a16="http://schemas.microsoft.com/office/drawing/2014/main" id="{4DB0D190-BF59-4281-A3F8-8695638E8206}"/>
              </a:ext>
            </a:extLst>
          </p:cNvPr>
          <p:cNvSpPr txBox="1">
            <a:spLocks/>
          </p:cNvSpPr>
          <p:nvPr/>
        </p:nvSpPr>
        <p:spPr>
          <a:xfrm>
            <a:off x="294968" y="1527409"/>
            <a:ext cx="3880792" cy="378389"/>
          </a:xfrm>
          <a:prstGeom prst="rect">
            <a:avLst/>
          </a:prstGeom>
        </p:spPr>
        <p:txBody>
          <a:bodyPr lIns="0" tIns="0" rIns="0" bIns="0" anchor="b">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2000" b="1" dirty="0"/>
              <a:t>Queue time</a:t>
            </a:r>
          </a:p>
        </p:txBody>
      </p:sp>
      <p:cxnSp>
        <p:nvCxnSpPr>
          <p:cNvPr id="54" name="Straight Connector 53">
            <a:extLst>
              <a:ext uri="{FF2B5EF4-FFF2-40B4-BE49-F238E27FC236}">
                <a16:creationId xmlns:a16="http://schemas.microsoft.com/office/drawing/2014/main" id="{3E53BF9A-4A82-4830-8951-20FB34CD5E18}"/>
              </a:ext>
            </a:extLst>
          </p:cNvPr>
          <p:cNvCxnSpPr>
            <a:cxnSpLocks/>
          </p:cNvCxnSpPr>
          <p:nvPr/>
        </p:nvCxnSpPr>
        <p:spPr>
          <a:xfrm>
            <a:off x="295277" y="2035084"/>
            <a:ext cx="636970"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55" name="Text Placeholder 19">
            <a:extLst>
              <a:ext uri="{FF2B5EF4-FFF2-40B4-BE49-F238E27FC236}">
                <a16:creationId xmlns:a16="http://schemas.microsoft.com/office/drawing/2014/main" id="{4FF5F775-3811-4C9C-BCE1-C745761AFB9E}"/>
              </a:ext>
            </a:extLst>
          </p:cNvPr>
          <p:cNvSpPr txBox="1">
            <a:spLocks/>
          </p:cNvSpPr>
          <p:nvPr/>
        </p:nvSpPr>
        <p:spPr>
          <a:xfrm>
            <a:off x="7368512" y="1527409"/>
            <a:ext cx="4528520" cy="378389"/>
          </a:xfrm>
          <a:prstGeom prst="rect">
            <a:avLst/>
          </a:prstGeom>
        </p:spPr>
        <p:txBody>
          <a:bodyPr lIns="0" tIns="0" rIns="0" bIns="0" anchor="b">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2000" b="1" dirty="0"/>
              <a:t>Hours</a:t>
            </a:r>
          </a:p>
        </p:txBody>
      </p:sp>
      <p:cxnSp>
        <p:nvCxnSpPr>
          <p:cNvPr id="56" name="Straight Connector 55">
            <a:extLst>
              <a:ext uri="{FF2B5EF4-FFF2-40B4-BE49-F238E27FC236}">
                <a16:creationId xmlns:a16="http://schemas.microsoft.com/office/drawing/2014/main" id="{84980DF0-9B60-4CBA-9620-D1F8267C8459}"/>
              </a:ext>
            </a:extLst>
          </p:cNvPr>
          <p:cNvCxnSpPr>
            <a:cxnSpLocks/>
          </p:cNvCxnSpPr>
          <p:nvPr/>
        </p:nvCxnSpPr>
        <p:spPr>
          <a:xfrm>
            <a:off x="7368821" y="2035084"/>
            <a:ext cx="636970"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id="{A6DEADED-FF0D-4F74-A858-718196E35DF4}"/>
              </a:ext>
            </a:extLst>
          </p:cNvPr>
          <p:cNvCxnSpPr>
            <a:cxnSpLocks/>
          </p:cNvCxnSpPr>
          <p:nvPr/>
        </p:nvCxnSpPr>
        <p:spPr>
          <a:xfrm>
            <a:off x="7419372" y="3327867"/>
            <a:ext cx="4213185" cy="0"/>
          </a:xfrm>
          <a:prstGeom prst="line">
            <a:avLst/>
          </a:prstGeom>
          <a:ln w="952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id="{E0C87D18-674D-452B-97A0-B1249782B513}"/>
              </a:ext>
            </a:extLst>
          </p:cNvPr>
          <p:cNvCxnSpPr>
            <a:cxnSpLocks/>
          </p:cNvCxnSpPr>
          <p:nvPr/>
        </p:nvCxnSpPr>
        <p:spPr>
          <a:xfrm>
            <a:off x="7419372" y="4414461"/>
            <a:ext cx="4213185" cy="0"/>
          </a:xfrm>
          <a:prstGeom prst="line">
            <a:avLst/>
          </a:prstGeom>
          <a:ln w="952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3" name="Slide Number Placeholder 2">
            <a:extLst>
              <a:ext uri="{FF2B5EF4-FFF2-40B4-BE49-F238E27FC236}">
                <a16:creationId xmlns:a16="http://schemas.microsoft.com/office/drawing/2014/main" id="{EA9CDF9D-7E2D-BE40-263D-BAFCE4AA38C6}"/>
              </a:ext>
            </a:extLst>
          </p:cNvPr>
          <p:cNvSpPr>
            <a:spLocks noGrp="1"/>
          </p:cNvSpPr>
          <p:nvPr>
            <p:ph type="sldNum" sz="quarter" idx="12"/>
          </p:nvPr>
        </p:nvSpPr>
        <p:spPr/>
        <p:txBody>
          <a:bodyPr/>
          <a:lstStyle/>
          <a:p>
            <a:fld id="{0643C082-6B26-4A67-AAC0-3138D6D4DA1D}" type="slidenum">
              <a:rPr lang="en-PH" smtClean="0"/>
              <a:t>16</a:t>
            </a:fld>
            <a:endParaRPr lang="en-PH" dirty="0"/>
          </a:p>
        </p:txBody>
      </p:sp>
      <p:sp>
        <p:nvSpPr>
          <p:cNvPr id="4" name="Footer Placeholder 3">
            <a:extLst>
              <a:ext uri="{FF2B5EF4-FFF2-40B4-BE49-F238E27FC236}">
                <a16:creationId xmlns:a16="http://schemas.microsoft.com/office/drawing/2014/main" id="{3231DE6E-F691-9FB7-3E59-A0F242FE9426}"/>
              </a:ext>
            </a:extLst>
          </p:cNvPr>
          <p:cNvSpPr>
            <a:spLocks noGrp="1"/>
          </p:cNvSpPr>
          <p:nvPr>
            <p:ph type="ftr" sz="quarter" idx="11"/>
          </p:nvPr>
        </p:nvSpPr>
        <p:spPr/>
        <p:txBody>
          <a:bodyPr/>
          <a:lstStyle/>
          <a:p>
            <a:endParaRPr lang="en-PH" dirty="0"/>
          </a:p>
        </p:txBody>
      </p:sp>
    </p:spTree>
    <p:extLst>
      <p:ext uri="{BB962C8B-B14F-4D97-AF65-F5344CB8AC3E}">
        <p14:creationId xmlns:p14="http://schemas.microsoft.com/office/powerpoint/2010/main" val="69987634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308AD-8C6C-4E8E-A9CE-F07FDD967FFA}"/>
              </a:ext>
            </a:extLst>
          </p:cNvPr>
          <p:cNvSpPr>
            <a:spLocks noGrp="1"/>
          </p:cNvSpPr>
          <p:nvPr>
            <p:ph type="title"/>
          </p:nvPr>
        </p:nvSpPr>
        <p:spPr/>
        <p:txBody>
          <a:bodyPr/>
          <a:lstStyle/>
          <a:p>
            <a:r>
              <a:rPr lang="en-US" dirty="0"/>
              <a:t>How We Compare to Peers</a:t>
            </a:r>
          </a:p>
        </p:txBody>
      </p:sp>
      <p:graphicFrame>
        <p:nvGraphicFramePr>
          <p:cNvPr id="5" name="Chart 4">
            <a:extLst>
              <a:ext uri="{FF2B5EF4-FFF2-40B4-BE49-F238E27FC236}">
                <a16:creationId xmlns:a16="http://schemas.microsoft.com/office/drawing/2014/main" id="{E378E60A-9F3A-4E05-A988-A3543D6F8998}"/>
              </a:ext>
            </a:extLst>
          </p:cNvPr>
          <p:cNvGraphicFramePr/>
          <p:nvPr>
            <p:extLst>
              <p:ext uri="{D42A27DB-BD31-4B8C-83A1-F6EECF244321}">
                <p14:modId xmlns:p14="http://schemas.microsoft.com/office/powerpoint/2010/main" val="3559094330"/>
              </p:ext>
            </p:extLst>
          </p:nvPr>
        </p:nvGraphicFramePr>
        <p:xfrm>
          <a:off x="294968" y="2142070"/>
          <a:ext cx="11602063" cy="2615120"/>
        </p:xfrm>
        <a:graphic>
          <a:graphicData uri="http://schemas.openxmlformats.org/drawingml/2006/chart">
            <c:chart xmlns:c="http://schemas.openxmlformats.org/drawingml/2006/chart" xmlns:r="http://schemas.openxmlformats.org/officeDocument/2006/relationships" r:id="rId2"/>
          </a:graphicData>
        </a:graphic>
      </p:graphicFrame>
      <p:sp>
        <p:nvSpPr>
          <p:cNvPr id="6" name="Rectangle 5">
            <a:extLst>
              <a:ext uri="{FF2B5EF4-FFF2-40B4-BE49-F238E27FC236}">
                <a16:creationId xmlns:a16="http://schemas.microsoft.com/office/drawing/2014/main" id="{96444C76-37E7-4E8E-AB43-8FF42E83DEB7}"/>
              </a:ext>
            </a:extLst>
          </p:cNvPr>
          <p:cNvSpPr/>
          <p:nvPr/>
        </p:nvSpPr>
        <p:spPr>
          <a:xfrm>
            <a:off x="294968" y="5268978"/>
            <a:ext cx="1442098" cy="528690"/>
          </a:xfrm>
          <a:prstGeom prst="rect">
            <a:avLst/>
          </a:prstGeom>
          <a:noFill/>
          <a:ln w="60325">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r"/>
            <a:r>
              <a:rPr lang="en-US" sz="2000" b="1" dirty="0">
                <a:solidFill>
                  <a:schemeClr val="accent1"/>
                </a:solidFill>
                <a:latin typeface="+mj-lt"/>
              </a:rPr>
              <a:t>Key gap</a:t>
            </a:r>
            <a:endParaRPr lang="en-US" sz="3600" b="1" dirty="0">
              <a:solidFill>
                <a:schemeClr val="accent1"/>
              </a:solidFill>
              <a:latin typeface="+mj-lt"/>
            </a:endParaRPr>
          </a:p>
        </p:txBody>
      </p:sp>
      <p:sp>
        <p:nvSpPr>
          <p:cNvPr id="7" name="Rectangle 6">
            <a:extLst>
              <a:ext uri="{FF2B5EF4-FFF2-40B4-BE49-F238E27FC236}">
                <a16:creationId xmlns:a16="http://schemas.microsoft.com/office/drawing/2014/main" id="{B94DF0CB-1DE4-4513-B2FA-9CE7A21B99D7}"/>
              </a:ext>
            </a:extLst>
          </p:cNvPr>
          <p:cNvSpPr/>
          <p:nvPr/>
        </p:nvSpPr>
        <p:spPr>
          <a:xfrm>
            <a:off x="1978227" y="5081910"/>
            <a:ext cx="122214" cy="90282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8" name="TextBox 7">
            <a:extLst>
              <a:ext uri="{FF2B5EF4-FFF2-40B4-BE49-F238E27FC236}">
                <a16:creationId xmlns:a16="http://schemas.microsoft.com/office/drawing/2014/main" id="{A4441C0F-69DB-49A8-977E-067D44ED70D7}"/>
              </a:ext>
            </a:extLst>
          </p:cNvPr>
          <p:cNvSpPr txBox="1"/>
          <p:nvPr/>
        </p:nvSpPr>
        <p:spPr>
          <a:xfrm>
            <a:off x="2341602" y="5081911"/>
            <a:ext cx="9555429" cy="902824"/>
          </a:xfrm>
          <a:prstGeom prst="rect">
            <a:avLst/>
          </a:prstGeom>
          <a:noFill/>
        </p:spPr>
        <p:txBody>
          <a:bodyPr wrap="square" lIns="0" tIns="0" rIns="0" bIns="0" rtlCol="0" anchor="ctr">
            <a:normAutofit/>
          </a:bodyPr>
          <a:lstStyle/>
          <a:p>
            <a:r>
              <a:rPr lang="en-US" sz="1600" dirty="0"/>
              <a:t>Benchmarked against industry top-quartile on four core metrics, we trail most on equipment effectiveness and on-time delivery. The gap is not destiny: peers who closed it did so in eighteen to twenty-four months using the same disciplines we will discuss today. The opportunity is proven and within reach.</a:t>
            </a:r>
          </a:p>
        </p:txBody>
      </p:sp>
      <p:sp>
        <p:nvSpPr>
          <p:cNvPr id="9" name="Text Placeholder 19">
            <a:extLst>
              <a:ext uri="{FF2B5EF4-FFF2-40B4-BE49-F238E27FC236}">
                <a16:creationId xmlns:a16="http://schemas.microsoft.com/office/drawing/2014/main" id="{5DA088AB-459C-415C-9D12-B9170D3F107C}"/>
              </a:ext>
            </a:extLst>
          </p:cNvPr>
          <p:cNvSpPr txBox="1">
            <a:spLocks/>
          </p:cNvSpPr>
          <p:nvPr/>
        </p:nvSpPr>
        <p:spPr>
          <a:xfrm>
            <a:off x="294968" y="1353789"/>
            <a:ext cx="7796980" cy="378389"/>
          </a:xfrm>
          <a:prstGeom prst="rect">
            <a:avLst/>
          </a:prstGeom>
        </p:spPr>
        <p:txBody>
          <a:bodyPr lIns="0" tIns="0" rIns="0" bIns="0" anchor="b">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2000" b="1" dirty="0"/>
              <a:t>VS peers</a:t>
            </a:r>
          </a:p>
        </p:txBody>
      </p:sp>
      <p:cxnSp>
        <p:nvCxnSpPr>
          <p:cNvPr id="10" name="Straight Connector 9">
            <a:extLst>
              <a:ext uri="{FF2B5EF4-FFF2-40B4-BE49-F238E27FC236}">
                <a16:creationId xmlns:a16="http://schemas.microsoft.com/office/drawing/2014/main" id="{94D2945E-4296-40AC-BA62-978058526DAC}"/>
              </a:ext>
            </a:extLst>
          </p:cNvPr>
          <p:cNvCxnSpPr>
            <a:cxnSpLocks/>
          </p:cNvCxnSpPr>
          <p:nvPr/>
        </p:nvCxnSpPr>
        <p:spPr>
          <a:xfrm>
            <a:off x="295277" y="1861464"/>
            <a:ext cx="636970"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3" name="Slide Number Placeholder 2">
            <a:extLst>
              <a:ext uri="{FF2B5EF4-FFF2-40B4-BE49-F238E27FC236}">
                <a16:creationId xmlns:a16="http://schemas.microsoft.com/office/drawing/2014/main" id="{9455617B-68FB-8800-C832-CCC03A14CD70}"/>
              </a:ext>
            </a:extLst>
          </p:cNvPr>
          <p:cNvSpPr>
            <a:spLocks noGrp="1"/>
          </p:cNvSpPr>
          <p:nvPr>
            <p:ph type="sldNum" sz="quarter" idx="12"/>
          </p:nvPr>
        </p:nvSpPr>
        <p:spPr/>
        <p:txBody>
          <a:bodyPr/>
          <a:lstStyle/>
          <a:p>
            <a:fld id="{0643C082-6B26-4A67-AAC0-3138D6D4DA1D}" type="slidenum">
              <a:rPr lang="en-PH" smtClean="0"/>
              <a:t>17</a:t>
            </a:fld>
            <a:endParaRPr lang="en-PH" dirty="0"/>
          </a:p>
        </p:txBody>
      </p:sp>
      <p:sp>
        <p:nvSpPr>
          <p:cNvPr id="4" name="Footer Placeholder 3">
            <a:extLst>
              <a:ext uri="{FF2B5EF4-FFF2-40B4-BE49-F238E27FC236}">
                <a16:creationId xmlns:a16="http://schemas.microsoft.com/office/drawing/2014/main" id="{FDF4A57E-F622-49CD-7752-371033CF04B8}"/>
              </a:ext>
            </a:extLst>
          </p:cNvPr>
          <p:cNvSpPr>
            <a:spLocks noGrp="1"/>
          </p:cNvSpPr>
          <p:nvPr>
            <p:ph type="ftr" sz="quarter" idx="11"/>
          </p:nvPr>
        </p:nvSpPr>
        <p:spPr/>
        <p:txBody>
          <a:bodyPr/>
          <a:lstStyle/>
          <a:p>
            <a:endParaRPr lang="en-PH" dirty="0"/>
          </a:p>
        </p:txBody>
      </p:sp>
    </p:spTree>
    <p:extLst>
      <p:ext uri="{BB962C8B-B14F-4D97-AF65-F5344CB8AC3E}">
        <p14:creationId xmlns:p14="http://schemas.microsoft.com/office/powerpoint/2010/main" val="156144112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6D3DAC-C83B-4008-8113-C09163535CD5}"/>
              </a:ext>
            </a:extLst>
          </p:cNvPr>
          <p:cNvSpPr>
            <a:spLocks noGrp="1"/>
          </p:cNvSpPr>
          <p:nvPr>
            <p:ph type="title"/>
          </p:nvPr>
        </p:nvSpPr>
        <p:spPr>
          <a:xfrm>
            <a:off x="294968" y="365126"/>
            <a:ext cx="11602064" cy="578772"/>
          </a:xfrm>
        </p:spPr>
        <p:txBody>
          <a:bodyPr/>
          <a:lstStyle/>
          <a:p>
            <a:r>
              <a:rPr lang="en-US" dirty="0"/>
              <a:t>What Our People Are Telling Us</a:t>
            </a:r>
          </a:p>
        </p:txBody>
      </p:sp>
      <p:grpSp>
        <p:nvGrpSpPr>
          <p:cNvPr id="25" name="Group 24">
            <a:extLst>
              <a:ext uri="{FF2B5EF4-FFF2-40B4-BE49-F238E27FC236}">
                <a16:creationId xmlns:a16="http://schemas.microsoft.com/office/drawing/2014/main" id="{9E991BEF-2CEB-0878-9287-C7F053A00612}"/>
              </a:ext>
            </a:extLst>
          </p:cNvPr>
          <p:cNvGrpSpPr/>
          <p:nvPr/>
        </p:nvGrpSpPr>
        <p:grpSpPr>
          <a:xfrm>
            <a:off x="294967" y="2361235"/>
            <a:ext cx="5480800" cy="3333509"/>
            <a:chOff x="294967" y="2187613"/>
            <a:chExt cx="4821044" cy="3333509"/>
          </a:xfrm>
        </p:grpSpPr>
        <p:sp>
          <p:nvSpPr>
            <p:cNvPr id="12" name="Freeform: Shape 11">
              <a:extLst>
                <a:ext uri="{FF2B5EF4-FFF2-40B4-BE49-F238E27FC236}">
                  <a16:creationId xmlns:a16="http://schemas.microsoft.com/office/drawing/2014/main" id="{0D3A21E8-01EB-F591-AA9D-E6DD50C214C5}"/>
                </a:ext>
              </a:extLst>
            </p:cNvPr>
            <p:cNvSpPr/>
            <p:nvPr/>
          </p:nvSpPr>
          <p:spPr>
            <a:xfrm rot="10800000">
              <a:off x="364417" y="2280209"/>
              <a:ext cx="4751594" cy="3240913"/>
            </a:xfrm>
            <a:custGeom>
              <a:avLst/>
              <a:gdLst>
                <a:gd name="csX0" fmla="*/ 3107989 w 3107989"/>
                <a:gd name="csY0" fmla="*/ 1986694 h 1986694"/>
                <a:gd name="csX1" fmla="*/ 0 w 3107989"/>
                <a:gd name="csY1" fmla="*/ 1986694 h 1986694"/>
                <a:gd name="csX2" fmla="*/ 0 w 3107989"/>
                <a:gd name="csY2" fmla="*/ 505134 h 1986694"/>
                <a:gd name="csX3" fmla="*/ 2349661 w 3107989"/>
                <a:gd name="csY3" fmla="*/ 505134 h 1986694"/>
                <a:gd name="csX4" fmla="*/ 2349661 w 3107989"/>
                <a:gd name="csY4" fmla="*/ 0 h 1986694"/>
                <a:gd name="csX5" fmla="*/ 2860514 w 3107989"/>
                <a:gd name="csY5" fmla="*/ 505134 h 1986694"/>
                <a:gd name="csX6" fmla="*/ 3107989 w 3107989"/>
                <a:gd name="csY6" fmla="*/ 505134 h 1986694"/>
                <a:gd name="csX7" fmla="*/ 3107989 w 3107989"/>
                <a:gd name="csY7" fmla="*/ 749838 h 1986694"/>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Lst>
              <a:rect l="l" t="t" r="r" b="b"/>
              <a:pathLst>
                <a:path w="3107989" h="1986694">
                  <a:moveTo>
                    <a:pt x="3107989" y="1986694"/>
                  </a:moveTo>
                  <a:lnTo>
                    <a:pt x="0" y="1986694"/>
                  </a:lnTo>
                  <a:lnTo>
                    <a:pt x="0" y="505134"/>
                  </a:lnTo>
                  <a:lnTo>
                    <a:pt x="2349661" y="505134"/>
                  </a:lnTo>
                  <a:lnTo>
                    <a:pt x="2349661" y="0"/>
                  </a:lnTo>
                  <a:lnTo>
                    <a:pt x="2860514" y="505134"/>
                  </a:lnTo>
                  <a:lnTo>
                    <a:pt x="3107989" y="505134"/>
                  </a:lnTo>
                  <a:lnTo>
                    <a:pt x="3107989" y="749838"/>
                  </a:lnTo>
                  <a:close/>
                </a:path>
              </a:pathLst>
            </a:custGeom>
            <a:solidFill>
              <a:schemeClr val="accent1"/>
            </a:solidFill>
            <a:ln w="57150">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PH" dirty="0"/>
            </a:p>
          </p:txBody>
        </p:sp>
        <p:sp>
          <p:nvSpPr>
            <p:cNvPr id="7" name="Freeform: Shape 6">
              <a:extLst>
                <a:ext uri="{FF2B5EF4-FFF2-40B4-BE49-F238E27FC236}">
                  <a16:creationId xmlns:a16="http://schemas.microsoft.com/office/drawing/2014/main" id="{F5A50EAF-486D-75A4-1586-C2A338A826E7}"/>
                </a:ext>
              </a:extLst>
            </p:cNvPr>
            <p:cNvSpPr/>
            <p:nvPr/>
          </p:nvSpPr>
          <p:spPr>
            <a:xfrm rot="10800000">
              <a:off x="294967" y="2187613"/>
              <a:ext cx="4751594" cy="3240913"/>
            </a:xfrm>
            <a:custGeom>
              <a:avLst/>
              <a:gdLst>
                <a:gd name="csX0" fmla="*/ 3107989 w 3107989"/>
                <a:gd name="csY0" fmla="*/ 1986694 h 1986694"/>
                <a:gd name="csX1" fmla="*/ 0 w 3107989"/>
                <a:gd name="csY1" fmla="*/ 1986694 h 1986694"/>
                <a:gd name="csX2" fmla="*/ 0 w 3107989"/>
                <a:gd name="csY2" fmla="*/ 505134 h 1986694"/>
                <a:gd name="csX3" fmla="*/ 2349661 w 3107989"/>
                <a:gd name="csY3" fmla="*/ 505134 h 1986694"/>
                <a:gd name="csX4" fmla="*/ 2349661 w 3107989"/>
                <a:gd name="csY4" fmla="*/ 0 h 1986694"/>
                <a:gd name="csX5" fmla="*/ 2860514 w 3107989"/>
                <a:gd name="csY5" fmla="*/ 505134 h 1986694"/>
                <a:gd name="csX6" fmla="*/ 3107989 w 3107989"/>
                <a:gd name="csY6" fmla="*/ 505134 h 1986694"/>
                <a:gd name="csX7" fmla="*/ 3107989 w 3107989"/>
                <a:gd name="csY7" fmla="*/ 749838 h 1986694"/>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Lst>
              <a:rect l="l" t="t" r="r" b="b"/>
              <a:pathLst>
                <a:path w="3107989" h="1986694">
                  <a:moveTo>
                    <a:pt x="3107989" y="1986694"/>
                  </a:moveTo>
                  <a:lnTo>
                    <a:pt x="0" y="1986694"/>
                  </a:lnTo>
                  <a:lnTo>
                    <a:pt x="0" y="505134"/>
                  </a:lnTo>
                  <a:lnTo>
                    <a:pt x="2349661" y="505134"/>
                  </a:lnTo>
                  <a:lnTo>
                    <a:pt x="2349661" y="0"/>
                  </a:lnTo>
                  <a:lnTo>
                    <a:pt x="2860514" y="505134"/>
                  </a:lnTo>
                  <a:lnTo>
                    <a:pt x="3107989" y="505134"/>
                  </a:lnTo>
                  <a:lnTo>
                    <a:pt x="3107989" y="749838"/>
                  </a:lnTo>
                  <a:close/>
                </a:path>
              </a:pathLst>
            </a:custGeom>
            <a:solidFill>
              <a:schemeClr val="bg1"/>
            </a:solidFill>
            <a:ln w="571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PH" dirty="0"/>
            </a:p>
          </p:txBody>
        </p:sp>
        <p:sp>
          <p:nvSpPr>
            <p:cNvPr id="9" name="Oval 8">
              <a:extLst>
                <a:ext uri="{FF2B5EF4-FFF2-40B4-BE49-F238E27FC236}">
                  <a16:creationId xmlns:a16="http://schemas.microsoft.com/office/drawing/2014/main" id="{06915070-0141-A96A-1120-CA3DA9957C2C}"/>
                </a:ext>
              </a:extLst>
            </p:cNvPr>
            <p:cNvSpPr/>
            <p:nvPr/>
          </p:nvSpPr>
          <p:spPr>
            <a:xfrm>
              <a:off x="613459" y="2217644"/>
              <a:ext cx="544009" cy="416690"/>
            </a:xfrm>
            <a:prstGeom prst="ellipse">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tIns="360000" rtlCol="0" anchor="ctr"/>
            <a:lstStyle/>
            <a:p>
              <a:pPr algn="ctr"/>
              <a:r>
                <a:rPr lang="en-US" sz="11500" b="1" dirty="0">
                  <a:solidFill>
                    <a:schemeClr val="accent1"/>
                  </a:solidFill>
                </a:rPr>
                <a:t>“</a:t>
              </a:r>
              <a:endParaRPr lang="en-PH" sz="11500" b="1" dirty="0">
                <a:solidFill>
                  <a:schemeClr val="accent1"/>
                </a:solidFill>
              </a:endParaRPr>
            </a:p>
          </p:txBody>
        </p:sp>
        <p:sp>
          <p:nvSpPr>
            <p:cNvPr id="11" name="TextBox 10">
              <a:extLst>
                <a:ext uri="{FF2B5EF4-FFF2-40B4-BE49-F238E27FC236}">
                  <a16:creationId xmlns:a16="http://schemas.microsoft.com/office/drawing/2014/main" id="{AA64DB00-FB0C-9664-B714-96B7B53A54F0}"/>
                </a:ext>
              </a:extLst>
            </p:cNvPr>
            <p:cNvSpPr txBox="1"/>
            <p:nvPr/>
          </p:nvSpPr>
          <p:spPr>
            <a:xfrm>
              <a:off x="624802" y="2776141"/>
              <a:ext cx="4091922" cy="1384995"/>
            </a:xfrm>
            <a:prstGeom prst="rect">
              <a:avLst/>
            </a:prstGeom>
            <a:noFill/>
          </p:spPr>
          <p:txBody>
            <a:bodyPr wrap="square" lIns="0" tIns="0" rIns="0" bIns="0" rtlCol="0">
              <a:spAutoFit/>
            </a:bodyPr>
            <a:lstStyle/>
            <a:p>
              <a:pPr>
                <a:spcAft>
                  <a:spcPts val="1200"/>
                </a:spcAft>
              </a:pPr>
              <a:r>
                <a:rPr lang="en-US" sz="1600" b="1" dirty="0"/>
                <a:t>We could fix half these problems; nobody ever asks us.</a:t>
              </a:r>
              <a:r>
                <a:rPr lang="en-US" sz="1600" dirty="0"/>
                <a:t>When an issue returns a third time, people stop raising it. Make it safe and worth their while, and ideas flow.</a:t>
              </a:r>
            </a:p>
            <a:p>
              <a:pPr algn="r">
                <a:spcAft>
                  <a:spcPts val="1200"/>
                </a:spcAft>
              </a:pPr>
              <a:r>
                <a:rPr lang="en-US" sz="1600" dirty="0"/>
                <a:t>-</a:t>
              </a:r>
              <a:r>
                <a:rPr lang="en-US" sz="1600" b="1" dirty="0"/>
                <a:t>Line supervisor, Plant B</a:t>
              </a:r>
              <a:endParaRPr lang="en-US" sz="1600" dirty="0"/>
            </a:p>
          </p:txBody>
        </p:sp>
      </p:grpSp>
      <p:pic>
        <p:nvPicPr>
          <p:cNvPr id="14" name="Picture 13">
            <a:extLst>
              <a:ext uri="{FF2B5EF4-FFF2-40B4-BE49-F238E27FC236}">
                <a16:creationId xmlns:a16="http://schemas.microsoft.com/office/drawing/2014/main" id="{16EF892F-6EA2-20B9-3E5A-D8483904A44A}"/>
              </a:ext>
            </a:extLst>
          </p:cNvPr>
          <p:cNvPicPr>
            <a:picLocks noChangeAspect="1"/>
          </p:cNvPicPr>
          <p:nvPr/>
        </p:nvPicPr>
        <p:blipFill rotWithShape="1">
          <a:blip r:embed="rId2">
            <a:extLst>
              <a:ext uri="{28A0092B-C50C-407E-A947-70E740481C1C}">
                <a14:useLocalDpi xmlns:a14="http://schemas.microsoft.com/office/drawing/2010/main" val="0"/>
              </a:ext>
            </a:extLst>
          </a:blip>
          <a:srcRect l="22251" t="5587" r="22251" b="11166"/>
          <a:stretch/>
        </p:blipFill>
        <p:spPr>
          <a:xfrm>
            <a:off x="4525059" y="1888733"/>
            <a:ext cx="945004" cy="945004"/>
          </a:xfrm>
          <a:custGeom>
            <a:avLst/>
            <a:gdLst>
              <a:gd name="connsiteX0" fmla="*/ 929640 w 1859280"/>
              <a:gd name="connsiteY0" fmla="*/ 0 h 1859280"/>
              <a:gd name="connsiteX1" fmla="*/ 1859280 w 1859280"/>
              <a:gd name="connsiteY1" fmla="*/ 929640 h 1859280"/>
              <a:gd name="connsiteX2" fmla="*/ 929640 w 1859280"/>
              <a:gd name="connsiteY2" fmla="*/ 1859280 h 1859280"/>
              <a:gd name="connsiteX3" fmla="*/ 0 w 1859280"/>
              <a:gd name="connsiteY3" fmla="*/ 929640 h 1859280"/>
              <a:gd name="connsiteX4" fmla="*/ 929640 w 1859280"/>
              <a:gd name="connsiteY4" fmla="*/ 0 h 1859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59280" h="1859280">
                <a:moveTo>
                  <a:pt x="929640" y="0"/>
                </a:moveTo>
                <a:cubicBezTo>
                  <a:pt x="1443066" y="0"/>
                  <a:pt x="1859280" y="416214"/>
                  <a:pt x="1859280" y="929640"/>
                </a:cubicBezTo>
                <a:cubicBezTo>
                  <a:pt x="1859280" y="1443066"/>
                  <a:pt x="1443066" y="1859280"/>
                  <a:pt x="929640" y="1859280"/>
                </a:cubicBezTo>
                <a:cubicBezTo>
                  <a:pt x="416214" y="1859280"/>
                  <a:pt x="0" y="1443066"/>
                  <a:pt x="0" y="929640"/>
                </a:cubicBezTo>
                <a:cubicBezTo>
                  <a:pt x="0" y="416214"/>
                  <a:pt x="416214" y="0"/>
                  <a:pt x="929640" y="0"/>
                </a:cubicBezTo>
                <a:close/>
              </a:path>
            </a:pathLst>
          </a:custGeom>
          <a:ln w="50800">
            <a:solidFill>
              <a:schemeClr val="bg1"/>
            </a:solidFill>
          </a:ln>
        </p:spPr>
      </p:pic>
      <p:grpSp>
        <p:nvGrpSpPr>
          <p:cNvPr id="32" name="Group 31">
            <a:extLst>
              <a:ext uri="{FF2B5EF4-FFF2-40B4-BE49-F238E27FC236}">
                <a16:creationId xmlns:a16="http://schemas.microsoft.com/office/drawing/2014/main" id="{5BBCE468-8223-527D-D292-54CCB8E1614C}"/>
              </a:ext>
            </a:extLst>
          </p:cNvPr>
          <p:cNvGrpSpPr/>
          <p:nvPr/>
        </p:nvGrpSpPr>
        <p:grpSpPr>
          <a:xfrm>
            <a:off x="6416232" y="1888733"/>
            <a:ext cx="5480800" cy="3806011"/>
            <a:chOff x="6209630" y="1715111"/>
            <a:chExt cx="5480800" cy="3806011"/>
          </a:xfrm>
        </p:grpSpPr>
        <p:grpSp>
          <p:nvGrpSpPr>
            <p:cNvPr id="26" name="Group 25">
              <a:extLst>
                <a:ext uri="{FF2B5EF4-FFF2-40B4-BE49-F238E27FC236}">
                  <a16:creationId xmlns:a16="http://schemas.microsoft.com/office/drawing/2014/main" id="{B2B48E1B-BCE5-8BDA-4E83-CD033093FB4F}"/>
                </a:ext>
              </a:extLst>
            </p:cNvPr>
            <p:cNvGrpSpPr/>
            <p:nvPr/>
          </p:nvGrpSpPr>
          <p:grpSpPr>
            <a:xfrm>
              <a:off x="6209630" y="2187613"/>
              <a:ext cx="5480800" cy="3333509"/>
              <a:chOff x="294967" y="2187613"/>
              <a:chExt cx="4821044" cy="3333509"/>
            </a:xfrm>
          </p:grpSpPr>
          <p:sp>
            <p:nvSpPr>
              <p:cNvPr id="27" name="Freeform: Shape 26">
                <a:extLst>
                  <a:ext uri="{FF2B5EF4-FFF2-40B4-BE49-F238E27FC236}">
                    <a16:creationId xmlns:a16="http://schemas.microsoft.com/office/drawing/2014/main" id="{CE2FBE4A-021D-97E0-BEC0-A1AB318E6ABE}"/>
                  </a:ext>
                </a:extLst>
              </p:cNvPr>
              <p:cNvSpPr/>
              <p:nvPr/>
            </p:nvSpPr>
            <p:spPr>
              <a:xfrm rot="10800000">
                <a:off x="364417" y="2280209"/>
                <a:ext cx="4751594" cy="3240913"/>
              </a:xfrm>
              <a:custGeom>
                <a:avLst/>
                <a:gdLst>
                  <a:gd name="csX0" fmla="*/ 3107989 w 3107989"/>
                  <a:gd name="csY0" fmla="*/ 1986694 h 1986694"/>
                  <a:gd name="csX1" fmla="*/ 0 w 3107989"/>
                  <a:gd name="csY1" fmla="*/ 1986694 h 1986694"/>
                  <a:gd name="csX2" fmla="*/ 0 w 3107989"/>
                  <a:gd name="csY2" fmla="*/ 505134 h 1986694"/>
                  <a:gd name="csX3" fmla="*/ 2349661 w 3107989"/>
                  <a:gd name="csY3" fmla="*/ 505134 h 1986694"/>
                  <a:gd name="csX4" fmla="*/ 2349661 w 3107989"/>
                  <a:gd name="csY4" fmla="*/ 0 h 1986694"/>
                  <a:gd name="csX5" fmla="*/ 2860514 w 3107989"/>
                  <a:gd name="csY5" fmla="*/ 505134 h 1986694"/>
                  <a:gd name="csX6" fmla="*/ 3107989 w 3107989"/>
                  <a:gd name="csY6" fmla="*/ 505134 h 1986694"/>
                  <a:gd name="csX7" fmla="*/ 3107989 w 3107989"/>
                  <a:gd name="csY7" fmla="*/ 749838 h 1986694"/>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Lst>
                <a:rect l="l" t="t" r="r" b="b"/>
                <a:pathLst>
                  <a:path w="3107989" h="1986694">
                    <a:moveTo>
                      <a:pt x="3107989" y="1986694"/>
                    </a:moveTo>
                    <a:lnTo>
                      <a:pt x="0" y="1986694"/>
                    </a:lnTo>
                    <a:lnTo>
                      <a:pt x="0" y="505134"/>
                    </a:lnTo>
                    <a:lnTo>
                      <a:pt x="2349661" y="505134"/>
                    </a:lnTo>
                    <a:lnTo>
                      <a:pt x="2349661" y="0"/>
                    </a:lnTo>
                    <a:lnTo>
                      <a:pt x="2860514" y="505134"/>
                    </a:lnTo>
                    <a:lnTo>
                      <a:pt x="3107989" y="505134"/>
                    </a:lnTo>
                    <a:lnTo>
                      <a:pt x="3107989" y="749838"/>
                    </a:lnTo>
                    <a:close/>
                  </a:path>
                </a:pathLst>
              </a:custGeom>
              <a:solidFill>
                <a:schemeClr val="accent1"/>
              </a:solidFill>
              <a:ln w="57150">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PH" dirty="0"/>
              </a:p>
            </p:txBody>
          </p:sp>
          <p:sp>
            <p:nvSpPr>
              <p:cNvPr id="28" name="Freeform: Shape 27">
                <a:extLst>
                  <a:ext uri="{FF2B5EF4-FFF2-40B4-BE49-F238E27FC236}">
                    <a16:creationId xmlns:a16="http://schemas.microsoft.com/office/drawing/2014/main" id="{2DE2C320-36B7-D229-7BAE-119C1F800F48}"/>
                  </a:ext>
                </a:extLst>
              </p:cNvPr>
              <p:cNvSpPr/>
              <p:nvPr/>
            </p:nvSpPr>
            <p:spPr>
              <a:xfrm rot="10800000">
                <a:off x="294967" y="2187613"/>
                <a:ext cx="4751594" cy="3240913"/>
              </a:xfrm>
              <a:custGeom>
                <a:avLst/>
                <a:gdLst>
                  <a:gd name="csX0" fmla="*/ 3107989 w 3107989"/>
                  <a:gd name="csY0" fmla="*/ 1986694 h 1986694"/>
                  <a:gd name="csX1" fmla="*/ 0 w 3107989"/>
                  <a:gd name="csY1" fmla="*/ 1986694 h 1986694"/>
                  <a:gd name="csX2" fmla="*/ 0 w 3107989"/>
                  <a:gd name="csY2" fmla="*/ 505134 h 1986694"/>
                  <a:gd name="csX3" fmla="*/ 2349661 w 3107989"/>
                  <a:gd name="csY3" fmla="*/ 505134 h 1986694"/>
                  <a:gd name="csX4" fmla="*/ 2349661 w 3107989"/>
                  <a:gd name="csY4" fmla="*/ 0 h 1986694"/>
                  <a:gd name="csX5" fmla="*/ 2860514 w 3107989"/>
                  <a:gd name="csY5" fmla="*/ 505134 h 1986694"/>
                  <a:gd name="csX6" fmla="*/ 3107989 w 3107989"/>
                  <a:gd name="csY6" fmla="*/ 505134 h 1986694"/>
                  <a:gd name="csX7" fmla="*/ 3107989 w 3107989"/>
                  <a:gd name="csY7" fmla="*/ 749838 h 1986694"/>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Lst>
                <a:rect l="l" t="t" r="r" b="b"/>
                <a:pathLst>
                  <a:path w="3107989" h="1986694">
                    <a:moveTo>
                      <a:pt x="3107989" y="1986694"/>
                    </a:moveTo>
                    <a:lnTo>
                      <a:pt x="0" y="1986694"/>
                    </a:lnTo>
                    <a:lnTo>
                      <a:pt x="0" y="505134"/>
                    </a:lnTo>
                    <a:lnTo>
                      <a:pt x="2349661" y="505134"/>
                    </a:lnTo>
                    <a:lnTo>
                      <a:pt x="2349661" y="0"/>
                    </a:lnTo>
                    <a:lnTo>
                      <a:pt x="2860514" y="505134"/>
                    </a:lnTo>
                    <a:lnTo>
                      <a:pt x="3107989" y="505134"/>
                    </a:lnTo>
                    <a:lnTo>
                      <a:pt x="3107989" y="749838"/>
                    </a:lnTo>
                    <a:close/>
                  </a:path>
                </a:pathLst>
              </a:custGeom>
              <a:solidFill>
                <a:schemeClr val="bg1"/>
              </a:solidFill>
              <a:ln w="571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PH" dirty="0"/>
              </a:p>
            </p:txBody>
          </p:sp>
          <p:sp>
            <p:nvSpPr>
              <p:cNvPr id="29" name="Oval 28">
                <a:extLst>
                  <a:ext uri="{FF2B5EF4-FFF2-40B4-BE49-F238E27FC236}">
                    <a16:creationId xmlns:a16="http://schemas.microsoft.com/office/drawing/2014/main" id="{CAFFF837-29AD-92B6-A1C2-9B6AB22FC984}"/>
                  </a:ext>
                </a:extLst>
              </p:cNvPr>
              <p:cNvSpPr/>
              <p:nvPr/>
            </p:nvSpPr>
            <p:spPr>
              <a:xfrm>
                <a:off x="613459" y="2217644"/>
                <a:ext cx="544009" cy="416690"/>
              </a:xfrm>
              <a:prstGeom prst="ellipse">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tIns="360000" rtlCol="0" anchor="ctr"/>
              <a:lstStyle/>
              <a:p>
                <a:pPr algn="ctr"/>
                <a:r>
                  <a:rPr lang="en-US" sz="11500" b="1" dirty="0">
                    <a:solidFill>
                      <a:schemeClr val="accent1"/>
                    </a:solidFill>
                  </a:rPr>
                  <a:t>“</a:t>
                </a:r>
                <a:endParaRPr lang="en-PH" sz="11500" b="1" dirty="0">
                  <a:solidFill>
                    <a:schemeClr val="accent1"/>
                  </a:solidFill>
                </a:endParaRPr>
              </a:p>
            </p:txBody>
          </p:sp>
          <p:sp>
            <p:nvSpPr>
              <p:cNvPr id="30" name="TextBox 29">
                <a:extLst>
                  <a:ext uri="{FF2B5EF4-FFF2-40B4-BE49-F238E27FC236}">
                    <a16:creationId xmlns:a16="http://schemas.microsoft.com/office/drawing/2014/main" id="{0008D4AD-9B21-0CA0-044D-D77B1DAF0603}"/>
                  </a:ext>
                </a:extLst>
              </p:cNvPr>
              <p:cNvSpPr txBox="1"/>
              <p:nvPr/>
            </p:nvSpPr>
            <p:spPr>
              <a:xfrm>
                <a:off x="624802" y="2776141"/>
                <a:ext cx="4091922" cy="1384995"/>
              </a:xfrm>
              <a:prstGeom prst="rect">
                <a:avLst/>
              </a:prstGeom>
              <a:noFill/>
            </p:spPr>
            <p:txBody>
              <a:bodyPr wrap="square" lIns="0" tIns="0" rIns="0" bIns="0" rtlCol="0">
                <a:spAutoFit/>
              </a:bodyPr>
              <a:lstStyle/>
              <a:p>
                <a:pPr>
                  <a:spcAft>
                    <a:spcPts val="1200"/>
                  </a:spcAft>
                </a:pPr>
                <a:r>
                  <a:rPr lang="en-US" sz="1600" b="1" dirty="0"/>
                  <a:t>Every shift starts by firefighting yesterday's mess.</a:t>
                </a:r>
                <a:r>
                  <a:rPr lang="en-US" sz="1600" dirty="0"/>
                  <a:t>Give us stable processes and standard work and we'd spend our time improving, not reacting. The appetite is there.</a:t>
                </a:r>
              </a:p>
              <a:p>
                <a:pPr algn="r">
                  <a:spcAft>
                    <a:spcPts val="1200"/>
                  </a:spcAft>
                </a:pPr>
                <a:r>
                  <a:rPr lang="en-US" sz="1600" dirty="0"/>
                  <a:t>-</a:t>
                </a:r>
                <a:r>
                  <a:rPr lang="en-US" sz="1600" b="1" dirty="0"/>
                  <a:t>Shift lead, Plant A</a:t>
                </a:r>
                <a:endParaRPr lang="en-US" sz="1600" dirty="0"/>
              </a:p>
            </p:txBody>
          </p:sp>
        </p:grpSp>
        <p:pic>
          <p:nvPicPr>
            <p:cNvPr id="31" name="Picture 30">
              <a:extLst>
                <a:ext uri="{FF2B5EF4-FFF2-40B4-BE49-F238E27FC236}">
                  <a16:creationId xmlns:a16="http://schemas.microsoft.com/office/drawing/2014/main" id="{7F59FFE4-7756-064A-0B04-62C359E7D3E7}"/>
                </a:ext>
              </a:extLst>
            </p:cNvPr>
            <p:cNvPicPr>
              <a:picLocks noChangeAspect="1"/>
            </p:cNvPicPr>
            <p:nvPr/>
          </p:nvPicPr>
          <p:blipFill>
            <a:blip r:embed="rId3">
              <a:extLst>
                <a:ext uri="{28A0092B-C50C-407E-A947-70E740481C1C}">
                  <a14:useLocalDpi xmlns:a14="http://schemas.microsoft.com/office/drawing/2010/main" val="0"/>
                </a:ext>
              </a:extLst>
            </a:blip>
            <a:srcRect t="16667" b="16667"/>
            <a:stretch/>
          </p:blipFill>
          <p:spPr>
            <a:xfrm>
              <a:off x="10439722" y="1715111"/>
              <a:ext cx="945004" cy="945004"/>
            </a:xfrm>
            <a:custGeom>
              <a:avLst/>
              <a:gdLst>
                <a:gd name="connsiteX0" fmla="*/ 929640 w 1859280"/>
                <a:gd name="connsiteY0" fmla="*/ 0 h 1859280"/>
                <a:gd name="connsiteX1" fmla="*/ 1859280 w 1859280"/>
                <a:gd name="connsiteY1" fmla="*/ 929640 h 1859280"/>
                <a:gd name="connsiteX2" fmla="*/ 929640 w 1859280"/>
                <a:gd name="connsiteY2" fmla="*/ 1859280 h 1859280"/>
                <a:gd name="connsiteX3" fmla="*/ 0 w 1859280"/>
                <a:gd name="connsiteY3" fmla="*/ 929640 h 1859280"/>
                <a:gd name="connsiteX4" fmla="*/ 929640 w 1859280"/>
                <a:gd name="connsiteY4" fmla="*/ 0 h 1859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59280" h="1859280">
                  <a:moveTo>
                    <a:pt x="929640" y="0"/>
                  </a:moveTo>
                  <a:cubicBezTo>
                    <a:pt x="1443066" y="0"/>
                    <a:pt x="1859280" y="416214"/>
                    <a:pt x="1859280" y="929640"/>
                  </a:cubicBezTo>
                  <a:cubicBezTo>
                    <a:pt x="1859280" y="1443066"/>
                    <a:pt x="1443066" y="1859280"/>
                    <a:pt x="929640" y="1859280"/>
                  </a:cubicBezTo>
                  <a:cubicBezTo>
                    <a:pt x="416214" y="1859280"/>
                    <a:pt x="0" y="1443066"/>
                    <a:pt x="0" y="929640"/>
                  </a:cubicBezTo>
                  <a:cubicBezTo>
                    <a:pt x="0" y="416214"/>
                    <a:pt x="416214" y="0"/>
                    <a:pt x="929640" y="0"/>
                  </a:cubicBezTo>
                  <a:close/>
                </a:path>
              </a:pathLst>
            </a:custGeom>
            <a:ln w="50800">
              <a:solidFill>
                <a:schemeClr val="bg1"/>
              </a:solidFill>
            </a:ln>
          </p:spPr>
        </p:pic>
      </p:grpSp>
      <p:sp>
        <p:nvSpPr>
          <p:cNvPr id="3" name="Slide Number Placeholder 2">
            <a:extLst>
              <a:ext uri="{FF2B5EF4-FFF2-40B4-BE49-F238E27FC236}">
                <a16:creationId xmlns:a16="http://schemas.microsoft.com/office/drawing/2014/main" id="{013598BD-F5A9-A0AA-6B27-FDA83B9C4607}"/>
              </a:ext>
            </a:extLst>
          </p:cNvPr>
          <p:cNvSpPr>
            <a:spLocks noGrp="1"/>
          </p:cNvSpPr>
          <p:nvPr>
            <p:ph type="sldNum" sz="quarter" idx="12"/>
          </p:nvPr>
        </p:nvSpPr>
        <p:spPr/>
        <p:txBody>
          <a:bodyPr/>
          <a:lstStyle/>
          <a:p>
            <a:fld id="{0643C082-6B26-4A67-AAC0-3138D6D4DA1D}" type="slidenum">
              <a:rPr lang="en-PH" smtClean="0"/>
              <a:t>18</a:t>
            </a:fld>
            <a:endParaRPr lang="en-PH" dirty="0"/>
          </a:p>
        </p:txBody>
      </p:sp>
      <p:sp>
        <p:nvSpPr>
          <p:cNvPr id="4" name="Footer Placeholder 3">
            <a:extLst>
              <a:ext uri="{FF2B5EF4-FFF2-40B4-BE49-F238E27FC236}">
                <a16:creationId xmlns:a16="http://schemas.microsoft.com/office/drawing/2014/main" id="{CAC086B3-96F5-6A63-F29E-16F86D7B1E9A}"/>
              </a:ext>
            </a:extLst>
          </p:cNvPr>
          <p:cNvSpPr>
            <a:spLocks noGrp="1"/>
          </p:cNvSpPr>
          <p:nvPr>
            <p:ph type="ftr" sz="quarter" idx="11"/>
          </p:nvPr>
        </p:nvSpPr>
        <p:spPr/>
        <p:txBody>
          <a:bodyPr/>
          <a:lstStyle/>
          <a:p>
            <a:endParaRPr lang="en-PH" dirty="0"/>
          </a:p>
        </p:txBody>
      </p:sp>
    </p:spTree>
    <p:extLst>
      <p:ext uri="{BB962C8B-B14F-4D97-AF65-F5344CB8AC3E}">
        <p14:creationId xmlns:p14="http://schemas.microsoft.com/office/powerpoint/2010/main" val="24813574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itle 29">
            <a:extLst>
              <a:ext uri="{FF2B5EF4-FFF2-40B4-BE49-F238E27FC236}">
                <a16:creationId xmlns:a16="http://schemas.microsoft.com/office/drawing/2014/main" id="{1226D537-20F1-462F-98F4-4AA8A8ED0286}"/>
              </a:ext>
            </a:extLst>
          </p:cNvPr>
          <p:cNvSpPr>
            <a:spLocks noGrp="1"/>
          </p:cNvSpPr>
          <p:nvPr>
            <p:ph type="title"/>
          </p:nvPr>
        </p:nvSpPr>
        <p:spPr>
          <a:xfrm>
            <a:off x="295275" y="365125"/>
            <a:ext cx="11601450" cy="579438"/>
          </a:xfrm>
        </p:spPr>
        <p:txBody>
          <a:bodyPr/>
          <a:lstStyle/>
          <a:p>
            <a:r>
              <a:rPr lang="en-US" dirty="0"/>
              <a:t>Five Findings, One Conclusion</a:t>
            </a:r>
          </a:p>
        </p:txBody>
      </p:sp>
      <p:sp>
        <p:nvSpPr>
          <p:cNvPr id="18" name="Slide Number Placeholder 17">
            <a:extLst>
              <a:ext uri="{FF2B5EF4-FFF2-40B4-BE49-F238E27FC236}">
                <a16:creationId xmlns:a16="http://schemas.microsoft.com/office/drawing/2014/main" id="{35A9D75F-FFC2-41EB-87BA-93A9EE4CF495}"/>
              </a:ext>
            </a:extLst>
          </p:cNvPr>
          <p:cNvSpPr>
            <a:spLocks noGrp="1"/>
          </p:cNvSpPr>
          <p:nvPr>
            <p:ph type="sldNum" sz="quarter" idx="12"/>
          </p:nvPr>
        </p:nvSpPr>
        <p:spPr>
          <a:xfrm>
            <a:off x="288823" y="6385929"/>
            <a:ext cx="469366" cy="298862"/>
          </a:xfrm>
        </p:spPr>
        <p:txBody>
          <a:bodyPr/>
          <a:lstStyle/>
          <a:p>
            <a:fld id="{23B09BCE-7A37-4F46-9E89-71BB05C242EB}" type="slidenum">
              <a:rPr lang="en-PH" smtClean="0"/>
              <a:pPr/>
              <a:t>19</a:t>
            </a:fld>
            <a:endParaRPr lang="en-PH" dirty="0"/>
          </a:p>
        </p:txBody>
      </p:sp>
      <p:sp>
        <p:nvSpPr>
          <p:cNvPr id="29" name="Text Placeholder 19">
            <a:extLst>
              <a:ext uri="{FF2B5EF4-FFF2-40B4-BE49-F238E27FC236}">
                <a16:creationId xmlns:a16="http://schemas.microsoft.com/office/drawing/2014/main" id="{07F82AF9-FC14-445C-A6ED-FE638BC03C26}"/>
              </a:ext>
            </a:extLst>
          </p:cNvPr>
          <p:cNvSpPr txBox="1">
            <a:spLocks/>
          </p:cNvSpPr>
          <p:nvPr/>
        </p:nvSpPr>
        <p:spPr>
          <a:xfrm>
            <a:off x="295276" y="2215062"/>
            <a:ext cx="5609468" cy="351055"/>
          </a:xfrm>
          <a:prstGeom prst="rect">
            <a:avLst/>
          </a:prstGeom>
        </p:spPr>
        <p:txBody>
          <a:bodyPr lIns="0" tIns="0" rIns="0" bIns="0" anchor="b"/>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2200" b="1" dirty="0">
                <a:solidFill>
                  <a:schemeClr val="accent1"/>
                </a:solidFill>
              </a:rPr>
              <a:t>What we see</a:t>
            </a:r>
          </a:p>
        </p:txBody>
      </p:sp>
      <p:sp>
        <p:nvSpPr>
          <p:cNvPr id="31" name="Text Placeholder 21">
            <a:extLst>
              <a:ext uri="{FF2B5EF4-FFF2-40B4-BE49-F238E27FC236}">
                <a16:creationId xmlns:a16="http://schemas.microsoft.com/office/drawing/2014/main" id="{E2DC242D-3772-4AC7-9A55-A16050286B90}"/>
              </a:ext>
            </a:extLst>
          </p:cNvPr>
          <p:cNvSpPr txBox="1">
            <a:spLocks/>
          </p:cNvSpPr>
          <p:nvPr/>
        </p:nvSpPr>
        <p:spPr>
          <a:xfrm>
            <a:off x="295275" y="2827766"/>
            <a:ext cx="5609469" cy="2363003"/>
          </a:xfrm>
          <a:prstGeom prst="rect">
            <a:avLst/>
          </a:prstGeom>
        </p:spPr>
        <p:txBody>
          <a:bodyPr lIns="0" tIns="0" rIns="0" bIns="0">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800" dirty="0"/>
              <a:t>Processes are unstable before they are inefficient: output varies widely shift to shift, and the same defects and delays recur across every site. Improvement efforts have been local, heroic, and short-lived rather than systemic and sustained.</a:t>
            </a:r>
          </a:p>
          <a:p>
            <a:pPr marL="0" indent="0">
              <a:buNone/>
            </a:pPr>
            <a:r>
              <a:rPr lang="en-PH" sz="1800" dirty="0"/>
              <a:t>Symptoms differ by plant; the root causes are shared.</a:t>
            </a:r>
          </a:p>
        </p:txBody>
      </p:sp>
      <p:cxnSp>
        <p:nvCxnSpPr>
          <p:cNvPr id="32" name="Straight Connector 31">
            <a:extLst>
              <a:ext uri="{FF2B5EF4-FFF2-40B4-BE49-F238E27FC236}">
                <a16:creationId xmlns:a16="http://schemas.microsoft.com/office/drawing/2014/main" id="{35C686B8-90FF-43FB-BB6A-C64066BBD67E}"/>
              </a:ext>
            </a:extLst>
          </p:cNvPr>
          <p:cNvCxnSpPr>
            <a:cxnSpLocks/>
          </p:cNvCxnSpPr>
          <p:nvPr/>
        </p:nvCxnSpPr>
        <p:spPr>
          <a:xfrm>
            <a:off x="295276" y="2649682"/>
            <a:ext cx="5609468"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7" name="Text Placeholder 19">
            <a:extLst>
              <a:ext uri="{FF2B5EF4-FFF2-40B4-BE49-F238E27FC236}">
                <a16:creationId xmlns:a16="http://schemas.microsoft.com/office/drawing/2014/main" id="{912D1966-39E6-4D89-88E0-14C293308407}"/>
              </a:ext>
            </a:extLst>
          </p:cNvPr>
          <p:cNvSpPr txBox="1">
            <a:spLocks/>
          </p:cNvSpPr>
          <p:nvPr/>
        </p:nvSpPr>
        <p:spPr>
          <a:xfrm>
            <a:off x="6287257" y="2215062"/>
            <a:ext cx="5609468" cy="351055"/>
          </a:xfrm>
          <a:prstGeom prst="rect">
            <a:avLst/>
          </a:prstGeom>
        </p:spPr>
        <p:txBody>
          <a:bodyPr lIns="0" tIns="0" rIns="0" bIns="0" anchor="b"/>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2200" b="1" dirty="0">
                <a:solidFill>
                  <a:schemeClr val="accent1"/>
                </a:solidFill>
              </a:rPr>
              <a:t>Meaning</a:t>
            </a:r>
          </a:p>
        </p:txBody>
      </p:sp>
      <p:sp>
        <p:nvSpPr>
          <p:cNvPr id="38" name="Text Placeholder 21">
            <a:extLst>
              <a:ext uri="{FF2B5EF4-FFF2-40B4-BE49-F238E27FC236}">
                <a16:creationId xmlns:a16="http://schemas.microsoft.com/office/drawing/2014/main" id="{2D405F7A-4C48-414E-9033-5084D54B0EC3}"/>
              </a:ext>
            </a:extLst>
          </p:cNvPr>
          <p:cNvSpPr txBox="1">
            <a:spLocks/>
          </p:cNvSpPr>
          <p:nvPr/>
        </p:nvSpPr>
        <p:spPr>
          <a:xfrm>
            <a:off x="6287256" y="2827766"/>
            <a:ext cx="5609469" cy="2363003"/>
          </a:xfrm>
          <a:prstGeom prst="rect">
            <a:avLst/>
          </a:prstGeom>
        </p:spPr>
        <p:txBody>
          <a:bodyPr lIns="0" tIns="0" rIns="0" bIns="0">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800" dirty="0"/>
              <a:t>The losses are large, addressable, and concentrated in a few categories, so a focused program can capture most of the value. Our people see the problems clearly and want to help; what is missing is a system that channels that energy.</a:t>
            </a:r>
          </a:p>
          <a:p>
            <a:pPr marL="0" indent="0">
              <a:buNone/>
            </a:pPr>
            <a:r>
              <a:rPr lang="en-PH" sz="1800" dirty="0"/>
              <a:t>This is a design gap, not an effort gap.</a:t>
            </a:r>
          </a:p>
        </p:txBody>
      </p:sp>
      <p:cxnSp>
        <p:nvCxnSpPr>
          <p:cNvPr id="39" name="Straight Connector 38">
            <a:extLst>
              <a:ext uri="{FF2B5EF4-FFF2-40B4-BE49-F238E27FC236}">
                <a16:creationId xmlns:a16="http://schemas.microsoft.com/office/drawing/2014/main" id="{C1096F0E-F31F-4A83-AC82-735D76AD893E}"/>
              </a:ext>
            </a:extLst>
          </p:cNvPr>
          <p:cNvCxnSpPr>
            <a:cxnSpLocks/>
          </p:cNvCxnSpPr>
          <p:nvPr/>
        </p:nvCxnSpPr>
        <p:spPr>
          <a:xfrm>
            <a:off x="6287257" y="2649682"/>
            <a:ext cx="5609468"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4" name="Group 3">
            <a:extLst>
              <a:ext uri="{FF2B5EF4-FFF2-40B4-BE49-F238E27FC236}">
                <a16:creationId xmlns:a16="http://schemas.microsoft.com/office/drawing/2014/main" id="{A61F8C75-5159-833C-0515-1D3C8D7BF234}"/>
              </a:ext>
            </a:extLst>
          </p:cNvPr>
          <p:cNvGrpSpPr/>
          <p:nvPr/>
        </p:nvGrpSpPr>
        <p:grpSpPr>
          <a:xfrm>
            <a:off x="295276" y="1473467"/>
            <a:ext cx="666256" cy="666256"/>
            <a:chOff x="295276" y="1473467"/>
            <a:chExt cx="666256" cy="666256"/>
          </a:xfrm>
        </p:grpSpPr>
        <p:sp>
          <p:nvSpPr>
            <p:cNvPr id="46" name="Google Shape;606;p7"/>
            <p:cNvSpPr/>
            <p:nvPr/>
          </p:nvSpPr>
          <p:spPr>
            <a:xfrm>
              <a:off x="295276" y="1473467"/>
              <a:ext cx="666256" cy="666256"/>
            </a:xfrm>
            <a:custGeom>
              <a:avLst/>
              <a:gdLst/>
              <a:ahLst/>
              <a:cxnLst/>
              <a:rect l="l" t="t" r="r" b="b"/>
              <a:pathLst>
                <a:path w="10000" h="10000" extrusionOk="0">
                  <a:moveTo>
                    <a:pt x="5748" y="3921"/>
                  </a:moveTo>
                  <a:lnTo>
                    <a:pt x="5755" y="3953"/>
                  </a:lnTo>
                  <a:lnTo>
                    <a:pt x="5757" y="3986"/>
                  </a:lnTo>
                  <a:lnTo>
                    <a:pt x="5757" y="5000"/>
                  </a:lnTo>
                  <a:lnTo>
                    <a:pt x="5755" y="5033"/>
                  </a:lnTo>
                  <a:lnTo>
                    <a:pt x="5748" y="5065"/>
                  </a:lnTo>
                  <a:lnTo>
                    <a:pt x="5738" y="5096"/>
                  </a:lnTo>
                  <a:lnTo>
                    <a:pt x="5724" y="5125"/>
                  </a:lnTo>
                  <a:lnTo>
                    <a:pt x="5705" y="5152"/>
                  </a:lnTo>
                  <a:lnTo>
                    <a:pt x="5684" y="5177"/>
                  </a:lnTo>
                  <a:lnTo>
                    <a:pt x="5659" y="5198"/>
                  </a:lnTo>
                  <a:lnTo>
                    <a:pt x="5632" y="5217"/>
                  </a:lnTo>
                  <a:lnTo>
                    <a:pt x="5603" y="5231"/>
                  </a:lnTo>
                  <a:lnTo>
                    <a:pt x="5572" y="5241"/>
                  </a:lnTo>
                  <a:lnTo>
                    <a:pt x="5540" y="5248"/>
                  </a:lnTo>
                  <a:lnTo>
                    <a:pt x="5507" y="5250"/>
                  </a:lnTo>
                  <a:lnTo>
                    <a:pt x="5474" y="5248"/>
                  </a:lnTo>
                  <a:lnTo>
                    <a:pt x="5442" y="5241"/>
                  </a:lnTo>
                  <a:lnTo>
                    <a:pt x="5411" y="5231"/>
                  </a:lnTo>
                  <a:lnTo>
                    <a:pt x="5382" y="5217"/>
                  </a:lnTo>
                  <a:lnTo>
                    <a:pt x="5355" y="5198"/>
                  </a:lnTo>
                  <a:lnTo>
                    <a:pt x="5330" y="5177"/>
                  </a:lnTo>
                  <a:lnTo>
                    <a:pt x="5309" y="5152"/>
                  </a:lnTo>
                  <a:lnTo>
                    <a:pt x="5290" y="5125"/>
                  </a:lnTo>
                  <a:lnTo>
                    <a:pt x="5276" y="5096"/>
                  </a:lnTo>
                  <a:lnTo>
                    <a:pt x="5266" y="5065"/>
                  </a:lnTo>
                  <a:lnTo>
                    <a:pt x="5259" y="5033"/>
                  </a:lnTo>
                  <a:lnTo>
                    <a:pt x="5257" y="5000"/>
                  </a:lnTo>
                  <a:lnTo>
                    <a:pt x="5257" y="3986"/>
                  </a:lnTo>
                  <a:lnTo>
                    <a:pt x="5259" y="3953"/>
                  </a:lnTo>
                  <a:lnTo>
                    <a:pt x="5266" y="3921"/>
                  </a:lnTo>
                  <a:lnTo>
                    <a:pt x="5276" y="3890"/>
                  </a:lnTo>
                  <a:lnTo>
                    <a:pt x="5290" y="3861"/>
                  </a:lnTo>
                  <a:lnTo>
                    <a:pt x="5309" y="3834"/>
                  </a:lnTo>
                  <a:lnTo>
                    <a:pt x="5330" y="3809"/>
                  </a:lnTo>
                  <a:lnTo>
                    <a:pt x="5355" y="3788"/>
                  </a:lnTo>
                  <a:lnTo>
                    <a:pt x="5382" y="3769"/>
                  </a:lnTo>
                  <a:lnTo>
                    <a:pt x="5411" y="3755"/>
                  </a:lnTo>
                  <a:lnTo>
                    <a:pt x="5442" y="3745"/>
                  </a:lnTo>
                  <a:lnTo>
                    <a:pt x="5474" y="3738"/>
                  </a:lnTo>
                  <a:lnTo>
                    <a:pt x="5507" y="3736"/>
                  </a:lnTo>
                  <a:lnTo>
                    <a:pt x="5540" y="3738"/>
                  </a:lnTo>
                  <a:lnTo>
                    <a:pt x="5572" y="3745"/>
                  </a:lnTo>
                  <a:lnTo>
                    <a:pt x="5603" y="3755"/>
                  </a:lnTo>
                  <a:lnTo>
                    <a:pt x="5632" y="3769"/>
                  </a:lnTo>
                  <a:lnTo>
                    <a:pt x="5659" y="3788"/>
                  </a:lnTo>
                  <a:lnTo>
                    <a:pt x="5684" y="3809"/>
                  </a:lnTo>
                  <a:lnTo>
                    <a:pt x="5705" y="3834"/>
                  </a:lnTo>
                  <a:lnTo>
                    <a:pt x="5724" y="3861"/>
                  </a:lnTo>
                  <a:lnTo>
                    <a:pt x="5738" y="3890"/>
                  </a:lnTo>
                  <a:lnTo>
                    <a:pt x="5748" y="3921"/>
                  </a:lnTo>
                  <a:close/>
                  <a:moveTo>
                    <a:pt x="4741" y="3192"/>
                  </a:moveTo>
                  <a:lnTo>
                    <a:pt x="4743" y="3225"/>
                  </a:lnTo>
                  <a:lnTo>
                    <a:pt x="4743" y="5000"/>
                  </a:lnTo>
                  <a:lnTo>
                    <a:pt x="4741" y="5033"/>
                  </a:lnTo>
                  <a:lnTo>
                    <a:pt x="4734" y="5065"/>
                  </a:lnTo>
                  <a:lnTo>
                    <a:pt x="4724" y="5096"/>
                  </a:lnTo>
                  <a:lnTo>
                    <a:pt x="4710" y="5125"/>
                  </a:lnTo>
                  <a:lnTo>
                    <a:pt x="4691" y="5152"/>
                  </a:lnTo>
                  <a:lnTo>
                    <a:pt x="4670" y="5177"/>
                  </a:lnTo>
                  <a:lnTo>
                    <a:pt x="4645" y="5198"/>
                  </a:lnTo>
                  <a:lnTo>
                    <a:pt x="4618" y="5217"/>
                  </a:lnTo>
                  <a:lnTo>
                    <a:pt x="4589" y="5231"/>
                  </a:lnTo>
                  <a:lnTo>
                    <a:pt x="4558" y="5241"/>
                  </a:lnTo>
                  <a:lnTo>
                    <a:pt x="4526" y="5248"/>
                  </a:lnTo>
                  <a:lnTo>
                    <a:pt x="4493" y="5250"/>
                  </a:lnTo>
                  <a:lnTo>
                    <a:pt x="4460" y="5248"/>
                  </a:lnTo>
                  <a:lnTo>
                    <a:pt x="4428" y="5241"/>
                  </a:lnTo>
                  <a:lnTo>
                    <a:pt x="4397" y="5231"/>
                  </a:lnTo>
                  <a:lnTo>
                    <a:pt x="4368" y="5217"/>
                  </a:lnTo>
                  <a:lnTo>
                    <a:pt x="4341" y="5198"/>
                  </a:lnTo>
                  <a:lnTo>
                    <a:pt x="4316" y="5177"/>
                  </a:lnTo>
                  <a:lnTo>
                    <a:pt x="4295" y="5152"/>
                  </a:lnTo>
                  <a:lnTo>
                    <a:pt x="4276" y="5125"/>
                  </a:lnTo>
                  <a:lnTo>
                    <a:pt x="4262" y="5096"/>
                  </a:lnTo>
                  <a:lnTo>
                    <a:pt x="4252" y="5065"/>
                  </a:lnTo>
                  <a:lnTo>
                    <a:pt x="4245" y="5033"/>
                  </a:lnTo>
                  <a:lnTo>
                    <a:pt x="4243" y="5000"/>
                  </a:lnTo>
                  <a:lnTo>
                    <a:pt x="4243" y="3225"/>
                  </a:lnTo>
                  <a:lnTo>
                    <a:pt x="4245" y="3192"/>
                  </a:lnTo>
                  <a:lnTo>
                    <a:pt x="4252" y="3160"/>
                  </a:lnTo>
                  <a:lnTo>
                    <a:pt x="4262" y="3129"/>
                  </a:lnTo>
                  <a:lnTo>
                    <a:pt x="4276" y="3100"/>
                  </a:lnTo>
                  <a:lnTo>
                    <a:pt x="4295" y="3073"/>
                  </a:lnTo>
                  <a:lnTo>
                    <a:pt x="4316" y="3048"/>
                  </a:lnTo>
                  <a:lnTo>
                    <a:pt x="4341" y="3027"/>
                  </a:lnTo>
                  <a:lnTo>
                    <a:pt x="4368" y="3008"/>
                  </a:lnTo>
                  <a:lnTo>
                    <a:pt x="4397" y="2994"/>
                  </a:lnTo>
                  <a:lnTo>
                    <a:pt x="4428" y="2984"/>
                  </a:lnTo>
                  <a:lnTo>
                    <a:pt x="4460" y="2977"/>
                  </a:lnTo>
                  <a:lnTo>
                    <a:pt x="4493" y="2975"/>
                  </a:lnTo>
                  <a:lnTo>
                    <a:pt x="4526" y="2977"/>
                  </a:lnTo>
                  <a:lnTo>
                    <a:pt x="4558" y="2984"/>
                  </a:lnTo>
                  <a:lnTo>
                    <a:pt x="4589" y="2994"/>
                  </a:lnTo>
                  <a:lnTo>
                    <a:pt x="4618" y="3008"/>
                  </a:lnTo>
                  <a:lnTo>
                    <a:pt x="4645" y="3027"/>
                  </a:lnTo>
                  <a:lnTo>
                    <a:pt x="4670" y="3048"/>
                  </a:lnTo>
                  <a:lnTo>
                    <a:pt x="4691" y="3073"/>
                  </a:lnTo>
                  <a:lnTo>
                    <a:pt x="4710" y="3100"/>
                  </a:lnTo>
                  <a:lnTo>
                    <a:pt x="4724" y="3129"/>
                  </a:lnTo>
                  <a:lnTo>
                    <a:pt x="4734" y="3160"/>
                  </a:lnTo>
                  <a:lnTo>
                    <a:pt x="4741" y="3192"/>
                  </a:lnTo>
                  <a:close/>
                  <a:moveTo>
                    <a:pt x="3720" y="4174"/>
                  </a:moveTo>
                  <a:lnTo>
                    <a:pt x="3727" y="4206"/>
                  </a:lnTo>
                  <a:lnTo>
                    <a:pt x="3729" y="4239"/>
                  </a:lnTo>
                  <a:lnTo>
                    <a:pt x="3729" y="5000"/>
                  </a:lnTo>
                  <a:lnTo>
                    <a:pt x="3727" y="5033"/>
                  </a:lnTo>
                  <a:lnTo>
                    <a:pt x="3720" y="5065"/>
                  </a:lnTo>
                  <a:lnTo>
                    <a:pt x="3710" y="5096"/>
                  </a:lnTo>
                  <a:lnTo>
                    <a:pt x="3696" y="5125"/>
                  </a:lnTo>
                  <a:lnTo>
                    <a:pt x="3677" y="5152"/>
                  </a:lnTo>
                  <a:lnTo>
                    <a:pt x="3656" y="5177"/>
                  </a:lnTo>
                  <a:lnTo>
                    <a:pt x="3631" y="5198"/>
                  </a:lnTo>
                  <a:lnTo>
                    <a:pt x="3604" y="5217"/>
                  </a:lnTo>
                  <a:lnTo>
                    <a:pt x="3575" y="5231"/>
                  </a:lnTo>
                  <a:lnTo>
                    <a:pt x="3544" y="5241"/>
                  </a:lnTo>
                  <a:lnTo>
                    <a:pt x="3512" y="5248"/>
                  </a:lnTo>
                  <a:lnTo>
                    <a:pt x="3479" y="5250"/>
                  </a:lnTo>
                  <a:lnTo>
                    <a:pt x="3446" y="5248"/>
                  </a:lnTo>
                  <a:lnTo>
                    <a:pt x="3414" y="5241"/>
                  </a:lnTo>
                  <a:lnTo>
                    <a:pt x="3383" y="5231"/>
                  </a:lnTo>
                  <a:lnTo>
                    <a:pt x="3354" y="5217"/>
                  </a:lnTo>
                  <a:lnTo>
                    <a:pt x="3327" y="5198"/>
                  </a:lnTo>
                  <a:lnTo>
                    <a:pt x="3302" y="5177"/>
                  </a:lnTo>
                  <a:lnTo>
                    <a:pt x="3281" y="5152"/>
                  </a:lnTo>
                  <a:lnTo>
                    <a:pt x="3262" y="5125"/>
                  </a:lnTo>
                  <a:lnTo>
                    <a:pt x="3248" y="5096"/>
                  </a:lnTo>
                  <a:lnTo>
                    <a:pt x="3238" y="5065"/>
                  </a:lnTo>
                  <a:lnTo>
                    <a:pt x="3231" y="5033"/>
                  </a:lnTo>
                  <a:lnTo>
                    <a:pt x="3229" y="5000"/>
                  </a:lnTo>
                  <a:lnTo>
                    <a:pt x="3229" y="4239"/>
                  </a:lnTo>
                  <a:lnTo>
                    <a:pt x="3231" y="4206"/>
                  </a:lnTo>
                  <a:lnTo>
                    <a:pt x="3238" y="4174"/>
                  </a:lnTo>
                  <a:lnTo>
                    <a:pt x="3248" y="4143"/>
                  </a:lnTo>
                  <a:lnTo>
                    <a:pt x="3262" y="4114"/>
                  </a:lnTo>
                  <a:lnTo>
                    <a:pt x="3281" y="4087"/>
                  </a:lnTo>
                  <a:lnTo>
                    <a:pt x="3302" y="4062"/>
                  </a:lnTo>
                  <a:lnTo>
                    <a:pt x="3327" y="4041"/>
                  </a:lnTo>
                  <a:lnTo>
                    <a:pt x="3354" y="4022"/>
                  </a:lnTo>
                  <a:lnTo>
                    <a:pt x="3383" y="4008"/>
                  </a:lnTo>
                  <a:lnTo>
                    <a:pt x="3414" y="3998"/>
                  </a:lnTo>
                  <a:lnTo>
                    <a:pt x="3446" y="3991"/>
                  </a:lnTo>
                  <a:lnTo>
                    <a:pt x="3479" y="3989"/>
                  </a:lnTo>
                  <a:lnTo>
                    <a:pt x="3512" y="3991"/>
                  </a:lnTo>
                  <a:lnTo>
                    <a:pt x="3544" y="3998"/>
                  </a:lnTo>
                  <a:lnTo>
                    <a:pt x="3575" y="4008"/>
                  </a:lnTo>
                  <a:lnTo>
                    <a:pt x="3604" y="4022"/>
                  </a:lnTo>
                  <a:lnTo>
                    <a:pt x="3631" y="4041"/>
                  </a:lnTo>
                  <a:lnTo>
                    <a:pt x="3656" y="4062"/>
                  </a:lnTo>
                  <a:lnTo>
                    <a:pt x="3677" y="4087"/>
                  </a:lnTo>
                  <a:lnTo>
                    <a:pt x="3696" y="4114"/>
                  </a:lnTo>
                  <a:lnTo>
                    <a:pt x="3710" y="4143"/>
                  </a:lnTo>
                  <a:lnTo>
                    <a:pt x="3720" y="4174"/>
                  </a:ln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47" name="Google Shape;607;p7"/>
            <p:cNvSpPr/>
            <p:nvPr/>
          </p:nvSpPr>
          <p:spPr>
            <a:xfrm>
              <a:off x="295276" y="1473467"/>
              <a:ext cx="666256" cy="666256"/>
            </a:xfrm>
            <a:custGeom>
              <a:avLst/>
              <a:gdLst/>
              <a:ahLst/>
              <a:cxnLst/>
              <a:rect l="l" t="t" r="r" b="b"/>
              <a:pathLst>
                <a:path w="10000" h="10000" extrusionOk="0">
                  <a:moveTo>
                    <a:pt x="7277" y="4130"/>
                  </a:moveTo>
                  <a:lnTo>
                    <a:pt x="7279" y="4234"/>
                  </a:lnTo>
                  <a:lnTo>
                    <a:pt x="7279" y="4244"/>
                  </a:lnTo>
                  <a:lnTo>
                    <a:pt x="7277" y="4349"/>
                  </a:lnTo>
                  <a:lnTo>
                    <a:pt x="7277" y="4358"/>
                  </a:lnTo>
                  <a:lnTo>
                    <a:pt x="7271" y="4462"/>
                  </a:lnTo>
                  <a:lnTo>
                    <a:pt x="7270" y="4472"/>
                  </a:lnTo>
                  <a:lnTo>
                    <a:pt x="7260" y="4576"/>
                  </a:lnTo>
                  <a:lnTo>
                    <a:pt x="7259" y="4585"/>
                  </a:lnTo>
                  <a:lnTo>
                    <a:pt x="7246" y="4688"/>
                  </a:lnTo>
                  <a:lnTo>
                    <a:pt x="7244" y="4698"/>
                  </a:lnTo>
                  <a:lnTo>
                    <a:pt x="7227" y="4800"/>
                  </a:lnTo>
                  <a:lnTo>
                    <a:pt x="7225" y="4809"/>
                  </a:lnTo>
                  <a:lnTo>
                    <a:pt x="7204" y="4911"/>
                  </a:lnTo>
                  <a:lnTo>
                    <a:pt x="7202" y="4920"/>
                  </a:lnTo>
                  <a:lnTo>
                    <a:pt x="7177" y="5021"/>
                  </a:lnTo>
                  <a:lnTo>
                    <a:pt x="7174" y="5030"/>
                  </a:lnTo>
                  <a:lnTo>
                    <a:pt x="7145" y="5130"/>
                  </a:lnTo>
                  <a:lnTo>
                    <a:pt x="7143" y="5139"/>
                  </a:lnTo>
                  <a:lnTo>
                    <a:pt x="7110" y="5238"/>
                  </a:lnTo>
                  <a:lnTo>
                    <a:pt x="7107" y="5247"/>
                  </a:lnTo>
                  <a:lnTo>
                    <a:pt x="7071" y="5345"/>
                  </a:lnTo>
                  <a:lnTo>
                    <a:pt x="7067" y="5353"/>
                  </a:lnTo>
                  <a:lnTo>
                    <a:pt x="7027" y="5450"/>
                  </a:lnTo>
                  <a:lnTo>
                    <a:pt x="7024" y="5458"/>
                  </a:lnTo>
                  <a:lnTo>
                    <a:pt x="6980" y="5553"/>
                  </a:lnTo>
                  <a:lnTo>
                    <a:pt x="6976" y="5562"/>
                  </a:lnTo>
                  <a:lnTo>
                    <a:pt x="6929" y="5655"/>
                  </a:lnTo>
                  <a:lnTo>
                    <a:pt x="6924" y="5663"/>
                  </a:lnTo>
                  <a:lnTo>
                    <a:pt x="6874" y="5755"/>
                  </a:lnTo>
                  <a:lnTo>
                    <a:pt x="6869" y="5763"/>
                  </a:lnTo>
                  <a:lnTo>
                    <a:pt x="6815" y="5853"/>
                  </a:lnTo>
                  <a:lnTo>
                    <a:pt x="6810" y="5861"/>
                  </a:lnTo>
                  <a:lnTo>
                    <a:pt x="6753" y="5948"/>
                  </a:lnTo>
                  <a:lnTo>
                    <a:pt x="6747" y="5956"/>
                  </a:lnTo>
                  <a:lnTo>
                    <a:pt x="6687" y="6041"/>
                  </a:lnTo>
                  <a:lnTo>
                    <a:pt x="6681" y="6049"/>
                  </a:lnTo>
                  <a:lnTo>
                    <a:pt x="6622" y="6127"/>
                  </a:lnTo>
                  <a:lnTo>
                    <a:pt x="8797" y="8303"/>
                  </a:lnTo>
                  <a:lnTo>
                    <a:pt x="8828" y="8337"/>
                  </a:lnTo>
                  <a:lnTo>
                    <a:pt x="8853" y="8375"/>
                  </a:lnTo>
                  <a:lnTo>
                    <a:pt x="8873" y="8416"/>
                  </a:lnTo>
                  <a:lnTo>
                    <a:pt x="8888" y="8459"/>
                  </a:lnTo>
                  <a:lnTo>
                    <a:pt x="8897" y="8504"/>
                  </a:lnTo>
                  <a:lnTo>
                    <a:pt x="8900" y="8550"/>
                  </a:lnTo>
                  <a:lnTo>
                    <a:pt x="8897" y="8596"/>
                  </a:lnTo>
                  <a:lnTo>
                    <a:pt x="8888" y="8641"/>
                  </a:lnTo>
                  <a:lnTo>
                    <a:pt x="8873" y="8684"/>
                  </a:lnTo>
                  <a:lnTo>
                    <a:pt x="8853" y="8725"/>
                  </a:lnTo>
                  <a:lnTo>
                    <a:pt x="8828" y="8763"/>
                  </a:lnTo>
                  <a:lnTo>
                    <a:pt x="8797" y="8797"/>
                  </a:lnTo>
                  <a:lnTo>
                    <a:pt x="8763" y="8828"/>
                  </a:lnTo>
                  <a:lnTo>
                    <a:pt x="8725" y="8853"/>
                  </a:lnTo>
                  <a:lnTo>
                    <a:pt x="8684" y="8873"/>
                  </a:lnTo>
                  <a:lnTo>
                    <a:pt x="8641" y="8888"/>
                  </a:lnTo>
                  <a:lnTo>
                    <a:pt x="8596" y="8897"/>
                  </a:lnTo>
                  <a:lnTo>
                    <a:pt x="8550" y="8900"/>
                  </a:lnTo>
                  <a:lnTo>
                    <a:pt x="8504" y="8897"/>
                  </a:lnTo>
                  <a:lnTo>
                    <a:pt x="8459" y="8888"/>
                  </a:lnTo>
                  <a:lnTo>
                    <a:pt x="8416" y="8873"/>
                  </a:lnTo>
                  <a:lnTo>
                    <a:pt x="8375" y="8853"/>
                  </a:lnTo>
                  <a:lnTo>
                    <a:pt x="8337" y="8828"/>
                  </a:lnTo>
                  <a:lnTo>
                    <a:pt x="8303" y="8797"/>
                  </a:lnTo>
                  <a:lnTo>
                    <a:pt x="6127" y="6622"/>
                  </a:lnTo>
                  <a:lnTo>
                    <a:pt x="6049" y="6681"/>
                  </a:lnTo>
                  <a:lnTo>
                    <a:pt x="6041" y="6687"/>
                  </a:lnTo>
                  <a:lnTo>
                    <a:pt x="5956" y="6747"/>
                  </a:lnTo>
                  <a:lnTo>
                    <a:pt x="5948" y="6753"/>
                  </a:lnTo>
                  <a:lnTo>
                    <a:pt x="5861" y="6810"/>
                  </a:lnTo>
                  <a:lnTo>
                    <a:pt x="5853" y="6815"/>
                  </a:lnTo>
                  <a:lnTo>
                    <a:pt x="5763" y="6869"/>
                  </a:lnTo>
                  <a:lnTo>
                    <a:pt x="5755" y="6874"/>
                  </a:lnTo>
                  <a:lnTo>
                    <a:pt x="5663" y="6924"/>
                  </a:lnTo>
                  <a:lnTo>
                    <a:pt x="5655" y="6929"/>
                  </a:lnTo>
                  <a:lnTo>
                    <a:pt x="5562" y="6976"/>
                  </a:lnTo>
                  <a:lnTo>
                    <a:pt x="5553" y="6980"/>
                  </a:lnTo>
                  <a:lnTo>
                    <a:pt x="5458" y="7024"/>
                  </a:lnTo>
                  <a:lnTo>
                    <a:pt x="5450" y="7027"/>
                  </a:lnTo>
                  <a:lnTo>
                    <a:pt x="5353" y="7067"/>
                  </a:lnTo>
                  <a:lnTo>
                    <a:pt x="5345" y="7071"/>
                  </a:lnTo>
                  <a:lnTo>
                    <a:pt x="5247" y="7107"/>
                  </a:lnTo>
                  <a:lnTo>
                    <a:pt x="5238" y="7110"/>
                  </a:lnTo>
                  <a:lnTo>
                    <a:pt x="5139" y="7143"/>
                  </a:lnTo>
                  <a:lnTo>
                    <a:pt x="5130" y="7145"/>
                  </a:lnTo>
                  <a:lnTo>
                    <a:pt x="5030" y="7174"/>
                  </a:lnTo>
                  <a:lnTo>
                    <a:pt x="5021" y="7177"/>
                  </a:lnTo>
                  <a:lnTo>
                    <a:pt x="4920" y="7202"/>
                  </a:lnTo>
                  <a:lnTo>
                    <a:pt x="4911" y="7204"/>
                  </a:lnTo>
                  <a:lnTo>
                    <a:pt x="4809" y="7225"/>
                  </a:lnTo>
                  <a:lnTo>
                    <a:pt x="4800" y="7227"/>
                  </a:lnTo>
                  <a:lnTo>
                    <a:pt x="4698" y="7244"/>
                  </a:lnTo>
                  <a:lnTo>
                    <a:pt x="4688" y="7246"/>
                  </a:lnTo>
                  <a:lnTo>
                    <a:pt x="4585" y="7259"/>
                  </a:lnTo>
                  <a:lnTo>
                    <a:pt x="4576" y="7260"/>
                  </a:lnTo>
                  <a:lnTo>
                    <a:pt x="4472" y="7270"/>
                  </a:lnTo>
                  <a:lnTo>
                    <a:pt x="4462" y="7271"/>
                  </a:lnTo>
                  <a:lnTo>
                    <a:pt x="4358" y="7277"/>
                  </a:lnTo>
                  <a:lnTo>
                    <a:pt x="4349" y="7277"/>
                  </a:lnTo>
                  <a:lnTo>
                    <a:pt x="4244" y="7279"/>
                  </a:lnTo>
                  <a:lnTo>
                    <a:pt x="4234" y="7279"/>
                  </a:lnTo>
                  <a:lnTo>
                    <a:pt x="4130" y="7277"/>
                  </a:lnTo>
                  <a:lnTo>
                    <a:pt x="4120" y="7277"/>
                  </a:lnTo>
                  <a:lnTo>
                    <a:pt x="4016" y="7271"/>
                  </a:lnTo>
                  <a:lnTo>
                    <a:pt x="4007" y="7270"/>
                  </a:lnTo>
                  <a:lnTo>
                    <a:pt x="3903" y="7260"/>
                  </a:lnTo>
                  <a:lnTo>
                    <a:pt x="3893" y="7259"/>
                  </a:lnTo>
                  <a:lnTo>
                    <a:pt x="3790" y="7246"/>
                  </a:lnTo>
                  <a:lnTo>
                    <a:pt x="3781" y="7244"/>
                  </a:lnTo>
                  <a:lnTo>
                    <a:pt x="3678" y="7227"/>
                  </a:lnTo>
                  <a:lnTo>
                    <a:pt x="3669" y="7225"/>
                  </a:lnTo>
                  <a:lnTo>
                    <a:pt x="3567" y="7204"/>
                  </a:lnTo>
                  <a:lnTo>
                    <a:pt x="3558" y="7202"/>
                  </a:lnTo>
                  <a:lnTo>
                    <a:pt x="3457" y="7177"/>
                  </a:lnTo>
                  <a:lnTo>
                    <a:pt x="3448" y="7174"/>
                  </a:lnTo>
                  <a:lnTo>
                    <a:pt x="3348" y="7145"/>
                  </a:lnTo>
                  <a:lnTo>
                    <a:pt x="3340" y="7143"/>
                  </a:lnTo>
                  <a:lnTo>
                    <a:pt x="3241" y="7110"/>
                  </a:lnTo>
                  <a:lnTo>
                    <a:pt x="3232" y="7107"/>
                  </a:lnTo>
                  <a:lnTo>
                    <a:pt x="3134" y="7071"/>
                  </a:lnTo>
                  <a:lnTo>
                    <a:pt x="3126" y="7067"/>
                  </a:lnTo>
                  <a:lnTo>
                    <a:pt x="3029" y="7027"/>
                  </a:lnTo>
                  <a:lnTo>
                    <a:pt x="3021" y="7024"/>
                  </a:lnTo>
                  <a:lnTo>
                    <a:pt x="2926" y="6980"/>
                  </a:lnTo>
                  <a:lnTo>
                    <a:pt x="2917" y="6976"/>
                  </a:lnTo>
                  <a:lnTo>
                    <a:pt x="2824" y="6929"/>
                  </a:lnTo>
                  <a:lnTo>
                    <a:pt x="2816" y="6924"/>
                  </a:lnTo>
                  <a:lnTo>
                    <a:pt x="2724" y="6874"/>
                  </a:lnTo>
                  <a:lnTo>
                    <a:pt x="2716" y="6869"/>
                  </a:lnTo>
                  <a:lnTo>
                    <a:pt x="2626" y="6815"/>
                  </a:lnTo>
                  <a:lnTo>
                    <a:pt x="2618" y="6810"/>
                  </a:lnTo>
                  <a:lnTo>
                    <a:pt x="2531" y="6753"/>
                  </a:lnTo>
                  <a:lnTo>
                    <a:pt x="2523" y="6747"/>
                  </a:lnTo>
                  <a:lnTo>
                    <a:pt x="2438" y="6687"/>
                  </a:lnTo>
                  <a:lnTo>
                    <a:pt x="2430" y="6681"/>
                  </a:lnTo>
                  <a:lnTo>
                    <a:pt x="2348" y="6618"/>
                  </a:lnTo>
                  <a:lnTo>
                    <a:pt x="2340" y="6612"/>
                  </a:lnTo>
                  <a:lnTo>
                    <a:pt x="2260" y="6546"/>
                  </a:lnTo>
                  <a:lnTo>
                    <a:pt x="2253" y="6540"/>
                  </a:lnTo>
                  <a:lnTo>
                    <a:pt x="2175" y="6470"/>
                  </a:lnTo>
                  <a:lnTo>
                    <a:pt x="2169" y="6464"/>
                  </a:lnTo>
                  <a:lnTo>
                    <a:pt x="2094" y="6392"/>
                  </a:lnTo>
                  <a:lnTo>
                    <a:pt x="2087" y="6385"/>
                  </a:lnTo>
                  <a:lnTo>
                    <a:pt x="2015" y="6310"/>
                  </a:lnTo>
                  <a:lnTo>
                    <a:pt x="2008" y="6303"/>
                  </a:lnTo>
                  <a:lnTo>
                    <a:pt x="1939" y="6226"/>
                  </a:lnTo>
                  <a:lnTo>
                    <a:pt x="1933" y="6219"/>
                  </a:lnTo>
                  <a:lnTo>
                    <a:pt x="1866" y="6139"/>
                  </a:lnTo>
                  <a:lnTo>
                    <a:pt x="1861" y="6131"/>
                  </a:lnTo>
                  <a:lnTo>
                    <a:pt x="1797" y="6049"/>
                  </a:lnTo>
                  <a:lnTo>
                    <a:pt x="1792" y="6041"/>
                  </a:lnTo>
                  <a:lnTo>
                    <a:pt x="1731" y="5956"/>
                  </a:lnTo>
                  <a:lnTo>
                    <a:pt x="1726" y="5948"/>
                  </a:lnTo>
                  <a:lnTo>
                    <a:pt x="1669" y="5861"/>
                  </a:lnTo>
                  <a:lnTo>
                    <a:pt x="1664" y="5853"/>
                  </a:lnTo>
                  <a:lnTo>
                    <a:pt x="1610" y="5763"/>
                  </a:lnTo>
                  <a:lnTo>
                    <a:pt x="1605" y="5755"/>
                  </a:lnTo>
                  <a:lnTo>
                    <a:pt x="1555" y="5663"/>
                  </a:lnTo>
                  <a:lnTo>
                    <a:pt x="1550" y="5655"/>
                  </a:lnTo>
                  <a:lnTo>
                    <a:pt x="1503" y="5562"/>
                  </a:lnTo>
                  <a:lnTo>
                    <a:pt x="1499" y="5553"/>
                  </a:lnTo>
                  <a:lnTo>
                    <a:pt x="1455" y="5458"/>
                  </a:lnTo>
                  <a:lnTo>
                    <a:pt x="1452" y="5450"/>
                  </a:lnTo>
                  <a:lnTo>
                    <a:pt x="1412" y="5353"/>
                  </a:lnTo>
                  <a:lnTo>
                    <a:pt x="1408" y="5345"/>
                  </a:lnTo>
                  <a:lnTo>
                    <a:pt x="1372" y="5247"/>
                  </a:lnTo>
                  <a:lnTo>
                    <a:pt x="1369" y="5238"/>
                  </a:lnTo>
                  <a:lnTo>
                    <a:pt x="1336" y="5139"/>
                  </a:lnTo>
                  <a:lnTo>
                    <a:pt x="1334" y="5130"/>
                  </a:lnTo>
                  <a:lnTo>
                    <a:pt x="1305" y="5030"/>
                  </a:lnTo>
                  <a:lnTo>
                    <a:pt x="1302" y="5021"/>
                  </a:lnTo>
                  <a:lnTo>
                    <a:pt x="1277" y="4920"/>
                  </a:lnTo>
                  <a:lnTo>
                    <a:pt x="1275" y="4911"/>
                  </a:lnTo>
                  <a:lnTo>
                    <a:pt x="1254" y="4809"/>
                  </a:lnTo>
                  <a:lnTo>
                    <a:pt x="1252" y="4800"/>
                  </a:lnTo>
                  <a:lnTo>
                    <a:pt x="1235" y="4698"/>
                  </a:lnTo>
                  <a:lnTo>
                    <a:pt x="1233" y="4688"/>
                  </a:lnTo>
                  <a:lnTo>
                    <a:pt x="1220" y="4585"/>
                  </a:lnTo>
                  <a:lnTo>
                    <a:pt x="1219" y="4576"/>
                  </a:lnTo>
                  <a:lnTo>
                    <a:pt x="1209" y="4472"/>
                  </a:lnTo>
                  <a:lnTo>
                    <a:pt x="1208" y="4462"/>
                  </a:lnTo>
                  <a:lnTo>
                    <a:pt x="1202" y="4358"/>
                  </a:lnTo>
                  <a:lnTo>
                    <a:pt x="1202" y="4349"/>
                  </a:lnTo>
                  <a:lnTo>
                    <a:pt x="1200" y="4244"/>
                  </a:lnTo>
                  <a:lnTo>
                    <a:pt x="1200" y="4234"/>
                  </a:lnTo>
                  <a:lnTo>
                    <a:pt x="1202" y="4130"/>
                  </a:lnTo>
                  <a:lnTo>
                    <a:pt x="1202" y="4120"/>
                  </a:lnTo>
                  <a:lnTo>
                    <a:pt x="1208" y="4016"/>
                  </a:lnTo>
                  <a:lnTo>
                    <a:pt x="1209" y="4007"/>
                  </a:lnTo>
                  <a:lnTo>
                    <a:pt x="1219" y="3903"/>
                  </a:lnTo>
                  <a:lnTo>
                    <a:pt x="1220" y="3893"/>
                  </a:lnTo>
                  <a:lnTo>
                    <a:pt x="1233" y="3790"/>
                  </a:lnTo>
                  <a:lnTo>
                    <a:pt x="1235" y="3781"/>
                  </a:lnTo>
                  <a:lnTo>
                    <a:pt x="1252" y="3678"/>
                  </a:lnTo>
                  <a:lnTo>
                    <a:pt x="1254" y="3669"/>
                  </a:lnTo>
                  <a:lnTo>
                    <a:pt x="1275" y="3567"/>
                  </a:lnTo>
                  <a:lnTo>
                    <a:pt x="1277" y="3558"/>
                  </a:lnTo>
                  <a:lnTo>
                    <a:pt x="1302" y="3457"/>
                  </a:lnTo>
                  <a:lnTo>
                    <a:pt x="1305" y="3448"/>
                  </a:lnTo>
                  <a:lnTo>
                    <a:pt x="1334" y="3348"/>
                  </a:lnTo>
                  <a:lnTo>
                    <a:pt x="1336" y="3340"/>
                  </a:lnTo>
                  <a:lnTo>
                    <a:pt x="1369" y="3241"/>
                  </a:lnTo>
                  <a:lnTo>
                    <a:pt x="1372" y="3232"/>
                  </a:lnTo>
                  <a:lnTo>
                    <a:pt x="1408" y="3134"/>
                  </a:lnTo>
                  <a:lnTo>
                    <a:pt x="1412" y="3126"/>
                  </a:lnTo>
                  <a:lnTo>
                    <a:pt x="1452" y="3029"/>
                  </a:lnTo>
                  <a:lnTo>
                    <a:pt x="1455" y="3021"/>
                  </a:lnTo>
                  <a:lnTo>
                    <a:pt x="1499" y="2926"/>
                  </a:lnTo>
                  <a:lnTo>
                    <a:pt x="1503" y="2917"/>
                  </a:lnTo>
                  <a:lnTo>
                    <a:pt x="1550" y="2824"/>
                  </a:lnTo>
                  <a:lnTo>
                    <a:pt x="1555" y="2816"/>
                  </a:lnTo>
                  <a:lnTo>
                    <a:pt x="1605" y="2724"/>
                  </a:lnTo>
                  <a:lnTo>
                    <a:pt x="1610" y="2716"/>
                  </a:lnTo>
                  <a:lnTo>
                    <a:pt x="1664" y="2626"/>
                  </a:lnTo>
                  <a:lnTo>
                    <a:pt x="1669" y="2618"/>
                  </a:lnTo>
                  <a:lnTo>
                    <a:pt x="1726" y="2531"/>
                  </a:lnTo>
                  <a:lnTo>
                    <a:pt x="1731" y="2523"/>
                  </a:lnTo>
                  <a:lnTo>
                    <a:pt x="1792" y="2438"/>
                  </a:lnTo>
                  <a:lnTo>
                    <a:pt x="1797" y="2430"/>
                  </a:lnTo>
                  <a:lnTo>
                    <a:pt x="1861" y="2348"/>
                  </a:lnTo>
                  <a:lnTo>
                    <a:pt x="1866" y="2340"/>
                  </a:lnTo>
                  <a:lnTo>
                    <a:pt x="1933" y="2260"/>
                  </a:lnTo>
                  <a:lnTo>
                    <a:pt x="1939" y="2253"/>
                  </a:lnTo>
                  <a:lnTo>
                    <a:pt x="2008" y="2175"/>
                  </a:lnTo>
                  <a:lnTo>
                    <a:pt x="2015" y="2169"/>
                  </a:lnTo>
                  <a:lnTo>
                    <a:pt x="2087" y="2094"/>
                  </a:lnTo>
                  <a:lnTo>
                    <a:pt x="2094" y="2087"/>
                  </a:lnTo>
                  <a:lnTo>
                    <a:pt x="2169" y="2015"/>
                  </a:lnTo>
                  <a:lnTo>
                    <a:pt x="2175" y="2008"/>
                  </a:lnTo>
                  <a:lnTo>
                    <a:pt x="2253" y="1939"/>
                  </a:lnTo>
                  <a:lnTo>
                    <a:pt x="2260" y="1933"/>
                  </a:lnTo>
                  <a:lnTo>
                    <a:pt x="2340" y="1866"/>
                  </a:lnTo>
                  <a:lnTo>
                    <a:pt x="2348" y="1861"/>
                  </a:lnTo>
                  <a:lnTo>
                    <a:pt x="2430" y="1797"/>
                  </a:lnTo>
                  <a:lnTo>
                    <a:pt x="2438" y="1792"/>
                  </a:lnTo>
                  <a:lnTo>
                    <a:pt x="2523" y="1731"/>
                  </a:lnTo>
                  <a:lnTo>
                    <a:pt x="2531" y="1726"/>
                  </a:lnTo>
                  <a:lnTo>
                    <a:pt x="2618" y="1669"/>
                  </a:lnTo>
                  <a:lnTo>
                    <a:pt x="2626" y="1664"/>
                  </a:lnTo>
                  <a:lnTo>
                    <a:pt x="2716" y="1610"/>
                  </a:lnTo>
                  <a:lnTo>
                    <a:pt x="2724" y="1605"/>
                  </a:lnTo>
                  <a:lnTo>
                    <a:pt x="2816" y="1555"/>
                  </a:lnTo>
                  <a:lnTo>
                    <a:pt x="2824" y="1550"/>
                  </a:lnTo>
                  <a:lnTo>
                    <a:pt x="2917" y="1503"/>
                  </a:lnTo>
                  <a:lnTo>
                    <a:pt x="2926" y="1499"/>
                  </a:lnTo>
                  <a:lnTo>
                    <a:pt x="3021" y="1455"/>
                  </a:lnTo>
                  <a:lnTo>
                    <a:pt x="3029" y="1452"/>
                  </a:lnTo>
                  <a:lnTo>
                    <a:pt x="3126" y="1412"/>
                  </a:lnTo>
                  <a:lnTo>
                    <a:pt x="3134" y="1408"/>
                  </a:lnTo>
                  <a:lnTo>
                    <a:pt x="3232" y="1372"/>
                  </a:lnTo>
                  <a:lnTo>
                    <a:pt x="3241" y="1369"/>
                  </a:lnTo>
                  <a:lnTo>
                    <a:pt x="3340" y="1336"/>
                  </a:lnTo>
                  <a:lnTo>
                    <a:pt x="3348" y="1334"/>
                  </a:lnTo>
                  <a:lnTo>
                    <a:pt x="3448" y="1305"/>
                  </a:lnTo>
                  <a:lnTo>
                    <a:pt x="3457" y="1302"/>
                  </a:lnTo>
                  <a:lnTo>
                    <a:pt x="3558" y="1277"/>
                  </a:lnTo>
                  <a:lnTo>
                    <a:pt x="3567" y="1275"/>
                  </a:lnTo>
                  <a:lnTo>
                    <a:pt x="3669" y="1254"/>
                  </a:lnTo>
                  <a:lnTo>
                    <a:pt x="3678" y="1252"/>
                  </a:lnTo>
                  <a:lnTo>
                    <a:pt x="3781" y="1235"/>
                  </a:lnTo>
                  <a:lnTo>
                    <a:pt x="3790" y="1233"/>
                  </a:lnTo>
                  <a:lnTo>
                    <a:pt x="3893" y="1220"/>
                  </a:lnTo>
                  <a:lnTo>
                    <a:pt x="3903" y="1219"/>
                  </a:lnTo>
                  <a:lnTo>
                    <a:pt x="4007" y="1209"/>
                  </a:lnTo>
                  <a:lnTo>
                    <a:pt x="4016" y="1208"/>
                  </a:lnTo>
                  <a:lnTo>
                    <a:pt x="4120" y="1202"/>
                  </a:lnTo>
                  <a:lnTo>
                    <a:pt x="4130" y="1202"/>
                  </a:lnTo>
                  <a:lnTo>
                    <a:pt x="4234" y="1200"/>
                  </a:lnTo>
                  <a:lnTo>
                    <a:pt x="4244" y="1200"/>
                  </a:lnTo>
                  <a:lnTo>
                    <a:pt x="4349" y="1202"/>
                  </a:lnTo>
                  <a:lnTo>
                    <a:pt x="4358" y="1202"/>
                  </a:lnTo>
                  <a:lnTo>
                    <a:pt x="4462" y="1208"/>
                  </a:lnTo>
                  <a:lnTo>
                    <a:pt x="4472" y="1209"/>
                  </a:lnTo>
                  <a:lnTo>
                    <a:pt x="4576" y="1219"/>
                  </a:lnTo>
                  <a:lnTo>
                    <a:pt x="4585" y="1220"/>
                  </a:lnTo>
                  <a:lnTo>
                    <a:pt x="4688" y="1233"/>
                  </a:lnTo>
                  <a:lnTo>
                    <a:pt x="4698" y="1235"/>
                  </a:lnTo>
                  <a:lnTo>
                    <a:pt x="4800" y="1252"/>
                  </a:lnTo>
                  <a:lnTo>
                    <a:pt x="4809" y="1254"/>
                  </a:lnTo>
                  <a:lnTo>
                    <a:pt x="4911" y="1275"/>
                  </a:lnTo>
                  <a:lnTo>
                    <a:pt x="4920" y="1277"/>
                  </a:lnTo>
                  <a:lnTo>
                    <a:pt x="5021" y="1302"/>
                  </a:lnTo>
                  <a:lnTo>
                    <a:pt x="5030" y="1305"/>
                  </a:lnTo>
                  <a:lnTo>
                    <a:pt x="5130" y="1334"/>
                  </a:lnTo>
                  <a:lnTo>
                    <a:pt x="5139" y="1336"/>
                  </a:lnTo>
                  <a:lnTo>
                    <a:pt x="5238" y="1369"/>
                  </a:lnTo>
                  <a:lnTo>
                    <a:pt x="5247" y="1372"/>
                  </a:lnTo>
                  <a:lnTo>
                    <a:pt x="5345" y="1408"/>
                  </a:lnTo>
                  <a:lnTo>
                    <a:pt x="5353" y="1412"/>
                  </a:lnTo>
                  <a:lnTo>
                    <a:pt x="5450" y="1452"/>
                  </a:lnTo>
                  <a:lnTo>
                    <a:pt x="5458" y="1455"/>
                  </a:lnTo>
                  <a:lnTo>
                    <a:pt x="5553" y="1499"/>
                  </a:lnTo>
                  <a:lnTo>
                    <a:pt x="5562" y="1503"/>
                  </a:lnTo>
                  <a:lnTo>
                    <a:pt x="5655" y="1550"/>
                  </a:lnTo>
                  <a:lnTo>
                    <a:pt x="5663" y="1555"/>
                  </a:lnTo>
                  <a:lnTo>
                    <a:pt x="5755" y="1605"/>
                  </a:lnTo>
                  <a:lnTo>
                    <a:pt x="5763" y="1610"/>
                  </a:lnTo>
                  <a:lnTo>
                    <a:pt x="5853" y="1664"/>
                  </a:lnTo>
                  <a:lnTo>
                    <a:pt x="5861" y="1669"/>
                  </a:lnTo>
                  <a:lnTo>
                    <a:pt x="5948" y="1726"/>
                  </a:lnTo>
                  <a:lnTo>
                    <a:pt x="5956" y="1731"/>
                  </a:lnTo>
                  <a:lnTo>
                    <a:pt x="6041" y="1792"/>
                  </a:lnTo>
                  <a:lnTo>
                    <a:pt x="6049" y="1797"/>
                  </a:lnTo>
                  <a:lnTo>
                    <a:pt x="6131" y="1861"/>
                  </a:lnTo>
                  <a:lnTo>
                    <a:pt x="6139" y="1866"/>
                  </a:lnTo>
                  <a:lnTo>
                    <a:pt x="6219" y="1933"/>
                  </a:lnTo>
                  <a:lnTo>
                    <a:pt x="6226" y="1939"/>
                  </a:lnTo>
                  <a:lnTo>
                    <a:pt x="6303" y="2008"/>
                  </a:lnTo>
                  <a:lnTo>
                    <a:pt x="6310" y="2015"/>
                  </a:lnTo>
                  <a:lnTo>
                    <a:pt x="6385" y="2087"/>
                  </a:lnTo>
                  <a:lnTo>
                    <a:pt x="6392" y="2094"/>
                  </a:lnTo>
                  <a:lnTo>
                    <a:pt x="6464" y="2169"/>
                  </a:lnTo>
                  <a:lnTo>
                    <a:pt x="6470" y="2175"/>
                  </a:lnTo>
                  <a:lnTo>
                    <a:pt x="6540" y="2253"/>
                  </a:lnTo>
                  <a:lnTo>
                    <a:pt x="6546" y="2260"/>
                  </a:lnTo>
                  <a:lnTo>
                    <a:pt x="6612" y="2340"/>
                  </a:lnTo>
                  <a:lnTo>
                    <a:pt x="6618" y="2348"/>
                  </a:lnTo>
                  <a:lnTo>
                    <a:pt x="6681" y="2430"/>
                  </a:lnTo>
                  <a:lnTo>
                    <a:pt x="6687" y="2438"/>
                  </a:lnTo>
                  <a:lnTo>
                    <a:pt x="6747" y="2523"/>
                  </a:lnTo>
                  <a:lnTo>
                    <a:pt x="6753" y="2531"/>
                  </a:lnTo>
                  <a:lnTo>
                    <a:pt x="6810" y="2618"/>
                  </a:lnTo>
                  <a:lnTo>
                    <a:pt x="6815" y="2626"/>
                  </a:lnTo>
                  <a:lnTo>
                    <a:pt x="6869" y="2716"/>
                  </a:lnTo>
                  <a:lnTo>
                    <a:pt x="6874" y="2724"/>
                  </a:lnTo>
                  <a:lnTo>
                    <a:pt x="6924" y="2816"/>
                  </a:lnTo>
                  <a:lnTo>
                    <a:pt x="6929" y="2824"/>
                  </a:lnTo>
                  <a:lnTo>
                    <a:pt x="6976" y="2917"/>
                  </a:lnTo>
                  <a:lnTo>
                    <a:pt x="6980" y="2926"/>
                  </a:lnTo>
                  <a:lnTo>
                    <a:pt x="7024" y="3021"/>
                  </a:lnTo>
                  <a:lnTo>
                    <a:pt x="7027" y="3029"/>
                  </a:lnTo>
                  <a:lnTo>
                    <a:pt x="7067" y="3126"/>
                  </a:lnTo>
                  <a:lnTo>
                    <a:pt x="7071" y="3134"/>
                  </a:lnTo>
                  <a:lnTo>
                    <a:pt x="7107" y="3232"/>
                  </a:lnTo>
                  <a:lnTo>
                    <a:pt x="7110" y="3241"/>
                  </a:lnTo>
                  <a:lnTo>
                    <a:pt x="7143" y="3340"/>
                  </a:lnTo>
                  <a:lnTo>
                    <a:pt x="7145" y="3348"/>
                  </a:lnTo>
                  <a:lnTo>
                    <a:pt x="7174" y="3448"/>
                  </a:lnTo>
                  <a:lnTo>
                    <a:pt x="7177" y="3457"/>
                  </a:lnTo>
                  <a:lnTo>
                    <a:pt x="7202" y="3558"/>
                  </a:lnTo>
                  <a:lnTo>
                    <a:pt x="7204" y="3567"/>
                  </a:lnTo>
                  <a:lnTo>
                    <a:pt x="7225" y="3669"/>
                  </a:lnTo>
                  <a:lnTo>
                    <a:pt x="7227" y="3678"/>
                  </a:lnTo>
                  <a:lnTo>
                    <a:pt x="7244" y="3781"/>
                  </a:lnTo>
                  <a:lnTo>
                    <a:pt x="7246" y="3790"/>
                  </a:lnTo>
                  <a:lnTo>
                    <a:pt x="7259" y="3893"/>
                  </a:lnTo>
                  <a:lnTo>
                    <a:pt x="7260" y="3903"/>
                  </a:lnTo>
                  <a:lnTo>
                    <a:pt x="7270" y="4007"/>
                  </a:lnTo>
                  <a:lnTo>
                    <a:pt x="7271" y="4016"/>
                  </a:lnTo>
                  <a:lnTo>
                    <a:pt x="7277" y="4120"/>
                  </a:lnTo>
                  <a:lnTo>
                    <a:pt x="7277" y="4130"/>
                  </a:lnTo>
                  <a:close/>
                  <a:moveTo>
                    <a:pt x="6777" y="4334"/>
                  </a:moveTo>
                  <a:lnTo>
                    <a:pt x="6779" y="4239"/>
                  </a:lnTo>
                  <a:lnTo>
                    <a:pt x="6777" y="4144"/>
                  </a:lnTo>
                  <a:lnTo>
                    <a:pt x="6772" y="4049"/>
                  </a:lnTo>
                  <a:lnTo>
                    <a:pt x="6763" y="3954"/>
                  </a:lnTo>
                  <a:lnTo>
                    <a:pt x="6750" y="3860"/>
                  </a:lnTo>
                  <a:lnTo>
                    <a:pt x="6735" y="3767"/>
                  </a:lnTo>
                  <a:lnTo>
                    <a:pt x="6715" y="3674"/>
                  </a:lnTo>
                  <a:lnTo>
                    <a:pt x="6692" y="3582"/>
                  </a:lnTo>
                  <a:lnTo>
                    <a:pt x="6666" y="3491"/>
                  </a:lnTo>
                  <a:lnTo>
                    <a:pt x="6637" y="3401"/>
                  </a:lnTo>
                  <a:lnTo>
                    <a:pt x="6604" y="3313"/>
                  </a:lnTo>
                  <a:lnTo>
                    <a:pt x="6567" y="3225"/>
                  </a:lnTo>
                  <a:lnTo>
                    <a:pt x="6528" y="3139"/>
                  </a:lnTo>
                  <a:lnTo>
                    <a:pt x="6485" y="3054"/>
                  </a:lnTo>
                  <a:lnTo>
                    <a:pt x="6438" y="2970"/>
                  </a:lnTo>
                  <a:lnTo>
                    <a:pt x="6389" y="2888"/>
                  </a:lnTo>
                  <a:lnTo>
                    <a:pt x="6337" y="2809"/>
                  </a:lnTo>
                  <a:lnTo>
                    <a:pt x="6282" y="2731"/>
                  </a:lnTo>
                  <a:lnTo>
                    <a:pt x="6224" y="2656"/>
                  </a:lnTo>
                  <a:lnTo>
                    <a:pt x="6164" y="2583"/>
                  </a:lnTo>
                  <a:lnTo>
                    <a:pt x="6100" y="2512"/>
                  </a:lnTo>
                  <a:lnTo>
                    <a:pt x="6035" y="2444"/>
                  </a:lnTo>
                  <a:lnTo>
                    <a:pt x="5967" y="2378"/>
                  </a:lnTo>
                  <a:lnTo>
                    <a:pt x="5896" y="2315"/>
                  </a:lnTo>
                  <a:lnTo>
                    <a:pt x="5823" y="2254"/>
                  </a:lnTo>
                  <a:lnTo>
                    <a:pt x="5748" y="2197"/>
                  </a:lnTo>
                  <a:lnTo>
                    <a:pt x="5670" y="2142"/>
                  </a:lnTo>
                  <a:lnTo>
                    <a:pt x="5591" y="2090"/>
                  </a:lnTo>
                  <a:lnTo>
                    <a:pt x="5509" y="2041"/>
                  </a:lnTo>
                  <a:lnTo>
                    <a:pt x="5425" y="1994"/>
                  </a:lnTo>
                  <a:lnTo>
                    <a:pt x="5340" y="1951"/>
                  </a:lnTo>
                  <a:lnTo>
                    <a:pt x="5254" y="1912"/>
                  </a:lnTo>
                  <a:lnTo>
                    <a:pt x="5166" y="1875"/>
                  </a:lnTo>
                  <a:lnTo>
                    <a:pt x="5077" y="1842"/>
                  </a:lnTo>
                  <a:lnTo>
                    <a:pt x="4988" y="1813"/>
                  </a:lnTo>
                  <a:lnTo>
                    <a:pt x="4896" y="1787"/>
                  </a:lnTo>
                  <a:lnTo>
                    <a:pt x="4805" y="1764"/>
                  </a:lnTo>
                  <a:lnTo>
                    <a:pt x="4712" y="1744"/>
                  </a:lnTo>
                  <a:lnTo>
                    <a:pt x="4618" y="1729"/>
                  </a:lnTo>
                  <a:lnTo>
                    <a:pt x="4524" y="1716"/>
                  </a:lnTo>
                  <a:lnTo>
                    <a:pt x="4430" y="1707"/>
                  </a:lnTo>
                  <a:lnTo>
                    <a:pt x="4334" y="1702"/>
                  </a:lnTo>
                  <a:lnTo>
                    <a:pt x="4239" y="1700"/>
                  </a:lnTo>
                  <a:lnTo>
                    <a:pt x="4144" y="1702"/>
                  </a:lnTo>
                  <a:lnTo>
                    <a:pt x="4049" y="1707"/>
                  </a:lnTo>
                  <a:lnTo>
                    <a:pt x="3954" y="1716"/>
                  </a:lnTo>
                  <a:lnTo>
                    <a:pt x="3860" y="1729"/>
                  </a:lnTo>
                  <a:lnTo>
                    <a:pt x="3767" y="1744"/>
                  </a:lnTo>
                  <a:lnTo>
                    <a:pt x="3674" y="1764"/>
                  </a:lnTo>
                  <a:lnTo>
                    <a:pt x="3582" y="1787"/>
                  </a:lnTo>
                  <a:lnTo>
                    <a:pt x="3491" y="1813"/>
                  </a:lnTo>
                  <a:lnTo>
                    <a:pt x="3401" y="1842"/>
                  </a:lnTo>
                  <a:lnTo>
                    <a:pt x="3313" y="1875"/>
                  </a:lnTo>
                  <a:lnTo>
                    <a:pt x="3225" y="1912"/>
                  </a:lnTo>
                  <a:lnTo>
                    <a:pt x="3139" y="1951"/>
                  </a:lnTo>
                  <a:lnTo>
                    <a:pt x="3054" y="1994"/>
                  </a:lnTo>
                  <a:lnTo>
                    <a:pt x="2970" y="2041"/>
                  </a:lnTo>
                  <a:lnTo>
                    <a:pt x="2888" y="2090"/>
                  </a:lnTo>
                  <a:lnTo>
                    <a:pt x="2808" y="2142"/>
                  </a:lnTo>
                  <a:lnTo>
                    <a:pt x="2731" y="2197"/>
                  </a:lnTo>
                  <a:lnTo>
                    <a:pt x="2656" y="2254"/>
                  </a:lnTo>
                  <a:lnTo>
                    <a:pt x="2583" y="2315"/>
                  </a:lnTo>
                  <a:lnTo>
                    <a:pt x="2512" y="2378"/>
                  </a:lnTo>
                  <a:lnTo>
                    <a:pt x="2444" y="2444"/>
                  </a:lnTo>
                  <a:lnTo>
                    <a:pt x="2378" y="2512"/>
                  </a:lnTo>
                  <a:lnTo>
                    <a:pt x="2315" y="2583"/>
                  </a:lnTo>
                  <a:lnTo>
                    <a:pt x="2254" y="2656"/>
                  </a:lnTo>
                  <a:lnTo>
                    <a:pt x="2197" y="2731"/>
                  </a:lnTo>
                  <a:lnTo>
                    <a:pt x="2142" y="2808"/>
                  </a:lnTo>
                  <a:lnTo>
                    <a:pt x="2090" y="2888"/>
                  </a:lnTo>
                  <a:lnTo>
                    <a:pt x="2041" y="2970"/>
                  </a:lnTo>
                  <a:lnTo>
                    <a:pt x="1994" y="3054"/>
                  </a:lnTo>
                  <a:lnTo>
                    <a:pt x="1951" y="3139"/>
                  </a:lnTo>
                  <a:lnTo>
                    <a:pt x="1912" y="3225"/>
                  </a:lnTo>
                  <a:lnTo>
                    <a:pt x="1875" y="3313"/>
                  </a:lnTo>
                  <a:lnTo>
                    <a:pt x="1842" y="3401"/>
                  </a:lnTo>
                  <a:lnTo>
                    <a:pt x="1813" y="3491"/>
                  </a:lnTo>
                  <a:lnTo>
                    <a:pt x="1787" y="3582"/>
                  </a:lnTo>
                  <a:lnTo>
                    <a:pt x="1764" y="3674"/>
                  </a:lnTo>
                  <a:lnTo>
                    <a:pt x="1744" y="3767"/>
                  </a:lnTo>
                  <a:lnTo>
                    <a:pt x="1729" y="3860"/>
                  </a:lnTo>
                  <a:lnTo>
                    <a:pt x="1716" y="3954"/>
                  </a:lnTo>
                  <a:lnTo>
                    <a:pt x="1707" y="4049"/>
                  </a:lnTo>
                  <a:lnTo>
                    <a:pt x="1702" y="4144"/>
                  </a:lnTo>
                  <a:lnTo>
                    <a:pt x="1700" y="4239"/>
                  </a:lnTo>
                  <a:lnTo>
                    <a:pt x="1702" y="4334"/>
                  </a:lnTo>
                  <a:lnTo>
                    <a:pt x="1707" y="4430"/>
                  </a:lnTo>
                  <a:lnTo>
                    <a:pt x="1716" y="4524"/>
                  </a:lnTo>
                  <a:lnTo>
                    <a:pt x="1729" y="4618"/>
                  </a:lnTo>
                  <a:lnTo>
                    <a:pt x="1744" y="4712"/>
                  </a:lnTo>
                  <a:lnTo>
                    <a:pt x="1764" y="4805"/>
                  </a:lnTo>
                  <a:lnTo>
                    <a:pt x="1787" y="4896"/>
                  </a:lnTo>
                  <a:lnTo>
                    <a:pt x="1813" y="4988"/>
                  </a:lnTo>
                  <a:lnTo>
                    <a:pt x="1842" y="5077"/>
                  </a:lnTo>
                  <a:lnTo>
                    <a:pt x="1875" y="5166"/>
                  </a:lnTo>
                  <a:lnTo>
                    <a:pt x="1912" y="5254"/>
                  </a:lnTo>
                  <a:lnTo>
                    <a:pt x="1951" y="5340"/>
                  </a:lnTo>
                  <a:lnTo>
                    <a:pt x="1994" y="5425"/>
                  </a:lnTo>
                  <a:lnTo>
                    <a:pt x="2041" y="5509"/>
                  </a:lnTo>
                  <a:lnTo>
                    <a:pt x="2090" y="5591"/>
                  </a:lnTo>
                  <a:lnTo>
                    <a:pt x="2142" y="5670"/>
                  </a:lnTo>
                  <a:lnTo>
                    <a:pt x="2197" y="5748"/>
                  </a:lnTo>
                  <a:lnTo>
                    <a:pt x="2254" y="5823"/>
                  </a:lnTo>
                  <a:lnTo>
                    <a:pt x="2315" y="5896"/>
                  </a:lnTo>
                  <a:lnTo>
                    <a:pt x="2378" y="5967"/>
                  </a:lnTo>
                  <a:lnTo>
                    <a:pt x="2444" y="6035"/>
                  </a:lnTo>
                  <a:lnTo>
                    <a:pt x="2512" y="6100"/>
                  </a:lnTo>
                  <a:lnTo>
                    <a:pt x="2583" y="6164"/>
                  </a:lnTo>
                  <a:lnTo>
                    <a:pt x="2656" y="6224"/>
                  </a:lnTo>
                  <a:lnTo>
                    <a:pt x="2731" y="6282"/>
                  </a:lnTo>
                  <a:lnTo>
                    <a:pt x="2809" y="6337"/>
                  </a:lnTo>
                  <a:lnTo>
                    <a:pt x="2888" y="6389"/>
                  </a:lnTo>
                  <a:lnTo>
                    <a:pt x="2970" y="6438"/>
                  </a:lnTo>
                  <a:lnTo>
                    <a:pt x="3054" y="6485"/>
                  </a:lnTo>
                  <a:lnTo>
                    <a:pt x="3139" y="6528"/>
                  </a:lnTo>
                  <a:lnTo>
                    <a:pt x="3225" y="6567"/>
                  </a:lnTo>
                  <a:lnTo>
                    <a:pt x="3313" y="6604"/>
                  </a:lnTo>
                  <a:lnTo>
                    <a:pt x="3401" y="6637"/>
                  </a:lnTo>
                  <a:lnTo>
                    <a:pt x="3491" y="6666"/>
                  </a:lnTo>
                  <a:lnTo>
                    <a:pt x="3582" y="6692"/>
                  </a:lnTo>
                  <a:lnTo>
                    <a:pt x="3674" y="6715"/>
                  </a:lnTo>
                  <a:lnTo>
                    <a:pt x="3767" y="6735"/>
                  </a:lnTo>
                  <a:lnTo>
                    <a:pt x="3860" y="6750"/>
                  </a:lnTo>
                  <a:lnTo>
                    <a:pt x="3954" y="6763"/>
                  </a:lnTo>
                  <a:lnTo>
                    <a:pt x="4049" y="6772"/>
                  </a:lnTo>
                  <a:lnTo>
                    <a:pt x="4144" y="6777"/>
                  </a:lnTo>
                  <a:lnTo>
                    <a:pt x="4239" y="6779"/>
                  </a:lnTo>
                  <a:lnTo>
                    <a:pt x="4334" y="6777"/>
                  </a:lnTo>
                  <a:lnTo>
                    <a:pt x="4430" y="6772"/>
                  </a:lnTo>
                  <a:lnTo>
                    <a:pt x="4524" y="6763"/>
                  </a:lnTo>
                  <a:lnTo>
                    <a:pt x="4618" y="6750"/>
                  </a:lnTo>
                  <a:lnTo>
                    <a:pt x="4712" y="6735"/>
                  </a:lnTo>
                  <a:lnTo>
                    <a:pt x="4805" y="6715"/>
                  </a:lnTo>
                  <a:lnTo>
                    <a:pt x="4896" y="6692"/>
                  </a:lnTo>
                  <a:lnTo>
                    <a:pt x="4988" y="6666"/>
                  </a:lnTo>
                  <a:lnTo>
                    <a:pt x="5077" y="6637"/>
                  </a:lnTo>
                  <a:lnTo>
                    <a:pt x="5166" y="6604"/>
                  </a:lnTo>
                  <a:lnTo>
                    <a:pt x="5254" y="6567"/>
                  </a:lnTo>
                  <a:lnTo>
                    <a:pt x="5340" y="6528"/>
                  </a:lnTo>
                  <a:lnTo>
                    <a:pt x="5425" y="6485"/>
                  </a:lnTo>
                  <a:lnTo>
                    <a:pt x="5509" y="6438"/>
                  </a:lnTo>
                  <a:lnTo>
                    <a:pt x="5591" y="6389"/>
                  </a:lnTo>
                  <a:lnTo>
                    <a:pt x="5670" y="6337"/>
                  </a:lnTo>
                  <a:lnTo>
                    <a:pt x="5748" y="6282"/>
                  </a:lnTo>
                  <a:lnTo>
                    <a:pt x="5823" y="6224"/>
                  </a:lnTo>
                  <a:lnTo>
                    <a:pt x="5896" y="6164"/>
                  </a:lnTo>
                  <a:lnTo>
                    <a:pt x="5957" y="6109"/>
                  </a:lnTo>
                  <a:lnTo>
                    <a:pt x="5965" y="6093"/>
                  </a:lnTo>
                  <a:lnTo>
                    <a:pt x="5990" y="6055"/>
                  </a:lnTo>
                  <a:lnTo>
                    <a:pt x="6021" y="6021"/>
                  </a:lnTo>
                  <a:lnTo>
                    <a:pt x="6055" y="5990"/>
                  </a:lnTo>
                  <a:lnTo>
                    <a:pt x="6093" y="5965"/>
                  </a:lnTo>
                  <a:lnTo>
                    <a:pt x="6109" y="5957"/>
                  </a:lnTo>
                  <a:lnTo>
                    <a:pt x="6164" y="5896"/>
                  </a:lnTo>
                  <a:lnTo>
                    <a:pt x="6224" y="5823"/>
                  </a:lnTo>
                  <a:lnTo>
                    <a:pt x="6282" y="5748"/>
                  </a:lnTo>
                  <a:lnTo>
                    <a:pt x="6337" y="5670"/>
                  </a:lnTo>
                  <a:lnTo>
                    <a:pt x="6389" y="5591"/>
                  </a:lnTo>
                  <a:lnTo>
                    <a:pt x="6438" y="5509"/>
                  </a:lnTo>
                  <a:lnTo>
                    <a:pt x="6485" y="5425"/>
                  </a:lnTo>
                  <a:lnTo>
                    <a:pt x="6528" y="5340"/>
                  </a:lnTo>
                  <a:lnTo>
                    <a:pt x="6567" y="5254"/>
                  </a:lnTo>
                  <a:lnTo>
                    <a:pt x="6604" y="5166"/>
                  </a:lnTo>
                  <a:lnTo>
                    <a:pt x="6637" y="5077"/>
                  </a:lnTo>
                  <a:lnTo>
                    <a:pt x="6666" y="4988"/>
                  </a:lnTo>
                  <a:lnTo>
                    <a:pt x="6692" y="4896"/>
                  </a:lnTo>
                  <a:lnTo>
                    <a:pt x="6715" y="4805"/>
                  </a:lnTo>
                  <a:lnTo>
                    <a:pt x="6735" y="4712"/>
                  </a:lnTo>
                  <a:lnTo>
                    <a:pt x="6750" y="4618"/>
                  </a:lnTo>
                  <a:lnTo>
                    <a:pt x="6763" y="4524"/>
                  </a:lnTo>
                  <a:lnTo>
                    <a:pt x="6772" y="4430"/>
                  </a:lnTo>
                  <a:lnTo>
                    <a:pt x="6777" y="4334"/>
                  </a:lnTo>
                  <a:close/>
                </a:path>
              </a:pathLst>
            </a:custGeom>
            <a:solidFill>
              <a:schemeClr val="accent1">
                <a:lumMod val="50000"/>
              </a:scheme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nvGrpSpPr>
          <p:cNvPr id="3" name="Group 2">
            <a:extLst>
              <a:ext uri="{FF2B5EF4-FFF2-40B4-BE49-F238E27FC236}">
                <a16:creationId xmlns:a16="http://schemas.microsoft.com/office/drawing/2014/main" id="{DF2A6784-9996-A755-0F43-2923B8F5AFA6}"/>
              </a:ext>
            </a:extLst>
          </p:cNvPr>
          <p:cNvGrpSpPr/>
          <p:nvPr/>
        </p:nvGrpSpPr>
        <p:grpSpPr>
          <a:xfrm>
            <a:off x="6287257" y="1473467"/>
            <a:ext cx="666256" cy="666256"/>
            <a:chOff x="6287257" y="1473467"/>
            <a:chExt cx="666256" cy="666256"/>
          </a:xfrm>
        </p:grpSpPr>
        <p:sp>
          <p:nvSpPr>
            <p:cNvPr id="48" name="Google Shape;600;p7"/>
            <p:cNvSpPr/>
            <p:nvPr/>
          </p:nvSpPr>
          <p:spPr>
            <a:xfrm>
              <a:off x="6287257" y="1473467"/>
              <a:ext cx="666256" cy="666256"/>
            </a:xfrm>
            <a:custGeom>
              <a:avLst/>
              <a:gdLst/>
              <a:ahLst/>
              <a:cxnLst/>
              <a:rect l="l" t="t" r="r" b="b"/>
              <a:pathLst>
                <a:path w="10000" h="10000" extrusionOk="0">
                  <a:moveTo>
                    <a:pt x="5000" y="3830"/>
                  </a:moveTo>
                  <a:lnTo>
                    <a:pt x="4449" y="4747"/>
                  </a:lnTo>
                  <a:lnTo>
                    <a:pt x="4431" y="4774"/>
                  </a:lnTo>
                  <a:lnTo>
                    <a:pt x="4409" y="4798"/>
                  </a:lnTo>
                  <a:lnTo>
                    <a:pt x="4384" y="4819"/>
                  </a:lnTo>
                  <a:lnTo>
                    <a:pt x="4356" y="4837"/>
                  </a:lnTo>
                  <a:lnTo>
                    <a:pt x="4327" y="4851"/>
                  </a:lnTo>
                  <a:lnTo>
                    <a:pt x="4296" y="4861"/>
                  </a:lnTo>
                  <a:lnTo>
                    <a:pt x="4263" y="4866"/>
                  </a:lnTo>
                  <a:lnTo>
                    <a:pt x="4231" y="4868"/>
                  </a:lnTo>
                  <a:lnTo>
                    <a:pt x="4198" y="4865"/>
                  </a:lnTo>
                  <a:lnTo>
                    <a:pt x="4166" y="4858"/>
                  </a:lnTo>
                  <a:lnTo>
                    <a:pt x="4135" y="4847"/>
                  </a:lnTo>
                  <a:lnTo>
                    <a:pt x="4106" y="4832"/>
                  </a:lnTo>
                  <a:lnTo>
                    <a:pt x="4079" y="4814"/>
                  </a:lnTo>
                  <a:lnTo>
                    <a:pt x="4055" y="4792"/>
                  </a:lnTo>
                  <a:lnTo>
                    <a:pt x="4034" y="4767"/>
                  </a:lnTo>
                  <a:lnTo>
                    <a:pt x="4016" y="4739"/>
                  </a:lnTo>
                  <a:lnTo>
                    <a:pt x="4002" y="4710"/>
                  </a:lnTo>
                  <a:lnTo>
                    <a:pt x="3992" y="4679"/>
                  </a:lnTo>
                  <a:lnTo>
                    <a:pt x="3987" y="4646"/>
                  </a:lnTo>
                  <a:lnTo>
                    <a:pt x="3985" y="4614"/>
                  </a:lnTo>
                  <a:lnTo>
                    <a:pt x="3988" y="4581"/>
                  </a:lnTo>
                  <a:lnTo>
                    <a:pt x="3995" y="4549"/>
                  </a:lnTo>
                  <a:lnTo>
                    <a:pt x="4006" y="4518"/>
                  </a:lnTo>
                  <a:lnTo>
                    <a:pt x="4021" y="4489"/>
                  </a:lnTo>
                  <a:lnTo>
                    <a:pt x="4786" y="3215"/>
                  </a:lnTo>
                  <a:lnTo>
                    <a:pt x="4804" y="3189"/>
                  </a:lnTo>
                  <a:lnTo>
                    <a:pt x="4826" y="3165"/>
                  </a:lnTo>
                  <a:lnTo>
                    <a:pt x="4850" y="3144"/>
                  </a:lnTo>
                  <a:lnTo>
                    <a:pt x="4877" y="3126"/>
                  </a:lnTo>
                  <a:lnTo>
                    <a:pt x="4906" y="3112"/>
                  </a:lnTo>
                  <a:lnTo>
                    <a:pt x="4936" y="3102"/>
                  </a:lnTo>
                  <a:lnTo>
                    <a:pt x="4968" y="3096"/>
                  </a:lnTo>
                  <a:lnTo>
                    <a:pt x="5000" y="3094"/>
                  </a:lnTo>
                  <a:lnTo>
                    <a:pt x="5032" y="3096"/>
                  </a:lnTo>
                  <a:lnTo>
                    <a:pt x="5064" y="3102"/>
                  </a:lnTo>
                  <a:lnTo>
                    <a:pt x="5094" y="3112"/>
                  </a:lnTo>
                  <a:lnTo>
                    <a:pt x="5123" y="3126"/>
                  </a:lnTo>
                  <a:lnTo>
                    <a:pt x="5150" y="3144"/>
                  </a:lnTo>
                  <a:lnTo>
                    <a:pt x="5174" y="3165"/>
                  </a:lnTo>
                  <a:lnTo>
                    <a:pt x="5196" y="3189"/>
                  </a:lnTo>
                  <a:lnTo>
                    <a:pt x="5214" y="3215"/>
                  </a:lnTo>
                  <a:lnTo>
                    <a:pt x="5979" y="4489"/>
                  </a:lnTo>
                  <a:lnTo>
                    <a:pt x="5994" y="4518"/>
                  </a:lnTo>
                  <a:lnTo>
                    <a:pt x="6005" y="4549"/>
                  </a:lnTo>
                  <a:lnTo>
                    <a:pt x="6012" y="4581"/>
                  </a:lnTo>
                  <a:lnTo>
                    <a:pt x="6015" y="4614"/>
                  </a:lnTo>
                  <a:lnTo>
                    <a:pt x="6013" y="4646"/>
                  </a:lnTo>
                  <a:lnTo>
                    <a:pt x="6008" y="4679"/>
                  </a:lnTo>
                  <a:lnTo>
                    <a:pt x="5998" y="4710"/>
                  </a:lnTo>
                  <a:lnTo>
                    <a:pt x="5984" y="4739"/>
                  </a:lnTo>
                  <a:lnTo>
                    <a:pt x="5966" y="4767"/>
                  </a:lnTo>
                  <a:lnTo>
                    <a:pt x="5945" y="4792"/>
                  </a:lnTo>
                  <a:lnTo>
                    <a:pt x="5921" y="4814"/>
                  </a:lnTo>
                  <a:lnTo>
                    <a:pt x="5894" y="4832"/>
                  </a:lnTo>
                  <a:lnTo>
                    <a:pt x="5865" y="4847"/>
                  </a:lnTo>
                  <a:lnTo>
                    <a:pt x="5834" y="4858"/>
                  </a:lnTo>
                  <a:lnTo>
                    <a:pt x="5802" y="4865"/>
                  </a:lnTo>
                  <a:lnTo>
                    <a:pt x="5769" y="4868"/>
                  </a:lnTo>
                  <a:lnTo>
                    <a:pt x="5737" y="4866"/>
                  </a:lnTo>
                  <a:lnTo>
                    <a:pt x="5704" y="4861"/>
                  </a:lnTo>
                  <a:lnTo>
                    <a:pt x="5673" y="4851"/>
                  </a:lnTo>
                  <a:lnTo>
                    <a:pt x="5644" y="4837"/>
                  </a:lnTo>
                  <a:lnTo>
                    <a:pt x="5616" y="4819"/>
                  </a:lnTo>
                  <a:lnTo>
                    <a:pt x="5591" y="4798"/>
                  </a:lnTo>
                  <a:lnTo>
                    <a:pt x="5569" y="4774"/>
                  </a:lnTo>
                  <a:lnTo>
                    <a:pt x="5551" y="4747"/>
                  </a:lnTo>
                  <a:lnTo>
                    <a:pt x="5000" y="3830"/>
                  </a:ln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49" name="Google Shape;601;p7"/>
            <p:cNvSpPr/>
            <p:nvPr/>
          </p:nvSpPr>
          <p:spPr>
            <a:xfrm>
              <a:off x="6287257" y="1473467"/>
              <a:ext cx="666256" cy="666256"/>
            </a:xfrm>
            <a:custGeom>
              <a:avLst/>
              <a:gdLst/>
              <a:ahLst/>
              <a:cxnLst/>
              <a:rect l="l" t="t" r="r" b="b"/>
              <a:pathLst>
                <a:path w="10000" h="10000" extrusionOk="0">
                  <a:moveTo>
                    <a:pt x="4905" y="803"/>
                  </a:moveTo>
                  <a:lnTo>
                    <a:pt x="4993" y="800"/>
                  </a:lnTo>
                  <a:lnTo>
                    <a:pt x="5007" y="800"/>
                  </a:lnTo>
                  <a:lnTo>
                    <a:pt x="5095" y="803"/>
                  </a:lnTo>
                  <a:lnTo>
                    <a:pt x="5104" y="803"/>
                  </a:lnTo>
                  <a:lnTo>
                    <a:pt x="5192" y="809"/>
                  </a:lnTo>
                  <a:lnTo>
                    <a:pt x="5200" y="809"/>
                  </a:lnTo>
                  <a:lnTo>
                    <a:pt x="5287" y="818"/>
                  </a:lnTo>
                  <a:lnTo>
                    <a:pt x="5296" y="819"/>
                  </a:lnTo>
                  <a:lnTo>
                    <a:pt x="5383" y="831"/>
                  </a:lnTo>
                  <a:lnTo>
                    <a:pt x="5391" y="832"/>
                  </a:lnTo>
                  <a:lnTo>
                    <a:pt x="5478" y="846"/>
                  </a:lnTo>
                  <a:lnTo>
                    <a:pt x="5486" y="848"/>
                  </a:lnTo>
                  <a:lnTo>
                    <a:pt x="5572" y="865"/>
                  </a:lnTo>
                  <a:lnTo>
                    <a:pt x="5580" y="867"/>
                  </a:lnTo>
                  <a:lnTo>
                    <a:pt x="5665" y="887"/>
                  </a:lnTo>
                  <a:lnTo>
                    <a:pt x="5673" y="890"/>
                  </a:lnTo>
                  <a:lnTo>
                    <a:pt x="5758" y="913"/>
                  </a:lnTo>
                  <a:lnTo>
                    <a:pt x="5766" y="915"/>
                  </a:lnTo>
                  <a:lnTo>
                    <a:pt x="5849" y="941"/>
                  </a:lnTo>
                  <a:lnTo>
                    <a:pt x="5857" y="944"/>
                  </a:lnTo>
                  <a:lnTo>
                    <a:pt x="5940" y="973"/>
                  </a:lnTo>
                  <a:lnTo>
                    <a:pt x="5948" y="976"/>
                  </a:lnTo>
                  <a:lnTo>
                    <a:pt x="6030" y="1008"/>
                  </a:lnTo>
                  <a:lnTo>
                    <a:pt x="6038" y="1011"/>
                  </a:lnTo>
                  <a:lnTo>
                    <a:pt x="6118" y="1046"/>
                  </a:lnTo>
                  <a:lnTo>
                    <a:pt x="6126" y="1049"/>
                  </a:lnTo>
                  <a:lnTo>
                    <a:pt x="6205" y="1087"/>
                  </a:lnTo>
                  <a:lnTo>
                    <a:pt x="6213" y="1090"/>
                  </a:lnTo>
                  <a:lnTo>
                    <a:pt x="6291" y="1131"/>
                  </a:lnTo>
                  <a:lnTo>
                    <a:pt x="6299" y="1135"/>
                  </a:lnTo>
                  <a:lnTo>
                    <a:pt x="6376" y="1178"/>
                  </a:lnTo>
                  <a:lnTo>
                    <a:pt x="6383" y="1182"/>
                  </a:lnTo>
                  <a:lnTo>
                    <a:pt x="6459" y="1228"/>
                  </a:lnTo>
                  <a:lnTo>
                    <a:pt x="6466" y="1232"/>
                  </a:lnTo>
                  <a:lnTo>
                    <a:pt x="6539" y="1281"/>
                  </a:lnTo>
                  <a:lnTo>
                    <a:pt x="6546" y="1285"/>
                  </a:lnTo>
                  <a:lnTo>
                    <a:pt x="6618" y="1336"/>
                  </a:lnTo>
                  <a:lnTo>
                    <a:pt x="6625" y="1341"/>
                  </a:lnTo>
                  <a:lnTo>
                    <a:pt x="6695" y="1394"/>
                  </a:lnTo>
                  <a:lnTo>
                    <a:pt x="6701" y="1399"/>
                  </a:lnTo>
                  <a:lnTo>
                    <a:pt x="6769" y="1454"/>
                  </a:lnTo>
                  <a:lnTo>
                    <a:pt x="6776" y="1460"/>
                  </a:lnTo>
                  <a:lnTo>
                    <a:pt x="6842" y="1517"/>
                  </a:lnTo>
                  <a:lnTo>
                    <a:pt x="6848" y="1523"/>
                  </a:lnTo>
                  <a:lnTo>
                    <a:pt x="6912" y="1583"/>
                  </a:lnTo>
                  <a:lnTo>
                    <a:pt x="6918" y="1588"/>
                  </a:lnTo>
                  <a:lnTo>
                    <a:pt x="6980" y="1650"/>
                  </a:lnTo>
                  <a:lnTo>
                    <a:pt x="6986" y="1657"/>
                  </a:lnTo>
                  <a:lnTo>
                    <a:pt x="7046" y="1720"/>
                  </a:lnTo>
                  <a:lnTo>
                    <a:pt x="7051" y="1727"/>
                  </a:lnTo>
                  <a:lnTo>
                    <a:pt x="7109" y="1793"/>
                  </a:lnTo>
                  <a:lnTo>
                    <a:pt x="7115" y="1800"/>
                  </a:lnTo>
                  <a:lnTo>
                    <a:pt x="7170" y="1868"/>
                  </a:lnTo>
                  <a:lnTo>
                    <a:pt x="7175" y="1874"/>
                  </a:lnTo>
                  <a:lnTo>
                    <a:pt x="7228" y="1944"/>
                  </a:lnTo>
                  <a:lnTo>
                    <a:pt x="7233" y="1951"/>
                  </a:lnTo>
                  <a:lnTo>
                    <a:pt x="7284" y="2023"/>
                  </a:lnTo>
                  <a:lnTo>
                    <a:pt x="7288" y="2030"/>
                  </a:lnTo>
                  <a:lnTo>
                    <a:pt x="7336" y="2104"/>
                  </a:lnTo>
                  <a:lnTo>
                    <a:pt x="7341" y="2111"/>
                  </a:lnTo>
                  <a:lnTo>
                    <a:pt x="7387" y="2186"/>
                  </a:lnTo>
                  <a:lnTo>
                    <a:pt x="7391" y="2193"/>
                  </a:lnTo>
                  <a:lnTo>
                    <a:pt x="7434" y="2270"/>
                  </a:lnTo>
                  <a:lnTo>
                    <a:pt x="7438" y="2278"/>
                  </a:lnTo>
                  <a:lnTo>
                    <a:pt x="7478" y="2355"/>
                  </a:lnTo>
                  <a:lnTo>
                    <a:pt x="7482" y="2363"/>
                  </a:lnTo>
                  <a:lnTo>
                    <a:pt x="7519" y="2442"/>
                  </a:lnTo>
                  <a:lnTo>
                    <a:pt x="7523" y="2450"/>
                  </a:lnTo>
                  <a:lnTo>
                    <a:pt x="7558" y="2530"/>
                  </a:lnTo>
                  <a:lnTo>
                    <a:pt x="7561" y="2538"/>
                  </a:lnTo>
                  <a:lnTo>
                    <a:pt x="7593" y="2620"/>
                  </a:lnTo>
                  <a:lnTo>
                    <a:pt x="7596" y="2628"/>
                  </a:lnTo>
                  <a:lnTo>
                    <a:pt x="7625" y="2710"/>
                  </a:lnTo>
                  <a:lnTo>
                    <a:pt x="7628" y="2718"/>
                  </a:lnTo>
                  <a:lnTo>
                    <a:pt x="7654" y="2802"/>
                  </a:lnTo>
                  <a:lnTo>
                    <a:pt x="7656" y="2810"/>
                  </a:lnTo>
                  <a:lnTo>
                    <a:pt x="7680" y="2894"/>
                  </a:lnTo>
                  <a:lnTo>
                    <a:pt x="7682" y="2903"/>
                  </a:lnTo>
                  <a:lnTo>
                    <a:pt x="7702" y="2988"/>
                  </a:lnTo>
                  <a:lnTo>
                    <a:pt x="7704" y="2996"/>
                  </a:lnTo>
                  <a:lnTo>
                    <a:pt x="7722" y="3082"/>
                  </a:lnTo>
                  <a:lnTo>
                    <a:pt x="7723" y="3091"/>
                  </a:lnTo>
                  <a:lnTo>
                    <a:pt x="7738" y="3177"/>
                  </a:lnTo>
                  <a:lnTo>
                    <a:pt x="7739" y="3186"/>
                  </a:lnTo>
                  <a:lnTo>
                    <a:pt x="7751" y="3273"/>
                  </a:lnTo>
                  <a:lnTo>
                    <a:pt x="7752" y="3282"/>
                  </a:lnTo>
                  <a:lnTo>
                    <a:pt x="7760" y="3369"/>
                  </a:lnTo>
                  <a:lnTo>
                    <a:pt x="7761" y="3378"/>
                  </a:lnTo>
                  <a:lnTo>
                    <a:pt x="7767" y="3465"/>
                  </a:lnTo>
                  <a:lnTo>
                    <a:pt x="7767" y="3474"/>
                  </a:lnTo>
                  <a:lnTo>
                    <a:pt x="7769" y="3562"/>
                  </a:lnTo>
                  <a:lnTo>
                    <a:pt x="7769" y="3570"/>
                  </a:lnTo>
                  <a:lnTo>
                    <a:pt x="7769" y="3658"/>
                  </a:lnTo>
                  <a:lnTo>
                    <a:pt x="7769" y="3667"/>
                  </a:lnTo>
                  <a:lnTo>
                    <a:pt x="7765" y="3754"/>
                  </a:lnTo>
                  <a:lnTo>
                    <a:pt x="7765" y="3763"/>
                  </a:lnTo>
                  <a:lnTo>
                    <a:pt x="7758" y="3850"/>
                  </a:lnTo>
                  <a:lnTo>
                    <a:pt x="7757" y="3858"/>
                  </a:lnTo>
                  <a:lnTo>
                    <a:pt x="7748" y="3945"/>
                  </a:lnTo>
                  <a:lnTo>
                    <a:pt x="7747" y="3954"/>
                  </a:lnTo>
                  <a:lnTo>
                    <a:pt x="7734" y="4040"/>
                  </a:lnTo>
                  <a:lnTo>
                    <a:pt x="7733" y="4049"/>
                  </a:lnTo>
                  <a:lnTo>
                    <a:pt x="7717" y="4135"/>
                  </a:lnTo>
                  <a:lnTo>
                    <a:pt x="7716" y="4143"/>
                  </a:lnTo>
                  <a:lnTo>
                    <a:pt x="7697" y="4229"/>
                  </a:lnTo>
                  <a:lnTo>
                    <a:pt x="7695" y="4237"/>
                  </a:lnTo>
                  <a:lnTo>
                    <a:pt x="7674" y="4322"/>
                  </a:lnTo>
                  <a:lnTo>
                    <a:pt x="7672" y="4330"/>
                  </a:lnTo>
                  <a:lnTo>
                    <a:pt x="7647" y="4415"/>
                  </a:lnTo>
                  <a:lnTo>
                    <a:pt x="7645" y="4423"/>
                  </a:lnTo>
                  <a:lnTo>
                    <a:pt x="7618" y="4507"/>
                  </a:lnTo>
                  <a:lnTo>
                    <a:pt x="7615" y="4515"/>
                  </a:lnTo>
                  <a:lnTo>
                    <a:pt x="7585" y="4597"/>
                  </a:lnTo>
                  <a:lnTo>
                    <a:pt x="7582" y="4606"/>
                  </a:lnTo>
                  <a:lnTo>
                    <a:pt x="7549" y="4687"/>
                  </a:lnTo>
                  <a:lnTo>
                    <a:pt x="7546" y="4695"/>
                  </a:lnTo>
                  <a:lnTo>
                    <a:pt x="7510" y="4775"/>
                  </a:lnTo>
                  <a:lnTo>
                    <a:pt x="7506" y="4783"/>
                  </a:lnTo>
                  <a:lnTo>
                    <a:pt x="7468" y="4862"/>
                  </a:lnTo>
                  <a:lnTo>
                    <a:pt x="7464" y="4869"/>
                  </a:lnTo>
                  <a:lnTo>
                    <a:pt x="7423" y="4947"/>
                  </a:lnTo>
                  <a:lnTo>
                    <a:pt x="7419" y="4954"/>
                  </a:lnTo>
                  <a:lnTo>
                    <a:pt x="7375" y="5030"/>
                  </a:lnTo>
                  <a:lnTo>
                    <a:pt x="7371" y="5038"/>
                  </a:lnTo>
                  <a:lnTo>
                    <a:pt x="7325" y="5112"/>
                  </a:lnTo>
                  <a:lnTo>
                    <a:pt x="7320" y="5119"/>
                  </a:lnTo>
                  <a:lnTo>
                    <a:pt x="7271" y="5192"/>
                  </a:lnTo>
                  <a:lnTo>
                    <a:pt x="7267" y="5199"/>
                  </a:lnTo>
                  <a:lnTo>
                    <a:pt x="7215" y="5270"/>
                  </a:lnTo>
                  <a:lnTo>
                    <a:pt x="7210" y="5277"/>
                  </a:lnTo>
                  <a:lnTo>
                    <a:pt x="7157" y="5346"/>
                  </a:lnTo>
                  <a:lnTo>
                    <a:pt x="7151" y="5353"/>
                  </a:lnTo>
                  <a:lnTo>
                    <a:pt x="7095" y="5420"/>
                  </a:lnTo>
                  <a:lnTo>
                    <a:pt x="7090" y="5427"/>
                  </a:lnTo>
                  <a:lnTo>
                    <a:pt x="7031" y="5492"/>
                  </a:lnTo>
                  <a:lnTo>
                    <a:pt x="7025" y="5498"/>
                  </a:lnTo>
                  <a:lnTo>
                    <a:pt x="6965" y="5562"/>
                  </a:lnTo>
                  <a:lnTo>
                    <a:pt x="6959" y="5568"/>
                  </a:lnTo>
                  <a:lnTo>
                    <a:pt x="6896" y="5629"/>
                  </a:lnTo>
                  <a:lnTo>
                    <a:pt x="6890" y="5635"/>
                  </a:lnTo>
                  <a:lnTo>
                    <a:pt x="6824" y="5695"/>
                  </a:lnTo>
                  <a:lnTo>
                    <a:pt x="6801" y="5714"/>
                  </a:lnTo>
                  <a:lnTo>
                    <a:pt x="6727" y="5766"/>
                  </a:lnTo>
                  <a:lnTo>
                    <a:pt x="6662" y="5818"/>
                  </a:lnTo>
                  <a:lnTo>
                    <a:pt x="6603" y="5872"/>
                  </a:lnTo>
                  <a:lnTo>
                    <a:pt x="6547" y="5928"/>
                  </a:lnTo>
                  <a:lnTo>
                    <a:pt x="6497" y="5987"/>
                  </a:lnTo>
                  <a:lnTo>
                    <a:pt x="6451" y="6049"/>
                  </a:lnTo>
                  <a:lnTo>
                    <a:pt x="6410" y="6114"/>
                  </a:lnTo>
                  <a:lnTo>
                    <a:pt x="6374" y="6181"/>
                  </a:lnTo>
                  <a:lnTo>
                    <a:pt x="6343" y="6251"/>
                  </a:lnTo>
                  <a:lnTo>
                    <a:pt x="6317" y="6325"/>
                  </a:lnTo>
                  <a:lnTo>
                    <a:pt x="6297" y="6402"/>
                  </a:lnTo>
                  <a:lnTo>
                    <a:pt x="6282" y="6482"/>
                  </a:lnTo>
                  <a:lnTo>
                    <a:pt x="6272" y="6567"/>
                  </a:lnTo>
                  <a:lnTo>
                    <a:pt x="6269" y="6665"/>
                  </a:lnTo>
                  <a:lnTo>
                    <a:pt x="6266" y="6697"/>
                  </a:lnTo>
                  <a:lnTo>
                    <a:pt x="6258" y="6728"/>
                  </a:lnTo>
                  <a:lnTo>
                    <a:pt x="6247" y="6758"/>
                  </a:lnTo>
                  <a:lnTo>
                    <a:pt x="6232" y="6786"/>
                  </a:lnTo>
                  <a:lnTo>
                    <a:pt x="6214" y="6812"/>
                  </a:lnTo>
                  <a:lnTo>
                    <a:pt x="6193" y="6836"/>
                  </a:lnTo>
                  <a:lnTo>
                    <a:pt x="6168" y="6857"/>
                  </a:lnTo>
                  <a:lnTo>
                    <a:pt x="6141" y="6874"/>
                  </a:lnTo>
                  <a:lnTo>
                    <a:pt x="6113" y="6888"/>
                  </a:lnTo>
                  <a:lnTo>
                    <a:pt x="6082" y="6898"/>
                  </a:lnTo>
                  <a:lnTo>
                    <a:pt x="6051" y="6904"/>
                  </a:lnTo>
                  <a:lnTo>
                    <a:pt x="6019" y="6906"/>
                  </a:lnTo>
                  <a:lnTo>
                    <a:pt x="3981" y="6906"/>
                  </a:lnTo>
                  <a:lnTo>
                    <a:pt x="3949" y="6904"/>
                  </a:lnTo>
                  <a:lnTo>
                    <a:pt x="3918" y="6898"/>
                  </a:lnTo>
                  <a:lnTo>
                    <a:pt x="3887" y="6888"/>
                  </a:lnTo>
                  <a:lnTo>
                    <a:pt x="3859" y="6874"/>
                  </a:lnTo>
                  <a:lnTo>
                    <a:pt x="3832" y="6857"/>
                  </a:lnTo>
                  <a:lnTo>
                    <a:pt x="3807" y="6836"/>
                  </a:lnTo>
                  <a:lnTo>
                    <a:pt x="3786" y="6812"/>
                  </a:lnTo>
                  <a:lnTo>
                    <a:pt x="3768" y="6786"/>
                  </a:lnTo>
                  <a:lnTo>
                    <a:pt x="3753" y="6758"/>
                  </a:lnTo>
                  <a:lnTo>
                    <a:pt x="3742" y="6728"/>
                  </a:lnTo>
                  <a:lnTo>
                    <a:pt x="3734" y="6697"/>
                  </a:lnTo>
                  <a:lnTo>
                    <a:pt x="3731" y="6665"/>
                  </a:lnTo>
                  <a:lnTo>
                    <a:pt x="3728" y="6567"/>
                  </a:lnTo>
                  <a:lnTo>
                    <a:pt x="3718" y="6482"/>
                  </a:lnTo>
                  <a:lnTo>
                    <a:pt x="3703" y="6402"/>
                  </a:lnTo>
                  <a:lnTo>
                    <a:pt x="3683" y="6325"/>
                  </a:lnTo>
                  <a:lnTo>
                    <a:pt x="3657" y="6251"/>
                  </a:lnTo>
                  <a:lnTo>
                    <a:pt x="3626" y="6181"/>
                  </a:lnTo>
                  <a:lnTo>
                    <a:pt x="3590" y="6114"/>
                  </a:lnTo>
                  <a:lnTo>
                    <a:pt x="3549" y="6049"/>
                  </a:lnTo>
                  <a:lnTo>
                    <a:pt x="3503" y="5987"/>
                  </a:lnTo>
                  <a:lnTo>
                    <a:pt x="3453" y="5928"/>
                  </a:lnTo>
                  <a:lnTo>
                    <a:pt x="3397" y="5872"/>
                  </a:lnTo>
                  <a:lnTo>
                    <a:pt x="3338" y="5818"/>
                  </a:lnTo>
                  <a:lnTo>
                    <a:pt x="3273" y="5766"/>
                  </a:lnTo>
                  <a:lnTo>
                    <a:pt x="3199" y="5714"/>
                  </a:lnTo>
                  <a:lnTo>
                    <a:pt x="3176" y="5695"/>
                  </a:lnTo>
                  <a:lnTo>
                    <a:pt x="3110" y="5635"/>
                  </a:lnTo>
                  <a:lnTo>
                    <a:pt x="3104" y="5629"/>
                  </a:lnTo>
                  <a:lnTo>
                    <a:pt x="3041" y="5568"/>
                  </a:lnTo>
                  <a:lnTo>
                    <a:pt x="3035" y="5562"/>
                  </a:lnTo>
                  <a:lnTo>
                    <a:pt x="2975" y="5498"/>
                  </a:lnTo>
                  <a:lnTo>
                    <a:pt x="2969" y="5492"/>
                  </a:lnTo>
                  <a:lnTo>
                    <a:pt x="2910" y="5427"/>
                  </a:lnTo>
                  <a:lnTo>
                    <a:pt x="2905" y="5420"/>
                  </a:lnTo>
                  <a:lnTo>
                    <a:pt x="2849" y="5353"/>
                  </a:lnTo>
                  <a:lnTo>
                    <a:pt x="2843" y="5346"/>
                  </a:lnTo>
                  <a:lnTo>
                    <a:pt x="2790" y="5277"/>
                  </a:lnTo>
                  <a:lnTo>
                    <a:pt x="2785" y="5270"/>
                  </a:lnTo>
                  <a:lnTo>
                    <a:pt x="2733" y="5199"/>
                  </a:lnTo>
                  <a:lnTo>
                    <a:pt x="2729" y="5192"/>
                  </a:lnTo>
                  <a:lnTo>
                    <a:pt x="2680" y="5119"/>
                  </a:lnTo>
                  <a:lnTo>
                    <a:pt x="2675" y="5112"/>
                  </a:lnTo>
                  <a:lnTo>
                    <a:pt x="2629" y="5038"/>
                  </a:lnTo>
                  <a:lnTo>
                    <a:pt x="2625" y="5030"/>
                  </a:lnTo>
                  <a:lnTo>
                    <a:pt x="2581" y="4954"/>
                  </a:lnTo>
                  <a:lnTo>
                    <a:pt x="2577" y="4947"/>
                  </a:lnTo>
                  <a:lnTo>
                    <a:pt x="2536" y="4869"/>
                  </a:lnTo>
                  <a:lnTo>
                    <a:pt x="2532" y="4862"/>
                  </a:lnTo>
                  <a:lnTo>
                    <a:pt x="2494" y="4783"/>
                  </a:lnTo>
                  <a:lnTo>
                    <a:pt x="2490" y="4775"/>
                  </a:lnTo>
                  <a:lnTo>
                    <a:pt x="2454" y="4695"/>
                  </a:lnTo>
                  <a:lnTo>
                    <a:pt x="2451" y="4687"/>
                  </a:lnTo>
                  <a:lnTo>
                    <a:pt x="2418" y="4606"/>
                  </a:lnTo>
                  <a:lnTo>
                    <a:pt x="2415" y="4597"/>
                  </a:lnTo>
                  <a:lnTo>
                    <a:pt x="2385" y="4515"/>
                  </a:lnTo>
                  <a:lnTo>
                    <a:pt x="2382" y="4507"/>
                  </a:lnTo>
                  <a:lnTo>
                    <a:pt x="2355" y="4423"/>
                  </a:lnTo>
                  <a:lnTo>
                    <a:pt x="2353" y="4415"/>
                  </a:lnTo>
                  <a:lnTo>
                    <a:pt x="2328" y="4330"/>
                  </a:lnTo>
                  <a:lnTo>
                    <a:pt x="2326" y="4322"/>
                  </a:lnTo>
                  <a:lnTo>
                    <a:pt x="2305" y="4237"/>
                  </a:lnTo>
                  <a:lnTo>
                    <a:pt x="2303" y="4229"/>
                  </a:lnTo>
                  <a:lnTo>
                    <a:pt x="2284" y="4143"/>
                  </a:lnTo>
                  <a:lnTo>
                    <a:pt x="2283" y="4135"/>
                  </a:lnTo>
                  <a:lnTo>
                    <a:pt x="2267" y="4049"/>
                  </a:lnTo>
                  <a:lnTo>
                    <a:pt x="2266" y="4040"/>
                  </a:lnTo>
                  <a:lnTo>
                    <a:pt x="2253" y="3954"/>
                  </a:lnTo>
                  <a:lnTo>
                    <a:pt x="2252" y="3945"/>
                  </a:lnTo>
                  <a:lnTo>
                    <a:pt x="2243" y="3858"/>
                  </a:lnTo>
                  <a:lnTo>
                    <a:pt x="2242" y="3850"/>
                  </a:lnTo>
                  <a:lnTo>
                    <a:pt x="2235" y="3763"/>
                  </a:lnTo>
                  <a:lnTo>
                    <a:pt x="2235" y="3754"/>
                  </a:lnTo>
                  <a:lnTo>
                    <a:pt x="2231" y="3667"/>
                  </a:lnTo>
                  <a:lnTo>
                    <a:pt x="2231" y="3658"/>
                  </a:lnTo>
                  <a:lnTo>
                    <a:pt x="2231" y="3570"/>
                  </a:lnTo>
                  <a:lnTo>
                    <a:pt x="2231" y="3562"/>
                  </a:lnTo>
                  <a:lnTo>
                    <a:pt x="2233" y="3474"/>
                  </a:lnTo>
                  <a:lnTo>
                    <a:pt x="2233" y="3465"/>
                  </a:lnTo>
                  <a:lnTo>
                    <a:pt x="2239" y="3378"/>
                  </a:lnTo>
                  <a:lnTo>
                    <a:pt x="2240" y="3369"/>
                  </a:lnTo>
                  <a:lnTo>
                    <a:pt x="2248" y="3282"/>
                  </a:lnTo>
                  <a:lnTo>
                    <a:pt x="2249" y="3273"/>
                  </a:lnTo>
                  <a:lnTo>
                    <a:pt x="2261" y="3186"/>
                  </a:lnTo>
                  <a:lnTo>
                    <a:pt x="2262" y="3177"/>
                  </a:lnTo>
                  <a:lnTo>
                    <a:pt x="2277" y="3091"/>
                  </a:lnTo>
                  <a:lnTo>
                    <a:pt x="2278" y="3082"/>
                  </a:lnTo>
                  <a:lnTo>
                    <a:pt x="2296" y="2996"/>
                  </a:lnTo>
                  <a:lnTo>
                    <a:pt x="2298" y="2988"/>
                  </a:lnTo>
                  <a:lnTo>
                    <a:pt x="2318" y="2903"/>
                  </a:lnTo>
                  <a:lnTo>
                    <a:pt x="2320" y="2894"/>
                  </a:lnTo>
                  <a:lnTo>
                    <a:pt x="2344" y="2810"/>
                  </a:lnTo>
                  <a:lnTo>
                    <a:pt x="2346" y="2802"/>
                  </a:lnTo>
                  <a:lnTo>
                    <a:pt x="2372" y="2718"/>
                  </a:lnTo>
                  <a:lnTo>
                    <a:pt x="2375" y="2710"/>
                  </a:lnTo>
                  <a:lnTo>
                    <a:pt x="2404" y="2628"/>
                  </a:lnTo>
                  <a:lnTo>
                    <a:pt x="2407" y="2620"/>
                  </a:lnTo>
                  <a:lnTo>
                    <a:pt x="2439" y="2538"/>
                  </a:lnTo>
                  <a:lnTo>
                    <a:pt x="2442" y="2530"/>
                  </a:lnTo>
                  <a:lnTo>
                    <a:pt x="2477" y="2450"/>
                  </a:lnTo>
                  <a:lnTo>
                    <a:pt x="2481" y="2442"/>
                  </a:lnTo>
                  <a:lnTo>
                    <a:pt x="2518" y="2363"/>
                  </a:lnTo>
                  <a:lnTo>
                    <a:pt x="2522" y="2355"/>
                  </a:lnTo>
                  <a:lnTo>
                    <a:pt x="2562" y="2278"/>
                  </a:lnTo>
                  <a:lnTo>
                    <a:pt x="2566" y="2270"/>
                  </a:lnTo>
                  <a:lnTo>
                    <a:pt x="2609" y="2193"/>
                  </a:lnTo>
                  <a:lnTo>
                    <a:pt x="2613" y="2186"/>
                  </a:lnTo>
                  <a:lnTo>
                    <a:pt x="2659" y="2111"/>
                  </a:lnTo>
                  <a:lnTo>
                    <a:pt x="2664" y="2104"/>
                  </a:lnTo>
                  <a:lnTo>
                    <a:pt x="2712" y="2030"/>
                  </a:lnTo>
                  <a:lnTo>
                    <a:pt x="2716" y="2023"/>
                  </a:lnTo>
                  <a:lnTo>
                    <a:pt x="2767" y="1951"/>
                  </a:lnTo>
                  <a:lnTo>
                    <a:pt x="2772" y="1944"/>
                  </a:lnTo>
                  <a:lnTo>
                    <a:pt x="2825" y="1874"/>
                  </a:lnTo>
                  <a:lnTo>
                    <a:pt x="2830" y="1868"/>
                  </a:lnTo>
                  <a:lnTo>
                    <a:pt x="2885" y="1800"/>
                  </a:lnTo>
                  <a:lnTo>
                    <a:pt x="2891" y="1793"/>
                  </a:lnTo>
                  <a:lnTo>
                    <a:pt x="2949" y="1727"/>
                  </a:lnTo>
                  <a:lnTo>
                    <a:pt x="2954" y="1720"/>
                  </a:lnTo>
                  <a:lnTo>
                    <a:pt x="3014" y="1657"/>
                  </a:lnTo>
                  <a:lnTo>
                    <a:pt x="3020" y="1650"/>
                  </a:lnTo>
                  <a:lnTo>
                    <a:pt x="3082" y="1588"/>
                  </a:lnTo>
                  <a:lnTo>
                    <a:pt x="3088" y="1583"/>
                  </a:lnTo>
                  <a:lnTo>
                    <a:pt x="3152" y="1523"/>
                  </a:lnTo>
                  <a:lnTo>
                    <a:pt x="3158" y="1517"/>
                  </a:lnTo>
                  <a:lnTo>
                    <a:pt x="3224" y="1460"/>
                  </a:lnTo>
                  <a:lnTo>
                    <a:pt x="3231" y="1454"/>
                  </a:lnTo>
                  <a:lnTo>
                    <a:pt x="3299" y="1399"/>
                  </a:lnTo>
                  <a:lnTo>
                    <a:pt x="3305" y="1394"/>
                  </a:lnTo>
                  <a:lnTo>
                    <a:pt x="3375" y="1341"/>
                  </a:lnTo>
                  <a:lnTo>
                    <a:pt x="3382" y="1336"/>
                  </a:lnTo>
                  <a:lnTo>
                    <a:pt x="3454" y="1285"/>
                  </a:lnTo>
                  <a:lnTo>
                    <a:pt x="3461" y="1281"/>
                  </a:lnTo>
                  <a:lnTo>
                    <a:pt x="3534" y="1232"/>
                  </a:lnTo>
                  <a:lnTo>
                    <a:pt x="3541" y="1228"/>
                  </a:lnTo>
                  <a:lnTo>
                    <a:pt x="3617" y="1182"/>
                  </a:lnTo>
                  <a:lnTo>
                    <a:pt x="3624" y="1178"/>
                  </a:lnTo>
                  <a:lnTo>
                    <a:pt x="3701" y="1135"/>
                  </a:lnTo>
                  <a:lnTo>
                    <a:pt x="3709" y="1131"/>
                  </a:lnTo>
                  <a:lnTo>
                    <a:pt x="3787" y="1090"/>
                  </a:lnTo>
                  <a:lnTo>
                    <a:pt x="3795" y="1087"/>
                  </a:lnTo>
                  <a:lnTo>
                    <a:pt x="3874" y="1049"/>
                  </a:lnTo>
                  <a:lnTo>
                    <a:pt x="3882" y="1046"/>
                  </a:lnTo>
                  <a:lnTo>
                    <a:pt x="3962" y="1011"/>
                  </a:lnTo>
                  <a:lnTo>
                    <a:pt x="3970" y="1008"/>
                  </a:lnTo>
                  <a:lnTo>
                    <a:pt x="4052" y="976"/>
                  </a:lnTo>
                  <a:lnTo>
                    <a:pt x="4060" y="973"/>
                  </a:lnTo>
                  <a:lnTo>
                    <a:pt x="4143" y="944"/>
                  </a:lnTo>
                  <a:lnTo>
                    <a:pt x="4151" y="941"/>
                  </a:lnTo>
                  <a:lnTo>
                    <a:pt x="4234" y="915"/>
                  </a:lnTo>
                  <a:lnTo>
                    <a:pt x="4242" y="913"/>
                  </a:lnTo>
                  <a:lnTo>
                    <a:pt x="4327" y="890"/>
                  </a:lnTo>
                  <a:lnTo>
                    <a:pt x="4335" y="887"/>
                  </a:lnTo>
                  <a:lnTo>
                    <a:pt x="4420" y="867"/>
                  </a:lnTo>
                  <a:lnTo>
                    <a:pt x="4428" y="865"/>
                  </a:lnTo>
                  <a:lnTo>
                    <a:pt x="4514" y="848"/>
                  </a:lnTo>
                  <a:lnTo>
                    <a:pt x="4522" y="846"/>
                  </a:lnTo>
                  <a:lnTo>
                    <a:pt x="4609" y="832"/>
                  </a:lnTo>
                  <a:lnTo>
                    <a:pt x="4617" y="831"/>
                  </a:lnTo>
                  <a:lnTo>
                    <a:pt x="4704" y="819"/>
                  </a:lnTo>
                  <a:lnTo>
                    <a:pt x="4713" y="818"/>
                  </a:lnTo>
                  <a:lnTo>
                    <a:pt x="4800" y="809"/>
                  </a:lnTo>
                  <a:lnTo>
                    <a:pt x="4808" y="809"/>
                  </a:lnTo>
                  <a:lnTo>
                    <a:pt x="4896" y="803"/>
                  </a:lnTo>
                  <a:lnTo>
                    <a:pt x="4905" y="803"/>
                  </a:lnTo>
                  <a:close/>
                  <a:moveTo>
                    <a:pt x="4211" y="6400"/>
                  </a:moveTo>
                  <a:lnTo>
                    <a:pt x="4212" y="6406"/>
                  </a:lnTo>
                  <a:lnTo>
                    <a:pt x="5788" y="6406"/>
                  </a:lnTo>
                  <a:lnTo>
                    <a:pt x="5789" y="6400"/>
                  </a:lnTo>
                  <a:lnTo>
                    <a:pt x="5807" y="6300"/>
                  </a:lnTo>
                  <a:lnTo>
                    <a:pt x="5811" y="6282"/>
                  </a:lnTo>
                  <a:lnTo>
                    <a:pt x="5837" y="6186"/>
                  </a:lnTo>
                  <a:lnTo>
                    <a:pt x="5843" y="6168"/>
                  </a:lnTo>
                  <a:lnTo>
                    <a:pt x="5875" y="6076"/>
                  </a:lnTo>
                  <a:lnTo>
                    <a:pt x="5882" y="6058"/>
                  </a:lnTo>
                  <a:lnTo>
                    <a:pt x="5921" y="5971"/>
                  </a:lnTo>
                  <a:lnTo>
                    <a:pt x="5929" y="5954"/>
                  </a:lnTo>
                  <a:lnTo>
                    <a:pt x="5974" y="5870"/>
                  </a:lnTo>
                  <a:lnTo>
                    <a:pt x="5983" y="5854"/>
                  </a:lnTo>
                  <a:lnTo>
                    <a:pt x="6034" y="5774"/>
                  </a:lnTo>
                  <a:lnTo>
                    <a:pt x="6044" y="5759"/>
                  </a:lnTo>
                  <a:lnTo>
                    <a:pt x="6100" y="5683"/>
                  </a:lnTo>
                  <a:lnTo>
                    <a:pt x="6111" y="5670"/>
                  </a:lnTo>
                  <a:lnTo>
                    <a:pt x="6172" y="5597"/>
                  </a:lnTo>
                  <a:lnTo>
                    <a:pt x="6184" y="5585"/>
                  </a:lnTo>
                  <a:lnTo>
                    <a:pt x="6250" y="5517"/>
                  </a:lnTo>
                  <a:lnTo>
                    <a:pt x="6262" y="5506"/>
                  </a:lnTo>
                  <a:lnTo>
                    <a:pt x="6333" y="5442"/>
                  </a:lnTo>
                  <a:lnTo>
                    <a:pt x="6344" y="5432"/>
                  </a:lnTo>
                  <a:lnTo>
                    <a:pt x="6420" y="5371"/>
                  </a:lnTo>
                  <a:lnTo>
                    <a:pt x="6432" y="5363"/>
                  </a:lnTo>
                  <a:lnTo>
                    <a:pt x="6499" y="5315"/>
                  </a:lnTo>
                  <a:lnTo>
                    <a:pt x="6549" y="5269"/>
                  </a:lnTo>
                  <a:lnTo>
                    <a:pt x="6606" y="5213"/>
                  </a:lnTo>
                  <a:lnTo>
                    <a:pt x="6661" y="5156"/>
                  </a:lnTo>
                  <a:lnTo>
                    <a:pt x="6713" y="5097"/>
                  </a:lnTo>
                  <a:lnTo>
                    <a:pt x="6764" y="5036"/>
                  </a:lnTo>
                  <a:lnTo>
                    <a:pt x="6812" y="4974"/>
                  </a:lnTo>
                  <a:lnTo>
                    <a:pt x="6858" y="4910"/>
                  </a:lnTo>
                  <a:lnTo>
                    <a:pt x="6902" y="4844"/>
                  </a:lnTo>
                  <a:lnTo>
                    <a:pt x="6944" y="4777"/>
                  </a:lnTo>
                  <a:lnTo>
                    <a:pt x="6983" y="4709"/>
                  </a:lnTo>
                  <a:lnTo>
                    <a:pt x="7020" y="4639"/>
                  </a:lnTo>
                  <a:lnTo>
                    <a:pt x="7055" y="4568"/>
                  </a:lnTo>
                  <a:lnTo>
                    <a:pt x="7087" y="4496"/>
                  </a:lnTo>
                  <a:lnTo>
                    <a:pt x="7117" y="4422"/>
                  </a:lnTo>
                  <a:lnTo>
                    <a:pt x="7144" y="4348"/>
                  </a:lnTo>
                  <a:lnTo>
                    <a:pt x="7168" y="4272"/>
                  </a:lnTo>
                  <a:lnTo>
                    <a:pt x="7190" y="4196"/>
                  </a:lnTo>
                  <a:lnTo>
                    <a:pt x="7209" y="4120"/>
                  </a:lnTo>
                  <a:lnTo>
                    <a:pt x="7226" y="4042"/>
                  </a:lnTo>
                  <a:lnTo>
                    <a:pt x="7240" y="3965"/>
                  </a:lnTo>
                  <a:lnTo>
                    <a:pt x="7251" y="3886"/>
                  </a:lnTo>
                  <a:lnTo>
                    <a:pt x="7260" y="3808"/>
                  </a:lnTo>
                  <a:lnTo>
                    <a:pt x="7266" y="3729"/>
                  </a:lnTo>
                  <a:lnTo>
                    <a:pt x="7269" y="3650"/>
                  </a:lnTo>
                  <a:lnTo>
                    <a:pt x="7269" y="3571"/>
                  </a:lnTo>
                  <a:lnTo>
                    <a:pt x="7267" y="3492"/>
                  </a:lnTo>
                  <a:lnTo>
                    <a:pt x="7262" y="3413"/>
                  </a:lnTo>
                  <a:lnTo>
                    <a:pt x="7255" y="3335"/>
                  </a:lnTo>
                  <a:lnTo>
                    <a:pt x="7244" y="3256"/>
                  </a:lnTo>
                  <a:lnTo>
                    <a:pt x="7231" y="3178"/>
                  </a:lnTo>
                  <a:lnTo>
                    <a:pt x="7215" y="3101"/>
                  </a:lnTo>
                  <a:lnTo>
                    <a:pt x="7197" y="3024"/>
                  </a:lnTo>
                  <a:lnTo>
                    <a:pt x="7176" y="2948"/>
                  </a:lnTo>
                  <a:lnTo>
                    <a:pt x="7152" y="2873"/>
                  </a:lnTo>
                  <a:lnTo>
                    <a:pt x="7126" y="2798"/>
                  </a:lnTo>
                  <a:lnTo>
                    <a:pt x="7097" y="2725"/>
                  </a:lnTo>
                  <a:lnTo>
                    <a:pt x="7066" y="2652"/>
                  </a:lnTo>
                  <a:lnTo>
                    <a:pt x="7032" y="2581"/>
                  </a:lnTo>
                  <a:lnTo>
                    <a:pt x="6995" y="2511"/>
                  </a:lnTo>
                  <a:lnTo>
                    <a:pt x="6957" y="2442"/>
                  </a:lnTo>
                  <a:lnTo>
                    <a:pt x="6916" y="2374"/>
                  </a:lnTo>
                  <a:lnTo>
                    <a:pt x="6872" y="2307"/>
                  </a:lnTo>
                  <a:lnTo>
                    <a:pt x="6826" y="2242"/>
                  </a:lnTo>
                  <a:lnTo>
                    <a:pt x="6779" y="2179"/>
                  </a:lnTo>
                  <a:lnTo>
                    <a:pt x="6729" y="2118"/>
                  </a:lnTo>
                  <a:lnTo>
                    <a:pt x="6677" y="2058"/>
                  </a:lnTo>
                  <a:lnTo>
                    <a:pt x="6623" y="2001"/>
                  </a:lnTo>
                  <a:lnTo>
                    <a:pt x="6568" y="1945"/>
                  </a:lnTo>
                  <a:lnTo>
                    <a:pt x="6510" y="1891"/>
                  </a:lnTo>
                  <a:lnTo>
                    <a:pt x="6451" y="1840"/>
                  </a:lnTo>
                  <a:lnTo>
                    <a:pt x="6389" y="1790"/>
                  </a:lnTo>
                  <a:lnTo>
                    <a:pt x="6326" y="1742"/>
                  </a:lnTo>
                  <a:lnTo>
                    <a:pt x="6262" y="1697"/>
                  </a:lnTo>
                  <a:lnTo>
                    <a:pt x="6196" y="1653"/>
                  </a:lnTo>
                  <a:lnTo>
                    <a:pt x="6128" y="1612"/>
                  </a:lnTo>
                  <a:lnTo>
                    <a:pt x="6059" y="1573"/>
                  </a:lnTo>
                  <a:lnTo>
                    <a:pt x="5988" y="1537"/>
                  </a:lnTo>
                  <a:lnTo>
                    <a:pt x="5917" y="1503"/>
                  </a:lnTo>
                  <a:lnTo>
                    <a:pt x="5844" y="1472"/>
                  </a:lnTo>
                  <a:lnTo>
                    <a:pt x="5770" y="1443"/>
                  </a:lnTo>
                  <a:lnTo>
                    <a:pt x="5696" y="1417"/>
                  </a:lnTo>
                  <a:lnTo>
                    <a:pt x="5621" y="1394"/>
                  </a:lnTo>
                  <a:lnTo>
                    <a:pt x="5545" y="1373"/>
                  </a:lnTo>
                  <a:lnTo>
                    <a:pt x="5468" y="1354"/>
                  </a:lnTo>
                  <a:lnTo>
                    <a:pt x="5390" y="1339"/>
                  </a:lnTo>
                  <a:lnTo>
                    <a:pt x="5313" y="1326"/>
                  </a:lnTo>
                  <a:lnTo>
                    <a:pt x="5234" y="1315"/>
                  </a:lnTo>
                  <a:lnTo>
                    <a:pt x="5155" y="1307"/>
                  </a:lnTo>
                  <a:lnTo>
                    <a:pt x="5076" y="1302"/>
                  </a:lnTo>
                  <a:lnTo>
                    <a:pt x="5000" y="1300"/>
                  </a:lnTo>
                  <a:lnTo>
                    <a:pt x="4924" y="1302"/>
                  </a:lnTo>
                  <a:lnTo>
                    <a:pt x="4845" y="1307"/>
                  </a:lnTo>
                  <a:lnTo>
                    <a:pt x="4766" y="1315"/>
                  </a:lnTo>
                  <a:lnTo>
                    <a:pt x="4687" y="1326"/>
                  </a:lnTo>
                  <a:lnTo>
                    <a:pt x="4610" y="1339"/>
                  </a:lnTo>
                  <a:lnTo>
                    <a:pt x="4532" y="1354"/>
                  </a:lnTo>
                  <a:lnTo>
                    <a:pt x="4455" y="1373"/>
                  </a:lnTo>
                  <a:lnTo>
                    <a:pt x="4379" y="1394"/>
                  </a:lnTo>
                  <a:lnTo>
                    <a:pt x="4304" y="1417"/>
                  </a:lnTo>
                  <a:lnTo>
                    <a:pt x="4230" y="1443"/>
                  </a:lnTo>
                  <a:lnTo>
                    <a:pt x="4156" y="1472"/>
                  </a:lnTo>
                  <a:lnTo>
                    <a:pt x="4083" y="1503"/>
                  </a:lnTo>
                  <a:lnTo>
                    <a:pt x="4012" y="1537"/>
                  </a:lnTo>
                  <a:lnTo>
                    <a:pt x="3941" y="1573"/>
                  </a:lnTo>
                  <a:lnTo>
                    <a:pt x="3872" y="1612"/>
                  </a:lnTo>
                  <a:lnTo>
                    <a:pt x="3804" y="1653"/>
                  </a:lnTo>
                  <a:lnTo>
                    <a:pt x="3738" y="1697"/>
                  </a:lnTo>
                  <a:lnTo>
                    <a:pt x="3674" y="1742"/>
                  </a:lnTo>
                  <a:lnTo>
                    <a:pt x="3611" y="1790"/>
                  </a:lnTo>
                  <a:lnTo>
                    <a:pt x="3549" y="1840"/>
                  </a:lnTo>
                  <a:lnTo>
                    <a:pt x="3490" y="1891"/>
                  </a:lnTo>
                  <a:lnTo>
                    <a:pt x="3432" y="1945"/>
                  </a:lnTo>
                  <a:lnTo>
                    <a:pt x="3377" y="2001"/>
                  </a:lnTo>
                  <a:lnTo>
                    <a:pt x="3323" y="2058"/>
                  </a:lnTo>
                  <a:lnTo>
                    <a:pt x="3271" y="2118"/>
                  </a:lnTo>
                  <a:lnTo>
                    <a:pt x="3221" y="2179"/>
                  </a:lnTo>
                  <a:lnTo>
                    <a:pt x="3174" y="2242"/>
                  </a:lnTo>
                  <a:lnTo>
                    <a:pt x="3128" y="2307"/>
                  </a:lnTo>
                  <a:lnTo>
                    <a:pt x="3084" y="2374"/>
                  </a:lnTo>
                  <a:lnTo>
                    <a:pt x="3043" y="2442"/>
                  </a:lnTo>
                  <a:lnTo>
                    <a:pt x="3005" y="2511"/>
                  </a:lnTo>
                  <a:lnTo>
                    <a:pt x="2968" y="2581"/>
                  </a:lnTo>
                  <a:lnTo>
                    <a:pt x="2934" y="2652"/>
                  </a:lnTo>
                  <a:lnTo>
                    <a:pt x="2903" y="2725"/>
                  </a:lnTo>
                  <a:lnTo>
                    <a:pt x="2874" y="2798"/>
                  </a:lnTo>
                  <a:lnTo>
                    <a:pt x="2848" y="2873"/>
                  </a:lnTo>
                  <a:lnTo>
                    <a:pt x="2824" y="2948"/>
                  </a:lnTo>
                  <a:lnTo>
                    <a:pt x="2803" y="3024"/>
                  </a:lnTo>
                  <a:lnTo>
                    <a:pt x="2785" y="3101"/>
                  </a:lnTo>
                  <a:lnTo>
                    <a:pt x="2769" y="3178"/>
                  </a:lnTo>
                  <a:lnTo>
                    <a:pt x="2756" y="3256"/>
                  </a:lnTo>
                  <a:lnTo>
                    <a:pt x="2745" y="3335"/>
                  </a:lnTo>
                  <a:lnTo>
                    <a:pt x="2738" y="3413"/>
                  </a:lnTo>
                  <a:lnTo>
                    <a:pt x="2733" y="3492"/>
                  </a:lnTo>
                  <a:lnTo>
                    <a:pt x="2731" y="3571"/>
                  </a:lnTo>
                  <a:lnTo>
                    <a:pt x="2731" y="3650"/>
                  </a:lnTo>
                  <a:lnTo>
                    <a:pt x="2734" y="3729"/>
                  </a:lnTo>
                  <a:lnTo>
                    <a:pt x="2740" y="3808"/>
                  </a:lnTo>
                  <a:lnTo>
                    <a:pt x="2749" y="3886"/>
                  </a:lnTo>
                  <a:lnTo>
                    <a:pt x="2760" y="3965"/>
                  </a:lnTo>
                  <a:lnTo>
                    <a:pt x="2774" y="4042"/>
                  </a:lnTo>
                  <a:lnTo>
                    <a:pt x="2791" y="4120"/>
                  </a:lnTo>
                  <a:lnTo>
                    <a:pt x="2810" y="4196"/>
                  </a:lnTo>
                  <a:lnTo>
                    <a:pt x="2832" y="4272"/>
                  </a:lnTo>
                  <a:lnTo>
                    <a:pt x="2856" y="4348"/>
                  </a:lnTo>
                  <a:lnTo>
                    <a:pt x="2883" y="4422"/>
                  </a:lnTo>
                  <a:lnTo>
                    <a:pt x="2913" y="4496"/>
                  </a:lnTo>
                  <a:lnTo>
                    <a:pt x="2945" y="4568"/>
                  </a:lnTo>
                  <a:lnTo>
                    <a:pt x="2980" y="4639"/>
                  </a:lnTo>
                  <a:lnTo>
                    <a:pt x="3017" y="4709"/>
                  </a:lnTo>
                  <a:lnTo>
                    <a:pt x="3056" y="4777"/>
                  </a:lnTo>
                  <a:lnTo>
                    <a:pt x="3098" y="4844"/>
                  </a:lnTo>
                  <a:lnTo>
                    <a:pt x="3142" y="4910"/>
                  </a:lnTo>
                  <a:lnTo>
                    <a:pt x="3188" y="4974"/>
                  </a:lnTo>
                  <a:lnTo>
                    <a:pt x="3236" y="5036"/>
                  </a:lnTo>
                  <a:lnTo>
                    <a:pt x="3287" y="5097"/>
                  </a:lnTo>
                  <a:lnTo>
                    <a:pt x="3339" y="5156"/>
                  </a:lnTo>
                  <a:lnTo>
                    <a:pt x="3394" y="5213"/>
                  </a:lnTo>
                  <a:lnTo>
                    <a:pt x="3451" y="5269"/>
                  </a:lnTo>
                  <a:lnTo>
                    <a:pt x="3501" y="5315"/>
                  </a:lnTo>
                  <a:lnTo>
                    <a:pt x="3568" y="5363"/>
                  </a:lnTo>
                  <a:lnTo>
                    <a:pt x="3580" y="5371"/>
                  </a:lnTo>
                  <a:lnTo>
                    <a:pt x="3656" y="5432"/>
                  </a:lnTo>
                  <a:lnTo>
                    <a:pt x="3667" y="5442"/>
                  </a:lnTo>
                  <a:lnTo>
                    <a:pt x="3738" y="5506"/>
                  </a:lnTo>
                  <a:lnTo>
                    <a:pt x="3750" y="5517"/>
                  </a:lnTo>
                  <a:lnTo>
                    <a:pt x="3816" y="5585"/>
                  </a:lnTo>
                  <a:lnTo>
                    <a:pt x="3828" y="5597"/>
                  </a:lnTo>
                  <a:lnTo>
                    <a:pt x="3889" y="5670"/>
                  </a:lnTo>
                  <a:lnTo>
                    <a:pt x="3900" y="5683"/>
                  </a:lnTo>
                  <a:lnTo>
                    <a:pt x="3956" y="5759"/>
                  </a:lnTo>
                  <a:lnTo>
                    <a:pt x="3966" y="5774"/>
                  </a:lnTo>
                  <a:lnTo>
                    <a:pt x="4017" y="5854"/>
                  </a:lnTo>
                  <a:lnTo>
                    <a:pt x="4026" y="5870"/>
                  </a:lnTo>
                  <a:lnTo>
                    <a:pt x="4071" y="5954"/>
                  </a:lnTo>
                  <a:lnTo>
                    <a:pt x="4079" y="5971"/>
                  </a:lnTo>
                  <a:lnTo>
                    <a:pt x="4118" y="6058"/>
                  </a:lnTo>
                  <a:lnTo>
                    <a:pt x="4125" y="6076"/>
                  </a:lnTo>
                  <a:lnTo>
                    <a:pt x="4157" y="6168"/>
                  </a:lnTo>
                  <a:lnTo>
                    <a:pt x="4163" y="6186"/>
                  </a:lnTo>
                  <a:lnTo>
                    <a:pt x="4189" y="6282"/>
                  </a:lnTo>
                  <a:lnTo>
                    <a:pt x="4193" y="6300"/>
                  </a:lnTo>
                  <a:lnTo>
                    <a:pt x="4211" y="6400"/>
                  </a:lnTo>
                  <a:close/>
                  <a:moveTo>
                    <a:pt x="6084" y="8172"/>
                  </a:moveTo>
                  <a:lnTo>
                    <a:pt x="6052" y="8179"/>
                  </a:lnTo>
                  <a:lnTo>
                    <a:pt x="6019" y="8181"/>
                  </a:lnTo>
                  <a:lnTo>
                    <a:pt x="3981" y="8181"/>
                  </a:lnTo>
                  <a:lnTo>
                    <a:pt x="3948" y="8179"/>
                  </a:lnTo>
                  <a:lnTo>
                    <a:pt x="3916" y="8172"/>
                  </a:lnTo>
                  <a:lnTo>
                    <a:pt x="3885" y="8162"/>
                  </a:lnTo>
                  <a:lnTo>
                    <a:pt x="3856" y="8148"/>
                  </a:lnTo>
                  <a:lnTo>
                    <a:pt x="3829" y="8129"/>
                  </a:lnTo>
                  <a:lnTo>
                    <a:pt x="3804" y="8108"/>
                  </a:lnTo>
                  <a:lnTo>
                    <a:pt x="3783" y="8083"/>
                  </a:lnTo>
                  <a:lnTo>
                    <a:pt x="3764" y="8056"/>
                  </a:lnTo>
                  <a:lnTo>
                    <a:pt x="3750" y="8027"/>
                  </a:lnTo>
                  <a:lnTo>
                    <a:pt x="3740" y="7996"/>
                  </a:lnTo>
                  <a:lnTo>
                    <a:pt x="3733" y="7964"/>
                  </a:lnTo>
                  <a:lnTo>
                    <a:pt x="3731" y="7931"/>
                  </a:lnTo>
                  <a:lnTo>
                    <a:pt x="3733" y="7898"/>
                  </a:lnTo>
                  <a:lnTo>
                    <a:pt x="3740" y="7866"/>
                  </a:lnTo>
                  <a:lnTo>
                    <a:pt x="3750" y="7835"/>
                  </a:lnTo>
                  <a:lnTo>
                    <a:pt x="3764" y="7806"/>
                  </a:lnTo>
                  <a:lnTo>
                    <a:pt x="3783" y="7779"/>
                  </a:lnTo>
                  <a:lnTo>
                    <a:pt x="3804" y="7754"/>
                  </a:lnTo>
                  <a:lnTo>
                    <a:pt x="3829" y="7733"/>
                  </a:lnTo>
                  <a:lnTo>
                    <a:pt x="3856" y="7714"/>
                  </a:lnTo>
                  <a:lnTo>
                    <a:pt x="3885" y="7700"/>
                  </a:lnTo>
                  <a:lnTo>
                    <a:pt x="3916" y="7690"/>
                  </a:lnTo>
                  <a:lnTo>
                    <a:pt x="3948" y="7683"/>
                  </a:lnTo>
                  <a:lnTo>
                    <a:pt x="3981" y="7681"/>
                  </a:lnTo>
                  <a:lnTo>
                    <a:pt x="6019" y="7681"/>
                  </a:lnTo>
                  <a:lnTo>
                    <a:pt x="6052" y="7683"/>
                  </a:lnTo>
                  <a:lnTo>
                    <a:pt x="6084" y="7690"/>
                  </a:lnTo>
                  <a:lnTo>
                    <a:pt x="6115" y="7700"/>
                  </a:lnTo>
                  <a:lnTo>
                    <a:pt x="6144" y="7714"/>
                  </a:lnTo>
                  <a:lnTo>
                    <a:pt x="6171" y="7733"/>
                  </a:lnTo>
                  <a:lnTo>
                    <a:pt x="6196" y="7754"/>
                  </a:lnTo>
                  <a:lnTo>
                    <a:pt x="6217" y="7779"/>
                  </a:lnTo>
                  <a:lnTo>
                    <a:pt x="6236" y="7806"/>
                  </a:lnTo>
                  <a:lnTo>
                    <a:pt x="6250" y="7835"/>
                  </a:lnTo>
                  <a:lnTo>
                    <a:pt x="6260" y="7866"/>
                  </a:lnTo>
                  <a:lnTo>
                    <a:pt x="6267" y="7898"/>
                  </a:lnTo>
                  <a:lnTo>
                    <a:pt x="6269" y="7931"/>
                  </a:lnTo>
                  <a:lnTo>
                    <a:pt x="6267" y="7964"/>
                  </a:lnTo>
                  <a:lnTo>
                    <a:pt x="6260" y="7996"/>
                  </a:lnTo>
                  <a:lnTo>
                    <a:pt x="6250" y="8027"/>
                  </a:lnTo>
                  <a:lnTo>
                    <a:pt x="6236" y="8056"/>
                  </a:lnTo>
                  <a:lnTo>
                    <a:pt x="6217" y="8083"/>
                  </a:lnTo>
                  <a:lnTo>
                    <a:pt x="6196" y="8108"/>
                  </a:lnTo>
                  <a:lnTo>
                    <a:pt x="6171" y="8129"/>
                  </a:lnTo>
                  <a:lnTo>
                    <a:pt x="6144" y="8148"/>
                  </a:lnTo>
                  <a:lnTo>
                    <a:pt x="6115" y="8162"/>
                  </a:lnTo>
                  <a:lnTo>
                    <a:pt x="6084" y="8172"/>
                  </a:lnTo>
                  <a:close/>
                  <a:moveTo>
                    <a:pt x="5702" y="9191"/>
                  </a:moveTo>
                  <a:lnTo>
                    <a:pt x="5670" y="9198"/>
                  </a:lnTo>
                  <a:lnTo>
                    <a:pt x="5637" y="9200"/>
                  </a:lnTo>
                  <a:lnTo>
                    <a:pt x="4363" y="9200"/>
                  </a:lnTo>
                  <a:lnTo>
                    <a:pt x="4330" y="9198"/>
                  </a:lnTo>
                  <a:lnTo>
                    <a:pt x="4298" y="9191"/>
                  </a:lnTo>
                  <a:lnTo>
                    <a:pt x="4267" y="9181"/>
                  </a:lnTo>
                  <a:lnTo>
                    <a:pt x="4238" y="9167"/>
                  </a:lnTo>
                  <a:lnTo>
                    <a:pt x="4211" y="9148"/>
                  </a:lnTo>
                  <a:lnTo>
                    <a:pt x="4186" y="9127"/>
                  </a:lnTo>
                  <a:lnTo>
                    <a:pt x="4165" y="9102"/>
                  </a:lnTo>
                  <a:lnTo>
                    <a:pt x="4146" y="9075"/>
                  </a:lnTo>
                  <a:lnTo>
                    <a:pt x="4132" y="9046"/>
                  </a:lnTo>
                  <a:lnTo>
                    <a:pt x="4122" y="9015"/>
                  </a:lnTo>
                  <a:lnTo>
                    <a:pt x="4115" y="8983"/>
                  </a:lnTo>
                  <a:lnTo>
                    <a:pt x="4113" y="8950"/>
                  </a:lnTo>
                  <a:lnTo>
                    <a:pt x="4115" y="8917"/>
                  </a:lnTo>
                  <a:lnTo>
                    <a:pt x="4122" y="8885"/>
                  </a:lnTo>
                  <a:lnTo>
                    <a:pt x="4132" y="8854"/>
                  </a:lnTo>
                  <a:lnTo>
                    <a:pt x="4146" y="8825"/>
                  </a:lnTo>
                  <a:lnTo>
                    <a:pt x="4165" y="8798"/>
                  </a:lnTo>
                  <a:lnTo>
                    <a:pt x="4186" y="8773"/>
                  </a:lnTo>
                  <a:lnTo>
                    <a:pt x="4211" y="8752"/>
                  </a:lnTo>
                  <a:lnTo>
                    <a:pt x="4238" y="8733"/>
                  </a:lnTo>
                  <a:lnTo>
                    <a:pt x="4267" y="8719"/>
                  </a:lnTo>
                  <a:lnTo>
                    <a:pt x="4298" y="8709"/>
                  </a:lnTo>
                  <a:lnTo>
                    <a:pt x="4330" y="8702"/>
                  </a:lnTo>
                  <a:lnTo>
                    <a:pt x="4363" y="8700"/>
                  </a:lnTo>
                  <a:lnTo>
                    <a:pt x="5637" y="8700"/>
                  </a:lnTo>
                  <a:lnTo>
                    <a:pt x="5670" y="8702"/>
                  </a:lnTo>
                  <a:lnTo>
                    <a:pt x="5702" y="8709"/>
                  </a:lnTo>
                  <a:lnTo>
                    <a:pt x="5733" y="8719"/>
                  </a:lnTo>
                  <a:lnTo>
                    <a:pt x="5762" y="8733"/>
                  </a:lnTo>
                  <a:lnTo>
                    <a:pt x="5789" y="8752"/>
                  </a:lnTo>
                  <a:lnTo>
                    <a:pt x="5814" y="8773"/>
                  </a:lnTo>
                  <a:lnTo>
                    <a:pt x="5835" y="8798"/>
                  </a:lnTo>
                  <a:lnTo>
                    <a:pt x="5854" y="8825"/>
                  </a:lnTo>
                  <a:lnTo>
                    <a:pt x="5868" y="8854"/>
                  </a:lnTo>
                  <a:lnTo>
                    <a:pt x="5878" y="8885"/>
                  </a:lnTo>
                  <a:lnTo>
                    <a:pt x="5885" y="8917"/>
                  </a:lnTo>
                  <a:lnTo>
                    <a:pt x="5887" y="8950"/>
                  </a:lnTo>
                  <a:lnTo>
                    <a:pt x="5885" y="8983"/>
                  </a:lnTo>
                  <a:lnTo>
                    <a:pt x="5878" y="9015"/>
                  </a:lnTo>
                  <a:lnTo>
                    <a:pt x="5868" y="9046"/>
                  </a:lnTo>
                  <a:lnTo>
                    <a:pt x="5854" y="9075"/>
                  </a:lnTo>
                  <a:lnTo>
                    <a:pt x="5835" y="9102"/>
                  </a:lnTo>
                  <a:lnTo>
                    <a:pt x="5814" y="9127"/>
                  </a:lnTo>
                  <a:lnTo>
                    <a:pt x="5789" y="9148"/>
                  </a:lnTo>
                  <a:lnTo>
                    <a:pt x="5762" y="9167"/>
                  </a:lnTo>
                  <a:lnTo>
                    <a:pt x="5733" y="9181"/>
                  </a:lnTo>
                  <a:lnTo>
                    <a:pt x="5702" y="9191"/>
                  </a:lnTo>
                  <a:close/>
                </a:path>
              </a:pathLst>
            </a:custGeom>
            <a:solidFill>
              <a:schemeClr val="accent1">
                <a:lumMod val="50000"/>
              </a:scheme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sp>
        <p:nvSpPr>
          <p:cNvPr id="2" name="Footer Placeholder 1">
            <a:extLst>
              <a:ext uri="{FF2B5EF4-FFF2-40B4-BE49-F238E27FC236}">
                <a16:creationId xmlns:a16="http://schemas.microsoft.com/office/drawing/2014/main" id="{E183C870-21DF-5B34-46FC-0EA3A8F67FB9}"/>
              </a:ext>
            </a:extLst>
          </p:cNvPr>
          <p:cNvSpPr>
            <a:spLocks noGrp="1"/>
          </p:cNvSpPr>
          <p:nvPr>
            <p:ph type="ftr" sz="quarter" idx="11"/>
          </p:nvPr>
        </p:nvSpPr>
        <p:spPr/>
        <p:txBody>
          <a:bodyPr/>
          <a:lstStyle/>
          <a:p>
            <a:endParaRPr lang="en-PH" dirty="0"/>
          </a:p>
        </p:txBody>
      </p:sp>
    </p:spTree>
    <p:extLst>
      <p:ext uri="{BB962C8B-B14F-4D97-AF65-F5344CB8AC3E}">
        <p14:creationId xmlns:p14="http://schemas.microsoft.com/office/powerpoint/2010/main" val="1171636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5508572-88A6-4602-B7C2-B950B6CF7654}"/>
              </a:ext>
            </a:extLst>
          </p:cNvPr>
          <p:cNvSpPr/>
          <p:nvPr/>
        </p:nvSpPr>
        <p:spPr>
          <a:xfrm>
            <a:off x="0" y="0"/>
            <a:ext cx="3169920" cy="6858000"/>
          </a:xfrm>
          <a:prstGeom prst="rect">
            <a:avLst/>
          </a:prstGeom>
          <a:gradFill>
            <a:gsLst>
              <a:gs pos="0">
                <a:schemeClr val="accent1"/>
              </a:gs>
              <a:gs pos="100000">
                <a:schemeClr val="accent3"/>
              </a:gs>
            </a:gsLst>
            <a:lin ang="135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2" name="Rectangle 1">
            <a:extLst>
              <a:ext uri="{FF2B5EF4-FFF2-40B4-BE49-F238E27FC236}">
                <a16:creationId xmlns:a16="http://schemas.microsoft.com/office/drawing/2014/main" id="{2E66FE17-603A-4D86-A25D-62C06D9A8681}"/>
              </a:ext>
            </a:extLst>
          </p:cNvPr>
          <p:cNvSpPr/>
          <p:nvPr/>
        </p:nvSpPr>
        <p:spPr>
          <a:xfrm>
            <a:off x="205740" y="2882786"/>
            <a:ext cx="2758440" cy="10924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91440" rIns="91440" bIns="91440" rtlCol="0" anchor="ctr">
            <a:noAutofit/>
          </a:bodyPr>
          <a:lstStyle/>
          <a:p>
            <a:pPr algn="ctr">
              <a:lnSpc>
                <a:spcPct val="95000"/>
              </a:lnSpc>
            </a:pPr>
            <a:r>
              <a:rPr lang="en-US" sz="3600" b="1" kern="0" dirty="0">
                <a:solidFill>
                  <a:schemeClr val="bg1"/>
                </a:solidFill>
              </a:rPr>
              <a:t>Workshop Agenda</a:t>
            </a:r>
          </a:p>
        </p:txBody>
      </p:sp>
      <p:graphicFrame>
        <p:nvGraphicFramePr>
          <p:cNvPr id="28" name="Table 36">
            <a:extLst>
              <a:ext uri="{FF2B5EF4-FFF2-40B4-BE49-F238E27FC236}">
                <a16:creationId xmlns:a16="http://schemas.microsoft.com/office/drawing/2014/main" id="{96DA6552-CA10-49EC-9C1B-479D818E6A75}"/>
              </a:ext>
            </a:extLst>
          </p:cNvPr>
          <p:cNvGraphicFramePr>
            <a:graphicFrameLocks noGrp="1"/>
          </p:cNvGraphicFramePr>
          <p:nvPr>
            <p:extLst>
              <p:ext uri="{D42A27DB-BD31-4B8C-83A1-F6EECF244321}">
                <p14:modId xmlns:p14="http://schemas.microsoft.com/office/powerpoint/2010/main" val="488343067"/>
              </p:ext>
            </p:extLst>
          </p:nvPr>
        </p:nvGraphicFramePr>
        <p:xfrm>
          <a:off x="3655241" y="990050"/>
          <a:ext cx="8033839" cy="5212078"/>
        </p:xfrm>
        <a:graphic>
          <a:graphicData uri="http://schemas.openxmlformats.org/drawingml/2006/table">
            <a:tbl>
              <a:tblPr firstRow="1">
                <a:tableStyleId>{2D5ABB26-0587-4C30-8999-92F81FD0307C}</a:tableStyleId>
              </a:tblPr>
              <a:tblGrid>
                <a:gridCol w="4432119">
                  <a:extLst>
                    <a:ext uri="{9D8B030D-6E8A-4147-A177-3AD203B41FA5}">
                      <a16:colId xmlns:a16="http://schemas.microsoft.com/office/drawing/2014/main" val="553819418"/>
                    </a:ext>
                  </a:extLst>
                </a:gridCol>
                <a:gridCol w="1483034">
                  <a:extLst>
                    <a:ext uri="{9D8B030D-6E8A-4147-A177-3AD203B41FA5}">
                      <a16:colId xmlns:a16="http://schemas.microsoft.com/office/drawing/2014/main" val="3688080977"/>
                    </a:ext>
                  </a:extLst>
                </a:gridCol>
                <a:gridCol w="2118686">
                  <a:extLst>
                    <a:ext uri="{9D8B030D-6E8A-4147-A177-3AD203B41FA5}">
                      <a16:colId xmlns:a16="http://schemas.microsoft.com/office/drawing/2014/main" val="2755117715"/>
                    </a:ext>
                  </a:extLst>
                </a:gridCol>
              </a:tblGrid>
              <a:tr h="550638">
                <a:tc>
                  <a:txBody>
                    <a:bodyPr/>
                    <a:lstStyle/>
                    <a:p>
                      <a:pPr marL="0" lvl="0" indent="0" algn="l" defTabSz="914400" rtl="0" eaLnBrk="1" fontAlgn="base" latinLnBrk="0" hangingPunct="1">
                        <a:lnSpc>
                          <a:spcPct val="100000"/>
                        </a:lnSpc>
                        <a:spcBef>
                          <a:spcPts val="0"/>
                        </a:spcBef>
                        <a:spcAft>
                          <a:spcPts val="0"/>
                        </a:spcAft>
                        <a:buFont typeface="Trebuchet MS" panose="020B0603020202020204" pitchFamily="34" charset="0"/>
                        <a:buChar char="​"/>
                      </a:pPr>
                      <a:r>
                        <a:rPr lang="en-US" sz="1600" b="1" i="0" u="none" dirty="0">
                          <a:solidFill>
                            <a:schemeClr val="tx1"/>
                          </a:solidFill>
                          <a:latin typeface="+mn-lt"/>
                        </a:rPr>
                        <a:t>Session topic</a:t>
                      </a:r>
                    </a:p>
                  </a:txBody>
                  <a:tcPr marL="0" marR="0" anchor="ctr">
                    <a:lnB w="57150" cap="flat" cmpd="sng" algn="ctr">
                      <a:solidFill>
                        <a:schemeClr val="accent1"/>
                      </a:solidFill>
                      <a:prstDash val="solid"/>
                      <a:round/>
                      <a:headEnd type="none" w="med" len="med"/>
                      <a:tailEnd type="none" w="med" len="med"/>
                    </a:lnB>
                  </a:tcPr>
                </a:tc>
                <a:tc>
                  <a:txBody>
                    <a:bodyPr/>
                    <a:lstStyle/>
                    <a:p>
                      <a:pPr marL="0" lvl="0" indent="0" algn="ctr" defTabSz="914400" rtl="0" eaLnBrk="1" fontAlgn="base" latinLnBrk="0" hangingPunct="1">
                        <a:lnSpc>
                          <a:spcPct val="100000"/>
                        </a:lnSpc>
                        <a:spcBef>
                          <a:spcPts val="0"/>
                        </a:spcBef>
                        <a:spcAft>
                          <a:spcPts val="0"/>
                        </a:spcAft>
                        <a:buFont typeface="Trebuchet MS" panose="020B0603020202020204" pitchFamily="34" charset="0"/>
                        <a:buChar char="​"/>
                      </a:pPr>
                      <a:r>
                        <a:rPr lang="en-US" sz="1600" b="1" i="0" u="none" dirty="0">
                          <a:solidFill>
                            <a:schemeClr val="tx1"/>
                          </a:solidFill>
                          <a:latin typeface="+mn-lt"/>
                        </a:rPr>
                        <a:t>Leads</a:t>
                      </a:r>
                    </a:p>
                  </a:txBody>
                  <a:tcPr marL="0" marR="0" anchor="ctr">
                    <a:lnB w="57150" cap="flat" cmpd="sng" algn="ctr">
                      <a:solidFill>
                        <a:schemeClr val="accent1"/>
                      </a:solidFill>
                      <a:prstDash val="solid"/>
                      <a:round/>
                      <a:headEnd type="none" w="med" len="med"/>
                      <a:tailEnd type="none" w="med" len="med"/>
                    </a:lnB>
                  </a:tcPr>
                </a:tc>
                <a:tc>
                  <a:txBody>
                    <a:bodyPr/>
                    <a:lstStyle/>
                    <a:p>
                      <a:pPr marL="0" lvl="0" indent="0" algn="ctr" defTabSz="914400" rtl="0" eaLnBrk="1" fontAlgn="base" latinLnBrk="0" hangingPunct="1">
                        <a:lnSpc>
                          <a:spcPct val="100000"/>
                        </a:lnSpc>
                        <a:spcBef>
                          <a:spcPts val="0"/>
                        </a:spcBef>
                        <a:spcAft>
                          <a:spcPts val="0"/>
                        </a:spcAft>
                        <a:buFont typeface="Trebuchet MS" panose="020B0603020202020204" pitchFamily="34" charset="0"/>
                        <a:buChar char="​"/>
                      </a:pPr>
                      <a:r>
                        <a:rPr lang="en-US" sz="1600" b="1" i="0" u="none" dirty="0">
                          <a:solidFill>
                            <a:schemeClr val="tx1"/>
                          </a:solidFill>
                          <a:latin typeface="+mn-lt"/>
                        </a:rPr>
                        <a:t>Time</a:t>
                      </a:r>
                    </a:p>
                  </a:txBody>
                  <a:tcPr marL="0" marR="0" anchor="ctr">
                    <a:lnB w="57150" cap="flat" cmpd="sng" algn="ctr">
                      <a:solidFill>
                        <a:schemeClr val="accent1"/>
                      </a:solidFill>
                      <a:prstDash val="solid"/>
                      <a:round/>
                      <a:headEnd type="none" w="med" len="med"/>
                      <a:tailEnd type="none" w="med" len="med"/>
                    </a:lnB>
                  </a:tcPr>
                </a:tc>
                <a:extLst>
                  <a:ext uri="{0D108BD9-81ED-4DB2-BD59-A6C34878D82A}">
                    <a16:rowId xmlns:a16="http://schemas.microsoft.com/office/drawing/2014/main" val="437486850"/>
                  </a:ext>
                </a:extLst>
              </a:tr>
              <a:tr h="466144">
                <a:tc>
                  <a:txBody>
                    <a:bodyPr/>
                    <a:lstStyle/>
                    <a:p>
                      <a:pPr marL="0" indent="0" algn="l" defTabSz="914400" rtl="0" eaLnBrk="1" fontAlgn="auto" latinLnBrk="0" hangingPunct="1">
                        <a:lnSpc>
                          <a:spcPct val="100000"/>
                        </a:lnSpc>
                        <a:spcBef>
                          <a:spcPts val="0"/>
                        </a:spcBef>
                        <a:spcAft>
                          <a:spcPts val="0"/>
                        </a:spcAft>
                        <a:buFont typeface="Trebuchet MS" panose="020B0603020202020204" pitchFamily="34" charset="0"/>
                        <a:buChar char="​"/>
                      </a:pPr>
                      <a:r>
                        <a:rPr lang="en-US" sz="1600" b="0" i="0" u="none" dirty="0">
                          <a:solidFill>
                            <a:schemeClr val="tx1"/>
                          </a:solidFill>
                          <a:latin typeface="+mn-lt"/>
                        </a:rPr>
                        <a:t>The case for change</a:t>
                      </a:r>
                    </a:p>
                  </a:txBody>
                  <a:tcPr marL="396000" marR="0" marT="27432" marB="27432" anchor="ctr">
                    <a:lnR w="57150" cap="flat" cmpd="sng" algn="ctr">
                      <a:noFill/>
                      <a:prstDash val="solid"/>
                      <a:round/>
                      <a:headEnd type="none" w="med" len="med"/>
                      <a:tailEnd type="none" w="med" len="med"/>
                    </a:lnR>
                    <a:lnT w="57150" cap="flat" cmpd="sng" algn="ctr">
                      <a:solidFill>
                        <a:schemeClr val="accent1"/>
                      </a:solidFill>
                      <a:prstDash val="solid"/>
                      <a:round/>
                      <a:headEnd type="none" w="med" len="med"/>
                      <a:tailEnd type="none" w="med" len="med"/>
                    </a:lnT>
                    <a:lnB w="9525" cap="flat" cmpd="sng" algn="ctr">
                      <a:solidFill>
                        <a:srgbClr val="9A9A9A"/>
                      </a:solidFill>
                      <a:prstDash val="sysDot"/>
                      <a:round/>
                      <a:headEnd type="none" w="med" len="med"/>
                      <a:tailEnd type="none" w="med" len="med"/>
                    </a:lnB>
                    <a:solidFill>
                      <a:srgbClr val="FFFFFF"/>
                    </a:solidFill>
                  </a:tcPr>
                </a:tc>
                <a:tc>
                  <a:txBody>
                    <a:bodyPr/>
                    <a:lstStyle/>
                    <a:p>
                      <a:pPr marL="0" indent="0" algn="ctr" defTabSz="914400" rtl="0" eaLnBrk="1" fontAlgn="auto" latinLnBrk="0" hangingPunct="1">
                        <a:lnSpc>
                          <a:spcPct val="100000"/>
                        </a:lnSpc>
                        <a:spcBef>
                          <a:spcPts val="0"/>
                        </a:spcBef>
                        <a:spcAft>
                          <a:spcPts val="0"/>
                        </a:spcAft>
                        <a:buFont typeface="Trebuchet MS" panose="020B0603020202020204" pitchFamily="34" charset="0"/>
                        <a:buChar char="​"/>
                      </a:pPr>
                      <a:r>
                        <a:rPr lang="en-US" sz="1600" b="0" i="0" u="none" dirty="0">
                          <a:solidFill>
                            <a:schemeClr val="tx1"/>
                          </a:solidFill>
                          <a:latin typeface="+mn-lt"/>
                        </a:rPr>
                        <a:t>Sponsor</a:t>
                      </a:r>
                    </a:p>
                  </a:txBody>
                  <a:tcPr marL="0" marR="0" marT="27432" marB="27432"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57150" cap="flat" cmpd="sng" algn="ctr">
                      <a:solidFill>
                        <a:schemeClr val="accent1"/>
                      </a:solidFill>
                      <a:prstDash val="solid"/>
                      <a:round/>
                      <a:headEnd type="none" w="med" len="med"/>
                      <a:tailEnd type="none" w="med" len="med"/>
                    </a:lnT>
                    <a:lnB w="9525" cap="flat" cmpd="sng" algn="ctr">
                      <a:solidFill>
                        <a:srgbClr val="9A9A9A"/>
                      </a:solidFill>
                      <a:prstDash val="sysDot"/>
                      <a:round/>
                      <a:headEnd type="none" w="med" len="med"/>
                      <a:tailEnd type="none" w="med" len="med"/>
                    </a:lnB>
                    <a:solidFill>
                      <a:srgbClr val="FFFFFF"/>
                    </a:solidFill>
                  </a:tcPr>
                </a:tc>
                <a:tc>
                  <a:txBody>
                    <a:bodyPr/>
                    <a:lstStyle/>
                    <a:p>
                      <a:pPr marL="0" indent="0" algn="ctr" defTabSz="914400" rtl="0" eaLnBrk="1" fontAlgn="auto" latinLnBrk="0" hangingPunct="1">
                        <a:lnSpc>
                          <a:spcPct val="100000"/>
                        </a:lnSpc>
                        <a:spcBef>
                          <a:spcPts val="0"/>
                        </a:spcBef>
                        <a:spcAft>
                          <a:spcPts val="0"/>
                        </a:spcAft>
                        <a:buFont typeface="Trebuchet MS" panose="020B0603020202020204" pitchFamily="34" charset="0"/>
                        <a:buChar char="​"/>
                      </a:pPr>
                      <a:r>
                        <a:rPr lang="en-US" sz="1600" b="0" i="0" u="none" dirty="0">
                          <a:solidFill>
                            <a:schemeClr val="tx1"/>
                          </a:solidFill>
                          <a:latin typeface="+mn-lt"/>
                        </a:rPr>
                        <a:t>9:00-9:20</a:t>
                      </a:r>
                    </a:p>
                  </a:txBody>
                  <a:tcPr marL="0" marR="0" marT="27432" marB="27432" anchor="ctr">
                    <a:lnL w="57150" cap="flat" cmpd="sng" algn="ctr">
                      <a:noFill/>
                      <a:prstDash val="solid"/>
                      <a:round/>
                      <a:headEnd type="none" w="med" len="med"/>
                      <a:tailEnd type="none" w="med" len="med"/>
                    </a:lnL>
                    <a:lnT w="57150" cap="flat" cmpd="sng" algn="ctr">
                      <a:solidFill>
                        <a:schemeClr val="accent1"/>
                      </a:solidFill>
                      <a:prstDash val="solid"/>
                      <a:round/>
                      <a:headEnd type="none" w="med" len="med"/>
                      <a:tailEnd type="none" w="med" len="med"/>
                    </a:lnT>
                    <a:lnB w="9525" cap="flat" cmpd="sng" algn="ctr">
                      <a:solidFill>
                        <a:srgbClr val="9A9A9A"/>
                      </a:solidFill>
                      <a:prstDash val="sysDot"/>
                      <a:round/>
                      <a:headEnd type="none" w="med" len="med"/>
                      <a:tailEnd type="none" w="med" len="med"/>
                    </a:lnB>
                    <a:solidFill>
                      <a:srgbClr val="FFFFFF"/>
                    </a:solidFill>
                  </a:tcPr>
                </a:tc>
                <a:extLst>
                  <a:ext uri="{0D108BD9-81ED-4DB2-BD59-A6C34878D82A}">
                    <a16:rowId xmlns:a16="http://schemas.microsoft.com/office/drawing/2014/main" val="2611538392"/>
                  </a:ext>
                </a:extLst>
              </a:tr>
              <a:tr h="466144">
                <a:tc>
                  <a:txBody>
                    <a:bodyPr/>
                    <a:lstStyle/>
                    <a:p>
                      <a:pPr marL="0" marR="0" lvl="0" indent="0" algn="l" defTabSz="914400" rtl="0" eaLnBrk="1" fontAlgn="auto" latinLnBrk="0" hangingPunct="1">
                        <a:lnSpc>
                          <a:spcPct val="100000"/>
                        </a:lnSpc>
                        <a:spcBef>
                          <a:spcPts val="0"/>
                        </a:spcBef>
                        <a:spcAft>
                          <a:spcPts val="0"/>
                        </a:spcAft>
                        <a:buClrTx/>
                        <a:buSzTx/>
                        <a:buFont typeface="Trebuchet MS" panose="020B0603020202020204" pitchFamily="34" charset="0"/>
                        <a:buChar char="​"/>
                        <a:tabLst/>
                        <a:defRPr/>
                      </a:pPr>
                      <a:r>
                        <a:rPr kumimoji="0" lang="en-US" sz="1600" b="0" i="0" u="none" strike="noStrike" kern="1200" cap="none" spc="0" normalizeH="0" baseline="0" noProof="0" dirty="0">
                          <a:ln>
                            <a:noFill/>
                          </a:ln>
                          <a:solidFill>
                            <a:srgbClr val="262626"/>
                          </a:solidFill>
                          <a:effectLst/>
                          <a:uLnTx/>
                          <a:uFillTx/>
                          <a:latin typeface="Helvetica"/>
                          <a:ea typeface="+mn-ea"/>
                          <a:cs typeface="+mn-cs"/>
                        </a:rPr>
                        <a:t>What OpEx means</a:t>
                      </a:r>
                    </a:p>
                  </a:txBody>
                  <a:tcPr marL="396000" marR="0" marT="27432" marB="27432" anchor="ctr">
                    <a:lnR w="57150" cap="flat" cmpd="sng" algn="ctr">
                      <a:noFill/>
                      <a:prstDash val="solid"/>
                      <a:round/>
                      <a:headEnd type="none" w="med" len="med"/>
                      <a:tailEnd type="none" w="med" len="med"/>
                    </a:lnR>
                    <a:lnT w="9525" cap="flat" cmpd="sng" algn="ctr">
                      <a:solidFill>
                        <a:srgbClr val="9A9A9A"/>
                      </a:solidFill>
                      <a:prstDash val="sysDot"/>
                      <a:round/>
                      <a:headEnd type="none" w="med" len="med"/>
                      <a:tailEnd type="none" w="med" len="med"/>
                    </a:lnT>
                    <a:lnB w="9525" cap="flat" cmpd="sng" algn="ctr">
                      <a:solidFill>
                        <a:srgbClr val="9A9A9A"/>
                      </a:solidFill>
                      <a:prstDash val="sysDot"/>
                      <a:round/>
                      <a:headEnd type="none" w="med" len="med"/>
                      <a:tailEnd type="none" w="med" len="med"/>
                    </a:lnB>
                    <a:solidFill>
                      <a:srgbClr val="FFFFFF"/>
                    </a:solidFill>
                  </a:tcPr>
                </a:tc>
                <a:tc>
                  <a:txBody>
                    <a:bodyPr/>
                    <a:lstStyle/>
                    <a:p>
                      <a:pPr marL="0" indent="0" algn="ctr" defTabSz="914400" rtl="0" eaLnBrk="1" fontAlgn="auto" latinLnBrk="0" hangingPunct="1">
                        <a:lnSpc>
                          <a:spcPct val="100000"/>
                        </a:lnSpc>
                        <a:spcBef>
                          <a:spcPts val="0"/>
                        </a:spcBef>
                        <a:spcAft>
                          <a:spcPts val="0"/>
                        </a:spcAft>
                        <a:buFont typeface="Trebuchet MS" panose="020B0603020202020204" pitchFamily="34" charset="0"/>
                        <a:buChar char="​"/>
                      </a:pPr>
                      <a:r>
                        <a:rPr kumimoji="0" lang="en-US" sz="1600" b="0" i="0" u="none" strike="noStrike" kern="1200" cap="none" spc="0" normalizeH="0" baseline="0" noProof="0" dirty="0">
                          <a:ln>
                            <a:noFill/>
                          </a:ln>
                          <a:solidFill>
                            <a:srgbClr val="262626"/>
                          </a:solidFill>
                          <a:effectLst/>
                          <a:uLnTx/>
                          <a:uFillTx/>
                          <a:latin typeface="Helvetica"/>
                          <a:ea typeface="+mn-ea"/>
                          <a:cs typeface="+mn-cs"/>
                        </a:rPr>
                        <a:t>Facilitator</a:t>
                      </a:r>
                      <a:endParaRPr lang="en-US" sz="1600" b="0" i="0" u="none" dirty="0">
                        <a:solidFill>
                          <a:schemeClr val="tx1"/>
                        </a:solidFill>
                        <a:latin typeface="+mn-lt"/>
                      </a:endParaRPr>
                    </a:p>
                  </a:txBody>
                  <a:tcPr marL="0" marR="0" marT="27432" marB="27432"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9525" cap="flat" cmpd="sng" algn="ctr">
                      <a:solidFill>
                        <a:srgbClr val="9A9A9A"/>
                      </a:solidFill>
                      <a:prstDash val="sysDot"/>
                      <a:round/>
                      <a:headEnd type="none" w="med" len="med"/>
                      <a:tailEnd type="none" w="med" len="med"/>
                    </a:lnT>
                    <a:lnB w="9525" cap="flat" cmpd="sng" algn="ctr">
                      <a:solidFill>
                        <a:srgbClr val="9A9A9A"/>
                      </a:solidFill>
                      <a:prstDash val="sysDot"/>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0000"/>
                        </a:lnSpc>
                        <a:spcBef>
                          <a:spcPts val="0"/>
                        </a:spcBef>
                        <a:spcAft>
                          <a:spcPts val="0"/>
                        </a:spcAft>
                        <a:buClrTx/>
                        <a:buSzTx/>
                        <a:buFont typeface="Trebuchet MS" panose="020B0603020202020204" pitchFamily="34" charset="0"/>
                        <a:buChar char="​"/>
                        <a:tabLst/>
                        <a:defRPr/>
                      </a:pPr>
                      <a:r>
                        <a:rPr kumimoji="0" lang="en-US" sz="1600" b="0" i="0" u="none" strike="noStrike" kern="1200" cap="none" spc="0" normalizeH="0" baseline="0" noProof="0" dirty="0">
                          <a:ln>
                            <a:noFill/>
                          </a:ln>
                          <a:solidFill>
                            <a:srgbClr val="262626"/>
                          </a:solidFill>
                          <a:effectLst/>
                          <a:uLnTx/>
                          <a:uFillTx/>
                          <a:latin typeface="Helvetica"/>
                          <a:ea typeface="+mn-ea"/>
                          <a:cs typeface="+mn-cs"/>
                        </a:rPr>
                        <a:t>9:20-9:45</a:t>
                      </a:r>
                    </a:p>
                  </a:txBody>
                  <a:tcPr marL="0" marR="0" marT="27432" marB="27432" anchor="ctr">
                    <a:lnL w="57150" cap="flat" cmpd="sng" algn="ctr">
                      <a:noFill/>
                      <a:prstDash val="solid"/>
                      <a:round/>
                      <a:headEnd type="none" w="med" len="med"/>
                      <a:tailEnd type="none" w="med" len="med"/>
                    </a:lnL>
                    <a:lnT w="9525" cap="flat" cmpd="sng" algn="ctr">
                      <a:solidFill>
                        <a:srgbClr val="9A9A9A"/>
                      </a:solidFill>
                      <a:prstDash val="sysDot"/>
                      <a:round/>
                      <a:headEnd type="none" w="med" len="med"/>
                      <a:tailEnd type="none" w="med" len="med"/>
                    </a:lnT>
                    <a:lnB w="9525" cap="flat" cmpd="sng" algn="ctr">
                      <a:solidFill>
                        <a:srgbClr val="9A9A9A"/>
                      </a:solidFill>
                      <a:prstDash val="sysDot"/>
                      <a:round/>
                      <a:headEnd type="none" w="med" len="med"/>
                      <a:tailEnd type="none" w="med" len="med"/>
                    </a:lnB>
                    <a:solidFill>
                      <a:srgbClr val="FFFFFF"/>
                    </a:solidFill>
                  </a:tcPr>
                </a:tc>
                <a:extLst>
                  <a:ext uri="{0D108BD9-81ED-4DB2-BD59-A6C34878D82A}">
                    <a16:rowId xmlns:a16="http://schemas.microsoft.com/office/drawing/2014/main" val="2320971426"/>
                  </a:ext>
                </a:extLst>
              </a:tr>
              <a:tr h="466144">
                <a:tc>
                  <a:txBody>
                    <a:bodyPr/>
                    <a:lstStyle/>
                    <a:p>
                      <a:pPr marL="0" marR="0" lvl="0" indent="0" algn="l" defTabSz="914400" rtl="0" eaLnBrk="1" fontAlgn="auto" latinLnBrk="0" hangingPunct="1">
                        <a:lnSpc>
                          <a:spcPct val="100000"/>
                        </a:lnSpc>
                        <a:spcBef>
                          <a:spcPts val="0"/>
                        </a:spcBef>
                        <a:spcAft>
                          <a:spcPts val="0"/>
                        </a:spcAft>
                        <a:buClrTx/>
                        <a:buSzTx/>
                        <a:buFont typeface="Trebuchet MS" panose="020B0603020202020204" pitchFamily="34" charset="0"/>
                        <a:buChar char="​"/>
                        <a:tabLst/>
                        <a:defRPr/>
                      </a:pPr>
                      <a:r>
                        <a:rPr kumimoji="0" lang="en-US" sz="1600" b="0" i="0" u="none" strike="noStrike" kern="1200" cap="none" spc="0" normalizeH="0" baseline="0" noProof="0" dirty="0">
                          <a:ln>
                            <a:noFill/>
                          </a:ln>
                          <a:solidFill>
                            <a:srgbClr val="262626"/>
                          </a:solidFill>
                          <a:effectLst/>
                          <a:uLnTx/>
                          <a:uFillTx/>
                          <a:latin typeface="Helvetica"/>
                          <a:ea typeface="+mn-ea"/>
                          <a:cs typeface="+mn-cs"/>
                        </a:rPr>
                        <a:t>Diagnostic review</a:t>
                      </a:r>
                    </a:p>
                  </a:txBody>
                  <a:tcPr marL="396000" marR="0" marT="27432" marB="27432" anchor="ctr">
                    <a:lnR w="57150" cap="flat" cmpd="sng" algn="ctr">
                      <a:noFill/>
                      <a:prstDash val="solid"/>
                      <a:round/>
                      <a:headEnd type="none" w="med" len="med"/>
                      <a:tailEnd type="none" w="med" len="med"/>
                    </a:lnR>
                    <a:lnT w="9525" cap="flat" cmpd="sng" algn="ctr">
                      <a:solidFill>
                        <a:srgbClr val="9A9A9A"/>
                      </a:solidFill>
                      <a:prstDash val="sysDot"/>
                      <a:round/>
                      <a:headEnd type="none" w="med" len="med"/>
                      <a:tailEnd type="none" w="med" len="med"/>
                    </a:lnT>
                    <a:lnB w="9525" cap="flat" cmpd="sng" algn="ctr">
                      <a:solidFill>
                        <a:srgbClr val="9A9A9A"/>
                      </a:solidFill>
                      <a:prstDash val="sysDot"/>
                      <a:round/>
                      <a:headEnd type="none" w="med" len="med"/>
                      <a:tailEnd type="none" w="med" len="med"/>
                    </a:lnB>
                    <a:solidFill>
                      <a:srgbClr val="FFFFFF"/>
                    </a:solidFill>
                  </a:tcPr>
                </a:tc>
                <a:tc>
                  <a:txBody>
                    <a:bodyPr/>
                    <a:lstStyle/>
                    <a:p>
                      <a:pPr algn="ctr"/>
                      <a:r>
                        <a:rPr kumimoji="0" lang="en-US" sz="1600" b="0" i="0" u="none" strike="noStrike" kern="1200" cap="none" spc="0" normalizeH="0" baseline="0" noProof="0" dirty="0">
                          <a:ln>
                            <a:noFill/>
                          </a:ln>
                          <a:solidFill>
                            <a:srgbClr val="262626"/>
                          </a:solidFill>
                          <a:effectLst/>
                          <a:uLnTx/>
                          <a:uFillTx/>
                          <a:latin typeface="Helvetica"/>
                          <a:ea typeface="+mn-ea"/>
                          <a:cs typeface="+mn-cs"/>
                        </a:rPr>
                        <a:t>Ops lead</a:t>
                      </a:r>
                      <a:endParaRPr lang="en-US" sz="1600" b="1" i="0" u="none" dirty="0">
                        <a:solidFill>
                          <a:schemeClr val="tx1"/>
                        </a:solidFill>
                        <a:latin typeface="+mn-lt"/>
                      </a:endParaRPr>
                    </a:p>
                  </a:txBody>
                  <a:tcPr marL="0" marR="0" marT="27432" marB="27432"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9525" cap="flat" cmpd="sng" algn="ctr">
                      <a:solidFill>
                        <a:srgbClr val="9A9A9A"/>
                      </a:solidFill>
                      <a:prstDash val="sysDot"/>
                      <a:round/>
                      <a:headEnd type="none" w="med" len="med"/>
                      <a:tailEnd type="none" w="med" len="med"/>
                    </a:lnT>
                    <a:lnB w="9525" cap="flat" cmpd="sng" algn="ctr">
                      <a:solidFill>
                        <a:srgbClr val="9A9A9A"/>
                      </a:solidFill>
                      <a:prstDash val="sysDot"/>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0000"/>
                        </a:lnSpc>
                        <a:spcBef>
                          <a:spcPts val="0"/>
                        </a:spcBef>
                        <a:spcAft>
                          <a:spcPts val="0"/>
                        </a:spcAft>
                        <a:buClrTx/>
                        <a:buSzTx/>
                        <a:buFont typeface="Trebuchet MS" panose="020B0603020202020204" pitchFamily="34" charset="0"/>
                        <a:buChar char="​"/>
                        <a:tabLst/>
                        <a:defRPr/>
                      </a:pPr>
                      <a:r>
                        <a:rPr kumimoji="0" lang="en-US" sz="1600" b="0" i="0" u="none" strike="noStrike" kern="1200" cap="none" spc="0" normalizeH="0" baseline="0" noProof="0" dirty="0">
                          <a:ln>
                            <a:noFill/>
                          </a:ln>
                          <a:solidFill>
                            <a:srgbClr val="262626"/>
                          </a:solidFill>
                          <a:effectLst/>
                          <a:uLnTx/>
                          <a:uFillTx/>
                          <a:latin typeface="Helvetica"/>
                          <a:ea typeface="+mn-ea"/>
                          <a:cs typeface="+mn-cs"/>
                        </a:rPr>
                        <a:t>9:45-10:30</a:t>
                      </a:r>
                    </a:p>
                  </a:txBody>
                  <a:tcPr marL="0" marR="0" marT="27432" marB="27432" anchor="ctr">
                    <a:lnL w="57150" cap="flat" cmpd="sng" algn="ctr">
                      <a:noFill/>
                      <a:prstDash val="solid"/>
                      <a:round/>
                      <a:headEnd type="none" w="med" len="med"/>
                      <a:tailEnd type="none" w="med" len="med"/>
                    </a:lnL>
                    <a:lnT w="9525" cap="flat" cmpd="sng" algn="ctr">
                      <a:solidFill>
                        <a:srgbClr val="9A9A9A"/>
                      </a:solidFill>
                      <a:prstDash val="sysDot"/>
                      <a:round/>
                      <a:headEnd type="none" w="med" len="med"/>
                      <a:tailEnd type="none" w="med" len="med"/>
                    </a:lnT>
                    <a:lnB w="9525" cap="flat" cmpd="sng" algn="ctr">
                      <a:solidFill>
                        <a:srgbClr val="9A9A9A"/>
                      </a:solidFill>
                      <a:prstDash val="sysDot"/>
                      <a:round/>
                      <a:headEnd type="none" w="med" len="med"/>
                      <a:tailEnd type="none" w="med" len="med"/>
                    </a:lnB>
                    <a:solidFill>
                      <a:srgbClr val="FFFFFF"/>
                    </a:solidFill>
                  </a:tcPr>
                </a:tc>
                <a:extLst>
                  <a:ext uri="{0D108BD9-81ED-4DB2-BD59-A6C34878D82A}">
                    <a16:rowId xmlns:a16="http://schemas.microsoft.com/office/drawing/2014/main" val="4041609827"/>
                  </a:ext>
                </a:extLst>
              </a:tr>
              <a:tr h="466144">
                <a:tc>
                  <a:txBody>
                    <a:bodyPr/>
                    <a:lstStyle/>
                    <a:p>
                      <a:pPr marL="0" marR="0" lvl="0" indent="0" algn="l" defTabSz="914400" rtl="0" eaLnBrk="1" fontAlgn="auto" latinLnBrk="0" hangingPunct="1">
                        <a:lnSpc>
                          <a:spcPct val="100000"/>
                        </a:lnSpc>
                        <a:spcBef>
                          <a:spcPts val="0"/>
                        </a:spcBef>
                        <a:spcAft>
                          <a:spcPts val="0"/>
                        </a:spcAft>
                        <a:buClrTx/>
                        <a:buSzTx/>
                        <a:buFont typeface="Trebuchet MS" panose="020B0603020202020204" pitchFamily="34" charset="0"/>
                        <a:buChar char="​"/>
                        <a:tabLst/>
                        <a:defRPr/>
                      </a:pPr>
                      <a:r>
                        <a:rPr kumimoji="0" lang="en-US" sz="1600" b="0" i="0" u="none" strike="noStrike" kern="1200" cap="none" spc="0" normalizeH="0" baseline="0" noProof="0" dirty="0">
                          <a:ln>
                            <a:noFill/>
                          </a:ln>
                          <a:solidFill>
                            <a:srgbClr val="262626"/>
                          </a:solidFill>
                          <a:effectLst/>
                          <a:uLnTx/>
                          <a:uFillTx/>
                          <a:latin typeface="Helvetica"/>
                          <a:ea typeface="+mn-ea"/>
                          <a:cs typeface="+mn-cs"/>
                        </a:rPr>
                        <a:t>The framework</a:t>
                      </a:r>
                    </a:p>
                  </a:txBody>
                  <a:tcPr marL="396000" marR="0" marT="27432" marB="27432" anchor="ctr">
                    <a:lnR w="57150" cap="flat" cmpd="sng" algn="ctr">
                      <a:noFill/>
                      <a:prstDash val="solid"/>
                      <a:round/>
                      <a:headEnd type="none" w="med" len="med"/>
                      <a:tailEnd type="none" w="med" len="med"/>
                    </a:lnR>
                    <a:lnT w="9525" cap="flat" cmpd="sng" algn="ctr">
                      <a:solidFill>
                        <a:srgbClr val="9A9A9A"/>
                      </a:solidFill>
                      <a:prstDash val="sysDot"/>
                      <a:round/>
                      <a:headEnd type="none" w="med" len="med"/>
                      <a:tailEnd type="none" w="med" len="med"/>
                    </a:lnT>
                    <a:lnB w="9525" cap="flat" cmpd="sng" algn="ctr">
                      <a:solidFill>
                        <a:srgbClr val="9A9A9A"/>
                      </a:solidFill>
                      <a:prstDash val="sysDot"/>
                      <a:round/>
                      <a:headEnd type="none" w="med" len="med"/>
                      <a:tailEnd type="none" w="med" len="med"/>
                    </a:lnB>
                    <a:solidFill>
                      <a:srgbClr val="FFFFFF"/>
                    </a:solidFill>
                  </a:tcPr>
                </a:tc>
                <a:tc>
                  <a:txBody>
                    <a:bodyPr/>
                    <a:lstStyle/>
                    <a:p>
                      <a:pPr algn="ctr"/>
                      <a:r>
                        <a:rPr kumimoji="0" lang="en-US" sz="1600" b="0" i="0" u="none" strike="noStrike" kern="1200" cap="none" spc="0" normalizeH="0" baseline="0" noProof="0" dirty="0">
                          <a:ln>
                            <a:noFill/>
                          </a:ln>
                          <a:solidFill>
                            <a:srgbClr val="262626"/>
                          </a:solidFill>
                          <a:effectLst/>
                          <a:uLnTx/>
                          <a:uFillTx/>
                          <a:latin typeface="Helvetica"/>
                          <a:ea typeface="+mn-ea"/>
                          <a:cs typeface="+mn-cs"/>
                        </a:rPr>
                        <a:t>CI lead</a:t>
                      </a:r>
                      <a:endParaRPr lang="en-US" sz="1600" b="0" i="0" u="none" dirty="0">
                        <a:solidFill>
                          <a:schemeClr val="tx1"/>
                        </a:solidFill>
                        <a:latin typeface="+mn-lt"/>
                      </a:endParaRPr>
                    </a:p>
                  </a:txBody>
                  <a:tcPr marL="0" marR="0" marT="27432" marB="27432"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9525" cap="flat" cmpd="sng" algn="ctr">
                      <a:solidFill>
                        <a:srgbClr val="9A9A9A"/>
                      </a:solidFill>
                      <a:prstDash val="sysDot"/>
                      <a:round/>
                      <a:headEnd type="none" w="med" len="med"/>
                      <a:tailEnd type="none" w="med" len="med"/>
                    </a:lnT>
                    <a:lnB w="9525" cap="flat" cmpd="sng" algn="ctr">
                      <a:solidFill>
                        <a:srgbClr val="9A9A9A"/>
                      </a:solidFill>
                      <a:prstDash val="sysDot"/>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0000"/>
                        </a:lnSpc>
                        <a:spcBef>
                          <a:spcPts val="0"/>
                        </a:spcBef>
                        <a:spcAft>
                          <a:spcPts val="0"/>
                        </a:spcAft>
                        <a:buClrTx/>
                        <a:buSzTx/>
                        <a:buFont typeface="Trebuchet MS" panose="020B0603020202020204" pitchFamily="34" charset="0"/>
                        <a:buChar char="​"/>
                        <a:tabLst/>
                        <a:defRPr/>
                      </a:pPr>
                      <a:r>
                        <a:rPr kumimoji="0" lang="en-US" sz="1600" b="0" i="0" u="none" strike="noStrike" kern="1200" cap="none" spc="0" normalizeH="0" baseline="0" noProof="0" dirty="0">
                          <a:ln>
                            <a:noFill/>
                          </a:ln>
                          <a:solidFill>
                            <a:srgbClr val="262626"/>
                          </a:solidFill>
                          <a:effectLst/>
                          <a:uLnTx/>
                          <a:uFillTx/>
                          <a:latin typeface="Helvetica"/>
                          <a:ea typeface="+mn-ea"/>
                          <a:cs typeface="+mn-cs"/>
                        </a:rPr>
                        <a:t>10:45-11:15</a:t>
                      </a:r>
                    </a:p>
                  </a:txBody>
                  <a:tcPr marL="0" marR="0" marT="27432" marB="27432" anchor="ctr">
                    <a:lnL w="57150" cap="flat" cmpd="sng" algn="ctr">
                      <a:noFill/>
                      <a:prstDash val="solid"/>
                      <a:round/>
                      <a:headEnd type="none" w="med" len="med"/>
                      <a:tailEnd type="none" w="med" len="med"/>
                    </a:lnL>
                    <a:lnT w="9525" cap="flat" cmpd="sng" algn="ctr">
                      <a:solidFill>
                        <a:srgbClr val="9A9A9A"/>
                      </a:solidFill>
                      <a:prstDash val="sysDot"/>
                      <a:round/>
                      <a:headEnd type="none" w="med" len="med"/>
                      <a:tailEnd type="none" w="med" len="med"/>
                    </a:lnT>
                    <a:lnB w="9525" cap="flat" cmpd="sng" algn="ctr">
                      <a:solidFill>
                        <a:srgbClr val="9A9A9A"/>
                      </a:solidFill>
                      <a:prstDash val="sysDot"/>
                      <a:round/>
                      <a:headEnd type="none" w="med" len="med"/>
                      <a:tailEnd type="none" w="med" len="med"/>
                    </a:lnB>
                    <a:solidFill>
                      <a:srgbClr val="FFFFFF"/>
                    </a:solidFill>
                  </a:tcPr>
                </a:tc>
                <a:extLst>
                  <a:ext uri="{0D108BD9-81ED-4DB2-BD59-A6C34878D82A}">
                    <a16:rowId xmlns:a16="http://schemas.microsoft.com/office/drawing/2014/main" val="3456613379"/>
                  </a:ext>
                </a:extLst>
              </a:tr>
              <a:tr h="466144">
                <a:tc>
                  <a:txBody>
                    <a:bodyPr/>
                    <a:lstStyle/>
                    <a:p>
                      <a:pPr marL="0" marR="0" lvl="0" indent="0" algn="l" defTabSz="914400" rtl="0" eaLnBrk="1" fontAlgn="auto" latinLnBrk="0" hangingPunct="1">
                        <a:lnSpc>
                          <a:spcPct val="100000"/>
                        </a:lnSpc>
                        <a:spcBef>
                          <a:spcPts val="0"/>
                        </a:spcBef>
                        <a:spcAft>
                          <a:spcPts val="0"/>
                        </a:spcAft>
                        <a:buClrTx/>
                        <a:buSzTx/>
                        <a:buFont typeface="Trebuchet MS" panose="020B0603020202020204" pitchFamily="34" charset="0"/>
                        <a:buChar char="​"/>
                        <a:tabLst/>
                        <a:defRPr/>
                      </a:pPr>
                      <a:r>
                        <a:rPr kumimoji="0" lang="en-US" sz="1600" b="0" i="0" u="none" strike="noStrike" kern="1200" cap="none" spc="0" normalizeH="0" baseline="0" noProof="0" dirty="0">
                          <a:ln>
                            <a:noFill/>
                          </a:ln>
                          <a:solidFill>
                            <a:srgbClr val="262626"/>
                          </a:solidFill>
                          <a:effectLst/>
                          <a:uLnTx/>
                          <a:uFillTx/>
                          <a:latin typeface="Helvetica"/>
                          <a:ea typeface="+mn-ea"/>
                          <a:cs typeface="+mn-cs"/>
                        </a:rPr>
                        <a:t>Priority initiatives</a:t>
                      </a:r>
                    </a:p>
                  </a:txBody>
                  <a:tcPr marL="396000" marR="0" marT="27432" marB="27432" anchor="ctr">
                    <a:lnR w="57150" cap="flat" cmpd="sng" algn="ctr">
                      <a:noFill/>
                      <a:prstDash val="solid"/>
                      <a:round/>
                      <a:headEnd type="none" w="med" len="med"/>
                      <a:tailEnd type="none" w="med" len="med"/>
                    </a:lnR>
                    <a:lnT w="9525" cap="flat" cmpd="sng" algn="ctr">
                      <a:solidFill>
                        <a:srgbClr val="9A9A9A"/>
                      </a:solidFill>
                      <a:prstDash val="sysDot"/>
                      <a:round/>
                      <a:headEnd type="none" w="med" len="med"/>
                      <a:tailEnd type="none" w="med" len="med"/>
                    </a:lnT>
                    <a:lnB w="9525" cap="flat" cmpd="sng" algn="ctr">
                      <a:solidFill>
                        <a:srgbClr val="9A9A9A"/>
                      </a:solidFill>
                      <a:prstDash val="sysDot"/>
                      <a:round/>
                      <a:headEnd type="none" w="med" len="med"/>
                      <a:tailEnd type="none" w="med" len="med"/>
                    </a:lnB>
                    <a:solidFill>
                      <a:srgbClr val="FFFFFF"/>
                    </a:solidFill>
                  </a:tcPr>
                </a:tc>
                <a:tc>
                  <a:txBody>
                    <a:bodyPr/>
                    <a:lstStyle/>
                    <a:p>
                      <a:pPr marL="0" indent="0" algn="ctr" defTabSz="914400" rtl="0" eaLnBrk="1" fontAlgn="auto" latinLnBrk="0" hangingPunct="1">
                        <a:lnSpc>
                          <a:spcPct val="100000"/>
                        </a:lnSpc>
                        <a:spcBef>
                          <a:spcPts val="0"/>
                        </a:spcBef>
                        <a:spcAft>
                          <a:spcPts val="0"/>
                        </a:spcAft>
                        <a:buFont typeface="Trebuchet MS" panose="020B0603020202020204" pitchFamily="34" charset="0"/>
                        <a:buChar char="​"/>
                      </a:pPr>
                      <a:r>
                        <a:rPr kumimoji="0" lang="en-US" sz="1600" b="0" i="0" u="none" strike="noStrike" kern="1200" cap="none" spc="0" normalizeH="0" baseline="0" noProof="0" dirty="0">
                          <a:ln>
                            <a:noFill/>
                          </a:ln>
                          <a:solidFill>
                            <a:srgbClr val="262626"/>
                          </a:solidFill>
                          <a:effectLst/>
                          <a:uLnTx/>
                          <a:uFillTx/>
                          <a:latin typeface="Helvetica"/>
                          <a:ea typeface="+mn-ea"/>
                          <a:cs typeface="+mn-cs"/>
                        </a:rPr>
                        <a:t>Wkstrm leads</a:t>
                      </a:r>
                      <a:endParaRPr lang="en-US" sz="1600" b="0" i="0" u="none" dirty="0">
                        <a:solidFill>
                          <a:schemeClr val="tx1"/>
                        </a:solidFill>
                        <a:latin typeface="+mn-lt"/>
                      </a:endParaRPr>
                    </a:p>
                  </a:txBody>
                  <a:tcPr marL="0" marR="0" marT="27432" marB="27432"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9525" cap="flat" cmpd="sng" algn="ctr">
                      <a:solidFill>
                        <a:srgbClr val="9A9A9A"/>
                      </a:solidFill>
                      <a:prstDash val="sysDot"/>
                      <a:round/>
                      <a:headEnd type="none" w="med" len="med"/>
                      <a:tailEnd type="none" w="med" len="med"/>
                    </a:lnT>
                    <a:lnB w="9525" cap="flat" cmpd="sng" algn="ctr">
                      <a:solidFill>
                        <a:srgbClr val="9A9A9A"/>
                      </a:solidFill>
                      <a:prstDash val="sysDot"/>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0000"/>
                        </a:lnSpc>
                        <a:spcBef>
                          <a:spcPts val="0"/>
                        </a:spcBef>
                        <a:spcAft>
                          <a:spcPts val="0"/>
                        </a:spcAft>
                        <a:buClrTx/>
                        <a:buSzTx/>
                        <a:buFont typeface="Trebuchet MS" panose="020B0603020202020204" pitchFamily="34" charset="0"/>
                        <a:buChar char="​"/>
                        <a:tabLst/>
                        <a:defRPr/>
                      </a:pPr>
                      <a:r>
                        <a:rPr kumimoji="0" lang="en-US" sz="1600" b="0" i="0" u="none" strike="noStrike" kern="1200" cap="none" spc="0" normalizeH="0" baseline="0" noProof="0" dirty="0">
                          <a:ln>
                            <a:noFill/>
                          </a:ln>
                          <a:solidFill>
                            <a:srgbClr val="262626"/>
                          </a:solidFill>
                          <a:effectLst/>
                          <a:uLnTx/>
                          <a:uFillTx/>
                          <a:latin typeface="Helvetica"/>
                          <a:ea typeface="+mn-ea"/>
                          <a:cs typeface="+mn-cs"/>
                        </a:rPr>
                        <a:t>11:15-12:15</a:t>
                      </a:r>
                    </a:p>
                  </a:txBody>
                  <a:tcPr marL="0" marR="0" marT="27432" marB="27432" anchor="ctr">
                    <a:lnL w="57150" cap="flat" cmpd="sng" algn="ctr">
                      <a:noFill/>
                      <a:prstDash val="solid"/>
                      <a:round/>
                      <a:headEnd type="none" w="med" len="med"/>
                      <a:tailEnd type="none" w="med" len="med"/>
                    </a:lnL>
                    <a:lnT w="9525" cap="flat" cmpd="sng" algn="ctr">
                      <a:solidFill>
                        <a:srgbClr val="9A9A9A"/>
                      </a:solidFill>
                      <a:prstDash val="sysDot"/>
                      <a:round/>
                      <a:headEnd type="none" w="med" len="med"/>
                      <a:tailEnd type="none" w="med" len="med"/>
                    </a:lnT>
                    <a:lnB w="9525" cap="flat" cmpd="sng" algn="ctr">
                      <a:solidFill>
                        <a:srgbClr val="9A9A9A"/>
                      </a:solidFill>
                      <a:prstDash val="sysDot"/>
                      <a:round/>
                      <a:headEnd type="none" w="med" len="med"/>
                      <a:tailEnd type="none" w="med" len="med"/>
                    </a:lnB>
                    <a:solidFill>
                      <a:srgbClr val="FFFFFF"/>
                    </a:solidFill>
                  </a:tcPr>
                </a:tc>
                <a:extLst>
                  <a:ext uri="{0D108BD9-81ED-4DB2-BD59-A6C34878D82A}">
                    <a16:rowId xmlns:a16="http://schemas.microsoft.com/office/drawing/2014/main" val="739117443"/>
                  </a:ext>
                </a:extLst>
              </a:tr>
              <a:tr h="466144">
                <a:tc>
                  <a:txBody>
                    <a:bodyPr/>
                    <a:lstStyle/>
                    <a:p>
                      <a:pPr marL="0" marR="0" lvl="0" indent="0" algn="l" defTabSz="914400" rtl="0" eaLnBrk="1" fontAlgn="auto" latinLnBrk="0" hangingPunct="1">
                        <a:lnSpc>
                          <a:spcPct val="100000"/>
                        </a:lnSpc>
                        <a:spcBef>
                          <a:spcPts val="0"/>
                        </a:spcBef>
                        <a:spcAft>
                          <a:spcPts val="0"/>
                        </a:spcAft>
                        <a:buClrTx/>
                        <a:buSzTx/>
                        <a:buFont typeface="Trebuchet MS" panose="020B0603020202020204" pitchFamily="34" charset="0"/>
                        <a:buChar char="​"/>
                        <a:tabLst/>
                        <a:defRPr/>
                      </a:pPr>
                      <a:r>
                        <a:rPr kumimoji="0" lang="en-US" sz="1600" b="0" i="0" u="none" strike="noStrike" kern="1200" cap="none" spc="0" normalizeH="0" baseline="0" noProof="0" dirty="0">
                          <a:ln>
                            <a:noFill/>
                          </a:ln>
                          <a:solidFill>
                            <a:srgbClr val="262626"/>
                          </a:solidFill>
                          <a:effectLst/>
                          <a:uLnTx/>
                          <a:uFillTx/>
                          <a:latin typeface="Helvetica"/>
                          <a:ea typeface="+mn-ea"/>
                          <a:cs typeface="+mn-cs"/>
                        </a:rPr>
                        <a:t>The financial case</a:t>
                      </a:r>
                    </a:p>
                  </a:txBody>
                  <a:tcPr marL="396000" marR="0" marT="27432" marB="27432" anchor="ctr">
                    <a:lnR w="57150" cap="flat" cmpd="sng" algn="ctr">
                      <a:noFill/>
                      <a:prstDash val="solid"/>
                      <a:round/>
                      <a:headEnd type="none" w="med" len="med"/>
                      <a:tailEnd type="none" w="med" len="med"/>
                    </a:lnR>
                    <a:lnT w="9525" cap="flat" cmpd="sng" algn="ctr">
                      <a:solidFill>
                        <a:srgbClr val="9A9A9A"/>
                      </a:solidFill>
                      <a:prstDash val="sysDot"/>
                      <a:round/>
                      <a:headEnd type="none" w="med" len="med"/>
                      <a:tailEnd type="none" w="med" len="med"/>
                    </a:lnT>
                    <a:lnB w="9525" cap="flat" cmpd="sng" algn="ctr">
                      <a:solidFill>
                        <a:srgbClr val="9A9A9A"/>
                      </a:solidFill>
                      <a:prstDash val="sysDot"/>
                      <a:round/>
                      <a:headEnd type="none" w="med" len="med"/>
                      <a:tailEnd type="none" w="med" len="med"/>
                    </a:lnB>
                    <a:solidFill>
                      <a:srgbClr val="FFFFFF"/>
                    </a:solidFill>
                  </a:tcPr>
                </a:tc>
                <a:tc>
                  <a:txBody>
                    <a:bodyPr/>
                    <a:lstStyle/>
                    <a:p>
                      <a:pPr marL="0" indent="0" algn="ctr" defTabSz="914400" rtl="0" eaLnBrk="1" fontAlgn="auto" latinLnBrk="0" hangingPunct="1">
                        <a:lnSpc>
                          <a:spcPct val="100000"/>
                        </a:lnSpc>
                        <a:spcBef>
                          <a:spcPts val="0"/>
                        </a:spcBef>
                        <a:spcAft>
                          <a:spcPts val="0"/>
                        </a:spcAft>
                        <a:buFont typeface="Trebuchet MS" panose="020B0603020202020204" pitchFamily="34" charset="0"/>
                        <a:buChar char="​"/>
                      </a:pPr>
                      <a:r>
                        <a:rPr kumimoji="0" lang="en-US" sz="1600" b="0" i="0" u="none" strike="noStrike" kern="1200" cap="none" spc="0" normalizeH="0" baseline="0" noProof="0" dirty="0">
                          <a:ln>
                            <a:noFill/>
                          </a:ln>
                          <a:solidFill>
                            <a:srgbClr val="262626"/>
                          </a:solidFill>
                          <a:effectLst/>
                          <a:uLnTx/>
                          <a:uFillTx/>
                          <a:latin typeface="Helvetica"/>
                          <a:ea typeface="+mn-ea"/>
                          <a:cs typeface="+mn-cs"/>
                        </a:rPr>
                        <a:t>Finance</a:t>
                      </a:r>
                      <a:endParaRPr lang="en-US" sz="1600" b="0" i="0" u="none" dirty="0">
                        <a:solidFill>
                          <a:schemeClr val="tx1"/>
                        </a:solidFill>
                        <a:latin typeface="+mn-lt"/>
                      </a:endParaRPr>
                    </a:p>
                  </a:txBody>
                  <a:tcPr marL="0" marR="0" marT="27432" marB="27432"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9525" cap="flat" cmpd="sng" algn="ctr">
                      <a:solidFill>
                        <a:srgbClr val="9A9A9A"/>
                      </a:solidFill>
                      <a:prstDash val="sysDot"/>
                      <a:round/>
                      <a:headEnd type="none" w="med" len="med"/>
                      <a:tailEnd type="none" w="med" len="med"/>
                    </a:lnT>
                    <a:lnB w="9525" cap="flat" cmpd="sng" algn="ctr">
                      <a:solidFill>
                        <a:srgbClr val="9A9A9A"/>
                      </a:solidFill>
                      <a:prstDash val="sysDot"/>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0000"/>
                        </a:lnSpc>
                        <a:spcBef>
                          <a:spcPts val="0"/>
                        </a:spcBef>
                        <a:spcAft>
                          <a:spcPts val="0"/>
                        </a:spcAft>
                        <a:buClrTx/>
                        <a:buSzTx/>
                        <a:buFont typeface="Trebuchet MS" panose="020B0603020202020204" pitchFamily="34" charset="0"/>
                        <a:buChar char="​"/>
                        <a:tabLst/>
                        <a:defRPr/>
                      </a:pPr>
                      <a:r>
                        <a:rPr kumimoji="0" lang="en-US" sz="1600" b="0" i="0" u="none" strike="noStrike" kern="1200" cap="none" spc="0" normalizeH="0" baseline="0" noProof="0" dirty="0">
                          <a:ln>
                            <a:noFill/>
                          </a:ln>
                          <a:solidFill>
                            <a:srgbClr val="262626"/>
                          </a:solidFill>
                          <a:effectLst/>
                          <a:uLnTx/>
                          <a:uFillTx/>
                          <a:latin typeface="Helvetica"/>
                          <a:ea typeface="+mn-ea"/>
                          <a:cs typeface="+mn-cs"/>
                        </a:rPr>
                        <a:t>1:00-1:30</a:t>
                      </a:r>
                    </a:p>
                  </a:txBody>
                  <a:tcPr marL="0" marR="0" marT="27432" marB="27432" anchor="ctr">
                    <a:lnL w="57150" cap="flat" cmpd="sng" algn="ctr">
                      <a:noFill/>
                      <a:prstDash val="solid"/>
                      <a:round/>
                      <a:headEnd type="none" w="med" len="med"/>
                      <a:tailEnd type="none" w="med" len="med"/>
                    </a:lnL>
                    <a:lnT w="9525" cap="flat" cmpd="sng" algn="ctr">
                      <a:solidFill>
                        <a:srgbClr val="9A9A9A"/>
                      </a:solidFill>
                      <a:prstDash val="sysDot"/>
                      <a:round/>
                      <a:headEnd type="none" w="med" len="med"/>
                      <a:tailEnd type="none" w="med" len="med"/>
                    </a:lnT>
                    <a:lnB w="9525" cap="flat" cmpd="sng" algn="ctr">
                      <a:solidFill>
                        <a:srgbClr val="9A9A9A"/>
                      </a:solidFill>
                      <a:prstDash val="sysDot"/>
                      <a:round/>
                      <a:headEnd type="none" w="med" len="med"/>
                      <a:tailEnd type="none" w="med" len="med"/>
                    </a:lnB>
                    <a:solidFill>
                      <a:srgbClr val="FFFFFF"/>
                    </a:solidFill>
                  </a:tcPr>
                </a:tc>
                <a:extLst>
                  <a:ext uri="{0D108BD9-81ED-4DB2-BD59-A6C34878D82A}">
                    <a16:rowId xmlns:a16="http://schemas.microsoft.com/office/drawing/2014/main" val="3108800334"/>
                  </a:ext>
                </a:extLst>
              </a:tr>
              <a:tr h="466144">
                <a:tc>
                  <a:txBody>
                    <a:bodyPr/>
                    <a:lstStyle/>
                    <a:p>
                      <a:pPr marL="0" marR="0" lvl="0" indent="0" algn="l" defTabSz="914400" rtl="0" eaLnBrk="1" fontAlgn="auto" latinLnBrk="0" hangingPunct="1">
                        <a:lnSpc>
                          <a:spcPct val="100000"/>
                        </a:lnSpc>
                        <a:spcBef>
                          <a:spcPts val="0"/>
                        </a:spcBef>
                        <a:spcAft>
                          <a:spcPts val="0"/>
                        </a:spcAft>
                        <a:buClrTx/>
                        <a:buSzTx/>
                        <a:buFont typeface="Trebuchet MS" panose="020B0603020202020204" pitchFamily="34" charset="0"/>
                        <a:buChar char="​"/>
                        <a:tabLst/>
                        <a:defRPr/>
                      </a:pPr>
                      <a:r>
                        <a:rPr kumimoji="0" lang="en-US" sz="1600" b="0" i="0" u="none" strike="noStrike" kern="1200" cap="none" spc="0" normalizeH="0" baseline="0" noProof="0" dirty="0">
                          <a:ln>
                            <a:noFill/>
                          </a:ln>
                          <a:solidFill>
                            <a:srgbClr val="262626"/>
                          </a:solidFill>
                          <a:effectLst/>
                          <a:uLnTx/>
                          <a:uFillTx/>
                          <a:latin typeface="Helvetica"/>
                          <a:ea typeface="+mn-ea"/>
                          <a:cs typeface="+mn-cs"/>
                        </a:rPr>
                        <a:t>Implementation plan</a:t>
                      </a:r>
                    </a:p>
                  </a:txBody>
                  <a:tcPr marL="396000" marR="0" marT="27432" marB="27432" anchor="ctr">
                    <a:lnR w="57150" cap="flat" cmpd="sng" algn="ctr">
                      <a:noFill/>
                      <a:prstDash val="solid"/>
                      <a:round/>
                      <a:headEnd type="none" w="med" len="med"/>
                      <a:tailEnd type="none" w="med" len="med"/>
                    </a:lnR>
                    <a:lnT w="9525" cap="flat" cmpd="sng" algn="ctr">
                      <a:solidFill>
                        <a:srgbClr val="9A9A9A"/>
                      </a:solidFill>
                      <a:prstDash val="sysDot"/>
                      <a:round/>
                      <a:headEnd type="none" w="med" len="med"/>
                      <a:tailEnd type="none" w="med" len="med"/>
                    </a:lnT>
                    <a:lnB w="9525" cap="flat" cmpd="sng" algn="ctr">
                      <a:solidFill>
                        <a:srgbClr val="9A9A9A"/>
                      </a:solidFill>
                      <a:prstDash val="sysDot"/>
                      <a:round/>
                      <a:headEnd type="none" w="med" len="med"/>
                      <a:tailEnd type="none" w="med" len="med"/>
                    </a:lnB>
                    <a:solidFill>
                      <a:srgbClr val="FFFFFF"/>
                    </a:solidFill>
                  </a:tcPr>
                </a:tc>
                <a:tc>
                  <a:txBody>
                    <a:bodyPr/>
                    <a:lstStyle/>
                    <a:p>
                      <a:pPr algn="ctr"/>
                      <a:r>
                        <a:rPr kumimoji="0" lang="en-US" sz="1600" b="0" i="0" u="none" strike="noStrike" kern="1200" cap="none" spc="0" normalizeH="0" baseline="0" noProof="0" dirty="0">
                          <a:ln>
                            <a:noFill/>
                          </a:ln>
                          <a:solidFill>
                            <a:srgbClr val="262626"/>
                          </a:solidFill>
                          <a:effectLst/>
                          <a:uLnTx/>
                          <a:uFillTx/>
                          <a:latin typeface="Helvetica"/>
                          <a:ea typeface="+mn-ea"/>
                          <a:cs typeface="+mn-cs"/>
                        </a:rPr>
                        <a:t>PMO</a:t>
                      </a:r>
                      <a:endParaRPr lang="en-US" sz="1600" b="0" i="0" u="none" dirty="0">
                        <a:solidFill>
                          <a:schemeClr val="tx1"/>
                        </a:solidFill>
                        <a:latin typeface="+mn-lt"/>
                      </a:endParaRPr>
                    </a:p>
                  </a:txBody>
                  <a:tcPr marL="0" marR="0" marT="27432" marB="27432"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9525" cap="flat" cmpd="sng" algn="ctr">
                      <a:solidFill>
                        <a:srgbClr val="9A9A9A"/>
                      </a:solidFill>
                      <a:prstDash val="sysDot"/>
                      <a:round/>
                      <a:headEnd type="none" w="med" len="med"/>
                      <a:tailEnd type="none" w="med" len="med"/>
                    </a:lnT>
                    <a:lnB w="9525" cap="flat" cmpd="sng" algn="ctr">
                      <a:solidFill>
                        <a:srgbClr val="9A9A9A"/>
                      </a:solidFill>
                      <a:prstDash val="sysDot"/>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0000"/>
                        </a:lnSpc>
                        <a:spcBef>
                          <a:spcPts val="0"/>
                        </a:spcBef>
                        <a:spcAft>
                          <a:spcPts val="0"/>
                        </a:spcAft>
                        <a:buClrTx/>
                        <a:buSzTx/>
                        <a:buFont typeface="Trebuchet MS" panose="020B0603020202020204" pitchFamily="34" charset="0"/>
                        <a:buChar char="​"/>
                        <a:tabLst/>
                        <a:defRPr/>
                      </a:pPr>
                      <a:r>
                        <a:rPr kumimoji="0" lang="en-US" sz="1600" b="0" i="0" u="none" strike="noStrike" kern="1200" cap="none" spc="0" normalizeH="0" baseline="0" noProof="0" dirty="0">
                          <a:ln>
                            <a:noFill/>
                          </a:ln>
                          <a:solidFill>
                            <a:srgbClr val="262626"/>
                          </a:solidFill>
                          <a:effectLst/>
                          <a:uLnTx/>
                          <a:uFillTx/>
                          <a:latin typeface="Helvetica"/>
                          <a:ea typeface="+mn-ea"/>
                          <a:cs typeface="+mn-cs"/>
                        </a:rPr>
                        <a:t>1:30-2:15</a:t>
                      </a:r>
                    </a:p>
                  </a:txBody>
                  <a:tcPr marL="0" marR="0" marT="27432" marB="27432" anchor="ctr">
                    <a:lnL w="57150" cap="flat" cmpd="sng" algn="ctr">
                      <a:noFill/>
                      <a:prstDash val="solid"/>
                      <a:round/>
                      <a:headEnd type="none" w="med" len="med"/>
                      <a:tailEnd type="none" w="med" len="med"/>
                    </a:lnL>
                    <a:lnT w="9525" cap="flat" cmpd="sng" algn="ctr">
                      <a:solidFill>
                        <a:srgbClr val="9A9A9A"/>
                      </a:solidFill>
                      <a:prstDash val="sysDot"/>
                      <a:round/>
                      <a:headEnd type="none" w="med" len="med"/>
                      <a:tailEnd type="none" w="med" len="med"/>
                    </a:lnT>
                    <a:lnB w="9525" cap="flat" cmpd="sng" algn="ctr">
                      <a:solidFill>
                        <a:srgbClr val="9A9A9A"/>
                      </a:solidFill>
                      <a:prstDash val="sysDot"/>
                      <a:round/>
                      <a:headEnd type="none" w="med" len="med"/>
                      <a:tailEnd type="none" w="med" len="med"/>
                    </a:lnB>
                    <a:solidFill>
                      <a:srgbClr val="FFFFFF"/>
                    </a:solidFill>
                  </a:tcPr>
                </a:tc>
                <a:extLst>
                  <a:ext uri="{0D108BD9-81ED-4DB2-BD59-A6C34878D82A}">
                    <a16:rowId xmlns:a16="http://schemas.microsoft.com/office/drawing/2014/main" val="785755436"/>
                  </a:ext>
                </a:extLst>
              </a:tr>
              <a:tr h="466144">
                <a:tc>
                  <a:txBody>
                    <a:bodyPr/>
                    <a:lstStyle/>
                    <a:p>
                      <a:pPr marL="0" marR="0" lvl="0" indent="0" algn="l" defTabSz="914400" rtl="0" eaLnBrk="1" fontAlgn="auto" latinLnBrk="0" hangingPunct="1">
                        <a:lnSpc>
                          <a:spcPct val="100000"/>
                        </a:lnSpc>
                        <a:spcBef>
                          <a:spcPts val="0"/>
                        </a:spcBef>
                        <a:spcAft>
                          <a:spcPts val="0"/>
                        </a:spcAft>
                        <a:buClrTx/>
                        <a:buSzTx/>
                        <a:buFont typeface="Trebuchet MS" panose="020B0603020202020204" pitchFamily="34" charset="0"/>
                        <a:buChar char="​"/>
                        <a:tabLst/>
                        <a:defRPr/>
                      </a:pPr>
                      <a:r>
                        <a:rPr kumimoji="0" lang="en-US" sz="1600" b="0" i="0" u="none" strike="noStrike" kern="1200" cap="none" spc="0" normalizeH="0" baseline="0" noProof="0" dirty="0">
                          <a:ln>
                            <a:noFill/>
                          </a:ln>
                          <a:solidFill>
                            <a:srgbClr val="262626"/>
                          </a:solidFill>
                          <a:effectLst/>
                          <a:uLnTx/>
                          <a:uFillTx/>
                          <a:latin typeface="Helvetica"/>
                          <a:ea typeface="+mn-ea"/>
                          <a:cs typeface="+mn-cs"/>
                        </a:rPr>
                        <a:t>People &amp; change</a:t>
                      </a:r>
                    </a:p>
                  </a:txBody>
                  <a:tcPr marL="396000" marR="0" marT="27432" marB="27432" anchor="ctr">
                    <a:lnR w="57150" cap="flat" cmpd="sng" algn="ctr">
                      <a:noFill/>
                      <a:prstDash val="solid"/>
                      <a:round/>
                      <a:headEnd type="none" w="med" len="med"/>
                      <a:tailEnd type="none" w="med" len="med"/>
                    </a:lnR>
                    <a:lnT w="9525" cap="flat" cmpd="sng" algn="ctr">
                      <a:solidFill>
                        <a:srgbClr val="9A9A9A"/>
                      </a:solidFill>
                      <a:prstDash val="sysDot"/>
                      <a:round/>
                      <a:headEnd type="none" w="med" len="med"/>
                      <a:tailEnd type="none" w="med" len="med"/>
                    </a:lnT>
                    <a:lnB w="9525" cap="flat" cmpd="sng" algn="ctr">
                      <a:solidFill>
                        <a:srgbClr val="9A9A9A"/>
                      </a:solidFill>
                      <a:prstDash val="sysDot"/>
                      <a:round/>
                      <a:headEnd type="none" w="med" len="med"/>
                      <a:tailEnd type="none" w="med" len="med"/>
                    </a:lnB>
                    <a:solidFill>
                      <a:srgbClr val="FFFFFF"/>
                    </a:solidFill>
                  </a:tcPr>
                </a:tc>
                <a:tc>
                  <a:txBody>
                    <a:bodyPr/>
                    <a:lstStyle/>
                    <a:p>
                      <a:pPr marL="0" indent="0" algn="ctr" defTabSz="914400" rtl="0" eaLnBrk="1" fontAlgn="auto" latinLnBrk="0" hangingPunct="1">
                        <a:lnSpc>
                          <a:spcPct val="100000"/>
                        </a:lnSpc>
                        <a:spcBef>
                          <a:spcPts val="0"/>
                        </a:spcBef>
                        <a:spcAft>
                          <a:spcPts val="0"/>
                        </a:spcAft>
                        <a:buFont typeface="Trebuchet MS" panose="020B0603020202020204" pitchFamily="34" charset="0"/>
                        <a:buChar char="​"/>
                      </a:pPr>
                      <a:r>
                        <a:rPr kumimoji="0" lang="en-US" sz="1600" b="0" i="0" u="none" strike="noStrike" kern="1200" cap="none" spc="0" normalizeH="0" baseline="0" noProof="0" dirty="0">
                          <a:ln>
                            <a:noFill/>
                          </a:ln>
                          <a:solidFill>
                            <a:srgbClr val="262626"/>
                          </a:solidFill>
                          <a:effectLst/>
                          <a:uLnTx/>
                          <a:uFillTx/>
                          <a:latin typeface="Helvetica"/>
                          <a:ea typeface="+mn-ea"/>
                          <a:cs typeface="+mn-cs"/>
                        </a:rPr>
                        <a:t>HR / OD</a:t>
                      </a:r>
                      <a:endParaRPr lang="en-US" sz="1600" b="0" i="0" u="none" dirty="0">
                        <a:solidFill>
                          <a:schemeClr val="tx1"/>
                        </a:solidFill>
                        <a:latin typeface="+mn-lt"/>
                      </a:endParaRPr>
                    </a:p>
                  </a:txBody>
                  <a:tcPr marL="0" marR="0" marT="27432" marB="27432"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9525" cap="flat" cmpd="sng" algn="ctr">
                      <a:solidFill>
                        <a:srgbClr val="9A9A9A"/>
                      </a:solidFill>
                      <a:prstDash val="sysDot"/>
                      <a:round/>
                      <a:headEnd type="none" w="med" len="med"/>
                      <a:tailEnd type="none" w="med" len="med"/>
                    </a:lnT>
                    <a:lnB w="9525" cap="flat" cmpd="sng" algn="ctr">
                      <a:solidFill>
                        <a:srgbClr val="9A9A9A"/>
                      </a:solidFill>
                      <a:prstDash val="sysDot"/>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0000"/>
                        </a:lnSpc>
                        <a:spcBef>
                          <a:spcPts val="0"/>
                        </a:spcBef>
                        <a:spcAft>
                          <a:spcPts val="0"/>
                        </a:spcAft>
                        <a:buClrTx/>
                        <a:buSzTx/>
                        <a:buFont typeface="Trebuchet MS" panose="020B0603020202020204" pitchFamily="34" charset="0"/>
                        <a:buChar char="​"/>
                        <a:tabLst/>
                        <a:defRPr/>
                      </a:pPr>
                      <a:r>
                        <a:rPr kumimoji="0" lang="en-US" sz="1600" b="0" i="0" u="none" strike="noStrike" kern="1200" cap="none" spc="0" normalizeH="0" baseline="0" noProof="0" dirty="0">
                          <a:ln>
                            <a:noFill/>
                          </a:ln>
                          <a:solidFill>
                            <a:srgbClr val="262626"/>
                          </a:solidFill>
                          <a:effectLst/>
                          <a:uLnTx/>
                          <a:uFillTx/>
                          <a:latin typeface="Helvetica"/>
                          <a:ea typeface="+mn-ea"/>
                          <a:cs typeface="+mn-cs"/>
                        </a:rPr>
                        <a:t>2:15-2:45</a:t>
                      </a:r>
                    </a:p>
                  </a:txBody>
                  <a:tcPr marL="0" marR="0" marT="27432" marB="27432" anchor="ctr">
                    <a:lnL w="57150" cap="flat" cmpd="sng" algn="ctr">
                      <a:noFill/>
                      <a:prstDash val="solid"/>
                      <a:round/>
                      <a:headEnd type="none" w="med" len="med"/>
                      <a:tailEnd type="none" w="med" len="med"/>
                    </a:lnL>
                    <a:lnT w="9525" cap="flat" cmpd="sng" algn="ctr">
                      <a:solidFill>
                        <a:srgbClr val="9A9A9A"/>
                      </a:solidFill>
                      <a:prstDash val="sysDot"/>
                      <a:round/>
                      <a:headEnd type="none" w="med" len="med"/>
                      <a:tailEnd type="none" w="med" len="med"/>
                    </a:lnT>
                    <a:lnB w="9525" cap="flat" cmpd="sng" algn="ctr">
                      <a:solidFill>
                        <a:srgbClr val="9A9A9A"/>
                      </a:solidFill>
                      <a:prstDash val="sysDot"/>
                      <a:round/>
                      <a:headEnd type="none" w="med" len="med"/>
                      <a:tailEnd type="none" w="med" len="med"/>
                    </a:lnB>
                    <a:solidFill>
                      <a:srgbClr val="FFFFFF"/>
                    </a:solidFill>
                  </a:tcPr>
                </a:tc>
                <a:extLst>
                  <a:ext uri="{0D108BD9-81ED-4DB2-BD59-A6C34878D82A}">
                    <a16:rowId xmlns:a16="http://schemas.microsoft.com/office/drawing/2014/main" val="1647135932"/>
                  </a:ext>
                </a:extLst>
              </a:tr>
              <a:tr h="466144">
                <a:tc>
                  <a:txBody>
                    <a:bodyPr/>
                    <a:lstStyle/>
                    <a:p>
                      <a:pPr marL="0" marR="0" lvl="0" indent="0" algn="l" defTabSz="914400" rtl="0" eaLnBrk="1" fontAlgn="auto" latinLnBrk="0" hangingPunct="1">
                        <a:lnSpc>
                          <a:spcPct val="100000"/>
                        </a:lnSpc>
                        <a:spcBef>
                          <a:spcPts val="0"/>
                        </a:spcBef>
                        <a:spcAft>
                          <a:spcPts val="0"/>
                        </a:spcAft>
                        <a:buClrTx/>
                        <a:buSzTx/>
                        <a:buFont typeface="Trebuchet MS" panose="020B0603020202020204" pitchFamily="34" charset="0"/>
                        <a:buChar char="​"/>
                        <a:tabLst/>
                        <a:defRPr/>
                      </a:pPr>
                      <a:r>
                        <a:rPr kumimoji="0" lang="en-US" sz="1600" b="0" i="0" u="none" strike="noStrike" kern="1200" cap="none" spc="0" normalizeH="0" baseline="0" noProof="0" dirty="0">
                          <a:ln>
                            <a:noFill/>
                          </a:ln>
                          <a:solidFill>
                            <a:srgbClr val="262626"/>
                          </a:solidFill>
                          <a:effectLst/>
                          <a:uLnTx/>
                          <a:uFillTx/>
                          <a:latin typeface="Helvetica"/>
                          <a:ea typeface="+mn-ea"/>
                          <a:cs typeface="+mn-cs"/>
                        </a:rPr>
                        <a:t>Risks &amp; governance</a:t>
                      </a:r>
                    </a:p>
                  </a:txBody>
                  <a:tcPr marL="396000" marR="0" marT="27432" marB="27432" anchor="ctr">
                    <a:lnR w="57150" cap="flat" cmpd="sng" algn="ctr">
                      <a:noFill/>
                      <a:prstDash val="solid"/>
                      <a:round/>
                      <a:headEnd type="none" w="med" len="med"/>
                      <a:tailEnd type="none" w="med" len="med"/>
                    </a:lnR>
                    <a:lnT w="9525" cap="flat" cmpd="sng" algn="ctr">
                      <a:solidFill>
                        <a:srgbClr val="9A9A9A"/>
                      </a:solidFill>
                      <a:prstDash val="sysDot"/>
                      <a:round/>
                      <a:headEnd type="none" w="med" len="med"/>
                      <a:tailEnd type="none" w="med" len="med"/>
                    </a:lnT>
                    <a:lnB w="9525" cap="flat" cmpd="sng" algn="ctr">
                      <a:solidFill>
                        <a:srgbClr val="9A9A9A"/>
                      </a:solidFill>
                      <a:prstDash val="sysDot"/>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0000"/>
                        </a:lnSpc>
                        <a:spcBef>
                          <a:spcPts val="0"/>
                        </a:spcBef>
                        <a:spcAft>
                          <a:spcPts val="0"/>
                        </a:spcAft>
                        <a:buClrTx/>
                        <a:buSzTx/>
                        <a:buFont typeface="Trebuchet MS" panose="020B0603020202020204" pitchFamily="34" charset="0"/>
                        <a:buChar char="​"/>
                        <a:tabLst/>
                        <a:defRPr/>
                      </a:pPr>
                      <a:r>
                        <a:rPr kumimoji="0" lang="en-US" sz="1600" b="0" i="0" u="none" strike="noStrike" kern="1200" cap="none" spc="0" normalizeH="0" baseline="0" noProof="0" dirty="0">
                          <a:ln>
                            <a:noFill/>
                          </a:ln>
                          <a:solidFill>
                            <a:srgbClr val="262626"/>
                          </a:solidFill>
                          <a:effectLst/>
                          <a:uLnTx/>
                          <a:uFillTx/>
                          <a:latin typeface="Helvetica"/>
                          <a:ea typeface="+mn-ea"/>
                          <a:cs typeface="+mn-cs"/>
                        </a:rPr>
                        <a:t>Risk lead</a:t>
                      </a:r>
                      <a:endParaRPr lang="en-US" sz="1600" b="0" i="0" u="none" dirty="0">
                        <a:solidFill>
                          <a:schemeClr val="tx1"/>
                        </a:solidFill>
                        <a:latin typeface="+mn-lt"/>
                      </a:endParaRPr>
                    </a:p>
                  </a:txBody>
                  <a:tcPr marL="0" marR="0" marT="27432" marB="27432"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9525" cap="flat" cmpd="sng" algn="ctr">
                      <a:solidFill>
                        <a:srgbClr val="9A9A9A"/>
                      </a:solidFill>
                      <a:prstDash val="sysDot"/>
                      <a:round/>
                      <a:headEnd type="none" w="med" len="med"/>
                      <a:tailEnd type="none" w="med" len="med"/>
                    </a:lnT>
                    <a:lnB w="9525" cap="flat" cmpd="sng" algn="ctr">
                      <a:solidFill>
                        <a:srgbClr val="9A9A9A"/>
                      </a:solidFill>
                      <a:prstDash val="sysDot"/>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0000"/>
                        </a:lnSpc>
                        <a:spcBef>
                          <a:spcPts val="0"/>
                        </a:spcBef>
                        <a:spcAft>
                          <a:spcPts val="0"/>
                        </a:spcAft>
                        <a:buClrTx/>
                        <a:buSzTx/>
                        <a:buFont typeface="Trebuchet MS" panose="020B0603020202020204" pitchFamily="34" charset="0"/>
                        <a:buChar char="​"/>
                        <a:tabLst/>
                        <a:defRPr/>
                      </a:pPr>
                      <a:r>
                        <a:rPr kumimoji="0" lang="en-US" sz="1600" b="0" i="0" u="none" strike="noStrike" kern="1200" cap="none" spc="0" normalizeH="0" baseline="0" noProof="0" dirty="0">
                          <a:ln>
                            <a:noFill/>
                          </a:ln>
                          <a:solidFill>
                            <a:srgbClr val="262626"/>
                          </a:solidFill>
                          <a:effectLst/>
                          <a:uLnTx/>
                          <a:uFillTx/>
                          <a:latin typeface="Helvetica"/>
                          <a:ea typeface="+mn-ea"/>
                          <a:cs typeface="+mn-cs"/>
                        </a:rPr>
                        <a:t>3:00-3:20</a:t>
                      </a:r>
                    </a:p>
                  </a:txBody>
                  <a:tcPr marL="0" marR="0" marT="27432" marB="27432" anchor="ctr">
                    <a:lnL w="57150" cap="flat" cmpd="sng" algn="ctr">
                      <a:noFill/>
                      <a:prstDash val="solid"/>
                      <a:round/>
                      <a:headEnd type="none" w="med" len="med"/>
                      <a:tailEnd type="none" w="med" len="med"/>
                    </a:lnL>
                    <a:lnT w="9525" cap="flat" cmpd="sng" algn="ctr">
                      <a:solidFill>
                        <a:srgbClr val="9A9A9A"/>
                      </a:solidFill>
                      <a:prstDash val="sysDot"/>
                      <a:round/>
                      <a:headEnd type="none" w="med" len="med"/>
                      <a:tailEnd type="none" w="med" len="med"/>
                    </a:lnT>
                    <a:lnB w="9525" cap="flat" cmpd="sng" algn="ctr">
                      <a:solidFill>
                        <a:srgbClr val="9A9A9A"/>
                      </a:solidFill>
                      <a:prstDash val="sysDot"/>
                      <a:round/>
                      <a:headEnd type="none" w="med" len="med"/>
                      <a:tailEnd type="none" w="med" len="med"/>
                    </a:lnB>
                    <a:solidFill>
                      <a:srgbClr val="FFFFFF"/>
                    </a:solidFill>
                  </a:tcPr>
                </a:tc>
                <a:extLst>
                  <a:ext uri="{0D108BD9-81ED-4DB2-BD59-A6C34878D82A}">
                    <a16:rowId xmlns:a16="http://schemas.microsoft.com/office/drawing/2014/main" val="490517896"/>
                  </a:ext>
                </a:extLst>
              </a:tr>
              <a:tr h="466144">
                <a:tc>
                  <a:txBody>
                    <a:bodyPr/>
                    <a:lstStyle/>
                    <a:p>
                      <a:pPr marL="0" marR="0" lvl="0" indent="0" algn="l" defTabSz="914400" rtl="0" eaLnBrk="1" fontAlgn="auto" latinLnBrk="0" hangingPunct="1">
                        <a:lnSpc>
                          <a:spcPct val="100000"/>
                        </a:lnSpc>
                        <a:spcBef>
                          <a:spcPts val="0"/>
                        </a:spcBef>
                        <a:spcAft>
                          <a:spcPts val="0"/>
                        </a:spcAft>
                        <a:buClrTx/>
                        <a:buSzTx/>
                        <a:buFont typeface="Trebuchet MS" panose="020B0603020202020204" pitchFamily="34" charset="0"/>
                        <a:buChar char="​"/>
                        <a:tabLst/>
                        <a:defRPr/>
                      </a:pPr>
                      <a:r>
                        <a:rPr kumimoji="0" lang="en-US" sz="1600" b="0" i="0" u="none" strike="noStrike" kern="1200" cap="none" spc="0" normalizeH="0" baseline="0" noProof="0" dirty="0">
                          <a:ln>
                            <a:noFill/>
                          </a:ln>
                          <a:solidFill>
                            <a:srgbClr val="262626"/>
                          </a:solidFill>
                          <a:effectLst/>
                          <a:uLnTx/>
                          <a:uFillTx/>
                          <a:latin typeface="Helvetica"/>
                          <a:ea typeface="+mn-ea"/>
                          <a:cs typeface="+mn-cs"/>
                        </a:rPr>
                        <a:t>The ask &amp; next steps</a:t>
                      </a:r>
                    </a:p>
                  </a:txBody>
                  <a:tcPr marL="396000" marR="0" marT="27432" marB="27432" anchor="ctr">
                    <a:lnR w="57150" cap="flat" cmpd="sng" algn="ctr">
                      <a:noFill/>
                      <a:prstDash val="solid"/>
                      <a:round/>
                      <a:headEnd type="none" w="med" len="med"/>
                      <a:tailEnd type="none" w="med" len="med"/>
                    </a:lnR>
                    <a:lnT w="9525" cap="flat" cmpd="sng" algn="ctr">
                      <a:solidFill>
                        <a:srgbClr val="9A9A9A"/>
                      </a:solidFill>
                      <a:prstDash val="sysDot"/>
                      <a:round/>
                      <a:headEnd type="none" w="med" len="med"/>
                      <a:tailEnd type="none" w="med" len="med"/>
                    </a:lnT>
                    <a:solidFill>
                      <a:srgbClr val="FFFFFF"/>
                    </a:solidFill>
                  </a:tcPr>
                </a:tc>
                <a:tc>
                  <a:txBody>
                    <a:bodyPr/>
                    <a:lstStyle/>
                    <a:p>
                      <a:pPr marL="0" indent="0" algn="ctr" defTabSz="914400" rtl="0" eaLnBrk="1" fontAlgn="auto" latinLnBrk="0" hangingPunct="1">
                        <a:lnSpc>
                          <a:spcPct val="100000"/>
                        </a:lnSpc>
                        <a:spcBef>
                          <a:spcPts val="0"/>
                        </a:spcBef>
                        <a:spcAft>
                          <a:spcPts val="0"/>
                        </a:spcAft>
                        <a:buFont typeface="Trebuchet MS" panose="020B0603020202020204" pitchFamily="34" charset="0"/>
                        <a:buChar char="​"/>
                      </a:pPr>
                      <a:r>
                        <a:rPr kumimoji="0" lang="en-US" sz="1600" b="0" i="0" u="none" strike="noStrike" kern="1200" cap="none" spc="0" normalizeH="0" baseline="0" noProof="0" dirty="0">
                          <a:ln>
                            <a:noFill/>
                          </a:ln>
                          <a:solidFill>
                            <a:srgbClr val="262626"/>
                          </a:solidFill>
                          <a:effectLst/>
                          <a:uLnTx/>
                          <a:uFillTx/>
                          <a:latin typeface="Helvetica"/>
                          <a:ea typeface="+mn-ea"/>
                          <a:cs typeface="+mn-cs"/>
                        </a:rPr>
                        <a:t>Sponsor</a:t>
                      </a:r>
                      <a:endParaRPr lang="en-US" sz="1600" b="0" i="0" u="none" dirty="0">
                        <a:solidFill>
                          <a:schemeClr val="tx1"/>
                        </a:solidFill>
                        <a:latin typeface="+mn-lt"/>
                      </a:endParaRPr>
                    </a:p>
                  </a:txBody>
                  <a:tcPr marL="0" marR="0" marT="27432" marB="27432"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9525" cap="flat" cmpd="sng" algn="ctr">
                      <a:solidFill>
                        <a:srgbClr val="9A9A9A"/>
                      </a:solidFill>
                      <a:prstDash val="sysDot"/>
                      <a:round/>
                      <a:headEnd type="none" w="med" len="med"/>
                      <a:tailEnd type="none" w="med" len="med"/>
                    </a:lnT>
                    <a:solidFill>
                      <a:srgbClr val="FFFFFF"/>
                    </a:solidFill>
                  </a:tcPr>
                </a:tc>
                <a:tc>
                  <a:txBody>
                    <a:bodyPr/>
                    <a:lstStyle/>
                    <a:p>
                      <a:pPr marL="0" marR="0" lvl="0" indent="0" algn="ctr" defTabSz="914400" rtl="0" eaLnBrk="1" fontAlgn="auto" latinLnBrk="0" hangingPunct="1">
                        <a:lnSpc>
                          <a:spcPct val="100000"/>
                        </a:lnSpc>
                        <a:spcBef>
                          <a:spcPts val="0"/>
                        </a:spcBef>
                        <a:spcAft>
                          <a:spcPts val="0"/>
                        </a:spcAft>
                        <a:buClrTx/>
                        <a:buSzTx/>
                        <a:buFont typeface="Trebuchet MS" panose="020B0603020202020204" pitchFamily="34" charset="0"/>
                        <a:buChar char="​"/>
                        <a:tabLst/>
                        <a:defRPr/>
                      </a:pPr>
                      <a:r>
                        <a:rPr kumimoji="0" lang="en-US" sz="1600" b="0" i="0" u="none" strike="noStrike" kern="1200" cap="none" spc="0" normalizeH="0" baseline="0" noProof="0" dirty="0">
                          <a:ln>
                            <a:noFill/>
                          </a:ln>
                          <a:solidFill>
                            <a:srgbClr val="262626"/>
                          </a:solidFill>
                          <a:effectLst/>
                          <a:uLnTx/>
                          <a:uFillTx/>
                          <a:latin typeface="Helvetica"/>
                          <a:ea typeface="+mn-ea"/>
                          <a:cs typeface="+mn-cs"/>
                        </a:rPr>
                        <a:t>3:20-4:00</a:t>
                      </a:r>
                    </a:p>
                  </a:txBody>
                  <a:tcPr marL="0" marR="0" marT="27432" marB="27432" anchor="ctr">
                    <a:lnL w="57150" cap="flat" cmpd="sng" algn="ctr">
                      <a:noFill/>
                      <a:prstDash val="solid"/>
                      <a:round/>
                      <a:headEnd type="none" w="med" len="med"/>
                      <a:tailEnd type="none" w="med" len="med"/>
                    </a:lnL>
                    <a:lnT w="9525" cap="flat" cmpd="sng" algn="ctr">
                      <a:solidFill>
                        <a:srgbClr val="9A9A9A"/>
                      </a:solidFill>
                      <a:prstDash val="sysDot"/>
                      <a:round/>
                      <a:headEnd type="none" w="med" len="med"/>
                      <a:tailEnd type="none" w="med" len="med"/>
                    </a:lnT>
                    <a:solidFill>
                      <a:srgbClr val="FFFFFF"/>
                    </a:solidFill>
                  </a:tcPr>
                </a:tc>
                <a:extLst>
                  <a:ext uri="{0D108BD9-81ED-4DB2-BD59-A6C34878D82A}">
                    <a16:rowId xmlns:a16="http://schemas.microsoft.com/office/drawing/2014/main" val="3389249464"/>
                  </a:ext>
                </a:extLst>
              </a:tr>
            </a:tbl>
          </a:graphicData>
        </a:graphic>
      </p:graphicFrame>
      <p:sp>
        <p:nvSpPr>
          <p:cNvPr id="30" name="Oval 29">
            <a:extLst>
              <a:ext uri="{FF2B5EF4-FFF2-40B4-BE49-F238E27FC236}">
                <a16:creationId xmlns:a16="http://schemas.microsoft.com/office/drawing/2014/main" id="{619105F9-6BA2-4BC3-8820-B4E12DF5BE6E}"/>
              </a:ext>
            </a:extLst>
          </p:cNvPr>
          <p:cNvSpPr/>
          <p:nvPr/>
        </p:nvSpPr>
        <p:spPr>
          <a:xfrm>
            <a:off x="3655241" y="1642910"/>
            <a:ext cx="296986" cy="29706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lnSpcReduction="10000"/>
          </a:bodyPr>
          <a:lstStyle/>
          <a:p>
            <a:pPr algn="ctr"/>
            <a:r>
              <a:rPr lang="en-US" sz="1400" b="1" dirty="0">
                <a:solidFill>
                  <a:schemeClr val="bg1"/>
                </a:solidFill>
              </a:rPr>
              <a:t>1</a:t>
            </a:r>
            <a:endParaRPr lang="en-PH" sz="1400" b="1" dirty="0">
              <a:solidFill>
                <a:schemeClr val="bg1"/>
              </a:solidFill>
            </a:endParaRPr>
          </a:p>
        </p:txBody>
      </p:sp>
      <p:sp>
        <p:nvSpPr>
          <p:cNvPr id="31" name="Oval 30">
            <a:extLst>
              <a:ext uri="{FF2B5EF4-FFF2-40B4-BE49-F238E27FC236}">
                <a16:creationId xmlns:a16="http://schemas.microsoft.com/office/drawing/2014/main" id="{A5EDD56B-0328-4614-90C5-54068F1199D8}"/>
              </a:ext>
            </a:extLst>
          </p:cNvPr>
          <p:cNvSpPr/>
          <p:nvPr/>
        </p:nvSpPr>
        <p:spPr>
          <a:xfrm>
            <a:off x="3655241" y="2107703"/>
            <a:ext cx="296986" cy="29706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lnSpcReduction="10000"/>
          </a:bodyPr>
          <a:lstStyle/>
          <a:p>
            <a:pPr algn="ctr"/>
            <a:r>
              <a:rPr lang="en-US" sz="1400" b="1" dirty="0">
                <a:solidFill>
                  <a:schemeClr val="bg1"/>
                </a:solidFill>
              </a:rPr>
              <a:t>2</a:t>
            </a:r>
            <a:endParaRPr lang="en-PH" sz="1400" b="1" dirty="0">
              <a:solidFill>
                <a:schemeClr val="bg1"/>
              </a:solidFill>
            </a:endParaRPr>
          </a:p>
        </p:txBody>
      </p:sp>
      <p:sp>
        <p:nvSpPr>
          <p:cNvPr id="32" name="Oval 31">
            <a:extLst>
              <a:ext uri="{FF2B5EF4-FFF2-40B4-BE49-F238E27FC236}">
                <a16:creationId xmlns:a16="http://schemas.microsoft.com/office/drawing/2014/main" id="{D91CDE2D-E313-46FA-8AA2-028B460A296F}"/>
              </a:ext>
            </a:extLst>
          </p:cNvPr>
          <p:cNvSpPr/>
          <p:nvPr/>
        </p:nvSpPr>
        <p:spPr>
          <a:xfrm>
            <a:off x="3655241" y="2572496"/>
            <a:ext cx="296986" cy="29706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lnSpcReduction="10000"/>
          </a:bodyPr>
          <a:lstStyle/>
          <a:p>
            <a:pPr algn="ctr"/>
            <a:r>
              <a:rPr lang="en-US" sz="1400" b="1" dirty="0">
                <a:solidFill>
                  <a:schemeClr val="bg1"/>
                </a:solidFill>
              </a:rPr>
              <a:t>3</a:t>
            </a:r>
            <a:endParaRPr lang="en-PH" sz="1400" b="1" dirty="0">
              <a:solidFill>
                <a:schemeClr val="bg1"/>
              </a:solidFill>
            </a:endParaRPr>
          </a:p>
        </p:txBody>
      </p:sp>
      <p:sp>
        <p:nvSpPr>
          <p:cNvPr id="33" name="Oval 32">
            <a:extLst>
              <a:ext uri="{FF2B5EF4-FFF2-40B4-BE49-F238E27FC236}">
                <a16:creationId xmlns:a16="http://schemas.microsoft.com/office/drawing/2014/main" id="{0D4D9368-7E1B-418C-9F7F-CEBB721DB558}"/>
              </a:ext>
            </a:extLst>
          </p:cNvPr>
          <p:cNvSpPr/>
          <p:nvPr/>
        </p:nvSpPr>
        <p:spPr>
          <a:xfrm>
            <a:off x="3655241" y="3502082"/>
            <a:ext cx="296986" cy="29706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lnSpcReduction="10000"/>
          </a:bodyPr>
          <a:lstStyle/>
          <a:p>
            <a:pPr algn="ctr"/>
            <a:r>
              <a:rPr lang="en-US" sz="1400" b="1" dirty="0">
                <a:solidFill>
                  <a:schemeClr val="bg1"/>
                </a:solidFill>
              </a:rPr>
              <a:t>5</a:t>
            </a:r>
            <a:endParaRPr lang="en-PH" sz="1400" b="1" dirty="0">
              <a:solidFill>
                <a:schemeClr val="bg1"/>
              </a:solidFill>
            </a:endParaRPr>
          </a:p>
        </p:txBody>
      </p:sp>
      <p:sp>
        <p:nvSpPr>
          <p:cNvPr id="34" name="Oval 33">
            <a:extLst>
              <a:ext uri="{FF2B5EF4-FFF2-40B4-BE49-F238E27FC236}">
                <a16:creationId xmlns:a16="http://schemas.microsoft.com/office/drawing/2014/main" id="{19E3C3DC-2869-4563-B5A0-A59EA471A538}"/>
              </a:ext>
            </a:extLst>
          </p:cNvPr>
          <p:cNvSpPr/>
          <p:nvPr/>
        </p:nvSpPr>
        <p:spPr>
          <a:xfrm>
            <a:off x="3655241" y="3037289"/>
            <a:ext cx="296986" cy="29706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lnSpcReduction="10000"/>
          </a:bodyPr>
          <a:lstStyle/>
          <a:p>
            <a:pPr algn="ctr"/>
            <a:r>
              <a:rPr lang="en-US" sz="1400" b="1" dirty="0">
                <a:solidFill>
                  <a:schemeClr val="bg1"/>
                </a:solidFill>
              </a:rPr>
              <a:t>4</a:t>
            </a:r>
            <a:endParaRPr lang="en-PH" sz="1400" b="1" dirty="0">
              <a:solidFill>
                <a:schemeClr val="bg1"/>
              </a:solidFill>
            </a:endParaRPr>
          </a:p>
        </p:txBody>
      </p:sp>
      <p:sp>
        <p:nvSpPr>
          <p:cNvPr id="35" name="Oval 34">
            <a:extLst>
              <a:ext uri="{FF2B5EF4-FFF2-40B4-BE49-F238E27FC236}">
                <a16:creationId xmlns:a16="http://schemas.microsoft.com/office/drawing/2014/main" id="{6C261E95-3A6D-4BE1-B629-3D3F13B84C9C}"/>
              </a:ext>
            </a:extLst>
          </p:cNvPr>
          <p:cNvSpPr/>
          <p:nvPr/>
        </p:nvSpPr>
        <p:spPr>
          <a:xfrm>
            <a:off x="3655241" y="3966875"/>
            <a:ext cx="296986" cy="29706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lnSpcReduction="10000"/>
          </a:bodyPr>
          <a:lstStyle/>
          <a:p>
            <a:pPr algn="ctr"/>
            <a:r>
              <a:rPr lang="en-US" sz="1400" b="1" dirty="0">
                <a:solidFill>
                  <a:schemeClr val="bg1"/>
                </a:solidFill>
              </a:rPr>
              <a:t>6</a:t>
            </a:r>
            <a:endParaRPr lang="en-PH" sz="1400" b="1" dirty="0">
              <a:solidFill>
                <a:schemeClr val="bg1"/>
              </a:solidFill>
            </a:endParaRPr>
          </a:p>
        </p:txBody>
      </p:sp>
      <p:sp>
        <p:nvSpPr>
          <p:cNvPr id="36" name="Oval 35">
            <a:extLst>
              <a:ext uri="{FF2B5EF4-FFF2-40B4-BE49-F238E27FC236}">
                <a16:creationId xmlns:a16="http://schemas.microsoft.com/office/drawing/2014/main" id="{6F6FD1AF-E25E-4124-A6FC-D041BFB0E18F}"/>
              </a:ext>
            </a:extLst>
          </p:cNvPr>
          <p:cNvSpPr/>
          <p:nvPr/>
        </p:nvSpPr>
        <p:spPr>
          <a:xfrm>
            <a:off x="3655241" y="4431668"/>
            <a:ext cx="296986" cy="29706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lnSpcReduction="10000"/>
          </a:bodyPr>
          <a:lstStyle/>
          <a:p>
            <a:pPr algn="ctr"/>
            <a:r>
              <a:rPr lang="en-US" sz="1400" b="1" dirty="0">
                <a:solidFill>
                  <a:schemeClr val="bg1"/>
                </a:solidFill>
              </a:rPr>
              <a:t>7</a:t>
            </a:r>
            <a:endParaRPr lang="en-PH" sz="1400" b="1" dirty="0">
              <a:solidFill>
                <a:schemeClr val="bg1"/>
              </a:solidFill>
            </a:endParaRPr>
          </a:p>
        </p:txBody>
      </p:sp>
      <p:sp>
        <p:nvSpPr>
          <p:cNvPr id="37" name="Oval 36">
            <a:extLst>
              <a:ext uri="{FF2B5EF4-FFF2-40B4-BE49-F238E27FC236}">
                <a16:creationId xmlns:a16="http://schemas.microsoft.com/office/drawing/2014/main" id="{5107D057-DF16-4BC4-918D-7ACF3378F3C2}"/>
              </a:ext>
            </a:extLst>
          </p:cNvPr>
          <p:cNvSpPr/>
          <p:nvPr/>
        </p:nvSpPr>
        <p:spPr>
          <a:xfrm>
            <a:off x="3655241" y="4896461"/>
            <a:ext cx="296986" cy="29706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lnSpcReduction="10000"/>
          </a:bodyPr>
          <a:lstStyle/>
          <a:p>
            <a:pPr algn="ctr"/>
            <a:r>
              <a:rPr lang="en-US" sz="1400" b="1" dirty="0">
                <a:solidFill>
                  <a:schemeClr val="bg1"/>
                </a:solidFill>
              </a:rPr>
              <a:t>8</a:t>
            </a:r>
            <a:endParaRPr lang="en-PH" sz="1400" b="1" dirty="0">
              <a:solidFill>
                <a:schemeClr val="bg1"/>
              </a:solidFill>
            </a:endParaRPr>
          </a:p>
        </p:txBody>
      </p:sp>
      <p:sp>
        <p:nvSpPr>
          <p:cNvPr id="38" name="Oval 37">
            <a:extLst>
              <a:ext uri="{FF2B5EF4-FFF2-40B4-BE49-F238E27FC236}">
                <a16:creationId xmlns:a16="http://schemas.microsoft.com/office/drawing/2014/main" id="{932DD39C-B37F-41B1-8FA0-0149491A9337}"/>
              </a:ext>
            </a:extLst>
          </p:cNvPr>
          <p:cNvSpPr/>
          <p:nvPr/>
        </p:nvSpPr>
        <p:spPr>
          <a:xfrm>
            <a:off x="3655241" y="5826044"/>
            <a:ext cx="296986" cy="29706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lnSpcReduction="10000"/>
          </a:bodyPr>
          <a:lstStyle/>
          <a:p>
            <a:pPr algn="ctr"/>
            <a:r>
              <a:rPr lang="en-US" sz="1400" b="1" dirty="0">
                <a:solidFill>
                  <a:schemeClr val="bg1"/>
                </a:solidFill>
              </a:rPr>
              <a:t>10</a:t>
            </a:r>
            <a:endParaRPr lang="en-PH" sz="1400" b="1" dirty="0">
              <a:solidFill>
                <a:schemeClr val="bg1"/>
              </a:solidFill>
            </a:endParaRPr>
          </a:p>
        </p:txBody>
      </p:sp>
      <p:sp>
        <p:nvSpPr>
          <p:cNvPr id="39" name="Oval 38">
            <a:extLst>
              <a:ext uri="{FF2B5EF4-FFF2-40B4-BE49-F238E27FC236}">
                <a16:creationId xmlns:a16="http://schemas.microsoft.com/office/drawing/2014/main" id="{31D5E077-17AC-45D1-BC88-E41BB2CCA98F}"/>
              </a:ext>
            </a:extLst>
          </p:cNvPr>
          <p:cNvSpPr/>
          <p:nvPr/>
        </p:nvSpPr>
        <p:spPr>
          <a:xfrm>
            <a:off x="3655241" y="5361254"/>
            <a:ext cx="296986" cy="29706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lnSpcReduction="10000"/>
          </a:bodyPr>
          <a:lstStyle/>
          <a:p>
            <a:pPr algn="ctr"/>
            <a:r>
              <a:rPr lang="en-US" sz="1400" b="1" dirty="0">
                <a:solidFill>
                  <a:schemeClr val="bg1"/>
                </a:solidFill>
              </a:rPr>
              <a:t>9</a:t>
            </a:r>
            <a:endParaRPr lang="en-PH" sz="1400" b="1" dirty="0">
              <a:solidFill>
                <a:schemeClr val="bg1"/>
              </a:solidFill>
            </a:endParaRPr>
          </a:p>
        </p:txBody>
      </p:sp>
      <p:grpSp>
        <p:nvGrpSpPr>
          <p:cNvPr id="40" name="Group 39">
            <a:extLst>
              <a:ext uri="{FF2B5EF4-FFF2-40B4-BE49-F238E27FC236}">
                <a16:creationId xmlns:a16="http://schemas.microsoft.com/office/drawing/2014/main" id="{E5F8846F-DC03-4FCB-A29B-D8D16B026E25}"/>
              </a:ext>
            </a:extLst>
          </p:cNvPr>
          <p:cNvGrpSpPr/>
          <p:nvPr/>
        </p:nvGrpSpPr>
        <p:grpSpPr>
          <a:xfrm>
            <a:off x="3620573" y="625931"/>
            <a:ext cx="466330" cy="465946"/>
            <a:chOff x="7491762" y="2660110"/>
            <a:chExt cx="633600" cy="633600"/>
          </a:xfrm>
        </p:grpSpPr>
        <p:sp>
          <p:nvSpPr>
            <p:cNvPr id="51" name="Google Shape;641;p7"/>
            <p:cNvSpPr/>
            <p:nvPr/>
          </p:nvSpPr>
          <p:spPr>
            <a:xfrm>
              <a:off x="7491762" y="2660110"/>
              <a:ext cx="633600" cy="633600"/>
            </a:xfrm>
            <a:custGeom>
              <a:avLst/>
              <a:gdLst/>
              <a:ahLst/>
              <a:cxnLst/>
              <a:rect l="l" t="t" r="r" b="b"/>
              <a:pathLst>
                <a:path w="10000" h="10000" extrusionOk="0">
                  <a:moveTo>
                    <a:pt x="3246" y="3929"/>
                  </a:moveTo>
                  <a:lnTo>
                    <a:pt x="2892" y="3575"/>
                  </a:lnTo>
                  <a:lnTo>
                    <a:pt x="2879" y="3560"/>
                  </a:lnTo>
                  <a:lnTo>
                    <a:pt x="2868" y="3544"/>
                  </a:lnTo>
                  <a:lnTo>
                    <a:pt x="2859" y="3526"/>
                  </a:lnTo>
                  <a:lnTo>
                    <a:pt x="2853" y="3508"/>
                  </a:lnTo>
                  <a:lnTo>
                    <a:pt x="2849" y="3489"/>
                  </a:lnTo>
                  <a:lnTo>
                    <a:pt x="2848" y="3469"/>
                  </a:lnTo>
                  <a:lnTo>
                    <a:pt x="2849" y="3449"/>
                  </a:lnTo>
                  <a:lnTo>
                    <a:pt x="2853" y="3430"/>
                  </a:lnTo>
                  <a:lnTo>
                    <a:pt x="2859" y="3412"/>
                  </a:lnTo>
                  <a:lnTo>
                    <a:pt x="2868" y="3394"/>
                  </a:lnTo>
                  <a:lnTo>
                    <a:pt x="2879" y="3378"/>
                  </a:lnTo>
                  <a:lnTo>
                    <a:pt x="2892" y="3363"/>
                  </a:lnTo>
                  <a:lnTo>
                    <a:pt x="2907" y="3350"/>
                  </a:lnTo>
                  <a:lnTo>
                    <a:pt x="2923" y="3339"/>
                  </a:lnTo>
                  <a:lnTo>
                    <a:pt x="2941" y="3330"/>
                  </a:lnTo>
                  <a:lnTo>
                    <a:pt x="2959" y="3324"/>
                  </a:lnTo>
                  <a:lnTo>
                    <a:pt x="2978" y="3320"/>
                  </a:lnTo>
                  <a:lnTo>
                    <a:pt x="2998" y="3319"/>
                  </a:lnTo>
                  <a:lnTo>
                    <a:pt x="3018" y="3320"/>
                  </a:lnTo>
                  <a:lnTo>
                    <a:pt x="3037" y="3324"/>
                  </a:lnTo>
                  <a:lnTo>
                    <a:pt x="3055" y="3330"/>
                  </a:lnTo>
                  <a:lnTo>
                    <a:pt x="3073" y="3339"/>
                  </a:lnTo>
                  <a:lnTo>
                    <a:pt x="3089" y="3350"/>
                  </a:lnTo>
                  <a:lnTo>
                    <a:pt x="3104" y="3363"/>
                  </a:lnTo>
                  <a:lnTo>
                    <a:pt x="3342" y="3601"/>
                  </a:lnTo>
                  <a:lnTo>
                    <a:pt x="3825" y="3020"/>
                  </a:lnTo>
                  <a:lnTo>
                    <a:pt x="3838" y="3006"/>
                  </a:lnTo>
                  <a:lnTo>
                    <a:pt x="3853" y="2994"/>
                  </a:lnTo>
                  <a:lnTo>
                    <a:pt x="3870" y="2983"/>
                  </a:lnTo>
                  <a:lnTo>
                    <a:pt x="3888" y="2975"/>
                  </a:lnTo>
                  <a:lnTo>
                    <a:pt x="3907" y="2970"/>
                  </a:lnTo>
                  <a:lnTo>
                    <a:pt x="3926" y="2967"/>
                  </a:lnTo>
                  <a:lnTo>
                    <a:pt x="3946" y="2966"/>
                  </a:lnTo>
                  <a:lnTo>
                    <a:pt x="3965" y="2968"/>
                  </a:lnTo>
                  <a:lnTo>
                    <a:pt x="3984" y="2973"/>
                  </a:lnTo>
                  <a:lnTo>
                    <a:pt x="4003" y="2980"/>
                  </a:lnTo>
                  <a:lnTo>
                    <a:pt x="4020" y="2989"/>
                  </a:lnTo>
                  <a:lnTo>
                    <a:pt x="4036" y="3001"/>
                  </a:lnTo>
                  <a:lnTo>
                    <a:pt x="4050" y="3014"/>
                  </a:lnTo>
                  <a:lnTo>
                    <a:pt x="4062" y="3029"/>
                  </a:lnTo>
                  <a:lnTo>
                    <a:pt x="4073" y="3046"/>
                  </a:lnTo>
                  <a:lnTo>
                    <a:pt x="4081" y="3064"/>
                  </a:lnTo>
                  <a:lnTo>
                    <a:pt x="4086" y="3083"/>
                  </a:lnTo>
                  <a:lnTo>
                    <a:pt x="4089" y="3102"/>
                  </a:lnTo>
                  <a:lnTo>
                    <a:pt x="4090" y="3122"/>
                  </a:lnTo>
                  <a:lnTo>
                    <a:pt x="4088" y="3141"/>
                  </a:lnTo>
                  <a:lnTo>
                    <a:pt x="4083" y="3160"/>
                  </a:lnTo>
                  <a:lnTo>
                    <a:pt x="4076" y="3179"/>
                  </a:lnTo>
                  <a:lnTo>
                    <a:pt x="4067" y="3196"/>
                  </a:lnTo>
                  <a:lnTo>
                    <a:pt x="4055" y="3212"/>
                  </a:lnTo>
                  <a:lnTo>
                    <a:pt x="3467" y="3919"/>
                  </a:lnTo>
                  <a:lnTo>
                    <a:pt x="3454" y="3933"/>
                  </a:lnTo>
                  <a:lnTo>
                    <a:pt x="3439" y="3945"/>
                  </a:lnTo>
                  <a:lnTo>
                    <a:pt x="3423" y="3955"/>
                  </a:lnTo>
                  <a:lnTo>
                    <a:pt x="3406" y="3963"/>
                  </a:lnTo>
                  <a:lnTo>
                    <a:pt x="3387" y="3969"/>
                  </a:lnTo>
                  <a:lnTo>
                    <a:pt x="3368" y="3972"/>
                  </a:lnTo>
                  <a:lnTo>
                    <a:pt x="3349" y="3973"/>
                  </a:lnTo>
                  <a:lnTo>
                    <a:pt x="3330" y="3971"/>
                  </a:lnTo>
                  <a:lnTo>
                    <a:pt x="3311" y="3967"/>
                  </a:lnTo>
                  <a:lnTo>
                    <a:pt x="3293" y="3961"/>
                  </a:lnTo>
                  <a:lnTo>
                    <a:pt x="3276" y="3952"/>
                  </a:lnTo>
                  <a:lnTo>
                    <a:pt x="3260" y="3942"/>
                  </a:lnTo>
                  <a:lnTo>
                    <a:pt x="3246" y="3929"/>
                  </a:lnTo>
                  <a:close/>
                </a:path>
              </a:pathLst>
            </a:custGeom>
            <a:solidFill>
              <a:srgbClr val="BE01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52" name="Google Shape;642;p7"/>
            <p:cNvSpPr/>
            <p:nvPr/>
          </p:nvSpPr>
          <p:spPr>
            <a:xfrm>
              <a:off x="7491762" y="2660110"/>
              <a:ext cx="633600" cy="633600"/>
            </a:xfrm>
            <a:custGeom>
              <a:avLst/>
              <a:gdLst/>
              <a:ahLst/>
              <a:cxnLst/>
              <a:rect l="l" t="t" r="r" b="b"/>
              <a:pathLst>
                <a:path w="10000" h="10000" extrusionOk="0">
                  <a:moveTo>
                    <a:pt x="2578" y="1102"/>
                  </a:moveTo>
                  <a:lnTo>
                    <a:pt x="2604" y="1101"/>
                  </a:lnTo>
                  <a:lnTo>
                    <a:pt x="2614" y="1101"/>
                  </a:lnTo>
                  <a:lnTo>
                    <a:pt x="2640" y="1100"/>
                  </a:lnTo>
                  <a:lnTo>
                    <a:pt x="2645" y="1100"/>
                  </a:lnTo>
                  <a:lnTo>
                    <a:pt x="7355" y="1100"/>
                  </a:lnTo>
                  <a:lnTo>
                    <a:pt x="7360" y="1100"/>
                  </a:lnTo>
                  <a:lnTo>
                    <a:pt x="7386" y="1101"/>
                  </a:lnTo>
                  <a:lnTo>
                    <a:pt x="7396" y="1101"/>
                  </a:lnTo>
                  <a:lnTo>
                    <a:pt x="7422" y="1102"/>
                  </a:lnTo>
                  <a:lnTo>
                    <a:pt x="7432" y="1103"/>
                  </a:lnTo>
                  <a:lnTo>
                    <a:pt x="7458" y="1106"/>
                  </a:lnTo>
                  <a:lnTo>
                    <a:pt x="7467" y="1107"/>
                  </a:lnTo>
                  <a:lnTo>
                    <a:pt x="7493" y="1110"/>
                  </a:lnTo>
                  <a:lnTo>
                    <a:pt x="7503" y="1112"/>
                  </a:lnTo>
                  <a:lnTo>
                    <a:pt x="7529" y="1116"/>
                  </a:lnTo>
                  <a:lnTo>
                    <a:pt x="7538" y="1118"/>
                  </a:lnTo>
                  <a:lnTo>
                    <a:pt x="7564" y="1123"/>
                  </a:lnTo>
                  <a:lnTo>
                    <a:pt x="7573" y="1125"/>
                  </a:lnTo>
                  <a:lnTo>
                    <a:pt x="7598" y="1132"/>
                  </a:lnTo>
                  <a:lnTo>
                    <a:pt x="7607" y="1134"/>
                  </a:lnTo>
                  <a:lnTo>
                    <a:pt x="7633" y="1141"/>
                  </a:lnTo>
                  <a:lnTo>
                    <a:pt x="7642" y="1144"/>
                  </a:lnTo>
                  <a:lnTo>
                    <a:pt x="7667" y="1152"/>
                  </a:lnTo>
                  <a:lnTo>
                    <a:pt x="7675" y="1156"/>
                  </a:lnTo>
                  <a:lnTo>
                    <a:pt x="7700" y="1165"/>
                  </a:lnTo>
                  <a:lnTo>
                    <a:pt x="7709" y="1168"/>
                  </a:lnTo>
                  <a:lnTo>
                    <a:pt x="7733" y="1178"/>
                  </a:lnTo>
                  <a:lnTo>
                    <a:pt x="7742" y="1182"/>
                  </a:lnTo>
                  <a:lnTo>
                    <a:pt x="7766" y="1193"/>
                  </a:lnTo>
                  <a:lnTo>
                    <a:pt x="7774" y="1197"/>
                  </a:lnTo>
                  <a:lnTo>
                    <a:pt x="7798" y="1209"/>
                  </a:lnTo>
                  <a:lnTo>
                    <a:pt x="7806" y="1214"/>
                  </a:lnTo>
                  <a:lnTo>
                    <a:pt x="7829" y="1226"/>
                  </a:lnTo>
                  <a:lnTo>
                    <a:pt x="7837" y="1231"/>
                  </a:lnTo>
                  <a:lnTo>
                    <a:pt x="7860" y="1245"/>
                  </a:lnTo>
                  <a:lnTo>
                    <a:pt x="7868" y="1250"/>
                  </a:lnTo>
                  <a:lnTo>
                    <a:pt x="7890" y="1264"/>
                  </a:lnTo>
                  <a:lnTo>
                    <a:pt x="7897" y="1269"/>
                  </a:lnTo>
                  <a:lnTo>
                    <a:pt x="7919" y="1285"/>
                  </a:lnTo>
                  <a:lnTo>
                    <a:pt x="7926" y="1290"/>
                  </a:lnTo>
                  <a:lnTo>
                    <a:pt x="7947" y="1306"/>
                  </a:lnTo>
                  <a:lnTo>
                    <a:pt x="7955" y="1312"/>
                  </a:lnTo>
                  <a:lnTo>
                    <a:pt x="7975" y="1329"/>
                  </a:lnTo>
                  <a:lnTo>
                    <a:pt x="7982" y="1335"/>
                  </a:lnTo>
                  <a:lnTo>
                    <a:pt x="8002" y="1352"/>
                  </a:lnTo>
                  <a:lnTo>
                    <a:pt x="8008" y="1358"/>
                  </a:lnTo>
                  <a:lnTo>
                    <a:pt x="8027" y="1377"/>
                  </a:lnTo>
                  <a:lnTo>
                    <a:pt x="8034" y="1383"/>
                  </a:lnTo>
                  <a:lnTo>
                    <a:pt x="8052" y="1402"/>
                  </a:lnTo>
                  <a:lnTo>
                    <a:pt x="8059" y="1409"/>
                  </a:lnTo>
                  <a:lnTo>
                    <a:pt x="8076" y="1428"/>
                  </a:lnTo>
                  <a:lnTo>
                    <a:pt x="8082" y="1435"/>
                  </a:lnTo>
                  <a:lnTo>
                    <a:pt x="8099" y="1456"/>
                  </a:lnTo>
                  <a:lnTo>
                    <a:pt x="8105" y="1463"/>
                  </a:lnTo>
                  <a:lnTo>
                    <a:pt x="8121" y="1484"/>
                  </a:lnTo>
                  <a:lnTo>
                    <a:pt x="8127" y="1491"/>
                  </a:lnTo>
                  <a:lnTo>
                    <a:pt x="8142" y="1513"/>
                  </a:lnTo>
                  <a:lnTo>
                    <a:pt x="8148" y="1521"/>
                  </a:lnTo>
                  <a:lnTo>
                    <a:pt x="8162" y="1543"/>
                  </a:lnTo>
                  <a:lnTo>
                    <a:pt x="8167" y="1551"/>
                  </a:lnTo>
                  <a:lnTo>
                    <a:pt x="8181" y="1574"/>
                  </a:lnTo>
                  <a:lnTo>
                    <a:pt x="8186" y="1583"/>
                  </a:lnTo>
                  <a:lnTo>
                    <a:pt x="8199" y="1606"/>
                  </a:lnTo>
                  <a:lnTo>
                    <a:pt x="8203" y="1614"/>
                  </a:lnTo>
                  <a:lnTo>
                    <a:pt x="8215" y="1638"/>
                  </a:lnTo>
                  <a:lnTo>
                    <a:pt x="8219" y="1646"/>
                  </a:lnTo>
                  <a:lnTo>
                    <a:pt x="8230" y="1670"/>
                  </a:lnTo>
                  <a:lnTo>
                    <a:pt x="8234" y="1679"/>
                  </a:lnTo>
                  <a:lnTo>
                    <a:pt x="8244" y="1703"/>
                  </a:lnTo>
                  <a:lnTo>
                    <a:pt x="8247" y="1712"/>
                  </a:lnTo>
                  <a:lnTo>
                    <a:pt x="8256" y="1737"/>
                  </a:lnTo>
                  <a:lnTo>
                    <a:pt x="8259" y="1746"/>
                  </a:lnTo>
                  <a:lnTo>
                    <a:pt x="8268" y="1771"/>
                  </a:lnTo>
                  <a:lnTo>
                    <a:pt x="8270" y="1780"/>
                  </a:lnTo>
                  <a:lnTo>
                    <a:pt x="8278" y="1805"/>
                  </a:lnTo>
                  <a:lnTo>
                    <a:pt x="8280" y="1814"/>
                  </a:lnTo>
                  <a:lnTo>
                    <a:pt x="8286" y="1839"/>
                  </a:lnTo>
                  <a:lnTo>
                    <a:pt x="8288" y="1848"/>
                  </a:lnTo>
                  <a:lnTo>
                    <a:pt x="8294" y="1874"/>
                  </a:lnTo>
                  <a:lnTo>
                    <a:pt x="8295" y="1883"/>
                  </a:lnTo>
                  <a:lnTo>
                    <a:pt x="8300" y="1909"/>
                  </a:lnTo>
                  <a:lnTo>
                    <a:pt x="8301" y="1918"/>
                  </a:lnTo>
                  <a:lnTo>
                    <a:pt x="8305" y="1945"/>
                  </a:lnTo>
                  <a:lnTo>
                    <a:pt x="8306" y="1954"/>
                  </a:lnTo>
                  <a:lnTo>
                    <a:pt x="8308" y="1980"/>
                  </a:lnTo>
                  <a:lnTo>
                    <a:pt x="8309" y="1989"/>
                  </a:lnTo>
                  <a:lnTo>
                    <a:pt x="8310" y="2016"/>
                  </a:lnTo>
                  <a:lnTo>
                    <a:pt x="8310" y="2025"/>
                  </a:lnTo>
                  <a:lnTo>
                    <a:pt x="8311" y="2051"/>
                  </a:lnTo>
                  <a:lnTo>
                    <a:pt x="8311" y="2056"/>
                  </a:lnTo>
                  <a:lnTo>
                    <a:pt x="8311" y="7944"/>
                  </a:lnTo>
                  <a:lnTo>
                    <a:pt x="8311" y="7949"/>
                  </a:lnTo>
                  <a:lnTo>
                    <a:pt x="8310" y="7975"/>
                  </a:lnTo>
                  <a:lnTo>
                    <a:pt x="8310" y="7984"/>
                  </a:lnTo>
                  <a:lnTo>
                    <a:pt x="8309" y="8011"/>
                  </a:lnTo>
                  <a:lnTo>
                    <a:pt x="8308" y="8020"/>
                  </a:lnTo>
                  <a:lnTo>
                    <a:pt x="8306" y="8046"/>
                  </a:lnTo>
                  <a:lnTo>
                    <a:pt x="8305" y="8055"/>
                  </a:lnTo>
                  <a:lnTo>
                    <a:pt x="8301" y="8082"/>
                  </a:lnTo>
                  <a:lnTo>
                    <a:pt x="8300" y="8091"/>
                  </a:lnTo>
                  <a:lnTo>
                    <a:pt x="8295" y="8117"/>
                  </a:lnTo>
                  <a:lnTo>
                    <a:pt x="8294" y="8126"/>
                  </a:lnTo>
                  <a:lnTo>
                    <a:pt x="8288" y="8152"/>
                  </a:lnTo>
                  <a:lnTo>
                    <a:pt x="8286" y="8161"/>
                  </a:lnTo>
                  <a:lnTo>
                    <a:pt x="8280" y="8186"/>
                  </a:lnTo>
                  <a:lnTo>
                    <a:pt x="8278" y="8195"/>
                  </a:lnTo>
                  <a:lnTo>
                    <a:pt x="8270" y="8220"/>
                  </a:lnTo>
                  <a:lnTo>
                    <a:pt x="8268" y="8229"/>
                  </a:lnTo>
                  <a:lnTo>
                    <a:pt x="8259" y="8254"/>
                  </a:lnTo>
                  <a:lnTo>
                    <a:pt x="8256" y="8263"/>
                  </a:lnTo>
                  <a:lnTo>
                    <a:pt x="8247" y="8288"/>
                  </a:lnTo>
                  <a:lnTo>
                    <a:pt x="8244" y="8297"/>
                  </a:lnTo>
                  <a:lnTo>
                    <a:pt x="8234" y="8321"/>
                  </a:lnTo>
                  <a:lnTo>
                    <a:pt x="8230" y="8330"/>
                  </a:lnTo>
                  <a:lnTo>
                    <a:pt x="8219" y="8354"/>
                  </a:lnTo>
                  <a:lnTo>
                    <a:pt x="8215" y="8362"/>
                  </a:lnTo>
                  <a:lnTo>
                    <a:pt x="8203" y="8386"/>
                  </a:lnTo>
                  <a:lnTo>
                    <a:pt x="8199" y="8394"/>
                  </a:lnTo>
                  <a:lnTo>
                    <a:pt x="8186" y="8417"/>
                  </a:lnTo>
                  <a:lnTo>
                    <a:pt x="8181" y="8426"/>
                  </a:lnTo>
                  <a:lnTo>
                    <a:pt x="8167" y="8449"/>
                  </a:lnTo>
                  <a:lnTo>
                    <a:pt x="8162" y="8457"/>
                  </a:lnTo>
                  <a:lnTo>
                    <a:pt x="8148" y="8479"/>
                  </a:lnTo>
                  <a:lnTo>
                    <a:pt x="8142" y="8487"/>
                  </a:lnTo>
                  <a:lnTo>
                    <a:pt x="8127" y="8509"/>
                  </a:lnTo>
                  <a:lnTo>
                    <a:pt x="8121" y="8516"/>
                  </a:lnTo>
                  <a:lnTo>
                    <a:pt x="8105" y="8537"/>
                  </a:lnTo>
                  <a:lnTo>
                    <a:pt x="8099" y="8544"/>
                  </a:lnTo>
                  <a:lnTo>
                    <a:pt x="8082" y="8565"/>
                  </a:lnTo>
                  <a:lnTo>
                    <a:pt x="8076" y="8572"/>
                  </a:lnTo>
                  <a:lnTo>
                    <a:pt x="8059" y="8591"/>
                  </a:lnTo>
                  <a:lnTo>
                    <a:pt x="8052" y="8598"/>
                  </a:lnTo>
                  <a:lnTo>
                    <a:pt x="8034" y="8617"/>
                  </a:lnTo>
                  <a:lnTo>
                    <a:pt x="8027" y="8623"/>
                  </a:lnTo>
                  <a:lnTo>
                    <a:pt x="8008" y="8642"/>
                  </a:lnTo>
                  <a:lnTo>
                    <a:pt x="8002" y="8648"/>
                  </a:lnTo>
                  <a:lnTo>
                    <a:pt x="7982" y="8665"/>
                  </a:lnTo>
                  <a:lnTo>
                    <a:pt x="7975" y="8671"/>
                  </a:lnTo>
                  <a:lnTo>
                    <a:pt x="7955" y="8688"/>
                  </a:lnTo>
                  <a:lnTo>
                    <a:pt x="7947" y="8694"/>
                  </a:lnTo>
                  <a:lnTo>
                    <a:pt x="7926" y="8710"/>
                  </a:lnTo>
                  <a:lnTo>
                    <a:pt x="7919" y="8715"/>
                  </a:lnTo>
                  <a:lnTo>
                    <a:pt x="7897" y="8731"/>
                  </a:lnTo>
                  <a:lnTo>
                    <a:pt x="7890" y="8736"/>
                  </a:lnTo>
                  <a:lnTo>
                    <a:pt x="7868" y="8750"/>
                  </a:lnTo>
                  <a:lnTo>
                    <a:pt x="7860" y="8755"/>
                  </a:lnTo>
                  <a:lnTo>
                    <a:pt x="7837" y="8769"/>
                  </a:lnTo>
                  <a:lnTo>
                    <a:pt x="7829" y="8774"/>
                  </a:lnTo>
                  <a:lnTo>
                    <a:pt x="7806" y="8786"/>
                  </a:lnTo>
                  <a:lnTo>
                    <a:pt x="7798" y="8791"/>
                  </a:lnTo>
                  <a:lnTo>
                    <a:pt x="7774" y="8803"/>
                  </a:lnTo>
                  <a:lnTo>
                    <a:pt x="7766" y="8807"/>
                  </a:lnTo>
                  <a:lnTo>
                    <a:pt x="7742" y="8818"/>
                  </a:lnTo>
                  <a:lnTo>
                    <a:pt x="7733" y="8822"/>
                  </a:lnTo>
                  <a:lnTo>
                    <a:pt x="7709" y="8832"/>
                  </a:lnTo>
                  <a:lnTo>
                    <a:pt x="7700" y="8835"/>
                  </a:lnTo>
                  <a:lnTo>
                    <a:pt x="7675" y="8844"/>
                  </a:lnTo>
                  <a:lnTo>
                    <a:pt x="7667" y="8848"/>
                  </a:lnTo>
                  <a:lnTo>
                    <a:pt x="7642" y="8856"/>
                  </a:lnTo>
                  <a:lnTo>
                    <a:pt x="7633" y="8859"/>
                  </a:lnTo>
                  <a:lnTo>
                    <a:pt x="7607" y="8866"/>
                  </a:lnTo>
                  <a:lnTo>
                    <a:pt x="7598" y="8868"/>
                  </a:lnTo>
                  <a:lnTo>
                    <a:pt x="7573" y="8875"/>
                  </a:lnTo>
                  <a:lnTo>
                    <a:pt x="7564" y="8877"/>
                  </a:lnTo>
                  <a:lnTo>
                    <a:pt x="7538" y="8882"/>
                  </a:lnTo>
                  <a:lnTo>
                    <a:pt x="7529" y="8884"/>
                  </a:lnTo>
                  <a:lnTo>
                    <a:pt x="7503" y="8888"/>
                  </a:lnTo>
                  <a:lnTo>
                    <a:pt x="7493" y="8890"/>
                  </a:lnTo>
                  <a:lnTo>
                    <a:pt x="7467" y="8893"/>
                  </a:lnTo>
                  <a:lnTo>
                    <a:pt x="7458" y="8894"/>
                  </a:lnTo>
                  <a:lnTo>
                    <a:pt x="7432" y="8897"/>
                  </a:lnTo>
                  <a:lnTo>
                    <a:pt x="7422" y="8898"/>
                  </a:lnTo>
                  <a:lnTo>
                    <a:pt x="7396" y="8899"/>
                  </a:lnTo>
                  <a:lnTo>
                    <a:pt x="7386" y="8899"/>
                  </a:lnTo>
                  <a:lnTo>
                    <a:pt x="7360" y="8900"/>
                  </a:lnTo>
                  <a:lnTo>
                    <a:pt x="7355" y="8900"/>
                  </a:lnTo>
                  <a:lnTo>
                    <a:pt x="2645" y="8900"/>
                  </a:lnTo>
                  <a:lnTo>
                    <a:pt x="2640" y="8900"/>
                  </a:lnTo>
                  <a:lnTo>
                    <a:pt x="2614" y="8899"/>
                  </a:lnTo>
                  <a:lnTo>
                    <a:pt x="2604" y="8899"/>
                  </a:lnTo>
                  <a:lnTo>
                    <a:pt x="2578" y="8898"/>
                  </a:lnTo>
                  <a:lnTo>
                    <a:pt x="2568" y="8897"/>
                  </a:lnTo>
                  <a:lnTo>
                    <a:pt x="2542" y="8894"/>
                  </a:lnTo>
                  <a:lnTo>
                    <a:pt x="2533" y="8893"/>
                  </a:lnTo>
                  <a:lnTo>
                    <a:pt x="2507" y="8890"/>
                  </a:lnTo>
                  <a:lnTo>
                    <a:pt x="2497" y="8888"/>
                  </a:lnTo>
                  <a:lnTo>
                    <a:pt x="2471" y="8884"/>
                  </a:lnTo>
                  <a:lnTo>
                    <a:pt x="2462" y="8882"/>
                  </a:lnTo>
                  <a:lnTo>
                    <a:pt x="2436" y="8877"/>
                  </a:lnTo>
                  <a:lnTo>
                    <a:pt x="2427" y="8875"/>
                  </a:lnTo>
                  <a:lnTo>
                    <a:pt x="2402" y="8868"/>
                  </a:lnTo>
                  <a:lnTo>
                    <a:pt x="2393" y="8866"/>
                  </a:lnTo>
                  <a:lnTo>
                    <a:pt x="2367" y="8859"/>
                  </a:lnTo>
                  <a:lnTo>
                    <a:pt x="2358" y="8856"/>
                  </a:lnTo>
                  <a:lnTo>
                    <a:pt x="2333" y="8848"/>
                  </a:lnTo>
                  <a:lnTo>
                    <a:pt x="2325" y="8844"/>
                  </a:lnTo>
                  <a:lnTo>
                    <a:pt x="2300" y="8835"/>
                  </a:lnTo>
                  <a:lnTo>
                    <a:pt x="2291" y="8832"/>
                  </a:lnTo>
                  <a:lnTo>
                    <a:pt x="2267" y="8822"/>
                  </a:lnTo>
                  <a:lnTo>
                    <a:pt x="2258" y="8818"/>
                  </a:lnTo>
                  <a:lnTo>
                    <a:pt x="2234" y="8807"/>
                  </a:lnTo>
                  <a:lnTo>
                    <a:pt x="2226" y="8803"/>
                  </a:lnTo>
                  <a:lnTo>
                    <a:pt x="2202" y="8791"/>
                  </a:lnTo>
                  <a:lnTo>
                    <a:pt x="2194" y="8786"/>
                  </a:lnTo>
                  <a:lnTo>
                    <a:pt x="2171" y="8774"/>
                  </a:lnTo>
                  <a:lnTo>
                    <a:pt x="2163" y="8769"/>
                  </a:lnTo>
                  <a:lnTo>
                    <a:pt x="2140" y="8755"/>
                  </a:lnTo>
                  <a:lnTo>
                    <a:pt x="2132" y="8750"/>
                  </a:lnTo>
                  <a:lnTo>
                    <a:pt x="2110" y="8736"/>
                  </a:lnTo>
                  <a:lnTo>
                    <a:pt x="2103" y="8731"/>
                  </a:lnTo>
                  <a:lnTo>
                    <a:pt x="2081" y="8715"/>
                  </a:lnTo>
                  <a:lnTo>
                    <a:pt x="2074" y="8710"/>
                  </a:lnTo>
                  <a:lnTo>
                    <a:pt x="2053" y="8694"/>
                  </a:lnTo>
                  <a:lnTo>
                    <a:pt x="2045" y="8688"/>
                  </a:lnTo>
                  <a:lnTo>
                    <a:pt x="2025" y="8671"/>
                  </a:lnTo>
                  <a:lnTo>
                    <a:pt x="2018" y="8665"/>
                  </a:lnTo>
                  <a:lnTo>
                    <a:pt x="1998" y="8648"/>
                  </a:lnTo>
                  <a:lnTo>
                    <a:pt x="1992" y="8642"/>
                  </a:lnTo>
                  <a:lnTo>
                    <a:pt x="1973" y="8623"/>
                  </a:lnTo>
                  <a:lnTo>
                    <a:pt x="1966" y="8617"/>
                  </a:lnTo>
                  <a:lnTo>
                    <a:pt x="1948" y="8598"/>
                  </a:lnTo>
                  <a:lnTo>
                    <a:pt x="1941" y="8591"/>
                  </a:lnTo>
                  <a:lnTo>
                    <a:pt x="1924" y="8572"/>
                  </a:lnTo>
                  <a:lnTo>
                    <a:pt x="1918" y="8565"/>
                  </a:lnTo>
                  <a:lnTo>
                    <a:pt x="1901" y="8544"/>
                  </a:lnTo>
                  <a:lnTo>
                    <a:pt x="1895" y="8537"/>
                  </a:lnTo>
                  <a:lnTo>
                    <a:pt x="1879" y="8516"/>
                  </a:lnTo>
                  <a:lnTo>
                    <a:pt x="1873" y="8509"/>
                  </a:lnTo>
                  <a:lnTo>
                    <a:pt x="1858" y="8487"/>
                  </a:lnTo>
                  <a:lnTo>
                    <a:pt x="1852" y="8479"/>
                  </a:lnTo>
                  <a:lnTo>
                    <a:pt x="1838" y="8457"/>
                  </a:lnTo>
                  <a:lnTo>
                    <a:pt x="1833" y="8449"/>
                  </a:lnTo>
                  <a:lnTo>
                    <a:pt x="1819" y="8426"/>
                  </a:lnTo>
                  <a:lnTo>
                    <a:pt x="1814" y="8417"/>
                  </a:lnTo>
                  <a:lnTo>
                    <a:pt x="1801" y="8394"/>
                  </a:lnTo>
                  <a:lnTo>
                    <a:pt x="1797" y="8386"/>
                  </a:lnTo>
                  <a:lnTo>
                    <a:pt x="1785" y="8362"/>
                  </a:lnTo>
                  <a:lnTo>
                    <a:pt x="1781" y="8354"/>
                  </a:lnTo>
                  <a:lnTo>
                    <a:pt x="1770" y="8330"/>
                  </a:lnTo>
                  <a:lnTo>
                    <a:pt x="1766" y="8321"/>
                  </a:lnTo>
                  <a:lnTo>
                    <a:pt x="1756" y="8297"/>
                  </a:lnTo>
                  <a:lnTo>
                    <a:pt x="1753" y="8288"/>
                  </a:lnTo>
                  <a:lnTo>
                    <a:pt x="1744" y="8263"/>
                  </a:lnTo>
                  <a:lnTo>
                    <a:pt x="1741" y="8254"/>
                  </a:lnTo>
                  <a:lnTo>
                    <a:pt x="1732" y="8229"/>
                  </a:lnTo>
                  <a:lnTo>
                    <a:pt x="1730" y="8220"/>
                  </a:lnTo>
                  <a:lnTo>
                    <a:pt x="1722" y="8195"/>
                  </a:lnTo>
                  <a:lnTo>
                    <a:pt x="1720" y="8186"/>
                  </a:lnTo>
                  <a:lnTo>
                    <a:pt x="1714" y="8161"/>
                  </a:lnTo>
                  <a:lnTo>
                    <a:pt x="1712" y="8152"/>
                  </a:lnTo>
                  <a:lnTo>
                    <a:pt x="1706" y="8126"/>
                  </a:lnTo>
                  <a:lnTo>
                    <a:pt x="1705" y="8117"/>
                  </a:lnTo>
                  <a:lnTo>
                    <a:pt x="1700" y="8091"/>
                  </a:lnTo>
                  <a:lnTo>
                    <a:pt x="1699" y="8082"/>
                  </a:lnTo>
                  <a:lnTo>
                    <a:pt x="1695" y="8055"/>
                  </a:lnTo>
                  <a:lnTo>
                    <a:pt x="1694" y="8046"/>
                  </a:lnTo>
                  <a:lnTo>
                    <a:pt x="1692" y="8020"/>
                  </a:lnTo>
                  <a:lnTo>
                    <a:pt x="1691" y="8011"/>
                  </a:lnTo>
                  <a:lnTo>
                    <a:pt x="1690" y="7984"/>
                  </a:lnTo>
                  <a:lnTo>
                    <a:pt x="1690" y="7975"/>
                  </a:lnTo>
                  <a:lnTo>
                    <a:pt x="1689" y="7949"/>
                  </a:lnTo>
                  <a:lnTo>
                    <a:pt x="1689" y="7944"/>
                  </a:lnTo>
                  <a:lnTo>
                    <a:pt x="1689" y="2056"/>
                  </a:lnTo>
                  <a:lnTo>
                    <a:pt x="1689" y="2051"/>
                  </a:lnTo>
                  <a:lnTo>
                    <a:pt x="1690" y="2025"/>
                  </a:lnTo>
                  <a:lnTo>
                    <a:pt x="1690" y="2016"/>
                  </a:lnTo>
                  <a:lnTo>
                    <a:pt x="1691" y="1989"/>
                  </a:lnTo>
                  <a:lnTo>
                    <a:pt x="1692" y="1980"/>
                  </a:lnTo>
                  <a:lnTo>
                    <a:pt x="1694" y="1954"/>
                  </a:lnTo>
                  <a:lnTo>
                    <a:pt x="1695" y="1945"/>
                  </a:lnTo>
                  <a:lnTo>
                    <a:pt x="1699" y="1918"/>
                  </a:lnTo>
                  <a:lnTo>
                    <a:pt x="1700" y="1909"/>
                  </a:lnTo>
                  <a:lnTo>
                    <a:pt x="1705" y="1883"/>
                  </a:lnTo>
                  <a:lnTo>
                    <a:pt x="1706" y="1874"/>
                  </a:lnTo>
                  <a:lnTo>
                    <a:pt x="1712" y="1848"/>
                  </a:lnTo>
                  <a:lnTo>
                    <a:pt x="1714" y="1839"/>
                  </a:lnTo>
                  <a:lnTo>
                    <a:pt x="1720" y="1814"/>
                  </a:lnTo>
                  <a:lnTo>
                    <a:pt x="1722" y="1805"/>
                  </a:lnTo>
                  <a:lnTo>
                    <a:pt x="1730" y="1780"/>
                  </a:lnTo>
                  <a:lnTo>
                    <a:pt x="1732" y="1771"/>
                  </a:lnTo>
                  <a:lnTo>
                    <a:pt x="1741" y="1746"/>
                  </a:lnTo>
                  <a:lnTo>
                    <a:pt x="1744" y="1737"/>
                  </a:lnTo>
                  <a:lnTo>
                    <a:pt x="1753" y="1712"/>
                  </a:lnTo>
                  <a:lnTo>
                    <a:pt x="1756" y="1703"/>
                  </a:lnTo>
                  <a:lnTo>
                    <a:pt x="1766" y="1679"/>
                  </a:lnTo>
                  <a:lnTo>
                    <a:pt x="1770" y="1670"/>
                  </a:lnTo>
                  <a:lnTo>
                    <a:pt x="1781" y="1646"/>
                  </a:lnTo>
                  <a:lnTo>
                    <a:pt x="1785" y="1638"/>
                  </a:lnTo>
                  <a:lnTo>
                    <a:pt x="1797" y="1614"/>
                  </a:lnTo>
                  <a:lnTo>
                    <a:pt x="1801" y="1606"/>
                  </a:lnTo>
                  <a:lnTo>
                    <a:pt x="1814" y="1583"/>
                  </a:lnTo>
                  <a:lnTo>
                    <a:pt x="1819" y="1574"/>
                  </a:lnTo>
                  <a:lnTo>
                    <a:pt x="1833" y="1551"/>
                  </a:lnTo>
                  <a:lnTo>
                    <a:pt x="1838" y="1543"/>
                  </a:lnTo>
                  <a:lnTo>
                    <a:pt x="1852" y="1521"/>
                  </a:lnTo>
                  <a:lnTo>
                    <a:pt x="1858" y="1513"/>
                  </a:lnTo>
                  <a:lnTo>
                    <a:pt x="1873" y="1491"/>
                  </a:lnTo>
                  <a:lnTo>
                    <a:pt x="1879" y="1484"/>
                  </a:lnTo>
                  <a:lnTo>
                    <a:pt x="1895" y="1463"/>
                  </a:lnTo>
                  <a:lnTo>
                    <a:pt x="1901" y="1456"/>
                  </a:lnTo>
                  <a:lnTo>
                    <a:pt x="1918" y="1435"/>
                  </a:lnTo>
                  <a:lnTo>
                    <a:pt x="1924" y="1428"/>
                  </a:lnTo>
                  <a:lnTo>
                    <a:pt x="1941" y="1409"/>
                  </a:lnTo>
                  <a:lnTo>
                    <a:pt x="1948" y="1402"/>
                  </a:lnTo>
                  <a:lnTo>
                    <a:pt x="1966" y="1383"/>
                  </a:lnTo>
                  <a:lnTo>
                    <a:pt x="1973" y="1377"/>
                  </a:lnTo>
                  <a:lnTo>
                    <a:pt x="1992" y="1358"/>
                  </a:lnTo>
                  <a:lnTo>
                    <a:pt x="1998" y="1352"/>
                  </a:lnTo>
                  <a:lnTo>
                    <a:pt x="2018" y="1335"/>
                  </a:lnTo>
                  <a:lnTo>
                    <a:pt x="2025" y="1329"/>
                  </a:lnTo>
                  <a:lnTo>
                    <a:pt x="2045" y="1312"/>
                  </a:lnTo>
                  <a:lnTo>
                    <a:pt x="2053" y="1306"/>
                  </a:lnTo>
                  <a:lnTo>
                    <a:pt x="2074" y="1290"/>
                  </a:lnTo>
                  <a:lnTo>
                    <a:pt x="2081" y="1285"/>
                  </a:lnTo>
                  <a:lnTo>
                    <a:pt x="2103" y="1269"/>
                  </a:lnTo>
                  <a:lnTo>
                    <a:pt x="2110" y="1264"/>
                  </a:lnTo>
                  <a:lnTo>
                    <a:pt x="2132" y="1250"/>
                  </a:lnTo>
                  <a:lnTo>
                    <a:pt x="2140" y="1245"/>
                  </a:lnTo>
                  <a:lnTo>
                    <a:pt x="2163" y="1231"/>
                  </a:lnTo>
                  <a:lnTo>
                    <a:pt x="2171" y="1226"/>
                  </a:lnTo>
                  <a:lnTo>
                    <a:pt x="2194" y="1214"/>
                  </a:lnTo>
                  <a:lnTo>
                    <a:pt x="2202" y="1209"/>
                  </a:lnTo>
                  <a:lnTo>
                    <a:pt x="2226" y="1197"/>
                  </a:lnTo>
                  <a:lnTo>
                    <a:pt x="2234" y="1193"/>
                  </a:lnTo>
                  <a:lnTo>
                    <a:pt x="2258" y="1182"/>
                  </a:lnTo>
                  <a:lnTo>
                    <a:pt x="2267" y="1178"/>
                  </a:lnTo>
                  <a:lnTo>
                    <a:pt x="2291" y="1168"/>
                  </a:lnTo>
                  <a:lnTo>
                    <a:pt x="2300" y="1165"/>
                  </a:lnTo>
                  <a:lnTo>
                    <a:pt x="2325" y="1156"/>
                  </a:lnTo>
                  <a:lnTo>
                    <a:pt x="2333" y="1152"/>
                  </a:lnTo>
                  <a:lnTo>
                    <a:pt x="2358" y="1144"/>
                  </a:lnTo>
                  <a:lnTo>
                    <a:pt x="2367" y="1141"/>
                  </a:lnTo>
                  <a:lnTo>
                    <a:pt x="2393" y="1134"/>
                  </a:lnTo>
                  <a:lnTo>
                    <a:pt x="2402" y="1132"/>
                  </a:lnTo>
                  <a:lnTo>
                    <a:pt x="2427" y="1125"/>
                  </a:lnTo>
                  <a:lnTo>
                    <a:pt x="2436" y="1123"/>
                  </a:lnTo>
                  <a:lnTo>
                    <a:pt x="2462" y="1118"/>
                  </a:lnTo>
                  <a:lnTo>
                    <a:pt x="2471" y="1116"/>
                  </a:lnTo>
                  <a:lnTo>
                    <a:pt x="2497" y="1112"/>
                  </a:lnTo>
                  <a:lnTo>
                    <a:pt x="2507" y="1110"/>
                  </a:lnTo>
                  <a:lnTo>
                    <a:pt x="2533" y="1107"/>
                  </a:lnTo>
                  <a:lnTo>
                    <a:pt x="2542" y="1106"/>
                  </a:lnTo>
                  <a:lnTo>
                    <a:pt x="2568" y="1103"/>
                  </a:lnTo>
                  <a:lnTo>
                    <a:pt x="2578" y="1102"/>
                  </a:lnTo>
                  <a:close/>
                  <a:moveTo>
                    <a:pt x="7389" y="1601"/>
                  </a:moveTo>
                  <a:lnTo>
                    <a:pt x="7372" y="1600"/>
                  </a:lnTo>
                  <a:lnTo>
                    <a:pt x="7353" y="1600"/>
                  </a:lnTo>
                  <a:lnTo>
                    <a:pt x="2647" y="1600"/>
                  </a:lnTo>
                  <a:lnTo>
                    <a:pt x="2628" y="1600"/>
                  </a:lnTo>
                  <a:lnTo>
                    <a:pt x="2611" y="1601"/>
                  </a:lnTo>
                  <a:lnTo>
                    <a:pt x="2594" y="1603"/>
                  </a:lnTo>
                  <a:lnTo>
                    <a:pt x="2577" y="1605"/>
                  </a:lnTo>
                  <a:lnTo>
                    <a:pt x="2560" y="1608"/>
                  </a:lnTo>
                  <a:lnTo>
                    <a:pt x="2544" y="1612"/>
                  </a:lnTo>
                  <a:lnTo>
                    <a:pt x="2527" y="1616"/>
                  </a:lnTo>
                  <a:lnTo>
                    <a:pt x="2511" y="1620"/>
                  </a:lnTo>
                  <a:lnTo>
                    <a:pt x="2495" y="1626"/>
                  </a:lnTo>
                  <a:lnTo>
                    <a:pt x="2479" y="1632"/>
                  </a:lnTo>
                  <a:lnTo>
                    <a:pt x="2463" y="1638"/>
                  </a:lnTo>
                  <a:lnTo>
                    <a:pt x="2448" y="1645"/>
                  </a:lnTo>
                  <a:lnTo>
                    <a:pt x="2432" y="1653"/>
                  </a:lnTo>
                  <a:lnTo>
                    <a:pt x="2417" y="1661"/>
                  </a:lnTo>
                  <a:lnTo>
                    <a:pt x="2403" y="1670"/>
                  </a:lnTo>
                  <a:lnTo>
                    <a:pt x="2388" y="1680"/>
                  </a:lnTo>
                  <a:lnTo>
                    <a:pt x="2374" y="1690"/>
                  </a:lnTo>
                  <a:lnTo>
                    <a:pt x="2360" y="1700"/>
                  </a:lnTo>
                  <a:lnTo>
                    <a:pt x="2347" y="1711"/>
                  </a:lnTo>
                  <a:lnTo>
                    <a:pt x="2334" y="1723"/>
                  </a:lnTo>
                  <a:lnTo>
                    <a:pt x="2322" y="1734"/>
                  </a:lnTo>
                  <a:lnTo>
                    <a:pt x="2310" y="1747"/>
                  </a:lnTo>
                  <a:lnTo>
                    <a:pt x="2299" y="1759"/>
                  </a:lnTo>
                  <a:lnTo>
                    <a:pt x="2288" y="1772"/>
                  </a:lnTo>
                  <a:lnTo>
                    <a:pt x="2277" y="1786"/>
                  </a:lnTo>
                  <a:lnTo>
                    <a:pt x="2267" y="1800"/>
                  </a:lnTo>
                  <a:lnTo>
                    <a:pt x="2258" y="1814"/>
                  </a:lnTo>
                  <a:lnTo>
                    <a:pt x="2250" y="1828"/>
                  </a:lnTo>
                  <a:lnTo>
                    <a:pt x="2242" y="1843"/>
                  </a:lnTo>
                  <a:lnTo>
                    <a:pt x="2234" y="1858"/>
                  </a:lnTo>
                  <a:lnTo>
                    <a:pt x="2227" y="1874"/>
                  </a:lnTo>
                  <a:lnTo>
                    <a:pt x="2220" y="1889"/>
                  </a:lnTo>
                  <a:lnTo>
                    <a:pt x="2214" y="1905"/>
                  </a:lnTo>
                  <a:lnTo>
                    <a:pt x="2209" y="1921"/>
                  </a:lnTo>
                  <a:lnTo>
                    <a:pt x="2204" y="1938"/>
                  </a:lnTo>
                  <a:lnTo>
                    <a:pt x="2200" y="1954"/>
                  </a:lnTo>
                  <a:lnTo>
                    <a:pt x="2197" y="1971"/>
                  </a:lnTo>
                  <a:lnTo>
                    <a:pt x="2194" y="1988"/>
                  </a:lnTo>
                  <a:lnTo>
                    <a:pt x="2192" y="2004"/>
                  </a:lnTo>
                  <a:lnTo>
                    <a:pt x="2190" y="2022"/>
                  </a:lnTo>
                  <a:lnTo>
                    <a:pt x="2189" y="2039"/>
                  </a:lnTo>
                  <a:lnTo>
                    <a:pt x="2189" y="2058"/>
                  </a:lnTo>
                  <a:lnTo>
                    <a:pt x="2189" y="7942"/>
                  </a:lnTo>
                  <a:lnTo>
                    <a:pt x="2189" y="7961"/>
                  </a:lnTo>
                  <a:lnTo>
                    <a:pt x="2190" y="7978"/>
                  </a:lnTo>
                  <a:lnTo>
                    <a:pt x="2192" y="7996"/>
                  </a:lnTo>
                  <a:lnTo>
                    <a:pt x="2194" y="8012"/>
                  </a:lnTo>
                  <a:lnTo>
                    <a:pt x="2197" y="8029"/>
                  </a:lnTo>
                  <a:lnTo>
                    <a:pt x="2200" y="8046"/>
                  </a:lnTo>
                  <a:lnTo>
                    <a:pt x="2204" y="8062"/>
                  </a:lnTo>
                  <a:lnTo>
                    <a:pt x="2209" y="8079"/>
                  </a:lnTo>
                  <a:lnTo>
                    <a:pt x="2214" y="8095"/>
                  </a:lnTo>
                  <a:lnTo>
                    <a:pt x="2220" y="8111"/>
                  </a:lnTo>
                  <a:lnTo>
                    <a:pt x="2227" y="8126"/>
                  </a:lnTo>
                  <a:lnTo>
                    <a:pt x="2234" y="8142"/>
                  </a:lnTo>
                  <a:lnTo>
                    <a:pt x="2242" y="8157"/>
                  </a:lnTo>
                  <a:lnTo>
                    <a:pt x="2250" y="8172"/>
                  </a:lnTo>
                  <a:lnTo>
                    <a:pt x="2258" y="8186"/>
                  </a:lnTo>
                  <a:lnTo>
                    <a:pt x="2267" y="8200"/>
                  </a:lnTo>
                  <a:lnTo>
                    <a:pt x="2277" y="8214"/>
                  </a:lnTo>
                  <a:lnTo>
                    <a:pt x="2288" y="8228"/>
                  </a:lnTo>
                  <a:lnTo>
                    <a:pt x="2299" y="8241"/>
                  </a:lnTo>
                  <a:lnTo>
                    <a:pt x="2310" y="8253"/>
                  </a:lnTo>
                  <a:lnTo>
                    <a:pt x="2322" y="8266"/>
                  </a:lnTo>
                  <a:lnTo>
                    <a:pt x="2334" y="8277"/>
                  </a:lnTo>
                  <a:lnTo>
                    <a:pt x="2347" y="8289"/>
                  </a:lnTo>
                  <a:lnTo>
                    <a:pt x="2360" y="8300"/>
                  </a:lnTo>
                  <a:lnTo>
                    <a:pt x="2374" y="8310"/>
                  </a:lnTo>
                  <a:lnTo>
                    <a:pt x="2388" y="8320"/>
                  </a:lnTo>
                  <a:lnTo>
                    <a:pt x="2403" y="8330"/>
                  </a:lnTo>
                  <a:lnTo>
                    <a:pt x="2417" y="8339"/>
                  </a:lnTo>
                  <a:lnTo>
                    <a:pt x="2432" y="8347"/>
                  </a:lnTo>
                  <a:lnTo>
                    <a:pt x="2448" y="8355"/>
                  </a:lnTo>
                  <a:lnTo>
                    <a:pt x="2463" y="8362"/>
                  </a:lnTo>
                  <a:lnTo>
                    <a:pt x="2479" y="8368"/>
                  </a:lnTo>
                  <a:lnTo>
                    <a:pt x="2495" y="8374"/>
                  </a:lnTo>
                  <a:lnTo>
                    <a:pt x="2511" y="8380"/>
                  </a:lnTo>
                  <a:lnTo>
                    <a:pt x="2527" y="8384"/>
                  </a:lnTo>
                  <a:lnTo>
                    <a:pt x="2544" y="8388"/>
                  </a:lnTo>
                  <a:lnTo>
                    <a:pt x="2560" y="8392"/>
                  </a:lnTo>
                  <a:lnTo>
                    <a:pt x="2577" y="8395"/>
                  </a:lnTo>
                  <a:lnTo>
                    <a:pt x="2594" y="8397"/>
                  </a:lnTo>
                  <a:lnTo>
                    <a:pt x="2611" y="8399"/>
                  </a:lnTo>
                  <a:lnTo>
                    <a:pt x="2628" y="8400"/>
                  </a:lnTo>
                  <a:lnTo>
                    <a:pt x="2647" y="8400"/>
                  </a:lnTo>
                  <a:lnTo>
                    <a:pt x="2815" y="8400"/>
                  </a:lnTo>
                  <a:lnTo>
                    <a:pt x="2814" y="8400"/>
                  </a:lnTo>
                  <a:lnTo>
                    <a:pt x="2806" y="8395"/>
                  </a:lnTo>
                  <a:lnTo>
                    <a:pt x="2806" y="8395"/>
                  </a:lnTo>
                  <a:lnTo>
                    <a:pt x="2798" y="8390"/>
                  </a:lnTo>
                  <a:lnTo>
                    <a:pt x="2793" y="8387"/>
                  </a:lnTo>
                  <a:lnTo>
                    <a:pt x="2785" y="8382"/>
                  </a:lnTo>
                  <a:lnTo>
                    <a:pt x="2780" y="8379"/>
                  </a:lnTo>
                  <a:lnTo>
                    <a:pt x="2773" y="8374"/>
                  </a:lnTo>
                  <a:lnTo>
                    <a:pt x="2768" y="8371"/>
                  </a:lnTo>
                  <a:lnTo>
                    <a:pt x="2761" y="8365"/>
                  </a:lnTo>
                  <a:lnTo>
                    <a:pt x="2757" y="8362"/>
                  </a:lnTo>
                  <a:lnTo>
                    <a:pt x="2750" y="8356"/>
                  </a:lnTo>
                  <a:lnTo>
                    <a:pt x="2746" y="8352"/>
                  </a:lnTo>
                  <a:lnTo>
                    <a:pt x="2739" y="8346"/>
                  </a:lnTo>
                  <a:lnTo>
                    <a:pt x="2735" y="8343"/>
                  </a:lnTo>
                  <a:lnTo>
                    <a:pt x="2728" y="8337"/>
                  </a:lnTo>
                  <a:lnTo>
                    <a:pt x="2724" y="8332"/>
                  </a:lnTo>
                  <a:lnTo>
                    <a:pt x="2718" y="8326"/>
                  </a:lnTo>
                  <a:lnTo>
                    <a:pt x="2714" y="8322"/>
                  </a:lnTo>
                  <a:lnTo>
                    <a:pt x="2708" y="8315"/>
                  </a:lnTo>
                  <a:lnTo>
                    <a:pt x="2705" y="8311"/>
                  </a:lnTo>
                  <a:lnTo>
                    <a:pt x="2699" y="8304"/>
                  </a:lnTo>
                  <a:lnTo>
                    <a:pt x="2695" y="8300"/>
                  </a:lnTo>
                  <a:lnTo>
                    <a:pt x="2690" y="8293"/>
                  </a:lnTo>
                  <a:lnTo>
                    <a:pt x="2687" y="8289"/>
                  </a:lnTo>
                  <a:lnTo>
                    <a:pt x="2682" y="8281"/>
                  </a:lnTo>
                  <a:lnTo>
                    <a:pt x="2678" y="8277"/>
                  </a:lnTo>
                  <a:lnTo>
                    <a:pt x="2673" y="8269"/>
                  </a:lnTo>
                  <a:lnTo>
                    <a:pt x="2670" y="8265"/>
                  </a:lnTo>
                  <a:lnTo>
                    <a:pt x="2666" y="8257"/>
                  </a:lnTo>
                  <a:lnTo>
                    <a:pt x="2662" y="8250"/>
                  </a:lnTo>
                  <a:lnTo>
                    <a:pt x="2658" y="8242"/>
                  </a:lnTo>
                  <a:lnTo>
                    <a:pt x="2655" y="8237"/>
                  </a:lnTo>
                  <a:lnTo>
                    <a:pt x="2651" y="8229"/>
                  </a:lnTo>
                  <a:lnTo>
                    <a:pt x="2649" y="8225"/>
                  </a:lnTo>
                  <a:lnTo>
                    <a:pt x="2645" y="8217"/>
                  </a:lnTo>
                  <a:lnTo>
                    <a:pt x="2643" y="8212"/>
                  </a:lnTo>
                  <a:lnTo>
                    <a:pt x="2640" y="8204"/>
                  </a:lnTo>
                  <a:lnTo>
                    <a:pt x="2638" y="8199"/>
                  </a:lnTo>
                  <a:lnTo>
                    <a:pt x="2635" y="8190"/>
                  </a:lnTo>
                  <a:lnTo>
                    <a:pt x="2633" y="8185"/>
                  </a:lnTo>
                  <a:lnTo>
                    <a:pt x="2631" y="8177"/>
                  </a:lnTo>
                  <a:lnTo>
                    <a:pt x="2629" y="8172"/>
                  </a:lnTo>
                  <a:lnTo>
                    <a:pt x="2627" y="8163"/>
                  </a:lnTo>
                  <a:lnTo>
                    <a:pt x="2625" y="8158"/>
                  </a:lnTo>
                  <a:lnTo>
                    <a:pt x="2623" y="8150"/>
                  </a:lnTo>
                  <a:lnTo>
                    <a:pt x="2622" y="8144"/>
                  </a:lnTo>
                  <a:lnTo>
                    <a:pt x="2620" y="8136"/>
                  </a:lnTo>
                  <a:lnTo>
                    <a:pt x="2619" y="8130"/>
                  </a:lnTo>
                  <a:lnTo>
                    <a:pt x="2618" y="8122"/>
                  </a:lnTo>
                  <a:lnTo>
                    <a:pt x="2617" y="8116"/>
                  </a:lnTo>
                  <a:lnTo>
                    <a:pt x="2616" y="8107"/>
                  </a:lnTo>
                  <a:lnTo>
                    <a:pt x="2615" y="8102"/>
                  </a:lnTo>
                  <a:lnTo>
                    <a:pt x="2614" y="8093"/>
                  </a:lnTo>
                  <a:lnTo>
                    <a:pt x="2614" y="8087"/>
                  </a:lnTo>
                  <a:lnTo>
                    <a:pt x="2613" y="8078"/>
                  </a:lnTo>
                  <a:lnTo>
                    <a:pt x="2613" y="8073"/>
                  </a:lnTo>
                  <a:lnTo>
                    <a:pt x="2613" y="8064"/>
                  </a:lnTo>
                  <a:lnTo>
                    <a:pt x="2613" y="8061"/>
                  </a:lnTo>
                  <a:lnTo>
                    <a:pt x="2613" y="7355"/>
                  </a:lnTo>
                  <a:lnTo>
                    <a:pt x="2613" y="7352"/>
                  </a:lnTo>
                  <a:lnTo>
                    <a:pt x="2613" y="7343"/>
                  </a:lnTo>
                  <a:lnTo>
                    <a:pt x="2613" y="7338"/>
                  </a:lnTo>
                  <a:lnTo>
                    <a:pt x="2614" y="7329"/>
                  </a:lnTo>
                  <a:lnTo>
                    <a:pt x="2614" y="7323"/>
                  </a:lnTo>
                  <a:lnTo>
                    <a:pt x="2615" y="7315"/>
                  </a:lnTo>
                  <a:lnTo>
                    <a:pt x="2616" y="7309"/>
                  </a:lnTo>
                  <a:lnTo>
                    <a:pt x="2617" y="7300"/>
                  </a:lnTo>
                  <a:lnTo>
                    <a:pt x="2618" y="7295"/>
                  </a:lnTo>
                  <a:lnTo>
                    <a:pt x="2619" y="7286"/>
                  </a:lnTo>
                  <a:lnTo>
                    <a:pt x="2620" y="7281"/>
                  </a:lnTo>
                  <a:lnTo>
                    <a:pt x="2622" y="7272"/>
                  </a:lnTo>
                  <a:lnTo>
                    <a:pt x="2623" y="7267"/>
                  </a:lnTo>
                  <a:lnTo>
                    <a:pt x="2625" y="7258"/>
                  </a:lnTo>
                  <a:lnTo>
                    <a:pt x="2627" y="7253"/>
                  </a:lnTo>
                  <a:lnTo>
                    <a:pt x="2629" y="7245"/>
                  </a:lnTo>
                  <a:lnTo>
                    <a:pt x="2631" y="7240"/>
                  </a:lnTo>
                  <a:lnTo>
                    <a:pt x="2633" y="7231"/>
                  </a:lnTo>
                  <a:lnTo>
                    <a:pt x="2635" y="7226"/>
                  </a:lnTo>
                  <a:lnTo>
                    <a:pt x="2638" y="7218"/>
                  </a:lnTo>
                  <a:lnTo>
                    <a:pt x="2640" y="7213"/>
                  </a:lnTo>
                  <a:lnTo>
                    <a:pt x="2643" y="7205"/>
                  </a:lnTo>
                  <a:lnTo>
                    <a:pt x="2645" y="7200"/>
                  </a:lnTo>
                  <a:lnTo>
                    <a:pt x="2649" y="7192"/>
                  </a:lnTo>
                  <a:lnTo>
                    <a:pt x="2651" y="7187"/>
                  </a:lnTo>
                  <a:lnTo>
                    <a:pt x="2655" y="7179"/>
                  </a:lnTo>
                  <a:lnTo>
                    <a:pt x="2657" y="7174"/>
                  </a:lnTo>
                  <a:lnTo>
                    <a:pt x="2662" y="7167"/>
                  </a:lnTo>
                  <a:lnTo>
                    <a:pt x="2666" y="7159"/>
                  </a:lnTo>
                  <a:lnTo>
                    <a:pt x="2671" y="7151"/>
                  </a:lnTo>
                  <a:lnTo>
                    <a:pt x="2674" y="7146"/>
                  </a:lnTo>
                  <a:lnTo>
                    <a:pt x="2679" y="7139"/>
                  </a:lnTo>
                  <a:lnTo>
                    <a:pt x="2682" y="7134"/>
                  </a:lnTo>
                  <a:lnTo>
                    <a:pt x="2687" y="7127"/>
                  </a:lnTo>
                  <a:lnTo>
                    <a:pt x="2690" y="7123"/>
                  </a:lnTo>
                  <a:lnTo>
                    <a:pt x="2696" y="7116"/>
                  </a:lnTo>
                  <a:lnTo>
                    <a:pt x="2699" y="7111"/>
                  </a:lnTo>
                  <a:lnTo>
                    <a:pt x="2705" y="7104"/>
                  </a:lnTo>
                  <a:lnTo>
                    <a:pt x="2709" y="7100"/>
                  </a:lnTo>
                  <a:lnTo>
                    <a:pt x="2715" y="7094"/>
                  </a:lnTo>
                  <a:lnTo>
                    <a:pt x="2719" y="7090"/>
                  </a:lnTo>
                  <a:lnTo>
                    <a:pt x="2725" y="7083"/>
                  </a:lnTo>
                  <a:lnTo>
                    <a:pt x="2729" y="7079"/>
                  </a:lnTo>
                  <a:lnTo>
                    <a:pt x="2735" y="7073"/>
                  </a:lnTo>
                  <a:lnTo>
                    <a:pt x="2739" y="7070"/>
                  </a:lnTo>
                  <a:lnTo>
                    <a:pt x="2746" y="7064"/>
                  </a:lnTo>
                  <a:lnTo>
                    <a:pt x="2750" y="7060"/>
                  </a:lnTo>
                  <a:lnTo>
                    <a:pt x="2757" y="7055"/>
                  </a:lnTo>
                  <a:lnTo>
                    <a:pt x="2761" y="7052"/>
                  </a:lnTo>
                  <a:lnTo>
                    <a:pt x="2768" y="7046"/>
                  </a:lnTo>
                  <a:lnTo>
                    <a:pt x="2772" y="7043"/>
                  </a:lnTo>
                  <a:lnTo>
                    <a:pt x="2779" y="7038"/>
                  </a:lnTo>
                  <a:lnTo>
                    <a:pt x="2784" y="7035"/>
                  </a:lnTo>
                  <a:lnTo>
                    <a:pt x="2791" y="7030"/>
                  </a:lnTo>
                  <a:lnTo>
                    <a:pt x="2796" y="7027"/>
                  </a:lnTo>
                  <a:lnTo>
                    <a:pt x="2803" y="7023"/>
                  </a:lnTo>
                  <a:lnTo>
                    <a:pt x="2806" y="7021"/>
                  </a:lnTo>
                  <a:lnTo>
                    <a:pt x="2814" y="7016"/>
                  </a:lnTo>
                  <a:lnTo>
                    <a:pt x="2819" y="7014"/>
                  </a:lnTo>
                  <a:lnTo>
                    <a:pt x="2827" y="7010"/>
                  </a:lnTo>
                  <a:lnTo>
                    <a:pt x="2832" y="7007"/>
                  </a:lnTo>
                  <a:lnTo>
                    <a:pt x="2840" y="7003"/>
                  </a:lnTo>
                  <a:lnTo>
                    <a:pt x="2846" y="7001"/>
                  </a:lnTo>
                  <a:lnTo>
                    <a:pt x="2854" y="6997"/>
                  </a:lnTo>
                  <a:lnTo>
                    <a:pt x="2859" y="6995"/>
                  </a:lnTo>
                  <a:lnTo>
                    <a:pt x="2867" y="6992"/>
                  </a:lnTo>
                  <a:lnTo>
                    <a:pt x="2873" y="6990"/>
                  </a:lnTo>
                  <a:lnTo>
                    <a:pt x="2881" y="6987"/>
                  </a:lnTo>
                  <a:lnTo>
                    <a:pt x="2887" y="6986"/>
                  </a:lnTo>
                  <a:lnTo>
                    <a:pt x="2895" y="6983"/>
                  </a:lnTo>
                  <a:lnTo>
                    <a:pt x="2901" y="6982"/>
                  </a:lnTo>
                  <a:lnTo>
                    <a:pt x="2909" y="6980"/>
                  </a:lnTo>
                  <a:lnTo>
                    <a:pt x="2915" y="6978"/>
                  </a:lnTo>
                  <a:lnTo>
                    <a:pt x="2923" y="6976"/>
                  </a:lnTo>
                  <a:lnTo>
                    <a:pt x="2929" y="6975"/>
                  </a:lnTo>
                  <a:lnTo>
                    <a:pt x="2937" y="6974"/>
                  </a:lnTo>
                  <a:lnTo>
                    <a:pt x="2943" y="6973"/>
                  </a:lnTo>
                  <a:lnTo>
                    <a:pt x="2952" y="6972"/>
                  </a:lnTo>
                  <a:lnTo>
                    <a:pt x="2957" y="6971"/>
                  </a:lnTo>
                  <a:lnTo>
                    <a:pt x="2966" y="6970"/>
                  </a:lnTo>
                  <a:lnTo>
                    <a:pt x="2972" y="6970"/>
                  </a:lnTo>
                  <a:lnTo>
                    <a:pt x="2981" y="6969"/>
                  </a:lnTo>
                  <a:lnTo>
                    <a:pt x="2986" y="6969"/>
                  </a:lnTo>
                  <a:lnTo>
                    <a:pt x="2995" y="6969"/>
                  </a:lnTo>
                  <a:lnTo>
                    <a:pt x="2998" y="6969"/>
                  </a:lnTo>
                  <a:lnTo>
                    <a:pt x="3705" y="6969"/>
                  </a:lnTo>
                  <a:lnTo>
                    <a:pt x="3708" y="6969"/>
                  </a:lnTo>
                  <a:lnTo>
                    <a:pt x="3717" y="6969"/>
                  </a:lnTo>
                  <a:lnTo>
                    <a:pt x="3722" y="6969"/>
                  </a:lnTo>
                  <a:lnTo>
                    <a:pt x="3731" y="6970"/>
                  </a:lnTo>
                  <a:lnTo>
                    <a:pt x="3737" y="6970"/>
                  </a:lnTo>
                  <a:lnTo>
                    <a:pt x="3746" y="6971"/>
                  </a:lnTo>
                  <a:lnTo>
                    <a:pt x="3751" y="6972"/>
                  </a:lnTo>
                  <a:lnTo>
                    <a:pt x="3760" y="6973"/>
                  </a:lnTo>
                  <a:lnTo>
                    <a:pt x="3765" y="6974"/>
                  </a:lnTo>
                  <a:lnTo>
                    <a:pt x="3774" y="6975"/>
                  </a:lnTo>
                  <a:lnTo>
                    <a:pt x="3780" y="6976"/>
                  </a:lnTo>
                  <a:lnTo>
                    <a:pt x="3788" y="6978"/>
                  </a:lnTo>
                  <a:lnTo>
                    <a:pt x="3794" y="6979"/>
                  </a:lnTo>
                  <a:lnTo>
                    <a:pt x="3802" y="6982"/>
                  </a:lnTo>
                  <a:lnTo>
                    <a:pt x="3808" y="6983"/>
                  </a:lnTo>
                  <a:lnTo>
                    <a:pt x="3816" y="6986"/>
                  </a:lnTo>
                  <a:lnTo>
                    <a:pt x="3822" y="6987"/>
                  </a:lnTo>
                  <a:lnTo>
                    <a:pt x="3830" y="6990"/>
                  </a:lnTo>
                  <a:lnTo>
                    <a:pt x="3835" y="6992"/>
                  </a:lnTo>
                  <a:lnTo>
                    <a:pt x="3844" y="6995"/>
                  </a:lnTo>
                  <a:lnTo>
                    <a:pt x="3849" y="6997"/>
                  </a:lnTo>
                  <a:lnTo>
                    <a:pt x="3857" y="7000"/>
                  </a:lnTo>
                  <a:lnTo>
                    <a:pt x="3862" y="7003"/>
                  </a:lnTo>
                  <a:lnTo>
                    <a:pt x="3870" y="7006"/>
                  </a:lnTo>
                  <a:lnTo>
                    <a:pt x="3875" y="7009"/>
                  </a:lnTo>
                  <a:lnTo>
                    <a:pt x="3883" y="7013"/>
                  </a:lnTo>
                  <a:lnTo>
                    <a:pt x="3888" y="7016"/>
                  </a:lnTo>
                  <a:lnTo>
                    <a:pt x="3896" y="7020"/>
                  </a:lnTo>
                  <a:lnTo>
                    <a:pt x="3902" y="7024"/>
                  </a:lnTo>
                  <a:lnTo>
                    <a:pt x="3910" y="7028"/>
                  </a:lnTo>
                  <a:lnTo>
                    <a:pt x="3914" y="7031"/>
                  </a:lnTo>
                  <a:lnTo>
                    <a:pt x="3921" y="7036"/>
                  </a:lnTo>
                  <a:lnTo>
                    <a:pt x="3925" y="7039"/>
                  </a:lnTo>
                  <a:lnTo>
                    <a:pt x="3932" y="7044"/>
                  </a:lnTo>
                  <a:lnTo>
                    <a:pt x="3937" y="7047"/>
                  </a:lnTo>
                  <a:lnTo>
                    <a:pt x="3943" y="7052"/>
                  </a:lnTo>
                  <a:lnTo>
                    <a:pt x="3947" y="7056"/>
                  </a:lnTo>
                  <a:lnTo>
                    <a:pt x="3954" y="7061"/>
                  </a:lnTo>
                  <a:lnTo>
                    <a:pt x="3958" y="7065"/>
                  </a:lnTo>
                  <a:lnTo>
                    <a:pt x="3965" y="7070"/>
                  </a:lnTo>
                  <a:lnTo>
                    <a:pt x="3969" y="7074"/>
                  </a:lnTo>
                  <a:lnTo>
                    <a:pt x="3975" y="7080"/>
                  </a:lnTo>
                  <a:lnTo>
                    <a:pt x="3979" y="7084"/>
                  </a:lnTo>
                  <a:lnTo>
                    <a:pt x="3985" y="7090"/>
                  </a:lnTo>
                  <a:lnTo>
                    <a:pt x="3989" y="7094"/>
                  </a:lnTo>
                  <a:lnTo>
                    <a:pt x="3994" y="7101"/>
                  </a:lnTo>
                  <a:lnTo>
                    <a:pt x="3998" y="7105"/>
                  </a:lnTo>
                  <a:lnTo>
                    <a:pt x="4004" y="7111"/>
                  </a:lnTo>
                  <a:lnTo>
                    <a:pt x="4007" y="7116"/>
                  </a:lnTo>
                  <a:lnTo>
                    <a:pt x="4013" y="7123"/>
                  </a:lnTo>
                  <a:lnTo>
                    <a:pt x="4016" y="7127"/>
                  </a:lnTo>
                  <a:lnTo>
                    <a:pt x="4021" y="7134"/>
                  </a:lnTo>
                  <a:lnTo>
                    <a:pt x="4024" y="7139"/>
                  </a:lnTo>
                  <a:lnTo>
                    <a:pt x="4029" y="7146"/>
                  </a:lnTo>
                  <a:lnTo>
                    <a:pt x="4032" y="7151"/>
                  </a:lnTo>
                  <a:lnTo>
                    <a:pt x="4037" y="7159"/>
                  </a:lnTo>
                  <a:lnTo>
                    <a:pt x="4041" y="7167"/>
                  </a:lnTo>
                  <a:lnTo>
                    <a:pt x="4046" y="7174"/>
                  </a:lnTo>
                  <a:lnTo>
                    <a:pt x="4048" y="7179"/>
                  </a:lnTo>
                  <a:lnTo>
                    <a:pt x="4052" y="7187"/>
                  </a:lnTo>
                  <a:lnTo>
                    <a:pt x="4054" y="7192"/>
                  </a:lnTo>
                  <a:lnTo>
                    <a:pt x="4058" y="7200"/>
                  </a:lnTo>
                  <a:lnTo>
                    <a:pt x="4060" y="7205"/>
                  </a:lnTo>
                  <a:lnTo>
                    <a:pt x="4063" y="7213"/>
                  </a:lnTo>
                  <a:lnTo>
                    <a:pt x="4065" y="7218"/>
                  </a:lnTo>
                  <a:lnTo>
                    <a:pt x="4068" y="7226"/>
                  </a:lnTo>
                  <a:lnTo>
                    <a:pt x="4070" y="7231"/>
                  </a:lnTo>
                  <a:lnTo>
                    <a:pt x="4072" y="7240"/>
                  </a:lnTo>
                  <a:lnTo>
                    <a:pt x="4074" y="7245"/>
                  </a:lnTo>
                  <a:lnTo>
                    <a:pt x="4076" y="7253"/>
                  </a:lnTo>
                  <a:lnTo>
                    <a:pt x="4078" y="7258"/>
                  </a:lnTo>
                  <a:lnTo>
                    <a:pt x="4080" y="7267"/>
                  </a:lnTo>
                  <a:lnTo>
                    <a:pt x="4081" y="7272"/>
                  </a:lnTo>
                  <a:lnTo>
                    <a:pt x="4083" y="7281"/>
                  </a:lnTo>
                  <a:lnTo>
                    <a:pt x="4084" y="7286"/>
                  </a:lnTo>
                  <a:lnTo>
                    <a:pt x="4085" y="7295"/>
                  </a:lnTo>
                  <a:lnTo>
                    <a:pt x="4086" y="7300"/>
                  </a:lnTo>
                  <a:lnTo>
                    <a:pt x="4087" y="7309"/>
                  </a:lnTo>
                  <a:lnTo>
                    <a:pt x="4088" y="7315"/>
                  </a:lnTo>
                  <a:lnTo>
                    <a:pt x="4089" y="7323"/>
                  </a:lnTo>
                  <a:lnTo>
                    <a:pt x="4089" y="7329"/>
                  </a:lnTo>
                  <a:lnTo>
                    <a:pt x="4090" y="7338"/>
                  </a:lnTo>
                  <a:lnTo>
                    <a:pt x="4090" y="7343"/>
                  </a:lnTo>
                  <a:lnTo>
                    <a:pt x="4090" y="7352"/>
                  </a:lnTo>
                  <a:lnTo>
                    <a:pt x="4090" y="7355"/>
                  </a:lnTo>
                  <a:lnTo>
                    <a:pt x="4090" y="8061"/>
                  </a:lnTo>
                  <a:lnTo>
                    <a:pt x="4090" y="8064"/>
                  </a:lnTo>
                  <a:lnTo>
                    <a:pt x="4090" y="8073"/>
                  </a:lnTo>
                  <a:lnTo>
                    <a:pt x="4090" y="8078"/>
                  </a:lnTo>
                  <a:lnTo>
                    <a:pt x="4089" y="8087"/>
                  </a:lnTo>
                  <a:lnTo>
                    <a:pt x="4089" y="8093"/>
                  </a:lnTo>
                  <a:lnTo>
                    <a:pt x="4088" y="8102"/>
                  </a:lnTo>
                  <a:lnTo>
                    <a:pt x="4087" y="8107"/>
                  </a:lnTo>
                  <a:lnTo>
                    <a:pt x="4086" y="8116"/>
                  </a:lnTo>
                  <a:lnTo>
                    <a:pt x="4085" y="8122"/>
                  </a:lnTo>
                  <a:lnTo>
                    <a:pt x="4084" y="8130"/>
                  </a:lnTo>
                  <a:lnTo>
                    <a:pt x="4083" y="8136"/>
                  </a:lnTo>
                  <a:lnTo>
                    <a:pt x="4081" y="8144"/>
                  </a:lnTo>
                  <a:lnTo>
                    <a:pt x="4080" y="8150"/>
                  </a:lnTo>
                  <a:lnTo>
                    <a:pt x="4078" y="8158"/>
                  </a:lnTo>
                  <a:lnTo>
                    <a:pt x="4076" y="8163"/>
                  </a:lnTo>
                  <a:lnTo>
                    <a:pt x="4074" y="8172"/>
                  </a:lnTo>
                  <a:lnTo>
                    <a:pt x="4072" y="8177"/>
                  </a:lnTo>
                  <a:lnTo>
                    <a:pt x="4070" y="8185"/>
                  </a:lnTo>
                  <a:lnTo>
                    <a:pt x="4068" y="8190"/>
                  </a:lnTo>
                  <a:lnTo>
                    <a:pt x="4065" y="8199"/>
                  </a:lnTo>
                  <a:lnTo>
                    <a:pt x="4063" y="8204"/>
                  </a:lnTo>
                  <a:lnTo>
                    <a:pt x="4060" y="8212"/>
                  </a:lnTo>
                  <a:lnTo>
                    <a:pt x="4058" y="8217"/>
                  </a:lnTo>
                  <a:lnTo>
                    <a:pt x="4054" y="8225"/>
                  </a:lnTo>
                  <a:lnTo>
                    <a:pt x="4052" y="8229"/>
                  </a:lnTo>
                  <a:lnTo>
                    <a:pt x="4048" y="8237"/>
                  </a:lnTo>
                  <a:lnTo>
                    <a:pt x="4045" y="8242"/>
                  </a:lnTo>
                  <a:lnTo>
                    <a:pt x="4041" y="8250"/>
                  </a:lnTo>
                  <a:lnTo>
                    <a:pt x="4037" y="8257"/>
                  </a:lnTo>
                  <a:lnTo>
                    <a:pt x="4033" y="8265"/>
                  </a:lnTo>
                  <a:lnTo>
                    <a:pt x="4030" y="8269"/>
                  </a:lnTo>
                  <a:lnTo>
                    <a:pt x="4025" y="8277"/>
                  </a:lnTo>
                  <a:lnTo>
                    <a:pt x="4022" y="8281"/>
                  </a:lnTo>
                  <a:lnTo>
                    <a:pt x="4016" y="8288"/>
                  </a:lnTo>
                  <a:lnTo>
                    <a:pt x="4013" y="8293"/>
                  </a:lnTo>
                  <a:lnTo>
                    <a:pt x="4008" y="8300"/>
                  </a:lnTo>
                  <a:lnTo>
                    <a:pt x="4004" y="8304"/>
                  </a:lnTo>
                  <a:lnTo>
                    <a:pt x="3999" y="8311"/>
                  </a:lnTo>
                  <a:lnTo>
                    <a:pt x="3995" y="8315"/>
                  </a:lnTo>
                  <a:lnTo>
                    <a:pt x="3989" y="8322"/>
                  </a:lnTo>
                  <a:lnTo>
                    <a:pt x="3985" y="8326"/>
                  </a:lnTo>
                  <a:lnTo>
                    <a:pt x="3979" y="8332"/>
                  </a:lnTo>
                  <a:lnTo>
                    <a:pt x="3975" y="8336"/>
                  </a:lnTo>
                  <a:lnTo>
                    <a:pt x="3969" y="8342"/>
                  </a:lnTo>
                  <a:lnTo>
                    <a:pt x="3965" y="8346"/>
                  </a:lnTo>
                  <a:lnTo>
                    <a:pt x="3958" y="8352"/>
                  </a:lnTo>
                  <a:lnTo>
                    <a:pt x="3954" y="8355"/>
                  </a:lnTo>
                  <a:lnTo>
                    <a:pt x="3947" y="8361"/>
                  </a:lnTo>
                  <a:lnTo>
                    <a:pt x="3943" y="8364"/>
                  </a:lnTo>
                  <a:lnTo>
                    <a:pt x="3936" y="8370"/>
                  </a:lnTo>
                  <a:lnTo>
                    <a:pt x="3931" y="8373"/>
                  </a:lnTo>
                  <a:lnTo>
                    <a:pt x="3924" y="8378"/>
                  </a:lnTo>
                  <a:lnTo>
                    <a:pt x="3920" y="8381"/>
                  </a:lnTo>
                  <a:lnTo>
                    <a:pt x="3912" y="8386"/>
                  </a:lnTo>
                  <a:lnTo>
                    <a:pt x="3907" y="8389"/>
                  </a:lnTo>
                  <a:lnTo>
                    <a:pt x="3900" y="8394"/>
                  </a:lnTo>
                  <a:lnTo>
                    <a:pt x="3896" y="8396"/>
                  </a:lnTo>
                  <a:lnTo>
                    <a:pt x="3889" y="8400"/>
                  </a:lnTo>
                  <a:lnTo>
                    <a:pt x="7353" y="8400"/>
                  </a:lnTo>
                  <a:lnTo>
                    <a:pt x="7372" y="8400"/>
                  </a:lnTo>
                  <a:lnTo>
                    <a:pt x="7389" y="8399"/>
                  </a:lnTo>
                  <a:lnTo>
                    <a:pt x="7406" y="8397"/>
                  </a:lnTo>
                  <a:lnTo>
                    <a:pt x="7423" y="8395"/>
                  </a:lnTo>
                  <a:lnTo>
                    <a:pt x="7440" y="8392"/>
                  </a:lnTo>
                  <a:lnTo>
                    <a:pt x="7456" y="8388"/>
                  </a:lnTo>
                  <a:lnTo>
                    <a:pt x="7473" y="8384"/>
                  </a:lnTo>
                  <a:lnTo>
                    <a:pt x="7489" y="8380"/>
                  </a:lnTo>
                  <a:lnTo>
                    <a:pt x="7505" y="8374"/>
                  </a:lnTo>
                  <a:lnTo>
                    <a:pt x="7521" y="8368"/>
                  </a:lnTo>
                  <a:lnTo>
                    <a:pt x="7537" y="8362"/>
                  </a:lnTo>
                  <a:lnTo>
                    <a:pt x="7552" y="8355"/>
                  </a:lnTo>
                  <a:lnTo>
                    <a:pt x="7568" y="8347"/>
                  </a:lnTo>
                  <a:lnTo>
                    <a:pt x="7583" y="8339"/>
                  </a:lnTo>
                  <a:lnTo>
                    <a:pt x="7597" y="8330"/>
                  </a:lnTo>
                  <a:lnTo>
                    <a:pt x="7612" y="8320"/>
                  </a:lnTo>
                  <a:lnTo>
                    <a:pt x="7626" y="8310"/>
                  </a:lnTo>
                  <a:lnTo>
                    <a:pt x="7640" y="8300"/>
                  </a:lnTo>
                  <a:lnTo>
                    <a:pt x="7653" y="8289"/>
                  </a:lnTo>
                  <a:lnTo>
                    <a:pt x="7666" y="8277"/>
                  </a:lnTo>
                  <a:lnTo>
                    <a:pt x="7678" y="8266"/>
                  </a:lnTo>
                  <a:lnTo>
                    <a:pt x="7690" y="8253"/>
                  </a:lnTo>
                  <a:lnTo>
                    <a:pt x="7701" y="8241"/>
                  </a:lnTo>
                  <a:lnTo>
                    <a:pt x="7712" y="8228"/>
                  </a:lnTo>
                  <a:lnTo>
                    <a:pt x="7723" y="8214"/>
                  </a:lnTo>
                  <a:lnTo>
                    <a:pt x="7733" y="8200"/>
                  </a:lnTo>
                  <a:lnTo>
                    <a:pt x="7742" y="8186"/>
                  </a:lnTo>
                  <a:lnTo>
                    <a:pt x="7750" y="8172"/>
                  </a:lnTo>
                  <a:lnTo>
                    <a:pt x="7758" y="8157"/>
                  </a:lnTo>
                  <a:lnTo>
                    <a:pt x="7766" y="8142"/>
                  </a:lnTo>
                  <a:lnTo>
                    <a:pt x="7773" y="8126"/>
                  </a:lnTo>
                  <a:lnTo>
                    <a:pt x="7780" y="8111"/>
                  </a:lnTo>
                  <a:lnTo>
                    <a:pt x="7786" y="8095"/>
                  </a:lnTo>
                  <a:lnTo>
                    <a:pt x="7791" y="8079"/>
                  </a:lnTo>
                  <a:lnTo>
                    <a:pt x="7796" y="8062"/>
                  </a:lnTo>
                  <a:lnTo>
                    <a:pt x="7800" y="8046"/>
                  </a:lnTo>
                  <a:lnTo>
                    <a:pt x="7803" y="8029"/>
                  </a:lnTo>
                  <a:lnTo>
                    <a:pt x="7806" y="8012"/>
                  </a:lnTo>
                  <a:lnTo>
                    <a:pt x="7808" y="7996"/>
                  </a:lnTo>
                  <a:lnTo>
                    <a:pt x="7810" y="7978"/>
                  </a:lnTo>
                  <a:lnTo>
                    <a:pt x="7811" y="7961"/>
                  </a:lnTo>
                  <a:lnTo>
                    <a:pt x="7811" y="7942"/>
                  </a:lnTo>
                  <a:lnTo>
                    <a:pt x="7811" y="2058"/>
                  </a:lnTo>
                  <a:lnTo>
                    <a:pt x="7811" y="2039"/>
                  </a:lnTo>
                  <a:lnTo>
                    <a:pt x="7810" y="2022"/>
                  </a:lnTo>
                  <a:lnTo>
                    <a:pt x="7808" y="2004"/>
                  </a:lnTo>
                  <a:lnTo>
                    <a:pt x="7806" y="1988"/>
                  </a:lnTo>
                  <a:lnTo>
                    <a:pt x="7803" y="1971"/>
                  </a:lnTo>
                  <a:lnTo>
                    <a:pt x="7800" y="1954"/>
                  </a:lnTo>
                  <a:lnTo>
                    <a:pt x="7796" y="1938"/>
                  </a:lnTo>
                  <a:lnTo>
                    <a:pt x="7791" y="1921"/>
                  </a:lnTo>
                  <a:lnTo>
                    <a:pt x="7786" y="1905"/>
                  </a:lnTo>
                  <a:lnTo>
                    <a:pt x="7780" y="1889"/>
                  </a:lnTo>
                  <a:lnTo>
                    <a:pt x="7773" y="1874"/>
                  </a:lnTo>
                  <a:lnTo>
                    <a:pt x="7766" y="1858"/>
                  </a:lnTo>
                  <a:lnTo>
                    <a:pt x="7758" y="1843"/>
                  </a:lnTo>
                  <a:lnTo>
                    <a:pt x="7750" y="1828"/>
                  </a:lnTo>
                  <a:lnTo>
                    <a:pt x="7742" y="1814"/>
                  </a:lnTo>
                  <a:lnTo>
                    <a:pt x="7733" y="1800"/>
                  </a:lnTo>
                  <a:lnTo>
                    <a:pt x="7723" y="1786"/>
                  </a:lnTo>
                  <a:lnTo>
                    <a:pt x="7712" y="1772"/>
                  </a:lnTo>
                  <a:lnTo>
                    <a:pt x="7701" y="1759"/>
                  </a:lnTo>
                  <a:lnTo>
                    <a:pt x="7690" y="1747"/>
                  </a:lnTo>
                  <a:lnTo>
                    <a:pt x="7678" y="1734"/>
                  </a:lnTo>
                  <a:lnTo>
                    <a:pt x="7666" y="1723"/>
                  </a:lnTo>
                  <a:lnTo>
                    <a:pt x="7653" y="1711"/>
                  </a:lnTo>
                  <a:lnTo>
                    <a:pt x="7640" y="1700"/>
                  </a:lnTo>
                  <a:lnTo>
                    <a:pt x="7626" y="1690"/>
                  </a:lnTo>
                  <a:lnTo>
                    <a:pt x="7612" y="1680"/>
                  </a:lnTo>
                  <a:lnTo>
                    <a:pt x="7597" y="1670"/>
                  </a:lnTo>
                  <a:lnTo>
                    <a:pt x="7583" y="1661"/>
                  </a:lnTo>
                  <a:lnTo>
                    <a:pt x="7568" y="1653"/>
                  </a:lnTo>
                  <a:lnTo>
                    <a:pt x="7552" y="1645"/>
                  </a:lnTo>
                  <a:lnTo>
                    <a:pt x="7537" y="1638"/>
                  </a:lnTo>
                  <a:lnTo>
                    <a:pt x="7521" y="1632"/>
                  </a:lnTo>
                  <a:lnTo>
                    <a:pt x="7505" y="1626"/>
                  </a:lnTo>
                  <a:lnTo>
                    <a:pt x="7489" y="1620"/>
                  </a:lnTo>
                  <a:lnTo>
                    <a:pt x="7473" y="1616"/>
                  </a:lnTo>
                  <a:lnTo>
                    <a:pt x="7456" y="1612"/>
                  </a:lnTo>
                  <a:lnTo>
                    <a:pt x="7440" y="1608"/>
                  </a:lnTo>
                  <a:lnTo>
                    <a:pt x="7423" y="1605"/>
                  </a:lnTo>
                  <a:lnTo>
                    <a:pt x="7406" y="1603"/>
                  </a:lnTo>
                  <a:lnTo>
                    <a:pt x="7389" y="1601"/>
                  </a:lnTo>
                  <a:close/>
                  <a:moveTo>
                    <a:pt x="3711" y="7269"/>
                  </a:moveTo>
                  <a:lnTo>
                    <a:pt x="3708" y="7269"/>
                  </a:lnTo>
                  <a:lnTo>
                    <a:pt x="3704" y="7269"/>
                  </a:lnTo>
                  <a:lnTo>
                    <a:pt x="2999" y="7269"/>
                  </a:lnTo>
                  <a:lnTo>
                    <a:pt x="2995" y="7269"/>
                  </a:lnTo>
                  <a:lnTo>
                    <a:pt x="2992" y="7269"/>
                  </a:lnTo>
                  <a:lnTo>
                    <a:pt x="2989" y="7270"/>
                  </a:lnTo>
                  <a:lnTo>
                    <a:pt x="2986" y="7270"/>
                  </a:lnTo>
                  <a:lnTo>
                    <a:pt x="2983" y="7270"/>
                  </a:lnTo>
                  <a:lnTo>
                    <a:pt x="2980" y="7271"/>
                  </a:lnTo>
                  <a:lnTo>
                    <a:pt x="2977" y="7272"/>
                  </a:lnTo>
                  <a:lnTo>
                    <a:pt x="2974" y="7273"/>
                  </a:lnTo>
                  <a:lnTo>
                    <a:pt x="2971" y="7274"/>
                  </a:lnTo>
                  <a:lnTo>
                    <a:pt x="2968" y="7275"/>
                  </a:lnTo>
                  <a:lnTo>
                    <a:pt x="2965" y="7276"/>
                  </a:lnTo>
                  <a:lnTo>
                    <a:pt x="2963" y="7277"/>
                  </a:lnTo>
                  <a:lnTo>
                    <a:pt x="2961" y="7278"/>
                  </a:lnTo>
                  <a:lnTo>
                    <a:pt x="2957" y="7280"/>
                  </a:lnTo>
                  <a:lnTo>
                    <a:pt x="2953" y="7283"/>
                  </a:lnTo>
                  <a:lnTo>
                    <a:pt x="2950" y="7285"/>
                  </a:lnTo>
                  <a:lnTo>
                    <a:pt x="2947" y="7287"/>
                  </a:lnTo>
                  <a:lnTo>
                    <a:pt x="2945" y="7289"/>
                  </a:lnTo>
                  <a:lnTo>
                    <a:pt x="2942" y="7291"/>
                  </a:lnTo>
                  <a:lnTo>
                    <a:pt x="2939" y="7293"/>
                  </a:lnTo>
                  <a:lnTo>
                    <a:pt x="2937" y="7295"/>
                  </a:lnTo>
                  <a:lnTo>
                    <a:pt x="2935" y="7298"/>
                  </a:lnTo>
                  <a:lnTo>
                    <a:pt x="2933" y="7300"/>
                  </a:lnTo>
                  <a:lnTo>
                    <a:pt x="2931" y="7302"/>
                  </a:lnTo>
                  <a:lnTo>
                    <a:pt x="2929" y="7305"/>
                  </a:lnTo>
                  <a:lnTo>
                    <a:pt x="2927" y="7307"/>
                  </a:lnTo>
                  <a:lnTo>
                    <a:pt x="2925" y="7310"/>
                  </a:lnTo>
                  <a:lnTo>
                    <a:pt x="2924" y="7311"/>
                  </a:lnTo>
                  <a:lnTo>
                    <a:pt x="2924" y="7313"/>
                  </a:lnTo>
                  <a:lnTo>
                    <a:pt x="2922" y="7316"/>
                  </a:lnTo>
                  <a:lnTo>
                    <a:pt x="2921" y="7319"/>
                  </a:lnTo>
                  <a:lnTo>
                    <a:pt x="2919" y="7323"/>
                  </a:lnTo>
                  <a:lnTo>
                    <a:pt x="2918" y="7326"/>
                  </a:lnTo>
                  <a:lnTo>
                    <a:pt x="2917" y="7329"/>
                  </a:lnTo>
                  <a:lnTo>
                    <a:pt x="2916" y="7332"/>
                  </a:lnTo>
                  <a:lnTo>
                    <a:pt x="2915" y="7336"/>
                  </a:lnTo>
                  <a:lnTo>
                    <a:pt x="2915" y="7339"/>
                  </a:lnTo>
                  <a:lnTo>
                    <a:pt x="2914" y="7342"/>
                  </a:lnTo>
                  <a:lnTo>
                    <a:pt x="2914" y="7346"/>
                  </a:lnTo>
                  <a:lnTo>
                    <a:pt x="2913" y="7349"/>
                  </a:lnTo>
                  <a:lnTo>
                    <a:pt x="2913" y="7352"/>
                  </a:lnTo>
                  <a:lnTo>
                    <a:pt x="2913" y="7356"/>
                  </a:lnTo>
                  <a:lnTo>
                    <a:pt x="2913" y="8060"/>
                  </a:lnTo>
                  <a:lnTo>
                    <a:pt x="2913" y="8064"/>
                  </a:lnTo>
                  <a:lnTo>
                    <a:pt x="2913" y="8068"/>
                  </a:lnTo>
                  <a:lnTo>
                    <a:pt x="2914" y="8071"/>
                  </a:lnTo>
                  <a:lnTo>
                    <a:pt x="2914" y="8074"/>
                  </a:lnTo>
                  <a:lnTo>
                    <a:pt x="2915" y="8077"/>
                  </a:lnTo>
                  <a:lnTo>
                    <a:pt x="2915" y="8081"/>
                  </a:lnTo>
                  <a:lnTo>
                    <a:pt x="2916" y="8084"/>
                  </a:lnTo>
                  <a:lnTo>
                    <a:pt x="2917" y="8087"/>
                  </a:lnTo>
                  <a:lnTo>
                    <a:pt x="2918" y="8090"/>
                  </a:lnTo>
                  <a:lnTo>
                    <a:pt x="2919" y="8093"/>
                  </a:lnTo>
                  <a:lnTo>
                    <a:pt x="2920" y="8096"/>
                  </a:lnTo>
                  <a:lnTo>
                    <a:pt x="2922" y="8100"/>
                  </a:lnTo>
                  <a:lnTo>
                    <a:pt x="2923" y="8103"/>
                  </a:lnTo>
                  <a:lnTo>
                    <a:pt x="2924" y="8105"/>
                  </a:lnTo>
                  <a:lnTo>
                    <a:pt x="2925" y="8106"/>
                  </a:lnTo>
                  <a:lnTo>
                    <a:pt x="2927" y="8109"/>
                  </a:lnTo>
                  <a:lnTo>
                    <a:pt x="2929" y="8112"/>
                  </a:lnTo>
                  <a:lnTo>
                    <a:pt x="2931" y="8114"/>
                  </a:lnTo>
                  <a:lnTo>
                    <a:pt x="2933" y="8117"/>
                  </a:lnTo>
                  <a:lnTo>
                    <a:pt x="2935" y="8119"/>
                  </a:lnTo>
                  <a:lnTo>
                    <a:pt x="2937" y="8121"/>
                  </a:lnTo>
                  <a:lnTo>
                    <a:pt x="2940" y="8124"/>
                  </a:lnTo>
                  <a:lnTo>
                    <a:pt x="2942" y="8126"/>
                  </a:lnTo>
                  <a:lnTo>
                    <a:pt x="2944" y="8128"/>
                  </a:lnTo>
                  <a:lnTo>
                    <a:pt x="2947" y="8129"/>
                  </a:lnTo>
                  <a:lnTo>
                    <a:pt x="2949" y="8131"/>
                  </a:lnTo>
                  <a:lnTo>
                    <a:pt x="2951" y="8132"/>
                  </a:lnTo>
                  <a:lnTo>
                    <a:pt x="2956" y="8135"/>
                  </a:lnTo>
                  <a:lnTo>
                    <a:pt x="2961" y="8138"/>
                  </a:lnTo>
                  <a:lnTo>
                    <a:pt x="2963" y="8139"/>
                  </a:lnTo>
                  <a:lnTo>
                    <a:pt x="2965" y="8140"/>
                  </a:lnTo>
                  <a:lnTo>
                    <a:pt x="2968" y="8141"/>
                  </a:lnTo>
                  <a:lnTo>
                    <a:pt x="2971" y="8142"/>
                  </a:lnTo>
                  <a:lnTo>
                    <a:pt x="2974" y="8143"/>
                  </a:lnTo>
                  <a:lnTo>
                    <a:pt x="2977" y="8144"/>
                  </a:lnTo>
                  <a:lnTo>
                    <a:pt x="2980" y="8145"/>
                  </a:lnTo>
                  <a:lnTo>
                    <a:pt x="2983" y="8146"/>
                  </a:lnTo>
                  <a:lnTo>
                    <a:pt x="2986" y="8146"/>
                  </a:lnTo>
                  <a:lnTo>
                    <a:pt x="2989" y="8146"/>
                  </a:lnTo>
                  <a:lnTo>
                    <a:pt x="2992" y="8147"/>
                  </a:lnTo>
                  <a:lnTo>
                    <a:pt x="2995" y="8147"/>
                  </a:lnTo>
                  <a:lnTo>
                    <a:pt x="2999" y="8147"/>
                  </a:lnTo>
                  <a:lnTo>
                    <a:pt x="3704" y="8147"/>
                  </a:lnTo>
                  <a:lnTo>
                    <a:pt x="3708" y="8147"/>
                  </a:lnTo>
                  <a:lnTo>
                    <a:pt x="3711" y="8147"/>
                  </a:lnTo>
                  <a:lnTo>
                    <a:pt x="3714" y="8146"/>
                  </a:lnTo>
                  <a:lnTo>
                    <a:pt x="3717" y="8146"/>
                  </a:lnTo>
                  <a:lnTo>
                    <a:pt x="3720" y="8145"/>
                  </a:lnTo>
                  <a:lnTo>
                    <a:pt x="3724" y="8145"/>
                  </a:lnTo>
                  <a:lnTo>
                    <a:pt x="3727" y="8144"/>
                  </a:lnTo>
                  <a:lnTo>
                    <a:pt x="3730" y="8143"/>
                  </a:lnTo>
                  <a:lnTo>
                    <a:pt x="3733" y="8142"/>
                  </a:lnTo>
                  <a:lnTo>
                    <a:pt x="3736" y="8141"/>
                  </a:lnTo>
                  <a:lnTo>
                    <a:pt x="3739" y="8140"/>
                  </a:lnTo>
                  <a:lnTo>
                    <a:pt x="3742" y="8138"/>
                  </a:lnTo>
                  <a:lnTo>
                    <a:pt x="3745" y="8137"/>
                  </a:lnTo>
                  <a:lnTo>
                    <a:pt x="3748" y="8135"/>
                  </a:lnTo>
                  <a:lnTo>
                    <a:pt x="3751" y="8133"/>
                  </a:lnTo>
                  <a:lnTo>
                    <a:pt x="3753" y="8132"/>
                  </a:lnTo>
                  <a:lnTo>
                    <a:pt x="3756" y="8130"/>
                  </a:lnTo>
                  <a:lnTo>
                    <a:pt x="3758" y="8128"/>
                  </a:lnTo>
                  <a:lnTo>
                    <a:pt x="3760" y="8126"/>
                  </a:lnTo>
                  <a:lnTo>
                    <a:pt x="3763" y="8124"/>
                  </a:lnTo>
                  <a:lnTo>
                    <a:pt x="3765" y="8122"/>
                  </a:lnTo>
                  <a:lnTo>
                    <a:pt x="3767" y="8120"/>
                  </a:lnTo>
                  <a:lnTo>
                    <a:pt x="3770" y="8117"/>
                  </a:lnTo>
                  <a:lnTo>
                    <a:pt x="3772" y="8115"/>
                  </a:lnTo>
                  <a:lnTo>
                    <a:pt x="3774" y="8112"/>
                  </a:lnTo>
                  <a:lnTo>
                    <a:pt x="3776" y="8109"/>
                  </a:lnTo>
                  <a:lnTo>
                    <a:pt x="3778" y="8106"/>
                  </a:lnTo>
                  <a:lnTo>
                    <a:pt x="3779" y="8105"/>
                  </a:lnTo>
                  <a:lnTo>
                    <a:pt x="3780" y="8103"/>
                  </a:lnTo>
                  <a:lnTo>
                    <a:pt x="3781" y="8100"/>
                  </a:lnTo>
                  <a:lnTo>
                    <a:pt x="3783" y="8096"/>
                  </a:lnTo>
                  <a:lnTo>
                    <a:pt x="3784" y="8093"/>
                  </a:lnTo>
                  <a:lnTo>
                    <a:pt x="3785" y="8090"/>
                  </a:lnTo>
                  <a:lnTo>
                    <a:pt x="3786" y="8087"/>
                  </a:lnTo>
                  <a:lnTo>
                    <a:pt x="3787" y="8084"/>
                  </a:lnTo>
                  <a:lnTo>
                    <a:pt x="3788" y="8081"/>
                  </a:lnTo>
                  <a:lnTo>
                    <a:pt x="3788" y="8077"/>
                  </a:lnTo>
                  <a:lnTo>
                    <a:pt x="3789" y="8074"/>
                  </a:lnTo>
                  <a:lnTo>
                    <a:pt x="3789" y="8071"/>
                  </a:lnTo>
                  <a:lnTo>
                    <a:pt x="3790" y="8068"/>
                  </a:lnTo>
                  <a:lnTo>
                    <a:pt x="3790" y="8064"/>
                  </a:lnTo>
                  <a:lnTo>
                    <a:pt x="3790" y="8060"/>
                  </a:lnTo>
                  <a:lnTo>
                    <a:pt x="3790" y="7356"/>
                  </a:lnTo>
                  <a:lnTo>
                    <a:pt x="3790" y="7352"/>
                  </a:lnTo>
                  <a:lnTo>
                    <a:pt x="3790" y="7349"/>
                  </a:lnTo>
                  <a:lnTo>
                    <a:pt x="3789" y="7346"/>
                  </a:lnTo>
                  <a:lnTo>
                    <a:pt x="3789" y="7342"/>
                  </a:lnTo>
                  <a:lnTo>
                    <a:pt x="3788" y="7339"/>
                  </a:lnTo>
                  <a:lnTo>
                    <a:pt x="3788" y="7336"/>
                  </a:lnTo>
                  <a:lnTo>
                    <a:pt x="3787" y="7332"/>
                  </a:lnTo>
                  <a:lnTo>
                    <a:pt x="3786" y="7329"/>
                  </a:lnTo>
                  <a:lnTo>
                    <a:pt x="3785" y="7326"/>
                  </a:lnTo>
                  <a:lnTo>
                    <a:pt x="3784" y="7323"/>
                  </a:lnTo>
                  <a:lnTo>
                    <a:pt x="3782" y="7319"/>
                  </a:lnTo>
                  <a:lnTo>
                    <a:pt x="3781" y="7316"/>
                  </a:lnTo>
                  <a:lnTo>
                    <a:pt x="3779" y="7313"/>
                  </a:lnTo>
                  <a:lnTo>
                    <a:pt x="3779" y="7311"/>
                  </a:lnTo>
                  <a:lnTo>
                    <a:pt x="3778" y="7310"/>
                  </a:lnTo>
                  <a:lnTo>
                    <a:pt x="3776" y="7307"/>
                  </a:lnTo>
                  <a:lnTo>
                    <a:pt x="3774" y="7305"/>
                  </a:lnTo>
                  <a:lnTo>
                    <a:pt x="3772" y="7302"/>
                  </a:lnTo>
                  <a:lnTo>
                    <a:pt x="3770" y="7300"/>
                  </a:lnTo>
                  <a:lnTo>
                    <a:pt x="3768" y="7297"/>
                  </a:lnTo>
                  <a:lnTo>
                    <a:pt x="3766" y="7295"/>
                  </a:lnTo>
                  <a:lnTo>
                    <a:pt x="3763" y="7293"/>
                  </a:lnTo>
                  <a:lnTo>
                    <a:pt x="3761" y="7290"/>
                  </a:lnTo>
                  <a:lnTo>
                    <a:pt x="3758" y="7288"/>
                  </a:lnTo>
                  <a:lnTo>
                    <a:pt x="3755" y="7286"/>
                  </a:lnTo>
                  <a:lnTo>
                    <a:pt x="3752" y="7284"/>
                  </a:lnTo>
                  <a:lnTo>
                    <a:pt x="3749" y="7282"/>
                  </a:lnTo>
                  <a:lnTo>
                    <a:pt x="3747" y="7280"/>
                  </a:lnTo>
                  <a:lnTo>
                    <a:pt x="3745" y="7279"/>
                  </a:lnTo>
                  <a:lnTo>
                    <a:pt x="3742" y="7278"/>
                  </a:lnTo>
                  <a:lnTo>
                    <a:pt x="3739" y="7276"/>
                  </a:lnTo>
                  <a:lnTo>
                    <a:pt x="3736" y="7275"/>
                  </a:lnTo>
                  <a:lnTo>
                    <a:pt x="3733" y="7274"/>
                  </a:lnTo>
                  <a:lnTo>
                    <a:pt x="3730" y="7273"/>
                  </a:lnTo>
                  <a:lnTo>
                    <a:pt x="3727" y="7272"/>
                  </a:lnTo>
                  <a:lnTo>
                    <a:pt x="3724" y="7271"/>
                  </a:lnTo>
                  <a:lnTo>
                    <a:pt x="3720" y="7271"/>
                  </a:lnTo>
                  <a:lnTo>
                    <a:pt x="3717" y="7270"/>
                  </a:lnTo>
                  <a:lnTo>
                    <a:pt x="3714" y="7270"/>
                  </a:lnTo>
                  <a:lnTo>
                    <a:pt x="3711" y="7269"/>
                  </a:lnTo>
                  <a:close/>
                  <a:moveTo>
                    <a:pt x="7184" y="3710"/>
                  </a:moveTo>
                  <a:lnTo>
                    <a:pt x="7152" y="3717"/>
                  </a:lnTo>
                  <a:lnTo>
                    <a:pt x="7119" y="3719"/>
                  </a:lnTo>
                  <a:lnTo>
                    <a:pt x="4765" y="3719"/>
                  </a:lnTo>
                  <a:lnTo>
                    <a:pt x="4732" y="3717"/>
                  </a:lnTo>
                  <a:lnTo>
                    <a:pt x="4700" y="3710"/>
                  </a:lnTo>
                  <a:lnTo>
                    <a:pt x="4669" y="3700"/>
                  </a:lnTo>
                  <a:lnTo>
                    <a:pt x="4640" y="3686"/>
                  </a:lnTo>
                  <a:lnTo>
                    <a:pt x="4613" y="3667"/>
                  </a:lnTo>
                  <a:lnTo>
                    <a:pt x="4588" y="3646"/>
                  </a:lnTo>
                  <a:lnTo>
                    <a:pt x="4567" y="3621"/>
                  </a:lnTo>
                  <a:lnTo>
                    <a:pt x="4548" y="3594"/>
                  </a:lnTo>
                  <a:lnTo>
                    <a:pt x="4534" y="3565"/>
                  </a:lnTo>
                  <a:lnTo>
                    <a:pt x="4524" y="3534"/>
                  </a:lnTo>
                  <a:lnTo>
                    <a:pt x="4517" y="3502"/>
                  </a:lnTo>
                  <a:lnTo>
                    <a:pt x="4515" y="3469"/>
                  </a:lnTo>
                  <a:lnTo>
                    <a:pt x="4517" y="3436"/>
                  </a:lnTo>
                  <a:lnTo>
                    <a:pt x="4524" y="3404"/>
                  </a:lnTo>
                  <a:lnTo>
                    <a:pt x="4534" y="3373"/>
                  </a:lnTo>
                  <a:lnTo>
                    <a:pt x="4548" y="3344"/>
                  </a:lnTo>
                  <a:lnTo>
                    <a:pt x="4567" y="3317"/>
                  </a:lnTo>
                  <a:lnTo>
                    <a:pt x="4588" y="3292"/>
                  </a:lnTo>
                  <a:lnTo>
                    <a:pt x="4613" y="3271"/>
                  </a:lnTo>
                  <a:lnTo>
                    <a:pt x="4640" y="3252"/>
                  </a:lnTo>
                  <a:lnTo>
                    <a:pt x="4669" y="3238"/>
                  </a:lnTo>
                  <a:lnTo>
                    <a:pt x="4700" y="3228"/>
                  </a:lnTo>
                  <a:lnTo>
                    <a:pt x="4732" y="3221"/>
                  </a:lnTo>
                  <a:lnTo>
                    <a:pt x="4765" y="3219"/>
                  </a:lnTo>
                  <a:lnTo>
                    <a:pt x="7119" y="3219"/>
                  </a:lnTo>
                  <a:lnTo>
                    <a:pt x="7152" y="3221"/>
                  </a:lnTo>
                  <a:lnTo>
                    <a:pt x="7184" y="3228"/>
                  </a:lnTo>
                  <a:lnTo>
                    <a:pt x="7215" y="3238"/>
                  </a:lnTo>
                  <a:lnTo>
                    <a:pt x="7244" y="3252"/>
                  </a:lnTo>
                  <a:lnTo>
                    <a:pt x="7271" y="3271"/>
                  </a:lnTo>
                  <a:lnTo>
                    <a:pt x="7296" y="3292"/>
                  </a:lnTo>
                  <a:lnTo>
                    <a:pt x="7317" y="3317"/>
                  </a:lnTo>
                  <a:lnTo>
                    <a:pt x="7336" y="3344"/>
                  </a:lnTo>
                  <a:lnTo>
                    <a:pt x="7350" y="3373"/>
                  </a:lnTo>
                  <a:lnTo>
                    <a:pt x="7360" y="3404"/>
                  </a:lnTo>
                  <a:lnTo>
                    <a:pt x="7367" y="3436"/>
                  </a:lnTo>
                  <a:lnTo>
                    <a:pt x="7369" y="3469"/>
                  </a:lnTo>
                  <a:lnTo>
                    <a:pt x="7367" y="3502"/>
                  </a:lnTo>
                  <a:lnTo>
                    <a:pt x="7360" y="3534"/>
                  </a:lnTo>
                  <a:lnTo>
                    <a:pt x="7350" y="3565"/>
                  </a:lnTo>
                  <a:lnTo>
                    <a:pt x="7336" y="3594"/>
                  </a:lnTo>
                  <a:lnTo>
                    <a:pt x="7317" y="3621"/>
                  </a:lnTo>
                  <a:lnTo>
                    <a:pt x="7296" y="3646"/>
                  </a:lnTo>
                  <a:lnTo>
                    <a:pt x="7271" y="3667"/>
                  </a:lnTo>
                  <a:lnTo>
                    <a:pt x="7244" y="3686"/>
                  </a:lnTo>
                  <a:lnTo>
                    <a:pt x="7215" y="3700"/>
                  </a:lnTo>
                  <a:lnTo>
                    <a:pt x="7184" y="3710"/>
                  </a:lnTo>
                  <a:close/>
                  <a:moveTo>
                    <a:pt x="7215" y="5820"/>
                  </a:moveTo>
                  <a:lnTo>
                    <a:pt x="7184" y="5830"/>
                  </a:lnTo>
                  <a:lnTo>
                    <a:pt x="7152" y="5837"/>
                  </a:lnTo>
                  <a:lnTo>
                    <a:pt x="7119" y="5839"/>
                  </a:lnTo>
                  <a:lnTo>
                    <a:pt x="4765" y="5839"/>
                  </a:lnTo>
                  <a:lnTo>
                    <a:pt x="4732" y="5837"/>
                  </a:lnTo>
                  <a:lnTo>
                    <a:pt x="4700" y="5830"/>
                  </a:lnTo>
                  <a:lnTo>
                    <a:pt x="4669" y="5820"/>
                  </a:lnTo>
                  <a:lnTo>
                    <a:pt x="4640" y="5806"/>
                  </a:lnTo>
                  <a:lnTo>
                    <a:pt x="4613" y="5787"/>
                  </a:lnTo>
                  <a:lnTo>
                    <a:pt x="4588" y="5766"/>
                  </a:lnTo>
                  <a:lnTo>
                    <a:pt x="4567" y="5741"/>
                  </a:lnTo>
                  <a:lnTo>
                    <a:pt x="4548" y="5714"/>
                  </a:lnTo>
                  <a:lnTo>
                    <a:pt x="4534" y="5685"/>
                  </a:lnTo>
                  <a:lnTo>
                    <a:pt x="4524" y="5654"/>
                  </a:lnTo>
                  <a:lnTo>
                    <a:pt x="4517" y="5622"/>
                  </a:lnTo>
                  <a:lnTo>
                    <a:pt x="4515" y="5589"/>
                  </a:lnTo>
                  <a:lnTo>
                    <a:pt x="4517" y="5556"/>
                  </a:lnTo>
                  <a:lnTo>
                    <a:pt x="4524" y="5524"/>
                  </a:lnTo>
                  <a:lnTo>
                    <a:pt x="4534" y="5493"/>
                  </a:lnTo>
                  <a:lnTo>
                    <a:pt x="4548" y="5464"/>
                  </a:lnTo>
                  <a:lnTo>
                    <a:pt x="4567" y="5437"/>
                  </a:lnTo>
                  <a:lnTo>
                    <a:pt x="4588" y="5412"/>
                  </a:lnTo>
                  <a:lnTo>
                    <a:pt x="4613" y="5391"/>
                  </a:lnTo>
                  <a:lnTo>
                    <a:pt x="4640" y="5372"/>
                  </a:lnTo>
                  <a:lnTo>
                    <a:pt x="4669" y="5358"/>
                  </a:lnTo>
                  <a:lnTo>
                    <a:pt x="4700" y="5348"/>
                  </a:lnTo>
                  <a:lnTo>
                    <a:pt x="4732" y="5341"/>
                  </a:lnTo>
                  <a:lnTo>
                    <a:pt x="4765" y="5339"/>
                  </a:lnTo>
                  <a:lnTo>
                    <a:pt x="7119" y="5339"/>
                  </a:lnTo>
                  <a:lnTo>
                    <a:pt x="7152" y="5341"/>
                  </a:lnTo>
                  <a:lnTo>
                    <a:pt x="7184" y="5348"/>
                  </a:lnTo>
                  <a:lnTo>
                    <a:pt x="7215" y="5358"/>
                  </a:lnTo>
                  <a:lnTo>
                    <a:pt x="7244" y="5372"/>
                  </a:lnTo>
                  <a:lnTo>
                    <a:pt x="7271" y="5391"/>
                  </a:lnTo>
                  <a:lnTo>
                    <a:pt x="7296" y="5412"/>
                  </a:lnTo>
                  <a:lnTo>
                    <a:pt x="7317" y="5437"/>
                  </a:lnTo>
                  <a:lnTo>
                    <a:pt x="7336" y="5464"/>
                  </a:lnTo>
                  <a:lnTo>
                    <a:pt x="7350" y="5493"/>
                  </a:lnTo>
                  <a:lnTo>
                    <a:pt x="7360" y="5524"/>
                  </a:lnTo>
                  <a:lnTo>
                    <a:pt x="7367" y="5556"/>
                  </a:lnTo>
                  <a:lnTo>
                    <a:pt x="7369" y="5589"/>
                  </a:lnTo>
                  <a:lnTo>
                    <a:pt x="7367" y="5622"/>
                  </a:lnTo>
                  <a:lnTo>
                    <a:pt x="7360" y="5654"/>
                  </a:lnTo>
                  <a:lnTo>
                    <a:pt x="7350" y="5685"/>
                  </a:lnTo>
                  <a:lnTo>
                    <a:pt x="7336" y="5714"/>
                  </a:lnTo>
                  <a:lnTo>
                    <a:pt x="7317" y="5741"/>
                  </a:lnTo>
                  <a:lnTo>
                    <a:pt x="7296" y="5766"/>
                  </a:lnTo>
                  <a:lnTo>
                    <a:pt x="7271" y="5787"/>
                  </a:lnTo>
                  <a:lnTo>
                    <a:pt x="7244" y="5806"/>
                  </a:lnTo>
                  <a:lnTo>
                    <a:pt x="7215" y="5820"/>
                  </a:lnTo>
                  <a:close/>
                  <a:moveTo>
                    <a:pt x="7215" y="7939"/>
                  </a:moveTo>
                  <a:lnTo>
                    <a:pt x="7184" y="7949"/>
                  </a:lnTo>
                  <a:lnTo>
                    <a:pt x="7152" y="7956"/>
                  </a:lnTo>
                  <a:lnTo>
                    <a:pt x="7119" y="7958"/>
                  </a:lnTo>
                  <a:lnTo>
                    <a:pt x="4765" y="7958"/>
                  </a:lnTo>
                  <a:lnTo>
                    <a:pt x="4732" y="7956"/>
                  </a:lnTo>
                  <a:lnTo>
                    <a:pt x="4700" y="7949"/>
                  </a:lnTo>
                  <a:lnTo>
                    <a:pt x="4669" y="7939"/>
                  </a:lnTo>
                  <a:lnTo>
                    <a:pt x="4640" y="7925"/>
                  </a:lnTo>
                  <a:lnTo>
                    <a:pt x="4613" y="7906"/>
                  </a:lnTo>
                  <a:lnTo>
                    <a:pt x="4588" y="7885"/>
                  </a:lnTo>
                  <a:lnTo>
                    <a:pt x="4567" y="7860"/>
                  </a:lnTo>
                  <a:lnTo>
                    <a:pt x="4548" y="7833"/>
                  </a:lnTo>
                  <a:lnTo>
                    <a:pt x="4534" y="7804"/>
                  </a:lnTo>
                  <a:lnTo>
                    <a:pt x="4524" y="7773"/>
                  </a:lnTo>
                  <a:lnTo>
                    <a:pt x="4517" y="7741"/>
                  </a:lnTo>
                  <a:lnTo>
                    <a:pt x="4515" y="7708"/>
                  </a:lnTo>
                  <a:lnTo>
                    <a:pt x="4517" y="7675"/>
                  </a:lnTo>
                  <a:lnTo>
                    <a:pt x="4524" y="7643"/>
                  </a:lnTo>
                  <a:lnTo>
                    <a:pt x="4534" y="7612"/>
                  </a:lnTo>
                  <a:lnTo>
                    <a:pt x="4548" y="7583"/>
                  </a:lnTo>
                  <a:lnTo>
                    <a:pt x="4567" y="7556"/>
                  </a:lnTo>
                  <a:lnTo>
                    <a:pt x="4588" y="7531"/>
                  </a:lnTo>
                  <a:lnTo>
                    <a:pt x="4613" y="7510"/>
                  </a:lnTo>
                  <a:lnTo>
                    <a:pt x="4640" y="7491"/>
                  </a:lnTo>
                  <a:lnTo>
                    <a:pt x="4669" y="7477"/>
                  </a:lnTo>
                  <a:lnTo>
                    <a:pt x="4700" y="7467"/>
                  </a:lnTo>
                  <a:lnTo>
                    <a:pt x="4732" y="7460"/>
                  </a:lnTo>
                  <a:lnTo>
                    <a:pt x="4765" y="7458"/>
                  </a:lnTo>
                  <a:lnTo>
                    <a:pt x="7119" y="7458"/>
                  </a:lnTo>
                  <a:lnTo>
                    <a:pt x="7152" y="7460"/>
                  </a:lnTo>
                  <a:lnTo>
                    <a:pt x="7184" y="7467"/>
                  </a:lnTo>
                  <a:lnTo>
                    <a:pt x="7215" y="7477"/>
                  </a:lnTo>
                  <a:lnTo>
                    <a:pt x="7244" y="7491"/>
                  </a:lnTo>
                  <a:lnTo>
                    <a:pt x="7271" y="7510"/>
                  </a:lnTo>
                  <a:lnTo>
                    <a:pt x="7296" y="7531"/>
                  </a:lnTo>
                  <a:lnTo>
                    <a:pt x="7317" y="7556"/>
                  </a:lnTo>
                  <a:lnTo>
                    <a:pt x="7336" y="7583"/>
                  </a:lnTo>
                  <a:lnTo>
                    <a:pt x="7350" y="7612"/>
                  </a:lnTo>
                  <a:lnTo>
                    <a:pt x="7360" y="7643"/>
                  </a:lnTo>
                  <a:lnTo>
                    <a:pt x="7367" y="7675"/>
                  </a:lnTo>
                  <a:lnTo>
                    <a:pt x="7369" y="7708"/>
                  </a:lnTo>
                  <a:lnTo>
                    <a:pt x="7367" y="7741"/>
                  </a:lnTo>
                  <a:lnTo>
                    <a:pt x="7360" y="7773"/>
                  </a:lnTo>
                  <a:lnTo>
                    <a:pt x="7350" y="7804"/>
                  </a:lnTo>
                  <a:lnTo>
                    <a:pt x="7336" y="7833"/>
                  </a:lnTo>
                  <a:lnTo>
                    <a:pt x="7317" y="7860"/>
                  </a:lnTo>
                  <a:lnTo>
                    <a:pt x="7296" y="7885"/>
                  </a:lnTo>
                  <a:lnTo>
                    <a:pt x="7271" y="7906"/>
                  </a:lnTo>
                  <a:lnTo>
                    <a:pt x="7244" y="7925"/>
                  </a:lnTo>
                  <a:lnTo>
                    <a:pt x="7215" y="7939"/>
                  </a:lnTo>
                  <a:close/>
                  <a:moveTo>
                    <a:pt x="2972" y="4851"/>
                  </a:moveTo>
                  <a:lnTo>
                    <a:pt x="2981" y="4850"/>
                  </a:lnTo>
                  <a:lnTo>
                    <a:pt x="2986" y="4850"/>
                  </a:lnTo>
                  <a:lnTo>
                    <a:pt x="2995" y="4850"/>
                  </a:lnTo>
                  <a:lnTo>
                    <a:pt x="2998" y="4850"/>
                  </a:lnTo>
                  <a:lnTo>
                    <a:pt x="3705" y="4850"/>
                  </a:lnTo>
                  <a:lnTo>
                    <a:pt x="3708" y="4850"/>
                  </a:lnTo>
                  <a:lnTo>
                    <a:pt x="3717" y="4850"/>
                  </a:lnTo>
                  <a:lnTo>
                    <a:pt x="3722" y="4850"/>
                  </a:lnTo>
                  <a:lnTo>
                    <a:pt x="3731" y="4851"/>
                  </a:lnTo>
                  <a:lnTo>
                    <a:pt x="3737" y="4851"/>
                  </a:lnTo>
                  <a:lnTo>
                    <a:pt x="3746" y="4852"/>
                  </a:lnTo>
                  <a:lnTo>
                    <a:pt x="3751" y="4853"/>
                  </a:lnTo>
                  <a:lnTo>
                    <a:pt x="3760" y="4854"/>
                  </a:lnTo>
                  <a:lnTo>
                    <a:pt x="3765" y="4855"/>
                  </a:lnTo>
                  <a:lnTo>
                    <a:pt x="3774" y="4856"/>
                  </a:lnTo>
                  <a:lnTo>
                    <a:pt x="3780" y="4857"/>
                  </a:lnTo>
                  <a:lnTo>
                    <a:pt x="3788" y="4859"/>
                  </a:lnTo>
                  <a:lnTo>
                    <a:pt x="3794" y="4860"/>
                  </a:lnTo>
                  <a:lnTo>
                    <a:pt x="3802" y="4863"/>
                  </a:lnTo>
                  <a:lnTo>
                    <a:pt x="3808" y="4864"/>
                  </a:lnTo>
                  <a:lnTo>
                    <a:pt x="3816" y="4867"/>
                  </a:lnTo>
                  <a:lnTo>
                    <a:pt x="3822" y="4868"/>
                  </a:lnTo>
                  <a:lnTo>
                    <a:pt x="3830" y="4871"/>
                  </a:lnTo>
                  <a:lnTo>
                    <a:pt x="3835" y="4873"/>
                  </a:lnTo>
                  <a:lnTo>
                    <a:pt x="3844" y="4876"/>
                  </a:lnTo>
                  <a:lnTo>
                    <a:pt x="3849" y="4878"/>
                  </a:lnTo>
                  <a:lnTo>
                    <a:pt x="3857" y="4881"/>
                  </a:lnTo>
                  <a:lnTo>
                    <a:pt x="3862" y="4884"/>
                  </a:lnTo>
                  <a:lnTo>
                    <a:pt x="3870" y="4887"/>
                  </a:lnTo>
                  <a:lnTo>
                    <a:pt x="3875" y="4890"/>
                  </a:lnTo>
                  <a:lnTo>
                    <a:pt x="3883" y="4894"/>
                  </a:lnTo>
                  <a:lnTo>
                    <a:pt x="3888" y="4897"/>
                  </a:lnTo>
                  <a:lnTo>
                    <a:pt x="3896" y="4901"/>
                  </a:lnTo>
                  <a:lnTo>
                    <a:pt x="3900" y="4903"/>
                  </a:lnTo>
                  <a:lnTo>
                    <a:pt x="3907" y="4908"/>
                  </a:lnTo>
                  <a:lnTo>
                    <a:pt x="3912" y="4911"/>
                  </a:lnTo>
                  <a:lnTo>
                    <a:pt x="3920" y="4916"/>
                  </a:lnTo>
                  <a:lnTo>
                    <a:pt x="3924" y="4919"/>
                  </a:lnTo>
                  <a:lnTo>
                    <a:pt x="3931" y="4924"/>
                  </a:lnTo>
                  <a:lnTo>
                    <a:pt x="3936" y="4927"/>
                  </a:lnTo>
                  <a:lnTo>
                    <a:pt x="3943" y="4933"/>
                  </a:lnTo>
                  <a:lnTo>
                    <a:pt x="3947" y="4936"/>
                  </a:lnTo>
                  <a:lnTo>
                    <a:pt x="3954" y="4942"/>
                  </a:lnTo>
                  <a:lnTo>
                    <a:pt x="3958" y="4945"/>
                  </a:lnTo>
                  <a:lnTo>
                    <a:pt x="3965" y="4951"/>
                  </a:lnTo>
                  <a:lnTo>
                    <a:pt x="3969" y="4955"/>
                  </a:lnTo>
                  <a:lnTo>
                    <a:pt x="3975" y="4961"/>
                  </a:lnTo>
                  <a:lnTo>
                    <a:pt x="3979" y="4965"/>
                  </a:lnTo>
                  <a:lnTo>
                    <a:pt x="3985" y="4971"/>
                  </a:lnTo>
                  <a:lnTo>
                    <a:pt x="3989" y="4975"/>
                  </a:lnTo>
                  <a:lnTo>
                    <a:pt x="3995" y="4982"/>
                  </a:lnTo>
                  <a:lnTo>
                    <a:pt x="3999" y="4986"/>
                  </a:lnTo>
                  <a:lnTo>
                    <a:pt x="4004" y="4993"/>
                  </a:lnTo>
                  <a:lnTo>
                    <a:pt x="4008" y="4997"/>
                  </a:lnTo>
                  <a:lnTo>
                    <a:pt x="4013" y="5004"/>
                  </a:lnTo>
                  <a:lnTo>
                    <a:pt x="4016" y="5009"/>
                  </a:lnTo>
                  <a:lnTo>
                    <a:pt x="4022" y="5016"/>
                  </a:lnTo>
                  <a:lnTo>
                    <a:pt x="4025" y="5020"/>
                  </a:lnTo>
                  <a:lnTo>
                    <a:pt x="4030" y="5028"/>
                  </a:lnTo>
                  <a:lnTo>
                    <a:pt x="4033" y="5032"/>
                  </a:lnTo>
                  <a:lnTo>
                    <a:pt x="4037" y="5040"/>
                  </a:lnTo>
                  <a:lnTo>
                    <a:pt x="4041" y="5047"/>
                  </a:lnTo>
                  <a:lnTo>
                    <a:pt x="4045" y="5055"/>
                  </a:lnTo>
                  <a:lnTo>
                    <a:pt x="4048" y="5060"/>
                  </a:lnTo>
                  <a:lnTo>
                    <a:pt x="4052" y="5068"/>
                  </a:lnTo>
                  <a:lnTo>
                    <a:pt x="4054" y="5072"/>
                  </a:lnTo>
                  <a:lnTo>
                    <a:pt x="4057" y="5080"/>
                  </a:lnTo>
                  <a:lnTo>
                    <a:pt x="4060" y="5085"/>
                  </a:lnTo>
                  <a:lnTo>
                    <a:pt x="4063" y="5093"/>
                  </a:lnTo>
                  <a:lnTo>
                    <a:pt x="4065" y="5098"/>
                  </a:lnTo>
                  <a:lnTo>
                    <a:pt x="4068" y="5106"/>
                  </a:lnTo>
                  <a:lnTo>
                    <a:pt x="4069" y="5111"/>
                  </a:lnTo>
                  <a:lnTo>
                    <a:pt x="4072" y="5120"/>
                  </a:lnTo>
                  <a:lnTo>
                    <a:pt x="4074" y="5125"/>
                  </a:lnTo>
                  <a:lnTo>
                    <a:pt x="4076" y="5133"/>
                  </a:lnTo>
                  <a:lnTo>
                    <a:pt x="4078" y="5139"/>
                  </a:lnTo>
                  <a:lnTo>
                    <a:pt x="4080" y="5147"/>
                  </a:lnTo>
                  <a:lnTo>
                    <a:pt x="4081" y="5152"/>
                  </a:lnTo>
                  <a:lnTo>
                    <a:pt x="4083" y="5161"/>
                  </a:lnTo>
                  <a:lnTo>
                    <a:pt x="4084" y="5166"/>
                  </a:lnTo>
                  <a:lnTo>
                    <a:pt x="4085" y="5175"/>
                  </a:lnTo>
                  <a:lnTo>
                    <a:pt x="4086" y="5180"/>
                  </a:lnTo>
                  <a:lnTo>
                    <a:pt x="4087" y="5189"/>
                  </a:lnTo>
                  <a:lnTo>
                    <a:pt x="4088" y="5195"/>
                  </a:lnTo>
                  <a:lnTo>
                    <a:pt x="4089" y="5203"/>
                  </a:lnTo>
                  <a:lnTo>
                    <a:pt x="4089" y="5209"/>
                  </a:lnTo>
                  <a:lnTo>
                    <a:pt x="4090" y="5218"/>
                  </a:lnTo>
                  <a:lnTo>
                    <a:pt x="4090" y="5223"/>
                  </a:lnTo>
                  <a:lnTo>
                    <a:pt x="4090" y="5232"/>
                  </a:lnTo>
                  <a:lnTo>
                    <a:pt x="4090" y="5235"/>
                  </a:lnTo>
                  <a:lnTo>
                    <a:pt x="4090" y="5942"/>
                  </a:lnTo>
                  <a:lnTo>
                    <a:pt x="4090" y="5945"/>
                  </a:lnTo>
                  <a:lnTo>
                    <a:pt x="4090" y="5954"/>
                  </a:lnTo>
                  <a:lnTo>
                    <a:pt x="4090" y="5959"/>
                  </a:lnTo>
                  <a:lnTo>
                    <a:pt x="4089" y="5968"/>
                  </a:lnTo>
                  <a:lnTo>
                    <a:pt x="4089" y="5974"/>
                  </a:lnTo>
                  <a:lnTo>
                    <a:pt x="4088" y="5982"/>
                  </a:lnTo>
                  <a:lnTo>
                    <a:pt x="4087" y="5988"/>
                  </a:lnTo>
                  <a:lnTo>
                    <a:pt x="4086" y="5997"/>
                  </a:lnTo>
                  <a:lnTo>
                    <a:pt x="4085" y="6002"/>
                  </a:lnTo>
                  <a:lnTo>
                    <a:pt x="4084" y="6011"/>
                  </a:lnTo>
                  <a:lnTo>
                    <a:pt x="4083" y="6016"/>
                  </a:lnTo>
                  <a:lnTo>
                    <a:pt x="4081" y="6025"/>
                  </a:lnTo>
                  <a:lnTo>
                    <a:pt x="4080" y="6030"/>
                  </a:lnTo>
                  <a:lnTo>
                    <a:pt x="4078" y="6039"/>
                  </a:lnTo>
                  <a:lnTo>
                    <a:pt x="4076" y="6044"/>
                  </a:lnTo>
                  <a:lnTo>
                    <a:pt x="4074" y="6052"/>
                  </a:lnTo>
                  <a:lnTo>
                    <a:pt x="4072" y="6057"/>
                  </a:lnTo>
                  <a:lnTo>
                    <a:pt x="4070" y="6066"/>
                  </a:lnTo>
                  <a:lnTo>
                    <a:pt x="4068" y="6071"/>
                  </a:lnTo>
                  <a:lnTo>
                    <a:pt x="4065" y="6079"/>
                  </a:lnTo>
                  <a:lnTo>
                    <a:pt x="4063" y="6084"/>
                  </a:lnTo>
                  <a:lnTo>
                    <a:pt x="4060" y="6092"/>
                  </a:lnTo>
                  <a:lnTo>
                    <a:pt x="4058" y="6097"/>
                  </a:lnTo>
                  <a:lnTo>
                    <a:pt x="4054" y="6105"/>
                  </a:lnTo>
                  <a:lnTo>
                    <a:pt x="4052" y="6110"/>
                  </a:lnTo>
                  <a:lnTo>
                    <a:pt x="4048" y="6118"/>
                  </a:lnTo>
                  <a:lnTo>
                    <a:pt x="4046" y="6123"/>
                  </a:lnTo>
                  <a:lnTo>
                    <a:pt x="4041" y="6130"/>
                  </a:lnTo>
                  <a:lnTo>
                    <a:pt x="4036" y="6139"/>
                  </a:lnTo>
                  <a:lnTo>
                    <a:pt x="4032" y="6147"/>
                  </a:lnTo>
                  <a:lnTo>
                    <a:pt x="4029" y="6151"/>
                  </a:lnTo>
                  <a:lnTo>
                    <a:pt x="4024" y="6159"/>
                  </a:lnTo>
                  <a:lnTo>
                    <a:pt x="4021" y="6163"/>
                  </a:lnTo>
                  <a:lnTo>
                    <a:pt x="4016" y="6170"/>
                  </a:lnTo>
                  <a:lnTo>
                    <a:pt x="4012" y="6174"/>
                  </a:lnTo>
                  <a:lnTo>
                    <a:pt x="4007" y="6181"/>
                  </a:lnTo>
                  <a:lnTo>
                    <a:pt x="4004" y="6185"/>
                  </a:lnTo>
                  <a:lnTo>
                    <a:pt x="3998" y="6192"/>
                  </a:lnTo>
                  <a:lnTo>
                    <a:pt x="3995" y="6196"/>
                  </a:lnTo>
                  <a:lnTo>
                    <a:pt x="3989" y="6202"/>
                  </a:lnTo>
                  <a:lnTo>
                    <a:pt x="3985" y="6206"/>
                  </a:lnTo>
                  <a:lnTo>
                    <a:pt x="3979" y="6212"/>
                  </a:lnTo>
                  <a:lnTo>
                    <a:pt x="3975" y="6216"/>
                  </a:lnTo>
                  <a:lnTo>
                    <a:pt x="3969" y="6222"/>
                  </a:lnTo>
                  <a:lnTo>
                    <a:pt x="3965" y="6226"/>
                  </a:lnTo>
                  <a:lnTo>
                    <a:pt x="3959" y="6232"/>
                  </a:lnTo>
                  <a:lnTo>
                    <a:pt x="3955" y="6235"/>
                  </a:lnTo>
                  <a:lnTo>
                    <a:pt x="3948" y="6241"/>
                  </a:lnTo>
                  <a:lnTo>
                    <a:pt x="3944" y="6244"/>
                  </a:lnTo>
                  <a:lnTo>
                    <a:pt x="3937" y="6249"/>
                  </a:lnTo>
                  <a:lnTo>
                    <a:pt x="3933" y="6253"/>
                  </a:lnTo>
                  <a:lnTo>
                    <a:pt x="3926" y="6258"/>
                  </a:lnTo>
                  <a:lnTo>
                    <a:pt x="3922" y="6261"/>
                  </a:lnTo>
                  <a:lnTo>
                    <a:pt x="3914" y="6266"/>
                  </a:lnTo>
                  <a:lnTo>
                    <a:pt x="3910" y="6269"/>
                  </a:lnTo>
                  <a:lnTo>
                    <a:pt x="3902" y="6273"/>
                  </a:lnTo>
                  <a:lnTo>
                    <a:pt x="3896" y="6277"/>
                  </a:lnTo>
                  <a:lnTo>
                    <a:pt x="3888" y="6281"/>
                  </a:lnTo>
                  <a:lnTo>
                    <a:pt x="3883" y="6284"/>
                  </a:lnTo>
                  <a:lnTo>
                    <a:pt x="3875" y="6288"/>
                  </a:lnTo>
                  <a:lnTo>
                    <a:pt x="3869" y="6291"/>
                  </a:lnTo>
                  <a:lnTo>
                    <a:pt x="3861" y="6295"/>
                  </a:lnTo>
                  <a:lnTo>
                    <a:pt x="3856" y="6297"/>
                  </a:lnTo>
                  <a:lnTo>
                    <a:pt x="3848" y="6300"/>
                  </a:lnTo>
                  <a:lnTo>
                    <a:pt x="3842" y="6302"/>
                  </a:lnTo>
                  <a:lnTo>
                    <a:pt x="3834" y="6305"/>
                  </a:lnTo>
                  <a:lnTo>
                    <a:pt x="3828" y="6307"/>
                  </a:lnTo>
                  <a:lnTo>
                    <a:pt x="3820" y="6310"/>
                  </a:lnTo>
                  <a:lnTo>
                    <a:pt x="3815" y="6312"/>
                  </a:lnTo>
                  <a:lnTo>
                    <a:pt x="3806" y="6314"/>
                  </a:lnTo>
                  <a:lnTo>
                    <a:pt x="3801" y="6315"/>
                  </a:lnTo>
                  <a:lnTo>
                    <a:pt x="3792" y="6317"/>
                  </a:lnTo>
                  <a:lnTo>
                    <a:pt x="3787" y="6319"/>
                  </a:lnTo>
                  <a:lnTo>
                    <a:pt x="3778" y="6320"/>
                  </a:lnTo>
                  <a:lnTo>
                    <a:pt x="3773" y="6321"/>
                  </a:lnTo>
                  <a:lnTo>
                    <a:pt x="3764" y="6323"/>
                  </a:lnTo>
                  <a:lnTo>
                    <a:pt x="3759" y="6323"/>
                  </a:lnTo>
                  <a:lnTo>
                    <a:pt x="3750" y="6324"/>
                  </a:lnTo>
                  <a:lnTo>
                    <a:pt x="3744" y="6325"/>
                  </a:lnTo>
                  <a:lnTo>
                    <a:pt x="3736" y="6326"/>
                  </a:lnTo>
                  <a:lnTo>
                    <a:pt x="3730" y="6326"/>
                  </a:lnTo>
                  <a:lnTo>
                    <a:pt x="3722" y="6327"/>
                  </a:lnTo>
                  <a:lnTo>
                    <a:pt x="3716" y="6327"/>
                  </a:lnTo>
                  <a:lnTo>
                    <a:pt x="3708" y="6327"/>
                  </a:lnTo>
                  <a:lnTo>
                    <a:pt x="3705" y="6327"/>
                  </a:lnTo>
                  <a:lnTo>
                    <a:pt x="2998" y="6327"/>
                  </a:lnTo>
                  <a:lnTo>
                    <a:pt x="2995" y="6327"/>
                  </a:lnTo>
                  <a:lnTo>
                    <a:pt x="2987" y="6327"/>
                  </a:lnTo>
                  <a:lnTo>
                    <a:pt x="2981" y="6327"/>
                  </a:lnTo>
                  <a:lnTo>
                    <a:pt x="2973" y="6326"/>
                  </a:lnTo>
                  <a:lnTo>
                    <a:pt x="2967" y="6326"/>
                  </a:lnTo>
                  <a:lnTo>
                    <a:pt x="2959" y="6325"/>
                  </a:lnTo>
                  <a:lnTo>
                    <a:pt x="2953" y="6324"/>
                  </a:lnTo>
                  <a:lnTo>
                    <a:pt x="2944" y="6323"/>
                  </a:lnTo>
                  <a:lnTo>
                    <a:pt x="2939" y="6323"/>
                  </a:lnTo>
                  <a:lnTo>
                    <a:pt x="2930" y="6321"/>
                  </a:lnTo>
                  <a:lnTo>
                    <a:pt x="2925" y="6320"/>
                  </a:lnTo>
                  <a:lnTo>
                    <a:pt x="2916" y="6318"/>
                  </a:lnTo>
                  <a:lnTo>
                    <a:pt x="2911" y="6317"/>
                  </a:lnTo>
                  <a:lnTo>
                    <a:pt x="2902" y="6315"/>
                  </a:lnTo>
                  <a:lnTo>
                    <a:pt x="2897" y="6314"/>
                  </a:lnTo>
                  <a:lnTo>
                    <a:pt x="2888" y="6311"/>
                  </a:lnTo>
                  <a:lnTo>
                    <a:pt x="2883" y="6310"/>
                  </a:lnTo>
                  <a:lnTo>
                    <a:pt x="2874" y="6307"/>
                  </a:lnTo>
                  <a:lnTo>
                    <a:pt x="2869" y="6305"/>
                  </a:lnTo>
                  <a:lnTo>
                    <a:pt x="2861" y="6302"/>
                  </a:lnTo>
                  <a:lnTo>
                    <a:pt x="2855" y="6300"/>
                  </a:lnTo>
                  <a:lnTo>
                    <a:pt x="2847" y="6297"/>
                  </a:lnTo>
                  <a:lnTo>
                    <a:pt x="2841" y="6294"/>
                  </a:lnTo>
                  <a:lnTo>
                    <a:pt x="2833" y="6290"/>
                  </a:lnTo>
                  <a:lnTo>
                    <a:pt x="2828" y="6288"/>
                  </a:lnTo>
                  <a:lnTo>
                    <a:pt x="2820" y="6284"/>
                  </a:lnTo>
                  <a:lnTo>
                    <a:pt x="2814" y="6281"/>
                  </a:lnTo>
                  <a:lnTo>
                    <a:pt x="2807" y="6276"/>
                  </a:lnTo>
                  <a:lnTo>
                    <a:pt x="2803" y="6274"/>
                  </a:lnTo>
                  <a:lnTo>
                    <a:pt x="2795" y="6270"/>
                  </a:lnTo>
                  <a:lnTo>
                    <a:pt x="2791" y="6267"/>
                  </a:lnTo>
                  <a:lnTo>
                    <a:pt x="2783" y="6262"/>
                  </a:lnTo>
                  <a:lnTo>
                    <a:pt x="2779" y="6259"/>
                  </a:lnTo>
                  <a:lnTo>
                    <a:pt x="2772" y="6253"/>
                  </a:lnTo>
                  <a:lnTo>
                    <a:pt x="2767" y="6250"/>
                  </a:lnTo>
                  <a:lnTo>
                    <a:pt x="2760" y="6245"/>
                  </a:lnTo>
                  <a:lnTo>
                    <a:pt x="2756" y="6241"/>
                  </a:lnTo>
                  <a:lnTo>
                    <a:pt x="2749" y="6236"/>
                  </a:lnTo>
                  <a:lnTo>
                    <a:pt x="2745" y="6232"/>
                  </a:lnTo>
                  <a:lnTo>
                    <a:pt x="2738" y="6226"/>
                  </a:lnTo>
                  <a:lnTo>
                    <a:pt x="2735" y="6223"/>
                  </a:lnTo>
                  <a:lnTo>
                    <a:pt x="2728" y="6217"/>
                  </a:lnTo>
                  <a:lnTo>
                    <a:pt x="2724" y="6213"/>
                  </a:lnTo>
                  <a:lnTo>
                    <a:pt x="2718" y="6207"/>
                  </a:lnTo>
                  <a:lnTo>
                    <a:pt x="2715" y="6203"/>
                  </a:lnTo>
                  <a:lnTo>
                    <a:pt x="2709" y="6196"/>
                  </a:lnTo>
                  <a:lnTo>
                    <a:pt x="2705" y="6192"/>
                  </a:lnTo>
                  <a:lnTo>
                    <a:pt x="2700" y="6185"/>
                  </a:lnTo>
                  <a:lnTo>
                    <a:pt x="2696" y="6181"/>
                  </a:lnTo>
                  <a:lnTo>
                    <a:pt x="2691" y="6174"/>
                  </a:lnTo>
                  <a:lnTo>
                    <a:pt x="2687" y="6170"/>
                  </a:lnTo>
                  <a:lnTo>
                    <a:pt x="2682" y="6163"/>
                  </a:lnTo>
                  <a:lnTo>
                    <a:pt x="2679" y="6159"/>
                  </a:lnTo>
                  <a:lnTo>
                    <a:pt x="2674" y="6151"/>
                  </a:lnTo>
                  <a:lnTo>
                    <a:pt x="2671" y="6147"/>
                  </a:lnTo>
                  <a:lnTo>
                    <a:pt x="2667" y="6139"/>
                  </a:lnTo>
                  <a:lnTo>
                    <a:pt x="2662" y="6130"/>
                  </a:lnTo>
                  <a:lnTo>
                    <a:pt x="2657" y="6123"/>
                  </a:lnTo>
                  <a:lnTo>
                    <a:pt x="2655" y="6118"/>
                  </a:lnTo>
                  <a:lnTo>
                    <a:pt x="2651" y="6110"/>
                  </a:lnTo>
                  <a:lnTo>
                    <a:pt x="2649" y="6105"/>
                  </a:lnTo>
                  <a:lnTo>
                    <a:pt x="2645" y="6097"/>
                  </a:lnTo>
                  <a:lnTo>
                    <a:pt x="2643" y="6092"/>
                  </a:lnTo>
                  <a:lnTo>
                    <a:pt x="2640" y="6084"/>
                  </a:lnTo>
                  <a:lnTo>
                    <a:pt x="2638" y="6079"/>
                  </a:lnTo>
                  <a:lnTo>
                    <a:pt x="2635" y="6071"/>
                  </a:lnTo>
                  <a:lnTo>
                    <a:pt x="2633" y="6066"/>
                  </a:lnTo>
                  <a:lnTo>
                    <a:pt x="2631" y="6057"/>
                  </a:lnTo>
                  <a:lnTo>
                    <a:pt x="2629" y="6052"/>
                  </a:lnTo>
                  <a:lnTo>
                    <a:pt x="2627" y="6044"/>
                  </a:lnTo>
                  <a:lnTo>
                    <a:pt x="2625" y="6039"/>
                  </a:lnTo>
                  <a:lnTo>
                    <a:pt x="2623" y="6030"/>
                  </a:lnTo>
                  <a:lnTo>
                    <a:pt x="2622" y="6025"/>
                  </a:lnTo>
                  <a:lnTo>
                    <a:pt x="2620" y="6016"/>
                  </a:lnTo>
                  <a:lnTo>
                    <a:pt x="2619" y="6011"/>
                  </a:lnTo>
                  <a:lnTo>
                    <a:pt x="2618" y="6002"/>
                  </a:lnTo>
                  <a:lnTo>
                    <a:pt x="2617" y="5997"/>
                  </a:lnTo>
                  <a:lnTo>
                    <a:pt x="2616" y="5988"/>
                  </a:lnTo>
                  <a:lnTo>
                    <a:pt x="2615" y="5982"/>
                  </a:lnTo>
                  <a:lnTo>
                    <a:pt x="2614" y="5974"/>
                  </a:lnTo>
                  <a:lnTo>
                    <a:pt x="2614" y="5968"/>
                  </a:lnTo>
                  <a:lnTo>
                    <a:pt x="2613" y="5959"/>
                  </a:lnTo>
                  <a:lnTo>
                    <a:pt x="2613" y="5954"/>
                  </a:lnTo>
                  <a:lnTo>
                    <a:pt x="2613" y="5945"/>
                  </a:lnTo>
                  <a:lnTo>
                    <a:pt x="2613" y="5942"/>
                  </a:lnTo>
                  <a:lnTo>
                    <a:pt x="2613" y="5235"/>
                  </a:lnTo>
                  <a:lnTo>
                    <a:pt x="2613" y="5232"/>
                  </a:lnTo>
                  <a:lnTo>
                    <a:pt x="2613" y="5223"/>
                  </a:lnTo>
                  <a:lnTo>
                    <a:pt x="2613" y="5218"/>
                  </a:lnTo>
                  <a:lnTo>
                    <a:pt x="2614" y="5209"/>
                  </a:lnTo>
                  <a:lnTo>
                    <a:pt x="2614" y="5203"/>
                  </a:lnTo>
                  <a:lnTo>
                    <a:pt x="2615" y="5195"/>
                  </a:lnTo>
                  <a:lnTo>
                    <a:pt x="2616" y="5189"/>
                  </a:lnTo>
                  <a:lnTo>
                    <a:pt x="2617" y="5180"/>
                  </a:lnTo>
                  <a:lnTo>
                    <a:pt x="2618" y="5175"/>
                  </a:lnTo>
                  <a:lnTo>
                    <a:pt x="2619" y="5166"/>
                  </a:lnTo>
                  <a:lnTo>
                    <a:pt x="2620" y="5161"/>
                  </a:lnTo>
                  <a:lnTo>
                    <a:pt x="2622" y="5152"/>
                  </a:lnTo>
                  <a:lnTo>
                    <a:pt x="2623" y="5147"/>
                  </a:lnTo>
                  <a:lnTo>
                    <a:pt x="2625" y="5139"/>
                  </a:lnTo>
                  <a:lnTo>
                    <a:pt x="2627" y="5133"/>
                  </a:lnTo>
                  <a:lnTo>
                    <a:pt x="2629" y="5125"/>
                  </a:lnTo>
                  <a:lnTo>
                    <a:pt x="2631" y="5120"/>
                  </a:lnTo>
                  <a:lnTo>
                    <a:pt x="2634" y="5111"/>
                  </a:lnTo>
                  <a:lnTo>
                    <a:pt x="2635" y="5106"/>
                  </a:lnTo>
                  <a:lnTo>
                    <a:pt x="2638" y="5098"/>
                  </a:lnTo>
                  <a:lnTo>
                    <a:pt x="2640" y="5093"/>
                  </a:lnTo>
                  <a:lnTo>
                    <a:pt x="2643" y="5085"/>
                  </a:lnTo>
                  <a:lnTo>
                    <a:pt x="2646" y="5080"/>
                  </a:lnTo>
                  <a:lnTo>
                    <a:pt x="2649" y="5072"/>
                  </a:lnTo>
                  <a:lnTo>
                    <a:pt x="2651" y="5068"/>
                  </a:lnTo>
                  <a:lnTo>
                    <a:pt x="2655" y="5060"/>
                  </a:lnTo>
                  <a:lnTo>
                    <a:pt x="2658" y="5055"/>
                  </a:lnTo>
                  <a:lnTo>
                    <a:pt x="2662" y="5047"/>
                  </a:lnTo>
                  <a:lnTo>
                    <a:pt x="2666" y="5040"/>
                  </a:lnTo>
                  <a:lnTo>
                    <a:pt x="2670" y="5032"/>
                  </a:lnTo>
                  <a:lnTo>
                    <a:pt x="2673" y="5028"/>
                  </a:lnTo>
                  <a:lnTo>
                    <a:pt x="2678" y="5020"/>
                  </a:lnTo>
                  <a:lnTo>
                    <a:pt x="2682" y="5016"/>
                  </a:lnTo>
                  <a:lnTo>
                    <a:pt x="2687" y="5008"/>
                  </a:lnTo>
                  <a:lnTo>
                    <a:pt x="2690" y="5004"/>
                  </a:lnTo>
                  <a:lnTo>
                    <a:pt x="2695" y="4997"/>
                  </a:lnTo>
                  <a:lnTo>
                    <a:pt x="2699" y="4993"/>
                  </a:lnTo>
                  <a:lnTo>
                    <a:pt x="2705" y="4986"/>
                  </a:lnTo>
                  <a:lnTo>
                    <a:pt x="2708" y="4982"/>
                  </a:lnTo>
                  <a:lnTo>
                    <a:pt x="2714" y="4975"/>
                  </a:lnTo>
                  <a:lnTo>
                    <a:pt x="2718" y="4971"/>
                  </a:lnTo>
                  <a:lnTo>
                    <a:pt x="2724" y="4965"/>
                  </a:lnTo>
                  <a:lnTo>
                    <a:pt x="2728" y="4960"/>
                  </a:lnTo>
                  <a:lnTo>
                    <a:pt x="2735" y="4954"/>
                  </a:lnTo>
                  <a:lnTo>
                    <a:pt x="2739" y="4951"/>
                  </a:lnTo>
                  <a:lnTo>
                    <a:pt x="2746" y="4945"/>
                  </a:lnTo>
                  <a:lnTo>
                    <a:pt x="2750" y="4941"/>
                  </a:lnTo>
                  <a:lnTo>
                    <a:pt x="2757" y="4935"/>
                  </a:lnTo>
                  <a:lnTo>
                    <a:pt x="2761" y="4932"/>
                  </a:lnTo>
                  <a:lnTo>
                    <a:pt x="2768" y="4926"/>
                  </a:lnTo>
                  <a:lnTo>
                    <a:pt x="2773" y="4923"/>
                  </a:lnTo>
                  <a:lnTo>
                    <a:pt x="2780" y="4918"/>
                  </a:lnTo>
                  <a:lnTo>
                    <a:pt x="2785" y="4915"/>
                  </a:lnTo>
                  <a:lnTo>
                    <a:pt x="2793" y="4910"/>
                  </a:lnTo>
                  <a:lnTo>
                    <a:pt x="2798" y="4907"/>
                  </a:lnTo>
                  <a:lnTo>
                    <a:pt x="2806" y="4902"/>
                  </a:lnTo>
                  <a:lnTo>
                    <a:pt x="2806" y="4902"/>
                  </a:lnTo>
                  <a:lnTo>
                    <a:pt x="2814" y="4897"/>
                  </a:lnTo>
                  <a:lnTo>
                    <a:pt x="2819" y="4895"/>
                  </a:lnTo>
                  <a:lnTo>
                    <a:pt x="2827" y="4891"/>
                  </a:lnTo>
                  <a:lnTo>
                    <a:pt x="2832" y="4888"/>
                  </a:lnTo>
                  <a:lnTo>
                    <a:pt x="2840" y="4884"/>
                  </a:lnTo>
                  <a:lnTo>
                    <a:pt x="2846" y="4882"/>
                  </a:lnTo>
                  <a:lnTo>
                    <a:pt x="2854" y="4878"/>
                  </a:lnTo>
                  <a:lnTo>
                    <a:pt x="2859" y="4876"/>
                  </a:lnTo>
                  <a:lnTo>
                    <a:pt x="2867" y="4873"/>
                  </a:lnTo>
                  <a:lnTo>
                    <a:pt x="2873" y="4871"/>
                  </a:lnTo>
                  <a:lnTo>
                    <a:pt x="2881" y="4868"/>
                  </a:lnTo>
                  <a:lnTo>
                    <a:pt x="2887" y="4867"/>
                  </a:lnTo>
                  <a:lnTo>
                    <a:pt x="2895" y="4864"/>
                  </a:lnTo>
                  <a:lnTo>
                    <a:pt x="2901" y="4863"/>
                  </a:lnTo>
                  <a:lnTo>
                    <a:pt x="2909" y="4861"/>
                  </a:lnTo>
                  <a:lnTo>
                    <a:pt x="2915" y="4859"/>
                  </a:lnTo>
                  <a:lnTo>
                    <a:pt x="2923" y="4857"/>
                  </a:lnTo>
                  <a:lnTo>
                    <a:pt x="2929" y="4856"/>
                  </a:lnTo>
                  <a:lnTo>
                    <a:pt x="2937" y="4855"/>
                  </a:lnTo>
                  <a:lnTo>
                    <a:pt x="2943" y="4854"/>
                  </a:lnTo>
                  <a:lnTo>
                    <a:pt x="2952" y="4853"/>
                  </a:lnTo>
                  <a:lnTo>
                    <a:pt x="2957" y="4852"/>
                  </a:lnTo>
                  <a:lnTo>
                    <a:pt x="2966" y="4851"/>
                  </a:lnTo>
                  <a:lnTo>
                    <a:pt x="2972" y="4851"/>
                  </a:lnTo>
                  <a:close/>
                  <a:moveTo>
                    <a:pt x="3711" y="5150"/>
                  </a:moveTo>
                  <a:lnTo>
                    <a:pt x="3708" y="5150"/>
                  </a:lnTo>
                  <a:lnTo>
                    <a:pt x="3704" y="5150"/>
                  </a:lnTo>
                  <a:lnTo>
                    <a:pt x="2999" y="5150"/>
                  </a:lnTo>
                  <a:lnTo>
                    <a:pt x="2995" y="5150"/>
                  </a:lnTo>
                  <a:lnTo>
                    <a:pt x="2992" y="5150"/>
                  </a:lnTo>
                  <a:lnTo>
                    <a:pt x="2989" y="5151"/>
                  </a:lnTo>
                  <a:lnTo>
                    <a:pt x="2986" y="5151"/>
                  </a:lnTo>
                  <a:lnTo>
                    <a:pt x="2983" y="5151"/>
                  </a:lnTo>
                  <a:lnTo>
                    <a:pt x="2980" y="5152"/>
                  </a:lnTo>
                  <a:lnTo>
                    <a:pt x="2977" y="5153"/>
                  </a:lnTo>
                  <a:lnTo>
                    <a:pt x="2974" y="5154"/>
                  </a:lnTo>
                  <a:lnTo>
                    <a:pt x="2971" y="5155"/>
                  </a:lnTo>
                  <a:lnTo>
                    <a:pt x="2968" y="5156"/>
                  </a:lnTo>
                  <a:lnTo>
                    <a:pt x="2965" y="5157"/>
                  </a:lnTo>
                  <a:lnTo>
                    <a:pt x="2963" y="5158"/>
                  </a:lnTo>
                  <a:lnTo>
                    <a:pt x="2961" y="5159"/>
                  </a:lnTo>
                  <a:lnTo>
                    <a:pt x="2956" y="5162"/>
                  </a:lnTo>
                  <a:lnTo>
                    <a:pt x="2951" y="5165"/>
                  </a:lnTo>
                  <a:lnTo>
                    <a:pt x="2949" y="5166"/>
                  </a:lnTo>
                  <a:lnTo>
                    <a:pt x="2947" y="5168"/>
                  </a:lnTo>
                  <a:lnTo>
                    <a:pt x="2944" y="5169"/>
                  </a:lnTo>
                  <a:lnTo>
                    <a:pt x="2942" y="5171"/>
                  </a:lnTo>
                  <a:lnTo>
                    <a:pt x="2940" y="5173"/>
                  </a:lnTo>
                  <a:lnTo>
                    <a:pt x="2937" y="5176"/>
                  </a:lnTo>
                  <a:lnTo>
                    <a:pt x="2935" y="5178"/>
                  </a:lnTo>
                  <a:lnTo>
                    <a:pt x="2933" y="5180"/>
                  </a:lnTo>
                  <a:lnTo>
                    <a:pt x="2931" y="5183"/>
                  </a:lnTo>
                  <a:lnTo>
                    <a:pt x="2929" y="5185"/>
                  </a:lnTo>
                  <a:lnTo>
                    <a:pt x="2927" y="5188"/>
                  </a:lnTo>
                  <a:lnTo>
                    <a:pt x="2925" y="5191"/>
                  </a:lnTo>
                  <a:lnTo>
                    <a:pt x="2924" y="5192"/>
                  </a:lnTo>
                  <a:lnTo>
                    <a:pt x="2923" y="5194"/>
                  </a:lnTo>
                  <a:lnTo>
                    <a:pt x="2922" y="5197"/>
                  </a:lnTo>
                  <a:lnTo>
                    <a:pt x="2920" y="5201"/>
                  </a:lnTo>
                  <a:lnTo>
                    <a:pt x="2919" y="5204"/>
                  </a:lnTo>
                  <a:lnTo>
                    <a:pt x="2918" y="5207"/>
                  </a:lnTo>
                  <a:lnTo>
                    <a:pt x="2917" y="5210"/>
                  </a:lnTo>
                  <a:lnTo>
                    <a:pt x="2916" y="5213"/>
                  </a:lnTo>
                  <a:lnTo>
                    <a:pt x="2915" y="5217"/>
                  </a:lnTo>
                  <a:lnTo>
                    <a:pt x="2914" y="5220"/>
                  </a:lnTo>
                  <a:lnTo>
                    <a:pt x="2914" y="5223"/>
                  </a:lnTo>
                  <a:lnTo>
                    <a:pt x="2914" y="5226"/>
                  </a:lnTo>
                  <a:lnTo>
                    <a:pt x="2913" y="5229"/>
                  </a:lnTo>
                  <a:lnTo>
                    <a:pt x="2913" y="5232"/>
                  </a:lnTo>
                  <a:lnTo>
                    <a:pt x="2913" y="5236"/>
                  </a:lnTo>
                  <a:lnTo>
                    <a:pt x="2913" y="5941"/>
                  </a:lnTo>
                  <a:lnTo>
                    <a:pt x="2913" y="5945"/>
                  </a:lnTo>
                  <a:lnTo>
                    <a:pt x="2913" y="5948"/>
                  </a:lnTo>
                  <a:lnTo>
                    <a:pt x="2914" y="5951"/>
                  </a:lnTo>
                  <a:lnTo>
                    <a:pt x="2914" y="5955"/>
                  </a:lnTo>
                  <a:lnTo>
                    <a:pt x="2915" y="5958"/>
                  </a:lnTo>
                  <a:lnTo>
                    <a:pt x="2915" y="5961"/>
                  </a:lnTo>
                  <a:lnTo>
                    <a:pt x="2916" y="5965"/>
                  </a:lnTo>
                  <a:lnTo>
                    <a:pt x="2917" y="5968"/>
                  </a:lnTo>
                  <a:lnTo>
                    <a:pt x="2918" y="5971"/>
                  </a:lnTo>
                  <a:lnTo>
                    <a:pt x="2919" y="5974"/>
                  </a:lnTo>
                  <a:lnTo>
                    <a:pt x="2921" y="5978"/>
                  </a:lnTo>
                  <a:lnTo>
                    <a:pt x="2922" y="5981"/>
                  </a:lnTo>
                  <a:lnTo>
                    <a:pt x="2924" y="5984"/>
                  </a:lnTo>
                  <a:lnTo>
                    <a:pt x="2924" y="5985"/>
                  </a:lnTo>
                  <a:lnTo>
                    <a:pt x="2924" y="5986"/>
                  </a:lnTo>
                  <a:lnTo>
                    <a:pt x="2926" y="5988"/>
                  </a:lnTo>
                  <a:lnTo>
                    <a:pt x="2928" y="5991"/>
                  </a:lnTo>
                  <a:lnTo>
                    <a:pt x="2930" y="5994"/>
                  </a:lnTo>
                  <a:lnTo>
                    <a:pt x="2933" y="5997"/>
                  </a:lnTo>
                  <a:lnTo>
                    <a:pt x="2935" y="5999"/>
                  </a:lnTo>
                  <a:lnTo>
                    <a:pt x="2937" y="6002"/>
                  </a:lnTo>
                  <a:lnTo>
                    <a:pt x="2940" y="6004"/>
                  </a:lnTo>
                  <a:lnTo>
                    <a:pt x="2943" y="6006"/>
                  </a:lnTo>
                  <a:lnTo>
                    <a:pt x="2945" y="6009"/>
                  </a:lnTo>
                  <a:lnTo>
                    <a:pt x="2948" y="6011"/>
                  </a:lnTo>
                  <a:lnTo>
                    <a:pt x="2951" y="6013"/>
                  </a:lnTo>
                  <a:lnTo>
                    <a:pt x="2954" y="6015"/>
                  </a:lnTo>
                  <a:lnTo>
                    <a:pt x="2957" y="6017"/>
                  </a:lnTo>
                  <a:lnTo>
                    <a:pt x="2960" y="6018"/>
                  </a:lnTo>
                  <a:lnTo>
                    <a:pt x="2962" y="6020"/>
                  </a:lnTo>
                  <a:lnTo>
                    <a:pt x="2964" y="6021"/>
                  </a:lnTo>
                  <a:lnTo>
                    <a:pt x="2967" y="6022"/>
                  </a:lnTo>
                  <a:lnTo>
                    <a:pt x="2969" y="6022"/>
                  </a:lnTo>
                  <a:lnTo>
                    <a:pt x="2972" y="6023"/>
                  </a:lnTo>
                  <a:lnTo>
                    <a:pt x="2975" y="6024"/>
                  </a:lnTo>
                  <a:lnTo>
                    <a:pt x="2978" y="6025"/>
                  </a:lnTo>
                  <a:lnTo>
                    <a:pt x="2981" y="6025"/>
                  </a:lnTo>
                  <a:lnTo>
                    <a:pt x="2984" y="6026"/>
                  </a:lnTo>
                  <a:lnTo>
                    <a:pt x="2988" y="6026"/>
                  </a:lnTo>
                  <a:lnTo>
                    <a:pt x="2991" y="6027"/>
                  </a:lnTo>
                  <a:lnTo>
                    <a:pt x="2994" y="6027"/>
                  </a:lnTo>
                  <a:lnTo>
                    <a:pt x="2999" y="6027"/>
                  </a:lnTo>
                  <a:lnTo>
                    <a:pt x="3704" y="6027"/>
                  </a:lnTo>
                  <a:lnTo>
                    <a:pt x="3709" y="6027"/>
                  </a:lnTo>
                  <a:lnTo>
                    <a:pt x="3712" y="6027"/>
                  </a:lnTo>
                  <a:lnTo>
                    <a:pt x="3715" y="6026"/>
                  </a:lnTo>
                  <a:lnTo>
                    <a:pt x="3719" y="6026"/>
                  </a:lnTo>
                  <a:lnTo>
                    <a:pt x="3722" y="6025"/>
                  </a:lnTo>
                  <a:lnTo>
                    <a:pt x="3725" y="6025"/>
                  </a:lnTo>
                  <a:lnTo>
                    <a:pt x="3728" y="6024"/>
                  </a:lnTo>
                  <a:lnTo>
                    <a:pt x="3731" y="6023"/>
                  </a:lnTo>
                  <a:lnTo>
                    <a:pt x="3734" y="6022"/>
                  </a:lnTo>
                  <a:lnTo>
                    <a:pt x="3737" y="6021"/>
                  </a:lnTo>
                  <a:lnTo>
                    <a:pt x="3740" y="6020"/>
                  </a:lnTo>
                  <a:lnTo>
                    <a:pt x="3742" y="6019"/>
                  </a:lnTo>
                  <a:lnTo>
                    <a:pt x="3745" y="6018"/>
                  </a:lnTo>
                  <a:lnTo>
                    <a:pt x="3747" y="6017"/>
                  </a:lnTo>
                  <a:lnTo>
                    <a:pt x="3749" y="6016"/>
                  </a:lnTo>
                  <a:lnTo>
                    <a:pt x="3752" y="6014"/>
                  </a:lnTo>
                  <a:lnTo>
                    <a:pt x="3754" y="6012"/>
                  </a:lnTo>
                  <a:lnTo>
                    <a:pt x="3757" y="6009"/>
                  </a:lnTo>
                  <a:lnTo>
                    <a:pt x="3760" y="6007"/>
                  </a:lnTo>
                  <a:lnTo>
                    <a:pt x="3763" y="6005"/>
                  </a:lnTo>
                  <a:lnTo>
                    <a:pt x="3765" y="6002"/>
                  </a:lnTo>
                  <a:lnTo>
                    <a:pt x="3768" y="6000"/>
                  </a:lnTo>
                  <a:lnTo>
                    <a:pt x="3770" y="5997"/>
                  </a:lnTo>
                  <a:lnTo>
                    <a:pt x="3772" y="5994"/>
                  </a:lnTo>
                  <a:lnTo>
                    <a:pt x="3775" y="5991"/>
                  </a:lnTo>
                  <a:lnTo>
                    <a:pt x="3777" y="5989"/>
                  </a:lnTo>
                  <a:lnTo>
                    <a:pt x="3779" y="5986"/>
                  </a:lnTo>
                  <a:lnTo>
                    <a:pt x="3779" y="5985"/>
                  </a:lnTo>
                  <a:lnTo>
                    <a:pt x="3779" y="5984"/>
                  </a:lnTo>
                  <a:lnTo>
                    <a:pt x="3781" y="5981"/>
                  </a:lnTo>
                  <a:lnTo>
                    <a:pt x="3782" y="5978"/>
                  </a:lnTo>
                  <a:lnTo>
                    <a:pt x="3784" y="5974"/>
                  </a:lnTo>
                  <a:lnTo>
                    <a:pt x="3785" y="5971"/>
                  </a:lnTo>
                  <a:lnTo>
                    <a:pt x="3786" y="5968"/>
                  </a:lnTo>
                  <a:lnTo>
                    <a:pt x="3787" y="5965"/>
                  </a:lnTo>
                  <a:lnTo>
                    <a:pt x="3788" y="5961"/>
                  </a:lnTo>
                  <a:lnTo>
                    <a:pt x="3788" y="5958"/>
                  </a:lnTo>
                  <a:lnTo>
                    <a:pt x="3789" y="5955"/>
                  </a:lnTo>
                  <a:lnTo>
                    <a:pt x="3789" y="5951"/>
                  </a:lnTo>
                  <a:lnTo>
                    <a:pt x="3790" y="5948"/>
                  </a:lnTo>
                  <a:lnTo>
                    <a:pt x="3790" y="5945"/>
                  </a:lnTo>
                  <a:lnTo>
                    <a:pt x="3790" y="5941"/>
                  </a:lnTo>
                  <a:lnTo>
                    <a:pt x="3790" y="5236"/>
                  </a:lnTo>
                  <a:lnTo>
                    <a:pt x="3790" y="5232"/>
                  </a:lnTo>
                  <a:lnTo>
                    <a:pt x="3790" y="5229"/>
                  </a:lnTo>
                  <a:lnTo>
                    <a:pt x="3789" y="5226"/>
                  </a:lnTo>
                  <a:lnTo>
                    <a:pt x="3789" y="5223"/>
                  </a:lnTo>
                  <a:lnTo>
                    <a:pt x="3789" y="5220"/>
                  </a:lnTo>
                  <a:lnTo>
                    <a:pt x="3788" y="5217"/>
                  </a:lnTo>
                  <a:lnTo>
                    <a:pt x="3787" y="5213"/>
                  </a:lnTo>
                  <a:lnTo>
                    <a:pt x="3786" y="5210"/>
                  </a:lnTo>
                  <a:lnTo>
                    <a:pt x="3785" y="5207"/>
                  </a:lnTo>
                  <a:lnTo>
                    <a:pt x="3784" y="5204"/>
                  </a:lnTo>
                  <a:lnTo>
                    <a:pt x="3783" y="5201"/>
                  </a:lnTo>
                  <a:lnTo>
                    <a:pt x="3781" y="5197"/>
                  </a:lnTo>
                  <a:lnTo>
                    <a:pt x="3780" y="5194"/>
                  </a:lnTo>
                  <a:lnTo>
                    <a:pt x="3779" y="5192"/>
                  </a:lnTo>
                  <a:lnTo>
                    <a:pt x="3778" y="5191"/>
                  </a:lnTo>
                  <a:lnTo>
                    <a:pt x="3776" y="5188"/>
                  </a:lnTo>
                  <a:lnTo>
                    <a:pt x="3774" y="5185"/>
                  </a:lnTo>
                  <a:lnTo>
                    <a:pt x="3772" y="5182"/>
                  </a:lnTo>
                  <a:lnTo>
                    <a:pt x="3770" y="5180"/>
                  </a:lnTo>
                  <a:lnTo>
                    <a:pt x="3767" y="5177"/>
                  </a:lnTo>
                  <a:lnTo>
                    <a:pt x="3765" y="5175"/>
                  </a:lnTo>
                  <a:lnTo>
                    <a:pt x="3763" y="5173"/>
                  </a:lnTo>
                  <a:lnTo>
                    <a:pt x="3760" y="5171"/>
                  </a:lnTo>
                  <a:lnTo>
                    <a:pt x="3758" y="5169"/>
                  </a:lnTo>
                  <a:lnTo>
                    <a:pt x="3756" y="5167"/>
                  </a:lnTo>
                  <a:lnTo>
                    <a:pt x="3753" y="5165"/>
                  </a:lnTo>
                  <a:lnTo>
                    <a:pt x="3751" y="5164"/>
                  </a:lnTo>
                  <a:lnTo>
                    <a:pt x="3748" y="5162"/>
                  </a:lnTo>
                  <a:lnTo>
                    <a:pt x="3745" y="5160"/>
                  </a:lnTo>
                  <a:lnTo>
                    <a:pt x="3742" y="5159"/>
                  </a:lnTo>
                  <a:lnTo>
                    <a:pt x="3739" y="5157"/>
                  </a:lnTo>
                  <a:lnTo>
                    <a:pt x="3736" y="5156"/>
                  </a:lnTo>
                  <a:lnTo>
                    <a:pt x="3733" y="5155"/>
                  </a:lnTo>
                  <a:lnTo>
                    <a:pt x="3730" y="5154"/>
                  </a:lnTo>
                  <a:lnTo>
                    <a:pt x="3727" y="5153"/>
                  </a:lnTo>
                  <a:lnTo>
                    <a:pt x="3724" y="5152"/>
                  </a:lnTo>
                  <a:lnTo>
                    <a:pt x="3720" y="5152"/>
                  </a:lnTo>
                  <a:lnTo>
                    <a:pt x="3717" y="5151"/>
                  </a:lnTo>
                  <a:lnTo>
                    <a:pt x="3714" y="5151"/>
                  </a:lnTo>
                  <a:lnTo>
                    <a:pt x="3711" y="5150"/>
                  </a:lnTo>
                  <a:close/>
                  <a:moveTo>
                    <a:pt x="2972" y="2732"/>
                  </a:moveTo>
                  <a:lnTo>
                    <a:pt x="2981" y="2731"/>
                  </a:lnTo>
                  <a:lnTo>
                    <a:pt x="2986" y="2731"/>
                  </a:lnTo>
                  <a:lnTo>
                    <a:pt x="2995" y="2731"/>
                  </a:lnTo>
                  <a:lnTo>
                    <a:pt x="2998" y="2731"/>
                  </a:lnTo>
                  <a:lnTo>
                    <a:pt x="3705" y="2731"/>
                  </a:lnTo>
                  <a:lnTo>
                    <a:pt x="3708" y="2731"/>
                  </a:lnTo>
                  <a:lnTo>
                    <a:pt x="3717" y="2731"/>
                  </a:lnTo>
                  <a:lnTo>
                    <a:pt x="3722" y="2731"/>
                  </a:lnTo>
                  <a:lnTo>
                    <a:pt x="3731" y="2732"/>
                  </a:lnTo>
                  <a:lnTo>
                    <a:pt x="3737" y="2732"/>
                  </a:lnTo>
                  <a:lnTo>
                    <a:pt x="3745" y="2733"/>
                  </a:lnTo>
                  <a:lnTo>
                    <a:pt x="3751" y="2734"/>
                  </a:lnTo>
                  <a:lnTo>
                    <a:pt x="3760" y="2735"/>
                  </a:lnTo>
                  <a:lnTo>
                    <a:pt x="3765" y="2736"/>
                  </a:lnTo>
                  <a:lnTo>
                    <a:pt x="3774" y="2737"/>
                  </a:lnTo>
                  <a:lnTo>
                    <a:pt x="3779" y="2738"/>
                  </a:lnTo>
                  <a:lnTo>
                    <a:pt x="3788" y="2740"/>
                  </a:lnTo>
                  <a:lnTo>
                    <a:pt x="3793" y="2741"/>
                  </a:lnTo>
                  <a:lnTo>
                    <a:pt x="3802" y="2743"/>
                  </a:lnTo>
                  <a:lnTo>
                    <a:pt x="3807" y="2745"/>
                  </a:lnTo>
                  <a:lnTo>
                    <a:pt x="3815" y="2747"/>
                  </a:lnTo>
                  <a:lnTo>
                    <a:pt x="3820" y="2749"/>
                  </a:lnTo>
                  <a:lnTo>
                    <a:pt x="3829" y="2751"/>
                  </a:lnTo>
                  <a:lnTo>
                    <a:pt x="3834" y="2753"/>
                  </a:lnTo>
                  <a:lnTo>
                    <a:pt x="3842" y="2756"/>
                  </a:lnTo>
                  <a:lnTo>
                    <a:pt x="3847" y="2758"/>
                  </a:lnTo>
                  <a:lnTo>
                    <a:pt x="3855" y="2761"/>
                  </a:lnTo>
                  <a:lnTo>
                    <a:pt x="3860" y="2763"/>
                  </a:lnTo>
                  <a:lnTo>
                    <a:pt x="3868" y="2767"/>
                  </a:lnTo>
                  <a:lnTo>
                    <a:pt x="3873" y="2769"/>
                  </a:lnTo>
                  <a:lnTo>
                    <a:pt x="3881" y="2773"/>
                  </a:lnTo>
                  <a:lnTo>
                    <a:pt x="3886" y="2775"/>
                  </a:lnTo>
                  <a:lnTo>
                    <a:pt x="3893" y="2780"/>
                  </a:lnTo>
                  <a:lnTo>
                    <a:pt x="3902" y="2785"/>
                  </a:lnTo>
                  <a:lnTo>
                    <a:pt x="3910" y="2789"/>
                  </a:lnTo>
                  <a:lnTo>
                    <a:pt x="3914" y="2792"/>
                  </a:lnTo>
                  <a:lnTo>
                    <a:pt x="3922" y="2797"/>
                  </a:lnTo>
                  <a:lnTo>
                    <a:pt x="3926" y="2800"/>
                  </a:lnTo>
                  <a:lnTo>
                    <a:pt x="3933" y="2805"/>
                  </a:lnTo>
                  <a:lnTo>
                    <a:pt x="3937" y="2809"/>
                  </a:lnTo>
                  <a:lnTo>
                    <a:pt x="3944" y="2814"/>
                  </a:lnTo>
                  <a:lnTo>
                    <a:pt x="3948" y="2817"/>
                  </a:lnTo>
                  <a:lnTo>
                    <a:pt x="3955" y="2823"/>
                  </a:lnTo>
                  <a:lnTo>
                    <a:pt x="3959" y="2826"/>
                  </a:lnTo>
                  <a:lnTo>
                    <a:pt x="3965" y="2832"/>
                  </a:lnTo>
                  <a:lnTo>
                    <a:pt x="3969" y="2836"/>
                  </a:lnTo>
                  <a:lnTo>
                    <a:pt x="3975" y="2842"/>
                  </a:lnTo>
                  <a:lnTo>
                    <a:pt x="3979" y="2846"/>
                  </a:lnTo>
                  <a:lnTo>
                    <a:pt x="3985" y="2852"/>
                  </a:lnTo>
                  <a:lnTo>
                    <a:pt x="3989" y="2856"/>
                  </a:lnTo>
                  <a:lnTo>
                    <a:pt x="3995" y="2862"/>
                  </a:lnTo>
                  <a:lnTo>
                    <a:pt x="3998" y="2866"/>
                  </a:lnTo>
                  <a:lnTo>
                    <a:pt x="4004" y="2873"/>
                  </a:lnTo>
                  <a:lnTo>
                    <a:pt x="4007" y="2877"/>
                  </a:lnTo>
                  <a:lnTo>
                    <a:pt x="4012" y="2884"/>
                  </a:lnTo>
                  <a:lnTo>
                    <a:pt x="4016" y="2888"/>
                  </a:lnTo>
                  <a:lnTo>
                    <a:pt x="4021" y="2895"/>
                  </a:lnTo>
                  <a:lnTo>
                    <a:pt x="4024" y="2899"/>
                  </a:lnTo>
                  <a:lnTo>
                    <a:pt x="4029" y="2907"/>
                  </a:lnTo>
                  <a:lnTo>
                    <a:pt x="4032" y="2911"/>
                  </a:lnTo>
                  <a:lnTo>
                    <a:pt x="4036" y="2919"/>
                  </a:lnTo>
                  <a:lnTo>
                    <a:pt x="4041" y="2928"/>
                  </a:lnTo>
                  <a:lnTo>
                    <a:pt x="4046" y="2935"/>
                  </a:lnTo>
                  <a:lnTo>
                    <a:pt x="4048" y="2940"/>
                  </a:lnTo>
                  <a:lnTo>
                    <a:pt x="4052" y="2948"/>
                  </a:lnTo>
                  <a:lnTo>
                    <a:pt x="4054" y="2953"/>
                  </a:lnTo>
                  <a:lnTo>
                    <a:pt x="4058" y="2961"/>
                  </a:lnTo>
                  <a:lnTo>
                    <a:pt x="4060" y="2966"/>
                  </a:lnTo>
                  <a:lnTo>
                    <a:pt x="4063" y="2974"/>
                  </a:lnTo>
                  <a:lnTo>
                    <a:pt x="4065" y="2979"/>
                  </a:lnTo>
                  <a:lnTo>
                    <a:pt x="4068" y="2987"/>
                  </a:lnTo>
                  <a:lnTo>
                    <a:pt x="4070" y="2992"/>
                  </a:lnTo>
                  <a:lnTo>
                    <a:pt x="4072" y="3001"/>
                  </a:lnTo>
                  <a:lnTo>
                    <a:pt x="4074" y="3006"/>
                  </a:lnTo>
                  <a:lnTo>
                    <a:pt x="4076" y="3014"/>
                  </a:lnTo>
                  <a:lnTo>
                    <a:pt x="4078" y="3019"/>
                  </a:lnTo>
                  <a:lnTo>
                    <a:pt x="4080" y="3028"/>
                  </a:lnTo>
                  <a:lnTo>
                    <a:pt x="4081" y="3033"/>
                  </a:lnTo>
                  <a:lnTo>
                    <a:pt x="4083" y="3042"/>
                  </a:lnTo>
                  <a:lnTo>
                    <a:pt x="4084" y="3047"/>
                  </a:lnTo>
                  <a:lnTo>
                    <a:pt x="4085" y="3056"/>
                  </a:lnTo>
                  <a:lnTo>
                    <a:pt x="4086" y="3061"/>
                  </a:lnTo>
                  <a:lnTo>
                    <a:pt x="4087" y="3070"/>
                  </a:lnTo>
                  <a:lnTo>
                    <a:pt x="4088" y="3076"/>
                  </a:lnTo>
                  <a:lnTo>
                    <a:pt x="4089" y="3084"/>
                  </a:lnTo>
                  <a:lnTo>
                    <a:pt x="4089" y="3090"/>
                  </a:lnTo>
                  <a:lnTo>
                    <a:pt x="4090" y="3099"/>
                  </a:lnTo>
                  <a:lnTo>
                    <a:pt x="4090" y="3104"/>
                  </a:lnTo>
                  <a:lnTo>
                    <a:pt x="4090" y="3113"/>
                  </a:lnTo>
                  <a:lnTo>
                    <a:pt x="4090" y="3116"/>
                  </a:lnTo>
                  <a:lnTo>
                    <a:pt x="4090" y="3823"/>
                  </a:lnTo>
                  <a:lnTo>
                    <a:pt x="4090" y="3826"/>
                  </a:lnTo>
                  <a:lnTo>
                    <a:pt x="4090" y="3835"/>
                  </a:lnTo>
                  <a:lnTo>
                    <a:pt x="4090" y="3840"/>
                  </a:lnTo>
                  <a:lnTo>
                    <a:pt x="4089" y="3849"/>
                  </a:lnTo>
                  <a:lnTo>
                    <a:pt x="4089" y="3855"/>
                  </a:lnTo>
                  <a:lnTo>
                    <a:pt x="4088" y="3863"/>
                  </a:lnTo>
                  <a:lnTo>
                    <a:pt x="4087" y="3869"/>
                  </a:lnTo>
                  <a:lnTo>
                    <a:pt x="4086" y="3878"/>
                  </a:lnTo>
                  <a:lnTo>
                    <a:pt x="4085" y="3883"/>
                  </a:lnTo>
                  <a:lnTo>
                    <a:pt x="4084" y="3892"/>
                  </a:lnTo>
                  <a:lnTo>
                    <a:pt x="4083" y="3897"/>
                  </a:lnTo>
                  <a:lnTo>
                    <a:pt x="4081" y="3906"/>
                  </a:lnTo>
                  <a:lnTo>
                    <a:pt x="4080" y="3911"/>
                  </a:lnTo>
                  <a:lnTo>
                    <a:pt x="4078" y="3920"/>
                  </a:lnTo>
                  <a:lnTo>
                    <a:pt x="4076" y="3925"/>
                  </a:lnTo>
                  <a:lnTo>
                    <a:pt x="4074" y="3933"/>
                  </a:lnTo>
                  <a:lnTo>
                    <a:pt x="4072" y="3939"/>
                  </a:lnTo>
                  <a:lnTo>
                    <a:pt x="4070" y="3947"/>
                  </a:lnTo>
                  <a:lnTo>
                    <a:pt x="4068" y="3952"/>
                  </a:lnTo>
                  <a:lnTo>
                    <a:pt x="4065" y="3960"/>
                  </a:lnTo>
                  <a:lnTo>
                    <a:pt x="4063" y="3965"/>
                  </a:lnTo>
                  <a:lnTo>
                    <a:pt x="4059" y="3973"/>
                  </a:lnTo>
                  <a:lnTo>
                    <a:pt x="4057" y="3979"/>
                  </a:lnTo>
                  <a:lnTo>
                    <a:pt x="4054" y="3986"/>
                  </a:lnTo>
                  <a:lnTo>
                    <a:pt x="4051" y="3992"/>
                  </a:lnTo>
                  <a:lnTo>
                    <a:pt x="4047" y="3999"/>
                  </a:lnTo>
                  <a:lnTo>
                    <a:pt x="4045" y="4004"/>
                  </a:lnTo>
                  <a:lnTo>
                    <a:pt x="4041" y="4012"/>
                  </a:lnTo>
                  <a:lnTo>
                    <a:pt x="4037" y="4018"/>
                  </a:lnTo>
                  <a:lnTo>
                    <a:pt x="4033" y="4026"/>
                  </a:lnTo>
                  <a:lnTo>
                    <a:pt x="4030" y="4030"/>
                  </a:lnTo>
                  <a:lnTo>
                    <a:pt x="4025" y="4038"/>
                  </a:lnTo>
                  <a:lnTo>
                    <a:pt x="4022" y="4042"/>
                  </a:lnTo>
                  <a:lnTo>
                    <a:pt x="4016" y="4049"/>
                  </a:lnTo>
                  <a:lnTo>
                    <a:pt x="4013" y="4054"/>
                  </a:lnTo>
                  <a:lnTo>
                    <a:pt x="4008" y="4061"/>
                  </a:lnTo>
                  <a:lnTo>
                    <a:pt x="4004" y="4065"/>
                  </a:lnTo>
                  <a:lnTo>
                    <a:pt x="3999" y="4072"/>
                  </a:lnTo>
                  <a:lnTo>
                    <a:pt x="3995" y="4076"/>
                  </a:lnTo>
                  <a:lnTo>
                    <a:pt x="3989" y="4083"/>
                  </a:lnTo>
                  <a:lnTo>
                    <a:pt x="3986" y="4086"/>
                  </a:lnTo>
                  <a:lnTo>
                    <a:pt x="3980" y="4093"/>
                  </a:lnTo>
                  <a:lnTo>
                    <a:pt x="3976" y="4097"/>
                  </a:lnTo>
                  <a:lnTo>
                    <a:pt x="3970" y="4103"/>
                  </a:lnTo>
                  <a:lnTo>
                    <a:pt x="3966" y="4106"/>
                  </a:lnTo>
                  <a:lnTo>
                    <a:pt x="3959" y="4112"/>
                  </a:lnTo>
                  <a:lnTo>
                    <a:pt x="3955" y="4116"/>
                  </a:lnTo>
                  <a:lnTo>
                    <a:pt x="3948" y="4121"/>
                  </a:lnTo>
                  <a:lnTo>
                    <a:pt x="3944" y="4125"/>
                  </a:lnTo>
                  <a:lnTo>
                    <a:pt x="3937" y="4130"/>
                  </a:lnTo>
                  <a:lnTo>
                    <a:pt x="3933" y="4134"/>
                  </a:lnTo>
                  <a:lnTo>
                    <a:pt x="3926" y="4139"/>
                  </a:lnTo>
                  <a:lnTo>
                    <a:pt x="3922" y="4142"/>
                  </a:lnTo>
                  <a:lnTo>
                    <a:pt x="3914" y="4147"/>
                  </a:lnTo>
                  <a:lnTo>
                    <a:pt x="3910" y="4150"/>
                  </a:lnTo>
                  <a:lnTo>
                    <a:pt x="3902" y="4154"/>
                  </a:lnTo>
                  <a:lnTo>
                    <a:pt x="3893" y="4159"/>
                  </a:lnTo>
                  <a:lnTo>
                    <a:pt x="3886" y="4164"/>
                  </a:lnTo>
                  <a:lnTo>
                    <a:pt x="3881" y="4166"/>
                  </a:lnTo>
                  <a:lnTo>
                    <a:pt x="3873" y="4170"/>
                  </a:lnTo>
                  <a:lnTo>
                    <a:pt x="3868" y="4172"/>
                  </a:lnTo>
                  <a:lnTo>
                    <a:pt x="3860" y="4176"/>
                  </a:lnTo>
                  <a:lnTo>
                    <a:pt x="3855" y="4178"/>
                  </a:lnTo>
                  <a:lnTo>
                    <a:pt x="3847" y="4181"/>
                  </a:lnTo>
                  <a:lnTo>
                    <a:pt x="3842" y="4183"/>
                  </a:lnTo>
                  <a:lnTo>
                    <a:pt x="3834" y="4186"/>
                  </a:lnTo>
                  <a:lnTo>
                    <a:pt x="3829" y="4188"/>
                  </a:lnTo>
                  <a:lnTo>
                    <a:pt x="3820" y="4190"/>
                  </a:lnTo>
                  <a:lnTo>
                    <a:pt x="3815" y="4192"/>
                  </a:lnTo>
                  <a:lnTo>
                    <a:pt x="3807" y="4194"/>
                  </a:lnTo>
                  <a:lnTo>
                    <a:pt x="3802" y="4196"/>
                  </a:lnTo>
                  <a:lnTo>
                    <a:pt x="3793" y="4198"/>
                  </a:lnTo>
                  <a:lnTo>
                    <a:pt x="3788" y="4199"/>
                  </a:lnTo>
                  <a:lnTo>
                    <a:pt x="3779" y="4201"/>
                  </a:lnTo>
                  <a:lnTo>
                    <a:pt x="3774" y="4202"/>
                  </a:lnTo>
                  <a:lnTo>
                    <a:pt x="3765" y="4203"/>
                  </a:lnTo>
                  <a:lnTo>
                    <a:pt x="3760" y="4204"/>
                  </a:lnTo>
                  <a:lnTo>
                    <a:pt x="3751" y="4205"/>
                  </a:lnTo>
                  <a:lnTo>
                    <a:pt x="3745" y="4206"/>
                  </a:lnTo>
                  <a:lnTo>
                    <a:pt x="3737" y="4207"/>
                  </a:lnTo>
                  <a:lnTo>
                    <a:pt x="3731" y="4207"/>
                  </a:lnTo>
                  <a:lnTo>
                    <a:pt x="3722" y="4208"/>
                  </a:lnTo>
                  <a:lnTo>
                    <a:pt x="3717" y="4208"/>
                  </a:lnTo>
                  <a:lnTo>
                    <a:pt x="3708" y="4208"/>
                  </a:lnTo>
                  <a:lnTo>
                    <a:pt x="3705" y="4208"/>
                  </a:lnTo>
                  <a:lnTo>
                    <a:pt x="2998" y="4208"/>
                  </a:lnTo>
                  <a:lnTo>
                    <a:pt x="2995" y="4208"/>
                  </a:lnTo>
                  <a:lnTo>
                    <a:pt x="2986" y="4208"/>
                  </a:lnTo>
                  <a:lnTo>
                    <a:pt x="2981" y="4208"/>
                  </a:lnTo>
                  <a:lnTo>
                    <a:pt x="2972" y="4207"/>
                  </a:lnTo>
                  <a:lnTo>
                    <a:pt x="2966" y="4207"/>
                  </a:lnTo>
                  <a:lnTo>
                    <a:pt x="2958" y="4206"/>
                  </a:lnTo>
                  <a:lnTo>
                    <a:pt x="2952" y="4205"/>
                  </a:lnTo>
                  <a:lnTo>
                    <a:pt x="2943" y="4204"/>
                  </a:lnTo>
                  <a:lnTo>
                    <a:pt x="2938" y="4203"/>
                  </a:lnTo>
                  <a:lnTo>
                    <a:pt x="2929" y="4202"/>
                  </a:lnTo>
                  <a:lnTo>
                    <a:pt x="2924" y="4201"/>
                  </a:lnTo>
                  <a:lnTo>
                    <a:pt x="2915" y="4199"/>
                  </a:lnTo>
                  <a:lnTo>
                    <a:pt x="2910" y="4198"/>
                  </a:lnTo>
                  <a:lnTo>
                    <a:pt x="2901" y="4196"/>
                  </a:lnTo>
                  <a:lnTo>
                    <a:pt x="2896" y="4194"/>
                  </a:lnTo>
                  <a:lnTo>
                    <a:pt x="2888" y="4192"/>
                  </a:lnTo>
                  <a:lnTo>
                    <a:pt x="2882" y="4190"/>
                  </a:lnTo>
                  <a:lnTo>
                    <a:pt x="2874" y="4188"/>
                  </a:lnTo>
                  <a:lnTo>
                    <a:pt x="2869" y="4186"/>
                  </a:lnTo>
                  <a:lnTo>
                    <a:pt x="2861" y="4183"/>
                  </a:lnTo>
                  <a:lnTo>
                    <a:pt x="2856" y="4181"/>
                  </a:lnTo>
                  <a:lnTo>
                    <a:pt x="2848" y="4177"/>
                  </a:lnTo>
                  <a:lnTo>
                    <a:pt x="2842" y="4175"/>
                  </a:lnTo>
                  <a:lnTo>
                    <a:pt x="2835" y="4172"/>
                  </a:lnTo>
                  <a:lnTo>
                    <a:pt x="2829" y="4169"/>
                  </a:lnTo>
                  <a:lnTo>
                    <a:pt x="2822" y="4165"/>
                  </a:lnTo>
                  <a:lnTo>
                    <a:pt x="2817" y="4163"/>
                  </a:lnTo>
                  <a:lnTo>
                    <a:pt x="2809" y="4159"/>
                  </a:lnTo>
                  <a:lnTo>
                    <a:pt x="2803" y="4155"/>
                  </a:lnTo>
                  <a:lnTo>
                    <a:pt x="2795" y="4151"/>
                  </a:lnTo>
                  <a:lnTo>
                    <a:pt x="2791" y="4148"/>
                  </a:lnTo>
                  <a:lnTo>
                    <a:pt x="2783" y="4143"/>
                  </a:lnTo>
                  <a:lnTo>
                    <a:pt x="2779" y="4140"/>
                  </a:lnTo>
                  <a:lnTo>
                    <a:pt x="2772" y="4134"/>
                  </a:lnTo>
                  <a:lnTo>
                    <a:pt x="2767" y="4131"/>
                  </a:lnTo>
                  <a:lnTo>
                    <a:pt x="2760" y="4126"/>
                  </a:lnTo>
                  <a:lnTo>
                    <a:pt x="2756" y="4122"/>
                  </a:lnTo>
                  <a:lnTo>
                    <a:pt x="2749" y="4117"/>
                  </a:lnTo>
                  <a:lnTo>
                    <a:pt x="2745" y="4113"/>
                  </a:lnTo>
                  <a:lnTo>
                    <a:pt x="2738" y="4107"/>
                  </a:lnTo>
                  <a:lnTo>
                    <a:pt x="2734" y="4103"/>
                  </a:lnTo>
                  <a:lnTo>
                    <a:pt x="2728" y="4097"/>
                  </a:lnTo>
                  <a:lnTo>
                    <a:pt x="2724" y="4093"/>
                  </a:lnTo>
                  <a:lnTo>
                    <a:pt x="2718" y="4087"/>
                  </a:lnTo>
                  <a:lnTo>
                    <a:pt x="2714" y="4083"/>
                  </a:lnTo>
                  <a:lnTo>
                    <a:pt x="2708" y="4076"/>
                  </a:lnTo>
                  <a:lnTo>
                    <a:pt x="2704" y="4072"/>
                  </a:lnTo>
                  <a:lnTo>
                    <a:pt x="2699" y="4065"/>
                  </a:lnTo>
                  <a:lnTo>
                    <a:pt x="2695" y="4061"/>
                  </a:lnTo>
                  <a:lnTo>
                    <a:pt x="2690" y="4054"/>
                  </a:lnTo>
                  <a:lnTo>
                    <a:pt x="2687" y="4049"/>
                  </a:lnTo>
                  <a:lnTo>
                    <a:pt x="2681" y="4042"/>
                  </a:lnTo>
                  <a:lnTo>
                    <a:pt x="2678" y="4038"/>
                  </a:lnTo>
                  <a:lnTo>
                    <a:pt x="2673" y="4030"/>
                  </a:lnTo>
                  <a:lnTo>
                    <a:pt x="2670" y="4026"/>
                  </a:lnTo>
                  <a:lnTo>
                    <a:pt x="2666" y="4018"/>
                  </a:lnTo>
                  <a:lnTo>
                    <a:pt x="2662" y="4012"/>
                  </a:lnTo>
                  <a:lnTo>
                    <a:pt x="2658" y="4004"/>
                  </a:lnTo>
                  <a:lnTo>
                    <a:pt x="2656" y="3999"/>
                  </a:lnTo>
                  <a:lnTo>
                    <a:pt x="2652" y="3992"/>
                  </a:lnTo>
                  <a:lnTo>
                    <a:pt x="2649" y="3986"/>
                  </a:lnTo>
                  <a:lnTo>
                    <a:pt x="2646" y="3979"/>
                  </a:lnTo>
                  <a:lnTo>
                    <a:pt x="2644" y="3973"/>
                  </a:lnTo>
                  <a:lnTo>
                    <a:pt x="2640" y="3965"/>
                  </a:lnTo>
                  <a:lnTo>
                    <a:pt x="2638" y="3960"/>
                  </a:lnTo>
                  <a:lnTo>
                    <a:pt x="2635" y="3952"/>
                  </a:lnTo>
                  <a:lnTo>
                    <a:pt x="2633" y="3947"/>
                  </a:lnTo>
                  <a:lnTo>
                    <a:pt x="2631" y="3939"/>
                  </a:lnTo>
                  <a:lnTo>
                    <a:pt x="2629" y="3933"/>
                  </a:lnTo>
                  <a:lnTo>
                    <a:pt x="2627" y="3925"/>
                  </a:lnTo>
                  <a:lnTo>
                    <a:pt x="2625" y="3920"/>
                  </a:lnTo>
                  <a:lnTo>
                    <a:pt x="2623" y="3911"/>
                  </a:lnTo>
                  <a:lnTo>
                    <a:pt x="2622" y="3906"/>
                  </a:lnTo>
                  <a:lnTo>
                    <a:pt x="2620" y="3897"/>
                  </a:lnTo>
                  <a:lnTo>
                    <a:pt x="2619" y="3892"/>
                  </a:lnTo>
                  <a:lnTo>
                    <a:pt x="2618" y="3883"/>
                  </a:lnTo>
                  <a:lnTo>
                    <a:pt x="2617" y="3878"/>
                  </a:lnTo>
                  <a:lnTo>
                    <a:pt x="2616" y="3869"/>
                  </a:lnTo>
                  <a:lnTo>
                    <a:pt x="2615" y="3863"/>
                  </a:lnTo>
                  <a:lnTo>
                    <a:pt x="2614" y="3855"/>
                  </a:lnTo>
                  <a:lnTo>
                    <a:pt x="2614" y="3849"/>
                  </a:lnTo>
                  <a:lnTo>
                    <a:pt x="2613" y="3840"/>
                  </a:lnTo>
                  <a:lnTo>
                    <a:pt x="2613" y="3835"/>
                  </a:lnTo>
                  <a:lnTo>
                    <a:pt x="2613" y="3826"/>
                  </a:lnTo>
                  <a:lnTo>
                    <a:pt x="2613" y="3823"/>
                  </a:lnTo>
                  <a:lnTo>
                    <a:pt x="2613" y="3116"/>
                  </a:lnTo>
                  <a:lnTo>
                    <a:pt x="2613" y="3113"/>
                  </a:lnTo>
                  <a:lnTo>
                    <a:pt x="2613" y="3104"/>
                  </a:lnTo>
                  <a:lnTo>
                    <a:pt x="2613" y="3099"/>
                  </a:lnTo>
                  <a:lnTo>
                    <a:pt x="2614" y="3090"/>
                  </a:lnTo>
                  <a:lnTo>
                    <a:pt x="2614" y="3084"/>
                  </a:lnTo>
                  <a:lnTo>
                    <a:pt x="2615" y="3076"/>
                  </a:lnTo>
                  <a:lnTo>
                    <a:pt x="2616" y="3070"/>
                  </a:lnTo>
                  <a:lnTo>
                    <a:pt x="2617" y="3061"/>
                  </a:lnTo>
                  <a:lnTo>
                    <a:pt x="2618" y="3056"/>
                  </a:lnTo>
                  <a:lnTo>
                    <a:pt x="2619" y="3047"/>
                  </a:lnTo>
                  <a:lnTo>
                    <a:pt x="2620" y="3042"/>
                  </a:lnTo>
                  <a:lnTo>
                    <a:pt x="2622" y="3033"/>
                  </a:lnTo>
                  <a:lnTo>
                    <a:pt x="2623" y="3028"/>
                  </a:lnTo>
                  <a:lnTo>
                    <a:pt x="2625" y="3019"/>
                  </a:lnTo>
                  <a:lnTo>
                    <a:pt x="2627" y="3014"/>
                  </a:lnTo>
                  <a:lnTo>
                    <a:pt x="2629" y="3006"/>
                  </a:lnTo>
                  <a:lnTo>
                    <a:pt x="2631" y="3001"/>
                  </a:lnTo>
                  <a:lnTo>
                    <a:pt x="2633" y="2992"/>
                  </a:lnTo>
                  <a:lnTo>
                    <a:pt x="2635" y="2987"/>
                  </a:lnTo>
                  <a:lnTo>
                    <a:pt x="2638" y="2979"/>
                  </a:lnTo>
                  <a:lnTo>
                    <a:pt x="2640" y="2974"/>
                  </a:lnTo>
                  <a:lnTo>
                    <a:pt x="2643" y="2966"/>
                  </a:lnTo>
                  <a:lnTo>
                    <a:pt x="2645" y="2961"/>
                  </a:lnTo>
                  <a:lnTo>
                    <a:pt x="2649" y="2953"/>
                  </a:lnTo>
                  <a:lnTo>
                    <a:pt x="2651" y="2948"/>
                  </a:lnTo>
                  <a:lnTo>
                    <a:pt x="2655" y="2940"/>
                  </a:lnTo>
                  <a:lnTo>
                    <a:pt x="2657" y="2935"/>
                  </a:lnTo>
                  <a:lnTo>
                    <a:pt x="2662" y="2928"/>
                  </a:lnTo>
                  <a:lnTo>
                    <a:pt x="2667" y="2919"/>
                  </a:lnTo>
                  <a:lnTo>
                    <a:pt x="2671" y="2911"/>
                  </a:lnTo>
                  <a:lnTo>
                    <a:pt x="2674" y="2907"/>
                  </a:lnTo>
                  <a:lnTo>
                    <a:pt x="2679" y="2899"/>
                  </a:lnTo>
                  <a:lnTo>
                    <a:pt x="2682" y="2895"/>
                  </a:lnTo>
                  <a:lnTo>
                    <a:pt x="2687" y="2888"/>
                  </a:lnTo>
                  <a:lnTo>
                    <a:pt x="2691" y="2884"/>
                  </a:lnTo>
                  <a:lnTo>
                    <a:pt x="2696" y="2877"/>
                  </a:lnTo>
                  <a:lnTo>
                    <a:pt x="2700" y="2873"/>
                  </a:lnTo>
                  <a:lnTo>
                    <a:pt x="2705" y="2866"/>
                  </a:lnTo>
                  <a:lnTo>
                    <a:pt x="2709" y="2862"/>
                  </a:lnTo>
                  <a:lnTo>
                    <a:pt x="2715" y="2855"/>
                  </a:lnTo>
                  <a:lnTo>
                    <a:pt x="2718" y="2851"/>
                  </a:lnTo>
                  <a:lnTo>
                    <a:pt x="2724" y="2845"/>
                  </a:lnTo>
                  <a:lnTo>
                    <a:pt x="2728" y="2841"/>
                  </a:lnTo>
                  <a:lnTo>
                    <a:pt x="2735" y="2835"/>
                  </a:lnTo>
                  <a:lnTo>
                    <a:pt x="2738" y="2832"/>
                  </a:lnTo>
                  <a:lnTo>
                    <a:pt x="2745" y="2826"/>
                  </a:lnTo>
                  <a:lnTo>
                    <a:pt x="2749" y="2822"/>
                  </a:lnTo>
                  <a:lnTo>
                    <a:pt x="2756" y="2817"/>
                  </a:lnTo>
                  <a:lnTo>
                    <a:pt x="2760" y="2813"/>
                  </a:lnTo>
                  <a:lnTo>
                    <a:pt x="2767" y="2808"/>
                  </a:lnTo>
                  <a:lnTo>
                    <a:pt x="2772" y="2805"/>
                  </a:lnTo>
                  <a:lnTo>
                    <a:pt x="2779" y="2799"/>
                  </a:lnTo>
                  <a:lnTo>
                    <a:pt x="2783" y="2796"/>
                  </a:lnTo>
                  <a:lnTo>
                    <a:pt x="2791" y="2791"/>
                  </a:lnTo>
                  <a:lnTo>
                    <a:pt x="2795" y="2788"/>
                  </a:lnTo>
                  <a:lnTo>
                    <a:pt x="2803" y="2784"/>
                  </a:lnTo>
                  <a:lnTo>
                    <a:pt x="2809" y="2780"/>
                  </a:lnTo>
                  <a:lnTo>
                    <a:pt x="2817" y="2776"/>
                  </a:lnTo>
                  <a:lnTo>
                    <a:pt x="2822" y="2774"/>
                  </a:lnTo>
                  <a:lnTo>
                    <a:pt x="2829" y="2770"/>
                  </a:lnTo>
                  <a:lnTo>
                    <a:pt x="2835" y="2767"/>
                  </a:lnTo>
                  <a:lnTo>
                    <a:pt x="2842" y="2764"/>
                  </a:lnTo>
                  <a:lnTo>
                    <a:pt x="2848" y="2762"/>
                  </a:lnTo>
                  <a:lnTo>
                    <a:pt x="2856" y="2758"/>
                  </a:lnTo>
                  <a:lnTo>
                    <a:pt x="2861" y="2756"/>
                  </a:lnTo>
                  <a:lnTo>
                    <a:pt x="2869" y="2753"/>
                  </a:lnTo>
                  <a:lnTo>
                    <a:pt x="2874" y="2751"/>
                  </a:lnTo>
                  <a:lnTo>
                    <a:pt x="2882" y="2749"/>
                  </a:lnTo>
                  <a:lnTo>
                    <a:pt x="2888" y="2747"/>
                  </a:lnTo>
                  <a:lnTo>
                    <a:pt x="2896" y="2745"/>
                  </a:lnTo>
                  <a:lnTo>
                    <a:pt x="2901" y="2743"/>
                  </a:lnTo>
                  <a:lnTo>
                    <a:pt x="2910" y="2741"/>
                  </a:lnTo>
                  <a:lnTo>
                    <a:pt x="2915" y="2740"/>
                  </a:lnTo>
                  <a:lnTo>
                    <a:pt x="2924" y="2738"/>
                  </a:lnTo>
                  <a:lnTo>
                    <a:pt x="2929" y="2737"/>
                  </a:lnTo>
                  <a:lnTo>
                    <a:pt x="2938" y="2736"/>
                  </a:lnTo>
                  <a:lnTo>
                    <a:pt x="2943" y="2735"/>
                  </a:lnTo>
                  <a:lnTo>
                    <a:pt x="2952" y="2734"/>
                  </a:lnTo>
                  <a:lnTo>
                    <a:pt x="2958" y="2733"/>
                  </a:lnTo>
                  <a:lnTo>
                    <a:pt x="2966" y="2732"/>
                  </a:lnTo>
                  <a:lnTo>
                    <a:pt x="2972" y="2732"/>
                  </a:lnTo>
                  <a:close/>
                  <a:moveTo>
                    <a:pt x="3711" y="3031"/>
                  </a:moveTo>
                  <a:lnTo>
                    <a:pt x="3708" y="3031"/>
                  </a:lnTo>
                  <a:lnTo>
                    <a:pt x="3704" y="3031"/>
                  </a:lnTo>
                  <a:lnTo>
                    <a:pt x="2999" y="3031"/>
                  </a:lnTo>
                  <a:lnTo>
                    <a:pt x="2995" y="3031"/>
                  </a:lnTo>
                  <a:lnTo>
                    <a:pt x="2992" y="3031"/>
                  </a:lnTo>
                  <a:lnTo>
                    <a:pt x="2989" y="3032"/>
                  </a:lnTo>
                  <a:lnTo>
                    <a:pt x="2985" y="3032"/>
                  </a:lnTo>
                  <a:lnTo>
                    <a:pt x="2982" y="3033"/>
                  </a:lnTo>
                  <a:lnTo>
                    <a:pt x="2979" y="3033"/>
                  </a:lnTo>
                  <a:lnTo>
                    <a:pt x="2976" y="3034"/>
                  </a:lnTo>
                  <a:lnTo>
                    <a:pt x="2973" y="3035"/>
                  </a:lnTo>
                  <a:lnTo>
                    <a:pt x="2970" y="3036"/>
                  </a:lnTo>
                  <a:lnTo>
                    <a:pt x="2967" y="3037"/>
                  </a:lnTo>
                  <a:lnTo>
                    <a:pt x="2964" y="3038"/>
                  </a:lnTo>
                  <a:lnTo>
                    <a:pt x="2961" y="3039"/>
                  </a:lnTo>
                  <a:lnTo>
                    <a:pt x="2958" y="3041"/>
                  </a:lnTo>
                  <a:lnTo>
                    <a:pt x="2956" y="3042"/>
                  </a:lnTo>
                  <a:lnTo>
                    <a:pt x="2954" y="3043"/>
                  </a:lnTo>
                  <a:lnTo>
                    <a:pt x="2951" y="3045"/>
                  </a:lnTo>
                  <a:lnTo>
                    <a:pt x="2948" y="3047"/>
                  </a:lnTo>
                  <a:lnTo>
                    <a:pt x="2945" y="3049"/>
                  </a:lnTo>
                  <a:lnTo>
                    <a:pt x="2943" y="3052"/>
                  </a:lnTo>
                  <a:lnTo>
                    <a:pt x="2940" y="3054"/>
                  </a:lnTo>
                  <a:lnTo>
                    <a:pt x="2937" y="3056"/>
                  </a:lnTo>
                  <a:lnTo>
                    <a:pt x="2935" y="3059"/>
                  </a:lnTo>
                  <a:lnTo>
                    <a:pt x="2933" y="3061"/>
                  </a:lnTo>
                  <a:lnTo>
                    <a:pt x="2930" y="3064"/>
                  </a:lnTo>
                  <a:lnTo>
                    <a:pt x="2928" y="3067"/>
                  </a:lnTo>
                  <a:lnTo>
                    <a:pt x="2926" y="3070"/>
                  </a:lnTo>
                  <a:lnTo>
                    <a:pt x="2924" y="3072"/>
                  </a:lnTo>
                  <a:lnTo>
                    <a:pt x="2924" y="3073"/>
                  </a:lnTo>
                  <a:lnTo>
                    <a:pt x="2924" y="3074"/>
                  </a:lnTo>
                  <a:lnTo>
                    <a:pt x="2922" y="3077"/>
                  </a:lnTo>
                  <a:lnTo>
                    <a:pt x="2921" y="3080"/>
                  </a:lnTo>
                  <a:lnTo>
                    <a:pt x="2919" y="3084"/>
                  </a:lnTo>
                  <a:lnTo>
                    <a:pt x="2918" y="3087"/>
                  </a:lnTo>
                  <a:lnTo>
                    <a:pt x="2917" y="3090"/>
                  </a:lnTo>
                  <a:lnTo>
                    <a:pt x="2916" y="3093"/>
                  </a:lnTo>
                  <a:lnTo>
                    <a:pt x="2915" y="3097"/>
                  </a:lnTo>
                  <a:lnTo>
                    <a:pt x="2915" y="3100"/>
                  </a:lnTo>
                  <a:lnTo>
                    <a:pt x="2914" y="3103"/>
                  </a:lnTo>
                  <a:lnTo>
                    <a:pt x="2914" y="3107"/>
                  </a:lnTo>
                  <a:lnTo>
                    <a:pt x="2913" y="3110"/>
                  </a:lnTo>
                  <a:lnTo>
                    <a:pt x="2913" y="3113"/>
                  </a:lnTo>
                  <a:lnTo>
                    <a:pt x="2913" y="3117"/>
                  </a:lnTo>
                  <a:lnTo>
                    <a:pt x="2913" y="3822"/>
                  </a:lnTo>
                  <a:lnTo>
                    <a:pt x="2913" y="3826"/>
                  </a:lnTo>
                  <a:lnTo>
                    <a:pt x="2913" y="3829"/>
                  </a:lnTo>
                  <a:lnTo>
                    <a:pt x="2914" y="3832"/>
                  </a:lnTo>
                  <a:lnTo>
                    <a:pt x="2914" y="3836"/>
                  </a:lnTo>
                  <a:lnTo>
                    <a:pt x="2915" y="3839"/>
                  </a:lnTo>
                  <a:lnTo>
                    <a:pt x="2915" y="3842"/>
                  </a:lnTo>
                  <a:lnTo>
                    <a:pt x="2916" y="3845"/>
                  </a:lnTo>
                  <a:lnTo>
                    <a:pt x="2917" y="3848"/>
                  </a:lnTo>
                  <a:lnTo>
                    <a:pt x="2918" y="3851"/>
                  </a:lnTo>
                  <a:lnTo>
                    <a:pt x="2919" y="3854"/>
                  </a:lnTo>
                  <a:lnTo>
                    <a:pt x="2920" y="3857"/>
                  </a:lnTo>
                  <a:lnTo>
                    <a:pt x="2921" y="3860"/>
                  </a:lnTo>
                  <a:lnTo>
                    <a:pt x="2923" y="3863"/>
                  </a:lnTo>
                  <a:lnTo>
                    <a:pt x="2924" y="3865"/>
                  </a:lnTo>
                  <a:lnTo>
                    <a:pt x="2925" y="3867"/>
                  </a:lnTo>
                  <a:lnTo>
                    <a:pt x="2927" y="3870"/>
                  </a:lnTo>
                  <a:lnTo>
                    <a:pt x="2929" y="3873"/>
                  </a:lnTo>
                  <a:lnTo>
                    <a:pt x="2931" y="3876"/>
                  </a:lnTo>
                  <a:lnTo>
                    <a:pt x="2933" y="3878"/>
                  </a:lnTo>
                  <a:lnTo>
                    <a:pt x="2936" y="3881"/>
                  </a:lnTo>
                  <a:lnTo>
                    <a:pt x="2938" y="3883"/>
                  </a:lnTo>
                  <a:lnTo>
                    <a:pt x="2940" y="3885"/>
                  </a:lnTo>
                  <a:lnTo>
                    <a:pt x="2943" y="3888"/>
                  </a:lnTo>
                  <a:lnTo>
                    <a:pt x="2945" y="3890"/>
                  </a:lnTo>
                  <a:lnTo>
                    <a:pt x="2948" y="3892"/>
                  </a:lnTo>
                  <a:lnTo>
                    <a:pt x="2951" y="3894"/>
                  </a:lnTo>
                  <a:lnTo>
                    <a:pt x="2954" y="3896"/>
                  </a:lnTo>
                  <a:lnTo>
                    <a:pt x="2956" y="3897"/>
                  </a:lnTo>
                  <a:lnTo>
                    <a:pt x="2958" y="3898"/>
                  </a:lnTo>
                  <a:lnTo>
                    <a:pt x="2961" y="3900"/>
                  </a:lnTo>
                  <a:lnTo>
                    <a:pt x="2964" y="3901"/>
                  </a:lnTo>
                  <a:lnTo>
                    <a:pt x="2967" y="3902"/>
                  </a:lnTo>
                  <a:lnTo>
                    <a:pt x="2970" y="3903"/>
                  </a:lnTo>
                  <a:lnTo>
                    <a:pt x="2973" y="3904"/>
                  </a:lnTo>
                  <a:lnTo>
                    <a:pt x="2976" y="3905"/>
                  </a:lnTo>
                  <a:lnTo>
                    <a:pt x="2979" y="3906"/>
                  </a:lnTo>
                  <a:lnTo>
                    <a:pt x="2982" y="3906"/>
                  </a:lnTo>
                  <a:lnTo>
                    <a:pt x="2985" y="3907"/>
                  </a:lnTo>
                  <a:lnTo>
                    <a:pt x="2989" y="3907"/>
                  </a:lnTo>
                  <a:lnTo>
                    <a:pt x="2992" y="3908"/>
                  </a:lnTo>
                  <a:lnTo>
                    <a:pt x="2995" y="3908"/>
                  </a:lnTo>
                  <a:lnTo>
                    <a:pt x="2999" y="3908"/>
                  </a:lnTo>
                  <a:lnTo>
                    <a:pt x="3704" y="3908"/>
                  </a:lnTo>
                  <a:lnTo>
                    <a:pt x="3708" y="3908"/>
                  </a:lnTo>
                  <a:lnTo>
                    <a:pt x="3711" y="3908"/>
                  </a:lnTo>
                  <a:lnTo>
                    <a:pt x="3714" y="3907"/>
                  </a:lnTo>
                  <a:lnTo>
                    <a:pt x="3718" y="3907"/>
                  </a:lnTo>
                  <a:lnTo>
                    <a:pt x="3721" y="3906"/>
                  </a:lnTo>
                  <a:lnTo>
                    <a:pt x="3724" y="3906"/>
                  </a:lnTo>
                  <a:lnTo>
                    <a:pt x="3728" y="3905"/>
                  </a:lnTo>
                  <a:lnTo>
                    <a:pt x="3731" y="3904"/>
                  </a:lnTo>
                  <a:lnTo>
                    <a:pt x="3734" y="3903"/>
                  </a:lnTo>
                  <a:lnTo>
                    <a:pt x="3737" y="3902"/>
                  </a:lnTo>
                  <a:lnTo>
                    <a:pt x="3741" y="3900"/>
                  </a:lnTo>
                  <a:lnTo>
                    <a:pt x="3744" y="3899"/>
                  </a:lnTo>
                  <a:lnTo>
                    <a:pt x="3747" y="3897"/>
                  </a:lnTo>
                  <a:lnTo>
                    <a:pt x="3748" y="3897"/>
                  </a:lnTo>
                  <a:lnTo>
                    <a:pt x="3749" y="3897"/>
                  </a:lnTo>
                  <a:lnTo>
                    <a:pt x="3751" y="3895"/>
                  </a:lnTo>
                  <a:lnTo>
                    <a:pt x="3754" y="3893"/>
                  </a:lnTo>
                  <a:lnTo>
                    <a:pt x="3757" y="3891"/>
                  </a:lnTo>
                  <a:lnTo>
                    <a:pt x="3760" y="3888"/>
                  </a:lnTo>
                  <a:lnTo>
                    <a:pt x="3762" y="3886"/>
                  </a:lnTo>
                  <a:lnTo>
                    <a:pt x="3765" y="3884"/>
                  </a:lnTo>
                  <a:lnTo>
                    <a:pt x="3767" y="3881"/>
                  </a:lnTo>
                  <a:lnTo>
                    <a:pt x="3769" y="3878"/>
                  </a:lnTo>
                  <a:lnTo>
                    <a:pt x="3772" y="3876"/>
                  </a:lnTo>
                  <a:lnTo>
                    <a:pt x="3774" y="3873"/>
                  </a:lnTo>
                  <a:lnTo>
                    <a:pt x="3776" y="3870"/>
                  </a:lnTo>
                  <a:lnTo>
                    <a:pt x="3778" y="3867"/>
                  </a:lnTo>
                  <a:lnTo>
                    <a:pt x="3779" y="3865"/>
                  </a:lnTo>
                  <a:lnTo>
                    <a:pt x="3780" y="3863"/>
                  </a:lnTo>
                  <a:lnTo>
                    <a:pt x="3782" y="3860"/>
                  </a:lnTo>
                  <a:lnTo>
                    <a:pt x="3783" y="3857"/>
                  </a:lnTo>
                  <a:lnTo>
                    <a:pt x="3784" y="3854"/>
                  </a:lnTo>
                  <a:lnTo>
                    <a:pt x="3785" y="3851"/>
                  </a:lnTo>
                  <a:lnTo>
                    <a:pt x="3786" y="3848"/>
                  </a:lnTo>
                  <a:lnTo>
                    <a:pt x="3787" y="3845"/>
                  </a:lnTo>
                  <a:lnTo>
                    <a:pt x="3788" y="3842"/>
                  </a:lnTo>
                  <a:lnTo>
                    <a:pt x="3788" y="3839"/>
                  </a:lnTo>
                  <a:lnTo>
                    <a:pt x="3789" y="3836"/>
                  </a:lnTo>
                  <a:lnTo>
                    <a:pt x="3789" y="3832"/>
                  </a:lnTo>
                  <a:lnTo>
                    <a:pt x="3790" y="3829"/>
                  </a:lnTo>
                  <a:lnTo>
                    <a:pt x="3790" y="3826"/>
                  </a:lnTo>
                  <a:lnTo>
                    <a:pt x="3790" y="3822"/>
                  </a:lnTo>
                  <a:lnTo>
                    <a:pt x="3790" y="3117"/>
                  </a:lnTo>
                  <a:lnTo>
                    <a:pt x="3790" y="3113"/>
                  </a:lnTo>
                  <a:lnTo>
                    <a:pt x="3790" y="3110"/>
                  </a:lnTo>
                  <a:lnTo>
                    <a:pt x="3789" y="3107"/>
                  </a:lnTo>
                  <a:lnTo>
                    <a:pt x="3789" y="3103"/>
                  </a:lnTo>
                  <a:lnTo>
                    <a:pt x="3788" y="3100"/>
                  </a:lnTo>
                  <a:lnTo>
                    <a:pt x="3788" y="3097"/>
                  </a:lnTo>
                  <a:lnTo>
                    <a:pt x="3787" y="3093"/>
                  </a:lnTo>
                  <a:lnTo>
                    <a:pt x="3786" y="3090"/>
                  </a:lnTo>
                  <a:lnTo>
                    <a:pt x="3785" y="3087"/>
                  </a:lnTo>
                  <a:lnTo>
                    <a:pt x="3784" y="3084"/>
                  </a:lnTo>
                  <a:lnTo>
                    <a:pt x="3782" y="3080"/>
                  </a:lnTo>
                  <a:lnTo>
                    <a:pt x="3781" y="3077"/>
                  </a:lnTo>
                  <a:lnTo>
                    <a:pt x="3779" y="3074"/>
                  </a:lnTo>
                  <a:lnTo>
                    <a:pt x="3779" y="3073"/>
                  </a:lnTo>
                  <a:lnTo>
                    <a:pt x="3779" y="3072"/>
                  </a:lnTo>
                  <a:lnTo>
                    <a:pt x="3777" y="3069"/>
                  </a:lnTo>
                  <a:lnTo>
                    <a:pt x="3775" y="3067"/>
                  </a:lnTo>
                  <a:lnTo>
                    <a:pt x="3772" y="3064"/>
                  </a:lnTo>
                  <a:lnTo>
                    <a:pt x="3770" y="3061"/>
                  </a:lnTo>
                  <a:lnTo>
                    <a:pt x="3768" y="3058"/>
                  </a:lnTo>
                  <a:lnTo>
                    <a:pt x="3765" y="3056"/>
                  </a:lnTo>
                  <a:lnTo>
                    <a:pt x="3763" y="3053"/>
                  </a:lnTo>
                  <a:lnTo>
                    <a:pt x="3760" y="3051"/>
                  </a:lnTo>
                  <a:lnTo>
                    <a:pt x="3757" y="3049"/>
                  </a:lnTo>
                  <a:lnTo>
                    <a:pt x="3754" y="3046"/>
                  </a:lnTo>
                  <a:lnTo>
                    <a:pt x="3752" y="3044"/>
                  </a:lnTo>
                  <a:lnTo>
                    <a:pt x="3749" y="3042"/>
                  </a:lnTo>
                  <a:lnTo>
                    <a:pt x="3748" y="3042"/>
                  </a:lnTo>
                  <a:lnTo>
                    <a:pt x="3747" y="3042"/>
                  </a:lnTo>
                  <a:lnTo>
                    <a:pt x="3744" y="3040"/>
                  </a:lnTo>
                  <a:lnTo>
                    <a:pt x="3741" y="3039"/>
                  </a:lnTo>
                  <a:lnTo>
                    <a:pt x="3737" y="3037"/>
                  </a:lnTo>
                  <a:lnTo>
                    <a:pt x="3734" y="3036"/>
                  </a:lnTo>
                  <a:lnTo>
                    <a:pt x="3731" y="3035"/>
                  </a:lnTo>
                  <a:lnTo>
                    <a:pt x="3728" y="3034"/>
                  </a:lnTo>
                  <a:lnTo>
                    <a:pt x="3724" y="3033"/>
                  </a:lnTo>
                  <a:lnTo>
                    <a:pt x="3721" y="3033"/>
                  </a:lnTo>
                  <a:lnTo>
                    <a:pt x="3718" y="3032"/>
                  </a:lnTo>
                  <a:lnTo>
                    <a:pt x="3714" y="3032"/>
                  </a:lnTo>
                  <a:lnTo>
                    <a:pt x="3711" y="3031"/>
                  </a:lnTo>
                  <a:close/>
                </a:path>
              </a:pathLst>
            </a:custGeom>
            <a:solidFill>
              <a:srgbClr val="26262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nvGrpSpPr>
          <p:cNvPr id="43" name="Group 42">
            <a:extLst>
              <a:ext uri="{FF2B5EF4-FFF2-40B4-BE49-F238E27FC236}">
                <a16:creationId xmlns:a16="http://schemas.microsoft.com/office/drawing/2014/main" id="{15B0E8E0-ECE8-470A-AB20-F8B8892E7CD1}"/>
              </a:ext>
            </a:extLst>
          </p:cNvPr>
          <p:cNvGrpSpPr/>
          <p:nvPr/>
        </p:nvGrpSpPr>
        <p:grpSpPr>
          <a:xfrm>
            <a:off x="8619293" y="625931"/>
            <a:ext cx="466330" cy="465946"/>
            <a:chOff x="8624067" y="4459160"/>
            <a:chExt cx="633600" cy="633600"/>
          </a:xfrm>
        </p:grpSpPr>
        <p:sp>
          <p:nvSpPr>
            <p:cNvPr id="53" name="Google Shape;686;p7"/>
            <p:cNvSpPr/>
            <p:nvPr/>
          </p:nvSpPr>
          <p:spPr>
            <a:xfrm>
              <a:off x="8624067" y="4459160"/>
              <a:ext cx="633600" cy="633600"/>
            </a:xfrm>
            <a:custGeom>
              <a:avLst/>
              <a:gdLst/>
              <a:ahLst/>
              <a:cxnLst/>
              <a:rect l="l" t="t" r="r" b="b"/>
              <a:pathLst>
                <a:path w="10000" h="10000" extrusionOk="0">
                  <a:moveTo>
                    <a:pt x="6288" y="4141"/>
                  </a:moveTo>
                  <a:lnTo>
                    <a:pt x="6287" y="4189"/>
                  </a:lnTo>
                  <a:lnTo>
                    <a:pt x="6284" y="4238"/>
                  </a:lnTo>
                  <a:lnTo>
                    <a:pt x="6280" y="4286"/>
                  </a:lnTo>
                  <a:lnTo>
                    <a:pt x="6274" y="4333"/>
                  </a:lnTo>
                  <a:lnTo>
                    <a:pt x="6266" y="4381"/>
                  </a:lnTo>
                  <a:lnTo>
                    <a:pt x="6256" y="4428"/>
                  </a:lnTo>
                  <a:lnTo>
                    <a:pt x="6244" y="4474"/>
                  </a:lnTo>
                  <a:lnTo>
                    <a:pt x="6231" y="4520"/>
                  </a:lnTo>
                  <a:lnTo>
                    <a:pt x="6216" y="4566"/>
                  </a:lnTo>
                  <a:lnTo>
                    <a:pt x="6200" y="4611"/>
                  </a:lnTo>
                  <a:lnTo>
                    <a:pt x="6181" y="4656"/>
                  </a:lnTo>
                  <a:lnTo>
                    <a:pt x="6161" y="4699"/>
                  </a:lnTo>
                  <a:lnTo>
                    <a:pt x="6139" y="4743"/>
                  </a:lnTo>
                  <a:lnTo>
                    <a:pt x="6116" y="4785"/>
                  </a:lnTo>
                  <a:lnTo>
                    <a:pt x="6091" y="4826"/>
                  </a:lnTo>
                  <a:lnTo>
                    <a:pt x="6065" y="4867"/>
                  </a:lnTo>
                  <a:lnTo>
                    <a:pt x="6037" y="4906"/>
                  </a:lnTo>
                  <a:lnTo>
                    <a:pt x="6007" y="4945"/>
                  </a:lnTo>
                  <a:lnTo>
                    <a:pt x="5977" y="4982"/>
                  </a:lnTo>
                  <a:lnTo>
                    <a:pt x="5945" y="5017"/>
                  </a:lnTo>
                  <a:lnTo>
                    <a:pt x="5911" y="5052"/>
                  </a:lnTo>
                  <a:lnTo>
                    <a:pt x="5876" y="5086"/>
                  </a:lnTo>
                  <a:lnTo>
                    <a:pt x="5841" y="5118"/>
                  </a:lnTo>
                  <a:lnTo>
                    <a:pt x="5804" y="5148"/>
                  </a:lnTo>
                  <a:lnTo>
                    <a:pt x="5765" y="5178"/>
                  </a:lnTo>
                  <a:lnTo>
                    <a:pt x="5726" y="5206"/>
                  </a:lnTo>
                  <a:lnTo>
                    <a:pt x="5685" y="5232"/>
                  </a:lnTo>
                  <a:lnTo>
                    <a:pt x="5644" y="5257"/>
                  </a:lnTo>
                  <a:lnTo>
                    <a:pt x="5602" y="5280"/>
                  </a:lnTo>
                  <a:lnTo>
                    <a:pt x="5558" y="5302"/>
                  </a:lnTo>
                  <a:lnTo>
                    <a:pt x="5515" y="5322"/>
                  </a:lnTo>
                  <a:lnTo>
                    <a:pt x="5470" y="5341"/>
                  </a:lnTo>
                  <a:lnTo>
                    <a:pt x="5425" y="5357"/>
                  </a:lnTo>
                  <a:lnTo>
                    <a:pt x="5379" y="5372"/>
                  </a:lnTo>
                  <a:lnTo>
                    <a:pt x="5333" y="5385"/>
                  </a:lnTo>
                  <a:lnTo>
                    <a:pt x="5287" y="5397"/>
                  </a:lnTo>
                  <a:lnTo>
                    <a:pt x="5240" y="5407"/>
                  </a:lnTo>
                  <a:lnTo>
                    <a:pt x="5192" y="5415"/>
                  </a:lnTo>
                  <a:lnTo>
                    <a:pt x="5145" y="5421"/>
                  </a:lnTo>
                  <a:lnTo>
                    <a:pt x="5097" y="5425"/>
                  </a:lnTo>
                  <a:lnTo>
                    <a:pt x="5048" y="5428"/>
                  </a:lnTo>
                  <a:lnTo>
                    <a:pt x="5000" y="5429"/>
                  </a:lnTo>
                  <a:lnTo>
                    <a:pt x="4952" y="5428"/>
                  </a:lnTo>
                  <a:lnTo>
                    <a:pt x="4903" y="5425"/>
                  </a:lnTo>
                  <a:lnTo>
                    <a:pt x="4855" y="5421"/>
                  </a:lnTo>
                  <a:lnTo>
                    <a:pt x="4808" y="5415"/>
                  </a:lnTo>
                  <a:lnTo>
                    <a:pt x="4760" y="5407"/>
                  </a:lnTo>
                  <a:lnTo>
                    <a:pt x="4713" y="5397"/>
                  </a:lnTo>
                  <a:lnTo>
                    <a:pt x="4667" y="5385"/>
                  </a:lnTo>
                  <a:lnTo>
                    <a:pt x="4621" y="5372"/>
                  </a:lnTo>
                  <a:lnTo>
                    <a:pt x="4575" y="5357"/>
                  </a:lnTo>
                  <a:lnTo>
                    <a:pt x="4530" y="5341"/>
                  </a:lnTo>
                  <a:lnTo>
                    <a:pt x="4485" y="5322"/>
                  </a:lnTo>
                  <a:lnTo>
                    <a:pt x="4442" y="5302"/>
                  </a:lnTo>
                  <a:lnTo>
                    <a:pt x="4398" y="5280"/>
                  </a:lnTo>
                  <a:lnTo>
                    <a:pt x="4356" y="5257"/>
                  </a:lnTo>
                  <a:lnTo>
                    <a:pt x="4315" y="5232"/>
                  </a:lnTo>
                  <a:lnTo>
                    <a:pt x="4274" y="5206"/>
                  </a:lnTo>
                  <a:lnTo>
                    <a:pt x="4235" y="5178"/>
                  </a:lnTo>
                  <a:lnTo>
                    <a:pt x="4196" y="5148"/>
                  </a:lnTo>
                  <a:lnTo>
                    <a:pt x="4159" y="5118"/>
                  </a:lnTo>
                  <a:lnTo>
                    <a:pt x="4124" y="5086"/>
                  </a:lnTo>
                  <a:lnTo>
                    <a:pt x="4089" y="5052"/>
                  </a:lnTo>
                  <a:lnTo>
                    <a:pt x="4055" y="5017"/>
                  </a:lnTo>
                  <a:lnTo>
                    <a:pt x="4023" y="4982"/>
                  </a:lnTo>
                  <a:lnTo>
                    <a:pt x="3993" y="4945"/>
                  </a:lnTo>
                  <a:lnTo>
                    <a:pt x="3963" y="4906"/>
                  </a:lnTo>
                  <a:lnTo>
                    <a:pt x="3935" y="4867"/>
                  </a:lnTo>
                  <a:lnTo>
                    <a:pt x="3909" y="4826"/>
                  </a:lnTo>
                  <a:lnTo>
                    <a:pt x="3884" y="4785"/>
                  </a:lnTo>
                  <a:lnTo>
                    <a:pt x="3861" y="4743"/>
                  </a:lnTo>
                  <a:lnTo>
                    <a:pt x="3839" y="4699"/>
                  </a:lnTo>
                  <a:lnTo>
                    <a:pt x="3819" y="4656"/>
                  </a:lnTo>
                  <a:lnTo>
                    <a:pt x="3800" y="4611"/>
                  </a:lnTo>
                  <a:lnTo>
                    <a:pt x="3784" y="4566"/>
                  </a:lnTo>
                  <a:lnTo>
                    <a:pt x="3769" y="4520"/>
                  </a:lnTo>
                  <a:lnTo>
                    <a:pt x="3756" y="4474"/>
                  </a:lnTo>
                  <a:lnTo>
                    <a:pt x="3744" y="4428"/>
                  </a:lnTo>
                  <a:lnTo>
                    <a:pt x="3734" y="4381"/>
                  </a:lnTo>
                  <a:lnTo>
                    <a:pt x="3726" y="4333"/>
                  </a:lnTo>
                  <a:lnTo>
                    <a:pt x="3720" y="4286"/>
                  </a:lnTo>
                  <a:lnTo>
                    <a:pt x="3716" y="4238"/>
                  </a:lnTo>
                  <a:lnTo>
                    <a:pt x="3713" y="4189"/>
                  </a:lnTo>
                  <a:lnTo>
                    <a:pt x="3712" y="4141"/>
                  </a:lnTo>
                  <a:lnTo>
                    <a:pt x="3713" y="4093"/>
                  </a:lnTo>
                  <a:lnTo>
                    <a:pt x="3716" y="4044"/>
                  </a:lnTo>
                  <a:lnTo>
                    <a:pt x="3720" y="3996"/>
                  </a:lnTo>
                  <a:lnTo>
                    <a:pt x="3726" y="3949"/>
                  </a:lnTo>
                  <a:lnTo>
                    <a:pt x="3734" y="3901"/>
                  </a:lnTo>
                  <a:lnTo>
                    <a:pt x="3744" y="3854"/>
                  </a:lnTo>
                  <a:lnTo>
                    <a:pt x="3756" y="3808"/>
                  </a:lnTo>
                  <a:lnTo>
                    <a:pt x="3769" y="3762"/>
                  </a:lnTo>
                  <a:lnTo>
                    <a:pt x="3784" y="3716"/>
                  </a:lnTo>
                  <a:lnTo>
                    <a:pt x="3800" y="3671"/>
                  </a:lnTo>
                  <a:lnTo>
                    <a:pt x="3819" y="3626"/>
                  </a:lnTo>
                  <a:lnTo>
                    <a:pt x="3839" y="3583"/>
                  </a:lnTo>
                  <a:lnTo>
                    <a:pt x="3861" y="3539"/>
                  </a:lnTo>
                  <a:lnTo>
                    <a:pt x="3884" y="3497"/>
                  </a:lnTo>
                  <a:lnTo>
                    <a:pt x="3909" y="3456"/>
                  </a:lnTo>
                  <a:lnTo>
                    <a:pt x="3935" y="3415"/>
                  </a:lnTo>
                  <a:lnTo>
                    <a:pt x="3963" y="3376"/>
                  </a:lnTo>
                  <a:lnTo>
                    <a:pt x="3993" y="3338"/>
                  </a:lnTo>
                  <a:lnTo>
                    <a:pt x="4023" y="3301"/>
                  </a:lnTo>
                  <a:lnTo>
                    <a:pt x="4055" y="3265"/>
                  </a:lnTo>
                  <a:lnTo>
                    <a:pt x="4089" y="3230"/>
                  </a:lnTo>
                  <a:lnTo>
                    <a:pt x="4124" y="3197"/>
                  </a:lnTo>
                  <a:lnTo>
                    <a:pt x="4159" y="3165"/>
                  </a:lnTo>
                  <a:lnTo>
                    <a:pt x="4196" y="3135"/>
                  </a:lnTo>
                  <a:lnTo>
                    <a:pt x="4235" y="3105"/>
                  </a:lnTo>
                  <a:lnTo>
                    <a:pt x="4274" y="3077"/>
                  </a:lnTo>
                  <a:lnTo>
                    <a:pt x="4315" y="3051"/>
                  </a:lnTo>
                  <a:lnTo>
                    <a:pt x="4356" y="3026"/>
                  </a:lnTo>
                  <a:lnTo>
                    <a:pt x="4398" y="3002"/>
                  </a:lnTo>
                  <a:lnTo>
                    <a:pt x="4442" y="2981"/>
                  </a:lnTo>
                  <a:lnTo>
                    <a:pt x="4485" y="2960"/>
                  </a:lnTo>
                  <a:lnTo>
                    <a:pt x="4530" y="2942"/>
                  </a:lnTo>
                  <a:lnTo>
                    <a:pt x="4575" y="2925"/>
                  </a:lnTo>
                  <a:lnTo>
                    <a:pt x="4621" y="2910"/>
                  </a:lnTo>
                  <a:lnTo>
                    <a:pt x="4667" y="2897"/>
                  </a:lnTo>
                  <a:lnTo>
                    <a:pt x="4713" y="2885"/>
                  </a:lnTo>
                  <a:lnTo>
                    <a:pt x="4760" y="2875"/>
                  </a:lnTo>
                  <a:lnTo>
                    <a:pt x="4808" y="2867"/>
                  </a:lnTo>
                  <a:lnTo>
                    <a:pt x="4855" y="2861"/>
                  </a:lnTo>
                  <a:lnTo>
                    <a:pt x="4903" y="2857"/>
                  </a:lnTo>
                  <a:lnTo>
                    <a:pt x="4952" y="2854"/>
                  </a:lnTo>
                  <a:lnTo>
                    <a:pt x="5000" y="2853"/>
                  </a:lnTo>
                  <a:lnTo>
                    <a:pt x="5048" y="2854"/>
                  </a:lnTo>
                  <a:lnTo>
                    <a:pt x="5097" y="2857"/>
                  </a:lnTo>
                  <a:lnTo>
                    <a:pt x="5145" y="2861"/>
                  </a:lnTo>
                  <a:lnTo>
                    <a:pt x="5192" y="2867"/>
                  </a:lnTo>
                  <a:lnTo>
                    <a:pt x="5240" y="2875"/>
                  </a:lnTo>
                  <a:lnTo>
                    <a:pt x="5287" y="2885"/>
                  </a:lnTo>
                  <a:lnTo>
                    <a:pt x="5333" y="2897"/>
                  </a:lnTo>
                  <a:lnTo>
                    <a:pt x="5379" y="2910"/>
                  </a:lnTo>
                  <a:lnTo>
                    <a:pt x="5425" y="2925"/>
                  </a:lnTo>
                  <a:lnTo>
                    <a:pt x="5470" y="2942"/>
                  </a:lnTo>
                  <a:lnTo>
                    <a:pt x="5515" y="2960"/>
                  </a:lnTo>
                  <a:lnTo>
                    <a:pt x="5558" y="2981"/>
                  </a:lnTo>
                  <a:lnTo>
                    <a:pt x="5602" y="3002"/>
                  </a:lnTo>
                  <a:lnTo>
                    <a:pt x="5644" y="3026"/>
                  </a:lnTo>
                  <a:lnTo>
                    <a:pt x="5685" y="3051"/>
                  </a:lnTo>
                  <a:lnTo>
                    <a:pt x="5726" y="3077"/>
                  </a:lnTo>
                  <a:lnTo>
                    <a:pt x="5765" y="3105"/>
                  </a:lnTo>
                  <a:lnTo>
                    <a:pt x="5804" y="3135"/>
                  </a:lnTo>
                  <a:lnTo>
                    <a:pt x="5841" y="3165"/>
                  </a:lnTo>
                  <a:lnTo>
                    <a:pt x="5876" y="3197"/>
                  </a:lnTo>
                  <a:lnTo>
                    <a:pt x="5911" y="3230"/>
                  </a:lnTo>
                  <a:lnTo>
                    <a:pt x="5945" y="3265"/>
                  </a:lnTo>
                  <a:lnTo>
                    <a:pt x="5977" y="3301"/>
                  </a:lnTo>
                  <a:lnTo>
                    <a:pt x="6007" y="3338"/>
                  </a:lnTo>
                  <a:lnTo>
                    <a:pt x="6037" y="3376"/>
                  </a:lnTo>
                  <a:lnTo>
                    <a:pt x="6065" y="3415"/>
                  </a:lnTo>
                  <a:lnTo>
                    <a:pt x="6091" y="3456"/>
                  </a:lnTo>
                  <a:lnTo>
                    <a:pt x="6116" y="3497"/>
                  </a:lnTo>
                  <a:lnTo>
                    <a:pt x="6139" y="3539"/>
                  </a:lnTo>
                  <a:lnTo>
                    <a:pt x="6161" y="3583"/>
                  </a:lnTo>
                  <a:lnTo>
                    <a:pt x="6181" y="3626"/>
                  </a:lnTo>
                  <a:lnTo>
                    <a:pt x="6200" y="3671"/>
                  </a:lnTo>
                  <a:lnTo>
                    <a:pt x="6216" y="3716"/>
                  </a:lnTo>
                  <a:lnTo>
                    <a:pt x="6231" y="3762"/>
                  </a:lnTo>
                  <a:lnTo>
                    <a:pt x="6244" y="3808"/>
                  </a:lnTo>
                  <a:lnTo>
                    <a:pt x="6256" y="3854"/>
                  </a:lnTo>
                  <a:lnTo>
                    <a:pt x="6266" y="3901"/>
                  </a:lnTo>
                  <a:lnTo>
                    <a:pt x="6274" y="3949"/>
                  </a:lnTo>
                  <a:lnTo>
                    <a:pt x="6280" y="3996"/>
                  </a:lnTo>
                  <a:lnTo>
                    <a:pt x="6284" y="4044"/>
                  </a:lnTo>
                  <a:lnTo>
                    <a:pt x="6287" y="4093"/>
                  </a:lnTo>
                  <a:lnTo>
                    <a:pt x="6288" y="4141"/>
                  </a:lnTo>
                  <a:close/>
                </a:path>
              </a:pathLst>
            </a:custGeom>
            <a:solidFill>
              <a:srgbClr val="BE01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54" name="Google Shape;687;p7"/>
            <p:cNvSpPr/>
            <p:nvPr/>
          </p:nvSpPr>
          <p:spPr>
            <a:xfrm>
              <a:off x="8624067" y="4459160"/>
              <a:ext cx="633600" cy="633600"/>
            </a:xfrm>
            <a:custGeom>
              <a:avLst/>
              <a:gdLst/>
              <a:ahLst/>
              <a:cxnLst/>
              <a:rect l="l" t="t" r="r" b="b"/>
              <a:pathLst>
                <a:path w="10000" h="10000" extrusionOk="0">
                  <a:moveTo>
                    <a:pt x="8897" y="4849"/>
                  </a:moveTo>
                  <a:lnTo>
                    <a:pt x="8897" y="4858"/>
                  </a:lnTo>
                  <a:lnTo>
                    <a:pt x="8900" y="4995"/>
                  </a:lnTo>
                  <a:lnTo>
                    <a:pt x="8900" y="5005"/>
                  </a:lnTo>
                  <a:lnTo>
                    <a:pt x="8897" y="5142"/>
                  </a:lnTo>
                  <a:lnTo>
                    <a:pt x="8897" y="5151"/>
                  </a:lnTo>
                  <a:lnTo>
                    <a:pt x="8889" y="5288"/>
                  </a:lnTo>
                  <a:lnTo>
                    <a:pt x="8889" y="5297"/>
                  </a:lnTo>
                  <a:lnTo>
                    <a:pt x="8876" y="5433"/>
                  </a:lnTo>
                  <a:lnTo>
                    <a:pt x="8875" y="5443"/>
                  </a:lnTo>
                  <a:lnTo>
                    <a:pt x="8857" y="5578"/>
                  </a:lnTo>
                  <a:lnTo>
                    <a:pt x="8855" y="5587"/>
                  </a:lnTo>
                  <a:lnTo>
                    <a:pt x="8833" y="5721"/>
                  </a:lnTo>
                  <a:lnTo>
                    <a:pt x="8831" y="5731"/>
                  </a:lnTo>
                  <a:lnTo>
                    <a:pt x="8803" y="5864"/>
                  </a:lnTo>
                  <a:lnTo>
                    <a:pt x="8801" y="5873"/>
                  </a:lnTo>
                  <a:lnTo>
                    <a:pt x="8768" y="6005"/>
                  </a:lnTo>
                  <a:lnTo>
                    <a:pt x="8766" y="6014"/>
                  </a:lnTo>
                  <a:lnTo>
                    <a:pt x="8728" y="6145"/>
                  </a:lnTo>
                  <a:lnTo>
                    <a:pt x="8725" y="6154"/>
                  </a:lnTo>
                  <a:lnTo>
                    <a:pt x="8683" y="6283"/>
                  </a:lnTo>
                  <a:lnTo>
                    <a:pt x="8680" y="6292"/>
                  </a:lnTo>
                  <a:lnTo>
                    <a:pt x="8632" y="6420"/>
                  </a:lnTo>
                  <a:lnTo>
                    <a:pt x="8629" y="6428"/>
                  </a:lnTo>
                  <a:lnTo>
                    <a:pt x="8577" y="6554"/>
                  </a:lnTo>
                  <a:lnTo>
                    <a:pt x="8573" y="6563"/>
                  </a:lnTo>
                  <a:lnTo>
                    <a:pt x="8516" y="6687"/>
                  </a:lnTo>
                  <a:lnTo>
                    <a:pt x="8512" y="6695"/>
                  </a:lnTo>
                  <a:lnTo>
                    <a:pt x="8450" y="6818"/>
                  </a:lnTo>
                  <a:lnTo>
                    <a:pt x="8446" y="6826"/>
                  </a:lnTo>
                  <a:lnTo>
                    <a:pt x="8380" y="6946"/>
                  </a:lnTo>
                  <a:lnTo>
                    <a:pt x="8375" y="6954"/>
                  </a:lnTo>
                  <a:lnTo>
                    <a:pt x="8304" y="7071"/>
                  </a:lnTo>
                  <a:lnTo>
                    <a:pt x="8299" y="7079"/>
                  </a:lnTo>
                  <a:lnTo>
                    <a:pt x="8225" y="7194"/>
                  </a:lnTo>
                  <a:lnTo>
                    <a:pt x="8219" y="7202"/>
                  </a:lnTo>
                  <a:lnTo>
                    <a:pt x="8140" y="7313"/>
                  </a:lnTo>
                  <a:lnTo>
                    <a:pt x="8135" y="7321"/>
                  </a:lnTo>
                  <a:lnTo>
                    <a:pt x="8052" y="7429"/>
                  </a:lnTo>
                  <a:lnTo>
                    <a:pt x="8046" y="7436"/>
                  </a:lnTo>
                  <a:lnTo>
                    <a:pt x="7959" y="7541"/>
                  </a:lnTo>
                  <a:lnTo>
                    <a:pt x="7953" y="7548"/>
                  </a:lnTo>
                  <a:lnTo>
                    <a:pt x="7862" y="7650"/>
                  </a:lnTo>
                  <a:lnTo>
                    <a:pt x="7856" y="7657"/>
                  </a:lnTo>
                  <a:lnTo>
                    <a:pt x="7761" y="7755"/>
                  </a:lnTo>
                  <a:lnTo>
                    <a:pt x="7755" y="7761"/>
                  </a:lnTo>
                  <a:lnTo>
                    <a:pt x="7657" y="7856"/>
                  </a:lnTo>
                  <a:lnTo>
                    <a:pt x="7650" y="7862"/>
                  </a:lnTo>
                  <a:lnTo>
                    <a:pt x="7562" y="7941"/>
                  </a:lnTo>
                  <a:lnTo>
                    <a:pt x="7550" y="7955"/>
                  </a:lnTo>
                  <a:lnTo>
                    <a:pt x="7527" y="7979"/>
                  </a:lnTo>
                  <a:lnTo>
                    <a:pt x="7501" y="7999"/>
                  </a:lnTo>
                  <a:lnTo>
                    <a:pt x="7474" y="8015"/>
                  </a:lnTo>
                  <a:lnTo>
                    <a:pt x="7436" y="8046"/>
                  </a:lnTo>
                  <a:lnTo>
                    <a:pt x="7429" y="8052"/>
                  </a:lnTo>
                  <a:lnTo>
                    <a:pt x="7321" y="8135"/>
                  </a:lnTo>
                  <a:lnTo>
                    <a:pt x="7313" y="8140"/>
                  </a:lnTo>
                  <a:lnTo>
                    <a:pt x="7202" y="8219"/>
                  </a:lnTo>
                  <a:lnTo>
                    <a:pt x="7194" y="8225"/>
                  </a:lnTo>
                  <a:lnTo>
                    <a:pt x="7079" y="8299"/>
                  </a:lnTo>
                  <a:lnTo>
                    <a:pt x="7071" y="8304"/>
                  </a:lnTo>
                  <a:lnTo>
                    <a:pt x="6954" y="8375"/>
                  </a:lnTo>
                  <a:lnTo>
                    <a:pt x="6946" y="8380"/>
                  </a:lnTo>
                  <a:lnTo>
                    <a:pt x="6826" y="8446"/>
                  </a:lnTo>
                  <a:lnTo>
                    <a:pt x="6818" y="8450"/>
                  </a:lnTo>
                  <a:lnTo>
                    <a:pt x="6695" y="8512"/>
                  </a:lnTo>
                  <a:lnTo>
                    <a:pt x="6687" y="8516"/>
                  </a:lnTo>
                  <a:lnTo>
                    <a:pt x="6563" y="8573"/>
                  </a:lnTo>
                  <a:lnTo>
                    <a:pt x="6554" y="8577"/>
                  </a:lnTo>
                  <a:lnTo>
                    <a:pt x="6428" y="8629"/>
                  </a:lnTo>
                  <a:lnTo>
                    <a:pt x="6420" y="8632"/>
                  </a:lnTo>
                  <a:lnTo>
                    <a:pt x="6292" y="8680"/>
                  </a:lnTo>
                  <a:lnTo>
                    <a:pt x="6283" y="8683"/>
                  </a:lnTo>
                  <a:lnTo>
                    <a:pt x="6154" y="8725"/>
                  </a:lnTo>
                  <a:lnTo>
                    <a:pt x="6145" y="8728"/>
                  </a:lnTo>
                  <a:lnTo>
                    <a:pt x="6014" y="8766"/>
                  </a:lnTo>
                  <a:lnTo>
                    <a:pt x="6005" y="8768"/>
                  </a:lnTo>
                  <a:lnTo>
                    <a:pt x="5873" y="8801"/>
                  </a:lnTo>
                  <a:lnTo>
                    <a:pt x="5864" y="8803"/>
                  </a:lnTo>
                  <a:lnTo>
                    <a:pt x="5731" y="8831"/>
                  </a:lnTo>
                  <a:lnTo>
                    <a:pt x="5721" y="8833"/>
                  </a:lnTo>
                  <a:lnTo>
                    <a:pt x="5587" y="8855"/>
                  </a:lnTo>
                  <a:lnTo>
                    <a:pt x="5578" y="8857"/>
                  </a:lnTo>
                  <a:lnTo>
                    <a:pt x="5443" y="8875"/>
                  </a:lnTo>
                  <a:lnTo>
                    <a:pt x="5433" y="8876"/>
                  </a:lnTo>
                  <a:lnTo>
                    <a:pt x="5297" y="8889"/>
                  </a:lnTo>
                  <a:lnTo>
                    <a:pt x="5288" y="8889"/>
                  </a:lnTo>
                  <a:lnTo>
                    <a:pt x="5151" y="8897"/>
                  </a:lnTo>
                  <a:lnTo>
                    <a:pt x="5142" y="8897"/>
                  </a:lnTo>
                  <a:lnTo>
                    <a:pt x="5005" y="8900"/>
                  </a:lnTo>
                  <a:lnTo>
                    <a:pt x="4995" y="8900"/>
                  </a:lnTo>
                  <a:lnTo>
                    <a:pt x="4858" y="8897"/>
                  </a:lnTo>
                  <a:lnTo>
                    <a:pt x="4849" y="8897"/>
                  </a:lnTo>
                  <a:lnTo>
                    <a:pt x="4712" y="8889"/>
                  </a:lnTo>
                  <a:lnTo>
                    <a:pt x="4703" y="8889"/>
                  </a:lnTo>
                  <a:lnTo>
                    <a:pt x="4567" y="8876"/>
                  </a:lnTo>
                  <a:lnTo>
                    <a:pt x="4557" y="8875"/>
                  </a:lnTo>
                  <a:lnTo>
                    <a:pt x="4422" y="8857"/>
                  </a:lnTo>
                  <a:lnTo>
                    <a:pt x="4413" y="8855"/>
                  </a:lnTo>
                  <a:lnTo>
                    <a:pt x="4279" y="8833"/>
                  </a:lnTo>
                  <a:lnTo>
                    <a:pt x="4269" y="8831"/>
                  </a:lnTo>
                  <a:lnTo>
                    <a:pt x="4136" y="8803"/>
                  </a:lnTo>
                  <a:lnTo>
                    <a:pt x="4127" y="8801"/>
                  </a:lnTo>
                  <a:lnTo>
                    <a:pt x="3995" y="8768"/>
                  </a:lnTo>
                  <a:lnTo>
                    <a:pt x="3986" y="8766"/>
                  </a:lnTo>
                  <a:lnTo>
                    <a:pt x="3855" y="8728"/>
                  </a:lnTo>
                  <a:lnTo>
                    <a:pt x="3846" y="8725"/>
                  </a:lnTo>
                  <a:lnTo>
                    <a:pt x="3717" y="8683"/>
                  </a:lnTo>
                  <a:lnTo>
                    <a:pt x="3708" y="8680"/>
                  </a:lnTo>
                  <a:lnTo>
                    <a:pt x="3580" y="8632"/>
                  </a:lnTo>
                  <a:lnTo>
                    <a:pt x="3572" y="8629"/>
                  </a:lnTo>
                  <a:lnTo>
                    <a:pt x="3446" y="8577"/>
                  </a:lnTo>
                  <a:lnTo>
                    <a:pt x="3437" y="8573"/>
                  </a:lnTo>
                  <a:lnTo>
                    <a:pt x="3313" y="8516"/>
                  </a:lnTo>
                  <a:lnTo>
                    <a:pt x="3305" y="8512"/>
                  </a:lnTo>
                  <a:lnTo>
                    <a:pt x="3182" y="8450"/>
                  </a:lnTo>
                  <a:lnTo>
                    <a:pt x="3174" y="8446"/>
                  </a:lnTo>
                  <a:lnTo>
                    <a:pt x="3054" y="8380"/>
                  </a:lnTo>
                  <a:lnTo>
                    <a:pt x="3046" y="8375"/>
                  </a:lnTo>
                  <a:lnTo>
                    <a:pt x="2929" y="8304"/>
                  </a:lnTo>
                  <a:lnTo>
                    <a:pt x="2921" y="8299"/>
                  </a:lnTo>
                  <a:lnTo>
                    <a:pt x="2806" y="8225"/>
                  </a:lnTo>
                  <a:lnTo>
                    <a:pt x="2798" y="8219"/>
                  </a:lnTo>
                  <a:lnTo>
                    <a:pt x="2687" y="8140"/>
                  </a:lnTo>
                  <a:lnTo>
                    <a:pt x="2679" y="8135"/>
                  </a:lnTo>
                  <a:lnTo>
                    <a:pt x="2571" y="8052"/>
                  </a:lnTo>
                  <a:lnTo>
                    <a:pt x="2564" y="8046"/>
                  </a:lnTo>
                  <a:lnTo>
                    <a:pt x="2526" y="8015"/>
                  </a:lnTo>
                  <a:lnTo>
                    <a:pt x="2499" y="7999"/>
                  </a:lnTo>
                  <a:lnTo>
                    <a:pt x="2473" y="7979"/>
                  </a:lnTo>
                  <a:lnTo>
                    <a:pt x="2450" y="7955"/>
                  </a:lnTo>
                  <a:lnTo>
                    <a:pt x="2438" y="7941"/>
                  </a:lnTo>
                  <a:lnTo>
                    <a:pt x="2350" y="7862"/>
                  </a:lnTo>
                  <a:lnTo>
                    <a:pt x="2343" y="7856"/>
                  </a:lnTo>
                  <a:lnTo>
                    <a:pt x="2245" y="7761"/>
                  </a:lnTo>
                  <a:lnTo>
                    <a:pt x="2239" y="7755"/>
                  </a:lnTo>
                  <a:lnTo>
                    <a:pt x="2144" y="7657"/>
                  </a:lnTo>
                  <a:lnTo>
                    <a:pt x="2138" y="7650"/>
                  </a:lnTo>
                  <a:lnTo>
                    <a:pt x="2047" y="7548"/>
                  </a:lnTo>
                  <a:lnTo>
                    <a:pt x="2041" y="7541"/>
                  </a:lnTo>
                  <a:lnTo>
                    <a:pt x="1954" y="7436"/>
                  </a:lnTo>
                  <a:lnTo>
                    <a:pt x="1948" y="7429"/>
                  </a:lnTo>
                  <a:lnTo>
                    <a:pt x="1865" y="7321"/>
                  </a:lnTo>
                  <a:lnTo>
                    <a:pt x="1860" y="7313"/>
                  </a:lnTo>
                  <a:lnTo>
                    <a:pt x="1781" y="7202"/>
                  </a:lnTo>
                  <a:lnTo>
                    <a:pt x="1775" y="7194"/>
                  </a:lnTo>
                  <a:lnTo>
                    <a:pt x="1701" y="7079"/>
                  </a:lnTo>
                  <a:lnTo>
                    <a:pt x="1696" y="7071"/>
                  </a:lnTo>
                  <a:lnTo>
                    <a:pt x="1625" y="6954"/>
                  </a:lnTo>
                  <a:lnTo>
                    <a:pt x="1620" y="6946"/>
                  </a:lnTo>
                  <a:lnTo>
                    <a:pt x="1554" y="6826"/>
                  </a:lnTo>
                  <a:lnTo>
                    <a:pt x="1550" y="6818"/>
                  </a:lnTo>
                  <a:lnTo>
                    <a:pt x="1488" y="6695"/>
                  </a:lnTo>
                  <a:lnTo>
                    <a:pt x="1484" y="6687"/>
                  </a:lnTo>
                  <a:lnTo>
                    <a:pt x="1427" y="6563"/>
                  </a:lnTo>
                  <a:lnTo>
                    <a:pt x="1423" y="6554"/>
                  </a:lnTo>
                  <a:lnTo>
                    <a:pt x="1371" y="6428"/>
                  </a:lnTo>
                  <a:lnTo>
                    <a:pt x="1368" y="6420"/>
                  </a:lnTo>
                  <a:lnTo>
                    <a:pt x="1320" y="6292"/>
                  </a:lnTo>
                  <a:lnTo>
                    <a:pt x="1317" y="6283"/>
                  </a:lnTo>
                  <a:lnTo>
                    <a:pt x="1275" y="6154"/>
                  </a:lnTo>
                  <a:lnTo>
                    <a:pt x="1272" y="6145"/>
                  </a:lnTo>
                  <a:lnTo>
                    <a:pt x="1234" y="6014"/>
                  </a:lnTo>
                  <a:lnTo>
                    <a:pt x="1232" y="6005"/>
                  </a:lnTo>
                  <a:lnTo>
                    <a:pt x="1199" y="5873"/>
                  </a:lnTo>
                  <a:lnTo>
                    <a:pt x="1197" y="5864"/>
                  </a:lnTo>
                  <a:lnTo>
                    <a:pt x="1169" y="5731"/>
                  </a:lnTo>
                  <a:lnTo>
                    <a:pt x="1167" y="5721"/>
                  </a:lnTo>
                  <a:lnTo>
                    <a:pt x="1145" y="5587"/>
                  </a:lnTo>
                  <a:lnTo>
                    <a:pt x="1143" y="5578"/>
                  </a:lnTo>
                  <a:lnTo>
                    <a:pt x="1125" y="5443"/>
                  </a:lnTo>
                  <a:lnTo>
                    <a:pt x="1124" y="5433"/>
                  </a:lnTo>
                  <a:lnTo>
                    <a:pt x="1111" y="5297"/>
                  </a:lnTo>
                  <a:lnTo>
                    <a:pt x="1111" y="5288"/>
                  </a:lnTo>
                  <a:lnTo>
                    <a:pt x="1103" y="5151"/>
                  </a:lnTo>
                  <a:lnTo>
                    <a:pt x="1103" y="5142"/>
                  </a:lnTo>
                  <a:lnTo>
                    <a:pt x="1100" y="5005"/>
                  </a:lnTo>
                  <a:lnTo>
                    <a:pt x="1100" y="4995"/>
                  </a:lnTo>
                  <a:lnTo>
                    <a:pt x="1103" y="4858"/>
                  </a:lnTo>
                  <a:lnTo>
                    <a:pt x="1103" y="4849"/>
                  </a:lnTo>
                  <a:lnTo>
                    <a:pt x="1111" y="4712"/>
                  </a:lnTo>
                  <a:lnTo>
                    <a:pt x="1111" y="4703"/>
                  </a:lnTo>
                  <a:lnTo>
                    <a:pt x="1124" y="4567"/>
                  </a:lnTo>
                  <a:lnTo>
                    <a:pt x="1125" y="4557"/>
                  </a:lnTo>
                  <a:lnTo>
                    <a:pt x="1143" y="4422"/>
                  </a:lnTo>
                  <a:lnTo>
                    <a:pt x="1145" y="4413"/>
                  </a:lnTo>
                  <a:lnTo>
                    <a:pt x="1167" y="4279"/>
                  </a:lnTo>
                  <a:lnTo>
                    <a:pt x="1169" y="4269"/>
                  </a:lnTo>
                  <a:lnTo>
                    <a:pt x="1197" y="4136"/>
                  </a:lnTo>
                  <a:lnTo>
                    <a:pt x="1199" y="4127"/>
                  </a:lnTo>
                  <a:lnTo>
                    <a:pt x="1232" y="3995"/>
                  </a:lnTo>
                  <a:lnTo>
                    <a:pt x="1234" y="3986"/>
                  </a:lnTo>
                  <a:lnTo>
                    <a:pt x="1272" y="3855"/>
                  </a:lnTo>
                  <a:lnTo>
                    <a:pt x="1275" y="3846"/>
                  </a:lnTo>
                  <a:lnTo>
                    <a:pt x="1317" y="3717"/>
                  </a:lnTo>
                  <a:lnTo>
                    <a:pt x="1320" y="3708"/>
                  </a:lnTo>
                  <a:lnTo>
                    <a:pt x="1368" y="3580"/>
                  </a:lnTo>
                  <a:lnTo>
                    <a:pt x="1371" y="3572"/>
                  </a:lnTo>
                  <a:lnTo>
                    <a:pt x="1423" y="3446"/>
                  </a:lnTo>
                  <a:lnTo>
                    <a:pt x="1427" y="3437"/>
                  </a:lnTo>
                  <a:lnTo>
                    <a:pt x="1484" y="3313"/>
                  </a:lnTo>
                  <a:lnTo>
                    <a:pt x="1488" y="3305"/>
                  </a:lnTo>
                  <a:lnTo>
                    <a:pt x="1550" y="3182"/>
                  </a:lnTo>
                  <a:lnTo>
                    <a:pt x="1554" y="3174"/>
                  </a:lnTo>
                  <a:lnTo>
                    <a:pt x="1620" y="3054"/>
                  </a:lnTo>
                  <a:lnTo>
                    <a:pt x="1625" y="3046"/>
                  </a:lnTo>
                  <a:lnTo>
                    <a:pt x="1696" y="2929"/>
                  </a:lnTo>
                  <a:lnTo>
                    <a:pt x="1701" y="2921"/>
                  </a:lnTo>
                  <a:lnTo>
                    <a:pt x="1775" y="2806"/>
                  </a:lnTo>
                  <a:lnTo>
                    <a:pt x="1781" y="2798"/>
                  </a:lnTo>
                  <a:lnTo>
                    <a:pt x="1860" y="2687"/>
                  </a:lnTo>
                  <a:lnTo>
                    <a:pt x="1865" y="2679"/>
                  </a:lnTo>
                  <a:lnTo>
                    <a:pt x="1948" y="2571"/>
                  </a:lnTo>
                  <a:lnTo>
                    <a:pt x="1954" y="2564"/>
                  </a:lnTo>
                  <a:lnTo>
                    <a:pt x="2041" y="2459"/>
                  </a:lnTo>
                  <a:lnTo>
                    <a:pt x="2047" y="2452"/>
                  </a:lnTo>
                  <a:lnTo>
                    <a:pt x="2138" y="2350"/>
                  </a:lnTo>
                  <a:lnTo>
                    <a:pt x="2144" y="2343"/>
                  </a:lnTo>
                  <a:lnTo>
                    <a:pt x="2239" y="2245"/>
                  </a:lnTo>
                  <a:lnTo>
                    <a:pt x="2245" y="2239"/>
                  </a:lnTo>
                  <a:lnTo>
                    <a:pt x="2343" y="2144"/>
                  </a:lnTo>
                  <a:lnTo>
                    <a:pt x="2350" y="2138"/>
                  </a:lnTo>
                  <a:lnTo>
                    <a:pt x="2452" y="2047"/>
                  </a:lnTo>
                  <a:lnTo>
                    <a:pt x="2459" y="2041"/>
                  </a:lnTo>
                  <a:lnTo>
                    <a:pt x="2564" y="1954"/>
                  </a:lnTo>
                  <a:lnTo>
                    <a:pt x="2571" y="1948"/>
                  </a:lnTo>
                  <a:lnTo>
                    <a:pt x="2679" y="1865"/>
                  </a:lnTo>
                  <a:lnTo>
                    <a:pt x="2687" y="1860"/>
                  </a:lnTo>
                  <a:lnTo>
                    <a:pt x="2798" y="1781"/>
                  </a:lnTo>
                  <a:lnTo>
                    <a:pt x="2806" y="1775"/>
                  </a:lnTo>
                  <a:lnTo>
                    <a:pt x="2921" y="1701"/>
                  </a:lnTo>
                  <a:lnTo>
                    <a:pt x="2929" y="1696"/>
                  </a:lnTo>
                  <a:lnTo>
                    <a:pt x="3046" y="1625"/>
                  </a:lnTo>
                  <a:lnTo>
                    <a:pt x="3054" y="1620"/>
                  </a:lnTo>
                  <a:lnTo>
                    <a:pt x="3174" y="1554"/>
                  </a:lnTo>
                  <a:lnTo>
                    <a:pt x="3182" y="1550"/>
                  </a:lnTo>
                  <a:lnTo>
                    <a:pt x="3305" y="1488"/>
                  </a:lnTo>
                  <a:lnTo>
                    <a:pt x="3313" y="1484"/>
                  </a:lnTo>
                  <a:lnTo>
                    <a:pt x="3437" y="1427"/>
                  </a:lnTo>
                  <a:lnTo>
                    <a:pt x="3446" y="1423"/>
                  </a:lnTo>
                  <a:lnTo>
                    <a:pt x="3572" y="1371"/>
                  </a:lnTo>
                  <a:lnTo>
                    <a:pt x="3580" y="1368"/>
                  </a:lnTo>
                  <a:lnTo>
                    <a:pt x="3708" y="1320"/>
                  </a:lnTo>
                  <a:lnTo>
                    <a:pt x="3717" y="1317"/>
                  </a:lnTo>
                  <a:lnTo>
                    <a:pt x="3846" y="1275"/>
                  </a:lnTo>
                  <a:lnTo>
                    <a:pt x="3855" y="1272"/>
                  </a:lnTo>
                  <a:lnTo>
                    <a:pt x="3986" y="1234"/>
                  </a:lnTo>
                  <a:lnTo>
                    <a:pt x="3995" y="1232"/>
                  </a:lnTo>
                  <a:lnTo>
                    <a:pt x="4127" y="1199"/>
                  </a:lnTo>
                  <a:lnTo>
                    <a:pt x="4136" y="1197"/>
                  </a:lnTo>
                  <a:lnTo>
                    <a:pt x="4269" y="1169"/>
                  </a:lnTo>
                  <a:lnTo>
                    <a:pt x="4279" y="1167"/>
                  </a:lnTo>
                  <a:lnTo>
                    <a:pt x="4413" y="1145"/>
                  </a:lnTo>
                  <a:lnTo>
                    <a:pt x="4422" y="1143"/>
                  </a:lnTo>
                  <a:lnTo>
                    <a:pt x="4557" y="1125"/>
                  </a:lnTo>
                  <a:lnTo>
                    <a:pt x="4567" y="1124"/>
                  </a:lnTo>
                  <a:lnTo>
                    <a:pt x="4703" y="1111"/>
                  </a:lnTo>
                  <a:lnTo>
                    <a:pt x="4712" y="1111"/>
                  </a:lnTo>
                  <a:lnTo>
                    <a:pt x="4849" y="1103"/>
                  </a:lnTo>
                  <a:lnTo>
                    <a:pt x="4858" y="1103"/>
                  </a:lnTo>
                  <a:lnTo>
                    <a:pt x="4995" y="1100"/>
                  </a:lnTo>
                  <a:lnTo>
                    <a:pt x="5005" y="1100"/>
                  </a:lnTo>
                  <a:lnTo>
                    <a:pt x="5142" y="1103"/>
                  </a:lnTo>
                  <a:lnTo>
                    <a:pt x="5151" y="1103"/>
                  </a:lnTo>
                  <a:lnTo>
                    <a:pt x="5288" y="1111"/>
                  </a:lnTo>
                  <a:lnTo>
                    <a:pt x="5297" y="1111"/>
                  </a:lnTo>
                  <a:lnTo>
                    <a:pt x="5433" y="1124"/>
                  </a:lnTo>
                  <a:lnTo>
                    <a:pt x="5443" y="1125"/>
                  </a:lnTo>
                  <a:lnTo>
                    <a:pt x="5578" y="1143"/>
                  </a:lnTo>
                  <a:lnTo>
                    <a:pt x="5587" y="1145"/>
                  </a:lnTo>
                  <a:lnTo>
                    <a:pt x="5721" y="1167"/>
                  </a:lnTo>
                  <a:lnTo>
                    <a:pt x="5731" y="1169"/>
                  </a:lnTo>
                  <a:lnTo>
                    <a:pt x="5864" y="1197"/>
                  </a:lnTo>
                  <a:lnTo>
                    <a:pt x="5873" y="1199"/>
                  </a:lnTo>
                  <a:lnTo>
                    <a:pt x="6005" y="1232"/>
                  </a:lnTo>
                  <a:lnTo>
                    <a:pt x="6014" y="1234"/>
                  </a:lnTo>
                  <a:lnTo>
                    <a:pt x="6145" y="1272"/>
                  </a:lnTo>
                  <a:lnTo>
                    <a:pt x="6154" y="1275"/>
                  </a:lnTo>
                  <a:lnTo>
                    <a:pt x="6283" y="1317"/>
                  </a:lnTo>
                  <a:lnTo>
                    <a:pt x="6292" y="1320"/>
                  </a:lnTo>
                  <a:lnTo>
                    <a:pt x="6420" y="1368"/>
                  </a:lnTo>
                  <a:lnTo>
                    <a:pt x="6428" y="1371"/>
                  </a:lnTo>
                  <a:lnTo>
                    <a:pt x="6554" y="1423"/>
                  </a:lnTo>
                  <a:lnTo>
                    <a:pt x="6563" y="1427"/>
                  </a:lnTo>
                  <a:lnTo>
                    <a:pt x="6687" y="1484"/>
                  </a:lnTo>
                  <a:lnTo>
                    <a:pt x="6695" y="1488"/>
                  </a:lnTo>
                  <a:lnTo>
                    <a:pt x="6818" y="1550"/>
                  </a:lnTo>
                  <a:lnTo>
                    <a:pt x="6826" y="1554"/>
                  </a:lnTo>
                  <a:lnTo>
                    <a:pt x="6946" y="1620"/>
                  </a:lnTo>
                  <a:lnTo>
                    <a:pt x="6954" y="1625"/>
                  </a:lnTo>
                  <a:lnTo>
                    <a:pt x="7071" y="1696"/>
                  </a:lnTo>
                  <a:lnTo>
                    <a:pt x="7079" y="1701"/>
                  </a:lnTo>
                  <a:lnTo>
                    <a:pt x="7194" y="1775"/>
                  </a:lnTo>
                  <a:lnTo>
                    <a:pt x="7202" y="1781"/>
                  </a:lnTo>
                  <a:lnTo>
                    <a:pt x="7313" y="1860"/>
                  </a:lnTo>
                  <a:lnTo>
                    <a:pt x="7321" y="1865"/>
                  </a:lnTo>
                  <a:lnTo>
                    <a:pt x="7429" y="1948"/>
                  </a:lnTo>
                  <a:lnTo>
                    <a:pt x="7436" y="1954"/>
                  </a:lnTo>
                  <a:lnTo>
                    <a:pt x="7541" y="2041"/>
                  </a:lnTo>
                  <a:lnTo>
                    <a:pt x="7548" y="2047"/>
                  </a:lnTo>
                  <a:lnTo>
                    <a:pt x="7650" y="2138"/>
                  </a:lnTo>
                  <a:lnTo>
                    <a:pt x="7657" y="2144"/>
                  </a:lnTo>
                  <a:lnTo>
                    <a:pt x="7755" y="2239"/>
                  </a:lnTo>
                  <a:lnTo>
                    <a:pt x="7761" y="2245"/>
                  </a:lnTo>
                  <a:lnTo>
                    <a:pt x="7856" y="2343"/>
                  </a:lnTo>
                  <a:lnTo>
                    <a:pt x="7862" y="2350"/>
                  </a:lnTo>
                  <a:lnTo>
                    <a:pt x="7953" y="2452"/>
                  </a:lnTo>
                  <a:lnTo>
                    <a:pt x="7959" y="2459"/>
                  </a:lnTo>
                  <a:lnTo>
                    <a:pt x="8046" y="2564"/>
                  </a:lnTo>
                  <a:lnTo>
                    <a:pt x="8052" y="2571"/>
                  </a:lnTo>
                  <a:lnTo>
                    <a:pt x="8135" y="2679"/>
                  </a:lnTo>
                  <a:lnTo>
                    <a:pt x="8140" y="2687"/>
                  </a:lnTo>
                  <a:lnTo>
                    <a:pt x="8219" y="2798"/>
                  </a:lnTo>
                  <a:lnTo>
                    <a:pt x="8225" y="2806"/>
                  </a:lnTo>
                  <a:lnTo>
                    <a:pt x="8299" y="2921"/>
                  </a:lnTo>
                  <a:lnTo>
                    <a:pt x="8304" y="2929"/>
                  </a:lnTo>
                  <a:lnTo>
                    <a:pt x="8375" y="3046"/>
                  </a:lnTo>
                  <a:lnTo>
                    <a:pt x="8380" y="3054"/>
                  </a:lnTo>
                  <a:lnTo>
                    <a:pt x="8446" y="3174"/>
                  </a:lnTo>
                  <a:lnTo>
                    <a:pt x="8450" y="3182"/>
                  </a:lnTo>
                  <a:lnTo>
                    <a:pt x="8512" y="3305"/>
                  </a:lnTo>
                  <a:lnTo>
                    <a:pt x="8516" y="3313"/>
                  </a:lnTo>
                  <a:lnTo>
                    <a:pt x="8573" y="3437"/>
                  </a:lnTo>
                  <a:lnTo>
                    <a:pt x="8577" y="3446"/>
                  </a:lnTo>
                  <a:lnTo>
                    <a:pt x="8629" y="3572"/>
                  </a:lnTo>
                  <a:lnTo>
                    <a:pt x="8632" y="3580"/>
                  </a:lnTo>
                  <a:lnTo>
                    <a:pt x="8680" y="3708"/>
                  </a:lnTo>
                  <a:lnTo>
                    <a:pt x="8683" y="3717"/>
                  </a:lnTo>
                  <a:lnTo>
                    <a:pt x="8725" y="3846"/>
                  </a:lnTo>
                  <a:lnTo>
                    <a:pt x="8728" y="3855"/>
                  </a:lnTo>
                  <a:lnTo>
                    <a:pt x="8766" y="3986"/>
                  </a:lnTo>
                  <a:lnTo>
                    <a:pt x="8768" y="3995"/>
                  </a:lnTo>
                  <a:lnTo>
                    <a:pt x="8801" y="4127"/>
                  </a:lnTo>
                  <a:lnTo>
                    <a:pt x="8803" y="4136"/>
                  </a:lnTo>
                  <a:lnTo>
                    <a:pt x="8831" y="4269"/>
                  </a:lnTo>
                  <a:lnTo>
                    <a:pt x="8833" y="4279"/>
                  </a:lnTo>
                  <a:lnTo>
                    <a:pt x="8855" y="4413"/>
                  </a:lnTo>
                  <a:lnTo>
                    <a:pt x="8857" y="4422"/>
                  </a:lnTo>
                  <a:lnTo>
                    <a:pt x="8875" y="4557"/>
                  </a:lnTo>
                  <a:lnTo>
                    <a:pt x="8876" y="4567"/>
                  </a:lnTo>
                  <a:lnTo>
                    <a:pt x="8889" y="4703"/>
                  </a:lnTo>
                  <a:lnTo>
                    <a:pt x="8889" y="4712"/>
                  </a:lnTo>
                  <a:lnTo>
                    <a:pt x="8897" y="4849"/>
                  </a:lnTo>
                  <a:close/>
                  <a:moveTo>
                    <a:pt x="8390" y="5255"/>
                  </a:moveTo>
                  <a:lnTo>
                    <a:pt x="8398" y="5128"/>
                  </a:lnTo>
                  <a:lnTo>
                    <a:pt x="8400" y="5000"/>
                  </a:lnTo>
                  <a:lnTo>
                    <a:pt x="8398" y="4872"/>
                  </a:lnTo>
                  <a:lnTo>
                    <a:pt x="8390" y="4745"/>
                  </a:lnTo>
                  <a:lnTo>
                    <a:pt x="8378" y="4618"/>
                  </a:lnTo>
                  <a:lnTo>
                    <a:pt x="8362" y="4492"/>
                  </a:lnTo>
                  <a:lnTo>
                    <a:pt x="8340" y="4367"/>
                  </a:lnTo>
                  <a:lnTo>
                    <a:pt x="8315" y="4243"/>
                  </a:lnTo>
                  <a:lnTo>
                    <a:pt x="8284" y="4120"/>
                  </a:lnTo>
                  <a:lnTo>
                    <a:pt x="8249" y="3998"/>
                  </a:lnTo>
                  <a:lnTo>
                    <a:pt x="8209" y="3878"/>
                  </a:lnTo>
                  <a:lnTo>
                    <a:pt x="8165" y="3759"/>
                  </a:lnTo>
                  <a:lnTo>
                    <a:pt x="8117" y="3641"/>
                  </a:lnTo>
                  <a:lnTo>
                    <a:pt x="8064" y="3526"/>
                  </a:lnTo>
                  <a:lnTo>
                    <a:pt x="8006" y="3412"/>
                  </a:lnTo>
                  <a:lnTo>
                    <a:pt x="7944" y="3300"/>
                  </a:lnTo>
                  <a:lnTo>
                    <a:pt x="7879" y="3190"/>
                  </a:lnTo>
                  <a:lnTo>
                    <a:pt x="7809" y="3084"/>
                  </a:lnTo>
                  <a:lnTo>
                    <a:pt x="7735" y="2980"/>
                  </a:lnTo>
                  <a:lnTo>
                    <a:pt x="7658" y="2879"/>
                  </a:lnTo>
                  <a:lnTo>
                    <a:pt x="7577" y="2782"/>
                  </a:lnTo>
                  <a:lnTo>
                    <a:pt x="7492" y="2687"/>
                  </a:lnTo>
                  <a:lnTo>
                    <a:pt x="7404" y="2596"/>
                  </a:lnTo>
                  <a:lnTo>
                    <a:pt x="7313" y="2508"/>
                  </a:lnTo>
                  <a:lnTo>
                    <a:pt x="7218" y="2423"/>
                  </a:lnTo>
                  <a:lnTo>
                    <a:pt x="7121" y="2342"/>
                  </a:lnTo>
                  <a:lnTo>
                    <a:pt x="7020" y="2265"/>
                  </a:lnTo>
                  <a:lnTo>
                    <a:pt x="6916" y="2191"/>
                  </a:lnTo>
                  <a:lnTo>
                    <a:pt x="6810" y="2121"/>
                  </a:lnTo>
                  <a:lnTo>
                    <a:pt x="6700" y="2056"/>
                  </a:lnTo>
                  <a:lnTo>
                    <a:pt x="6588" y="1994"/>
                  </a:lnTo>
                  <a:lnTo>
                    <a:pt x="6474" y="1936"/>
                  </a:lnTo>
                  <a:lnTo>
                    <a:pt x="6359" y="1883"/>
                  </a:lnTo>
                  <a:lnTo>
                    <a:pt x="6241" y="1835"/>
                  </a:lnTo>
                  <a:lnTo>
                    <a:pt x="6122" y="1791"/>
                  </a:lnTo>
                  <a:lnTo>
                    <a:pt x="6002" y="1751"/>
                  </a:lnTo>
                  <a:lnTo>
                    <a:pt x="5880" y="1716"/>
                  </a:lnTo>
                  <a:lnTo>
                    <a:pt x="5757" y="1685"/>
                  </a:lnTo>
                  <a:lnTo>
                    <a:pt x="5633" y="1660"/>
                  </a:lnTo>
                  <a:lnTo>
                    <a:pt x="5508" y="1638"/>
                  </a:lnTo>
                  <a:lnTo>
                    <a:pt x="5382" y="1622"/>
                  </a:lnTo>
                  <a:lnTo>
                    <a:pt x="5255" y="1610"/>
                  </a:lnTo>
                  <a:lnTo>
                    <a:pt x="5128" y="1602"/>
                  </a:lnTo>
                  <a:lnTo>
                    <a:pt x="5000" y="1600"/>
                  </a:lnTo>
                  <a:lnTo>
                    <a:pt x="4872" y="1602"/>
                  </a:lnTo>
                  <a:lnTo>
                    <a:pt x="4745" y="1610"/>
                  </a:lnTo>
                  <a:lnTo>
                    <a:pt x="4618" y="1622"/>
                  </a:lnTo>
                  <a:lnTo>
                    <a:pt x="4492" y="1638"/>
                  </a:lnTo>
                  <a:lnTo>
                    <a:pt x="4367" y="1660"/>
                  </a:lnTo>
                  <a:lnTo>
                    <a:pt x="4243" y="1685"/>
                  </a:lnTo>
                  <a:lnTo>
                    <a:pt x="4120" y="1716"/>
                  </a:lnTo>
                  <a:lnTo>
                    <a:pt x="3998" y="1751"/>
                  </a:lnTo>
                  <a:lnTo>
                    <a:pt x="3878" y="1791"/>
                  </a:lnTo>
                  <a:lnTo>
                    <a:pt x="3759" y="1835"/>
                  </a:lnTo>
                  <a:lnTo>
                    <a:pt x="3641" y="1883"/>
                  </a:lnTo>
                  <a:lnTo>
                    <a:pt x="3526" y="1936"/>
                  </a:lnTo>
                  <a:lnTo>
                    <a:pt x="3412" y="1994"/>
                  </a:lnTo>
                  <a:lnTo>
                    <a:pt x="3300" y="2056"/>
                  </a:lnTo>
                  <a:lnTo>
                    <a:pt x="3190" y="2121"/>
                  </a:lnTo>
                  <a:lnTo>
                    <a:pt x="3084" y="2191"/>
                  </a:lnTo>
                  <a:lnTo>
                    <a:pt x="2980" y="2265"/>
                  </a:lnTo>
                  <a:lnTo>
                    <a:pt x="2879" y="2342"/>
                  </a:lnTo>
                  <a:lnTo>
                    <a:pt x="2782" y="2423"/>
                  </a:lnTo>
                  <a:lnTo>
                    <a:pt x="2687" y="2508"/>
                  </a:lnTo>
                  <a:lnTo>
                    <a:pt x="2596" y="2596"/>
                  </a:lnTo>
                  <a:lnTo>
                    <a:pt x="2508" y="2687"/>
                  </a:lnTo>
                  <a:lnTo>
                    <a:pt x="2423" y="2782"/>
                  </a:lnTo>
                  <a:lnTo>
                    <a:pt x="2342" y="2879"/>
                  </a:lnTo>
                  <a:lnTo>
                    <a:pt x="2265" y="2980"/>
                  </a:lnTo>
                  <a:lnTo>
                    <a:pt x="2191" y="3084"/>
                  </a:lnTo>
                  <a:lnTo>
                    <a:pt x="2121" y="3190"/>
                  </a:lnTo>
                  <a:lnTo>
                    <a:pt x="2056" y="3300"/>
                  </a:lnTo>
                  <a:lnTo>
                    <a:pt x="1994" y="3412"/>
                  </a:lnTo>
                  <a:lnTo>
                    <a:pt x="1936" y="3526"/>
                  </a:lnTo>
                  <a:lnTo>
                    <a:pt x="1883" y="3641"/>
                  </a:lnTo>
                  <a:lnTo>
                    <a:pt x="1835" y="3759"/>
                  </a:lnTo>
                  <a:lnTo>
                    <a:pt x="1791" y="3878"/>
                  </a:lnTo>
                  <a:lnTo>
                    <a:pt x="1751" y="3998"/>
                  </a:lnTo>
                  <a:lnTo>
                    <a:pt x="1716" y="4120"/>
                  </a:lnTo>
                  <a:lnTo>
                    <a:pt x="1685" y="4243"/>
                  </a:lnTo>
                  <a:lnTo>
                    <a:pt x="1660" y="4367"/>
                  </a:lnTo>
                  <a:lnTo>
                    <a:pt x="1638" y="4492"/>
                  </a:lnTo>
                  <a:lnTo>
                    <a:pt x="1622" y="4618"/>
                  </a:lnTo>
                  <a:lnTo>
                    <a:pt x="1610" y="4745"/>
                  </a:lnTo>
                  <a:lnTo>
                    <a:pt x="1602" y="4872"/>
                  </a:lnTo>
                  <a:lnTo>
                    <a:pt x="1600" y="5000"/>
                  </a:lnTo>
                  <a:lnTo>
                    <a:pt x="1602" y="5128"/>
                  </a:lnTo>
                  <a:lnTo>
                    <a:pt x="1610" y="5255"/>
                  </a:lnTo>
                  <a:lnTo>
                    <a:pt x="1622" y="5382"/>
                  </a:lnTo>
                  <a:lnTo>
                    <a:pt x="1638" y="5508"/>
                  </a:lnTo>
                  <a:lnTo>
                    <a:pt x="1660" y="5633"/>
                  </a:lnTo>
                  <a:lnTo>
                    <a:pt x="1685" y="5757"/>
                  </a:lnTo>
                  <a:lnTo>
                    <a:pt x="1716" y="5880"/>
                  </a:lnTo>
                  <a:lnTo>
                    <a:pt x="1751" y="6002"/>
                  </a:lnTo>
                  <a:lnTo>
                    <a:pt x="1791" y="6122"/>
                  </a:lnTo>
                  <a:lnTo>
                    <a:pt x="1835" y="6241"/>
                  </a:lnTo>
                  <a:lnTo>
                    <a:pt x="1883" y="6359"/>
                  </a:lnTo>
                  <a:lnTo>
                    <a:pt x="1936" y="6474"/>
                  </a:lnTo>
                  <a:lnTo>
                    <a:pt x="1994" y="6588"/>
                  </a:lnTo>
                  <a:lnTo>
                    <a:pt x="2056" y="6700"/>
                  </a:lnTo>
                  <a:lnTo>
                    <a:pt x="2121" y="6810"/>
                  </a:lnTo>
                  <a:lnTo>
                    <a:pt x="2191" y="6916"/>
                  </a:lnTo>
                  <a:lnTo>
                    <a:pt x="2265" y="7020"/>
                  </a:lnTo>
                  <a:lnTo>
                    <a:pt x="2342" y="7121"/>
                  </a:lnTo>
                  <a:lnTo>
                    <a:pt x="2423" y="7218"/>
                  </a:lnTo>
                  <a:lnTo>
                    <a:pt x="2502" y="7306"/>
                  </a:lnTo>
                  <a:lnTo>
                    <a:pt x="2692" y="7022"/>
                  </a:lnTo>
                  <a:lnTo>
                    <a:pt x="2715" y="6991"/>
                  </a:lnTo>
                  <a:lnTo>
                    <a:pt x="2744" y="6965"/>
                  </a:lnTo>
                  <a:lnTo>
                    <a:pt x="3040" y="6728"/>
                  </a:lnTo>
                  <a:lnTo>
                    <a:pt x="3062" y="6712"/>
                  </a:lnTo>
                  <a:lnTo>
                    <a:pt x="3087" y="6699"/>
                  </a:lnTo>
                  <a:lnTo>
                    <a:pt x="3465" y="6515"/>
                  </a:lnTo>
                  <a:lnTo>
                    <a:pt x="3503" y="6500"/>
                  </a:lnTo>
                  <a:lnTo>
                    <a:pt x="3944" y="6369"/>
                  </a:lnTo>
                  <a:lnTo>
                    <a:pt x="3975" y="6362"/>
                  </a:lnTo>
                  <a:lnTo>
                    <a:pt x="4457" y="6283"/>
                  </a:lnTo>
                  <a:lnTo>
                    <a:pt x="4484" y="6280"/>
                  </a:lnTo>
                  <a:lnTo>
                    <a:pt x="4987" y="6254"/>
                  </a:lnTo>
                  <a:lnTo>
                    <a:pt x="5013" y="6254"/>
                  </a:lnTo>
                  <a:lnTo>
                    <a:pt x="5516" y="6280"/>
                  </a:lnTo>
                  <a:lnTo>
                    <a:pt x="5543" y="6283"/>
                  </a:lnTo>
                  <a:lnTo>
                    <a:pt x="6025" y="6362"/>
                  </a:lnTo>
                  <a:lnTo>
                    <a:pt x="6056" y="6369"/>
                  </a:lnTo>
                  <a:lnTo>
                    <a:pt x="6497" y="6500"/>
                  </a:lnTo>
                  <a:lnTo>
                    <a:pt x="6535" y="6515"/>
                  </a:lnTo>
                  <a:lnTo>
                    <a:pt x="6913" y="6699"/>
                  </a:lnTo>
                  <a:lnTo>
                    <a:pt x="6938" y="6712"/>
                  </a:lnTo>
                  <a:lnTo>
                    <a:pt x="6960" y="6728"/>
                  </a:lnTo>
                  <a:lnTo>
                    <a:pt x="7256" y="6965"/>
                  </a:lnTo>
                  <a:lnTo>
                    <a:pt x="7285" y="6991"/>
                  </a:lnTo>
                  <a:lnTo>
                    <a:pt x="7308" y="7022"/>
                  </a:lnTo>
                  <a:lnTo>
                    <a:pt x="7498" y="7306"/>
                  </a:lnTo>
                  <a:lnTo>
                    <a:pt x="7577" y="7218"/>
                  </a:lnTo>
                  <a:lnTo>
                    <a:pt x="7658" y="7121"/>
                  </a:lnTo>
                  <a:lnTo>
                    <a:pt x="7735" y="7020"/>
                  </a:lnTo>
                  <a:lnTo>
                    <a:pt x="7809" y="6916"/>
                  </a:lnTo>
                  <a:lnTo>
                    <a:pt x="7879" y="6810"/>
                  </a:lnTo>
                  <a:lnTo>
                    <a:pt x="7944" y="6700"/>
                  </a:lnTo>
                  <a:lnTo>
                    <a:pt x="8006" y="6588"/>
                  </a:lnTo>
                  <a:lnTo>
                    <a:pt x="8064" y="6474"/>
                  </a:lnTo>
                  <a:lnTo>
                    <a:pt x="8117" y="6359"/>
                  </a:lnTo>
                  <a:lnTo>
                    <a:pt x="8165" y="6241"/>
                  </a:lnTo>
                  <a:lnTo>
                    <a:pt x="8209" y="6122"/>
                  </a:lnTo>
                  <a:lnTo>
                    <a:pt x="8249" y="6002"/>
                  </a:lnTo>
                  <a:lnTo>
                    <a:pt x="8284" y="5880"/>
                  </a:lnTo>
                  <a:lnTo>
                    <a:pt x="8315" y="5757"/>
                  </a:lnTo>
                  <a:lnTo>
                    <a:pt x="8340" y="5633"/>
                  </a:lnTo>
                  <a:lnTo>
                    <a:pt x="8362" y="5508"/>
                  </a:lnTo>
                  <a:lnTo>
                    <a:pt x="8378" y="5382"/>
                  </a:lnTo>
                  <a:lnTo>
                    <a:pt x="8390" y="5255"/>
                  </a:lnTo>
                  <a:close/>
                  <a:moveTo>
                    <a:pt x="6916" y="7809"/>
                  </a:moveTo>
                  <a:lnTo>
                    <a:pt x="7020" y="7735"/>
                  </a:lnTo>
                  <a:lnTo>
                    <a:pt x="7086" y="7685"/>
                  </a:lnTo>
                  <a:lnTo>
                    <a:pt x="7058" y="7547"/>
                  </a:lnTo>
                  <a:lnTo>
                    <a:pt x="6914" y="7331"/>
                  </a:lnTo>
                  <a:lnTo>
                    <a:pt x="6670" y="7136"/>
                  </a:lnTo>
                  <a:lnTo>
                    <a:pt x="6335" y="6974"/>
                  </a:lnTo>
                  <a:lnTo>
                    <a:pt x="5929" y="6853"/>
                  </a:lnTo>
                  <a:lnTo>
                    <a:pt x="5476" y="6778"/>
                  </a:lnTo>
                  <a:lnTo>
                    <a:pt x="5000" y="6754"/>
                  </a:lnTo>
                  <a:lnTo>
                    <a:pt x="4524" y="6778"/>
                  </a:lnTo>
                  <a:lnTo>
                    <a:pt x="4071" y="6853"/>
                  </a:lnTo>
                  <a:lnTo>
                    <a:pt x="3665" y="6974"/>
                  </a:lnTo>
                  <a:lnTo>
                    <a:pt x="3330" y="7136"/>
                  </a:lnTo>
                  <a:lnTo>
                    <a:pt x="3086" y="7331"/>
                  </a:lnTo>
                  <a:lnTo>
                    <a:pt x="2942" y="7547"/>
                  </a:lnTo>
                  <a:lnTo>
                    <a:pt x="2914" y="7685"/>
                  </a:lnTo>
                  <a:lnTo>
                    <a:pt x="2980" y="7735"/>
                  </a:lnTo>
                  <a:lnTo>
                    <a:pt x="3084" y="7809"/>
                  </a:lnTo>
                  <a:lnTo>
                    <a:pt x="3190" y="7879"/>
                  </a:lnTo>
                  <a:lnTo>
                    <a:pt x="3300" y="7944"/>
                  </a:lnTo>
                  <a:lnTo>
                    <a:pt x="3412" y="8006"/>
                  </a:lnTo>
                  <a:lnTo>
                    <a:pt x="3526" y="8064"/>
                  </a:lnTo>
                  <a:lnTo>
                    <a:pt x="3641" y="8117"/>
                  </a:lnTo>
                  <a:lnTo>
                    <a:pt x="3759" y="8165"/>
                  </a:lnTo>
                  <a:lnTo>
                    <a:pt x="3878" y="8209"/>
                  </a:lnTo>
                  <a:lnTo>
                    <a:pt x="3998" y="8249"/>
                  </a:lnTo>
                  <a:lnTo>
                    <a:pt x="4120" y="8284"/>
                  </a:lnTo>
                  <a:lnTo>
                    <a:pt x="4243" y="8315"/>
                  </a:lnTo>
                  <a:lnTo>
                    <a:pt x="4367" y="8340"/>
                  </a:lnTo>
                  <a:lnTo>
                    <a:pt x="4492" y="8362"/>
                  </a:lnTo>
                  <a:lnTo>
                    <a:pt x="4618" y="8378"/>
                  </a:lnTo>
                  <a:lnTo>
                    <a:pt x="4745" y="8390"/>
                  </a:lnTo>
                  <a:lnTo>
                    <a:pt x="4872" y="8398"/>
                  </a:lnTo>
                  <a:lnTo>
                    <a:pt x="5000" y="8400"/>
                  </a:lnTo>
                  <a:lnTo>
                    <a:pt x="5128" y="8398"/>
                  </a:lnTo>
                  <a:lnTo>
                    <a:pt x="5255" y="8390"/>
                  </a:lnTo>
                  <a:lnTo>
                    <a:pt x="5382" y="8378"/>
                  </a:lnTo>
                  <a:lnTo>
                    <a:pt x="5508" y="8362"/>
                  </a:lnTo>
                  <a:lnTo>
                    <a:pt x="5633" y="8340"/>
                  </a:lnTo>
                  <a:lnTo>
                    <a:pt x="5757" y="8315"/>
                  </a:lnTo>
                  <a:lnTo>
                    <a:pt x="5880" y="8284"/>
                  </a:lnTo>
                  <a:lnTo>
                    <a:pt x="6002" y="8249"/>
                  </a:lnTo>
                  <a:lnTo>
                    <a:pt x="6122" y="8209"/>
                  </a:lnTo>
                  <a:lnTo>
                    <a:pt x="6241" y="8165"/>
                  </a:lnTo>
                  <a:lnTo>
                    <a:pt x="6359" y="8117"/>
                  </a:lnTo>
                  <a:lnTo>
                    <a:pt x="6474" y="8064"/>
                  </a:lnTo>
                  <a:lnTo>
                    <a:pt x="6588" y="8006"/>
                  </a:lnTo>
                  <a:lnTo>
                    <a:pt x="6700" y="7944"/>
                  </a:lnTo>
                  <a:lnTo>
                    <a:pt x="6810" y="7879"/>
                  </a:lnTo>
                  <a:lnTo>
                    <a:pt x="6916" y="7809"/>
                  </a:lnTo>
                  <a:close/>
                  <a:moveTo>
                    <a:pt x="6537" y="4088"/>
                  </a:moveTo>
                  <a:lnTo>
                    <a:pt x="6538" y="4136"/>
                  </a:lnTo>
                  <a:lnTo>
                    <a:pt x="6538" y="4146"/>
                  </a:lnTo>
                  <a:lnTo>
                    <a:pt x="6537" y="4194"/>
                  </a:lnTo>
                  <a:lnTo>
                    <a:pt x="6537" y="4203"/>
                  </a:lnTo>
                  <a:lnTo>
                    <a:pt x="6534" y="4252"/>
                  </a:lnTo>
                  <a:lnTo>
                    <a:pt x="6533" y="4261"/>
                  </a:lnTo>
                  <a:lnTo>
                    <a:pt x="6529" y="4309"/>
                  </a:lnTo>
                  <a:lnTo>
                    <a:pt x="6528" y="4318"/>
                  </a:lnTo>
                  <a:lnTo>
                    <a:pt x="6522" y="4366"/>
                  </a:lnTo>
                  <a:lnTo>
                    <a:pt x="6520" y="4375"/>
                  </a:lnTo>
                  <a:lnTo>
                    <a:pt x="6512" y="4422"/>
                  </a:lnTo>
                  <a:lnTo>
                    <a:pt x="6510" y="4431"/>
                  </a:lnTo>
                  <a:lnTo>
                    <a:pt x="6501" y="4478"/>
                  </a:lnTo>
                  <a:lnTo>
                    <a:pt x="6499" y="4488"/>
                  </a:lnTo>
                  <a:lnTo>
                    <a:pt x="6487" y="4534"/>
                  </a:lnTo>
                  <a:lnTo>
                    <a:pt x="6485" y="4543"/>
                  </a:lnTo>
                  <a:lnTo>
                    <a:pt x="6471" y="4589"/>
                  </a:lnTo>
                  <a:lnTo>
                    <a:pt x="6469" y="4598"/>
                  </a:lnTo>
                  <a:lnTo>
                    <a:pt x="6454" y="4644"/>
                  </a:lnTo>
                  <a:lnTo>
                    <a:pt x="6451" y="4653"/>
                  </a:lnTo>
                  <a:lnTo>
                    <a:pt x="6434" y="4698"/>
                  </a:lnTo>
                  <a:lnTo>
                    <a:pt x="6431" y="4707"/>
                  </a:lnTo>
                  <a:lnTo>
                    <a:pt x="6412" y="4751"/>
                  </a:lnTo>
                  <a:lnTo>
                    <a:pt x="6409" y="4760"/>
                  </a:lnTo>
                  <a:lnTo>
                    <a:pt x="6388" y="4803"/>
                  </a:lnTo>
                  <a:lnTo>
                    <a:pt x="6384" y="4812"/>
                  </a:lnTo>
                  <a:lnTo>
                    <a:pt x="6363" y="4855"/>
                  </a:lnTo>
                  <a:lnTo>
                    <a:pt x="6358" y="4863"/>
                  </a:lnTo>
                  <a:lnTo>
                    <a:pt x="6335" y="4906"/>
                  </a:lnTo>
                  <a:lnTo>
                    <a:pt x="6330" y="4914"/>
                  </a:lnTo>
                  <a:lnTo>
                    <a:pt x="6305" y="4955"/>
                  </a:lnTo>
                  <a:lnTo>
                    <a:pt x="6300" y="4963"/>
                  </a:lnTo>
                  <a:lnTo>
                    <a:pt x="6274" y="5004"/>
                  </a:lnTo>
                  <a:lnTo>
                    <a:pt x="6268" y="5012"/>
                  </a:lnTo>
                  <a:lnTo>
                    <a:pt x="6241" y="5051"/>
                  </a:lnTo>
                  <a:lnTo>
                    <a:pt x="6235" y="5058"/>
                  </a:lnTo>
                  <a:lnTo>
                    <a:pt x="6206" y="5097"/>
                  </a:lnTo>
                  <a:lnTo>
                    <a:pt x="6200" y="5104"/>
                  </a:lnTo>
                  <a:lnTo>
                    <a:pt x="6169" y="5141"/>
                  </a:lnTo>
                  <a:lnTo>
                    <a:pt x="6163" y="5148"/>
                  </a:lnTo>
                  <a:lnTo>
                    <a:pt x="6131" y="5184"/>
                  </a:lnTo>
                  <a:lnTo>
                    <a:pt x="6125" y="5191"/>
                  </a:lnTo>
                  <a:lnTo>
                    <a:pt x="6091" y="5226"/>
                  </a:lnTo>
                  <a:lnTo>
                    <a:pt x="6085" y="5232"/>
                  </a:lnTo>
                  <a:lnTo>
                    <a:pt x="6050" y="5266"/>
                  </a:lnTo>
                  <a:lnTo>
                    <a:pt x="6043" y="5272"/>
                  </a:lnTo>
                  <a:lnTo>
                    <a:pt x="6007" y="5304"/>
                  </a:lnTo>
                  <a:lnTo>
                    <a:pt x="6000" y="5310"/>
                  </a:lnTo>
                  <a:lnTo>
                    <a:pt x="5963" y="5341"/>
                  </a:lnTo>
                  <a:lnTo>
                    <a:pt x="5956" y="5347"/>
                  </a:lnTo>
                  <a:lnTo>
                    <a:pt x="5917" y="5376"/>
                  </a:lnTo>
                  <a:lnTo>
                    <a:pt x="5910" y="5382"/>
                  </a:lnTo>
                  <a:lnTo>
                    <a:pt x="5871" y="5409"/>
                  </a:lnTo>
                  <a:lnTo>
                    <a:pt x="5863" y="5415"/>
                  </a:lnTo>
                  <a:lnTo>
                    <a:pt x="5822" y="5441"/>
                  </a:lnTo>
                  <a:lnTo>
                    <a:pt x="5814" y="5446"/>
                  </a:lnTo>
                  <a:lnTo>
                    <a:pt x="5773" y="5471"/>
                  </a:lnTo>
                  <a:lnTo>
                    <a:pt x="5765" y="5476"/>
                  </a:lnTo>
                  <a:lnTo>
                    <a:pt x="5722" y="5499"/>
                  </a:lnTo>
                  <a:lnTo>
                    <a:pt x="5714" y="5504"/>
                  </a:lnTo>
                  <a:lnTo>
                    <a:pt x="5671" y="5525"/>
                  </a:lnTo>
                  <a:lnTo>
                    <a:pt x="5662" y="5529"/>
                  </a:lnTo>
                  <a:lnTo>
                    <a:pt x="5619" y="5550"/>
                  </a:lnTo>
                  <a:lnTo>
                    <a:pt x="5610" y="5553"/>
                  </a:lnTo>
                  <a:lnTo>
                    <a:pt x="5566" y="5572"/>
                  </a:lnTo>
                  <a:lnTo>
                    <a:pt x="5557" y="5575"/>
                  </a:lnTo>
                  <a:lnTo>
                    <a:pt x="5512" y="5592"/>
                  </a:lnTo>
                  <a:lnTo>
                    <a:pt x="5503" y="5595"/>
                  </a:lnTo>
                  <a:lnTo>
                    <a:pt x="5457" y="5610"/>
                  </a:lnTo>
                  <a:lnTo>
                    <a:pt x="5448" y="5612"/>
                  </a:lnTo>
                  <a:lnTo>
                    <a:pt x="5402" y="5626"/>
                  </a:lnTo>
                  <a:lnTo>
                    <a:pt x="5393" y="5628"/>
                  </a:lnTo>
                  <a:lnTo>
                    <a:pt x="5347" y="5640"/>
                  </a:lnTo>
                  <a:lnTo>
                    <a:pt x="5337" y="5642"/>
                  </a:lnTo>
                  <a:lnTo>
                    <a:pt x="5290" y="5651"/>
                  </a:lnTo>
                  <a:lnTo>
                    <a:pt x="5281" y="5653"/>
                  </a:lnTo>
                  <a:lnTo>
                    <a:pt x="5234" y="5661"/>
                  </a:lnTo>
                  <a:lnTo>
                    <a:pt x="5225" y="5663"/>
                  </a:lnTo>
                  <a:lnTo>
                    <a:pt x="5177" y="5669"/>
                  </a:lnTo>
                  <a:lnTo>
                    <a:pt x="5168" y="5670"/>
                  </a:lnTo>
                  <a:lnTo>
                    <a:pt x="5120" y="5674"/>
                  </a:lnTo>
                  <a:lnTo>
                    <a:pt x="5111" y="5675"/>
                  </a:lnTo>
                  <a:lnTo>
                    <a:pt x="5062" y="5678"/>
                  </a:lnTo>
                  <a:lnTo>
                    <a:pt x="5053" y="5678"/>
                  </a:lnTo>
                  <a:lnTo>
                    <a:pt x="5005" y="5679"/>
                  </a:lnTo>
                  <a:lnTo>
                    <a:pt x="4995" y="5679"/>
                  </a:lnTo>
                  <a:lnTo>
                    <a:pt x="4947" y="5678"/>
                  </a:lnTo>
                  <a:lnTo>
                    <a:pt x="4938" y="5678"/>
                  </a:lnTo>
                  <a:lnTo>
                    <a:pt x="4889" y="5675"/>
                  </a:lnTo>
                  <a:lnTo>
                    <a:pt x="4880" y="5674"/>
                  </a:lnTo>
                  <a:lnTo>
                    <a:pt x="4832" y="5670"/>
                  </a:lnTo>
                  <a:lnTo>
                    <a:pt x="4823" y="5669"/>
                  </a:lnTo>
                  <a:lnTo>
                    <a:pt x="4775" y="5663"/>
                  </a:lnTo>
                  <a:lnTo>
                    <a:pt x="4766" y="5661"/>
                  </a:lnTo>
                  <a:lnTo>
                    <a:pt x="4719" y="5653"/>
                  </a:lnTo>
                  <a:lnTo>
                    <a:pt x="4710" y="5651"/>
                  </a:lnTo>
                  <a:lnTo>
                    <a:pt x="4663" y="5642"/>
                  </a:lnTo>
                  <a:lnTo>
                    <a:pt x="4653" y="5640"/>
                  </a:lnTo>
                  <a:lnTo>
                    <a:pt x="4607" y="5628"/>
                  </a:lnTo>
                  <a:lnTo>
                    <a:pt x="4598" y="5626"/>
                  </a:lnTo>
                  <a:lnTo>
                    <a:pt x="4552" y="5612"/>
                  </a:lnTo>
                  <a:lnTo>
                    <a:pt x="4543" y="5610"/>
                  </a:lnTo>
                  <a:lnTo>
                    <a:pt x="4497" y="5595"/>
                  </a:lnTo>
                  <a:lnTo>
                    <a:pt x="4488" y="5592"/>
                  </a:lnTo>
                  <a:lnTo>
                    <a:pt x="4443" y="5575"/>
                  </a:lnTo>
                  <a:lnTo>
                    <a:pt x="4434" y="5572"/>
                  </a:lnTo>
                  <a:lnTo>
                    <a:pt x="4390" y="5553"/>
                  </a:lnTo>
                  <a:lnTo>
                    <a:pt x="4381" y="5550"/>
                  </a:lnTo>
                  <a:lnTo>
                    <a:pt x="4338" y="5529"/>
                  </a:lnTo>
                  <a:lnTo>
                    <a:pt x="4329" y="5525"/>
                  </a:lnTo>
                  <a:lnTo>
                    <a:pt x="4286" y="5504"/>
                  </a:lnTo>
                  <a:lnTo>
                    <a:pt x="4278" y="5499"/>
                  </a:lnTo>
                  <a:lnTo>
                    <a:pt x="4235" y="5476"/>
                  </a:lnTo>
                  <a:lnTo>
                    <a:pt x="4227" y="5471"/>
                  </a:lnTo>
                  <a:lnTo>
                    <a:pt x="4186" y="5446"/>
                  </a:lnTo>
                  <a:lnTo>
                    <a:pt x="4178" y="5441"/>
                  </a:lnTo>
                  <a:lnTo>
                    <a:pt x="4137" y="5415"/>
                  </a:lnTo>
                  <a:lnTo>
                    <a:pt x="4129" y="5409"/>
                  </a:lnTo>
                  <a:lnTo>
                    <a:pt x="4090" y="5382"/>
                  </a:lnTo>
                  <a:lnTo>
                    <a:pt x="4083" y="5376"/>
                  </a:lnTo>
                  <a:lnTo>
                    <a:pt x="4044" y="5347"/>
                  </a:lnTo>
                  <a:lnTo>
                    <a:pt x="4037" y="5341"/>
                  </a:lnTo>
                  <a:lnTo>
                    <a:pt x="4000" y="5310"/>
                  </a:lnTo>
                  <a:lnTo>
                    <a:pt x="3993" y="5304"/>
                  </a:lnTo>
                  <a:lnTo>
                    <a:pt x="3957" y="5272"/>
                  </a:lnTo>
                  <a:lnTo>
                    <a:pt x="3950" y="5266"/>
                  </a:lnTo>
                  <a:lnTo>
                    <a:pt x="3915" y="5232"/>
                  </a:lnTo>
                  <a:lnTo>
                    <a:pt x="3909" y="5226"/>
                  </a:lnTo>
                  <a:lnTo>
                    <a:pt x="3875" y="5191"/>
                  </a:lnTo>
                  <a:lnTo>
                    <a:pt x="3869" y="5184"/>
                  </a:lnTo>
                  <a:lnTo>
                    <a:pt x="3837" y="5148"/>
                  </a:lnTo>
                  <a:lnTo>
                    <a:pt x="3831" y="5141"/>
                  </a:lnTo>
                  <a:lnTo>
                    <a:pt x="3800" y="5104"/>
                  </a:lnTo>
                  <a:lnTo>
                    <a:pt x="3794" y="5097"/>
                  </a:lnTo>
                  <a:lnTo>
                    <a:pt x="3765" y="5058"/>
                  </a:lnTo>
                  <a:lnTo>
                    <a:pt x="3759" y="5051"/>
                  </a:lnTo>
                  <a:lnTo>
                    <a:pt x="3732" y="5012"/>
                  </a:lnTo>
                  <a:lnTo>
                    <a:pt x="3726" y="5004"/>
                  </a:lnTo>
                  <a:lnTo>
                    <a:pt x="3700" y="4963"/>
                  </a:lnTo>
                  <a:lnTo>
                    <a:pt x="3695" y="4955"/>
                  </a:lnTo>
                  <a:lnTo>
                    <a:pt x="3670" y="4914"/>
                  </a:lnTo>
                  <a:lnTo>
                    <a:pt x="3665" y="4906"/>
                  </a:lnTo>
                  <a:lnTo>
                    <a:pt x="3642" y="4863"/>
                  </a:lnTo>
                  <a:lnTo>
                    <a:pt x="3637" y="4855"/>
                  </a:lnTo>
                  <a:lnTo>
                    <a:pt x="3616" y="4812"/>
                  </a:lnTo>
                  <a:lnTo>
                    <a:pt x="3612" y="4803"/>
                  </a:lnTo>
                  <a:lnTo>
                    <a:pt x="3591" y="4760"/>
                  </a:lnTo>
                  <a:lnTo>
                    <a:pt x="3588" y="4751"/>
                  </a:lnTo>
                  <a:lnTo>
                    <a:pt x="3569" y="4707"/>
                  </a:lnTo>
                  <a:lnTo>
                    <a:pt x="3566" y="4698"/>
                  </a:lnTo>
                  <a:lnTo>
                    <a:pt x="3549" y="4653"/>
                  </a:lnTo>
                  <a:lnTo>
                    <a:pt x="3546" y="4644"/>
                  </a:lnTo>
                  <a:lnTo>
                    <a:pt x="3531" y="4598"/>
                  </a:lnTo>
                  <a:lnTo>
                    <a:pt x="3529" y="4589"/>
                  </a:lnTo>
                  <a:lnTo>
                    <a:pt x="3515" y="4543"/>
                  </a:lnTo>
                  <a:lnTo>
                    <a:pt x="3513" y="4534"/>
                  </a:lnTo>
                  <a:lnTo>
                    <a:pt x="3501" y="4488"/>
                  </a:lnTo>
                  <a:lnTo>
                    <a:pt x="3499" y="4478"/>
                  </a:lnTo>
                  <a:lnTo>
                    <a:pt x="3490" y="4431"/>
                  </a:lnTo>
                  <a:lnTo>
                    <a:pt x="3488" y="4422"/>
                  </a:lnTo>
                  <a:lnTo>
                    <a:pt x="3480" y="4375"/>
                  </a:lnTo>
                  <a:lnTo>
                    <a:pt x="3478" y="4366"/>
                  </a:lnTo>
                  <a:lnTo>
                    <a:pt x="3472" y="4318"/>
                  </a:lnTo>
                  <a:lnTo>
                    <a:pt x="3471" y="4309"/>
                  </a:lnTo>
                  <a:lnTo>
                    <a:pt x="3467" y="4261"/>
                  </a:lnTo>
                  <a:lnTo>
                    <a:pt x="3466" y="4252"/>
                  </a:lnTo>
                  <a:lnTo>
                    <a:pt x="3463" y="4203"/>
                  </a:lnTo>
                  <a:lnTo>
                    <a:pt x="3463" y="4194"/>
                  </a:lnTo>
                  <a:lnTo>
                    <a:pt x="3462" y="4146"/>
                  </a:lnTo>
                  <a:lnTo>
                    <a:pt x="3462" y="4136"/>
                  </a:lnTo>
                  <a:lnTo>
                    <a:pt x="3463" y="4088"/>
                  </a:lnTo>
                  <a:lnTo>
                    <a:pt x="3463" y="4079"/>
                  </a:lnTo>
                  <a:lnTo>
                    <a:pt x="3466" y="4030"/>
                  </a:lnTo>
                  <a:lnTo>
                    <a:pt x="3467" y="4021"/>
                  </a:lnTo>
                  <a:lnTo>
                    <a:pt x="3471" y="3973"/>
                  </a:lnTo>
                  <a:lnTo>
                    <a:pt x="3472" y="3964"/>
                  </a:lnTo>
                  <a:lnTo>
                    <a:pt x="3478" y="3916"/>
                  </a:lnTo>
                  <a:lnTo>
                    <a:pt x="3480" y="3907"/>
                  </a:lnTo>
                  <a:lnTo>
                    <a:pt x="3488" y="3860"/>
                  </a:lnTo>
                  <a:lnTo>
                    <a:pt x="3490" y="3851"/>
                  </a:lnTo>
                  <a:lnTo>
                    <a:pt x="3499" y="3804"/>
                  </a:lnTo>
                  <a:lnTo>
                    <a:pt x="3501" y="3794"/>
                  </a:lnTo>
                  <a:lnTo>
                    <a:pt x="3513" y="3748"/>
                  </a:lnTo>
                  <a:lnTo>
                    <a:pt x="3515" y="3739"/>
                  </a:lnTo>
                  <a:lnTo>
                    <a:pt x="3529" y="3693"/>
                  </a:lnTo>
                  <a:lnTo>
                    <a:pt x="3531" y="3684"/>
                  </a:lnTo>
                  <a:lnTo>
                    <a:pt x="3546" y="3638"/>
                  </a:lnTo>
                  <a:lnTo>
                    <a:pt x="3549" y="3629"/>
                  </a:lnTo>
                  <a:lnTo>
                    <a:pt x="3566" y="3584"/>
                  </a:lnTo>
                  <a:lnTo>
                    <a:pt x="3569" y="3575"/>
                  </a:lnTo>
                  <a:lnTo>
                    <a:pt x="3588" y="3531"/>
                  </a:lnTo>
                  <a:lnTo>
                    <a:pt x="3591" y="3522"/>
                  </a:lnTo>
                  <a:lnTo>
                    <a:pt x="3612" y="3479"/>
                  </a:lnTo>
                  <a:lnTo>
                    <a:pt x="3616" y="3470"/>
                  </a:lnTo>
                  <a:lnTo>
                    <a:pt x="3637" y="3427"/>
                  </a:lnTo>
                  <a:lnTo>
                    <a:pt x="3642" y="3419"/>
                  </a:lnTo>
                  <a:lnTo>
                    <a:pt x="3665" y="3376"/>
                  </a:lnTo>
                  <a:lnTo>
                    <a:pt x="3670" y="3368"/>
                  </a:lnTo>
                  <a:lnTo>
                    <a:pt x="3695" y="3327"/>
                  </a:lnTo>
                  <a:lnTo>
                    <a:pt x="3700" y="3319"/>
                  </a:lnTo>
                  <a:lnTo>
                    <a:pt x="3726" y="3278"/>
                  </a:lnTo>
                  <a:lnTo>
                    <a:pt x="3732" y="3270"/>
                  </a:lnTo>
                  <a:lnTo>
                    <a:pt x="3760" y="3231"/>
                  </a:lnTo>
                  <a:lnTo>
                    <a:pt x="3765" y="3223"/>
                  </a:lnTo>
                  <a:lnTo>
                    <a:pt x="3795" y="3185"/>
                  </a:lnTo>
                  <a:lnTo>
                    <a:pt x="3800" y="3178"/>
                  </a:lnTo>
                  <a:lnTo>
                    <a:pt x="3831" y="3141"/>
                  </a:lnTo>
                  <a:lnTo>
                    <a:pt x="3837" y="3134"/>
                  </a:lnTo>
                  <a:lnTo>
                    <a:pt x="3869" y="3098"/>
                  </a:lnTo>
                  <a:lnTo>
                    <a:pt x="3876" y="3091"/>
                  </a:lnTo>
                  <a:lnTo>
                    <a:pt x="3909" y="3057"/>
                  </a:lnTo>
                  <a:lnTo>
                    <a:pt x="3916" y="3050"/>
                  </a:lnTo>
                  <a:lnTo>
                    <a:pt x="3950" y="3017"/>
                  </a:lnTo>
                  <a:lnTo>
                    <a:pt x="3957" y="3010"/>
                  </a:lnTo>
                  <a:lnTo>
                    <a:pt x="3993" y="2978"/>
                  </a:lnTo>
                  <a:lnTo>
                    <a:pt x="4000" y="2972"/>
                  </a:lnTo>
                  <a:lnTo>
                    <a:pt x="4037" y="2942"/>
                  </a:lnTo>
                  <a:lnTo>
                    <a:pt x="4045" y="2936"/>
                  </a:lnTo>
                  <a:lnTo>
                    <a:pt x="4083" y="2907"/>
                  </a:lnTo>
                  <a:lnTo>
                    <a:pt x="4090" y="2901"/>
                  </a:lnTo>
                  <a:lnTo>
                    <a:pt x="4130" y="2873"/>
                  </a:lnTo>
                  <a:lnTo>
                    <a:pt x="4137" y="2868"/>
                  </a:lnTo>
                  <a:lnTo>
                    <a:pt x="4178" y="2842"/>
                  </a:lnTo>
                  <a:lnTo>
                    <a:pt x="4186" y="2837"/>
                  </a:lnTo>
                  <a:lnTo>
                    <a:pt x="4227" y="2812"/>
                  </a:lnTo>
                  <a:lnTo>
                    <a:pt x="4234" y="2808"/>
                  </a:lnTo>
                  <a:lnTo>
                    <a:pt x="4277" y="2784"/>
                  </a:lnTo>
                  <a:lnTo>
                    <a:pt x="4285" y="2779"/>
                  </a:lnTo>
                  <a:lnTo>
                    <a:pt x="4328" y="2758"/>
                  </a:lnTo>
                  <a:lnTo>
                    <a:pt x="4337" y="2753"/>
                  </a:lnTo>
                  <a:lnTo>
                    <a:pt x="4381" y="2733"/>
                  </a:lnTo>
                  <a:lnTo>
                    <a:pt x="4389" y="2729"/>
                  </a:lnTo>
                  <a:lnTo>
                    <a:pt x="4434" y="2711"/>
                  </a:lnTo>
                  <a:lnTo>
                    <a:pt x="4443" y="2708"/>
                  </a:lnTo>
                  <a:lnTo>
                    <a:pt x="4488" y="2691"/>
                  </a:lnTo>
                  <a:lnTo>
                    <a:pt x="4497" y="2688"/>
                  </a:lnTo>
                  <a:lnTo>
                    <a:pt x="4542" y="2673"/>
                  </a:lnTo>
                  <a:lnTo>
                    <a:pt x="4551" y="2670"/>
                  </a:lnTo>
                  <a:lnTo>
                    <a:pt x="4598" y="2657"/>
                  </a:lnTo>
                  <a:lnTo>
                    <a:pt x="4607" y="2654"/>
                  </a:lnTo>
                  <a:lnTo>
                    <a:pt x="4653" y="2643"/>
                  </a:lnTo>
                  <a:lnTo>
                    <a:pt x="4662" y="2640"/>
                  </a:lnTo>
                  <a:lnTo>
                    <a:pt x="4709" y="2631"/>
                  </a:lnTo>
                  <a:lnTo>
                    <a:pt x="4719" y="2629"/>
                  </a:lnTo>
                  <a:lnTo>
                    <a:pt x="4766" y="2621"/>
                  </a:lnTo>
                  <a:lnTo>
                    <a:pt x="4775" y="2619"/>
                  </a:lnTo>
                  <a:lnTo>
                    <a:pt x="4823" y="2613"/>
                  </a:lnTo>
                  <a:lnTo>
                    <a:pt x="4832" y="2612"/>
                  </a:lnTo>
                  <a:lnTo>
                    <a:pt x="4880" y="2608"/>
                  </a:lnTo>
                  <a:lnTo>
                    <a:pt x="4889" y="2607"/>
                  </a:lnTo>
                  <a:lnTo>
                    <a:pt x="4938" y="2604"/>
                  </a:lnTo>
                  <a:lnTo>
                    <a:pt x="4947" y="2604"/>
                  </a:lnTo>
                  <a:lnTo>
                    <a:pt x="4995" y="2603"/>
                  </a:lnTo>
                  <a:lnTo>
                    <a:pt x="5005" y="2603"/>
                  </a:lnTo>
                  <a:lnTo>
                    <a:pt x="5053" y="2604"/>
                  </a:lnTo>
                  <a:lnTo>
                    <a:pt x="5062" y="2604"/>
                  </a:lnTo>
                  <a:lnTo>
                    <a:pt x="5111" y="2607"/>
                  </a:lnTo>
                  <a:lnTo>
                    <a:pt x="5120" y="2608"/>
                  </a:lnTo>
                  <a:lnTo>
                    <a:pt x="5168" y="2612"/>
                  </a:lnTo>
                  <a:lnTo>
                    <a:pt x="5177" y="2613"/>
                  </a:lnTo>
                  <a:lnTo>
                    <a:pt x="5225" y="2619"/>
                  </a:lnTo>
                  <a:lnTo>
                    <a:pt x="5234" y="2621"/>
                  </a:lnTo>
                  <a:lnTo>
                    <a:pt x="5281" y="2629"/>
                  </a:lnTo>
                  <a:lnTo>
                    <a:pt x="5291" y="2631"/>
                  </a:lnTo>
                  <a:lnTo>
                    <a:pt x="5338" y="2640"/>
                  </a:lnTo>
                  <a:lnTo>
                    <a:pt x="5347" y="2643"/>
                  </a:lnTo>
                  <a:lnTo>
                    <a:pt x="5393" y="2654"/>
                  </a:lnTo>
                  <a:lnTo>
                    <a:pt x="5402" y="2657"/>
                  </a:lnTo>
                  <a:lnTo>
                    <a:pt x="5449" y="2670"/>
                  </a:lnTo>
                  <a:lnTo>
                    <a:pt x="5458" y="2673"/>
                  </a:lnTo>
                  <a:lnTo>
                    <a:pt x="5503" y="2688"/>
                  </a:lnTo>
                  <a:lnTo>
                    <a:pt x="5512" y="2691"/>
                  </a:lnTo>
                  <a:lnTo>
                    <a:pt x="5557" y="2708"/>
                  </a:lnTo>
                  <a:lnTo>
                    <a:pt x="5566" y="2711"/>
                  </a:lnTo>
                  <a:lnTo>
                    <a:pt x="5611" y="2729"/>
                  </a:lnTo>
                  <a:lnTo>
                    <a:pt x="5619" y="2733"/>
                  </a:lnTo>
                  <a:lnTo>
                    <a:pt x="5663" y="2753"/>
                  </a:lnTo>
                  <a:lnTo>
                    <a:pt x="5672" y="2758"/>
                  </a:lnTo>
                  <a:lnTo>
                    <a:pt x="5715" y="2779"/>
                  </a:lnTo>
                  <a:lnTo>
                    <a:pt x="5723" y="2784"/>
                  </a:lnTo>
                  <a:lnTo>
                    <a:pt x="5766" y="2808"/>
                  </a:lnTo>
                  <a:lnTo>
                    <a:pt x="5773" y="2812"/>
                  </a:lnTo>
                  <a:lnTo>
                    <a:pt x="5814" y="2837"/>
                  </a:lnTo>
                  <a:lnTo>
                    <a:pt x="5822" y="2842"/>
                  </a:lnTo>
                  <a:lnTo>
                    <a:pt x="5863" y="2868"/>
                  </a:lnTo>
                  <a:lnTo>
                    <a:pt x="5870" y="2873"/>
                  </a:lnTo>
                  <a:lnTo>
                    <a:pt x="5910" y="2901"/>
                  </a:lnTo>
                  <a:lnTo>
                    <a:pt x="5917" y="2907"/>
                  </a:lnTo>
                  <a:lnTo>
                    <a:pt x="5955" y="2936"/>
                  </a:lnTo>
                  <a:lnTo>
                    <a:pt x="5963" y="2942"/>
                  </a:lnTo>
                  <a:lnTo>
                    <a:pt x="6000" y="2972"/>
                  </a:lnTo>
                  <a:lnTo>
                    <a:pt x="6007" y="2978"/>
                  </a:lnTo>
                  <a:lnTo>
                    <a:pt x="6043" y="3010"/>
                  </a:lnTo>
                  <a:lnTo>
                    <a:pt x="6050" y="3017"/>
                  </a:lnTo>
                  <a:lnTo>
                    <a:pt x="6084" y="3050"/>
                  </a:lnTo>
                  <a:lnTo>
                    <a:pt x="6091" y="3057"/>
                  </a:lnTo>
                  <a:lnTo>
                    <a:pt x="6124" y="3091"/>
                  </a:lnTo>
                  <a:lnTo>
                    <a:pt x="6131" y="3098"/>
                  </a:lnTo>
                  <a:lnTo>
                    <a:pt x="6163" y="3134"/>
                  </a:lnTo>
                  <a:lnTo>
                    <a:pt x="6169" y="3141"/>
                  </a:lnTo>
                  <a:lnTo>
                    <a:pt x="6200" y="3178"/>
                  </a:lnTo>
                  <a:lnTo>
                    <a:pt x="6205" y="3185"/>
                  </a:lnTo>
                  <a:lnTo>
                    <a:pt x="6235" y="3223"/>
                  </a:lnTo>
                  <a:lnTo>
                    <a:pt x="6240" y="3231"/>
                  </a:lnTo>
                  <a:lnTo>
                    <a:pt x="6268" y="3270"/>
                  </a:lnTo>
                  <a:lnTo>
                    <a:pt x="6274" y="3278"/>
                  </a:lnTo>
                  <a:lnTo>
                    <a:pt x="6300" y="3319"/>
                  </a:lnTo>
                  <a:lnTo>
                    <a:pt x="6305" y="3327"/>
                  </a:lnTo>
                  <a:lnTo>
                    <a:pt x="6330" y="3368"/>
                  </a:lnTo>
                  <a:lnTo>
                    <a:pt x="6335" y="3376"/>
                  </a:lnTo>
                  <a:lnTo>
                    <a:pt x="6358" y="3419"/>
                  </a:lnTo>
                  <a:lnTo>
                    <a:pt x="6363" y="3427"/>
                  </a:lnTo>
                  <a:lnTo>
                    <a:pt x="6384" y="3470"/>
                  </a:lnTo>
                  <a:lnTo>
                    <a:pt x="6388" y="3479"/>
                  </a:lnTo>
                  <a:lnTo>
                    <a:pt x="6409" y="3522"/>
                  </a:lnTo>
                  <a:lnTo>
                    <a:pt x="6412" y="3531"/>
                  </a:lnTo>
                  <a:lnTo>
                    <a:pt x="6431" y="3575"/>
                  </a:lnTo>
                  <a:lnTo>
                    <a:pt x="6434" y="3584"/>
                  </a:lnTo>
                  <a:lnTo>
                    <a:pt x="6451" y="3629"/>
                  </a:lnTo>
                  <a:lnTo>
                    <a:pt x="6454" y="3638"/>
                  </a:lnTo>
                  <a:lnTo>
                    <a:pt x="6469" y="3684"/>
                  </a:lnTo>
                  <a:lnTo>
                    <a:pt x="6471" y="3693"/>
                  </a:lnTo>
                  <a:lnTo>
                    <a:pt x="6485" y="3739"/>
                  </a:lnTo>
                  <a:lnTo>
                    <a:pt x="6487" y="3748"/>
                  </a:lnTo>
                  <a:lnTo>
                    <a:pt x="6499" y="3794"/>
                  </a:lnTo>
                  <a:lnTo>
                    <a:pt x="6501" y="3804"/>
                  </a:lnTo>
                  <a:lnTo>
                    <a:pt x="6510" y="3851"/>
                  </a:lnTo>
                  <a:lnTo>
                    <a:pt x="6512" y="3860"/>
                  </a:lnTo>
                  <a:lnTo>
                    <a:pt x="6520" y="3907"/>
                  </a:lnTo>
                  <a:lnTo>
                    <a:pt x="6522" y="3916"/>
                  </a:lnTo>
                  <a:lnTo>
                    <a:pt x="6528" y="3964"/>
                  </a:lnTo>
                  <a:lnTo>
                    <a:pt x="6529" y="3973"/>
                  </a:lnTo>
                  <a:lnTo>
                    <a:pt x="6533" y="4021"/>
                  </a:lnTo>
                  <a:lnTo>
                    <a:pt x="6534" y="4030"/>
                  </a:lnTo>
                  <a:lnTo>
                    <a:pt x="6537" y="4079"/>
                  </a:lnTo>
                  <a:lnTo>
                    <a:pt x="6537" y="4088"/>
                  </a:lnTo>
                  <a:close/>
                  <a:moveTo>
                    <a:pt x="6037" y="4180"/>
                  </a:moveTo>
                  <a:lnTo>
                    <a:pt x="6038" y="4141"/>
                  </a:lnTo>
                  <a:lnTo>
                    <a:pt x="6037" y="4102"/>
                  </a:lnTo>
                  <a:lnTo>
                    <a:pt x="6035" y="4063"/>
                  </a:lnTo>
                  <a:lnTo>
                    <a:pt x="6031" y="4024"/>
                  </a:lnTo>
                  <a:lnTo>
                    <a:pt x="6026" y="3986"/>
                  </a:lnTo>
                  <a:lnTo>
                    <a:pt x="6020" y="3948"/>
                  </a:lnTo>
                  <a:lnTo>
                    <a:pt x="6012" y="3910"/>
                  </a:lnTo>
                  <a:lnTo>
                    <a:pt x="6003" y="3872"/>
                  </a:lnTo>
                  <a:lnTo>
                    <a:pt x="5992" y="3835"/>
                  </a:lnTo>
                  <a:lnTo>
                    <a:pt x="5980" y="3798"/>
                  </a:lnTo>
                  <a:lnTo>
                    <a:pt x="5967" y="3762"/>
                  </a:lnTo>
                  <a:lnTo>
                    <a:pt x="5952" y="3726"/>
                  </a:lnTo>
                  <a:lnTo>
                    <a:pt x="5936" y="3691"/>
                  </a:lnTo>
                  <a:lnTo>
                    <a:pt x="5918" y="3656"/>
                  </a:lnTo>
                  <a:lnTo>
                    <a:pt x="5899" y="3622"/>
                  </a:lnTo>
                  <a:lnTo>
                    <a:pt x="5879" y="3589"/>
                  </a:lnTo>
                  <a:lnTo>
                    <a:pt x="5858" y="3556"/>
                  </a:lnTo>
                  <a:lnTo>
                    <a:pt x="5836" y="3524"/>
                  </a:lnTo>
                  <a:lnTo>
                    <a:pt x="5812" y="3494"/>
                  </a:lnTo>
                  <a:lnTo>
                    <a:pt x="5787" y="3464"/>
                  </a:lnTo>
                  <a:lnTo>
                    <a:pt x="5761" y="3435"/>
                  </a:lnTo>
                  <a:lnTo>
                    <a:pt x="5735" y="3407"/>
                  </a:lnTo>
                  <a:lnTo>
                    <a:pt x="5707" y="3381"/>
                  </a:lnTo>
                  <a:lnTo>
                    <a:pt x="5678" y="3355"/>
                  </a:lnTo>
                  <a:lnTo>
                    <a:pt x="5648" y="3330"/>
                  </a:lnTo>
                  <a:lnTo>
                    <a:pt x="5617" y="3307"/>
                  </a:lnTo>
                  <a:lnTo>
                    <a:pt x="5585" y="3284"/>
                  </a:lnTo>
                  <a:lnTo>
                    <a:pt x="5553" y="3263"/>
                  </a:lnTo>
                  <a:lnTo>
                    <a:pt x="5519" y="3242"/>
                  </a:lnTo>
                  <a:lnTo>
                    <a:pt x="5484" y="3223"/>
                  </a:lnTo>
                  <a:lnTo>
                    <a:pt x="5450" y="3206"/>
                  </a:lnTo>
                  <a:lnTo>
                    <a:pt x="5414" y="3189"/>
                  </a:lnTo>
                  <a:lnTo>
                    <a:pt x="5379" y="3175"/>
                  </a:lnTo>
                  <a:lnTo>
                    <a:pt x="5342" y="3161"/>
                  </a:lnTo>
                  <a:lnTo>
                    <a:pt x="5306" y="3149"/>
                  </a:lnTo>
                  <a:lnTo>
                    <a:pt x="5269" y="3138"/>
                  </a:lnTo>
                  <a:lnTo>
                    <a:pt x="5231" y="3129"/>
                  </a:lnTo>
                  <a:lnTo>
                    <a:pt x="5193" y="3121"/>
                  </a:lnTo>
                  <a:lnTo>
                    <a:pt x="5155" y="3115"/>
                  </a:lnTo>
                  <a:lnTo>
                    <a:pt x="5117" y="3110"/>
                  </a:lnTo>
                  <a:lnTo>
                    <a:pt x="5078" y="3106"/>
                  </a:lnTo>
                  <a:lnTo>
                    <a:pt x="5039" y="3104"/>
                  </a:lnTo>
                  <a:lnTo>
                    <a:pt x="5000" y="3103"/>
                  </a:lnTo>
                  <a:lnTo>
                    <a:pt x="4961" y="3104"/>
                  </a:lnTo>
                  <a:lnTo>
                    <a:pt x="4922" y="3106"/>
                  </a:lnTo>
                  <a:lnTo>
                    <a:pt x="4883" y="3110"/>
                  </a:lnTo>
                  <a:lnTo>
                    <a:pt x="4845" y="3115"/>
                  </a:lnTo>
                  <a:lnTo>
                    <a:pt x="4807" y="3121"/>
                  </a:lnTo>
                  <a:lnTo>
                    <a:pt x="4769" y="3129"/>
                  </a:lnTo>
                  <a:lnTo>
                    <a:pt x="4731" y="3138"/>
                  </a:lnTo>
                  <a:lnTo>
                    <a:pt x="4694" y="3149"/>
                  </a:lnTo>
                  <a:lnTo>
                    <a:pt x="4658" y="3161"/>
                  </a:lnTo>
                  <a:lnTo>
                    <a:pt x="4621" y="3175"/>
                  </a:lnTo>
                  <a:lnTo>
                    <a:pt x="4586" y="3189"/>
                  </a:lnTo>
                  <a:lnTo>
                    <a:pt x="4550" y="3206"/>
                  </a:lnTo>
                  <a:lnTo>
                    <a:pt x="4516" y="3223"/>
                  </a:lnTo>
                  <a:lnTo>
                    <a:pt x="4481" y="3242"/>
                  </a:lnTo>
                  <a:lnTo>
                    <a:pt x="4447" y="3263"/>
                  </a:lnTo>
                  <a:lnTo>
                    <a:pt x="4415" y="3284"/>
                  </a:lnTo>
                  <a:lnTo>
                    <a:pt x="4383" y="3307"/>
                  </a:lnTo>
                  <a:lnTo>
                    <a:pt x="4352" y="3330"/>
                  </a:lnTo>
                  <a:lnTo>
                    <a:pt x="4322" y="3355"/>
                  </a:lnTo>
                  <a:lnTo>
                    <a:pt x="4293" y="3381"/>
                  </a:lnTo>
                  <a:lnTo>
                    <a:pt x="4265" y="3407"/>
                  </a:lnTo>
                  <a:lnTo>
                    <a:pt x="4239" y="3435"/>
                  </a:lnTo>
                  <a:lnTo>
                    <a:pt x="4213" y="3464"/>
                  </a:lnTo>
                  <a:lnTo>
                    <a:pt x="4188" y="3494"/>
                  </a:lnTo>
                  <a:lnTo>
                    <a:pt x="4164" y="3524"/>
                  </a:lnTo>
                  <a:lnTo>
                    <a:pt x="4142" y="3556"/>
                  </a:lnTo>
                  <a:lnTo>
                    <a:pt x="4121" y="3589"/>
                  </a:lnTo>
                  <a:lnTo>
                    <a:pt x="4101" y="3622"/>
                  </a:lnTo>
                  <a:lnTo>
                    <a:pt x="4082" y="3656"/>
                  </a:lnTo>
                  <a:lnTo>
                    <a:pt x="4064" y="3691"/>
                  </a:lnTo>
                  <a:lnTo>
                    <a:pt x="4048" y="3726"/>
                  </a:lnTo>
                  <a:lnTo>
                    <a:pt x="4033" y="3762"/>
                  </a:lnTo>
                  <a:lnTo>
                    <a:pt x="4020" y="3798"/>
                  </a:lnTo>
                  <a:lnTo>
                    <a:pt x="4008" y="3835"/>
                  </a:lnTo>
                  <a:lnTo>
                    <a:pt x="3997" y="3872"/>
                  </a:lnTo>
                  <a:lnTo>
                    <a:pt x="3988" y="3910"/>
                  </a:lnTo>
                  <a:lnTo>
                    <a:pt x="3980" y="3948"/>
                  </a:lnTo>
                  <a:lnTo>
                    <a:pt x="3974" y="3986"/>
                  </a:lnTo>
                  <a:lnTo>
                    <a:pt x="3969" y="4024"/>
                  </a:lnTo>
                  <a:lnTo>
                    <a:pt x="3965" y="4063"/>
                  </a:lnTo>
                  <a:lnTo>
                    <a:pt x="3963" y="4102"/>
                  </a:lnTo>
                  <a:lnTo>
                    <a:pt x="3962" y="4141"/>
                  </a:lnTo>
                  <a:lnTo>
                    <a:pt x="3963" y="4180"/>
                  </a:lnTo>
                  <a:lnTo>
                    <a:pt x="3965" y="4219"/>
                  </a:lnTo>
                  <a:lnTo>
                    <a:pt x="3969" y="4258"/>
                  </a:lnTo>
                  <a:lnTo>
                    <a:pt x="3974" y="4296"/>
                  </a:lnTo>
                  <a:lnTo>
                    <a:pt x="3980" y="4334"/>
                  </a:lnTo>
                  <a:lnTo>
                    <a:pt x="3988" y="4372"/>
                  </a:lnTo>
                  <a:lnTo>
                    <a:pt x="3997" y="4410"/>
                  </a:lnTo>
                  <a:lnTo>
                    <a:pt x="4008" y="4447"/>
                  </a:lnTo>
                  <a:lnTo>
                    <a:pt x="4020" y="4484"/>
                  </a:lnTo>
                  <a:lnTo>
                    <a:pt x="4033" y="4520"/>
                  </a:lnTo>
                  <a:lnTo>
                    <a:pt x="4048" y="4556"/>
                  </a:lnTo>
                  <a:lnTo>
                    <a:pt x="4064" y="4591"/>
                  </a:lnTo>
                  <a:lnTo>
                    <a:pt x="4082" y="4626"/>
                  </a:lnTo>
                  <a:lnTo>
                    <a:pt x="4101" y="4660"/>
                  </a:lnTo>
                  <a:lnTo>
                    <a:pt x="4121" y="4694"/>
                  </a:lnTo>
                  <a:lnTo>
                    <a:pt x="4142" y="4726"/>
                  </a:lnTo>
                  <a:lnTo>
                    <a:pt x="4165" y="4758"/>
                  </a:lnTo>
                  <a:lnTo>
                    <a:pt x="4188" y="4789"/>
                  </a:lnTo>
                  <a:lnTo>
                    <a:pt x="4213" y="4818"/>
                  </a:lnTo>
                  <a:lnTo>
                    <a:pt x="4239" y="4847"/>
                  </a:lnTo>
                  <a:lnTo>
                    <a:pt x="4266" y="4875"/>
                  </a:lnTo>
                  <a:lnTo>
                    <a:pt x="4294" y="4902"/>
                  </a:lnTo>
                  <a:lnTo>
                    <a:pt x="4323" y="4928"/>
                  </a:lnTo>
                  <a:lnTo>
                    <a:pt x="4352" y="4953"/>
                  </a:lnTo>
                  <a:lnTo>
                    <a:pt x="4383" y="4976"/>
                  </a:lnTo>
                  <a:lnTo>
                    <a:pt x="4415" y="4999"/>
                  </a:lnTo>
                  <a:lnTo>
                    <a:pt x="4447" y="5020"/>
                  </a:lnTo>
                  <a:lnTo>
                    <a:pt x="4481" y="5040"/>
                  </a:lnTo>
                  <a:lnTo>
                    <a:pt x="4515" y="5059"/>
                  </a:lnTo>
                  <a:lnTo>
                    <a:pt x="4550" y="5077"/>
                  </a:lnTo>
                  <a:lnTo>
                    <a:pt x="4585" y="5093"/>
                  </a:lnTo>
                  <a:lnTo>
                    <a:pt x="4621" y="5108"/>
                  </a:lnTo>
                  <a:lnTo>
                    <a:pt x="4657" y="5121"/>
                  </a:lnTo>
                  <a:lnTo>
                    <a:pt x="4694" y="5133"/>
                  </a:lnTo>
                  <a:lnTo>
                    <a:pt x="4731" y="5144"/>
                  </a:lnTo>
                  <a:lnTo>
                    <a:pt x="4769" y="5153"/>
                  </a:lnTo>
                  <a:lnTo>
                    <a:pt x="4807" y="5161"/>
                  </a:lnTo>
                  <a:lnTo>
                    <a:pt x="4845" y="5167"/>
                  </a:lnTo>
                  <a:lnTo>
                    <a:pt x="4883" y="5172"/>
                  </a:lnTo>
                  <a:lnTo>
                    <a:pt x="4922" y="5176"/>
                  </a:lnTo>
                  <a:lnTo>
                    <a:pt x="4961" y="5178"/>
                  </a:lnTo>
                  <a:lnTo>
                    <a:pt x="5000" y="5179"/>
                  </a:lnTo>
                  <a:lnTo>
                    <a:pt x="5039" y="5178"/>
                  </a:lnTo>
                  <a:lnTo>
                    <a:pt x="5078" y="5176"/>
                  </a:lnTo>
                  <a:lnTo>
                    <a:pt x="5117" y="5172"/>
                  </a:lnTo>
                  <a:lnTo>
                    <a:pt x="5155" y="5167"/>
                  </a:lnTo>
                  <a:lnTo>
                    <a:pt x="5193" y="5161"/>
                  </a:lnTo>
                  <a:lnTo>
                    <a:pt x="5231" y="5153"/>
                  </a:lnTo>
                  <a:lnTo>
                    <a:pt x="5269" y="5144"/>
                  </a:lnTo>
                  <a:lnTo>
                    <a:pt x="5306" y="5133"/>
                  </a:lnTo>
                  <a:lnTo>
                    <a:pt x="5343" y="5121"/>
                  </a:lnTo>
                  <a:lnTo>
                    <a:pt x="5379" y="5108"/>
                  </a:lnTo>
                  <a:lnTo>
                    <a:pt x="5415" y="5093"/>
                  </a:lnTo>
                  <a:lnTo>
                    <a:pt x="5450" y="5077"/>
                  </a:lnTo>
                  <a:lnTo>
                    <a:pt x="5485" y="5059"/>
                  </a:lnTo>
                  <a:lnTo>
                    <a:pt x="5519" y="5040"/>
                  </a:lnTo>
                  <a:lnTo>
                    <a:pt x="5553" y="5020"/>
                  </a:lnTo>
                  <a:lnTo>
                    <a:pt x="5585" y="4999"/>
                  </a:lnTo>
                  <a:lnTo>
                    <a:pt x="5617" y="4976"/>
                  </a:lnTo>
                  <a:lnTo>
                    <a:pt x="5648" y="4953"/>
                  </a:lnTo>
                  <a:lnTo>
                    <a:pt x="5677" y="4928"/>
                  </a:lnTo>
                  <a:lnTo>
                    <a:pt x="5706" y="4902"/>
                  </a:lnTo>
                  <a:lnTo>
                    <a:pt x="5734" y="4875"/>
                  </a:lnTo>
                  <a:lnTo>
                    <a:pt x="5761" y="4847"/>
                  </a:lnTo>
                  <a:lnTo>
                    <a:pt x="5787" y="4818"/>
                  </a:lnTo>
                  <a:lnTo>
                    <a:pt x="5812" y="4789"/>
                  </a:lnTo>
                  <a:lnTo>
                    <a:pt x="5835" y="4758"/>
                  </a:lnTo>
                  <a:lnTo>
                    <a:pt x="5858" y="4726"/>
                  </a:lnTo>
                  <a:lnTo>
                    <a:pt x="5879" y="4694"/>
                  </a:lnTo>
                  <a:lnTo>
                    <a:pt x="5899" y="4660"/>
                  </a:lnTo>
                  <a:lnTo>
                    <a:pt x="5918" y="4626"/>
                  </a:lnTo>
                  <a:lnTo>
                    <a:pt x="5936" y="4591"/>
                  </a:lnTo>
                  <a:lnTo>
                    <a:pt x="5952" y="4556"/>
                  </a:lnTo>
                  <a:lnTo>
                    <a:pt x="5967" y="4520"/>
                  </a:lnTo>
                  <a:lnTo>
                    <a:pt x="5980" y="4484"/>
                  </a:lnTo>
                  <a:lnTo>
                    <a:pt x="5992" y="4447"/>
                  </a:lnTo>
                  <a:lnTo>
                    <a:pt x="6003" y="4410"/>
                  </a:lnTo>
                  <a:lnTo>
                    <a:pt x="6012" y="4372"/>
                  </a:lnTo>
                  <a:lnTo>
                    <a:pt x="6020" y="4334"/>
                  </a:lnTo>
                  <a:lnTo>
                    <a:pt x="6026" y="4296"/>
                  </a:lnTo>
                  <a:lnTo>
                    <a:pt x="6031" y="4258"/>
                  </a:lnTo>
                  <a:lnTo>
                    <a:pt x="6035" y="4219"/>
                  </a:lnTo>
                  <a:lnTo>
                    <a:pt x="6037" y="4180"/>
                  </a:lnTo>
                  <a:close/>
                </a:path>
              </a:pathLst>
            </a:custGeom>
            <a:solidFill>
              <a:srgbClr val="26262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nvGrpSpPr>
          <p:cNvPr id="46" name="Group 45">
            <a:extLst>
              <a:ext uri="{FF2B5EF4-FFF2-40B4-BE49-F238E27FC236}">
                <a16:creationId xmlns:a16="http://schemas.microsoft.com/office/drawing/2014/main" id="{84B2BE2A-2F0E-4C85-AC19-01A6B99FF48A}"/>
              </a:ext>
            </a:extLst>
          </p:cNvPr>
          <p:cNvGrpSpPr/>
          <p:nvPr/>
        </p:nvGrpSpPr>
        <p:grpSpPr>
          <a:xfrm>
            <a:off x="10397293" y="625931"/>
            <a:ext cx="466330" cy="465946"/>
            <a:chOff x="8624067" y="861060"/>
            <a:chExt cx="633600" cy="633600"/>
          </a:xfrm>
        </p:grpSpPr>
        <p:sp>
          <p:nvSpPr>
            <p:cNvPr id="55" name="Google Shape;582;p7"/>
            <p:cNvSpPr/>
            <p:nvPr/>
          </p:nvSpPr>
          <p:spPr>
            <a:xfrm>
              <a:off x="8624067" y="861060"/>
              <a:ext cx="633600" cy="633600"/>
            </a:xfrm>
            <a:custGeom>
              <a:avLst/>
              <a:gdLst/>
              <a:ahLst/>
              <a:cxnLst/>
              <a:rect l="l" t="t" r="r" b="b"/>
              <a:pathLst>
                <a:path w="10000" h="10000" extrusionOk="0">
                  <a:moveTo>
                    <a:pt x="5513" y="5000"/>
                  </a:moveTo>
                  <a:lnTo>
                    <a:pt x="5513" y="5019"/>
                  </a:lnTo>
                  <a:lnTo>
                    <a:pt x="5512" y="5038"/>
                  </a:lnTo>
                  <a:lnTo>
                    <a:pt x="5510" y="5058"/>
                  </a:lnTo>
                  <a:lnTo>
                    <a:pt x="5507" y="5077"/>
                  </a:lnTo>
                  <a:lnTo>
                    <a:pt x="5504" y="5096"/>
                  </a:lnTo>
                  <a:lnTo>
                    <a:pt x="5500" y="5114"/>
                  </a:lnTo>
                  <a:lnTo>
                    <a:pt x="5496" y="5133"/>
                  </a:lnTo>
                  <a:lnTo>
                    <a:pt x="5491" y="5151"/>
                  </a:lnTo>
                  <a:lnTo>
                    <a:pt x="5485" y="5170"/>
                  </a:lnTo>
                  <a:lnTo>
                    <a:pt x="5478" y="5188"/>
                  </a:lnTo>
                  <a:lnTo>
                    <a:pt x="5471" y="5205"/>
                  </a:lnTo>
                  <a:lnTo>
                    <a:pt x="5463" y="5223"/>
                  </a:lnTo>
                  <a:lnTo>
                    <a:pt x="5454" y="5240"/>
                  </a:lnTo>
                  <a:lnTo>
                    <a:pt x="5445" y="5257"/>
                  </a:lnTo>
                  <a:lnTo>
                    <a:pt x="5435" y="5273"/>
                  </a:lnTo>
                  <a:lnTo>
                    <a:pt x="5424" y="5290"/>
                  </a:lnTo>
                  <a:lnTo>
                    <a:pt x="5413" y="5305"/>
                  </a:lnTo>
                  <a:lnTo>
                    <a:pt x="5401" y="5320"/>
                  </a:lnTo>
                  <a:lnTo>
                    <a:pt x="5389" y="5335"/>
                  </a:lnTo>
                  <a:lnTo>
                    <a:pt x="5376" y="5349"/>
                  </a:lnTo>
                  <a:lnTo>
                    <a:pt x="5363" y="5363"/>
                  </a:lnTo>
                  <a:lnTo>
                    <a:pt x="5349" y="5376"/>
                  </a:lnTo>
                  <a:lnTo>
                    <a:pt x="5335" y="5389"/>
                  </a:lnTo>
                  <a:lnTo>
                    <a:pt x="5320" y="5401"/>
                  </a:lnTo>
                  <a:lnTo>
                    <a:pt x="5305" y="5413"/>
                  </a:lnTo>
                  <a:lnTo>
                    <a:pt x="5290" y="5424"/>
                  </a:lnTo>
                  <a:lnTo>
                    <a:pt x="5273" y="5435"/>
                  </a:lnTo>
                  <a:lnTo>
                    <a:pt x="5257" y="5445"/>
                  </a:lnTo>
                  <a:lnTo>
                    <a:pt x="5240" y="5454"/>
                  </a:lnTo>
                  <a:lnTo>
                    <a:pt x="5223" y="5463"/>
                  </a:lnTo>
                  <a:lnTo>
                    <a:pt x="5205" y="5471"/>
                  </a:lnTo>
                  <a:lnTo>
                    <a:pt x="5188" y="5478"/>
                  </a:lnTo>
                  <a:lnTo>
                    <a:pt x="5170" y="5485"/>
                  </a:lnTo>
                  <a:lnTo>
                    <a:pt x="5151" y="5491"/>
                  </a:lnTo>
                  <a:lnTo>
                    <a:pt x="5133" y="5496"/>
                  </a:lnTo>
                  <a:lnTo>
                    <a:pt x="5114" y="5500"/>
                  </a:lnTo>
                  <a:lnTo>
                    <a:pt x="5096" y="5504"/>
                  </a:lnTo>
                  <a:lnTo>
                    <a:pt x="5077" y="5507"/>
                  </a:lnTo>
                  <a:lnTo>
                    <a:pt x="5058" y="5510"/>
                  </a:lnTo>
                  <a:lnTo>
                    <a:pt x="5038" y="5512"/>
                  </a:lnTo>
                  <a:lnTo>
                    <a:pt x="5019" y="5513"/>
                  </a:lnTo>
                  <a:lnTo>
                    <a:pt x="5000" y="5513"/>
                  </a:lnTo>
                  <a:lnTo>
                    <a:pt x="4981" y="5513"/>
                  </a:lnTo>
                  <a:lnTo>
                    <a:pt x="4962" y="5512"/>
                  </a:lnTo>
                  <a:lnTo>
                    <a:pt x="4942" y="5510"/>
                  </a:lnTo>
                  <a:lnTo>
                    <a:pt x="4923" y="5507"/>
                  </a:lnTo>
                  <a:lnTo>
                    <a:pt x="4904" y="5504"/>
                  </a:lnTo>
                  <a:lnTo>
                    <a:pt x="4886" y="5500"/>
                  </a:lnTo>
                  <a:lnTo>
                    <a:pt x="4867" y="5496"/>
                  </a:lnTo>
                  <a:lnTo>
                    <a:pt x="4849" y="5491"/>
                  </a:lnTo>
                  <a:lnTo>
                    <a:pt x="4830" y="5485"/>
                  </a:lnTo>
                  <a:lnTo>
                    <a:pt x="4812" y="5478"/>
                  </a:lnTo>
                  <a:lnTo>
                    <a:pt x="4795" y="5471"/>
                  </a:lnTo>
                  <a:lnTo>
                    <a:pt x="4777" y="5463"/>
                  </a:lnTo>
                  <a:lnTo>
                    <a:pt x="4760" y="5454"/>
                  </a:lnTo>
                  <a:lnTo>
                    <a:pt x="4743" y="5445"/>
                  </a:lnTo>
                  <a:lnTo>
                    <a:pt x="4727" y="5435"/>
                  </a:lnTo>
                  <a:lnTo>
                    <a:pt x="4710" y="5424"/>
                  </a:lnTo>
                  <a:lnTo>
                    <a:pt x="4695" y="5413"/>
                  </a:lnTo>
                  <a:lnTo>
                    <a:pt x="4680" y="5401"/>
                  </a:lnTo>
                  <a:lnTo>
                    <a:pt x="4665" y="5389"/>
                  </a:lnTo>
                  <a:lnTo>
                    <a:pt x="4651" y="5376"/>
                  </a:lnTo>
                  <a:lnTo>
                    <a:pt x="4637" y="5363"/>
                  </a:lnTo>
                  <a:lnTo>
                    <a:pt x="4624" y="5349"/>
                  </a:lnTo>
                  <a:lnTo>
                    <a:pt x="4611" y="5335"/>
                  </a:lnTo>
                  <a:lnTo>
                    <a:pt x="4599" y="5320"/>
                  </a:lnTo>
                  <a:lnTo>
                    <a:pt x="4587" y="5305"/>
                  </a:lnTo>
                  <a:lnTo>
                    <a:pt x="4576" y="5290"/>
                  </a:lnTo>
                  <a:lnTo>
                    <a:pt x="4565" y="5273"/>
                  </a:lnTo>
                  <a:lnTo>
                    <a:pt x="4555" y="5257"/>
                  </a:lnTo>
                  <a:lnTo>
                    <a:pt x="4546" y="5240"/>
                  </a:lnTo>
                  <a:lnTo>
                    <a:pt x="4537" y="5223"/>
                  </a:lnTo>
                  <a:lnTo>
                    <a:pt x="4529" y="5205"/>
                  </a:lnTo>
                  <a:lnTo>
                    <a:pt x="4522" y="5188"/>
                  </a:lnTo>
                  <a:lnTo>
                    <a:pt x="4515" y="5170"/>
                  </a:lnTo>
                  <a:lnTo>
                    <a:pt x="4509" y="5151"/>
                  </a:lnTo>
                  <a:lnTo>
                    <a:pt x="4504" y="5133"/>
                  </a:lnTo>
                  <a:lnTo>
                    <a:pt x="4500" y="5114"/>
                  </a:lnTo>
                  <a:lnTo>
                    <a:pt x="4496" y="5096"/>
                  </a:lnTo>
                  <a:lnTo>
                    <a:pt x="4493" y="5077"/>
                  </a:lnTo>
                  <a:lnTo>
                    <a:pt x="4490" y="5058"/>
                  </a:lnTo>
                  <a:lnTo>
                    <a:pt x="4488" y="5038"/>
                  </a:lnTo>
                  <a:lnTo>
                    <a:pt x="4487" y="5019"/>
                  </a:lnTo>
                  <a:lnTo>
                    <a:pt x="4487" y="5000"/>
                  </a:lnTo>
                  <a:lnTo>
                    <a:pt x="4487" y="4981"/>
                  </a:lnTo>
                  <a:lnTo>
                    <a:pt x="4488" y="4962"/>
                  </a:lnTo>
                  <a:lnTo>
                    <a:pt x="4490" y="4942"/>
                  </a:lnTo>
                  <a:lnTo>
                    <a:pt x="4493" y="4923"/>
                  </a:lnTo>
                  <a:lnTo>
                    <a:pt x="4496" y="4904"/>
                  </a:lnTo>
                  <a:lnTo>
                    <a:pt x="4500" y="4886"/>
                  </a:lnTo>
                  <a:lnTo>
                    <a:pt x="4504" y="4867"/>
                  </a:lnTo>
                  <a:lnTo>
                    <a:pt x="4509" y="4849"/>
                  </a:lnTo>
                  <a:lnTo>
                    <a:pt x="4515" y="4830"/>
                  </a:lnTo>
                  <a:lnTo>
                    <a:pt x="4522" y="4812"/>
                  </a:lnTo>
                  <a:lnTo>
                    <a:pt x="4529" y="4795"/>
                  </a:lnTo>
                  <a:lnTo>
                    <a:pt x="4537" y="4777"/>
                  </a:lnTo>
                  <a:lnTo>
                    <a:pt x="4546" y="4760"/>
                  </a:lnTo>
                  <a:lnTo>
                    <a:pt x="4555" y="4743"/>
                  </a:lnTo>
                  <a:lnTo>
                    <a:pt x="4565" y="4727"/>
                  </a:lnTo>
                  <a:lnTo>
                    <a:pt x="4576" y="4710"/>
                  </a:lnTo>
                  <a:lnTo>
                    <a:pt x="4587" y="4695"/>
                  </a:lnTo>
                  <a:lnTo>
                    <a:pt x="4599" y="4680"/>
                  </a:lnTo>
                  <a:lnTo>
                    <a:pt x="4611" y="4665"/>
                  </a:lnTo>
                  <a:lnTo>
                    <a:pt x="4624" y="4651"/>
                  </a:lnTo>
                  <a:lnTo>
                    <a:pt x="4637" y="4637"/>
                  </a:lnTo>
                  <a:lnTo>
                    <a:pt x="4651" y="4624"/>
                  </a:lnTo>
                  <a:lnTo>
                    <a:pt x="4665" y="4611"/>
                  </a:lnTo>
                  <a:lnTo>
                    <a:pt x="4680" y="4599"/>
                  </a:lnTo>
                  <a:lnTo>
                    <a:pt x="4695" y="4587"/>
                  </a:lnTo>
                  <a:lnTo>
                    <a:pt x="4710" y="4576"/>
                  </a:lnTo>
                  <a:lnTo>
                    <a:pt x="4727" y="4565"/>
                  </a:lnTo>
                  <a:lnTo>
                    <a:pt x="4743" y="4555"/>
                  </a:lnTo>
                  <a:lnTo>
                    <a:pt x="4760" y="4546"/>
                  </a:lnTo>
                  <a:lnTo>
                    <a:pt x="4777" y="4537"/>
                  </a:lnTo>
                  <a:lnTo>
                    <a:pt x="4795" y="4529"/>
                  </a:lnTo>
                  <a:lnTo>
                    <a:pt x="4812" y="4522"/>
                  </a:lnTo>
                  <a:lnTo>
                    <a:pt x="4830" y="4515"/>
                  </a:lnTo>
                  <a:lnTo>
                    <a:pt x="4849" y="4509"/>
                  </a:lnTo>
                  <a:lnTo>
                    <a:pt x="4867" y="4504"/>
                  </a:lnTo>
                  <a:lnTo>
                    <a:pt x="4886" y="4500"/>
                  </a:lnTo>
                  <a:lnTo>
                    <a:pt x="4904" y="4496"/>
                  </a:lnTo>
                  <a:lnTo>
                    <a:pt x="4923" y="4493"/>
                  </a:lnTo>
                  <a:lnTo>
                    <a:pt x="4942" y="4490"/>
                  </a:lnTo>
                  <a:lnTo>
                    <a:pt x="4962" y="4488"/>
                  </a:lnTo>
                  <a:lnTo>
                    <a:pt x="4981" y="4487"/>
                  </a:lnTo>
                  <a:lnTo>
                    <a:pt x="5000" y="4487"/>
                  </a:lnTo>
                  <a:lnTo>
                    <a:pt x="5019" y="4487"/>
                  </a:lnTo>
                  <a:lnTo>
                    <a:pt x="5038" y="4488"/>
                  </a:lnTo>
                  <a:lnTo>
                    <a:pt x="5058" y="4490"/>
                  </a:lnTo>
                  <a:lnTo>
                    <a:pt x="5077" y="4493"/>
                  </a:lnTo>
                  <a:lnTo>
                    <a:pt x="5096" y="4496"/>
                  </a:lnTo>
                  <a:lnTo>
                    <a:pt x="5114" y="4500"/>
                  </a:lnTo>
                  <a:lnTo>
                    <a:pt x="5133" y="4504"/>
                  </a:lnTo>
                  <a:lnTo>
                    <a:pt x="5151" y="4509"/>
                  </a:lnTo>
                  <a:lnTo>
                    <a:pt x="5170" y="4515"/>
                  </a:lnTo>
                  <a:lnTo>
                    <a:pt x="5188" y="4522"/>
                  </a:lnTo>
                  <a:lnTo>
                    <a:pt x="5205" y="4529"/>
                  </a:lnTo>
                  <a:lnTo>
                    <a:pt x="5223" y="4537"/>
                  </a:lnTo>
                  <a:lnTo>
                    <a:pt x="5240" y="4546"/>
                  </a:lnTo>
                  <a:lnTo>
                    <a:pt x="5257" y="4555"/>
                  </a:lnTo>
                  <a:lnTo>
                    <a:pt x="5273" y="4565"/>
                  </a:lnTo>
                  <a:lnTo>
                    <a:pt x="5290" y="4576"/>
                  </a:lnTo>
                  <a:lnTo>
                    <a:pt x="5305" y="4587"/>
                  </a:lnTo>
                  <a:lnTo>
                    <a:pt x="5320" y="4599"/>
                  </a:lnTo>
                  <a:lnTo>
                    <a:pt x="5335" y="4611"/>
                  </a:lnTo>
                  <a:lnTo>
                    <a:pt x="5349" y="4624"/>
                  </a:lnTo>
                  <a:lnTo>
                    <a:pt x="5363" y="4637"/>
                  </a:lnTo>
                  <a:lnTo>
                    <a:pt x="5376" y="4651"/>
                  </a:lnTo>
                  <a:lnTo>
                    <a:pt x="5389" y="4665"/>
                  </a:lnTo>
                  <a:lnTo>
                    <a:pt x="5401" y="4680"/>
                  </a:lnTo>
                  <a:lnTo>
                    <a:pt x="5413" y="4695"/>
                  </a:lnTo>
                  <a:lnTo>
                    <a:pt x="5424" y="4710"/>
                  </a:lnTo>
                  <a:lnTo>
                    <a:pt x="5435" y="4727"/>
                  </a:lnTo>
                  <a:lnTo>
                    <a:pt x="5445" y="4743"/>
                  </a:lnTo>
                  <a:lnTo>
                    <a:pt x="5454" y="4760"/>
                  </a:lnTo>
                  <a:lnTo>
                    <a:pt x="5463" y="4777"/>
                  </a:lnTo>
                  <a:lnTo>
                    <a:pt x="5471" y="4795"/>
                  </a:lnTo>
                  <a:lnTo>
                    <a:pt x="5478" y="4812"/>
                  </a:lnTo>
                  <a:lnTo>
                    <a:pt x="5485" y="4830"/>
                  </a:lnTo>
                  <a:lnTo>
                    <a:pt x="5491" y="4849"/>
                  </a:lnTo>
                  <a:lnTo>
                    <a:pt x="5496" y="4867"/>
                  </a:lnTo>
                  <a:lnTo>
                    <a:pt x="5500" y="4886"/>
                  </a:lnTo>
                  <a:lnTo>
                    <a:pt x="5504" y="4904"/>
                  </a:lnTo>
                  <a:lnTo>
                    <a:pt x="5507" y="4923"/>
                  </a:lnTo>
                  <a:lnTo>
                    <a:pt x="5510" y="4942"/>
                  </a:lnTo>
                  <a:lnTo>
                    <a:pt x="5512" y="4962"/>
                  </a:lnTo>
                  <a:lnTo>
                    <a:pt x="5513" y="4981"/>
                  </a:lnTo>
                  <a:lnTo>
                    <a:pt x="5513" y="5000"/>
                  </a:lnTo>
                  <a:close/>
                </a:path>
              </a:pathLst>
            </a:custGeom>
            <a:solidFill>
              <a:srgbClr val="BE01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56" name="Google Shape;583;p7"/>
            <p:cNvSpPr/>
            <p:nvPr/>
          </p:nvSpPr>
          <p:spPr>
            <a:xfrm>
              <a:off x="8624067" y="861060"/>
              <a:ext cx="633600" cy="633600"/>
            </a:xfrm>
            <a:custGeom>
              <a:avLst/>
              <a:gdLst/>
              <a:ahLst/>
              <a:cxnLst/>
              <a:rect l="l" t="t" r="r" b="b"/>
              <a:pathLst>
                <a:path w="10000" h="10000" extrusionOk="0">
                  <a:moveTo>
                    <a:pt x="8889" y="4712"/>
                  </a:moveTo>
                  <a:lnTo>
                    <a:pt x="8897" y="4849"/>
                  </a:lnTo>
                  <a:lnTo>
                    <a:pt x="8897" y="4858"/>
                  </a:lnTo>
                  <a:lnTo>
                    <a:pt x="8900" y="4995"/>
                  </a:lnTo>
                  <a:lnTo>
                    <a:pt x="8900" y="5005"/>
                  </a:lnTo>
                  <a:lnTo>
                    <a:pt x="8897" y="5142"/>
                  </a:lnTo>
                  <a:lnTo>
                    <a:pt x="8897" y="5151"/>
                  </a:lnTo>
                  <a:lnTo>
                    <a:pt x="8889" y="5288"/>
                  </a:lnTo>
                  <a:lnTo>
                    <a:pt x="8889" y="5297"/>
                  </a:lnTo>
                  <a:lnTo>
                    <a:pt x="8876" y="5433"/>
                  </a:lnTo>
                  <a:lnTo>
                    <a:pt x="8875" y="5443"/>
                  </a:lnTo>
                  <a:lnTo>
                    <a:pt x="8857" y="5578"/>
                  </a:lnTo>
                  <a:lnTo>
                    <a:pt x="8855" y="5587"/>
                  </a:lnTo>
                  <a:lnTo>
                    <a:pt x="8833" y="5721"/>
                  </a:lnTo>
                  <a:lnTo>
                    <a:pt x="8831" y="5731"/>
                  </a:lnTo>
                  <a:lnTo>
                    <a:pt x="8803" y="5864"/>
                  </a:lnTo>
                  <a:lnTo>
                    <a:pt x="8801" y="5873"/>
                  </a:lnTo>
                  <a:lnTo>
                    <a:pt x="8768" y="6005"/>
                  </a:lnTo>
                  <a:lnTo>
                    <a:pt x="8766" y="6014"/>
                  </a:lnTo>
                  <a:lnTo>
                    <a:pt x="8728" y="6145"/>
                  </a:lnTo>
                  <a:lnTo>
                    <a:pt x="8725" y="6154"/>
                  </a:lnTo>
                  <a:lnTo>
                    <a:pt x="8683" y="6283"/>
                  </a:lnTo>
                  <a:lnTo>
                    <a:pt x="8680" y="6292"/>
                  </a:lnTo>
                  <a:lnTo>
                    <a:pt x="8632" y="6420"/>
                  </a:lnTo>
                  <a:lnTo>
                    <a:pt x="8629" y="6428"/>
                  </a:lnTo>
                  <a:lnTo>
                    <a:pt x="8577" y="6554"/>
                  </a:lnTo>
                  <a:lnTo>
                    <a:pt x="8573" y="6563"/>
                  </a:lnTo>
                  <a:lnTo>
                    <a:pt x="8516" y="6687"/>
                  </a:lnTo>
                  <a:lnTo>
                    <a:pt x="8512" y="6695"/>
                  </a:lnTo>
                  <a:lnTo>
                    <a:pt x="8450" y="6818"/>
                  </a:lnTo>
                  <a:lnTo>
                    <a:pt x="8446" y="6826"/>
                  </a:lnTo>
                  <a:lnTo>
                    <a:pt x="8380" y="6946"/>
                  </a:lnTo>
                  <a:lnTo>
                    <a:pt x="8375" y="6954"/>
                  </a:lnTo>
                  <a:lnTo>
                    <a:pt x="8304" y="7071"/>
                  </a:lnTo>
                  <a:lnTo>
                    <a:pt x="8299" y="7079"/>
                  </a:lnTo>
                  <a:lnTo>
                    <a:pt x="8225" y="7194"/>
                  </a:lnTo>
                  <a:lnTo>
                    <a:pt x="8219" y="7202"/>
                  </a:lnTo>
                  <a:lnTo>
                    <a:pt x="8140" y="7313"/>
                  </a:lnTo>
                  <a:lnTo>
                    <a:pt x="8135" y="7321"/>
                  </a:lnTo>
                  <a:lnTo>
                    <a:pt x="8052" y="7429"/>
                  </a:lnTo>
                  <a:lnTo>
                    <a:pt x="8046" y="7436"/>
                  </a:lnTo>
                  <a:lnTo>
                    <a:pt x="7959" y="7541"/>
                  </a:lnTo>
                  <a:lnTo>
                    <a:pt x="7953" y="7548"/>
                  </a:lnTo>
                  <a:lnTo>
                    <a:pt x="7862" y="7650"/>
                  </a:lnTo>
                  <a:lnTo>
                    <a:pt x="7856" y="7657"/>
                  </a:lnTo>
                  <a:lnTo>
                    <a:pt x="7761" y="7755"/>
                  </a:lnTo>
                  <a:lnTo>
                    <a:pt x="7755" y="7761"/>
                  </a:lnTo>
                  <a:lnTo>
                    <a:pt x="7657" y="7856"/>
                  </a:lnTo>
                  <a:lnTo>
                    <a:pt x="7650" y="7862"/>
                  </a:lnTo>
                  <a:lnTo>
                    <a:pt x="7548" y="7953"/>
                  </a:lnTo>
                  <a:lnTo>
                    <a:pt x="7541" y="7959"/>
                  </a:lnTo>
                  <a:lnTo>
                    <a:pt x="7436" y="8046"/>
                  </a:lnTo>
                  <a:lnTo>
                    <a:pt x="7429" y="8052"/>
                  </a:lnTo>
                  <a:lnTo>
                    <a:pt x="7321" y="8135"/>
                  </a:lnTo>
                  <a:lnTo>
                    <a:pt x="7313" y="8140"/>
                  </a:lnTo>
                  <a:lnTo>
                    <a:pt x="7202" y="8219"/>
                  </a:lnTo>
                  <a:lnTo>
                    <a:pt x="7194" y="8225"/>
                  </a:lnTo>
                  <a:lnTo>
                    <a:pt x="7079" y="8299"/>
                  </a:lnTo>
                  <a:lnTo>
                    <a:pt x="7071" y="8304"/>
                  </a:lnTo>
                  <a:lnTo>
                    <a:pt x="6954" y="8375"/>
                  </a:lnTo>
                  <a:lnTo>
                    <a:pt x="6946" y="8380"/>
                  </a:lnTo>
                  <a:lnTo>
                    <a:pt x="6826" y="8446"/>
                  </a:lnTo>
                  <a:lnTo>
                    <a:pt x="6818" y="8450"/>
                  </a:lnTo>
                  <a:lnTo>
                    <a:pt x="6695" y="8512"/>
                  </a:lnTo>
                  <a:lnTo>
                    <a:pt x="6687" y="8516"/>
                  </a:lnTo>
                  <a:lnTo>
                    <a:pt x="6563" y="8573"/>
                  </a:lnTo>
                  <a:lnTo>
                    <a:pt x="6554" y="8577"/>
                  </a:lnTo>
                  <a:lnTo>
                    <a:pt x="6428" y="8629"/>
                  </a:lnTo>
                  <a:lnTo>
                    <a:pt x="6420" y="8632"/>
                  </a:lnTo>
                  <a:lnTo>
                    <a:pt x="6292" y="8680"/>
                  </a:lnTo>
                  <a:lnTo>
                    <a:pt x="6283" y="8683"/>
                  </a:lnTo>
                  <a:lnTo>
                    <a:pt x="6154" y="8725"/>
                  </a:lnTo>
                  <a:lnTo>
                    <a:pt x="6145" y="8728"/>
                  </a:lnTo>
                  <a:lnTo>
                    <a:pt x="6014" y="8766"/>
                  </a:lnTo>
                  <a:lnTo>
                    <a:pt x="6005" y="8768"/>
                  </a:lnTo>
                  <a:lnTo>
                    <a:pt x="5873" y="8801"/>
                  </a:lnTo>
                  <a:lnTo>
                    <a:pt x="5864" y="8803"/>
                  </a:lnTo>
                  <a:lnTo>
                    <a:pt x="5731" y="8831"/>
                  </a:lnTo>
                  <a:lnTo>
                    <a:pt x="5721" y="8833"/>
                  </a:lnTo>
                  <a:lnTo>
                    <a:pt x="5587" y="8855"/>
                  </a:lnTo>
                  <a:lnTo>
                    <a:pt x="5578" y="8857"/>
                  </a:lnTo>
                  <a:lnTo>
                    <a:pt x="5443" y="8875"/>
                  </a:lnTo>
                  <a:lnTo>
                    <a:pt x="5433" y="8876"/>
                  </a:lnTo>
                  <a:lnTo>
                    <a:pt x="5297" y="8889"/>
                  </a:lnTo>
                  <a:lnTo>
                    <a:pt x="5288" y="8889"/>
                  </a:lnTo>
                  <a:lnTo>
                    <a:pt x="5151" y="8897"/>
                  </a:lnTo>
                  <a:lnTo>
                    <a:pt x="5142" y="8897"/>
                  </a:lnTo>
                  <a:lnTo>
                    <a:pt x="5005" y="8900"/>
                  </a:lnTo>
                  <a:lnTo>
                    <a:pt x="4995" y="8900"/>
                  </a:lnTo>
                  <a:lnTo>
                    <a:pt x="4858" y="8897"/>
                  </a:lnTo>
                  <a:lnTo>
                    <a:pt x="4849" y="8897"/>
                  </a:lnTo>
                  <a:lnTo>
                    <a:pt x="4712" y="8889"/>
                  </a:lnTo>
                  <a:lnTo>
                    <a:pt x="4703" y="8889"/>
                  </a:lnTo>
                  <a:lnTo>
                    <a:pt x="4567" y="8876"/>
                  </a:lnTo>
                  <a:lnTo>
                    <a:pt x="4557" y="8875"/>
                  </a:lnTo>
                  <a:lnTo>
                    <a:pt x="4422" y="8857"/>
                  </a:lnTo>
                  <a:lnTo>
                    <a:pt x="4413" y="8855"/>
                  </a:lnTo>
                  <a:lnTo>
                    <a:pt x="4279" y="8833"/>
                  </a:lnTo>
                  <a:lnTo>
                    <a:pt x="4269" y="8831"/>
                  </a:lnTo>
                  <a:lnTo>
                    <a:pt x="4136" y="8803"/>
                  </a:lnTo>
                  <a:lnTo>
                    <a:pt x="4127" y="8801"/>
                  </a:lnTo>
                  <a:lnTo>
                    <a:pt x="3995" y="8768"/>
                  </a:lnTo>
                  <a:lnTo>
                    <a:pt x="3986" y="8766"/>
                  </a:lnTo>
                  <a:lnTo>
                    <a:pt x="3855" y="8728"/>
                  </a:lnTo>
                  <a:lnTo>
                    <a:pt x="3846" y="8725"/>
                  </a:lnTo>
                  <a:lnTo>
                    <a:pt x="3717" y="8683"/>
                  </a:lnTo>
                  <a:lnTo>
                    <a:pt x="3708" y="8680"/>
                  </a:lnTo>
                  <a:lnTo>
                    <a:pt x="3580" y="8632"/>
                  </a:lnTo>
                  <a:lnTo>
                    <a:pt x="3572" y="8629"/>
                  </a:lnTo>
                  <a:lnTo>
                    <a:pt x="3446" y="8577"/>
                  </a:lnTo>
                  <a:lnTo>
                    <a:pt x="3437" y="8573"/>
                  </a:lnTo>
                  <a:lnTo>
                    <a:pt x="3313" y="8516"/>
                  </a:lnTo>
                  <a:lnTo>
                    <a:pt x="3305" y="8512"/>
                  </a:lnTo>
                  <a:lnTo>
                    <a:pt x="3182" y="8450"/>
                  </a:lnTo>
                  <a:lnTo>
                    <a:pt x="3174" y="8446"/>
                  </a:lnTo>
                  <a:lnTo>
                    <a:pt x="3054" y="8380"/>
                  </a:lnTo>
                  <a:lnTo>
                    <a:pt x="3046" y="8375"/>
                  </a:lnTo>
                  <a:lnTo>
                    <a:pt x="2929" y="8304"/>
                  </a:lnTo>
                  <a:lnTo>
                    <a:pt x="2921" y="8299"/>
                  </a:lnTo>
                  <a:lnTo>
                    <a:pt x="2806" y="8225"/>
                  </a:lnTo>
                  <a:lnTo>
                    <a:pt x="2798" y="8219"/>
                  </a:lnTo>
                  <a:lnTo>
                    <a:pt x="2687" y="8140"/>
                  </a:lnTo>
                  <a:lnTo>
                    <a:pt x="2679" y="8135"/>
                  </a:lnTo>
                  <a:lnTo>
                    <a:pt x="2571" y="8052"/>
                  </a:lnTo>
                  <a:lnTo>
                    <a:pt x="2564" y="8046"/>
                  </a:lnTo>
                  <a:lnTo>
                    <a:pt x="2459" y="7959"/>
                  </a:lnTo>
                  <a:lnTo>
                    <a:pt x="2452" y="7953"/>
                  </a:lnTo>
                  <a:lnTo>
                    <a:pt x="2350" y="7862"/>
                  </a:lnTo>
                  <a:lnTo>
                    <a:pt x="2343" y="7856"/>
                  </a:lnTo>
                  <a:lnTo>
                    <a:pt x="2245" y="7761"/>
                  </a:lnTo>
                  <a:lnTo>
                    <a:pt x="2239" y="7755"/>
                  </a:lnTo>
                  <a:lnTo>
                    <a:pt x="2144" y="7657"/>
                  </a:lnTo>
                  <a:lnTo>
                    <a:pt x="2138" y="7650"/>
                  </a:lnTo>
                  <a:lnTo>
                    <a:pt x="2047" y="7548"/>
                  </a:lnTo>
                  <a:lnTo>
                    <a:pt x="2041" y="7541"/>
                  </a:lnTo>
                  <a:lnTo>
                    <a:pt x="1954" y="7436"/>
                  </a:lnTo>
                  <a:lnTo>
                    <a:pt x="1948" y="7429"/>
                  </a:lnTo>
                  <a:lnTo>
                    <a:pt x="1865" y="7321"/>
                  </a:lnTo>
                  <a:lnTo>
                    <a:pt x="1860" y="7313"/>
                  </a:lnTo>
                  <a:lnTo>
                    <a:pt x="1781" y="7202"/>
                  </a:lnTo>
                  <a:lnTo>
                    <a:pt x="1775" y="7194"/>
                  </a:lnTo>
                  <a:lnTo>
                    <a:pt x="1701" y="7079"/>
                  </a:lnTo>
                  <a:lnTo>
                    <a:pt x="1696" y="7071"/>
                  </a:lnTo>
                  <a:lnTo>
                    <a:pt x="1625" y="6954"/>
                  </a:lnTo>
                  <a:lnTo>
                    <a:pt x="1620" y="6946"/>
                  </a:lnTo>
                  <a:lnTo>
                    <a:pt x="1554" y="6826"/>
                  </a:lnTo>
                  <a:lnTo>
                    <a:pt x="1550" y="6818"/>
                  </a:lnTo>
                  <a:lnTo>
                    <a:pt x="1488" y="6695"/>
                  </a:lnTo>
                  <a:lnTo>
                    <a:pt x="1484" y="6687"/>
                  </a:lnTo>
                  <a:lnTo>
                    <a:pt x="1427" y="6563"/>
                  </a:lnTo>
                  <a:lnTo>
                    <a:pt x="1423" y="6554"/>
                  </a:lnTo>
                  <a:lnTo>
                    <a:pt x="1371" y="6428"/>
                  </a:lnTo>
                  <a:lnTo>
                    <a:pt x="1368" y="6420"/>
                  </a:lnTo>
                  <a:lnTo>
                    <a:pt x="1320" y="6292"/>
                  </a:lnTo>
                  <a:lnTo>
                    <a:pt x="1317" y="6283"/>
                  </a:lnTo>
                  <a:lnTo>
                    <a:pt x="1275" y="6154"/>
                  </a:lnTo>
                  <a:lnTo>
                    <a:pt x="1272" y="6145"/>
                  </a:lnTo>
                  <a:lnTo>
                    <a:pt x="1234" y="6014"/>
                  </a:lnTo>
                  <a:lnTo>
                    <a:pt x="1232" y="6005"/>
                  </a:lnTo>
                  <a:lnTo>
                    <a:pt x="1199" y="5873"/>
                  </a:lnTo>
                  <a:lnTo>
                    <a:pt x="1197" y="5864"/>
                  </a:lnTo>
                  <a:lnTo>
                    <a:pt x="1169" y="5731"/>
                  </a:lnTo>
                  <a:lnTo>
                    <a:pt x="1167" y="5721"/>
                  </a:lnTo>
                  <a:lnTo>
                    <a:pt x="1145" y="5587"/>
                  </a:lnTo>
                  <a:lnTo>
                    <a:pt x="1143" y="5578"/>
                  </a:lnTo>
                  <a:lnTo>
                    <a:pt x="1125" y="5443"/>
                  </a:lnTo>
                  <a:lnTo>
                    <a:pt x="1124" y="5433"/>
                  </a:lnTo>
                  <a:lnTo>
                    <a:pt x="1111" y="5297"/>
                  </a:lnTo>
                  <a:lnTo>
                    <a:pt x="1111" y="5288"/>
                  </a:lnTo>
                  <a:lnTo>
                    <a:pt x="1103" y="5151"/>
                  </a:lnTo>
                  <a:lnTo>
                    <a:pt x="1103" y="5142"/>
                  </a:lnTo>
                  <a:lnTo>
                    <a:pt x="1100" y="5005"/>
                  </a:lnTo>
                  <a:lnTo>
                    <a:pt x="1100" y="4995"/>
                  </a:lnTo>
                  <a:lnTo>
                    <a:pt x="1103" y="4858"/>
                  </a:lnTo>
                  <a:lnTo>
                    <a:pt x="1103" y="4849"/>
                  </a:lnTo>
                  <a:lnTo>
                    <a:pt x="1111" y="4712"/>
                  </a:lnTo>
                  <a:lnTo>
                    <a:pt x="1111" y="4703"/>
                  </a:lnTo>
                  <a:lnTo>
                    <a:pt x="1124" y="4567"/>
                  </a:lnTo>
                  <a:lnTo>
                    <a:pt x="1125" y="4557"/>
                  </a:lnTo>
                  <a:lnTo>
                    <a:pt x="1143" y="4422"/>
                  </a:lnTo>
                  <a:lnTo>
                    <a:pt x="1145" y="4413"/>
                  </a:lnTo>
                  <a:lnTo>
                    <a:pt x="1167" y="4279"/>
                  </a:lnTo>
                  <a:lnTo>
                    <a:pt x="1169" y="4269"/>
                  </a:lnTo>
                  <a:lnTo>
                    <a:pt x="1197" y="4136"/>
                  </a:lnTo>
                  <a:lnTo>
                    <a:pt x="1199" y="4127"/>
                  </a:lnTo>
                  <a:lnTo>
                    <a:pt x="1232" y="3995"/>
                  </a:lnTo>
                  <a:lnTo>
                    <a:pt x="1234" y="3986"/>
                  </a:lnTo>
                  <a:lnTo>
                    <a:pt x="1272" y="3855"/>
                  </a:lnTo>
                  <a:lnTo>
                    <a:pt x="1275" y="3846"/>
                  </a:lnTo>
                  <a:lnTo>
                    <a:pt x="1317" y="3717"/>
                  </a:lnTo>
                  <a:lnTo>
                    <a:pt x="1320" y="3708"/>
                  </a:lnTo>
                  <a:lnTo>
                    <a:pt x="1368" y="3580"/>
                  </a:lnTo>
                  <a:lnTo>
                    <a:pt x="1371" y="3572"/>
                  </a:lnTo>
                  <a:lnTo>
                    <a:pt x="1423" y="3446"/>
                  </a:lnTo>
                  <a:lnTo>
                    <a:pt x="1427" y="3437"/>
                  </a:lnTo>
                  <a:lnTo>
                    <a:pt x="1484" y="3313"/>
                  </a:lnTo>
                  <a:lnTo>
                    <a:pt x="1488" y="3305"/>
                  </a:lnTo>
                  <a:lnTo>
                    <a:pt x="1550" y="3182"/>
                  </a:lnTo>
                  <a:lnTo>
                    <a:pt x="1554" y="3174"/>
                  </a:lnTo>
                  <a:lnTo>
                    <a:pt x="1620" y="3054"/>
                  </a:lnTo>
                  <a:lnTo>
                    <a:pt x="1625" y="3046"/>
                  </a:lnTo>
                  <a:lnTo>
                    <a:pt x="1696" y="2929"/>
                  </a:lnTo>
                  <a:lnTo>
                    <a:pt x="1701" y="2921"/>
                  </a:lnTo>
                  <a:lnTo>
                    <a:pt x="1775" y="2806"/>
                  </a:lnTo>
                  <a:lnTo>
                    <a:pt x="1781" y="2798"/>
                  </a:lnTo>
                  <a:lnTo>
                    <a:pt x="1860" y="2687"/>
                  </a:lnTo>
                  <a:lnTo>
                    <a:pt x="1865" y="2679"/>
                  </a:lnTo>
                  <a:lnTo>
                    <a:pt x="1948" y="2571"/>
                  </a:lnTo>
                  <a:lnTo>
                    <a:pt x="1954" y="2564"/>
                  </a:lnTo>
                  <a:lnTo>
                    <a:pt x="2041" y="2459"/>
                  </a:lnTo>
                  <a:lnTo>
                    <a:pt x="2047" y="2452"/>
                  </a:lnTo>
                  <a:lnTo>
                    <a:pt x="2138" y="2350"/>
                  </a:lnTo>
                  <a:lnTo>
                    <a:pt x="2144" y="2343"/>
                  </a:lnTo>
                  <a:lnTo>
                    <a:pt x="2239" y="2245"/>
                  </a:lnTo>
                  <a:lnTo>
                    <a:pt x="2245" y="2239"/>
                  </a:lnTo>
                  <a:lnTo>
                    <a:pt x="2343" y="2144"/>
                  </a:lnTo>
                  <a:lnTo>
                    <a:pt x="2350" y="2138"/>
                  </a:lnTo>
                  <a:lnTo>
                    <a:pt x="2452" y="2047"/>
                  </a:lnTo>
                  <a:lnTo>
                    <a:pt x="2459" y="2041"/>
                  </a:lnTo>
                  <a:lnTo>
                    <a:pt x="2564" y="1954"/>
                  </a:lnTo>
                  <a:lnTo>
                    <a:pt x="2571" y="1948"/>
                  </a:lnTo>
                  <a:lnTo>
                    <a:pt x="2679" y="1865"/>
                  </a:lnTo>
                  <a:lnTo>
                    <a:pt x="2687" y="1860"/>
                  </a:lnTo>
                  <a:lnTo>
                    <a:pt x="2798" y="1781"/>
                  </a:lnTo>
                  <a:lnTo>
                    <a:pt x="2806" y="1775"/>
                  </a:lnTo>
                  <a:lnTo>
                    <a:pt x="2921" y="1701"/>
                  </a:lnTo>
                  <a:lnTo>
                    <a:pt x="2929" y="1696"/>
                  </a:lnTo>
                  <a:lnTo>
                    <a:pt x="3046" y="1625"/>
                  </a:lnTo>
                  <a:lnTo>
                    <a:pt x="3054" y="1620"/>
                  </a:lnTo>
                  <a:lnTo>
                    <a:pt x="3174" y="1554"/>
                  </a:lnTo>
                  <a:lnTo>
                    <a:pt x="3182" y="1550"/>
                  </a:lnTo>
                  <a:lnTo>
                    <a:pt x="3305" y="1488"/>
                  </a:lnTo>
                  <a:lnTo>
                    <a:pt x="3313" y="1484"/>
                  </a:lnTo>
                  <a:lnTo>
                    <a:pt x="3437" y="1427"/>
                  </a:lnTo>
                  <a:lnTo>
                    <a:pt x="3446" y="1423"/>
                  </a:lnTo>
                  <a:lnTo>
                    <a:pt x="3572" y="1371"/>
                  </a:lnTo>
                  <a:lnTo>
                    <a:pt x="3580" y="1368"/>
                  </a:lnTo>
                  <a:lnTo>
                    <a:pt x="3708" y="1320"/>
                  </a:lnTo>
                  <a:lnTo>
                    <a:pt x="3717" y="1317"/>
                  </a:lnTo>
                  <a:lnTo>
                    <a:pt x="3846" y="1275"/>
                  </a:lnTo>
                  <a:lnTo>
                    <a:pt x="3855" y="1272"/>
                  </a:lnTo>
                  <a:lnTo>
                    <a:pt x="3986" y="1234"/>
                  </a:lnTo>
                  <a:lnTo>
                    <a:pt x="3995" y="1232"/>
                  </a:lnTo>
                  <a:lnTo>
                    <a:pt x="4127" y="1199"/>
                  </a:lnTo>
                  <a:lnTo>
                    <a:pt x="4136" y="1197"/>
                  </a:lnTo>
                  <a:lnTo>
                    <a:pt x="4269" y="1169"/>
                  </a:lnTo>
                  <a:lnTo>
                    <a:pt x="4279" y="1167"/>
                  </a:lnTo>
                  <a:lnTo>
                    <a:pt x="4413" y="1145"/>
                  </a:lnTo>
                  <a:lnTo>
                    <a:pt x="4422" y="1143"/>
                  </a:lnTo>
                  <a:lnTo>
                    <a:pt x="4557" y="1125"/>
                  </a:lnTo>
                  <a:lnTo>
                    <a:pt x="4567" y="1124"/>
                  </a:lnTo>
                  <a:lnTo>
                    <a:pt x="4703" y="1111"/>
                  </a:lnTo>
                  <a:lnTo>
                    <a:pt x="4712" y="1111"/>
                  </a:lnTo>
                  <a:lnTo>
                    <a:pt x="4849" y="1103"/>
                  </a:lnTo>
                  <a:lnTo>
                    <a:pt x="4858" y="1103"/>
                  </a:lnTo>
                  <a:lnTo>
                    <a:pt x="4995" y="1100"/>
                  </a:lnTo>
                  <a:lnTo>
                    <a:pt x="5005" y="1100"/>
                  </a:lnTo>
                  <a:lnTo>
                    <a:pt x="5142" y="1103"/>
                  </a:lnTo>
                  <a:lnTo>
                    <a:pt x="5151" y="1103"/>
                  </a:lnTo>
                  <a:lnTo>
                    <a:pt x="5288" y="1111"/>
                  </a:lnTo>
                  <a:lnTo>
                    <a:pt x="5297" y="1111"/>
                  </a:lnTo>
                  <a:lnTo>
                    <a:pt x="5433" y="1124"/>
                  </a:lnTo>
                  <a:lnTo>
                    <a:pt x="5443" y="1125"/>
                  </a:lnTo>
                  <a:lnTo>
                    <a:pt x="5578" y="1143"/>
                  </a:lnTo>
                  <a:lnTo>
                    <a:pt x="5587" y="1145"/>
                  </a:lnTo>
                  <a:lnTo>
                    <a:pt x="5721" y="1167"/>
                  </a:lnTo>
                  <a:lnTo>
                    <a:pt x="5731" y="1169"/>
                  </a:lnTo>
                  <a:lnTo>
                    <a:pt x="5864" y="1197"/>
                  </a:lnTo>
                  <a:lnTo>
                    <a:pt x="5873" y="1199"/>
                  </a:lnTo>
                  <a:lnTo>
                    <a:pt x="6005" y="1232"/>
                  </a:lnTo>
                  <a:lnTo>
                    <a:pt x="6014" y="1234"/>
                  </a:lnTo>
                  <a:lnTo>
                    <a:pt x="6145" y="1272"/>
                  </a:lnTo>
                  <a:lnTo>
                    <a:pt x="6154" y="1275"/>
                  </a:lnTo>
                  <a:lnTo>
                    <a:pt x="6283" y="1317"/>
                  </a:lnTo>
                  <a:lnTo>
                    <a:pt x="6292" y="1320"/>
                  </a:lnTo>
                  <a:lnTo>
                    <a:pt x="6420" y="1368"/>
                  </a:lnTo>
                  <a:lnTo>
                    <a:pt x="6428" y="1371"/>
                  </a:lnTo>
                  <a:lnTo>
                    <a:pt x="6554" y="1423"/>
                  </a:lnTo>
                  <a:lnTo>
                    <a:pt x="6563" y="1427"/>
                  </a:lnTo>
                  <a:lnTo>
                    <a:pt x="6687" y="1484"/>
                  </a:lnTo>
                  <a:lnTo>
                    <a:pt x="6695" y="1488"/>
                  </a:lnTo>
                  <a:lnTo>
                    <a:pt x="6818" y="1550"/>
                  </a:lnTo>
                  <a:lnTo>
                    <a:pt x="6826" y="1554"/>
                  </a:lnTo>
                  <a:lnTo>
                    <a:pt x="6946" y="1620"/>
                  </a:lnTo>
                  <a:lnTo>
                    <a:pt x="6954" y="1625"/>
                  </a:lnTo>
                  <a:lnTo>
                    <a:pt x="7071" y="1696"/>
                  </a:lnTo>
                  <a:lnTo>
                    <a:pt x="7079" y="1701"/>
                  </a:lnTo>
                  <a:lnTo>
                    <a:pt x="7194" y="1775"/>
                  </a:lnTo>
                  <a:lnTo>
                    <a:pt x="7202" y="1781"/>
                  </a:lnTo>
                  <a:lnTo>
                    <a:pt x="7313" y="1860"/>
                  </a:lnTo>
                  <a:lnTo>
                    <a:pt x="7321" y="1865"/>
                  </a:lnTo>
                  <a:lnTo>
                    <a:pt x="7429" y="1948"/>
                  </a:lnTo>
                  <a:lnTo>
                    <a:pt x="7436" y="1954"/>
                  </a:lnTo>
                  <a:lnTo>
                    <a:pt x="7541" y="2041"/>
                  </a:lnTo>
                  <a:lnTo>
                    <a:pt x="7548" y="2047"/>
                  </a:lnTo>
                  <a:lnTo>
                    <a:pt x="7650" y="2138"/>
                  </a:lnTo>
                  <a:lnTo>
                    <a:pt x="7657" y="2144"/>
                  </a:lnTo>
                  <a:lnTo>
                    <a:pt x="7755" y="2239"/>
                  </a:lnTo>
                  <a:lnTo>
                    <a:pt x="7761" y="2245"/>
                  </a:lnTo>
                  <a:lnTo>
                    <a:pt x="7856" y="2343"/>
                  </a:lnTo>
                  <a:lnTo>
                    <a:pt x="7862" y="2350"/>
                  </a:lnTo>
                  <a:lnTo>
                    <a:pt x="7953" y="2452"/>
                  </a:lnTo>
                  <a:lnTo>
                    <a:pt x="7959" y="2459"/>
                  </a:lnTo>
                  <a:lnTo>
                    <a:pt x="8046" y="2564"/>
                  </a:lnTo>
                  <a:lnTo>
                    <a:pt x="8052" y="2571"/>
                  </a:lnTo>
                  <a:lnTo>
                    <a:pt x="8135" y="2679"/>
                  </a:lnTo>
                  <a:lnTo>
                    <a:pt x="8140" y="2687"/>
                  </a:lnTo>
                  <a:lnTo>
                    <a:pt x="8219" y="2798"/>
                  </a:lnTo>
                  <a:lnTo>
                    <a:pt x="8225" y="2806"/>
                  </a:lnTo>
                  <a:lnTo>
                    <a:pt x="8299" y="2921"/>
                  </a:lnTo>
                  <a:lnTo>
                    <a:pt x="8304" y="2929"/>
                  </a:lnTo>
                  <a:lnTo>
                    <a:pt x="8375" y="3046"/>
                  </a:lnTo>
                  <a:lnTo>
                    <a:pt x="8380" y="3054"/>
                  </a:lnTo>
                  <a:lnTo>
                    <a:pt x="8446" y="3174"/>
                  </a:lnTo>
                  <a:lnTo>
                    <a:pt x="8450" y="3182"/>
                  </a:lnTo>
                  <a:lnTo>
                    <a:pt x="8512" y="3305"/>
                  </a:lnTo>
                  <a:lnTo>
                    <a:pt x="8516" y="3313"/>
                  </a:lnTo>
                  <a:lnTo>
                    <a:pt x="8573" y="3437"/>
                  </a:lnTo>
                  <a:lnTo>
                    <a:pt x="8577" y="3446"/>
                  </a:lnTo>
                  <a:lnTo>
                    <a:pt x="8629" y="3572"/>
                  </a:lnTo>
                  <a:lnTo>
                    <a:pt x="8632" y="3580"/>
                  </a:lnTo>
                  <a:lnTo>
                    <a:pt x="8680" y="3708"/>
                  </a:lnTo>
                  <a:lnTo>
                    <a:pt x="8683" y="3717"/>
                  </a:lnTo>
                  <a:lnTo>
                    <a:pt x="8725" y="3846"/>
                  </a:lnTo>
                  <a:lnTo>
                    <a:pt x="8728" y="3855"/>
                  </a:lnTo>
                  <a:lnTo>
                    <a:pt x="8766" y="3986"/>
                  </a:lnTo>
                  <a:lnTo>
                    <a:pt x="8768" y="3995"/>
                  </a:lnTo>
                  <a:lnTo>
                    <a:pt x="8801" y="4127"/>
                  </a:lnTo>
                  <a:lnTo>
                    <a:pt x="8803" y="4136"/>
                  </a:lnTo>
                  <a:lnTo>
                    <a:pt x="8831" y="4269"/>
                  </a:lnTo>
                  <a:lnTo>
                    <a:pt x="8833" y="4279"/>
                  </a:lnTo>
                  <a:lnTo>
                    <a:pt x="8855" y="4413"/>
                  </a:lnTo>
                  <a:lnTo>
                    <a:pt x="8857" y="4422"/>
                  </a:lnTo>
                  <a:lnTo>
                    <a:pt x="8875" y="4557"/>
                  </a:lnTo>
                  <a:lnTo>
                    <a:pt x="8876" y="4567"/>
                  </a:lnTo>
                  <a:lnTo>
                    <a:pt x="8889" y="4703"/>
                  </a:lnTo>
                  <a:lnTo>
                    <a:pt x="8889" y="4712"/>
                  </a:lnTo>
                  <a:close/>
                  <a:moveTo>
                    <a:pt x="4769" y="2587"/>
                  </a:moveTo>
                  <a:lnTo>
                    <a:pt x="4759" y="2556"/>
                  </a:lnTo>
                  <a:lnTo>
                    <a:pt x="4752" y="2524"/>
                  </a:lnTo>
                  <a:lnTo>
                    <a:pt x="4750" y="2491"/>
                  </a:lnTo>
                  <a:lnTo>
                    <a:pt x="4750" y="1806"/>
                  </a:lnTo>
                  <a:lnTo>
                    <a:pt x="4752" y="1773"/>
                  </a:lnTo>
                  <a:lnTo>
                    <a:pt x="4759" y="1741"/>
                  </a:lnTo>
                  <a:lnTo>
                    <a:pt x="4769" y="1710"/>
                  </a:lnTo>
                  <a:lnTo>
                    <a:pt x="4783" y="1681"/>
                  </a:lnTo>
                  <a:lnTo>
                    <a:pt x="4802" y="1654"/>
                  </a:lnTo>
                  <a:lnTo>
                    <a:pt x="4823" y="1629"/>
                  </a:lnTo>
                  <a:lnTo>
                    <a:pt x="4848" y="1608"/>
                  </a:lnTo>
                  <a:lnTo>
                    <a:pt x="4854" y="1603"/>
                  </a:lnTo>
                  <a:lnTo>
                    <a:pt x="4745" y="1610"/>
                  </a:lnTo>
                  <a:lnTo>
                    <a:pt x="4618" y="1622"/>
                  </a:lnTo>
                  <a:lnTo>
                    <a:pt x="4492" y="1638"/>
                  </a:lnTo>
                  <a:lnTo>
                    <a:pt x="4367" y="1660"/>
                  </a:lnTo>
                  <a:lnTo>
                    <a:pt x="4243" y="1685"/>
                  </a:lnTo>
                  <a:lnTo>
                    <a:pt x="4120" y="1716"/>
                  </a:lnTo>
                  <a:lnTo>
                    <a:pt x="3998" y="1751"/>
                  </a:lnTo>
                  <a:lnTo>
                    <a:pt x="3878" y="1791"/>
                  </a:lnTo>
                  <a:lnTo>
                    <a:pt x="3759" y="1835"/>
                  </a:lnTo>
                  <a:lnTo>
                    <a:pt x="3641" y="1883"/>
                  </a:lnTo>
                  <a:lnTo>
                    <a:pt x="3526" y="1936"/>
                  </a:lnTo>
                  <a:lnTo>
                    <a:pt x="3412" y="1994"/>
                  </a:lnTo>
                  <a:lnTo>
                    <a:pt x="3300" y="2056"/>
                  </a:lnTo>
                  <a:lnTo>
                    <a:pt x="3190" y="2121"/>
                  </a:lnTo>
                  <a:lnTo>
                    <a:pt x="3084" y="2191"/>
                  </a:lnTo>
                  <a:lnTo>
                    <a:pt x="2980" y="2265"/>
                  </a:lnTo>
                  <a:lnTo>
                    <a:pt x="2879" y="2342"/>
                  </a:lnTo>
                  <a:lnTo>
                    <a:pt x="2782" y="2423"/>
                  </a:lnTo>
                  <a:lnTo>
                    <a:pt x="2687" y="2508"/>
                  </a:lnTo>
                  <a:lnTo>
                    <a:pt x="2596" y="2596"/>
                  </a:lnTo>
                  <a:lnTo>
                    <a:pt x="2508" y="2687"/>
                  </a:lnTo>
                  <a:lnTo>
                    <a:pt x="2423" y="2782"/>
                  </a:lnTo>
                  <a:lnTo>
                    <a:pt x="2342" y="2879"/>
                  </a:lnTo>
                  <a:lnTo>
                    <a:pt x="2265" y="2980"/>
                  </a:lnTo>
                  <a:lnTo>
                    <a:pt x="2191" y="3084"/>
                  </a:lnTo>
                  <a:lnTo>
                    <a:pt x="2121" y="3190"/>
                  </a:lnTo>
                  <a:lnTo>
                    <a:pt x="2056" y="3300"/>
                  </a:lnTo>
                  <a:lnTo>
                    <a:pt x="1994" y="3412"/>
                  </a:lnTo>
                  <a:lnTo>
                    <a:pt x="1936" y="3526"/>
                  </a:lnTo>
                  <a:lnTo>
                    <a:pt x="1883" y="3641"/>
                  </a:lnTo>
                  <a:lnTo>
                    <a:pt x="1835" y="3759"/>
                  </a:lnTo>
                  <a:lnTo>
                    <a:pt x="1791" y="3878"/>
                  </a:lnTo>
                  <a:lnTo>
                    <a:pt x="1751" y="3998"/>
                  </a:lnTo>
                  <a:lnTo>
                    <a:pt x="1716" y="4120"/>
                  </a:lnTo>
                  <a:lnTo>
                    <a:pt x="1685" y="4243"/>
                  </a:lnTo>
                  <a:lnTo>
                    <a:pt x="1660" y="4367"/>
                  </a:lnTo>
                  <a:lnTo>
                    <a:pt x="1638" y="4492"/>
                  </a:lnTo>
                  <a:lnTo>
                    <a:pt x="1622" y="4618"/>
                  </a:lnTo>
                  <a:lnTo>
                    <a:pt x="1610" y="4745"/>
                  </a:lnTo>
                  <a:lnTo>
                    <a:pt x="1603" y="4854"/>
                  </a:lnTo>
                  <a:lnTo>
                    <a:pt x="1608" y="4848"/>
                  </a:lnTo>
                  <a:lnTo>
                    <a:pt x="1629" y="4823"/>
                  </a:lnTo>
                  <a:lnTo>
                    <a:pt x="1654" y="4802"/>
                  </a:lnTo>
                  <a:lnTo>
                    <a:pt x="1681" y="4783"/>
                  </a:lnTo>
                  <a:lnTo>
                    <a:pt x="1710" y="4769"/>
                  </a:lnTo>
                  <a:lnTo>
                    <a:pt x="1741" y="4759"/>
                  </a:lnTo>
                  <a:lnTo>
                    <a:pt x="1773" y="4752"/>
                  </a:lnTo>
                  <a:lnTo>
                    <a:pt x="1806" y="4750"/>
                  </a:lnTo>
                  <a:lnTo>
                    <a:pt x="2491" y="4750"/>
                  </a:lnTo>
                  <a:lnTo>
                    <a:pt x="2524" y="4752"/>
                  </a:lnTo>
                  <a:lnTo>
                    <a:pt x="2556" y="4759"/>
                  </a:lnTo>
                  <a:lnTo>
                    <a:pt x="2587" y="4769"/>
                  </a:lnTo>
                  <a:lnTo>
                    <a:pt x="2616" y="4783"/>
                  </a:lnTo>
                  <a:lnTo>
                    <a:pt x="2643" y="4802"/>
                  </a:lnTo>
                  <a:lnTo>
                    <a:pt x="2668" y="4823"/>
                  </a:lnTo>
                  <a:lnTo>
                    <a:pt x="2689" y="4848"/>
                  </a:lnTo>
                  <a:lnTo>
                    <a:pt x="2708" y="4875"/>
                  </a:lnTo>
                  <a:lnTo>
                    <a:pt x="2722" y="4904"/>
                  </a:lnTo>
                  <a:lnTo>
                    <a:pt x="2732" y="4935"/>
                  </a:lnTo>
                  <a:lnTo>
                    <a:pt x="2739" y="4967"/>
                  </a:lnTo>
                  <a:lnTo>
                    <a:pt x="2741" y="5000"/>
                  </a:lnTo>
                  <a:lnTo>
                    <a:pt x="2739" y="5033"/>
                  </a:lnTo>
                  <a:lnTo>
                    <a:pt x="2732" y="5065"/>
                  </a:lnTo>
                  <a:lnTo>
                    <a:pt x="2722" y="5096"/>
                  </a:lnTo>
                  <a:lnTo>
                    <a:pt x="2708" y="5125"/>
                  </a:lnTo>
                  <a:lnTo>
                    <a:pt x="2689" y="5152"/>
                  </a:lnTo>
                  <a:lnTo>
                    <a:pt x="2668" y="5177"/>
                  </a:lnTo>
                  <a:lnTo>
                    <a:pt x="2643" y="5198"/>
                  </a:lnTo>
                  <a:lnTo>
                    <a:pt x="2616" y="5217"/>
                  </a:lnTo>
                  <a:lnTo>
                    <a:pt x="2587" y="5231"/>
                  </a:lnTo>
                  <a:lnTo>
                    <a:pt x="2556" y="5241"/>
                  </a:lnTo>
                  <a:lnTo>
                    <a:pt x="2524" y="5248"/>
                  </a:lnTo>
                  <a:lnTo>
                    <a:pt x="2491" y="5250"/>
                  </a:lnTo>
                  <a:lnTo>
                    <a:pt x="1806" y="5250"/>
                  </a:lnTo>
                  <a:lnTo>
                    <a:pt x="1773" y="5248"/>
                  </a:lnTo>
                  <a:lnTo>
                    <a:pt x="1741" y="5241"/>
                  </a:lnTo>
                  <a:lnTo>
                    <a:pt x="1710" y="5231"/>
                  </a:lnTo>
                  <a:lnTo>
                    <a:pt x="1681" y="5217"/>
                  </a:lnTo>
                  <a:lnTo>
                    <a:pt x="1654" y="5198"/>
                  </a:lnTo>
                  <a:lnTo>
                    <a:pt x="1629" y="5177"/>
                  </a:lnTo>
                  <a:lnTo>
                    <a:pt x="1608" y="5152"/>
                  </a:lnTo>
                  <a:lnTo>
                    <a:pt x="1603" y="5146"/>
                  </a:lnTo>
                  <a:lnTo>
                    <a:pt x="1610" y="5255"/>
                  </a:lnTo>
                  <a:lnTo>
                    <a:pt x="1622" y="5382"/>
                  </a:lnTo>
                  <a:lnTo>
                    <a:pt x="1638" y="5508"/>
                  </a:lnTo>
                  <a:lnTo>
                    <a:pt x="1660" y="5633"/>
                  </a:lnTo>
                  <a:lnTo>
                    <a:pt x="1685" y="5757"/>
                  </a:lnTo>
                  <a:lnTo>
                    <a:pt x="1716" y="5880"/>
                  </a:lnTo>
                  <a:lnTo>
                    <a:pt x="1751" y="6002"/>
                  </a:lnTo>
                  <a:lnTo>
                    <a:pt x="1791" y="6122"/>
                  </a:lnTo>
                  <a:lnTo>
                    <a:pt x="1835" y="6241"/>
                  </a:lnTo>
                  <a:lnTo>
                    <a:pt x="1883" y="6359"/>
                  </a:lnTo>
                  <a:lnTo>
                    <a:pt x="1936" y="6474"/>
                  </a:lnTo>
                  <a:lnTo>
                    <a:pt x="1994" y="6588"/>
                  </a:lnTo>
                  <a:lnTo>
                    <a:pt x="2056" y="6700"/>
                  </a:lnTo>
                  <a:lnTo>
                    <a:pt x="2121" y="6810"/>
                  </a:lnTo>
                  <a:lnTo>
                    <a:pt x="2191" y="6916"/>
                  </a:lnTo>
                  <a:lnTo>
                    <a:pt x="2265" y="7020"/>
                  </a:lnTo>
                  <a:lnTo>
                    <a:pt x="2342" y="7121"/>
                  </a:lnTo>
                  <a:lnTo>
                    <a:pt x="2423" y="7218"/>
                  </a:lnTo>
                  <a:lnTo>
                    <a:pt x="2508" y="7313"/>
                  </a:lnTo>
                  <a:lnTo>
                    <a:pt x="2596" y="7404"/>
                  </a:lnTo>
                  <a:lnTo>
                    <a:pt x="2687" y="7492"/>
                  </a:lnTo>
                  <a:lnTo>
                    <a:pt x="2782" y="7577"/>
                  </a:lnTo>
                  <a:lnTo>
                    <a:pt x="2879" y="7658"/>
                  </a:lnTo>
                  <a:lnTo>
                    <a:pt x="2980" y="7735"/>
                  </a:lnTo>
                  <a:lnTo>
                    <a:pt x="3084" y="7809"/>
                  </a:lnTo>
                  <a:lnTo>
                    <a:pt x="3190" y="7879"/>
                  </a:lnTo>
                  <a:lnTo>
                    <a:pt x="3300" y="7944"/>
                  </a:lnTo>
                  <a:lnTo>
                    <a:pt x="3412" y="8006"/>
                  </a:lnTo>
                  <a:lnTo>
                    <a:pt x="3526" y="8064"/>
                  </a:lnTo>
                  <a:lnTo>
                    <a:pt x="3641" y="8117"/>
                  </a:lnTo>
                  <a:lnTo>
                    <a:pt x="3759" y="8165"/>
                  </a:lnTo>
                  <a:lnTo>
                    <a:pt x="3878" y="8209"/>
                  </a:lnTo>
                  <a:lnTo>
                    <a:pt x="3998" y="8249"/>
                  </a:lnTo>
                  <a:lnTo>
                    <a:pt x="4120" y="8284"/>
                  </a:lnTo>
                  <a:lnTo>
                    <a:pt x="4243" y="8315"/>
                  </a:lnTo>
                  <a:lnTo>
                    <a:pt x="4367" y="8340"/>
                  </a:lnTo>
                  <a:lnTo>
                    <a:pt x="4492" y="8362"/>
                  </a:lnTo>
                  <a:lnTo>
                    <a:pt x="4618" y="8378"/>
                  </a:lnTo>
                  <a:lnTo>
                    <a:pt x="4745" y="8390"/>
                  </a:lnTo>
                  <a:lnTo>
                    <a:pt x="4854" y="8397"/>
                  </a:lnTo>
                  <a:lnTo>
                    <a:pt x="4848" y="8392"/>
                  </a:lnTo>
                  <a:lnTo>
                    <a:pt x="4823" y="8371"/>
                  </a:lnTo>
                  <a:lnTo>
                    <a:pt x="4802" y="8346"/>
                  </a:lnTo>
                  <a:lnTo>
                    <a:pt x="4783" y="8319"/>
                  </a:lnTo>
                  <a:lnTo>
                    <a:pt x="4769" y="8290"/>
                  </a:lnTo>
                  <a:lnTo>
                    <a:pt x="4759" y="8259"/>
                  </a:lnTo>
                  <a:lnTo>
                    <a:pt x="4752" y="8227"/>
                  </a:lnTo>
                  <a:lnTo>
                    <a:pt x="4750" y="8194"/>
                  </a:lnTo>
                  <a:lnTo>
                    <a:pt x="4750" y="7509"/>
                  </a:lnTo>
                  <a:lnTo>
                    <a:pt x="4752" y="7476"/>
                  </a:lnTo>
                  <a:lnTo>
                    <a:pt x="4759" y="7444"/>
                  </a:lnTo>
                  <a:lnTo>
                    <a:pt x="4769" y="7413"/>
                  </a:lnTo>
                  <a:lnTo>
                    <a:pt x="4783" y="7384"/>
                  </a:lnTo>
                  <a:lnTo>
                    <a:pt x="4802" y="7357"/>
                  </a:lnTo>
                  <a:lnTo>
                    <a:pt x="4823" y="7332"/>
                  </a:lnTo>
                  <a:lnTo>
                    <a:pt x="4848" y="7311"/>
                  </a:lnTo>
                  <a:lnTo>
                    <a:pt x="4875" y="7292"/>
                  </a:lnTo>
                  <a:lnTo>
                    <a:pt x="4904" y="7278"/>
                  </a:lnTo>
                  <a:lnTo>
                    <a:pt x="4935" y="7268"/>
                  </a:lnTo>
                  <a:lnTo>
                    <a:pt x="4967" y="7261"/>
                  </a:lnTo>
                  <a:lnTo>
                    <a:pt x="5000" y="7259"/>
                  </a:lnTo>
                  <a:lnTo>
                    <a:pt x="5033" y="7261"/>
                  </a:lnTo>
                  <a:lnTo>
                    <a:pt x="5065" y="7268"/>
                  </a:lnTo>
                  <a:lnTo>
                    <a:pt x="5096" y="7278"/>
                  </a:lnTo>
                  <a:lnTo>
                    <a:pt x="5125" y="7292"/>
                  </a:lnTo>
                  <a:lnTo>
                    <a:pt x="5152" y="7311"/>
                  </a:lnTo>
                  <a:lnTo>
                    <a:pt x="5177" y="7332"/>
                  </a:lnTo>
                  <a:lnTo>
                    <a:pt x="5198" y="7357"/>
                  </a:lnTo>
                  <a:lnTo>
                    <a:pt x="5217" y="7384"/>
                  </a:lnTo>
                  <a:lnTo>
                    <a:pt x="5231" y="7413"/>
                  </a:lnTo>
                  <a:lnTo>
                    <a:pt x="5241" y="7444"/>
                  </a:lnTo>
                  <a:lnTo>
                    <a:pt x="5248" y="7476"/>
                  </a:lnTo>
                  <a:lnTo>
                    <a:pt x="5250" y="7509"/>
                  </a:lnTo>
                  <a:lnTo>
                    <a:pt x="5250" y="8194"/>
                  </a:lnTo>
                  <a:lnTo>
                    <a:pt x="5248" y="8227"/>
                  </a:lnTo>
                  <a:lnTo>
                    <a:pt x="5241" y="8259"/>
                  </a:lnTo>
                  <a:lnTo>
                    <a:pt x="5231" y="8290"/>
                  </a:lnTo>
                  <a:lnTo>
                    <a:pt x="5217" y="8319"/>
                  </a:lnTo>
                  <a:lnTo>
                    <a:pt x="5198" y="8346"/>
                  </a:lnTo>
                  <a:lnTo>
                    <a:pt x="5177" y="8371"/>
                  </a:lnTo>
                  <a:lnTo>
                    <a:pt x="5152" y="8392"/>
                  </a:lnTo>
                  <a:lnTo>
                    <a:pt x="5146" y="8397"/>
                  </a:lnTo>
                  <a:lnTo>
                    <a:pt x="5255" y="8390"/>
                  </a:lnTo>
                  <a:lnTo>
                    <a:pt x="5382" y="8378"/>
                  </a:lnTo>
                  <a:lnTo>
                    <a:pt x="5508" y="8362"/>
                  </a:lnTo>
                  <a:lnTo>
                    <a:pt x="5633" y="8340"/>
                  </a:lnTo>
                  <a:lnTo>
                    <a:pt x="5757" y="8315"/>
                  </a:lnTo>
                  <a:lnTo>
                    <a:pt x="5880" y="8284"/>
                  </a:lnTo>
                  <a:lnTo>
                    <a:pt x="6002" y="8249"/>
                  </a:lnTo>
                  <a:lnTo>
                    <a:pt x="6122" y="8209"/>
                  </a:lnTo>
                  <a:lnTo>
                    <a:pt x="6241" y="8165"/>
                  </a:lnTo>
                  <a:lnTo>
                    <a:pt x="6359" y="8117"/>
                  </a:lnTo>
                  <a:lnTo>
                    <a:pt x="6474" y="8064"/>
                  </a:lnTo>
                  <a:lnTo>
                    <a:pt x="6588" y="8006"/>
                  </a:lnTo>
                  <a:lnTo>
                    <a:pt x="6700" y="7944"/>
                  </a:lnTo>
                  <a:lnTo>
                    <a:pt x="6810" y="7879"/>
                  </a:lnTo>
                  <a:lnTo>
                    <a:pt x="6916" y="7809"/>
                  </a:lnTo>
                  <a:lnTo>
                    <a:pt x="7020" y="7735"/>
                  </a:lnTo>
                  <a:lnTo>
                    <a:pt x="7121" y="7658"/>
                  </a:lnTo>
                  <a:lnTo>
                    <a:pt x="7218" y="7577"/>
                  </a:lnTo>
                  <a:lnTo>
                    <a:pt x="7313" y="7492"/>
                  </a:lnTo>
                  <a:lnTo>
                    <a:pt x="7404" y="7404"/>
                  </a:lnTo>
                  <a:lnTo>
                    <a:pt x="7492" y="7313"/>
                  </a:lnTo>
                  <a:lnTo>
                    <a:pt x="7577" y="7218"/>
                  </a:lnTo>
                  <a:lnTo>
                    <a:pt x="7658" y="7121"/>
                  </a:lnTo>
                  <a:lnTo>
                    <a:pt x="7735" y="7020"/>
                  </a:lnTo>
                  <a:lnTo>
                    <a:pt x="7809" y="6916"/>
                  </a:lnTo>
                  <a:lnTo>
                    <a:pt x="7879" y="6810"/>
                  </a:lnTo>
                  <a:lnTo>
                    <a:pt x="7944" y="6700"/>
                  </a:lnTo>
                  <a:lnTo>
                    <a:pt x="8006" y="6588"/>
                  </a:lnTo>
                  <a:lnTo>
                    <a:pt x="8064" y="6474"/>
                  </a:lnTo>
                  <a:lnTo>
                    <a:pt x="8117" y="6359"/>
                  </a:lnTo>
                  <a:lnTo>
                    <a:pt x="8165" y="6241"/>
                  </a:lnTo>
                  <a:lnTo>
                    <a:pt x="8209" y="6122"/>
                  </a:lnTo>
                  <a:lnTo>
                    <a:pt x="8249" y="6002"/>
                  </a:lnTo>
                  <a:lnTo>
                    <a:pt x="8284" y="5880"/>
                  </a:lnTo>
                  <a:lnTo>
                    <a:pt x="8315" y="5757"/>
                  </a:lnTo>
                  <a:lnTo>
                    <a:pt x="8340" y="5633"/>
                  </a:lnTo>
                  <a:lnTo>
                    <a:pt x="8362" y="5508"/>
                  </a:lnTo>
                  <a:lnTo>
                    <a:pt x="8378" y="5382"/>
                  </a:lnTo>
                  <a:lnTo>
                    <a:pt x="8390" y="5255"/>
                  </a:lnTo>
                  <a:lnTo>
                    <a:pt x="8397" y="5146"/>
                  </a:lnTo>
                  <a:lnTo>
                    <a:pt x="8392" y="5152"/>
                  </a:lnTo>
                  <a:lnTo>
                    <a:pt x="8371" y="5177"/>
                  </a:lnTo>
                  <a:lnTo>
                    <a:pt x="8346" y="5198"/>
                  </a:lnTo>
                  <a:lnTo>
                    <a:pt x="8319" y="5217"/>
                  </a:lnTo>
                  <a:lnTo>
                    <a:pt x="8290" y="5231"/>
                  </a:lnTo>
                  <a:lnTo>
                    <a:pt x="8259" y="5241"/>
                  </a:lnTo>
                  <a:lnTo>
                    <a:pt x="8227" y="5248"/>
                  </a:lnTo>
                  <a:lnTo>
                    <a:pt x="8194" y="5250"/>
                  </a:lnTo>
                  <a:lnTo>
                    <a:pt x="7509" y="5250"/>
                  </a:lnTo>
                  <a:lnTo>
                    <a:pt x="7476" y="5248"/>
                  </a:lnTo>
                  <a:lnTo>
                    <a:pt x="7444" y="5241"/>
                  </a:lnTo>
                  <a:lnTo>
                    <a:pt x="7413" y="5231"/>
                  </a:lnTo>
                  <a:lnTo>
                    <a:pt x="7384" y="5217"/>
                  </a:lnTo>
                  <a:lnTo>
                    <a:pt x="7357" y="5198"/>
                  </a:lnTo>
                  <a:lnTo>
                    <a:pt x="7332" y="5177"/>
                  </a:lnTo>
                  <a:lnTo>
                    <a:pt x="7311" y="5152"/>
                  </a:lnTo>
                  <a:lnTo>
                    <a:pt x="7292" y="5125"/>
                  </a:lnTo>
                  <a:lnTo>
                    <a:pt x="7278" y="5096"/>
                  </a:lnTo>
                  <a:lnTo>
                    <a:pt x="7268" y="5065"/>
                  </a:lnTo>
                  <a:lnTo>
                    <a:pt x="7261" y="5033"/>
                  </a:lnTo>
                  <a:lnTo>
                    <a:pt x="7259" y="5000"/>
                  </a:lnTo>
                  <a:lnTo>
                    <a:pt x="7261" y="4967"/>
                  </a:lnTo>
                  <a:lnTo>
                    <a:pt x="7268" y="4935"/>
                  </a:lnTo>
                  <a:lnTo>
                    <a:pt x="7278" y="4904"/>
                  </a:lnTo>
                  <a:lnTo>
                    <a:pt x="7292" y="4875"/>
                  </a:lnTo>
                  <a:lnTo>
                    <a:pt x="7311" y="4848"/>
                  </a:lnTo>
                  <a:lnTo>
                    <a:pt x="7332" y="4823"/>
                  </a:lnTo>
                  <a:lnTo>
                    <a:pt x="7357" y="4802"/>
                  </a:lnTo>
                  <a:lnTo>
                    <a:pt x="7384" y="4783"/>
                  </a:lnTo>
                  <a:lnTo>
                    <a:pt x="7413" y="4769"/>
                  </a:lnTo>
                  <a:lnTo>
                    <a:pt x="7444" y="4759"/>
                  </a:lnTo>
                  <a:lnTo>
                    <a:pt x="7476" y="4752"/>
                  </a:lnTo>
                  <a:lnTo>
                    <a:pt x="7509" y="4750"/>
                  </a:lnTo>
                  <a:lnTo>
                    <a:pt x="8194" y="4750"/>
                  </a:lnTo>
                  <a:lnTo>
                    <a:pt x="8227" y="4752"/>
                  </a:lnTo>
                  <a:lnTo>
                    <a:pt x="8259" y="4759"/>
                  </a:lnTo>
                  <a:lnTo>
                    <a:pt x="8290" y="4769"/>
                  </a:lnTo>
                  <a:lnTo>
                    <a:pt x="8319" y="4783"/>
                  </a:lnTo>
                  <a:lnTo>
                    <a:pt x="8346" y="4802"/>
                  </a:lnTo>
                  <a:lnTo>
                    <a:pt x="8371" y="4823"/>
                  </a:lnTo>
                  <a:lnTo>
                    <a:pt x="8392" y="4848"/>
                  </a:lnTo>
                  <a:lnTo>
                    <a:pt x="8397" y="4854"/>
                  </a:lnTo>
                  <a:lnTo>
                    <a:pt x="8390" y="4745"/>
                  </a:lnTo>
                  <a:lnTo>
                    <a:pt x="8378" y="4618"/>
                  </a:lnTo>
                  <a:lnTo>
                    <a:pt x="8362" y="4492"/>
                  </a:lnTo>
                  <a:lnTo>
                    <a:pt x="8340" y="4367"/>
                  </a:lnTo>
                  <a:lnTo>
                    <a:pt x="8315" y="4243"/>
                  </a:lnTo>
                  <a:lnTo>
                    <a:pt x="8284" y="4120"/>
                  </a:lnTo>
                  <a:lnTo>
                    <a:pt x="8249" y="3998"/>
                  </a:lnTo>
                  <a:lnTo>
                    <a:pt x="8209" y="3878"/>
                  </a:lnTo>
                  <a:lnTo>
                    <a:pt x="8165" y="3759"/>
                  </a:lnTo>
                  <a:lnTo>
                    <a:pt x="8117" y="3641"/>
                  </a:lnTo>
                  <a:lnTo>
                    <a:pt x="8064" y="3526"/>
                  </a:lnTo>
                  <a:lnTo>
                    <a:pt x="8006" y="3412"/>
                  </a:lnTo>
                  <a:lnTo>
                    <a:pt x="7944" y="3300"/>
                  </a:lnTo>
                  <a:lnTo>
                    <a:pt x="7879" y="3190"/>
                  </a:lnTo>
                  <a:lnTo>
                    <a:pt x="7809" y="3084"/>
                  </a:lnTo>
                  <a:lnTo>
                    <a:pt x="7735" y="2980"/>
                  </a:lnTo>
                  <a:lnTo>
                    <a:pt x="7658" y="2879"/>
                  </a:lnTo>
                  <a:lnTo>
                    <a:pt x="7577" y="2782"/>
                  </a:lnTo>
                  <a:lnTo>
                    <a:pt x="7492" y="2687"/>
                  </a:lnTo>
                  <a:lnTo>
                    <a:pt x="7404" y="2596"/>
                  </a:lnTo>
                  <a:lnTo>
                    <a:pt x="7313" y="2508"/>
                  </a:lnTo>
                  <a:lnTo>
                    <a:pt x="7218" y="2423"/>
                  </a:lnTo>
                  <a:lnTo>
                    <a:pt x="7121" y="2342"/>
                  </a:lnTo>
                  <a:lnTo>
                    <a:pt x="7020" y="2265"/>
                  </a:lnTo>
                  <a:lnTo>
                    <a:pt x="6916" y="2191"/>
                  </a:lnTo>
                  <a:lnTo>
                    <a:pt x="6810" y="2121"/>
                  </a:lnTo>
                  <a:lnTo>
                    <a:pt x="6700" y="2056"/>
                  </a:lnTo>
                  <a:lnTo>
                    <a:pt x="6588" y="1994"/>
                  </a:lnTo>
                  <a:lnTo>
                    <a:pt x="6474" y="1936"/>
                  </a:lnTo>
                  <a:lnTo>
                    <a:pt x="6359" y="1883"/>
                  </a:lnTo>
                  <a:lnTo>
                    <a:pt x="6241" y="1835"/>
                  </a:lnTo>
                  <a:lnTo>
                    <a:pt x="6122" y="1791"/>
                  </a:lnTo>
                  <a:lnTo>
                    <a:pt x="6002" y="1751"/>
                  </a:lnTo>
                  <a:lnTo>
                    <a:pt x="5880" y="1716"/>
                  </a:lnTo>
                  <a:lnTo>
                    <a:pt x="5757" y="1685"/>
                  </a:lnTo>
                  <a:lnTo>
                    <a:pt x="5633" y="1660"/>
                  </a:lnTo>
                  <a:lnTo>
                    <a:pt x="5508" y="1638"/>
                  </a:lnTo>
                  <a:lnTo>
                    <a:pt x="5382" y="1622"/>
                  </a:lnTo>
                  <a:lnTo>
                    <a:pt x="5255" y="1610"/>
                  </a:lnTo>
                  <a:lnTo>
                    <a:pt x="5146" y="1603"/>
                  </a:lnTo>
                  <a:lnTo>
                    <a:pt x="5152" y="1608"/>
                  </a:lnTo>
                  <a:lnTo>
                    <a:pt x="5177" y="1629"/>
                  </a:lnTo>
                  <a:lnTo>
                    <a:pt x="5198" y="1654"/>
                  </a:lnTo>
                  <a:lnTo>
                    <a:pt x="5217" y="1681"/>
                  </a:lnTo>
                  <a:lnTo>
                    <a:pt x="5231" y="1710"/>
                  </a:lnTo>
                  <a:lnTo>
                    <a:pt x="5241" y="1741"/>
                  </a:lnTo>
                  <a:lnTo>
                    <a:pt x="5248" y="1773"/>
                  </a:lnTo>
                  <a:lnTo>
                    <a:pt x="5250" y="1806"/>
                  </a:lnTo>
                  <a:lnTo>
                    <a:pt x="5250" y="2491"/>
                  </a:lnTo>
                  <a:lnTo>
                    <a:pt x="5248" y="2524"/>
                  </a:lnTo>
                  <a:lnTo>
                    <a:pt x="5241" y="2556"/>
                  </a:lnTo>
                  <a:lnTo>
                    <a:pt x="5231" y="2587"/>
                  </a:lnTo>
                  <a:lnTo>
                    <a:pt x="5217" y="2616"/>
                  </a:lnTo>
                  <a:lnTo>
                    <a:pt x="5198" y="2643"/>
                  </a:lnTo>
                  <a:lnTo>
                    <a:pt x="5177" y="2668"/>
                  </a:lnTo>
                  <a:lnTo>
                    <a:pt x="5152" y="2689"/>
                  </a:lnTo>
                  <a:lnTo>
                    <a:pt x="5125" y="2708"/>
                  </a:lnTo>
                  <a:lnTo>
                    <a:pt x="5102" y="2719"/>
                  </a:lnTo>
                  <a:lnTo>
                    <a:pt x="5125" y="2730"/>
                  </a:lnTo>
                  <a:lnTo>
                    <a:pt x="5152" y="2749"/>
                  </a:lnTo>
                  <a:lnTo>
                    <a:pt x="5177" y="2770"/>
                  </a:lnTo>
                  <a:lnTo>
                    <a:pt x="5198" y="2795"/>
                  </a:lnTo>
                  <a:lnTo>
                    <a:pt x="5217" y="2822"/>
                  </a:lnTo>
                  <a:lnTo>
                    <a:pt x="5231" y="2851"/>
                  </a:lnTo>
                  <a:lnTo>
                    <a:pt x="5241" y="2882"/>
                  </a:lnTo>
                  <a:lnTo>
                    <a:pt x="5248" y="2914"/>
                  </a:lnTo>
                  <a:lnTo>
                    <a:pt x="5250" y="2947"/>
                  </a:lnTo>
                  <a:lnTo>
                    <a:pt x="5250" y="4412"/>
                  </a:lnTo>
                  <a:lnTo>
                    <a:pt x="5253" y="4413"/>
                  </a:lnTo>
                  <a:lnTo>
                    <a:pt x="5257" y="4415"/>
                  </a:lnTo>
                  <a:lnTo>
                    <a:pt x="5275" y="4423"/>
                  </a:lnTo>
                  <a:lnTo>
                    <a:pt x="5279" y="4425"/>
                  </a:lnTo>
                  <a:lnTo>
                    <a:pt x="5296" y="4434"/>
                  </a:lnTo>
                  <a:lnTo>
                    <a:pt x="5300" y="4436"/>
                  </a:lnTo>
                  <a:lnTo>
                    <a:pt x="5317" y="4446"/>
                  </a:lnTo>
                  <a:lnTo>
                    <a:pt x="5322" y="4448"/>
                  </a:lnTo>
                  <a:lnTo>
                    <a:pt x="5339" y="4459"/>
                  </a:lnTo>
                  <a:lnTo>
                    <a:pt x="5343" y="4461"/>
                  </a:lnTo>
                  <a:lnTo>
                    <a:pt x="5359" y="4472"/>
                  </a:lnTo>
                  <a:lnTo>
                    <a:pt x="5362" y="4474"/>
                  </a:lnTo>
                  <a:lnTo>
                    <a:pt x="5378" y="4485"/>
                  </a:lnTo>
                  <a:lnTo>
                    <a:pt x="5382" y="4488"/>
                  </a:lnTo>
                  <a:lnTo>
                    <a:pt x="5397" y="4500"/>
                  </a:lnTo>
                  <a:lnTo>
                    <a:pt x="5400" y="4503"/>
                  </a:lnTo>
                  <a:lnTo>
                    <a:pt x="5415" y="4515"/>
                  </a:lnTo>
                  <a:lnTo>
                    <a:pt x="5418" y="4518"/>
                  </a:lnTo>
                  <a:lnTo>
                    <a:pt x="5433" y="4531"/>
                  </a:lnTo>
                  <a:lnTo>
                    <a:pt x="5436" y="4534"/>
                  </a:lnTo>
                  <a:lnTo>
                    <a:pt x="5450" y="4547"/>
                  </a:lnTo>
                  <a:lnTo>
                    <a:pt x="5453" y="4550"/>
                  </a:lnTo>
                  <a:lnTo>
                    <a:pt x="5466" y="4564"/>
                  </a:lnTo>
                  <a:lnTo>
                    <a:pt x="5469" y="4567"/>
                  </a:lnTo>
                  <a:lnTo>
                    <a:pt x="5482" y="4582"/>
                  </a:lnTo>
                  <a:lnTo>
                    <a:pt x="5485" y="4585"/>
                  </a:lnTo>
                  <a:lnTo>
                    <a:pt x="5497" y="4600"/>
                  </a:lnTo>
                  <a:lnTo>
                    <a:pt x="5500" y="4603"/>
                  </a:lnTo>
                  <a:lnTo>
                    <a:pt x="5512" y="4618"/>
                  </a:lnTo>
                  <a:lnTo>
                    <a:pt x="5515" y="4622"/>
                  </a:lnTo>
                  <a:lnTo>
                    <a:pt x="5526" y="4638"/>
                  </a:lnTo>
                  <a:lnTo>
                    <a:pt x="5528" y="4641"/>
                  </a:lnTo>
                  <a:lnTo>
                    <a:pt x="5539" y="4657"/>
                  </a:lnTo>
                  <a:lnTo>
                    <a:pt x="5541" y="4661"/>
                  </a:lnTo>
                  <a:lnTo>
                    <a:pt x="5552" y="4678"/>
                  </a:lnTo>
                  <a:lnTo>
                    <a:pt x="5554" y="4683"/>
                  </a:lnTo>
                  <a:lnTo>
                    <a:pt x="5564" y="4700"/>
                  </a:lnTo>
                  <a:lnTo>
                    <a:pt x="5566" y="4704"/>
                  </a:lnTo>
                  <a:lnTo>
                    <a:pt x="5575" y="4721"/>
                  </a:lnTo>
                  <a:lnTo>
                    <a:pt x="5577" y="4725"/>
                  </a:lnTo>
                  <a:lnTo>
                    <a:pt x="5585" y="4743"/>
                  </a:lnTo>
                  <a:lnTo>
                    <a:pt x="5587" y="4747"/>
                  </a:lnTo>
                  <a:lnTo>
                    <a:pt x="5594" y="4765"/>
                  </a:lnTo>
                  <a:lnTo>
                    <a:pt x="5596" y="4769"/>
                  </a:lnTo>
                  <a:lnTo>
                    <a:pt x="5602" y="4787"/>
                  </a:lnTo>
                  <a:lnTo>
                    <a:pt x="5604" y="4792"/>
                  </a:lnTo>
                  <a:lnTo>
                    <a:pt x="5610" y="4810"/>
                  </a:lnTo>
                  <a:lnTo>
                    <a:pt x="5611" y="4815"/>
                  </a:lnTo>
                  <a:lnTo>
                    <a:pt x="5616" y="4833"/>
                  </a:lnTo>
                  <a:lnTo>
                    <a:pt x="5617" y="4837"/>
                  </a:lnTo>
                  <a:lnTo>
                    <a:pt x="5622" y="4856"/>
                  </a:lnTo>
                  <a:lnTo>
                    <a:pt x="5623" y="4861"/>
                  </a:lnTo>
                  <a:lnTo>
                    <a:pt x="5627" y="4879"/>
                  </a:lnTo>
                  <a:lnTo>
                    <a:pt x="5628" y="4884"/>
                  </a:lnTo>
                  <a:lnTo>
                    <a:pt x="5631" y="4903"/>
                  </a:lnTo>
                  <a:lnTo>
                    <a:pt x="5631" y="4907"/>
                  </a:lnTo>
                  <a:lnTo>
                    <a:pt x="5634" y="4926"/>
                  </a:lnTo>
                  <a:lnTo>
                    <a:pt x="5634" y="4931"/>
                  </a:lnTo>
                  <a:lnTo>
                    <a:pt x="5636" y="4950"/>
                  </a:lnTo>
                  <a:lnTo>
                    <a:pt x="5636" y="4955"/>
                  </a:lnTo>
                  <a:lnTo>
                    <a:pt x="5637" y="4974"/>
                  </a:lnTo>
                  <a:lnTo>
                    <a:pt x="5638" y="4978"/>
                  </a:lnTo>
                  <a:lnTo>
                    <a:pt x="5638" y="4998"/>
                  </a:lnTo>
                  <a:lnTo>
                    <a:pt x="5638" y="5001"/>
                  </a:lnTo>
                  <a:lnTo>
                    <a:pt x="6695" y="5454"/>
                  </a:lnTo>
                  <a:lnTo>
                    <a:pt x="6725" y="5469"/>
                  </a:lnTo>
                  <a:lnTo>
                    <a:pt x="6752" y="5487"/>
                  </a:lnTo>
                  <a:lnTo>
                    <a:pt x="6776" y="5509"/>
                  </a:lnTo>
                  <a:lnTo>
                    <a:pt x="6797" y="5534"/>
                  </a:lnTo>
                  <a:lnTo>
                    <a:pt x="6815" y="5562"/>
                  </a:lnTo>
                  <a:lnTo>
                    <a:pt x="6829" y="5591"/>
                  </a:lnTo>
                  <a:lnTo>
                    <a:pt x="6839" y="5622"/>
                  </a:lnTo>
                  <a:lnTo>
                    <a:pt x="6845" y="5654"/>
                  </a:lnTo>
                  <a:lnTo>
                    <a:pt x="6847" y="5687"/>
                  </a:lnTo>
                  <a:lnTo>
                    <a:pt x="6844" y="5720"/>
                  </a:lnTo>
                  <a:lnTo>
                    <a:pt x="6838" y="5752"/>
                  </a:lnTo>
                  <a:lnTo>
                    <a:pt x="6827" y="5782"/>
                  </a:lnTo>
                  <a:lnTo>
                    <a:pt x="6812" y="5812"/>
                  </a:lnTo>
                  <a:lnTo>
                    <a:pt x="6794" y="5839"/>
                  </a:lnTo>
                  <a:lnTo>
                    <a:pt x="6772" y="5863"/>
                  </a:lnTo>
                  <a:lnTo>
                    <a:pt x="6747" y="5884"/>
                  </a:lnTo>
                  <a:lnTo>
                    <a:pt x="6719" y="5902"/>
                  </a:lnTo>
                  <a:lnTo>
                    <a:pt x="6690" y="5916"/>
                  </a:lnTo>
                  <a:lnTo>
                    <a:pt x="6659" y="5926"/>
                  </a:lnTo>
                  <a:lnTo>
                    <a:pt x="6627" y="5932"/>
                  </a:lnTo>
                  <a:lnTo>
                    <a:pt x="6594" y="5934"/>
                  </a:lnTo>
                  <a:lnTo>
                    <a:pt x="6561" y="5931"/>
                  </a:lnTo>
                  <a:lnTo>
                    <a:pt x="6529" y="5925"/>
                  </a:lnTo>
                  <a:lnTo>
                    <a:pt x="6499" y="5914"/>
                  </a:lnTo>
                  <a:lnTo>
                    <a:pt x="5441" y="5461"/>
                  </a:lnTo>
                  <a:lnTo>
                    <a:pt x="5436" y="5466"/>
                  </a:lnTo>
                  <a:lnTo>
                    <a:pt x="5433" y="5469"/>
                  </a:lnTo>
                  <a:lnTo>
                    <a:pt x="5418" y="5482"/>
                  </a:lnTo>
                  <a:lnTo>
                    <a:pt x="5415" y="5485"/>
                  </a:lnTo>
                  <a:lnTo>
                    <a:pt x="5400" y="5497"/>
                  </a:lnTo>
                  <a:lnTo>
                    <a:pt x="5397" y="5500"/>
                  </a:lnTo>
                  <a:lnTo>
                    <a:pt x="5382" y="5512"/>
                  </a:lnTo>
                  <a:lnTo>
                    <a:pt x="5378" y="5515"/>
                  </a:lnTo>
                  <a:lnTo>
                    <a:pt x="5362" y="5526"/>
                  </a:lnTo>
                  <a:lnTo>
                    <a:pt x="5359" y="5528"/>
                  </a:lnTo>
                  <a:lnTo>
                    <a:pt x="5343" y="5539"/>
                  </a:lnTo>
                  <a:lnTo>
                    <a:pt x="5339" y="5541"/>
                  </a:lnTo>
                  <a:lnTo>
                    <a:pt x="5322" y="5552"/>
                  </a:lnTo>
                  <a:lnTo>
                    <a:pt x="5317" y="5554"/>
                  </a:lnTo>
                  <a:lnTo>
                    <a:pt x="5300" y="5564"/>
                  </a:lnTo>
                  <a:lnTo>
                    <a:pt x="5296" y="5566"/>
                  </a:lnTo>
                  <a:lnTo>
                    <a:pt x="5279" y="5575"/>
                  </a:lnTo>
                  <a:lnTo>
                    <a:pt x="5275" y="5577"/>
                  </a:lnTo>
                  <a:lnTo>
                    <a:pt x="5257" y="5585"/>
                  </a:lnTo>
                  <a:lnTo>
                    <a:pt x="5253" y="5587"/>
                  </a:lnTo>
                  <a:lnTo>
                    <a:pt x="5235" y="5594"/>
                  </a:lnTo>
                  <a:lnTo>
                    <a:pt x="5231" y="5596"/>
                  </a:lnTo>
                  <a:lnTo>
                    <a:pt x="5213" y="5602"/>
                  </a:lnTo>
                  <a:lnTo>
                    <a:pt x="5208" y="5604"/>
                  </a:lnTo>
                  <a:lnTo>
                    <a:pt x="5190" y="5610"/>
                  </a:lnTo>
                  <a:lnTo>
                    <a:pt x="5185" y="5611"/>
                  </a:lnTo>
                  <a:lnTo>
                    <a:pt x="5167" y="5616"/>
                  </a:lnTo>
                  <a:lnTo>
                    <a:pt x="5163" y="5617"/>
                  </a:lnTo>
                  <a:lnTo>
                    <a:pt x="5144" y="5622"/>
                  </a:lnTo>
                  <a:lnTo>
                    <a:pt x="5139" y="5623"/>
                  </a:lnTo>
                  <a:lnTo>
                    <a:pt x="5121" y="5627"/>
                  </a:lnTo>
                  <a:lnTo>
                    <a:pt x="5116" y="5628"/>
                  </a:lnTo>
                  <a:lnTo>
                    <a:pt x="5097" y="5631"/>
                  </a:lnTo>
                  <a:lnTo>
                    <a:pt x="5093" y="5631"/>
                  </a:lnTo>
                  <a:lnTo>
                    <a:pt x="5074" y="5634"/>
                  </a:lnTo>
                  <a:lnTo>
                    <a:pt x="5069" y="5634"/>
                  </a:lnTo>
                  <a:lnTo>
                    <a:pt x="5050" y="5636"/>
                  </a:lnTo>
                  <a:lnTo>
                    <a:pt x="5045" y="5636"/>
                  </a:lnTo>
                  <a:lnTo>
                    <a:pt x="5026" y="5637"/>
                  </a:lnTo>
                  <a:lnTo>
                    <a:pt x="5022" y="5638"/>
                  </a:lnTo>
                  <a:lnTo>
                    <a:pt x="5002" y="5638"/>
                  </a:lnTo>
                  <a:lnTo>
                    <a:pt x="4998" y="5638"/>
                  </a:lnTo>
                  <a:lnTo>
                    <a:pt x="4978" y="5638"/>
                  </a:lnTo>
                  <a:lnTo>
                    <a:pt x="4974" y="5637"/>
                  </a:lnTo>
                  <a:lnTo>
                    <a:pt x="4955" y="5636"/>
                  </a:lnTo>
                  <a:lnTo>
                    <a:pt x="4950" y="5636"/>
                  </a:lnTo>
                  <a:lnTo>
                    <a:pt x="4931" y="5634"/>
                  </a:lnTo>
                  <a:lnTo>
                    <a:pt x="4926" y="5634"/>
                  </a:lnTo>
                  <a:lnTo>
                    <a:pt x="4907" y="5631"/>
                  </a:lnTo>
                  <a:lnTo>
                    <a:pt x="4903" y="5631"/>
                  </a:lnTo>
                  <a:lnTo>
                    <a:pt x="4884" y="5628"/>
                  </a:lnTo>
                  <a:lnTo>
                    <a:pt x="4879" y="5627"/>
                  </a:lnTo>
                  <a:lnTo>
                    <a:pt x="4861" y="5623"/>
                  </a:lnTo>
                  <a:lnTo>
                    <a:pt x="4856" y="5622"/>
                  </a:lnTo>
                  <a:lnTo>
                    <a:pt x="4837" y="5617"/>
                  </a:lnTo>
                  <a:lnTo>
                    <a:pt x="4833" y="5616"/>
                  </a:lnTo>
                  <a:lnTo>
                    <a:pt x="4815" y="5611"/>
                  </a:lnTo>
                  <a:lnTo>
                    <a:pt x="4810" y="5610"/>
                  </a:lnTo>
                  <a:lnTo>
                    <a:pt x="4792" y="5604"/>
                  </a:lnTo>
                  <a:lnTo>
                    <a:pt x="4787" y="5602"/>
                  </a:lnTo>
                  <a:lnTo>
                    <a:pt x="4769" y="5596"/>
                  </a:lnTo>
                  <a:lnTo>
                    <a:pt x="4765" y="5594"/>
                  </a:lnTo>
                  <a:lnTo>
                    <a:pt x="4747" y="5587"/>
                  </a:lnTo>
                  <a:lnTo>
                    <a:pt x="4743" y="5585"/>
                  </a:lnTo>
                  <a:lnTo>
                    <a:pt x="4725" y="5577"/>
                  </a:lnTo>
                  <a:lnTo>
                    <a:pt x="4721" y="5575"/>
                  </a:lnTo>
                  <a:lnTo>
                    <a:pt x="4704" y="5566"/>
                  </a:lnTo>
                  <a:lnTo>
                    <a:pt x="4700" y="5564"/>
                  </a:lnTo>
                  <a:lnTo>
                    <a:pt x="4683" y="5554"/>
                  </a:lnTo>
                  <a:lnTo>
                    <a:pt x="4678" y="5552"/>
                  </a:lnTo>
                  <a:lnTo>
                    <a:pt x="4661" y="5541"/>
                  </a:lnTo>
                  <a:lnTo>
                    <a:pt x="4657" y="5539"/>
                  </a:lnTo>
                  <a:lnTo>
                    <a:pt x="4641" y="5528"/>
                  </a:lnTo>
                  <a:lnTo>
                    <a:pt x="4638" y="5526"/>
                  </a:lnTo>
                  <a:lnTo>
                    <a:pt x="4622" y="5515"/>
                  </a:lnTo>
                  <a:lnTo>
                    <a:pt x="4618" y="5512"/>
                  </a:lnTo>
                  <a:lnTo>
                    <a:pt x="4603" y="5500"/>
                  </a:lnTo>
                  <a:lnTo>
                    <a:pt x="4600" y="5497"/>
                  </a:lnTo>
                  <a:lnTo>
                    <a:pt x="4585" y="5485"/>
                  </a:lnTo>
                  <a:lnTo>
                    <a:pt x="4582" y="5482"/>
                  </a:lnTo>
                  <a:lnTo>
                    <a:pt x="4567" y="5469"/>
                  </a:lnTo>
                  <a:lnTo>
                    <a:pt x="4564" y="5466"/>
                  </a:lnTo>
                  <a:lnTo>
                    <a:pt x="4550" y="5453"/>
                  </a:lnTo>
                  <a:lnTo>
                    <a:pt x="4547" y="5450"/>
                  </a:lnTo>
                  <a:lnTo>
                    <a:pt x="4534" y="5436"/>
                  </a:lnTo>
                  <a:lnTo>
                    <a:pt x="4531" y="5433"/>
                  </a:lnTo>
                  <a:lnTo>
                    <a:pt x="4518" y="5418"/>
                  </a:lnTo>
                  <a:lnTo>
                    <a:pt x="4515" y="5415"/>
                  </a:lnTo>
                  <a:lnTo>
                    <a:pt x="4503" y="5400"/>
                  </a:lnTo>
                  <a:lnTo>
                    <a:pt x="4500" y="5397"/>
                  </a:lnTo>
                  <a:lnTo>
                    <a:pt x="4488" y="5382"/>
                  </a:lnTo>
                  <a:lnTo>
                    <a:pt x="4485" y="5378"/>
                  </a:lnTo>
                  <a:lnTo>
                    <a:pt x="4474" y="5362"/>
                  </a:lnTo>
                  <a:lnTo>
                    <a:pt x="4472" y="5359"/>
                  </a:lnTo>
                  <a:lnTo>
                    <a:pt x="4461" y="5343"/>
                  </a:lnTo>
                  <a:lnTo>
                    <a:pt x="4459" y="5339"/>
                  </a:lnTo>
                  <a:lnTo>
                    <a:pt x="4448" y="5322"/>
                  </a:lnTo>
                  <a:lnTo>
                    <a:pt x="4446" y="5317"/>
                  </a:lnTo>
                  <a:lnTo>
                    <a:pt x="4436" y="5300"/>
                  </a:lnTo>
                  <a:lnTo>
                    <a:pt x="4434" y="5296"/>
                  </a:lnTo>
                  <a:lnTo>
                    <a:pt x="4425" y="5279"/>
                  </a:lnTo>
                  <a:lnTo>
                    <a:pt x="4423" y="5275"/>
                  </a:lnTo>
                  <a:lnTo>
                    <a:pt x="4415" y="5257"/>
                  </a:lnTo>
                  <a:lnTo>
                    <a:pt x="4413" y="5253"/>
                  </a:lnTo>
                  <a:lnTo>
                    <a:pt x="4406" y="5235"/>
                  </a:lnTo>
                  <a:lnTo>
                    <a:pt x="4404" y="5231"/>
                  </a:lnTo>
                  <a:lnTo>
                    <a:pt x="4398" y="5213"/>
                  </a:lnTo>
                  <a:lnTo>
                    <a:pt x="4396" y="5208"/>
                  </a:lnTo>
                  <a:lnTo>
                    <a:pt x="4390" y="5190"/>
                  </a:lnTo>
                  <a:lnTo>
                    <a:pt x="4389" y="5185"/>
                  </a:lnTo>
                  <a:lnTo>
                    <a:pt x="4384" y="5167"/>
                  </a:lnTo>
                  <a:lnTo>
                    <a:pt x="4383" y="5163"/>
                  </a:lnTo>
                  <a:lnTo>
                    <a:pt x="4378" y="5144"/>
                  </a:lnTo>
                  <a:lnTo>
                    <a:pt x="4377" y="5139"/>
                  </a:lnTo>
                  <a:lnTo>
                    <a:pt x="4373" y="5121"/>
                  </a:lnTo>
                  <a:lnTo>
                    <a:pt x="4372" y="5116"/>
                  </a:lnTo>
                  <a:lnTo>
                    <a:pt x="4369" y="5097"/>
                  </a:lnTo>
                  <a:lnTo>
                    <a:pt x="4369" y="5093"/>
                  </a:lnTo>
                  <a:lnTo>
                    <a:pt x="4366" y="5074"/>
                  </a:lnTo>
                  <a:lnTo>
                    <a:pt x="4366" y="5069"/>
                  </a:lnTo>
                  <a:lnTo>
                    <a:pt x="4364" y="5050"/>
                  </a:lnTo>
                  <a:lnTo>
                    <a:pt x="4364" y="5045"/>
                  </a:lnTo>
                  <a:lnTo>
                    <a:pt x="4363" y="5026"/>
                  </a:lnTo>
                  <a:lnTo>
                    <a:pt x="4362" y="5022"/>
                  </a:lnTo>
                  <a:lnTo>
                    <a:pt x="4362" y="5002"/>
                  </a:lnTo>
                  <a:lnTo>
                    <a:pt x="4362" y="4998"/>
                  </a:lnTo>
                  <a:lnTo>
                    <a:pt x="4362" y="4978"/>
                  </a:lnTo>
                  <a:lnTo>
                    <a:pt x="4363" y="4974"/>
                  </a:lnTo>
                  <a:lnTo>
                    <a:pt x="4364" y="4955"/>
                  </a:lnTo>
                  <a:lnTo>
                    <a:pt x="4364" y="4950"/>
                  </a:lnTo>
                  <a:lnTo>
                    <a:pt x="4366" y="4931"/>
                  </a:lnTo>
                  <a:lnTo>
                    <a:pt x="4366" y="4926"/>
                  </a:lnTo>
                  <a:lnTo>
                    <a:pt x="4369" y="4907"/>
                  </a:lnTo>
                  <a:lnTo>
                    <a:pt x="4369" y="4903"/>
                  </a:lnTo>
                  <a:lnTo>
                    <a:pt x="4372" y="4884"/>
                  </a:lnTo>
                  <a:lnTo>
                    <a:pt x="4373" y="4879"/>
                  </a:lnTo>
                  <a:lnTo>
                    <a:pt x="4377" y="4861"/>
                  </a:lnTo>
                  <a:lnTo>
                    <a:pt x="4378" y="4856"/>
                  </a:lnTo>
                  <a:lnTo>
                    <a:pt x="4383" y="4837"/>
                  </a:lnTo>
                  <a:lnTo>
                    <a:pt x="4384" y="4833"/>
                  </a:lnTo>
                  <a:lnTo>
                    <a:pt x="4389" y="4815"/>
                  </a:lnTo>
                  <a:lnTo>
                    <a:pt x="4390" y="4810"/>
                  </a:lnTo>
                  <a:lnTo>
                    <a:pt x="4396" y="4792"/>
                  </a:lnTo>
                  <a:lnTo>
                    <a:pt x="4398" y="4787"/>
                  </a:lnTo>
                  <a:lnTo>
                    <a:pt x="4404" y="4769"/>
                  </a:lnTo>
                  <a:lnTo>
                    <a:pt x="4406" y="4765"/>
                  </a:lnTo>
                  <a:lnTo>
                    <a:pt x="4413" y="4747"/>
                  </a:lnTo>
                  <a:lnTo>
                    <a:pt x="4415" y="4743"/>
                  </a:lnTo>
                  <a:lnTo>
                    <a:pt x="4423" y="4725"/>
                  </a:lnTo>
                  <a:lnTo>
                    <a:pt x="4425" y="4721"/>
                  </a:lnTo>
                  <a:lnTo>
                    <a:pt x="4434" y="4704"/>
                  </a:lnTo>
                  <a:lnTo>
                    <a:pt x="4436" y="4700"/>
                  </a:lnTo>
                  <a:lnTo>
                    <a:pt x="4446" y="4683"/>
                  </a:lnTo>
                  <a:lnTo>
                    <a:pt x="4448" y="4678"/>
                  </a:lnTo>
                  <a:lnTo>
                    <a:pt x="4459" y="4661"/>
                  </a:lnTo>
                  <a:lnTo>
                    <a:pt x="4461" y="4657"/>
                  </a:lnTo>
                  <a:lnTo>
                    <a:pt x="4472" y="4641"/>
                  </a:lnTo>
                  <a:lnTo>
                    <a:pt x="4474" y="4638"/>
                  </a:lnTo>
                  <a:lnTo>
                    <a:pt x="4485" y="4622"/>
                  </a:lnTo>
                  <a:lnTo>
                    <a:pt x="4488" y="4618"/>
                  </a:lnTo>
                  <a:lnTo>
                    <a:pt x="4500" y="4603"/>
                  </a:lnTo>
                  <a:lnTo>
                    <a:pt x="4503" y="4600"/>
                  </a:lnTo>
                  <a:lnTo>
                    <a:pt x="4515" y="4585"/>
                  </a:lnTo>
                  <a:lnTo>
                    <a:pt x="4518" y="4582"/>
                  </a:lnTo>
                  <a:lnTo>
                    <a:pt x="4531" y="4567"/>
                  </a:lnTo>
                  <a:lnTo>
                    <a:pt x="4534" y="4564"/>
                  </a:lnTo>
                  <a:lnTo>
                    <a:pt x="4547" y="4550"/>
                  </a:lnTo>
                  <a:lnTo>
                    <a:pt x="4550" y="4547"/>
                  </a:lnTo>
                  <a:lnTo>
                    <a:pt x="4564" y="4534"/>
                  </a:lnTo>
                  <a:lnTo>
                    <a:pt x="4567" y="4531"/>
                  </a:lnTo>
                  <a:lnTo>
                    <a:pt x="4582" y="4518"/>
                  </a:lnTo>
                  <a:lnTo>
                    <a:pt x="4585" y="4515"/>
                  </a:lnTo>
                  <a:lnTo>
                    <a:pt x="4600" y="4503"/>
                  </a:lnTo>
                  <a:lnTo>
                    <a:pt x="4603" y="4500"/>
                  </a:lnTo>
                  <a:lnTo>
                    <a:pt x="4618" y="4488"/>
                  </a:lnTo>
                  <a:lnTo>
                    <a:pt x="4622" y="4485"/>
                  </a:lnTo>
                  <a:lnTo>
                    <a:pt x="4638" y="4474"/>
                  </a:lnTo>
                  <a:lnTo>
                    <a:pt x="4641" y="4472"/>
                  </a:lnTo>
                  <a:lnTo>
                    <a:pt x="4657" y="4461"/>
                  </a:lnTo>
                  <a:lnTo>
                    <a:pt x="4661" y="4459"/>
                  </a:lnTo>
                  <a:lnTo>
                    <a:pt x="4678" y="4448"/>
                  </a:lnTo>
                  <a:lnTo>
                    <a:pt x="4683" y="4446"/>
                  </a:lnTo>
                  <a:lnTo>
                    <a:pt x="4700" y="4436"/>
                  </a:lnTo>
                  <a:lnTo>
                    <a:pt x="4704" y="4434"/>
                  </a:lnTo>
                  <a:lnTo>
                    <a:pt x="4721" y="4425"/>
                  </a:lnTo>
                  <a:lnTo>
                    <a:pt x="4725" y="4423"/>
                  </a:lnTo>
                  <a:lnTo>
                    <a:pt x="4743" y="4415"/>
                  </a:lnTo>
                  <a:lnTo>
                    <a:pt x="4747" y="4413"/>
                  </a:lnTo>
                  <a:lnTo>
                    <a:pt x="4750" y="4412"/>
                  </a:lnTo>
                  <a:lnTo>
                    <a:pt x="4750" y="2947"/>
                  </a:lnTo>
                  <a:lnTo>
                    <a:pt x="4752" y="2914"/>
                  </a:lnTo>
                  <a:lnTo>
                    <a:pt x="4759" y="2882"/>
                  </a:lnTo>
                  <a:lnTo>
                    <a:pt x="4769" y="2851"/>
                  </a:lnTo>
                  <a:lnTo>
                    <a:pt x="4783" y="2822"/>
                  </a:lnTo>
                  <a:lnTo>
                    <a:pt x="4802" y="2795"/>
                  </a:lnTo>
                  <a:lnTo>
                    <a:pt x="4823" y="2770"/>
                  </a:lnTo>
                  <a:lnTo>
                    <a:pt x="4848" y="2749"/>
                  </a:lnTo>
                  <a:lnTo>
                    <a:pt x="4875" y="2730"/>
                  </a:lnTo>
                  <a:lnTo>
                    <a:pt x="4898" y="2719"/>
                  </a:lnTo>
                  <a:lnTo>
                    <a:pt x="4875" y="2708"/>
                  </a:lnTo>
                  <a:lnTo>
                    <a:pt x="4848" y="2689"/>
                  </a:lnTo>
                  <a:lnTo>
                    <a:pt x="4823" y="2668"/>
                  </a:lnTo>
                  <a:lnTo>
                    <a:pt x="4802" y="2643"/>
                  </a:lnTo>
                  <a:lnTo>
                    <a:pt x="4783" y="2616"/>
                  </a:lnTo>
                  <a:lnTo>
                    <a:pt x="4769" y="2587"/>
                  </a:lnTo>
                  <a:close/>
                  <a:moveTo>
                    <a:pt x="5250" y="4703"/>
                  </a:moveTo>
                  <a:lnTo>
                    <a:pt x="5250" y="4835"/>
                  </a:lnTo>
                  <a:lnTo>
                    <a:pt x="5372" y="4887"/>
                  </a:lnTo>
                  <a:lnTo>
                    <a:pt x="5371" y="4885"/>
                  </a:lnTo>
                  <a:lnTo>
                    <a:pt x="5367" y="4871"/>
                  </a:lnTo>
                  <a:lnTo>
                    <a:pt x="5362" y="4857"/>
                  </a:lnTo>
                  <a:lnTo>
                    <a:pt x="5356" y="4844"/>
                  </a:lnTo>
                  <a:lnTo>
                    <a:pt x="5350" y="4831"/>
                  </a:lnTo>
                  <a:lnTo>
                    <a:pt x="5344" y="4818"/>
                  </a:lnTo>
                  <a:lnTo>
                    <a:pt x="5337" y="4806"/>
                  </a:lnTo>
                  <a:lnTo>
                    <a:pt x="5330" y="4794"/>
                  </a:lnTo>
                  <a:lnTo>
                    <a:pt x="5321" y="4781"/>
                  </a:lnTo>
                  <a:lnTo>
                    <a:pt x="5313" y="4770"/>
                  </a:lnTo>
                  <a:lnTo>
                    <a:pt x="5304" y="4758"/>
                  </a:lnTo>
                  <a:lnTo>
                    <a:pt x="5294" y="4747"/>
                  </a:lnTo>
                  <a:lnTo>
                    <a:pt x="5285" y="4736"/>
                  </a:lnTo>
                  <a:lnTo>
                    <a:pt x="5275" y="4725"/>
                  </a:lnTo>
                  <a:lnTo>
                    <a:pt x="5264" y="4715"/>
                  </a:lnTo>
                  <a:lnTo>
                    <a:pt x="5253" y="4706"/>
                  </a:lnTo>
                  <a:lnTo>
                    <a:pt x="5250" y="4703"/>
                  </a:lnTo>
                  <a:close/>
                  <a:moveTo>
                    <a:pt x="4750" y="5000"/>
                  </a:moveTo>
                  <a:lnTo>
                    <a:pt x="4750" y="4703"/>
                  </a:lnTo>
                  <a:lnTo>
                    <a:pt x="4747" y="4706"/>
                  </a:lnTo>
                  <a:lnTo>
                    <a:pt x="4736" y="4715"/>
                  </a:lnTo>
                  <a:lnTo>
                    <a:pt x="4725" y="4725"/>
                  </a:lnTo>
                  <a:lnTo>
                    <a:pt x="4715" y="4736"/>
                  </a:lnTo>
                  <a:lnTo>
                    <a:pt x="4706" y="4747"/>
                  </a:lnTo>
                  <a:lnTo>
                    <a:pt x="4696" y="4758"/>
                  </a:lnTo>
                  <a:lnTo>
                    <a:pt x="4687" y="4770"/>
                  </a:lnTo>
                  <a:lnTo>
                    <a:pt x="4679" y="4781"/>
                  </a:lnTo>
                  <a:lnTo>
                    <a:pt x="4670" y="4794"/>
                  </a:lnTo>
                  <a:lnTo>
                    <a:pt x="4663" y="4806"/>
                  </a:lnTo>
                  <a:lnTo>
                    <a:pt x="4656" y="4818"/>
                  </a:lnTo>
                  <a:lnTo>
                    <a:pt x="4650" y="4831"/>
                  </a:lnTo>
                  <a:lnTo>
                    <a:pt x="4644" y="4844"/>
                  </a:lnTo>
                  <a:lnTo>
                    <a:pt x="4638" y="4857"/>
                  </a:lnTo>
                  <a:lnTo>
                    <a:pt x="4633" y="4871"/>
                  </a:lnTo>
                  <a:lnTo>
                    <a:pt x="4629" y="4885"/>
                  </a:lnTo>
                  <a:lnTo>
                    <a:pt x="4625" y="4899"/>
                  </a:lnTo>
                  <a:lnTo>
                    <a:pt x="4622" y="4913"/>
                  </a:lnTo>
                  <a:lnTo>
                    <a:pt x="4619" y="4927"/>
                  </a:lnTo>
                  <a:lnTo>
                    <a:pt x="4616" y="4942"/>
                  </a:lnTo>
                  <a:lnTo>
                    <a:pt x="4614" y="4956"/>
                  </a:lnTo>
                  <a:lnTo>
                    <a:pt x="4613" y="4971"/>
                  </a:lnTo>
                  <a:lnTo>
                    <a:pt x="4612" y="4985"/>
                  </a:lnTo>
                  <a:lnTo>
                    <a:pt x="4612" y="5000"/>
                  </a:lnTo>
                  <a:lnTo>
                    <a:pt x="4612" y="5015"/>
                  </a:lnTo>
                  <a:lnTo>
                    <a:pt x="4613" y="5029"/>
                  </a:lnTo>
                  <a:lnTo>
                    <a:pt x="4614" y="5044"/>
                  </a:lnTo>
                  <a:lnTo>
                    <a:pt x="4616" y="5058"/>
                  </a:lnTo>
                  <a:lnTo>
                    <a:pt x="4619" y="5073"/>
                  </a:lnTo>
                  <a:lnTo>
                    <a:pt x="4622" y="5087"/>
                  </a:lnTo>
                  <a:lnTo>
                    <a:pt x="4625" y="5101"/>
                  </a:lnTo>
                  <a:lnTo>
                    <a:pt x="4629" y="5115"/>
                  </a:lnTo>
                  <a:lnTo>
                    <a:pt x="4633" y="5129"/>
                  </a:lnTo>
                  <a:lnTo>
                    <a:pt x="4638" y="5143"/>
                  </a:lnTo>
                  <a:lnTo>
                    <a:pt x="4644" y="5156"/>
                  </a:lnTo>
                  <a:lnTo>
                    <a:pt x="4650" y="5169"/>
                  </a:lnTo>
                  <a:lnTo>
                    <a:pt x="4656" y="5182"/>
                  </a:lnTo>
                  <a:lnTo>
                    <a:pt x="4663" y="5194"/>
                  </a:lnTo>
                  <a:lnTo>
                    <a:pt x="4670" y="5206"/>
                  </a:lnTo>
                  <a:lnTo>
                    <a:pt x="4679" y="5219"/>
                  </a:lnTo>
                  <a:lnTo>
                    <a:pt x="4687" y="5230"/>
                  </a:lnTo>
                  <a:lnTo>
                    <a:pt x="4696" y="5242"/>
                  </a:lnTo>
                  <a:lnTo>
                    <a:pt x="4706" y="5253"/>
                  </a:lnTo>
                  <a:lnTo>
                    <a:pt x="4715" y="5264"/>
                  </a:lnTo>
                  <a:lnTo>
                    <a:pt x="4725" y="5275"/>
                  </a:lnTo>
                  <a:lnTo>
                    <a:pt x="4736" y="5285"/>
                  </a:lnTo>
                  <a:lnTo>
                    <a:pt x="4747" y="5294"/>
                  </a:lnTo>
                  <a:lnTo>
                    <a:pt x="4758" y="5304"/>
                  </a:lnTo>
                  <a:lnTo>
                    <a:pt x="4770" y="5313"/>
                  </a:lnTo>
                  <a:lnTo>
                    <a:pt x="4781" y="5321"/>
                  </a:lnTo>
                  <a:lnTo>
                    <a:pt x="4794" y="5330"/>
                  </a:lnTo>
                  <a:lnTo>
                    <a:pt x="4806" y="5337"/>
                  </a:lnTo>
                  <a:lnTo>
                    <a:pt x="4818" y="5344"/>
                  </a:lnTo>
                  <a:lnTo>
                    <a:pt x="4831" y="5350"/>
                  </a:lnTo>
                  <a:lnTo>
                    <a:pt x="4844" y="5356"/>
                  </a:lnTo>
                  <a:lnTo>
                    <a:pt x="4857" y="5362"/>
                  </a:lnTo>
                  <a:lnTo>
                    <a:pt x="4871" y="5367"/>
                  </a:lnTo>
                  <a:lnTo>
                    <a:pt x="4885" y="5371"/>
                  </a:lnTo>
                  <a:lnTo>
                    <a:pt x="4899" y="5375"/>
                  </a:lnTo>
                  <a:lnTo>
                    <a:pt x="4913" y="5378"/>
                  </a:lnTo>
                  <a:lnTo>
                    <a:pt x="4927" y="5381"/>
                  </a:lnTo>
                  <a:lnTo>
                    <a:pt x="4942" y="5384"/>
                  </a:lnTo>
                  <a:lnTo>
                    <a:pt x="4956" y="5386"/>
                  </a:lnTo>
                  <a:lnTo>
                    <a:pt x="4971" y="5387"/>
                  </a:lnTo>
                  <a:lnTo>
                    <a:pt x="4985" y="5388"/>
                  </a:lnTo>
                  <a:lnTo>
                    <a:pt x="5000" y="5388"/>
                  </a:lnTo>
                  <a:lnTo>
                    <a:pt x="5015" y="5388"/>
                  </a:lnTo>
                  <a:lnTo>
                    <a:pt x="5029" y="5387"/>
                  </a:lnTo>
                  <a:lnTo>
                    <a:pt x="5044" y="5386"/>
                  </a:lnTo>
                  <a:lnTo>
                    <a:pt x="5058" y="5384"/>
                  </a:lnTo>
                  <a:lnTo>
                    <a:pt x="5073" y="5381"/>
                  </a:lnTo>
                  <a:lnTo>
                    <a:pt x="5087" y="5378"/>
                  </a:lnTo>
                  <a:lnTo>
                    <a:pt x="5101" y="5375"/>
                  </a:lnTo>
                  <a:lnTo>
                    <a:pt x="5115" y="5371"/>
                  </a:lnTo>
                  <a:lnTo>
                    <a:pt x="5129" y="5367"/>
                  </a:lnTo>
                  <a:lnTo>
                    <a:pt x="5143" y="5362"/>
                  </a:lnTo>
                  <a:lnTo>
                    <a:pt x="5156" y="5356"/>
                  </a:lnTo>
                  <a:lnTo>
                    <a:pt x="5169" y="5350"/>
                  </a:lnTo>
                  <a:lnTo>
                    <a:pt x="5175" y="5347"/>
                  </a:lnTo>
                  <a:lnTo>
                    <a:pt x="4902" y="5230"/>
                  </a:lnTo>
                  <a:lnTo>
                    <a:pt x="4888" y="5223"/>
                  </a:lnTo>
                  <a:lnTo>
                    <a:pt x="4875" y="5217"/>
                  </a:lnTo>
                  <a:lnTo>
                    <a:pt x="4874" y="5216"/>
                  </a:lnTo>
                  <a:lnTo>
                    <a:pt x="4872" y="5215"/>
                  </a:lnTo>
                  <a:lnTo>
                    <a:pt x="4860" y="5207"/>
                  </a:lnTo>
                  <a:lnTo>
                    <a:pt x="4848" y="5198"/>
                  </a:lnTo>
                  <a:lnTo>
                    <a:pt x="4847" y="5197"/>
                  </a:lnTo>
                  <a:lnTo>
                    <a:pt x="4845" y="5197"/>
                  </a:lnTo>
                  <a:lnTo>
                    <a:pt x="4834" y="5187"/>
                  </a:lnTo>
                  <a:lnTo>
                    <a:pt x="4823" y="5177"/>
                  </a:lnTo>
                  <a:lnTo>
                    <a:pt x="4822" y="5176"/>
                  </a:lnTo>
                  <a:lnTo>
                    <a:pt x="4821" y="5175"/>
                  </a:lnTo>
                  <a:lnTo>
                    <a:pt x="4811" y="5163"/>
                  </a:lnTo>
                  <a:lnTo>
                    <a:pt x="4802" y="5152"/>
                  </a:lnTo>
                  <a:lnTo>
                    <a:pt x="4801" y="5151"/>
                  </a:lnTo>
                  <a:lnTo>
                    <a:pt x="4800" y="5150"/>
                  </a:lnTo>
                  <a:lnTo>
                    <a:pt x="4792" y="5137"/>
                  </a:lnTo>
                  <a:lnTo>
                    <a:pt x="4783" y="5125"/>
                  </a:lnTo>
                  <a:lnTo>
                    <a:pt x="4783" y="5124"/>
                  </a:lnTo>
                  <a:lnTo>
                    <a:pt x="4782" y="5122"/>
                  </a:lnTo>
                  <a:lnTo>
                    <a:pt x="4776" y="5109"/>
                  </a:lnTo>
                  <a:lnTo>
                    <a:pt x="4769" y="5096"/>
                  </a:lnTo>
                  <a:lnTo>
                    <a:pt x="4769" y="5094"/>
                  </a:lnTo>
                  <a:lnTo>
                    <a:pt x="4768" y="5093"/>
                  </a:lnTo>
                  <a:lnTo>
                    <a:pt x="4763" y="5079"/>
                  </a:lnTo>
                  <a:lnTo>
                    <a:pt x="4759" y="5065"/>
                  </a:lnTo>
                  <a:lnTo>
                    <a:pt x="4758" y="5063"/>
                  </a:lnTo>
                  <a:lnTo>
                    <a:pt x="4758" y="5062"/>
                  </a:lnTo>
                  <a:lnTo>
                    <a:pt x="4755" y="5047"/>
                  </a:lnTo>
                  <a:lnTo>
                    <a:pt x="4752" y="5033"/>
                  </a:lnTo>
                  <a:lnTo>
                    <a:pt x="4752" y="5031"/>
                  </a:lnTo>
                  <a:lnTo>
                    <a:pt x="4752" y="5030"/>
                  </a:lnTo>
                  <a:lnTo>
                    <a:pt x="4751" y="5015"/>
                  </a:lnTo>
                  <a:lnTo>
                    <a:pt x="4750" y="5000"/>
                  </a:lnTo>
                  <a:close/>
                </a:path>
              </a:pathLst>
            </a:custGeom>
            <a:solidFill>
              <a:srgbClr val="26262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sp>
        <p:nvSpPr>
          <p:cNvPr id="49" name="Rectangle 48">
            <a:extLst>
              <a:ext uri="{FF2B5EF4-FFF2-40B4-BE49-F238E27FC236}">
                <a16:creationId xmlns:a16="http://schemas.microsoft.com/office/drawing/2014/main" id="{8F3DE14C-A181-48C9-BE7B-DA541CDF1F4D}"/>
              </a:ext>
            </a:extLst>
          </p:cNvPr>
          <p:cNvSpPr/>
          <p:nvPr/>
        </p:nvSpPr>
        <p:spPr>
          <a:xfrm>
            <a:off x="8064357" y="1569216"/>
            <a:ext cx="46746" cy="4622521"/>
          </a:xfrm>
          <a:prstGeom prst="rect">
            <a:avLst/>
          </a:prstGeom>
          <a:gradFill flip="none" rotWithShape="1">
            <a:gsLst>
              <a:gs pos="23000">
                <a:schemeClr val="bg1">
                  <a:lumMod val="85000"/>
                </a:schemeClr>
              </a:gs>
              <a:gs pos="46900">
                <a:schemeClr val="bg1">
                  <a:lumMod val="95000"/>
                </a:schemeClr>
              </a:gs>
              <a:gs pos="0">
                <a:schemeClr val="bg1">
                  <a:lumMod val="75000"/>
                </a:schemeClr>
              </a:gs>
              <a:gs pos="100000">
                <a:schemeClr val="bg1"/>
              </a:gs>
            </a:gsLst>
            <a:lin ang="10800000" scaled="1"/>
            <a:tileRect/>
          </a:gra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rgbClr val="FFFFFF"/>
              </a:solidFill>
            </a:endParaRPr>
          </a:p>
        </p:txBody>
      </p:sp>
      <p:sp>
        <p:nvSpPr>
          <p:cNvPr id="50" name="Rectangle 49">
            <a:extLst>
              <a:ext uri="{FF2B5EF4-FFF2-40B4-BE49-F238E27FC236}">
                <a16:creationId xmlns:a16="http://schemas.microsoft.com/office/drawing/2014/main" id="{AA1F4A9A-D9FB-4F47-BD83-F65CAD882B68}"/>
              </a:ext>
            </a:extLst>
          </p:cNvPr>
          <p:cNvSpPr/>
          <p:nvPr/>
        </p:nvSpPr>
        <p:spPr>
          <a:xfrm>
            <a:off x="9550257" y="1569216"/>
            <a:ext cx="46746" cy="4622521"/>
          </a:xfrm>
          <a:prstGeom prst="rect">
            <a:avLst/>
          </a:prstGeom>
          <a:gradFill flip="none" rotWithShape="1">
            <a:gsLst>
              <a:gs pos="23000">
                <a:schemeClr val="bg1">
                  <a:lumMod val="85000"/>
                </a:schemeClr>
              </a:gs>
              <a:gs pos="46900">
                <a:schemeClr val="bg1">
                  <a:lumMod val="95000"/>
                </a:schemeClr>
              </a:gs>
              <a:gs pos="0">
                <a:schemeClr val="bg1">
                  <a:lumMod val="75000"/>
                </a:schemeClr>
              </a:gs>
              <a:gs pos="100000">
                <a:schemeClr val="bg1"/>
              </a:gs>
            </a:gsLst>
            <a:lin ang="10800000" scaled="1"/>
            <a:tileRect/>
          </a:gra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rgbClr val="FFFFFF"/>
              </a:solidFill>
            </a:endParaRPr>
          </a:p>
        </p:txBody>
      </p:sp>
      <p:sp>
        <p:nvSpPr>
          <p:cNvPr id="4" name="Slide Number Placeholder 3">
            <a:extLst>
              <a:ext uri="{FF2B5EF4-FFF2-40B4-BE49-F238E27FC236}">
                <a16:creationId xmlns:a16="http://schemas.microsoft.com/office/drawing/2014/main" id="{F7F712C0-D02C-E191-8776-DD2C69980FC0}"/>
              </a:ext>
            </a:extLst>
          </p:cNvPr>
          <p:cNvSpPr>
            <a:spLocks noGrp="1"/>
          </p:cNvSpPr>
          <p:nvPr>
            <p:ph type="sldNum" sz="quarter" idx="12"/>
          </p:nvPr>
        </p:nvSpPr>
        <p:spPr/>
        <p:txBody>
          <a:bodyPr/>
          <a:lstStyle/>
          <a:p>
            <a:fld id="{0643C082-6B26-4A67-AAC0-3138D6D4DA1D}" type="slidenum">
              <a:rPr lang="en-PH" smtClean="0"/>
              <a:t>2</a:t>
            </a:fld>
            <a:endParaRPr lang="en-PH" dirty="0"/>
          </a:p>
        </p:txBody>
      </p:sp>
      <p:sp>
        <p:nvSpPr>
          <p:cNvPr id="5" name="Footer Placeholder 4">
            <a:extLst>
              <a:ext uri="{FF2B5EF4-FFF2-40B4-BE49-F238E27FC236}">
                <a16:creationId xmlns:a16="http://schemas.microsoft.com/office/drawing/2014/main" id="{3AC5D85D-81AB-4BBD-16EC-AE3C98E1480D}"/>
              </a:ext>
            </a:extLst>
          </p:cNvPr>
          <p:cNvSpPr>
            <a:spLocks noGrp="1"/>
          </p:cNvSpPr>
          <p:nvPr>
            <p:ph type="ftr" sz="quarter" idx="11"/>
          </p:nvPr>
        </p:nvSpPr>
        <p:spPr/>
        <p:txBody>
          <a:bodyPr/>
          <a:lstStyle/>
          <a:p>
            <a:endParaRPr lang="en-PH" dirty="0"/>
          </a:p>
        </p:txBody>
      </p:sp>
    </p:spTree>
    <p:extLst>
      <p:ext uri="{BB962C8B-B14F-4D97-AF65-F5344CB8AC3E}">
        <p14:creationId xmlns:p14="http://schemas.microsoft.com/office/powerpoint/2010/main" val="301210137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Placeholder 12">
            <a:extLst>
              <a:ext uri="{FF2B5EF4-FFF2-40B4-BE49-F238E27FC236}">
                <a16:creationId xmlns:a16="http://schemas.microsoft.com/office/drawing/2014/main" id="{98E7F30C-1B18-6FFD-AF57-84CB3D4A0F50}"/>
              </a:ext>
            </a:extLst>
          </p:cNvPr>
          <p:cNvPicPr>
            <a:picLocks noGrp="1" noChangeAspect="1"/>
          </p:cNvPicPr>
          <p:nvPr>
            <p:ph type="pic" sz="quarter" idx="12"/>
          </p:nvPr>
        </p:nvPicPr>
        <p:blipFill>
          <a:blip r:embed="rId2">
            <a:extLst>
              <a:ext uri="{28A0092B-C50C-407E-A947-70E740481C1C}">
                <a14:useLocalDpi xmlns:a14="http://schemas.microsoft.com/office/drawing/2010/main" val="0"/>
              </a:ext>
            </a:extLst>
          </a:blip>
          <a:srcRect t="28906" b="28906"/>
          <a:stretch>
            <a:fillRect/>
          </a:stretch>
        </p:blipFill>
        <p:spPr>
          <a:prstGeom prst="rect">
            <a:avLst/>
          </a:prstGeom>
        </p:spPr>
      </p:pic>
      <p:sp>
        <p:nvSpPr>
          <p:cNvPr id="8" name="Title 7">
            <a:extLst>
              <a:ext uri="{FF2B5EF4-FFF2-40B4-BE49-F238E27FC236}">
                <a16:creationId xmlns:a16="http://schemas.microsoft.com/office/drawing/2014/main" id="{B8A49691-EFF2-B099-DD3A-EF0A6E0DCF7E}"/>
              </a:ext>
            </a:extLst>
          </p:cNvPr>
          <p:cNvSpPr>
            <a:spLocks noGrp="1"/>
          </p:cNvSpPr>
          <p:nvPr>
            <p:ph type="title"/>
          </p:nvPr>
        </p:nvSpPr>
        <p:spPr/>
        <p:txBody>
          <a:bodyPr/>
          <a:lstStyle/>
          <a:p>
            <a:r>
              <a:rPr lang="en-PH" dirty="0"/>
              <a:t>Our Operating Framework</a:t>
            </a:r>
          </a:p>
        </p:txBody>
      </p:sp>
      <p:sp>
        <p:nvSpPr>
          <p:cNvPr id="11" name="Subtitle 10">
            <a:extLst>
              <a:ext uri="{FF2B5EF4-FFF2-40B4-BE49-F238E27FC236}">
                <a16:creationId xmlns:a16="http://schemas.microsoft.com/office/drawing/2014/main" id="{04E6B5B4-C80C-0F08-513F-B7C29E39671B}"/>
              </a:ext>
            </a:extLst>
          </p:cNvPr>
          <p:cNvSpPr>
            <a:spLocks noGrp="1"/>
          </p:cNvSpPr>
          <p:nvPr>
            <p:ph type="body" sz="quarter" idx="13"/>
          </p:nvPr>
        </p:nvSpPr>
        <p:spPr/>
        <p:txBody>
          <a:bodyPr>
            <a:normAutofit/>
          </a:bodyPr>
          <a:lstStyle/>
          <a:p>
            <a:r>
              <a:rPr lang="en-PH" dirty="0"/>
              <a:t>04</a:t>
            </a:r>
          </a:p>
        </p:txBody>
      </p:sp>
      <p:sp>
        <p:nvSpPr>
          <p:cNvPr id="2" name="Slide Number Placeholder 1">
            <a:extLst>
              <a:ext uri="{FF2B5EF4-FFF2-40B4-BE49-F238E27FC236}">
                <a16:creationId xmlns:a16="http://schemas.microsoft.com/office/drawing/2014/main" id="{4E321539-6303-7A2C-A145-F8DBB5A12D7A}"/>
              </a:ext>
            </a:extLst>
          </p:cNvPr>
          <p:cNvSpPr>
            <a:spLocks noGrp="1"/>
          </p:cNvSpPr>
          <p:nvPr>
            <p:ph type="sldNum" sz="quarter" idx="4294967295"/>
          </p:nvPr>
        </p:nvSpPr>
        <p:spPr>
          <a:xfrm>
            <a:off x="0" y="6386513"/>
            <a:ext cx="469900" cy="298450"/>
          </a:xfrm>
        </p:spPr>
        <p:txBody>
          <a:bodyPr/>
          <a:lstStyle/>
          <a:p>
            <a:fld id="{0643C082-6B26-4A67-AAC0-3138D6D4DA1D}" type="slidenum">
              <a:rPr lang="en-PH" smtClean="0"/>
              <a:pPr/>
              <a:t>20</a:t>
            </a:fld>
            <a:endParaRPr lang="en-PH" dirty="0"/>
          </a:p>
        </p:txBody>
      </p:sp>
    </p:spTree>
    <p:extLst>
      <p:ext uri="{BB962C8B-B14F-4D97-AF65-F5344CB8AC3E}">
        <p14:creationId xmlns:p14="http://schemas.microsoft.com/office/powerpoint/2010/main" val="222528865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F1417CB-73D6-4656-9C56-4CD409857B54}"/>
              </a:ext>
            </a:extLst>
          </p:cNvPr>
          <p:cNvPicPr>
            <a:picLocks noChangeAspect="1"/>
          </p:cNvPicPr>
          <p:nvPr/>
        </p:nvPicPr>
        <p:blipFill rotWithShape="1">
          <a:blip r:embed="rId2">
            <a:duotone>
              <a:prstClr val="black"/>
              <a:schemeClr val="tx2">
                <a:tint val="45000"/>
                <a:satMod val="400000"/>
              </a:schemeClr>
            </a:duotone>
            <a:extLst>
              <a:ext uri="{28A0092B-C50C-407E-A947-70E740481C1C}">
                <a14:useLocalDpi xmlns:a14="http://schemas.microsoft.com/office/drawing/2010/main" val="0"/>
              </a:ext>
            </a:extLst>
          </a:blip>
          <a:srcRect b="15438"/>
          <a:stretch/>
        </p:blipFill>
        <p:spPr>
          <a:xfrm>
            <a:off x="0" y="-15240"/>
            <a:ext cx="12192000" cy="6873240"/>
          </a:xfrm>
          <a:prstGeom prst="rect">
            <a:avLst/>
          </a:prstGeom>
          <a:gradFill>
            <a:gsLst>
              <a:gs pos="0">
                <a:schemeClr val="bg1">
                  <a:alpha val="0"/>
                </a:schemeClr>
              </a:gs>
              <a:gs pos="66000">
                <a:schemeClr val="tx1">
                  <a:alpha val="86000"/>
                </a:schemeClr>
              </a:gs>
            </a:gsLst>
            <a:lin ang="16200000" scaled="1"/>
          </a:gradFill>
        </p:spPr>
      </p:pic>
      <p:sp>
        <p:nvSpPr>
          <p:cNvPr id="2" name="Title 1">
            <a:extLst>
              <a:ext uri="{FF2B5EF4-FFF2-40B4-BE49-F238E27FC236}">
                <a16:creationId xmlns:a16="http://schemas.microsoft.com/office/drawing/2014/main" id="{8E0FB54C-84D3-4449-8116-7E62FABC3C47}"/>
              </a:ext>
            </a:extLst>
          </p:cNvPr>
          <p:cNvSpPr>
            <a:spLocks noGrp="1"/>
          </p:cNvSpPr>
          <p:nvPr>
            <p:ph type="title"/>
          </p:nvPr>
        </p:nvSpPr>
        <p:spPr/>
        <p:txBody>
          <a:bodyPr/>
          <a:lstStyle/>
          <a:p>
            <a:r>
              <a:rPr lang="en-US" dirty="0">
                <a:solidFill>
                  <a:schemeClr val="bg1"/>
                </a:solidFill>
              </a:rPr>
              <a:t>How We Run Every Improvement</a:t>
            </a:r>
          </a:p>
        </p:txBody>
      </p:sp>
      <p:sp>
        <p:nvSpPr>
          <p:cNvPr id="5" name="Rectangle 4">
            <a:extLst>
              <a:ext uri="{FF2B5EF4-FFF2-40B4-BE49-F238E27FC236}">
                <a16:creationId xmlns:a16="http://schemas.microsoft.com/office/drawing/2014/main" id="{3E81C828-525A-4CE8-91CA-F272449F7A30}"/>
              </a:ext>
            </a:extLst>
          </p:cNvPr>
          <p:cNvSpPr/>
          <p:nvPr/>
        </p:nvSpPr>
        <p:spPr>
          <a:xfrm>
            <a:off x="294969" y="1805354"/>
            <a:ext cx="7606386" cy="4381104"/>
          </a:xfrm>
          <a:prstGeom prst="rect">
            <a:avLst/>
          </a:prstGeom>
          <a:solidFill>
            <a:schemeClr val="bg1">
              <a:lumMod val="10000"/>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6" name="Rectangle 5">
            <a:extLst>
              <a:ext uri="{FF2B5EF4-FFF2-40B4-BE49-F238E27FC236}">
                <a16:creationId xmlns:a16="http://schemas.microsoft.com/office/drawing/2014/main" id="{4C3C1924-2534-4898-ADCC-C04924D4D565}"/>
              </a:ext>
            </a:extLst>
          </p:cNvPr>
          <p:cNvSpPr/>
          <p:nvPr/>
        </p:nvSpPr>
        <p:spPr>
          <a:xfrm>
            <a:off x="8196323" y="1805354"/>
            <a:ext cx="3667431" cy="4381104"/>
          </a:xfrm>
          <a:prstGeom prst="rect">
            <a:avLst/>
          </a:prstGeom>
          <a:solidFill>
            <a:schemeClr val="accent1">
              <a:alpha val="8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8" name="Text Placeholder 19">
            <a:extLst>
              <a:ext uri="{FF2B5EF4-FFF2-40B4-BE49-F238E27FC236}">
                <a16:creationId xmlns:a16="http://schemas.microsoft.com/office/drawing/2014/main" id="{D0376D1E-88F8-41BF-B7C8-AD6E7B2B607E}"/>
              </a:ext>
            </a:extLst>
          </p:cNvPr>
          <p:cNvSpPr txBox="1">
            <a:spLocks/>
          </p:cNvSpPr>
          <p:nvPr/>
        </p:nvSpPr>
        <p:spPr>
          <a:xfrm>
            <a:off x="1505814" y="2170629"/>
            <a:ext cx="5715867" cy="599625"/>
          </a:xfrm>
          <a:prstGeom prst="rect">
            <a:avLst/>
          </a:prstGeom>
        </p:spPr>
        <p:txBody>
          <a:bodyPr lIns="0" tIns="0" rIns="0" bIns="0" anchor="ctr">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2000" dirty="0">
                <a:solidFill>
                  <a:schemeClr val="bg1"/>
                </a:solidFill>
              </a:rPr>
              <a:t>Define the problem and the value at stake in measurable terms before touching the process.</a:t>
            </a:r>
          </a:p>
        </p:txBody>
      </p:sp>
      <p:sp>
        <p:nvSpPr>
          <p:cNvPr id="10" name="Text Placeholder 19">
            <a:extLst>
              <a:ext uri="{FF2B5EF4-FFF2-40B4-BE49-F238E27FC236}">
                <a16:creationId xmlns:a16="http://schemas.microsoft.com/office/drawing/2014/main" id="{13850A29-96B6-4389-AE62-1FDA1C14269E}"/>
              </a:ext>
            </a:extLst>
          </p:cNvPr>
          <p:cNvSpPr txBox="1">
            <a:spLocks/>
          </p:cNvSpPr>
          <p:nvPr/>
        </p:nvSpPr>
        <p:spPr>
          <a:xfrm>
            <a:off x="707006" y="2142632"/>
            <a:ext cx="674118" cy="655619"/>
          </a:xfrm>
          <a:prstGeom prst="rect">
            <a:avLst/>
          </a:prstGeom>
        </p:spPr>
        <p:txBody>
          <a:bodyPr lIns="0" tIns="0" rIns="0" bIns="0" anchor="ctr">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4000" b="1" dirty="0">
                <a:solidFill>
                  <a:schemeClr val="accent2">
                    <a:lumMod val="60000"/>
                    <a:lumOff val="40000"/>
                  </a:schemeClr>
                </a:solidFill>
              </a:rPr>
              <a:t>01</a:t>
            </a:r>
          </a:p>
        </p:txBody>
      </p:sp>
      <p:sp>
        <p:nvSpPr>
          <p:cNvPr id="13" name="Text Placeholder 19">
            <a:extLst>
              <a:ext uri="{FF2B5EF4-FFF2-40B4-BE49-F238E27FC236}">
                <a16:creationId xmlns:a16="http://schemas.microsoft.com/office/drawing/2014/main" id="{618E4877-2B8B-4BFA-9226-4AAE492E905D}"/>
              </a:ext>
            </a:extLst>
          </p:cNvPr>
          <p:cNvSpPr txBox="1">
            <a:spLocks/>
          </p:cNvSpPr>
          <p:nvPr/>
        </p:nvSpPr>
        <p:spPr>
          <a:xfrm>
            <a:off x="1505814" y="2933362"/>
            <a:ext cx="5715867" cy="599625"/>
          </a:xfrm>
          <a:prstGeom prst="rect">
            <a:avLst/>
          </a:prstGeom>
        </p:spPr>
        <p:txBody>
          <a:bodyPr lIns="0" tIns="0" rIns="0" bIns="0" anchor="ctr">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2000" dirty="0">
                <a:solidFill>
                  <a:schemeClr val="bg1"/>
                </a:solidFill>
              </a:rPr>
              <a:t>Measure the current state with real data; go to where the work happens and observe.</a:t>
            </a:r>
          </a:p>
        </p:txBody>
      </p:sp>
      <p:sp>
        <p:nvSpPr>
          <p:cNvPr id="14" name="Text Placeholder 19">
            <a:extLst>
              <a:ext uri="{FF2B5EF4-FFF2-40B4-BE49-F238E27FC236}">
                <a16:creationId xmlns:a16="http://schemas.microsoft.com/office/drawing/2014/main" id="{EF4E4A92-C152-4688-94AF-957A92C1928B}"/>
              </a:ext>
            </a:extLst>
          </p:cNvPr>
          <p:cNvSpPr txBox="1">
            <a:spLocks/>
          </p:cNvSpPr>
          <p:nvPr/>
        </p:nvSpPr>
        <p:spPr>
          <a:xfrm>
            <a:off x="707006" y="2905365"/>
            <a:ext cx="674118" cy="655619"/>
          </a:xfrm>
          <a:prstGeom prst="rect">
            <a:avLst/>
          </a:prstGeom>
        </p:spPr>
        <p:txBody>
          <a:bodyPr lIns="0" tIns="0" rIns="0" bIns="0" anchor="ctr">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4000" b="1" dirty="0">
                <a:solidFill>
                  <a:schemeClr val="accent2">
                    <a:lumMod val="60000"/>
                    <a:lumOff val="40000"/>
                  </a:schemeClr>
                </a:solidFill>
              </a:rPr>
              <a:t>02</a:t>
            </a:r>
          </a:p>
        </p:txBody>
      </p:sp>
      <p:sp>
        <p:nvSpPr>
          <p:cNvPr id="16" name="Text Placeholder 19">
            <a:extLst>
              <a:ext uri="{FF2B5EF4-FFF2-40B4-BE49-F238E27FC236}">
                <a16:creationId xmlns:a16="http://schemas.microsoft.com/office/drawing/2014/main" id="{52DCB7A1-7F53-417A-903B-04425935FE16}"/>
              </a:ext>
            </a:extLst>
          </p:cNvPr>
          <p:cNvSpPr txBox="1">
            <a:spLocks/>
          </p:cNvSpPr>
          <p:nvPr/>
        </p:nvSpPr>
        <p:spPr>
          <a:xfrm>
            <a:off x="1505814" y="3696095"/>
            <a:ext cx="5715867" cy="599625"/>
          </a:xfrm>
          <a:prstGeom prst="rect">
            <a:avLst/>
          </a:prstGeom>
        </p:spPr>
        <p:txBody>
          <a:bodyPr lIns="0" tIns="0" rIns="0" bIns="0" anchor="ctr">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2000" dirty="0">
                <a:solidFill>
                  <a:schemeClr val="bg1"/>
                </a:solidFill>
              </a:rPr>
              <a:t>Analyze to root cause; separate the vital few drivers from the trivial many.</a:t>
            </a:r>
          </a:p>
        </p:txBody>
      </p:sp>
      <p:sp>
        <p:nvSpPr>
          <p:cNvPr id="17" name="Text Placeholder 19">
            <a:extLst>
              <a:ext uri="{FF2B5EF4-FFF2-40B4-BE49-F238E27FC236}">
                <a16:creationId xmlns:a16="http://schemas.microsoft.com/office/drawing/2014/main" id="{F97334C8-5E0D-4268-96C6-D338A3D65F9F}"/>
              </a:ext>
            </a:extLst>
          </p:cNvPr>
          <p:cNvSpPr txBox="1">
            <a:spLocks/>
          </p:cNvSpPr>
          <p:nvPr/>
        </p:nvSpPr>
        <p:spPr>
          <a:xfrm>
            <a:off x="707006" y="3668098"/>
            <a:ext cx="674118" cy="655619"/>
          </a:xfrm>
          <a:prstGeom prst="rect">
            <a:avLst/>
          </a:prstGeom>
        </p:spPr>
        <p:txBody>
          <a:bodyPr lIns="0" tIns="0" rIns="0" bIns="0" anchor="ctr">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4000" b="1" dirty="0">
                <a:solidFill>
                  <a:schemeClr val="accent2">
                    <a:lumMod val="60000"/>
                    <a:lumOff val="40000"/>
                  </a:schemeClr>
                </a:solidFill>
              </a:rPr>
              <a:t>03</a:t>
            </a:r>
          </a:p>
        </p:txBody>
      </p:sp>
      <p:sp>
        <p:nvSpPr>
          <p:cNvPr id="19" name="Text Placeholder 19">
            <a:extLst>
              <a:ext uri="{FF2B5EF4-FFF2-40B4-BE49-F238E27FC236}">
                <a16:creationId xmlns:a16="http://schemas.microsoft.com/office/drawing/2014/main" id="{E5131DF8-4CD3-452D-9FB8-6A77A936AF68}"/>
              </a:ext>
            </a:extLst>
          </p:cNvPr>
          <p:cNvSpPr txBox="1">
            <a:spLocks/>
          </p:cNvSpPr>
          <p:nvPr/>
        </p:nvSpPr>
        <p:spPr>
          <a:xfrm>
            <a:off x="1505814" y="4458828"/>
            <a:ext cx="5715867" cy="599625"/>
          </a:xfrm>
          <a:prstGeom prst="rect">
            <a:avLst/>
          </a:prstGeom>
        </p:spPr>
        <p:txBody>
          <a:bodyPr lIns="0" tIns="0" rIns="0" bIns="0" anchor="ctr">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2000" dirty="0">
                <a:solidFill>
                  <a:schemeClr val="bg1"/>
                </a:solidFill>
              </a:rPr>
              <a:t>Improve by testing changes quickly, keeping what works and discarding what doesn't.</a:t>
            </a:r>
          </a:p>
        </p:txBody>
      </p:sp>
      <p:sp>
        <p:nvSpPr>
          <p:cNvPr id="20" name="Text Placeholder 19">
            <a:extLst>
              <a:ext uri="{FF2B5EF4-FFF2-40B4-BE49-F238E27FC236}">
                <a16:creationId xmlns:a16="http://schemas.microsoft.com/office/drawing/2014/main" id="{00345DB3-6DB7-4EED-BC32-6044F8761051}"/>
              </a:ext>
            </a:extLst>
          </p:cNvPr>
          <p:cNvSpPr txBox="1">
            <a:spLocks/>
          </p:cNvSpPr>
          <p:nvPr/>
        </p:nvSpPr>
        <p:spPr>
          <a:xfrm>
            <a:off x="707006" y="4430831"/>
            <a:ext cx="674118" cy="655619"/>
          </a:xfrm>
          <a:prstGeom prst="rect">
            <a:avLst/>
          </a:prstGeom>
        </p:spPr>
        <p:txBody>
          <a:bodyPr lIns="0" tIns="0" rIns="0" bIns="0" anchor="ctr">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4000" b="1" dirty="0">
                <a:solidFill>
                  <a:schemeClr val="accent2">
                    <a:lumMod val="60000"/>
                    <a:lumOff val="40000"/>
                  </a:schemeClr>
                </a:solidFill>
              </a:rPr>
              <a:t>04</a:t>
            </a:r>
          </a:p>
        </p:txBody>
      </p:sp>
      <p:sp>
        <p:nvSpPr>
          <p:cNvPr id="22" name="Text Placeholder 19">
            <a:extLst>
              <a:ext uri="{FF2B5EF4-FFF2-40B4-BE49-F238E27FC236}">
                <a16:creationId xmlns:a16="http://schemas.microsoft.com/office/drawing/2014/main" id="{FDF5124D-73BA-47FF-B6B4-4FEDBB474345}"/>
              </a:ext>
            </a:extLst>
          </p:cNvPr>
          <p:cNvSpPr txBox="1">
            <a:spLocks/>
          </p:cNvSpPr>
          <p:nvPr/>
        </p:nvSpPr>
        <p:spPr>
          <a:xfrm>
            <a:off x="1505814" y="5221558"/>
            <a:ext cx="5715867" cy="599625"/>
          </a:xfrm>
          <a:prstGeom prst="rect">
            <a:avLst/>
          </a:prstGeom>
        </p:spPr>
        <p:txBody>
          <a:bodyPr lIns="0" tIns="0" rIns="0" bIns="0" anchor="ctr">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2000" dirty="0">
                <a:solidFill>
                  <a:schemeClr val="bg1"/>
                </a:solidFill>
              </a:rPr>
              <a:t>Control the gain; standardize the new way and monitor it so it sticks.</a:t>
            </a:r>
          </a:p>
        </p:txBody>
      </p:sp>
      <p:sp>
        <p:nvSpPr>
          <p:cNvPr id="23" name="Text Placeholder 19">
            <a:extLst>
              <a:ext uri="{FF2B5EF4-FFF2-40B4-BE49-F238E27FC236}">
                <a16:creationId xmlns:a16="http://schemas.microsoft.com/office/drawing/2014/main" id="{384BDD20-E94A-42F5-9B94-5968C84E7C3C}"/>
              </a:ext>
            </a:extLst>
          </p:cNvPr>
          <p:cNvSpPr txBox="1">
            <a:spLocks/>
          </p:cNvSpPr>
          <p:nvPr/>
        </p:nvSpPr>
        <p:spPr>
          <a:xfrm>
            <a:off x="707006" y="5193561"/>
            <a:ext cx="674118" cy="655619"/>
          </a:xfrm>
          <a:prstGeom prst="rect">
            <a:avLst/>
          </a:prstGeom>
        </p:spPr>
        <p:txBody>
          <a:bodyPr lIns="0" tIns="0" rIns="0" bIns="0" anchor="ctr">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4000" b="1" dirty="0">
                <a:solidFill>
                  <a:schemeClr val="accent2">
                    <a:lumMod val="60000"/>
                    <a:lumOff val="40000"/>
                  </a:schemeClr>
                </a:solidFill>
              </a:rPr>
              <a:t>05</a:t>
            </a:r>
          </a:p>
        </p:txBody>
      </p:sp>
      <p:cxnSp>
        <p:nvCxnSpPr>
          <p:cNvPr id="25" name="Straight Connector 24">
            <a:extLst>
              <a:ext uri="{FF2B5EF4-FFF2-40B4-BE49-F238E27FC236}">
                <a16:creationId xmlns:a16="http://schemas.microsoft.com/office/drawing/2014/main" id="{893CA20D-C4D8-4E22-98A8-CCBE2862234B}"/>
              </a:ext>
            </a:extLst>
          </p:cNvPr>
          <p:cNvCxnSpPr/>
          <p:nvPr/>
        </p:nvCxnSpPr>
        <p:spPr>
          <a:xfrm>
            <a:off x="707006" y="2851808"/>
            <a:ext cx="6836794"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B66C2A3B-51D8-4D09-B967-07729C25A0F2}"/>
              </a:ext>
            </a:extLst>
          </p:cNvPr>
          <p:cNvCxnSpPr/>
          <p:nvPr/>
        </p:nvCxnSpPr>
        <p:spPr>
          <a:xfrm>
            <a:off x="707006" y="3614541"/>
            <a:ext cx="6836794"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91C44510-E36F-42DC-821C-E89FCC485702}"/>
              </a:ext>
            </a:extLst>
          </p:cNvPr>
          <p:cNvCxnSpPr/>
          <p:nvPr/>
        </p:nvCxnSpPr>
        <p:spPr>
          <a:xfrm>
            <a:off x="707006" y="4377274"/>
            <a:ext cx="6836794"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BA3A58C5-C9E0-4E87-A18C-AB61DB6008B0}"/>
              </a:ext>
            </a:extLst>
          </p:cNvPr>
          <p:cNvCxnSpPr/>
          <p:nvPr/>
        </p:nvCxnSpPr>
        <p:spPr>
          <a:xfrm>
            <a:off x="707006" y="5140007"/>
            <a:ext cx="6836794"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grpSp>
        <p:nvGrpSpPr>
          <p:cNvPr id="33" name="Group 32">
            <a:extLst>
              <a:ext uri="{FF2B5EF4-FFF2-40B4-BE49-F238E27FC236}">
                <a16:creationId xmlns:a16="http://schemas.microsoft.com/office/drawing/2014/main" id="{9798D9A6-99A3-49D9-8D27-5029CB1C90CB}"/>
              </a:ext>
            </a:extLst>
          </p:cNvPr>
          <p:cNvGrpSpPr/>
          <p:nvPr/>
        </p:nvGrpSpPr>
        <p:grpSpPr>
          <a:xfrm>
            <a:off x="8490063" y="2793854"/>
            <a:ext cx="3079951" cy="3215931"/>
            <a:chOff x="8469014" y="2793854"/>
            <a:chExt cx="3249991" cy="3215931"/>
          </a:xfrm>
        </p:grpSpPr>
        <p:sp>
          <p:nvSpPr>
            <p:cNvPr id="30" name="TextBox 29">
              <a:extLst>
                <a:ext uri="{FF2B5EF4-FFF2-40B4-BE49-F238E27FC236}">
                  <a16:creationId xmlns:a16="http://schemas.microsoft.com/office/drawing/2014/main" id="{D6F87CC3-E524-44D9-83E1-2BEA28CCB518}"/>
                </a:ext>
              </a:extLst>
            </p:cNvPr>
            <p:cNvSpPr txBox="1"/>
            <p:nvPr/>
          </p:nvSpPr>
          <p:spPr>
            <a:xfrm>
              <a:off x="8469014" y="3581401"/>
              <a:ext cx="3249990" cy="2428384"/>
            </a:xfrm>
            <a:prstGeom prst="rect">
              <a:avLst/>
            </a:prstGeom>
            <a:noFill/>
          </p:spPr>
          <p:txBody>
            <a:bodyPr wrap="square" lIns="0" tIns="0" rIns="0" bIns="0" rtlCol="0">
              <a:normAutofit/>
            </a:bodyPr>
            <a:lstStyle/>
            <a:p>
              <a:r>
                <a:rPr lang="en-PH" sz="2000" dirty="0">
                  <a:solidFill>
                    <a:schemeClr val="bg1"/>
                  </a:solidFill>
                </a:rPr>
                <a:t>Deliberately the same five steps everywhere, so teams across sites speak one language and improvements transfer instead of being reinvented.</a:t>
              </a:r>
            </a:p>
          </p:txBody>
        </p:sp>
        <p:sp>
          <p:nvSpPr>
            <p:cNvPr id="31" name="Text Placeholder 19">
              <a:extLst>
                <a:ext uri="{FF2B5EF4-FFF2-40B4-BE49-F238E27FC236}">
                  <a16:creationId xmlns:a16="http://schemas.microsoft.com/office/drawing/2014/main" id="{EEEA5358-9D2A-4AC6-8B7D-A606B86BCC94}"/>
                </a:ext>
              </a:extLst>
            </p:cNvPr>
            <p:cNvSpPr txBox="1">
              <a:spLocks/>
            </p:cNvSpPr>
            <p:nvPr/>
          </p:nvSpPr>
          <p:spPr>
            <a:xfrm>
              <a:off x="8469015" y="2793854"/>
              <a:ext cx="3249990" cy="428858"/>
            </a:xfrm>
            <a:prstGeom prst="rect">
              <a:avLst/>
            </a:prstGeom>
          </p:spPr>
          <p:txBody>
            <a:bodyPr lIns="0" tIns="0" rIns="0" bIns="0" anchor="b">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2400" b="1" dirty="0">
                  <a:solidFill>
                    <a:schemeClr val="bg1"/>
                  </a:solidFill>
                </a:rPr>
                <a:t>DMAIC</a:t>
              </a:r>
            </a:p>
          </p:txBody>
        </p:sp>
        <p:cxnSp>
          <p:nvCxnSpPr>
            <p:cNvPr id="32" name="Straight Connector 31">
              <a:extLst>
                <a:ext uri="{FF2B5EF4-FFF2-40B4-BE49-F238E27FC236}">
                  <a16:creationId xmlns:a16="http://schemas.microsoft.com/office/drawing/2014/main" id="{40CA4843-06AC-4D72-B906-9864D58BF8F6}"/>
                </a:ext>
              </a:extLst>
            </p:cNvPr>
            <p:cNvCxnSpPr>
              <a:cxnSpLocks/>
            </p:cNvCxnSpPr>
            <p:nvPr/>
          </p:nvCxnSpPr>
          <p:spPr>
            <a:xfrm>
              <a:off x="8469368" y="3351997"/>
              <a:ext cx="673766"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34" name="Group 33">
            <a:extLst>
              <a:ext uri="{FF2B5EF4-FFF2-40B4-BE49-F238E27FC236}">
                <a16:creationId xmlns:a16="http://schemas.microsoft.com/office/drawing/2014/main" id="{E724E606-235C-44BC-8849-BA7F3B8C6D64}"/>
              </a:ext>
            </a:extLst>
          </p:cNvPr>
          <p:cNvGrpSpPr/>
          <p:nvPr/>
        </p:nvGrpSpPr>
        <p:grpSpPr>
          <a:xfrm>
            <a:off x="8419890" y="2008907"/>
            <a:ext cx="709022" cy="708438"/>
            <a:chOff x="6968299" y="3235960"/>
            <a:chExt cx="914400" cy="914400"/>
          </a:xfrm>
          <a:solidFill>
            <a:schemeClr val="bg1"/>
          </a:solidFill>
        </p:grpSpPr>
        <p:sp>
          <p:nvSpPr>
            <p:cNvPr id="37" name="Google Shape;819;p8"/>
            <p:cNvSpPr/>
            <p:nvPr/>
          </p:nvSpPr>
          <p:spPr>
            <a:xfrm>
              <a:off x="6968299" y="3235960"/>
              <a:ext cx="914400" cy="914400"/>
            </a:xfrm>
            <a:custGeom>
              <a:avLst/>
              <a:gdLst/>
              <a:ahLst/>
              <a:cxnLst/>
              <a:rect l="l" t="t" r="r" b="b"/>
              <a:pathLst>
                <a:path w="10000" h="10000" extrusionOk="0">
                  <a:moveTo>
                    <a:pt x="3246" y="3929"/>
                  </a:moveTo>
                  <a:lnTo>
                    <a:pt x="2892" y="3575"/>
                  </a:lnTo>
                  <a:lnTo>
                    <a:pt x="2879" y="3560"/>
                  </a:lnTo>
                  <a:lnTo>
                    <a:pt x="2868" y="3544"/>
                  </a:lnTo>
                  <a:lnTo>
                    <a:pt x="2859" y="3526"/>
                  </a:lnTo>
                  <a:lnTo>
                    <a:pt x="2853" y="3508"/>
                  </a:lnTo>
                  <a:lnTo>
                    <a:pt x="2849" y="3489"/>
                  </a:lnTo>
                  <a:lnTo>
                    <a:pt x="2848" y="3469"/>
                  </a:lnTo>
                  <a:lnTo>
                    <a:pt x="2849" y="3449"/>
                  </a:lnTo>
                  <a:lnTo>
                    <a:pt x="2853" y="3430"/>
                  </a:lnTo>
                  <a:lnTo>
                    <a:pt x="2859" y="3412"/>
                  </a:lnTo>
                  <a:lnTo>
                    <a:pt x="2868" y="3394"/>
                  </a:lnTo>
                  <a:lnTo>
                    <a:pt x="2879" y="3378"/>
                  </a:lnTo>
                  <a:lnTo>
                    <a:pt x="2892" y="3363"/>
                  </a:lnTo>
                  <a:lnTo>
                    <a:pt x="2907" y="3350"/>
                  </a:lnTo>
                  <a:lnTo>
                    <a:pt x="2923" y="3339"/>
                  </a:lnTo>
                  <a:lnTo>
                    <a:pt x="2941" y="3330"/>
                  </a:lnTo>
                  <a:lnTo>
                    <a:pt x="2959" y="3324"/>
                  </a:lnTo>
                  <a:lnTo>
                    <a:pt x="2978" y="3320"/>
                  </a:lnTo>
                  <a:lnTo>
                    <a:pt x="2998" y="3319"/>
                  </a:lnTo>
                  <a:lnTo>
                    <a:pt x="3018" y="3320"/>
                  </a:lnTo>
                  <a:lnTo>
                    <a:pt x="3037" y="3324"/>
                  </a:lnTo>
                  <a:lnTo>
                    <a:pt x="3055" y="3330"/>
                  </a:lnTo>
                  <a:lnTo>
                    <a:pt x="3073" y="3339"/>
                  </a:lnTo>
                  <a:lnTo>
                    <a:pt x="3089" y="3350"/>
                  </a:lnTo>
                  <a:lnTo>
                    <a:pt x="3104" y="3363"/>
                  </a:lnTo>
                  <a:lnTo>
                    <a:pt x="3342" y="3601"/>
                  </a:lnTo>
                  <a:lnTo>
                    <a:pt x="3825" y="3020"/>
                  </a:lnTo>
                  <a:lnTo>
                    <a:pt x="3838" y="3006"/>
                  </a:lnTo>
                  <a:lnTo>
                    <a:pt x="3853" y="2994"/>
                  </a:lnTo>
                  <a:lnTo>
                    <a:pt x="3870" y="2983"/>
                  </a:lnTo>
                  <a:lnTo>
                    <a:pt x="3888" y="2975"/>
                  </a:lnTo>
                  <a:lnTo>
                    <a:pt x="3907" y="2970"/>
                  </a:lnTo>
                  <a:lnTo>
                    <a:pt x="3926" y="2967"/>
                  </a:lnTo>
                  <a:lnTo>
                    <a:pt x="3946" y="2966"/>
                  </a:lnTo>
                  <a:lnTo>
                    <a:pt x="3965" y="2968"/>
                  </a:lnTo>
                  <a:lnTo>
                    <a:pt x="3984" y="2973"/>
                  </a:lnTo>
                  <a:lnTo>
                    <a:pt x="4003" y="2980"/>
                  </a:lnTo>
                  <a:lnTo>
                    <a:pt x="4020" y="2989"/>
                  </a:lnTo>
                  <a:lnTo>
                    <a:pt x="4036" y="3001"/>
                  </a:lnTo>
                  <a:lnTo>
                    <a:pt x="4050" y="3014"/>
                  </a:lnTo>
                  <a:lnTo>
                    <a:pt x="4062" y="3029"/>
                  </a:lnTo>
                  <a:lnTo>
                    <a:pt x="4073" y="3046"/>
                  </a:lnTo>
                  <a:lnTo>
                    <a:pt x="4081" y="3064"/>
                  </a:lnTo>
                  <a:lnTo>
                    <a:pt x="4086" y="3083"/>
                  </a:lnTo>
                  <a:lnTo>
                    <a:pt x="4089" y="3102"/>
                  </a:lnTo>
                  <a:lnTo>
                    <a:pt x="4090" y="3122"/>
                  </a:lnTo>
                  <a:lnTo>
                    <a:pt x="4088" y="3141"/>
                  </a:lnTo>
                  <a:lnTo>
                    <a:pt x="4083" y="3160"/>
                  </a:lnTo>
                  <a:lnTo>
                    <a:pt x="4076" y="3179"/>
                  </a:lnTo>
                  <a:lnTo>
                    <a:pt x="4067" y="3196"/>
                  </a:lnTo>
                  <a:lnTo>
                    <a:pt x="4055" y="3212"/>
                  </a:lnTo>
                  <a:lnTo>
                    <a:pt x="3467" y="3919"/>
                  </a:lnTo>
                  <a:lnTo>
                    <a:pt x="3454" y="3933"/>
                  </a:lnTo>
                  <a:lnTo>
                    <a:pt x="3439" y="3945"/>
                  </a:lnTo>
                  <a:lnTo>
                    <a:pt x="3423" y="3955"/>
                  </a:lnTo>
                  <a:lnTo>
                    <a:pt x="3406" y="3963"/>
                  </a:lnTo>
                  <a:lnTo>
                    <a:pt x="3387" y="3969"/>
                  </a:lnTo>
                  <a:lnTo>
                    <a:pt x="3368" y="3972"/>
                  </a:lnTo>
                  <a:lnTo>
                    <a:pt x="3349" y="3973"/>
                  </a:lnTo>
                  <a:lnTo>
                    <a:pt x="3330" y="3971"/>
                  </a:lnTo>
                  <a:lnTo>
                    <a:pt x="3311" y="3967"/>
                  </a:lnTo>
                  <a:lnTo>
                    <a:pt x="3293" y="3961"/>
                  </a:lnTo>
                  <a:lnTo>
                    <a:pt x="3276" y="3952"/>
                  </a:lnTo>
                  <a:lnTo>
                    <a:pt x="3260" y="3942"/>
                  </a:lnTo>
                  <a:lnTo>
                    <a:pt x="3246" y="3929"/>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38" name="Google Shape;820;p8"/>
            <p:cNvSpPr/>
            <p:nvPr/>
          </p:nvSpPr>
          <p:spPr>
            <a:xfrm>
              <a:off x="6968299" y="3235960"/>
              <a:ext cx="914400" cy="914400"/>
            </a:xfrm>
            <a:custGeom>
              <a:avLst/>
              <a:gdLst/>
              <a:ahLst/>
              <a:cxnLst/>
              <a:rect l="l" t="t" r="r" b="b"/>
              <a:pathLst>
                <a:path w="10000" h="10000" extrusionOk="0">
                  <a:moveTo>
                    <a:pt x="2578" y="1102"/>
                  </a:moveTo>
                  <a:lnTo>
                    <a:pt x="2604" y="1101"/>
                  </a:lnTo>
                  <a:lnTo>
                    <a:pt x="2614" y="1101"/>
                  </a:lnTo>
                  <a:lnTo>
                    <a:pt x="2640" y="1100"/>
                  </a:lnTo>
                  <a:lnTo>
                    <a:pt x="2645" y="1100"/>
                  </a:lnTo>
                  <a:lnTo>
                    <a:pt x="7355" y="1100"/>
                  </a:lnTo>
                  <a:lnTo>
                    <a:pt x="7360" y="1100"/>
                  </a:lnTo>
                  <a:lnTo>
                    <a:pt x="7386" y="1101"/>
                  </a:lnTo>
                  <a:lnTo>
                    <a:pt x="7396" y="1101"/>
                  </a:lnTo>
                  <a:lnTo>
                    <a:pt x="7422" y="1102"/>
                  </a:lnTo>
                  <a:lnTo>
                    <a:pt x="7432" y="1103"/>
                  </a:lnTo>
                  <a:lnTo>
                    <a:pt x="7458" y="1106"/>
                  </a:lnTo>
                  <a:lnTo>
                    <a:pt x="7467" y="1107"/>
                  </a:lnTo>
                  <a:lnTo>
                    <a:pt x="7493" y="1110"/>
                  </a:lnTo>
                  <a:lnTo>
                    <a:pt x="7503" y="1112"/>
                  </a:lnTo>
                  <a:lnTo>
                    <a:pt x="7529" y="1116"/>
                  </a:lnTo>
                  <a:lnTo>
                    <a:pt x="7538" y="1118"/>
                  </a:lnTo>
                  <a:lnTo>
                    <a:pt x="7564" y="1123"/>
                  </a:lnTo>
                  <a:lnTo>
                    <a:pt x="7573" y="1125"/>
                  </a:lnTo>
                  <a:lnTo>
                    <a:pt x="7598" y="1132"/>
                  </a:lnTo>
                  <a:lnTo>
                    <a:pt x="7607" y="1134"/>
                  </a:lnTo>
                  <a:lnTo>
                    <a:pt x="7633" y="1141"/>
                  </a:lnTo>
                  <a:lnTo>
                    <a:pt x="7642" y="1144"/>
                  </a:lnTo>
                  <a:lnTo>
                    <a:pt x="7667" y="1152"/>
                  </a:lnTo>
                  <a:lnTo>
                    <a:pt x="7675" y="1156"/>
                  </a:lnTo>
                  <a:lnTo>
                    <a:pt x="7700" y="1165"/>
                  </a:lnTo>
                  <a:lnTo>
                    <a:pt x="7709" y="1168"/>
                  </a:lnTo>
                  <a:lnTo>
                    <a:pt x="7733" y="1178"/>
                  </a:lnTo>
                  <a:lnTo>
                    <a:pt x="7742" y="1182"/>
                  </a:lnTo>
                  <a:lnTo>
                    <a:pt x="7766" y="1193"/>
                  </a:lnTo>
                  <a:lnTo>
                    <a:pt x="7774" y="1197"/>
                  </a:lnTo>
                  <a:lnTo>
                    <a:pt x="7798" y="1209"/>
                  </a:lnTo>
                  <a:lnTo>
                    <a:pt x="7806" y="1214"/>
                  </a:lnTo>
                  <a:lnTo>
                    <a:pt x="7829" y="1226"/>
                  </a:lnTo>
                  <a:lnTo>
                    <a:pt x="7837" y="1231"/>
                  </a:lnTo>
                  <a:lnTo>
                    <a:pt x="7860" y="1245"/>
                  </a:lnTo>
                  <a:lnTo>
                    <a:pt x="7868" y="1250"/>
                  </a:lnTo>
                  <a:lnTo>
                    <a:pt x="7890" y="1264"/>
                  </a:lnTo>
                  <a:lnTo>
                    <a:pt x="7897" y="1269"/>
                  </a:lnTo>
                  <a:lnTo>
                    <a:pt x="7919" y="1285"/>
                  </a:lnTo>
                  <a:lnTo>
                    <a:pt x="7926" y="1290"/>
                  </a:lnTo>
                  <a:lnTo>
                    <a:pt x="7947" y="1306"/>
                  </a:lnTo>
                  <a:lnTo>
                    <a:pt x="7955" y="1312"/>
                  </a:lnTo>
                  <a:lnTo>
                    <a:pt x="7975" y="1329"/>
                  </a:lnTo>
                  <a:lnTo>
                    <a:pt x="7982" y="1335"/>
                  </a:lnTo>
                  <a:lnTo>
                    <a:pt x="8002" y="1352"/>
                  </a:lnTo>
                  <a:lnTo>
                    <a:pt x="8008" y="1358"/>
                  </a:lnTo>
                  <a:lnTo>
                    <a:pt x="8027" y="1377"/>
                  </a:lnTo>
                  <a:lnTo>
                    <a:pt x="8034" y="1383"/>
                  </a:lnTo>
                  <a:lnTo>
                    <a:pt x="8052" y="1402"/>
                  </a:lnTo>
                  <a:lnTo>
                    <a:pt x="8059" y="1409"/>
                  </a:lnTo>
                  <a:lnTo>
                    <a:pt x="8076" y="1428"/>
                  </a:lnTo>
                  <a:lnTo>
                    <a:pt x="8082" y="1435"/>
                  </a:lnTo>
                  <a:lnTo>
                    <a:pt x="8099" y="1456"/>
                  </a:lnTo>
                  <a:lnTo>
                    <a:pt x="8105" y="1463"/>
                  </a:lnTo>
                  <a:lnTo>
                    <a:pt x="8121" y="1484"/>
                  </a:lnTo>
                  <a:lnTo>
                    <a:pt x="8127" y="1491"/>
                  </a:lnTo>
                  <a:lnTo>
                    <a:pt x="8142" y="1513"/>
                  </a:lnTo>
                  <a:lnTo>
                    <a:pt x="8148" y="1521"/>
                  </a:lnTo>
                  <a:lnTo>
                    <a:pt x="8162" y="1543"/>
                  </a:lnTo>
                  <a:lnTo>
                    <a:pt x="8167" y="1551"/>
                  </a:lnTo>
                  <a:lnTo>
                    <a:pt x="8181" y="1574"/>
                  </a:lnTo>
                  <a:lnTo>
                    <a:pt x="8186" y="1583"/>
                  </a:lnTo>
                  <a:lnTo>
                    <a:pt x="8199" y="1606"/>
                  </a:lnTo>
                  <a:lnTo>
                    <a:pt x="8203" y="1614"/>
                  </a:lnTo>
                  <a:lnTo>
                    <a:pt x="8215" y="1638"/>
                  </a:lnTo>
                  <a:lnTo>
                    <a:pt x="8219" y="1646"/>
                  </a:lnTo>
                  <a:lnTo>
                    <a:pt x="8230" y="1670"/>
                  </a:lnTo>
                  <a:lnTo>
                    <a:pt x="8234" y="1679"/>
                  </a:lnTo>
                  <a:lnTo>
                    <a:pt x="8244" y="1703"/>
                  </a:lnTo>
                  <a:lnTo>
                    <a:pt x="8247" y="1712"/>
                  </a:lnTo>
                  <a:lnTo>
                    <a:pt x="8256" y="1737"/>
                  </a:lnTo>
                  <a:lnTo>
                    <a:pt x="8259" y="1746"/>
                  </a:lnTo>
                  <a:lnTo>
                    <a:pt x="8268" y="1771"/>
                  </a:lnTo>
                  <a:lnTo>
                    <a:pt x="8270" y="1780"/>
                  </a:lnTo>
                  <a:lnTo>
                    <a:pt x="8278" y="1805"/>
                  </a:lnTo>
                  <a:lnTo>
                    <a:pt x="8280" y="1814"/>
                  </a:lnTo>
                  <a:lnTo>
                    <a:pt x="8286" y="1839"/>
                  </a:lnTo>
                  <a:lnTo>
                    <a:pt x="8288" y="1848"/>
                  </a:lnTo>
                  <a:lnTo>
                    <a:pt x="8294" y="1874"/>
                  </a:lnTo>
                  <a:lnTo>
                    <a:pt x="8295" y="1883"/>
                  </a:lnTo>
                  <a:lnTo>
                    <a:pt x="8300" y="1909"/>
                  </a:lnTo>
                  <a:lnTo>
                    <a:pt x="8301" y="1918"/>
                  </a:lnTo>
                  <a:lnTo>
                    <a:pt x="8305" y="1945"/>
                  </a:lnTo>
                  <a:lnTo>
                    <a:pt x="8306" y="1954"/>
                  </a:lnTo>
                  <a:lnTo>
                    <a:pt x="8308" y="1980"/>
                  </a:lnTo>
                  <a:lnTo>
                    <a:pt x="8309" y="1989"/>
                  </a:lnTo>
                  <a:lnTo>
                    <a:pt x="8310" y="2016"/>
                  </a:lnTo>
                  <a:lnTo>
                    <a:pt x="8310" y="2025"/>
                  </a:lnTo>
                  <a:lnTo>
                    <a:pt x="8311" y="2051"/>
                  </a:lnTo>
                  <a:lnTo>
                    <a:pt x="8311" y="2056"/>
                  </a:lnTo>
                  <a:lnTo>
                    <a:pt x="8311" y="7944"/>
                  </a:lnTo>
                  <a:lnTo>
                    <a:pt x="8311" y="7949"/>
                  </a:lnTo>
                  <a:lnTo>
                    <a:pt x="8310" y="7975"/>
                  </a:lnTo>
                  <a:lnTo>
                    <a:pt x="8310" y="7984"/>
                  </a:lnTo>
                  <a:lnTo>
                    <a:pt x="8309" y="8011"/>
                  </a:lnTo>
                  <a:lnTo>
                    <a:pt x="8308" y="8020"/>
                  </a:lnTo>
                  <a:lnTo>
                    <a:pt x="8306" y="8046"/>
                  </a:lnTo>
                  <a:lnTo>
                    <a:pt x="8305" y="8055"/>
                  </a:lnTo>
                  <a:lnTo>
                    <a:pt x="8301" y="8082"/>
                  </a:lnTo>
                  <a:lnTo>
                    <a:pt x="8300" y="8091"/>
                  </a:lnTo>
                  <a:lnTo>
                    <a:pt x="8295" y="8117"/>
                  </a:lnTo>
                  <a:lnTo>
                    <a:pt x="8294" y="8126"/>
                  </a:lnTo>
                  <a:lnTo>
                    <a:pt x="8288" y="8152"/>
                  </a:lnTo>
                  <a:lnTo>
                    <a:pt x="8286" y="8161"/>
                  </a:lnTo>
                  <a:lnTo>
                    <a:pt x="8280" y="8186"/>
                  </a:lnTo>
                  <a:lnTo>
                    <a:pt x="8278" y="8195"/>
                  </a:lnTo>
                  <a:lnTo>
                    <a:pt x="8270" y="8220"/>
                  </a:lnTo>
                  <a:lnTo>
                    <a:pt x="8268" y="8229"/>
                  </a:lnTo>
                  <a:lnTo>
                    <a:pt x="8259" y="8254"/>
                  </a:lnTo>
                  <a:lnTo>
                    <a:pt x="8256" y="8263"/>
                  </a:lnTo>
                  <a:lnTo>
                    <a:pt x="8247" y="8288"/>
                  </a:lnTo>
                  <a:lnTo>
                    <a:pt x="8244" y="8297"/>
                  </a:lnTo>
                  <a:lnTo>
                    <a:pt x="8234" y="8321"/>
                  </a:lnTo>
                  <a:lnTo>
                    <a:pt x="8230" y="8330"/>
                  </a:lnTo>
                  <a:lnTo>
                    <a:pt x="8219" y="8354"/>
                  </a:lnTo>
                  <a:lnTo>
                    <a:pt x="8215" y="8362"/>
                  </a:lnTo>
                  <a:lnTo>
                    <a:pt x="8203" y="8386"/>
                  </a:lnTo>
                  <a:lnTo>
                    <a:pt x="8199" y="8394"/>
                  </a:lnTo>
                  <a:lnTo>
                    <a:pt x="8186" y="8417"/>
                  </a:lnTo>
                  <a:lnTo>
                    <a:pt x="8181" y="8426"/>
                  </a:lnTo>
                  <a:lnTo>
                    <a:pt x="8167" y="8449"/>
                  </a:lnTo>
                  <a:lnTo>
                    <a:pt x="8162" y="8457"/>
                  </a:lnTo>
                  <a:lnTo>
                    <a:pt x="8148" y="8479"/>
                  </a:lnTo>
                  <a:lnTo>
                    <a:pt x="8142" y="8487"/>
                  </a:lnTo>
                  <a:lnTo>
                    <a:pt x="8127" y="8509"/>
                  </a:lnTo>
                  <a:lnTo>
                    <a:pt x="8121" y="8516"/>
                  </a:lnTo>
                  <a:lnTo>
                    <a:pt x="8105" y="8537"/>
                  </a:lnTo>
                  <a:lnTo>
                    <a:pt x="8099" y="8544"/>
                  </a:lnTo>
                  <a:lnTo>
                    <a:pt x="8082" y="8565"/>
                  </a:lnTo>
                  <a:lnTo>
                    <a:pt x="8076" y="8572"/>
                  </a:lnTo>
                  <a:lnTo>
                    <a:pt x="8059" y="8591"/>
                  </a:lnTo>
                  <a:lnTo>
                    <a:pt x="8052" y="8598"/>
                  </a:lnTo>
                  <a:lnTo>
                    <a:pt x="8034" y="8617"/>
                  </a:lnTo>
                  <a:lnTo>
                    <a:pt x="8027" y="8623"/>
                  </a:lnTo>
                  <a:lnTo>
                    <a:pt x="8008" y="8642"/>
                  </a:lnTo>
                  <a:lnTo>
                    <a:pt x="8002" y="8648"/>
                  </a:lnTo>
                  <a:lnTo>
                    <a:pt x="7982" y="8665"/>
                  </a:lnTo>
                  <a:lnTo>
                    <a:pt x="7975" y="8671"/>
                  </a:lnTo>
                  <a:lnTo>
                    <a:pt x="7955" y="8688"/>
                  </a:lnTo>
                  <a:lnTo>
                    <a:pt x="7947" y="8694"/>
                  </a:lnTo>
                  <a:lnTo>
                    <a:pt x="7926" y="8710"/>
                  </a:lnTo>
                  <a:lnTo>
                    <a:pt x="7919" y="8715"/>
                  </a:lnTo>
                  <a:lnTo>
                    <a:pt x="7897" y="8731"/>
                  </a:lnTo>
                  <a:lnTo>
                    <a:pt x="7890" y="8736"/>
                  </a:lnTo>
                  <a:lnTo>
                    <a:pt x="7868" y="8750"/>
                  </a:lnTo>
                  <a:lnTo>
                    <a:pt x="7860" y="8755"/>
                  </a:lnTo>
                  <a:lnTo>
                    <a:pt x="7837" y="8769"/>
                  </a:lnTo>
                  <a:lnTo>
                    <a:pt x="7829" y="8774"/>
                  </a:lnTo>
                  <a:lnTo>
                    <a:pt x="7806" y="8786"/>
                  </a:lnTo>
                  <a:lnTo>
                    <a:pt x="7798" y="8791"/>
                  </a:lnTo>
                  <a:lnTo>
                    <a:pt x="7774" y="8803"/>
                  </a:lnTo>
                  <a:lnTo>
                    <a:pt x="7766" y="8807"/>
                  </a:lnTo>
                  <a:lnTo>
                    <a:pt x="7742" y="8818"/>
                  </a:lnTo>
                  <a:lnTo>
                    <a:pt x="7733" y="8822"/>
                  </a:lnTo>
                  <a:lnTo>
                    <a:pt x="7709" y="8832"/>
                  </a:lnTo>
                  <a:lnTo>
                    <a:pt x="7700" y="8835"/>
                  </a:lnTo>
                  <a:lnTo>
                    <a:pt x="7675" y="8844"/>
                  </a:lnTo>
                  <a:lnTo>
                    <a:pt x="7667" y="8848"/>
                  </a:lnTo>
                  <a:lnTo>
                    <a:pt x="7642" y="8856"/>
                  </a:lnTo>
                  <a:lnTo>
                    <a:pt x="7633" y="8859"/>
                  </a:lnTo>
                  <a:lnTo>
                    <a:pt x="7607" y="8866"/>
                  </a:lnTo>
                  <a:lnTo>
                    <a:pt x="7598" y="8868"/>
                  </a:lnTo>
                  <a:lnTo>
                    <a:pt x="7573" y="8875"/>
                  </a:lnTo>
                  <a:lnTo>
                    <a:pt x="7564" y="8877"/>
                  </a:lnTo>
                  <a:lnTo>
                    <a:pt x="7538" y="8882"/>
                  </a:lnTo>
                  <a:lnTo>
                    <a:pt x="7529" y="8884"/>
                  </a:lnTo>
                  <a:lnTo>
                    <a:pt x="7503" y="8888"/>
                  </a:lnTo>
                  <a:lnTo>
                    <a:pt x="7493" y="8890"/>
                  </a:lnTo>
                  <a:lnTo>
                    <a:pt x="7467" y="8893"/>
                  </a:lnTo>
                  <a:lnTo>
                    <a:pt x="7458" y="8894"/>
                  </a:lnTo>
                  <a:lnTo>
                    <a:pt x="7432" y="8897"/>
                  </a:lnTo>
                  <a:lnTo>
                    <a:pt x="7422" y="8898"/>
                  </a:lnTo>
                  <a:lnTo>
                    <a:pt x="7396" y="8899"/>
                  </a:lnTo>
                  <a:lnTo>
                    <a:pt x="7386" y="8899"/>
                  </a:lnTo>
                  <a:lnTo>
                    <a:pt x="7360" y="8900"/>
                  </a:lnTo>
                  <a:lnTo>
                    <a:pt x="7355" y="8900"/>
                  </a:lnTo>
                  <a:lnTo>
                    <a:pt x="2645" y="8900"/>
                  </a:lnTo>
                  <a:lnTo>
                    <a:pt x="2640" y="8900"/>
                  </a:lnTo>
                  <a:lnTo>
                    <a:pt x="2614" y="8899"/>
                  </a:lnTo>
                  <a:lnTo>
                    <a:pt x="2604" y="8899"/>
                  </a:lnTo>
                  <a:lnTo>
                    <a:pt x="2578" y="8898"/>
                  </a:lnTo>
                  <a:lnTo>
                    <a:pt x="2568" y="8897"/>
                  </a:lnTo>
                  <a:lnTo>
                    <a:pt x="2542" y="8894"/>
                  </a:lnTo>
                  <a:lnTo>
                    <a:pt x="2533" y="8893"/>
                  </a:lnTo>
                  <a:lnTo>
                    <a:pt x="2507" y="8890"/>
                  </a:lnTo>
                  <a:lnTo>
                    <a:pt x="2497" y="8888"/>
                  </a:lnTo>
                  <a:lnTo>
                    <a:pt x="2471" y="8884"/>
                  </a:lnTo>
                  <a:lnTo>
                    <a:pt x="2462" y="8882"/>
                  </a:lnTo>
                  <a:lnTo>
                    <a:pt x="2436" y="8877"/>
                  </a:lnTo>
                  <a:lnTo>
                    <a:pt x="2427" y="8875"/>
                  </a:lnTo>
                  <a:lnTo>
                    <a:pt x="2402" y="8868"/>
                  </a:lnTo>
                  <a:lnTo>
                    <a:pt x="2393" y="8866"/>
                  </a:lnTo>
                  <a:lnTo>
                    <a:pt x="2367" y="8859"/>
                  </a:lnTo>
                  <a:lnTo>
                    <a:pt x="2358" y="8856"/>
                  </a:lnTo>
                  <a:lnTo>
                    <a:pt x="2333" y="8848"/>
                  </a:lnTo>
                  <a:lnTo>
                    <a:pt x="2325" y="8844"/>
                  </a:lnTo>
                  <a:lnTo>
                    <a:pt x="2300" y="8835"/>
                  </a:lnTo>
                  <a:lnTo>
                    <a:pt x="2291" y="8832"/>
                  </a:lnTo>
                  <a:lnTo>
                    <a:pt x="2267" y="8822"/>
                  </a:lnTo>
                  <a:lnTo>
                    <a:pt x="2258" y="8818"/>
                  </a:lnTo>
                  <a:lnTo>
                    <a:pt x="2234" y="8807"/>
                  </a:lnTo>
                  <a:lnTo>
                    <a:pt x="2226" y="8803"/>
                  </a:lnTo>
                  <a:lnTo>
                    <a:pt x="2202" y="8791"/>
                  </a:lnTo>
                  <a:lnTo>
                    <a:pt x="2194" y="8786"/>
                  </a:lnTo>
                  <a:lnTo>
                    <a:pt x="2171" y="8774"/>
                  </a:lnTo>
                  <a:lnTo>
                    <a:pt x="2163" y="8769"/>
                  </a:lnTo>
                  <a:lnTo>
                    <a:pt x="2140" y="8755"/>
                  </a:lnTo>
                  <a:lnTo>
                    <a:pt x="2132" y="8750"/>
                  </a:lnTo>
                  <a:lnTo>
                    <a:pt x="2110" y="8736"/>
                  </a:lnTo>
                  <a:lnTo>
                    <a:pt x="2103" y="8731"/>
                  </a:lnTo>
                  <a:lnTo>
                    <a:pt x="2081" y="8715"/>
                  </a:lnTo>
                  <a:lnTo>
                    <a:pt x="2074" y="8710"/>
                  </a:lnTo>
                  <a:lnTo>
                    <a:pt x="2053" y="8694"/>
                  </a:lnTo>
                  <a:lnTo>
                    <a:pt x="2045" y="8688"/>
                  </a:lnTo>
                  <a:lnTo>
                    <a:pt x="2025" y="8671"/>
                  </a:lnTo>
                  <a:lnTo>
                    <a:pt x="2018" y="8665"/>
                  </a:lnTo>
                  <a:lnTo>
                    <a:pt x="1998" y="8648"/>
                  </a:lnTo>
                  <a:lnTo>
                    <a:pt x="1992" y="8642"/>
                  </a:lnTo>
                  <a:lnTo>
                    <a:pt x="1973" y="8623"/>
                  </a:lnTo>
                  <a:lnTo>
                    <a:pt x="1966" y="8617"/>
                  </a:lnTo>
                  <a:lnTo>
                    <a:pt x="1948" y="8598"/>
                  </a:lnTo>
                  <a:lnTo>
                    <a:pt x="1941" y="8591"/>
                  </a:lnTo>
                  <a:lnTo>
                    <a:pt x="1924" y="8572"/>
                  </a:lnTo>
                  <a:lnTo>
                    <a:pt x="1918" y="8565"/>
                  </a:lnTo>
                  <a:lnTo>
                    <a:pt x="1901" y="8544"/>
                  </a:lnTo>
                  <a:lnTo>
                    <a:pt x="1895" y="8537"/>
                  </a:lnTo>
                  <a:lnTo>
                    <a:pt x="1879" y="8516"/>
                  </a:lnTo>
                  <a:lnTo>
                    <a:pt x="1873" y="8509"/>
                  </a:lnTo>
                  <a:lnTo>
                    <a:pt x="1858" y="8487"/>
                  </a:lnTo>
                  <a:lnTo>
                    <a:pt x="1852" y="8479"/>
                  </a:lnTo>
                  <a:lnTo>
                    <a:pt x="1838" y="8457"/>
                  </a:lnTo>
                  <a:lnTo>
                    <a:pt x="1833" y="8449"/>
                  </a:lnTo>
                  <a:lnTo>
                    <a:pt x="1819" y="8426"/>
                  </a:lnTo>
                  <a:lnTo>
                    <a:pt x="1814" y="8417"/>
                  </a:lnTo>
                  <a:lnTo>
                    <a:pt x="1801" y="8394"/>
                  </a:lnTo>
                  <a:lnTo>
                    <a:pt x="1797" y="8386"/>
                  </a:lnTo>
                  <a:lnTo>
                    <a:pt x="1785" y="8362"/>
                  </a:lnTo>
                  <a:lnTo>
                    <a:pt x="1781" y="8354"/>
                  </a:lnTo>
                  <a:lnTo>
                    <a:pt x="1770" y="8330"/>
                  </a:lnTo>
                  <a:lnTo>
                    <a:pt x="1766" y="8321"/>
                  </a:lnTo>
                  <a:lnTo>
                    <a:pt x="1756" y="8297"/>
                  </a:lnTo>
                  <a:lnTo>
                    <a:pt x="1753" y="8288"/>
                  </a:lnTo>
                  <a:lnTo>
                    <a:pt x="1744" y="8263"/>
                  </a:lnTo>
                  <a:lnTo>
                    <a:pt x="1741" y="8254"/>
                  </a:lnTo>
                  <a:lnTo>
                    <a:pt x="1732" y="8229"/>
                  </a:lnTo>
                  <a:lnTo>
                    <a:pt x="1730" y="8220"/>
                  </a:lnTo>
                  <a:lnTo>
                    <a:pt x="1722" y="8195"/>
                  </a:lnTo>
                  <a:lnTo>
                    <a:pt x="1720" y="8186"/>
                  </a:lnTo>
                  <a:lnTo>
                    <a:pt x="1714" y="8161"/>
                  </a:lnTo>
                  <a:lnTo>
                    <a:pt x="1712" y="8152"/>
                  </a:lnTo>
                  <a:lnTo>
                    <a:pt x="1706" y="8126"/>
                  </a:lnTo>
                  <a:lnTo>
                    <a:pt x="1705" y="8117"/>
                  </a:lnTo>
                  <a:lnTo>
                    <a:pt x="1700" y="8091"/>
                  </a:lnTo>
                  <a:lnTo>
                    <a:pt x="1699" y="8082"/>
                  </a:lnTo>
                  <a:lnTo>
                    <a:pt x="1695" y="8055"/>
                  </a:lnTo>
                  <a:lnTo>
                    <a:pt x="1694" y="8046"/>
                  </a:lnTo>
                  <a:lnTo>
                    <a:pt x="1692" y="8020"/>
                  </a:lnTo>
                  <a:lnTo>
                    <a:pt x="1691" y="8011"/>
                  </a:lnTo>
                  <a:lnTo>
                    <a:pt x="1690" y="7984"/>
                  </a:lnTo>
                  <a:lnTo>
                    <a:pt x="1690" y="7975"/>
                  </a:lnTo>
                  <a:lnTo>
                    <a:pt x="1689" y="7949"/>
                  </a:lnTo>
                  <a:lnTo>
                    <a:pt x="1689" y="7944"/>
                  </a:lnTo>
                  <a:lnTo>
                    <a:pt x="1689" y="2056"/>
                  </a:lnTo>
                  <a:lnTo>
                    <a:pt x="1689" y="2051"/>
                  </a:lnTo>
                  <a:lnTo>
                    <a:pt x="1690" y="2025"/>
                  </a:lnTo>
                  <a:lnTo>
                    <a:pt x="1690" y="2016"/>
                  </a:lnTo>
                  <a:lnTo>
                    <a:pt x="1691" y="1989"/>
                  </a:lnTo>
                  <a:lnTo>
                    <a:pt x="1692" y="1980"/>
                  </a:lnTo>
                  <a:lnTo>
                    <a:pt x="1694" y="1954"/>
                  </a:lnTo>
                  <a:lnTo>
                    <a:pt x="1695" y="1945"/>
                  </a:lnTo>
                  <a:lnTo>
                    <a:pt x="1699" y="1918"/>
                  </a:lnTo>
                  <a:lnTo>
                    <a:pt x="1700" y="1909"/>
                  </a:lnTo>
                  <a:lnTo>
                    <a:pt x="1705" y="1883"/>
                  </a:lnTo>
                  <a:lnTo>
                    <a:pt x="1706" y="1874"/>
                  </a:lnTo>
                  <a:lnTo>
                    <a:pt x="1712" y="1848"/>
                  </a:lnTo>
                  <a:lnTo>
                    <a:pt x="1714" y="1839"/>
                  </a:lnTo>
                  <a:lnTo>
                    <a:pt x="1720" y="1814"/>
                  </a:lnTo>
                  <a:lnTo>
                    <a:pt x="1722" y="1805"/>
                  </a:lnTo>
                  <a:lnTo>
                    <a:pt x="1730" y="1780"/>
                  </a:lnTo>
                  <a:lnTo>
                    <a:pt x="1732" y="1771"/>
                  </a:lnTo>
                  <a:lnTo>
                    <a:pt x="1741" y="1746"/>
                  </a:lnTo>
                  <a:lnTo>
                    <a:pt x="1744" y="1737"/>
                  </a:lnTo>
                  <a:lnTo>
                    <a:pt x="1753" y="1712"/>
                  </a:lnTo>
                  <a:lnTo>
                    <a:pt x="1756" y="1703"/>
                  </a:lnTo>
                  <a:lnTo>
                    <a:pt x="1766" y="1679"/>
                  </a:lnTo>
                  <a:lnTo>
                    <a:pt x="1770" y="1670"/>
                  </a:lnTo>
                  <a:lnTo>
                    <a:pt x="1781" y="1646"/>
                  </a:lnTo>
                  <a:lnTo>
                    <a:pt x="1785" y="1638"/>
                  </a:lnTo>
                  <a:lnTo>
                    <a:pt x="1797" y="1614"/>
                  </a:lnTo>
                  <a:lnTo>
                    <a:pt x="1801" y="1606"/>
                  </a:lnTo>
                  <a:lnTo>
                    <a:pt x="1814" y="1583"/>
                  </a:lnTo>
                  <a:lnTo>
                    <a:pt x="1819" y="1574"/>
                  </a:lnTo>
                  <a:lnTo>
                    <a:pt x="1833" y="1551"/>
                  </a:lnTo>
                  <a:lnTo>
                    <a:pt x="1838" y="1543"/>
                  </a:lnTo>
                  <a:lnTo>
                    <a:pt x="1852" y="1521"/>
                  </a:lnTo>
                  <a:lnTo>
                    <a:pt x="1858" y="1513"/>
                  </a:lnTo>
                  <a:lnTo>
                    <a:pt x="1873" y="1491"/>
                  </a:lnTo>
                  <a:lnTo>
                    <a:pt x="1879" y="1484"/>
                  </a:lnTo>
                  <a:lnTo>
                    <a:pt x="1895" y="1463"/>
                  </a:lnTo>
                  <a:lnTo>
                    <a:pt x="1901" y="1456"/>
                  </a:lnTo>
                  <a:lnTo>
                    <a:pt x="1918" y="1435"/>
                  </a:lnTo>
                  <a:lnTo>
                    <a:pt x="1924" y="1428"/>
                  </a:lnTo>
                  <a:lnTo>
                    <a:pt x="1941" y="1409"/>
                  </a:lnTo>
                  <a:lnTo>
                    <a:pt x="1948" y="1402"/>
                  </a:lnTo>
                  <a:lnTo>
                    <a:pt x="1966" y="1383"/>
                  </a:lnTo>
                  <a:lnTo>
                    <a:pt x="1973" y="1377"/>
                  </a:lnTo>
                  <a:lnTo>
                    <a:pt x="1992" y="1358"/>
                  </a:lnTo>
                  <a:lnTo>
                    <a:pt x="1998" y="1352"/>
                  </a:lnTo>
                  <a:lnTo>
                    <a:pt x="2018" y="1335"/>
                  </a:lnTo>
                  <a:lnTo>
                    <a:pt x="2025" y="1329"/>
                  </a:lnTo>
                  <a:lnTo>
                    <a:pt x="2045" y="1312"/>
                  </a:lnTo>
                  <a:lnTo>
                    <a:pt x="2053" y="1306"/>
                  </a:lnTo>
                  <a:lnTo>
                    <a:pt x="2074" y="1290"/>
                  </a:lnTo>
                  <a:lnTo>
                    <a:pt x="2081" y="1285"/>
                  </a:lnTo>
                  <a:lnTo>
                    <a:pt x="2103" y="1269"/>
                  </a:lnTo>
                  <a:lnTo>
                    <a:pt x="2110" y="1264"/>
                  </a:lnTo>
                  <a:lnTo>
                    <a:pt x="2132" y="1250"/>
                  </a:lnTo>
                  <a:lnTo>
                    <a:pt x="2140" y="1245"/>
                  </a:lnTo>
                  <a:lnTo>
                    <a:pt x="2163" y="1231"/>
                  </a:lnTo>
                  <a:lnTo>
                    <a:pt x="2171" y="1226"/>
                  </a:lnTo>
                  <a:lnTo>
                    <a:pt x="2194" y="1214"/>
                  </a:lnTo>
                  <a:lnTo>
                    <a:pt x="2202" y="1209"/>
                  </a:lnTo>
                  <a:lnTo>
                    <a:pt x="2226" y="1197"/>
                  </a:lnTo>
                  <a:lnTo>
                    <a:pt x="2234" y="1193"/>
                  </a:lnTo>
                  <a:lnTo>
                    <a:pt x="2258" y="1182"/>
                  </a:lnTo>
                  <a:lnTo>
                    <a:pt x="2267" y="1178"/>
                  </a:lnTo>
                  <a:lnTo>
                    <a:pt x="2291" y="1168"/>
                  </a:lnTo>
                  <a:lnTo>
                    <a:pt x="2300" y="1165"/>
                  </a:lnTo>
                  <a:lnTo>
                    <a:pt x="2325" y="1156"/>
                  </a:lnTo>
                  <a:lnTo>
                    <a:pt x="2333" y="1152"/>
                  </a:lnTo>
                  <a:lnTo>
                    <a:pt x="2358" y="1144"/>
                  </a:lnTo>
                  <a:lnTo>
                    <a:pt x="2367" y="1141"/>
                  </a:lnTo>
                  <a:lnTo>
                    <a:pt x="2393" y="1134"/>
                  </a:lnTo>
                  <a:lnTo>
                    <a:pt x="2402" y="1132"/>
                  </a:lnTo>
                  <a:lnTo>
                    <a:pt x="2427" y="1125"/>
                  </a:lnTo>
                  <a:lnTo>
                    <a:pt x="2436" y="1123"/>
                  </a:lnTo>
                  <a:lnTo>
                    <a:pt x="2462" y="1118"/>
                  </a:lnTo>
                  <a:lnTo>
                    <a:pt x="2471" y="1116"/>
                  </a:lnTo>
                  <a:lnTo>
                    <a:pt x="2497" y="1112"/>
                  </a:lnTo>
                  <a:lnTo>
                    <a:pt x="2507" y="1110"/>
                  </a:lnTo>
                  <a:lnTo>
                    <a:pt x="2533" y="1107"/>
                  </a:lnTo>
                  <a:lnTo>
                    <a:pt x="2542" y="1106"/>
                  </a:lnTo>
                  <a:lnTo>
                    <a:pt x="2568" y="1103"/>
                  </a:lnTo>
                  <a:lnTo>
                    <a:pt x="2578" y="1102"/>
                  </a:lnTo>
                  <a:close/>
                  <a:moveTo>
                    <a:pt x="7389" y="1601"/>
                  </a:moveTo>
                  <a:lnTo>
                    <a:pt x="7372" y="1600"/>
                  </a:lnTo>
                  <a:lnTo>
                    <a:pt x="7353" y="1600"/>
                  </a:lnTo>
                  <a:lnTo>
                    <a:pt x="2647" y="1600"/>
                  </a:lnTo>
                  <a:lnTo>
                    <a:pt x="2628" y="1600"/>
                  </a:lnTo>
                  <a:lnTo>
                    <a:pt x="2611" y="1601"/>
                  </a:lnTo>
                  <a:lnTo>
                    <a:pt x="2594" y="1603"/>
                  </a:lnTo>
                  <a:lnTo>
                    <a:pt x="2577" y="1605"/>
                  </a:lnTo>
                  <a:lnTo>
                    <a:pt x="2560" y="1608"/>
                  </a:lnTo>
                  <a:lnTo>
                    <a:pt x="2544" y="1612"/>
                  </a:lnTo>
                  <a:lnTo>
                    <a:pt x="2527" y="1616"/>
                  </a:lnTo>
                  <a:lnTo>
                    <a:pt x="2511" y="1620"/>
                  </a:lnTo>
                  <a:lnTo>
                    <a:pt x="2495" y="1626"/>
                  </a:lnTo>
                  <a:lnTo>
                    <a:pt x="2479" y="1632"/>
                  </a:lnTo>
                  <a:lnTo>
                    <a:pt x="2463" y="1638"/>
                  </a:lnTo>
                  <a:lnTo>
                    <a:pt x="2448" y="1645"/>
                  </a:lnTo>
                  <a:lnTo>
                    <a:pt x="2432" y="1653"/>
                  </a:lnTo>
                  <a:lnTo>
                    <a:pt x="2417" y="1661"/>
                  </a:lnTo>
                  <a:lnTo>
                    <a:pt x="2403" y="1670"/>
                  </a:lnTo>
                  <a:lnTo>
                    <a:pt x="2388" y="1680"/>
                  </a:lnTo>
                  <a:lnTo>
                    <a:pt x="2374" y="1690"/>
                  </a:lnTo>
                  <a:lnTo>
                    <a:pt x="2360" y="1700"/>
                  </a:lnTo>
                  <a:lnTo>
                    <a:pt x="2347" y="1711"/>
                  </a:lnTo>
                  <a:lnTo>
                    <a:pt x="2334" y="1723"/>
                  </a:lnTo>
                  <a:lnTo>
                    <a:pt x="2322" y="1734"/>
                  </a:lnTo>
                  <a:lnTo>
                    <a:pt x="2310" y="1747"/>
                  </a:lnTo>
                  <a:lnTo>
                    <a:pt x="2299" y="1759"/>
                  </a:lnTo>
                  <a:lnTo>
                    <a:pt x="2288" y="1772"/>
                  </a:lnTo>
                  <a:lnTo>
                    <a:pt x="2277" y="1786"/>
                  </a:lnTo>
                  <a:lnTo>
                    <a:pt x="2267" y="1800"/>
                  </a:lnTo>
                  <a:lnTo>
                    <a:pt x="2258" y="1814"/>
                  </a:lnTo>
                  <a:lnTo>
                    <a:pt x="2250" y="1828"/>
                  </a:lnTo>
                  <a:lnTo>
                    <a:pt x="2242" y="1843"/>
                  </a:lnTo>
                  <a:lnTo>
                    <a:pt x="2234" y="1858"/>
                  </a:lnTo>
                  <a:lnTo>
                    <a:pt x="2227" y="1874"/>
                  </a:lnTo>
                  <a:lnTo>
                    <a:pt x="2220" y="1889"/>
                  </a:lnTo>
                  <a:lnTo>
                    <a:pt x="2214" y="1905"/>
                  </a:lnTo>
                  <a:lnTo>
                    <a:pt x="2209" y="1921"/>
                  </a:lnTo>
                  <a:lnTo>
                    <a:pt x="2204" y="1938"/>
                  </a:lnTo>
                  <a:lnTo>
                    <a:pt x="2200" y="1954"/>
                  </a:lnTo>
                  <a:lnTo>
                    <a:pt x="2197" y="1971"/>
                  </a:lnTo>
                  <a:lnTo>
                    <a:pt x="2194" y="1988"/>
                  </a:lnTo>
                  <a:lnTo>
                    <a:pt x="2192" y="2004"/>
                  </a:lnTo>
                  <a:lnTo>
                    <a:pt x="2190" y="2022"/>
                  </a:lnTo>
                  <a:lnTo>
                    <a:pt x="2189" y="2039"/>
                  </a:lnTo>
                  <a:lnTo>
                    <a:pt x="2189" y="2058"/>
                  </a:lnTo>
                  <a:lnTo>
                    <a:pt x="2189" y="7942"/>
                  </a:lnTo>
                  <a:lnTo>
                    <a:pt x="2189" y="7961"/>
                  </a:lnTo>
                  <a:lnTo>
                    <a:pt x="2190" y="7978"/>
                  </a:lnTo>
                  <a:lnTo>
                    <a:pt x="2192" y="7996"/>
                  </a:lnTo>
                  <a:lnTo>
                    <a:pt x="2194" y="8012"/>
                  </a:lnTo>
                  <a:lnTo>
                    <a:pt x="2197" y="8029"/>
                  </a:lnTo>
                  <a:lnTo>
                    <a:pt x="2200" y="8046"/>
                  </a:lnTo>
                  <a:lnTo>
                    <a:pt x="2204" y="8062"/>
                  </a:lnTo>
                  <a:lnTo>
                    <a:pt x="2209" y="8079"/>
                  </a:lnTo>
                  <a:lnTo>
                    <a:pt x="2214" y="8095"/>
                  </a:lnTo>
                  <a:lnTo>
                    <a:pt x="2220" y="8111"/>
                  </a:lnTo>
                  <a:lnTo>
                    <a:pt x="2227" y="8126"/>
                  </a:lnTo>
                  <a:lnTo>
                    <a:pt x="2234" y="8142"/>
                  </a:lnTo>
                  <a:lnTo>
                    <a:pt x="2242" y="8157"/>
                  </a:lnTo>
                  <a:lnTo>
                    <a:pt x="2250" y="8172"/>
                  </a:lnTo>
                  <a:lnTo>
                    <a:pt x="2258" y="8186"/>
                  </a:lnTo>
                  <a:lnTo>
                    <a:pt x="2267" y="8200"/>
                  </a:lnTo>
                  <a:lnTo>
                    <a:pt x="2277" y="8214"/>
                  </a:lnTo>
                  <a:lnTo>
                    <a:pt x="2288" y="8228"/>
                  </a:lnTo>
                  <a:lnTo>
                    <a:pt x="2299" y="8241"/>
                  </a:lnTo>
                  <a:lnTo>
                    <a:pt x="2310" y="8253"/>
                  </a:lnTo>
                  <a:lnTo>
                    <a:pt x="2322" y="8266"/>
                  </a:lnTo>
                  <a:lnTo>
                    <a:pt x="2334" y="8277"/>
                  </a:lnTo>
                  <a:lnTo>
                    <a:pt x="2347" y="8289"/>
                  </a:lnTo>
                  <a:lnTo>
                    <a:pt x="2360" y="8300"/>
                  </a:lnTo>
                  <a:lnTo>
                    <a:pt x="2374" y="8310"/>
                  </a:lnTo>
                  <a:lnTo>
                    <a:pt x="2388" y="8320"/>
                  </a:lnTo>
                  <a:lnTo>
                    <a:pt x="2403" y="8330"/>
                  </a:lnTo>
                  <a:lnTo>
                    <a:pt x="2417" y="8339"/>
                  </a:lnTo>
                  <a:lnTo>
                    <a:pt x="2432" y="8347"/>
                  </a:lnTo>
                  <a:lnTo>
                    <a:pt x="2448" y="8355"/>
                  </a:lnTo>
                  <a:lnTo>
                    <a:pt x="2463" y="8362"/>
                  </a:lnTo>
                  <a:lnTo>
                    <a:pt x="2479" y="8368"/>
                  </a:lnTo>
                  <a:lnTo>
                    <a:pt x="2495" y="8374"/>
                  </a:lnTo>
                  <a:lnTo>
                    <a:pt x="2511" y="8380"/>
                  </a:lnTo>
                  <a:lnTo>
                    <a:pt x="2527" y="8384"/>
                  </a:lnTo>
                  <a:lnTo>
                    <a:pt x="2544" y="8388"/>
                  </a:lnTo>
                  <a:lnTo>
                    <a:pt x="2560" y="8392"/>
                  </a:lnTo>
                  <a:lnTo>
                    <a:pt x="2577" y="8395"/>
                  </a:lnTo>
                  <a:lnTo>
                    <a:pt x="2594" y="8397"/>
                  </a:lnTo>
                  <a:lnTo>
                    <a:pt x="2611" y="8399"/>
                  </a:lnTo>
                  <a:lnTo>
                    <a:pt x="2628" y="8400"/>
                  </a:lnTo>
                  <a:lnTo>
                    <a:pt x="2647" y="8400"/>
                  </a:lnTo>
                  <a:lnTo>
                    <a:pt x="2815" y="8400"/>
                  </a:lnTo>
                  <a:lnTo>
                    <a:pt x="2814" y="8400"/>
                  </a:lnTo>
                  <a:lnTo>
                    <a:pt x="2806" y="8395"/>
                  </a:lnTo>
                  <a:lnTo>
                    <a:pt x="2806" y="8395"/>
                  </a:lnTo>
                  <a:lnTo>
                    <a:pt x="2798" y="8390"/>
                  </a:lnTo>
                  <a:lnTo>
                    <a:pt x="2793" y="8387"/>
                  </a:lnTo>
                  <a:lnTo>
                    <a:pt x="2785" y="8382"/>
                  </a:lnTo>
                  <a:lnTo>
                    <a:pt x="2780" y="8379"/>
                  </a:lnTo>
                  <a:lnTo>
                    <a:pt x="2773" y="8374"/>
                  </a:lnTo>
                  <a:lnTo>
                    <a:pt x="2768" y="8371"/>
                  </a:lnTo>
                  <a:lnTo>
                    <a:pt x="2761" y="8365"/>
                  </a:lnTo>
                  <a:lnTo>
                    <a:pt x="2757" y="8362"/>
                  </a:lnTo>
                  <a:lnTo>
                    <a:pt x="2750" y="8356"/>
                  </a:lnTo>
                  <a:lnTo>
                    <a:pt x="2746" y="8352"/>
                  </a:lnTo>
                  <a:lnTo>
                    <a:pt x="2739" y="8346"/>
                  </a:lnTo>
                  <a:lnTo>
                    <a:pt x="2735" y="8343"/>
                  </a:lnTo>
                  <a:lnTo>
                    <a:pt x="2728" y="8337"/>
                  </a:lnTo>
                  <a:lnTo>
                    <a:pt x="2724" y="8332"/>
                  </a:lnTo>
                  <a:lnTo>
                    <a:pt x="2718" y="8326"/>
                  </a:lnTo>
                  <a:lnTo>
                    <a:pt x="2714" y="8322"/>
                  </a:lnTo>
                  <a:lnTo>
                    <a:pt x="2708" y="8315"/>
                  </a:lnTo>
                  <a:lnTo>
                    <a:pt x="2705" y="8311"/>
                  </a:lnTo>
                  <a:lnTo>
                    <a:pt x="2699" y="8304"/>
                  </a:lnTo>
                  <a:lnTo>
                    <a:pt x="2695" y="8300"/>
                  </a:lnTo>
                  <a:lnTo>
                    <a:pt x="2690" y="8293"/>
                  </a:lnTo>
                  <a:lnTo>
                    <a:pt x="2687" y="8289"/>
                  </a:lnTo>
                  <a:lnTo>
                    <a:pt x="2682" y="8281"/>
                  </a:lnTo>
                  <a:lnTo>
                    <a:pt x="2678" y="8277"/>
                  </a:lnTo>
                  <a:lnTo>
                    <a:pt x="2673" y="8269"/>
                  </a:lnTo>
                  <a:lnTo>
                    <a:pt x="2670" y="8265"/>
                  </a:lnTo>
                  <a:lnTo>
                    <a:pt x="2666" y="8257"/>
                  </a:lnTo>
                  <a:lnTo>
                    <a:pt x="2662" y="8250"/>
                  </a:lnTo>
                  <a:lnTo>
                    <a:pt x="2658" y="8242"/>
                  </a:lnTo>
                  <a:lnTo>
                    <a:pt x="2655" y="8237"/>
                  </a:lnTo>
                  <a:lnTo>
                    <a:pt x="2651" y="8229"/>
                  </a:lnTo>
                  <a:lnTo>
                    <a:pt x="2649" y="8225"/>
                  </a:lnTo>
                  <a:lnTo>
                    <a:pt x="2645" y="8217"/>
                  </a:lnTo>
                  <a:lnTo>
                    <a:pt x="2643" y="8212"/>
                  </a:lnTo>
                  <a:lnTo>
                    <a:pt x="2640" y="8204"/>
                  </a:lnTo>
                  <a:lnTo>
                    <a:pt x="2638" y="8199"/>
                  </a:lnTo>
                  <a:lnTo>
                    <a:pt x="2635" y="8190"/>
                  </a:lnTo>
                  <a:lnTo>
                    <a:pt x="2633" y="8185"/>
                  </a:lnTo>
                  <a:lnTo>
                    <a:pt x="2631" y="8177"/>
                  </a:lnTo>
                  <a:lnTo>
                    <a:pt x="2629" y="8172"/>
                  </a:lnTo>
                  <a:lnTo>
                    <a:pt x="2627" y="8163"/>
                  </a:lnTo>
                  <a:lnTo>
                    <a:pt x="2625" y="8158"/>
                  </a:lnTo>
                  <a:lnTo>
                    <a:pt x="2623" y="8150"/>
                  </a:lnTo>
                  <a:lnTo>
                    <a:pt x="2622" y="8144"/>
                  </a:lnTo>
                  <a:lnTo>
                    <a:pt x="2620" y="8136"/>
                  </a:lnTo>
                  <a:lnTo>
                    <a:pt x="2619" y="8130"/>
                  </a:lnTo>
                  <a:lnTo>
                    <a:pt x="2618" y="8122"/>
                  </a:lnTo>
                  <a:lnTo>
                    <a:pt x="2617" y="8116"/>
                  </a:lnTo>
                  <a:lnTo>
                    <a:pt x="2616" y="8107"/>
                  </a:lnTo>
                  <a:lnTo>
                    <a:pt x="2615" y="8102"/>
                  </a:lnTo>
                  <a:lnTo>
                    <a:pt x="2614" y="8093"/>
                  </a:lnTo>
                  <a:lnTo>
                    <a:pt x="2614" y="8087"/>
                  </a:lnTo>
                  <a:lnTo>
                    <a:pt x="2613" y="8078"/>
                  </a:lnTo>
                  <a:lnTo>
                    <a:pt x="2613" y="8073"/>
                  </a:lnTo>
                  <a:lnTo>
                    <a:pt x="2613" y="8064"/>
                  </a:lnTo>
                  <a:lnTo>
                    <a:pt x="2613" y="8061"/>
                  </a:lnTo>
                  <a:lnTo>
                    <a:pt x="2613" y="7355"/>
                  </a:lnTo>
                  <a:lnTo>
                    <a:pt x="2613" y="7352"/>
                  </a:lnTo>
                  <a:lnTo>
                    <a:pt x="2613" y="7343"/>
                  </a:lnTo>
                  <a:lnTo>
                    <a:pt x="2613" y="7338"/>
                  </a:lnTo>
                  <a:lnTo>
                    <a:pt x="2614" y="7329"/>
                  </a:lnTo>
                  <a:lnTo>
                    <a:pt x="2614" y="7323"/>
                  </a:lnTo>
                  <a:lnTo>
                    <a:pt x="2615" y="7315"/>
                  </a:lnTo>
                  <a:lnTo>
                    <a:pt x="2616" y="7309"/>
                  </a:lnTo>
                  <a:lnTo>
                    <a:pt x="2617" y="7300"/>
                  </a:lnTo>
                  <a:lnTo>
                    <a:pt x="2618" y="7295"/>
                  </a:lnTo>
                  <a:lnTo>
                    <a:pt x="2619" y="7286"/>
                  </a:lnTo>
                  <a:lnTo>
                    <a:pt x="2620" y="7281"/>
                  </a:lnTo>
                  <a:lnTo>
                    <a:pt x="2622" y="7272"/>
                  </a:lnTo>
                  <a:lnTo>
                    <a:pt x="2623" y="7267"/>
                  </a:lnTo>
                  <a:lnTo>
                    <a:pt x="2625" y="7258"/>
                  </a:lnTo>
                  <a:lnTo>
                    <a:pt x="2627" y="7253"/>
                  </a:lnTo>
                  <a:lnTo>
                    <a:pt x="2629" y="7245"/>
                  </a:lnTo>
                  <a:lnTo>
                    <a:pt x="2631" y="7240"/>
                  </a:lnTo>
                  <a:lnTo>
                    <a:pt x="2633" y="7231"/>
                  </a:lnTo>
                  <a:lnTo>
                    <a:pt x="2635" y="7226"/>
                  </a:lnTo>
                  <a:lnTo>
                    <a:pt x="2638" y="7218"/>
                  </a:lnTo>
                  <a:lnTo>
                    <a:pt x="2640" y="7213"/>
                  </a:lnTo>
                  <a:lnTo>
                    <a:pt x="2643" y="7205"/>
                  </a:lnTo>
                  <a:lnTo>
                    <a:pt x="2645" y="7200"/>
                  </a:lnTo>
                  <a:lnTo>
                    <a:pt x="2649" y="7192"/>
                  </a:lnTo>
                  <a:lnTo>
                    <a:pt x="2651" y="7187"/>
                  </a:lnTo>
                  <a:lnTo>
                    <a:pt x="2655" y="7179"/>
                  </a:lnTo>
                  <a:lnTo>
                    <a:pt x="2657" y="7174"/>
                  </a:lnTo>
                  <a:lnTo>
                    <a:pt x="2662" y="7167"/>
                  </a:lnTo>
                  <a:lnTo>
                    <a:pt x="2666" y="7159"/>
                  </a:lnTo>
                  <a:lnTo>
                    <a:pt x="2671" y="7151"/>
                  </a:lnTo>
                  <a:lnTo>
                    <a:pt x="2674" y="7146"/>
                  </a:lnTo>
                  <a:lnTo>
                    <a:pt x="2679" y="7139"/>
                  </a:lnTo>
                  <a:lnTo>
                    <a:pt x="2682" y="7134"/>
                  </a:lnTo>
                  <a:lnTo>
                    <a:pt x="2687" y="7127"/>
                  </a:lnTo>
                  <a:lnTo>
                    <a:pt x="2690" y="7123"/>
                  </a:lnTo>
                  <a:lnTo>
                    <a:pt x="2696" y="7116"/>
                  </a:lnTo>
                  <a:lnTo>
                    <a:pt x="2699" y="7111"/>
                  </a:lnTo>
                  <a:lnTo>
                    <a:pt x="2705" y="7104"/>
                  </a:lnTo>
                  <a:lnTo>
                    <a:pt x="2709" y="7100"/>
                  </a:lnTo>
                  <a:lnTo>
                    <a:pt x="2715" y="7094"/>
                  </a:lnTo>
                  <a:lnTo>
                    <a:pt x="2719" y="7090"/>
                  </a:lnTo>
                  <a:lnTo>
                    <a:pt x="2725" y="7083"/>
                  </a:lnTo>
                  <a:lnTo>
                    <a:pt x="2729" y="7079"/>
                  </a:lnTo>
                  <a:lnTo>
                    <a:pt x="2735" y="7073"/>
                  </a:lnTo>
                  <a:lnTo>
                    <a:pt x="2739" y="7070"/>
                  </a:lnTo>
                  <a:lnTo>
                    <a:pt x="2746" y="7064"/>
                  </a:lnTo>
                  <a:lnTo>
                    <a:pt x="2750" y="7060"/>
                  </a:lnTo>
                  <a:lnTo>
                    <a:pt x="2757" y="7055"/>
                  </a:lnTo>
                  <a:lnTo>
                    <a:pt x="2761" y="7052"/>
                  </a:lnTo>
                  <a:lnTo>
                    <a:pt x="2768" y="7046"/>
                  </a:lnTo>
                  <a:lnTo>
                    <a:pt x="2772" y="7043"/>
                  </a:lnTo>
                  <a:lnTo>
                    <a:pt x="2779" y="7038"/>
                  </a:lnTo>
                  <a:lnTo>
                    <a:pt x="2784" y="7035"/>
                  </a:lnTo>
                  <a:lnTo>
                    <a:pt x="2791" y="7030"/>
                  </a:lnTo>
                  <a:lnTo>
                    <a:pt x="2796" y="7027"/>
                  </a:lnTo>
                  <a:lnTo>
                    <a:pt x="2803" y="7023"/>
                  </a:lnTo>
                  <a:lnTo>
                    <a:pt x="2806" y="7021"/>
                  </a:lnTo>
                  <a:lnTo>
                    <a:pt x="2814" y="7016"/>
                  </a:lnTo>
                  <a:lnTo>
                    <a:pt x="2819" y="7014"/>
                  </a:lnTo>
                  <a:lnTo>
                    <a:pt x="2827" y="7010"/>
                  </a:lnTo>
                  <a:lnTo>
                    <a:pt x="2832" y="7007"/>
                  </a:lnTo>
                  <a:lnTo>
                    <a:pt x="2840" y="7003"/>
                  </a:lnTo>
                  <a:lnTo>
                    <a:pt x="2846" y="7001"/>
                  </a:lnTo>
                  <a:lnTo>
                    <a:pt x="2854" y="6997"/>
                  </a:lnTo>
                  <a:lnTo>
                    <a:pt x="2859" y="6995"/>
                  </a:lnTo>
                  <a:lnTo>
                    <a:pt x="2867" y="6992"/>
                  </a:lnTo>
                  <a:lnTo>
                    <a:pt x="2873" y="6990"/>
                  </a:lnTo>
                  <a:lnTo>
                    <a:pt x="2881" y="6987"/>
                  </a:lnTo>
                  <a:lnTo>
                    <a:pt x="2887" y="6986"/>
                  </a:lnTo>
                  <a:lnTo>
                    <a:pt x="2895" y="6983"/>
                  </a:lnTo>
                  <a:lnTo>
                    <a:pt x="2901" y="6982"/>
                  </a:lnTo>
                  <a:lnTo>
                    <a:pt x="2909" y="6980"/>
                  </a:lnTo>
                  <a:lnTo>
                    <a:pt x="2915" y="6978"/>
                  </a:lnTo>
                  <a:lnTo>
                    <a:pt x="2923" y="6976"/>
                  </a:lnTo>
                  <a:lnTo>
                    <a:pt x="2929" y="6975"/>
                  </a:lnTo>
                  <a:lnTo>
                    <a:pt x="2937" y="6974"/>
                  </a:lnTo>
                  <a:lnTo>
                    <a:pt x="2943" y="6973"/>
                  </a:lnTo>
                  <a:lnTo>
                    <a:pt x="2952" y="6972"/>
                  </a:lnTo>
                  <a:lnTo>
                    <a:pt x="2957" y="6971"/>
                  </a:lnTo>
                  <a:lnTo>
                    <a:pt x="2966" y="6970"/>
                  </a:lnTo>
                  <a:lnTo>
                    <a:pt x="2972" y="6970"/>
                  </a:lnTo>
                  <a:lnTo>
                    <a:pt x="2981" y="6969"/>
                  </a:lnTo>
                  <a:lnTo>
                    <a:pt x="2986" y="6969"/>
                  </a:lnTo>
                  <a:lnTo>
                    <a:pt x="2995" y="6969"/>
                  </a:lnTo>
                  <a:lnTo>
                    <a:pt x="2998" y="6969"/>
                  </a:lnTo>
                  <a:lnTo>
                    <a:pt x="3705" y="6969"/>
                  </a:lnTo>
                  <a:lnTo>
                    <a:pt x="3708" y="6969"/>
                  </a:lnTo>
                  <a:lnTo>
                    <a:pt x="3717" y="6969"/>
                  </a:lnTo>
                  <a:lnTo>
                    <a:pt x="3722" y="6969"/>
                  </a:lnTo>
                  <a:lnTo>
                    <a:pt x="3731" y="6970"/>
                  </a:lnTo>
                  <a:lnTo>
                    <a:pt x="3737" y="6970"/>
                  </a:lnTo>
                  <a:lnTo>
                    <a:pt x="3746" y="6971"/>
                  </a:lnTo>
                  <a:lnTo>
                    <a:pt x="3751" y="6972"/>
                  </a:lnTo>
                  <a:lnTo>
                    <a:pt x="3760" y="6973"/>
                  </a:lnTo>
                  <a:lnTo>
                    <a:pt x="3765" y="6974"/>
                  </a:lnTo>
                  <a:lnTo>
                    <a:pt x="3774" y="6975"/>
                  </a:lnTo>
                  <a:lnTo>
                    <a:pt x="3780" y="6976"/>
                  </a:lnTo>
                  <a:lnTo>
                    <a:pt x="3788" y="6978"/>
                  </a:lnTo>
                  <a:lnTo>
                    <a:pt x="3794" y="6979"/>
                  </a:lnTo>
                  <a:lnTo>
                    <a:pt x="3802" y="6982"/>
                  </a:lnTo>
                  <a:lnTo>
                    <a:pt x="3808" y="6983"/>
                  </a:lnTo>
                  <a:lnTo>
                    <a:pt x="3816" y="6986"/>
                  </a:lnTo>
                  <a:lnTo>
                    <a:pt x="3822" y="6987"/>
                  </a:lnTo>
                  <a:lnTo>
                    <a:pt x="3830" y="6990"/>
                  </a:lnTo>
                  <a:lnTo>
                    <a:pt x="3835" y="6992"/>
                  </a:lnTo>
                  <a:lnTo>
                    <a:pt x="3844" y="6995"/>
                  </a:lnTo>
                  <a:lnTo>
                    <a:pt x="3849" y="6997"/>
                  </a:lnTo>
                  <a:lnTo>
                    <a:pt x="3857" y="7000"/>
                  </a:lnTo>
                  <a:lnTo>
                    <a:pt x="3862" y="7003"/>
                  </a:lnTo>
                  <a:lnTo>
                    <a:pt x="3870" y="7006"/>
                  </a:lnTo>
                  <a:lnTo>
                    <a:pt x="3875" y="7009"/>
                  </a:lnTo>
                  <a:lnTo>
                    <a:pt x="3883" y="7013"/>
                  </a:lnTo>
                  <a:lnTo>
                    <a:pt x="3888" y="7016"/>
                  </a:lnTo>
                  <a:lnTo>
                    <a:pt x="3896" y="7020"/>
                  </a:lnTo>
                  <a:lnTo>
                    <a:pt x="3902" y="7024"/>
                  </a:lnTo>
                  <a:lnTo>
                    <a:pt x="3910" y="7028"/>
                  </a:lnTo>
                  <a:lnTo>
                    <a:pt x="3914" y="7031"/>
                  </a:lnTo>
                  <a:lnTo>
                    <a:pt x="3921" y="7036"/>
                  </a:lnTo>
                  <a:lnTo>
                    <a:pt x="3925" y="7039"/>
                  </a:lnTo>
                  <a:lnTo>
                    <a:pt x="3932" y="7044"/>
                  </a:lnTo>
                  <a:lnTo>
                    <a:pt x="3937" y="7047"/>
                  </a:lnTo>
                  <a:lnTo>
                    <a:pt x="3943" y="7052"/>
                  </a:lnTo>
                  <a:lnTo>
                    <a:pt x="3947" y="7056"/>
                  </a:lnTo>
                  <a:lnTo>
                    <a:pt x="3954" y="7061"/>
                  </a:lnTo>
                  <a:lnTo>
                    <a:pt x="3958" y="7065"/>
                  </a:lnTo>
                  <a:lnTo>
                    <a:pt x="3965" y="7070"/>
                  </a:lnTo>
                  <a:lnTo>
                    <a:pt x="3969" y="7074"/>
                  </a:lnTo>
                  <a:lnTo>
                    <a:pt x="3975" y="7080"/>
                  </a:lnTo>
                  <a:lnTo>
                    <a:pt x="3979" y="7084"/>
                  </a:lnTo>
                  <a:lnTo>
                    <a:pt x="3985" y="7090"/>
                  </a:lnTo>
                  <a:lnTo>
                    <a:pt x="3989" y="7094"/>
                  </a:lnTo>
                  <a:lnTo>
                    <a:pt x="3994" y="7101"/>
                  </a:lnTo>
                  <a:lnTo>
                    <a:pt x="3998" y="7105"/>
                  </a:lnTo>
                  <a:lnTo>
                    <a:pt x="4004" y="7111"/>
                  </a:lnTo>
                  <a:lnTo>
                    <a:pt x="4007" y="7116"/>
                  </a:lnTo>
                  <a:lnTo>
                    <a:pt x="4013" y="7123"/>
                  </a:lnTo>
                  <a:lnTo>
                    <a:pt x="4016" y="7127"/>
                  </a:lnTo>
                  <a:lnTo>
                    <a:pt x="4021" y="7134"/>
                  </a:lnTo>
                  <a:lnTo>
                    <a:pt x="4024" y="7139"/>
                  </a:lnTo>
                  <a:lnTo>
                    <a:pt x="4029" y="7146"/>
                  </a:lnTo>
                  <a:lnTo>
                    <a:pt x="4032" y="7151"/>
                  </a:lnTo>
                  <a:lnTo>
                    <a:pt x="4037" y="7159"/>
                  </a:lnTo>
                  <a:lnTo>
                    <a:pt x="4041" y="7167"/>
                  </a:lnTo>
                  <a:lnTo>
                    <a:pt x="4046" y="7174"/>
                  </a:lnTo>
                  <a:lnTo>
                    <a:pt x="4048" y="7179"/>
                  </a:lnTo>
                  <a:lnTo>
                    <a:pt x="4052" y="7187"/>
                  </a:lnTo>
                  <a:lnTo>
                    <a:pt x="4054" y="7192"/>
                  </a:lnTo>
                  <a:lnTo>
                    <a:pt x="4058" y="7200"/>
                  </a:lnTo>
                  <a:lnTo>
                    <a:pt x="4060" y="7205"/>
                  </a:lnTo>
                  <a:lnTo>
                    <a:pt x="4063" y="7213"/>
                  </a:lnTo>
                  <a:lnTo>
                    <a:pt x="4065" y="7218"/>
                  </a:lnTo>
                  <a:lnTo>
                    <a:pt x="4068" y="7226"/>
                  </a:lnTo>
                  <a:lnTo>
                    <a:pt x="4070" y="7231"/>
                  </a:lnTo>
                  <a:lnTo>
                    <a:pt x="4072" y="7240"/>
                  </a:lnTo>
                  <a:lnTo>
                    <a:pt x="4074" y="7245"/>
                  </a:lnTo>
                  <a:lnTo>
                    <a:pt x="4076" y="7253"/>
                  </a:lnTo>
                  <a:lnTo>
                    <a:pt x="4078" y="7258"/>
                  </a:lnTo>
                  <a:lnTo>
                    <a:pt x="4080" y="7267"/>
                  </a:lnTo>
                  <a:lnTo>
                    <a:pt x="4081" y="7272"/>
                  </a:lnTo>
                  <a:lnTo>
                    <a:pt x="4083" y="7281"/>
                  </a:lnTo>
                  <a:lnTo>
                    <a:pt x="4084" y="7286"/>
                  </a:lnTo>
                  <a:lnTo>
                    <a:pt x="4085" y="7295"/>
                  </a:lnTo>
                  <a:lnTo>
                    <a:pt x="4086" y="7300"/>
                  </a:lnTo>
                  <a:lnTo>
                    <a:pt x="4087" y="7309"/>
                  </a:lnTo>
                  <a:lnTo>
                    <a:pt x="4088" y="7315"/>
                  </a:lnTo>
                  <a:lnTo>
                    <a:pt x="4089" y="7323"/>
                  </a:lnTo>
                  <a:lnTo>
                    <a:pt x="4089" y="7329"/>
                  </a:lnTo>
                  <a:lnTo>
                    <a:pt x="4090" y="7338"/>
                  </a:lnTo>
                  <a:lnTo>
                    <a:pt x="4090" y="7343"/>
                  </a:lnTo>
                  <a:lnTo>
                    <a:pt x="4090" y="7352"/>
                  </a:lnTo>
                  <a:lnTo>
                    <a:pt x="4090" y="7355"/>
                  </a:lnTo>
                  <a:lnTo>
                    <a:pt x="4090" y="8061"/>
                  </a:lnTo>
                  <a:lnTo>
                    <a:pt x="4090" y="8064"/>
                  </a:lnTo>
                  <a:lnTo>
                    <a:pt x="4090" y="8073"/>
                  </a:lnTo>
                  <a:lnTo>
                    <a:pt x="4090" y="8078"/>
                  </a:lnTo>
                  <a:lnTo>
                    <a:pt x="4089" y="8087"/>
                  </a:lnTo>
                  <a:lnTo>
                    <a:pt x="4089" y="8093"/>
                  </a:lnTo>
                  <a:lnTo>
                    <a:pt x="4088" y="8102"/>
                  </a:lnTo>
                  <a:lnTo>
                    <a:pt x="4087" y="8107"/>
                  </a:lnTo>
                  <a:lnTo>
                    <a:pt x="4086" y="8116"/>
                  </a:lnTo>
                  <a:lnTo>
                    <a:pt x="4085" y="8122"/>
                  </a:lnTo>
                  <a:lnTo>
                    <a:pt x="4084" y="8130"/>
                  </a:lnTo>
                  <a:lnTo>
                    <a:pt x="4083" y="8136"/>
                  </a:lnTo>
                  <a:lnTo>
                    <a:pt x="4081" y="8144"/>
                  </a:lnTo>
                  <a:lnTo>
                    <a:pt x="4080" y="8150"/>
                  </a:lnTo>
                  <a:lnTo>
                    <a:pt x="4078" y="8158"/>
                  </a:lnTo>
                  <a:lnTo>
                    <a:pt x="4076" y="8163"/>
                  </a:lnTo>
                  <a:lnTo>
                    <a:pt x="4074" y="8172"/>
                  </a:lnTo>
                  <a:lnTo>
                    <a:pt x="4072" y="8177"/>
                  </a:lnTo>
                  <a:lnTo>
                    <a:pt x="4070" y="8185"/>
                  </a:lnTo>
                  <a:lnTo>
                    <a:pt x="4068" y="8190"/>
                  </a:lnTo>
                  <a:lnTo>
                    <a:pt x="4065" y="8199"/>
                  </a:lnTo>
                  <a:lnTo>
                    <a:pt x="4063" y="8204"/>
                  </a:lnTo>
                  <a:lnTo>
                    <a:pt x="4060" y="8212"/>
                  </a:lnTo>
                  <a:lnTo>
                    <a:pt x="4058" y="8217"/>
                  </a:lnTo>
                  <a:lnTo>
                    <a:pt x="4054" y="8225"/>
                  </a:lnTo>
                  <a:lnTo>
                    <a:pt x="4052" y="8229"/>
                  </a:lnTo>
                  <a:lnTo>
                    <a:pt x="4048" y="8237"/>
                  </a:lnTo>
                  <a:lnTo>
                    <a:pt x="4045" y="8242"/>
                  </a:lnTo>
                  <a:lnTo>
                    <a:pt x="4041" y="8250"/>
                  </a:lnTo>
                  <a:lnTo>
                    <a:pt x="4037" y="8257"/>
                  </a:lnTo>
                  <a:lnTo>
                    <a:pt x="4033" y="8265"/>
                  </a:lnTo>
                  <a:lnTo>
                    <a:pt x="4030" y="8269"/>
                  </a:lnTo>
                  <a:lnTo>
                    <a:pt x="4025" y="8277"/>
                  </a:lnTo>
                  <a:lnTo>
                    <a:pt x="4022" y="8281"/>
                  </a:lnTo>
                  <a:lnTo>
                    <a:pt x="4016" y="8288"/>
                  </a:lnTo>
                  <a:lnTo>
                    <a:pt x="4013" y="8293"/>
                  </a:lnTo>
                  <a:lnTo>
                    <a:pt x="4008" y="8300"/>
                  </a:lnTo>
                  <a:lnTo>
                    <a:pt x="4004" y="8304"/>
                  </a:lnTo>
                  <a:lnTo>
                    <a:pt x="3999" y="8311"/>
                  </a:lnTo>
                  <a:lnTo>
                    <a:pt x="3995" y="8315"/>
                  </a:lnTo>
                  <a:lnTo>
                    <a:pt x="3989" y="8322"/>
                  </a:lnTo>
                  <a:lnTo>
                    <a:pt x="3985" y="8326"/>
                  </a:lnTo>
                  <a:lnTo>
                    <a:pt x="3979" y="8332"/>
                  </a:lnTo>
                  <a:lnTo>
                    <a:pt x="3975" y="8336"/>
                  </a:lnTo>
                  <a:lnTo>
                    <a:pt x="3969" y="8342"/>
                  </a:lnTo>
                  <a:lnTo>
                    <a:pt x="3965" y="8346"/>
                  </a:lnTo>
                  <a:lnTo>
                    <a:pt x="3958" y="8352"/>
                  </a:lnTo>
                  <a:lnTo>
                    <a:pt x="3954" y="8355"/>
                  </a:lnTo>
                  <a:lnTo>
                    <a:pt x="3947" y="8361"/>
                  </a:lnTo>
                  <a:lnTo>
                    <a:pt x="3943" y="8364"/>
                  </a:lnTo>
                  <a:lnTo>
                    <a:pt x="3936" y="8370"/>
                  </a:lnTo>
                  <a:lnTo>
                    <a:pt x="3931" y="8373"/>
                  </a:lnTo>
                  <a:lnTo>
                    <a:pt x="3924" y="8378"/>
                  </a:lnTo>
                  <a:lnTo>
                    <a:pt x="3920" y="8381"/>
                  </a:lnTo>
                  <a:lnTo>
                    <a:pt x="3912" y="8386"/>
                  </a:lnTo>
                  <a:lnTo>
                    <a:pt x="3907" y="8389"/>
                  </a:lnTo>
                  <a:lnTo>
                    <a:pt x="3900" y="8394"/>
                  </a:lnTo>
                  <a:lnTo>
                    <a:pt x="3896" y="8396"/>
                  </a:lnTo>
                  <a:lnTo>
                    <a:pt x="3889" y="8400"/>
                  </a:lnTo>
                  <a:lnTo>
                    <a:pt x="7353" y="8400"/>
                  </a:lnTo>
                  <a:lnTo>
                    <a:pt x="7372" y="8400"/>
                  </a:lnTo>
                  <a:lnTo>
                    <a:pt x="7389" y="8399"/>
                  </a:lnTo>
                  <a:lnTo>
                    <a:pt x="7406" y="8397"/>
                  </a:lnTo>
                  <a:lnTo>
                    <a:pt x="7423" y="8395"/>
                  </a:lnTo>
                  <a:lnTo>
                    <a:pt x="7440" y="8392"/>
                  </a:lnTo>
                  <a:lnTo>
                    <a:pt x="7456" y="8388"/>
                  </a:lnTo>
                  <a:lnTo>
                    <a:pt x="7473" y="8384"/>
                  </a:lnTo>
                  <a:lnTo>
                    <a:pt x="7489" y="8380"/>
                  </a:lnTo>
                  <a:lnTo>
                    <a:pt x="7505" y="8374"/>
                  </a:lnTo>
                  <a:lnTo>
                    <a:pt x="7521" y="8368"/>
                  </a:lnTo>
                  <a:lnTo>
                    <a:pt x="7537" y="8362"/>
                  </a:lnTo>
                  <a:lnTo>
                    <a:pt x="7552" y="8355"/>
                  </a:lnTo>
                  <a:lnTo>
                    <a:pt x="7568" y="8347"/>
                  </a:lnTo>
                  <a:lnTo>
                    <a:pt x="7583" y="8339"/>
                  </a:lnTo>
                  <a:lnTo>
                    <a:pt x="7597" y="8330"/>
                  </a:lnTo>
                  <a:lnTo>
                    <a:pt x="7612" y="8320"/>
                  </a:lnTo>
                  <a:lnTo>
                    <a:pt x="7626" y="8310"/>
                  </a:lnTo>
                  <a:lnTo>
                    <a:pt x="7640" y="8300"/>
                  </a:lnTo>
                  <a:lnTo>
                    <a:pt x="7653" y="8289"/>
                  </a:lnTo>
                  <a:lnTo>
                    <a:pt x="7666" y="8277"/>
                  </a:lnTo>
                  <a:lnTo>
                    <a:pt x="7678" y="8266"/>
                  </a:lnTo>
                  <a:lnTo>
                    <a:pt x="7690" y="8253"/>
                  </a:lnTo>
                  <a:lnTo>
                    <a:pt x="7701" y="8241"/>
                  </a:lnTo>
                  <a:lnTo>
                    <a:pt x="7712" y="8228"/>
                  </a:lnTo>
                  <a:lnTo>
                    <a:pt x="7723" y="8214"/>
                  </a:lnTo>
                  <a:lnTo>
                    <a:pt x="7733" y="8200"/>
                  </a:lnTo>
                  <a:lnTo>
                    <a:pt x="7742" y="8186"/>
                  </a:lnTo>
                  <a:lnTo>
                    <a:pt x="7750" y="8172"/>
                  </a:lnTo>
                  <a:lnTo>
                    <a:pt x="7758" y="8157"/>
                  </a:lnTo>
                  <a:lnTo>
                    <a:pt x="7766" y="8142"/>
                  </a:lnTo>
                  <a:lnTo>
                    <a:pt x="7773" y="8126"/>
                  </a:lnTo>
                  <a:lnTo>
                    <a:pt x="7780" y="8111"/>
                  </a:lnTo>
                  <a:lnTo>
                    <a:pt x="7786" y="8095"/>
                  </a:lnTo>
                  <a:lnTo>
                    <a:pt x="7791" y="8079"/>
                  </a:lnTo>
                  <a:lnTo>
                    <a:pt x="7796" y="8062"/>
                  </a:lnTo>
                  <a:lnTo>
                    <a:pt x="7800" y="8046"/>
                  </a:lnTo>
                  <a:lnTo>
                    <a:pt x="7803" y="8029"/>
                  </a:lnTo>
                  <a:lnTo>
                    <a:pt x="7806" y="8012"/>
                  </a:lnTo>
                  <a:lnTo>
                    <a:pt x="7808" y="7996"/>
                  </a:lnTo>
                  <a:lnTo>
                    <a:pt x="7810" y="7978"/>
                  </a:lnTo>
                  <a:lnTo>
                    <a:pt x="7811" y="7961"/>
                  </a:lnTo>
                  <a:lnTo>
                    <a:pt x="7811" y="7942"/>
                  </a:lnTo>
                  <a:lnTo>
                    <a:pt x="7811" y="2058"/>
                  </a:lnTo>
                  <a:lnTo>
                    <a:pt x="7811" y="2039"/>
                  </a:lnTo>
                  <a:lnTo>
                    <a:pt x="7810" y="2022"/>
                  </a:lnTo>
                  <a:lnTo>
                    <a:pt x="7808" y="2004"/>
                  </a:lnTo>
                  <a:lnTo>
                    <a:pt x="7806" y="1988"/>
                  </a:lnTo>
                  <a:lnTo>
                    <a:pt x="7803" y="1971"/>
                  </a:lnTo>
                  <a:lnTo>
                    <a:pt x="7800" y="1954"/>
                  </a:lnTo>
                  <a:lnTo>
                    <a:pt x="7796" y="1938"/>
                  </a:lnTo>
                  <a:lnTo>
                    <a:pt x="7791" y="1921"/>
                  </a:lnTo>
                  <a:lnTo>
                    <a:pt x="7786" y="1905"/>
                  </a:lnTo>
                  <a:lnTo>
                    <a:pt x="7780" y="1889"/>
                  </a:lnTo>
                  <a:lnTo>
                    <a:pt x="7773" y="1874"/>
                  </a:lnTo>
                  <a:lnTo>
                    <a:pt x="7766" y="1858"/>
                  </a:lnTo>
                  <a:lnTo>
                    <a:pt x="7758" y="1843"/>
                  </a:lnTo>
                  <a:lnTo>
                    <a:pt x="7750" y="1828"/>
                  </a:lnTo>
                  <a:lnTo>
                    <a:pt x="7742" y="1814"/>
                  </a:lnTo>
                  <a:lnTo>
                    <a:pt x="7733" y="1800"/>
                  </a:lnTo>
                  <a:lnTo>
                    <a:pt x="7723" y="1786"/>
                  </a:lnTo>
                  <a:lnTo>
                    <a:pt x="7712" y="1772"/>
                  </a:lnTo>
                  <a:lnTo>
                    <a:pt x="7701" y="1759"/>
                  </a:lnTo>
                  <a:lnTo>
                    <a:pt x="7690" y="1747"/>
                  </a:lnTo>
                  <a:lnTo>
                    <a:pt x="7678" y="1734"/>
                  </a:lnTo>
                  <a:lnTo>
                    <a:pt x="7666" y="1723"/>
                  </a:lnTo>
                  <a:lnTo>
                    <a:pt x="7653" y="1711"/>
                  </a:lnTo>
                  <a:lnTo>
                    <a:pt x="7640" y="1700"/>
                  </a:lnTo>
                  <a:lnTo>
                    <a:pt x="7626" y="1690"/>
                  </a:lnTo>
                  <a:lnTo>
                    <a:pt x="7612" y="1680"/>
                  </a:lnTo>
                  <a:lnTo>
                    <a:pt x="7597" y="1670"/>
                  </a:lnTo>
                  <a:lnTo>
                    <a:pt x="7583" y="1661"/>
                  </a:lnTo>
                  <a:lnTo>
                    <a:pt x="7568" y="1653"/>
                  </a:lnTo>
                  <a:lnTo>
                    <a:pt x="7552" y="1645"/>
                  </a:lnTo>
                  <a:lnTo>
                    <a:pt x="7537" y="1638"/>
                  </a:lnTo>
                  <a:lnTo>
                    <a:pt x="7521" y="1632"/>
                  </a:lnTo>
                  <a:lnTo>
                    <a:pt x="7505" y="1626"/>
                  </a:lnTo>
                  <a:lnTo>
                    <a:pt x="7489" y="1620"/>
                  </a:lnTo>
                  <a:lnTo>
                    <a:pt x="7473" y="1616"/>
                  </a:lnTo>
                  <a:lnTo>
                    <a:pt x="7456" y="1612"/>
                  </a:lnTo>
                  <a:lnTo>
                    <a:pt x="7440" y="1608"/>
                  </a:lnTo>
                  <a:lnTo>
                    <a:pt x="7423" y="1605"/>
                  </a:lnTo>
                  <a:lnTo>
                    <a:pt x="7406" y="1603"/>
                  </a:lnTo>
                  <a:lnTo>
                    <a:pt x="7389" y="1601"/>
                  </a:lnTo>
                  <a:close/>
                  <a:moveTo>
                    <a:pt x="3711" y="7269"/>
                  </a:moveTo>
                  <a:lnTo>
                    <a:pt x="3708" y="7269"/>
                  </a:lnTo>
                  <a:lnTo>
                    <a:pt x="3704" y="7269"/>
                  </a:lnTo>
                  <a:lnTo>
                    <a:pt x="2999" y="7269"/>
                  </a:lnTo>
                  <a:lnTo>
                    <a:pt x="2995" y="7269"/>
                  </a:lnTo>
                  <a:lnTo>
                    <a:pt x="2992" y="7269"/>
                  </a:lnTo>
                  <a:lnTo>
                    <a:pt x="2989" y="7270"/>
                  </a:lnTo>
                  <a:lnTo>
                    <a:pt x="2986" y="7270"/>
                  </a:lnTo>
                  <a:lnTo>
                    <a:pt x="2983" y="7270"/>
                  </a:lnTo>
                  <a:lnTo>
                    <a:pt x="2980" y="7271"/>
                  </a:lnTo>
                  <a:lnTo>
                    <a:pt x="2977" y="7272"/>
                  </a:lnTo>
                  <a:lnTo>
                    <a:pt x="2974" y="7273"/>
                  </a:lnTo>
                  <a:lnTo>
                    <a:pt x="2971" y="7274"/>
                  </a:lnTo>
                  <a:lnTo>
                    <a:pt x="2968" y="7275"/>
                  </a:lnTo>
                  <a:lnTo>
                    <a:pt x="2965" y="7276"/>
                  </a:lnTo>
                  <a:lnTo>
                    <a:pt x="2963" y="7277"/>
                  </a:lnTo>
                  <a:lnTo>
                    <a:pt x="2961" y="7278"/>
                  </a:lnTo>
                  <a:lnTo>
                    <a:pt x="2957" y="7280"/>
                  </a:lnTo>
                  <a:lnTo>
                    <a:pt x="2953" y="7283"/>
                  </a:lnTo>
                  <a:lnTo>
                    <a:pt x="2950" y="7285"/>
                  </a:lnTo>
                  <a:lnTo>
                    <a:pt x="2947" y="7287"/>
                  </a:lnTo>
                  <a:lnTo>
                    <a:pt x="2945" y="7289"/>
                  </a:lnTo>
                  <a:lnTo>
                    <a:pt x="2942" y="7291"/>
                  </a:lnTo>
                  <a:lnTo>
                    <a:pt x="2939" y="7293"/>
                  </a:lnTo>
                  <a:lnTo>
                    <a:pt x="2937" y="7295"/>
                  </a:lnTo>
                  <a:lnTo>
                    <a:pt x="2935" y="7298"/>
                  </a:lnTo>
                  <a:lnTo>
                    <a:pt x="2933" y="7300"/>
                  </a:lnTo>
                  <a:lnTo>
                    <a:pt x="2931" y="7302"/>
                  </a:lnTo>
                  <a:lnTo>
                    <a:pt x="2929" y="7305"/>
                  </a:lnTo>
                  <a:lnTo>
                    <a:pt x="2927" y="7307"/>
                  </a:lnTo>
                  <a:lnTo>
                    <a:pt x="2925" y="7310"/>
                  </a:lnTo>
                  <a:lnTo>
                    <a:pt x="2924" y="7311"/>
                  </a:lnTo>
                  <a:lnTo>
                    <a:pt x="2924" y="7313"/>
                  </a:lnTo>
                  <a:lnTo>
                    <a:pt x="2922" y="7316"/>
                  </a:lnTo>
                  <a:lnTo>
                    <a:pt x="2921" y="7319"/>
                  </a:lnTo>
                  <a:lnTo>
                    <a:pt x="2919" y="7323"/>
                  </a:lnTo>
                  <a:lnTo>
                    <a:pt x="2918" y="7326"/>
                  </a:lnTo>
                  <a:lnTo>
                    <a:pt x="2917" y="7329"/>
                  </a:lnTo>
                  <a:lnTo>
                    <a:pt x="2916" y="7332"/>
                  </a:lnTo>
                  <a:lnTo>
                    <a:pt x="2915" y="7336"/>
                  </a:lnTo>
                  <a:lnTo>
                    <a:pt x="2915" y="7339"/>
                  </a:lnTo>
                  <a:lnTo>
                    <a:pt x="2914" y="7342"/>
                  </a:lnTo>
                  <a:lnTo>
                    <a:pt x="2914" y="7346"/>
                  </a:lnTo>
                  <a:lnTo>
                    <a:pt x="2913" y="7349"/>
                  </a:lnTo>
                  <a:lnTo>
                    <a:pt x="2913" y="7352"/>
                  </a:lnTo>
                  <a:lnTo>
                    <a:pt x="2913" y="7356"/>
                  </a:lnTo>
                  <a:lnTo>
                    <a:pt x="2913" y="8060"/>
                  </a:lnTo>
                  <a:lnTo>
                    <a:pt x="2913" y="8064"/>
                  </a:lnTo>
                  <a:lnTo>
                    <a:pt x="2913" y="8068"/>
                  </a:lnTo>
                  <a:lnTo>
                    <a:pt x="2914" y="8071"/>
                  </a:lnTo>
                  <a:lnTo>
                    <a:pt x="2914" y="8074"/>
                  </a:lnTo>
                  <a:lnTo>
                    <a:pt x="2915" y="8077"/>
                  </a:lnTo>
                  <a:lnTo>
                    <a:pt x="2915" y="8081"/>
                  </a:lnTo>
                  <a:lnTo>
                    <a:pt x="2916" y="8084"/>
                  </a:lnTo>
                  <a:lnTo>
                    <a:pt x="2917" y="8087"/>
                  </a:lnTo>
                  <a:lnTo>
                    <a:pt x="2918" y="8090"/>
                  </a:lnTo>
                  <a:lnTo>
                    <a:pt x="2919" y="8093"/>
                  </a:lnTo>
                  <a:lnTo>
                    <a:pt x="2920" y="8096"/>
                  </a:lnTo>
                  <a:lnTo>
                    <a:pt x="2922" y="8100"/>
                  </a:lnTo>
                  <a:lnTo>
                    <a:pt x="2923" y="8103"/>
                  </a:lnTo>
                  <a:lnTo>
                    <a:pt x="2924" y="8105"/>
                  </a:lnTo>
                  <a:lnTo>
                    <a:pt x="2925" y="8106"/>
                  </a:lnTo>
                  <a:lnTo>
                    <a:pt x="2927" y="8109"/>
                  </a:lnTo>
                  <a:lnTo>
                    <a:pt x="2929" y="8112"/>
                  </a:lnTo>
                  <a:lnTo>
                    <a:pt x="2931" y="8114"/>
                  </a:lnTo>
                  <a:lnTo>
                    <a:pt x="2933" y="8117"/>
                  </a:lnTo>
                  <a:lnTo>
                    <a:pt x="2935" y="8119"/>
                  </a:lnTo>
                  <a:lnTo>
                    <a:pt x="2937" y="8121"/>
                  </a:lnTo>
                  <a:lnTo>
                    <a:pt x="2940" y="8124"/>
                  </a:lnTo>
                  <a:lnTo>
                    <a:pt x="2942" y="8126"/>
                  </a:lnTo>
                  <a:lnTo>
                    <a:pt x="2944" y="8128"/>
                  </a:lnTo>
                  <a:lnTo>
                    <a:pt x="2947" y="8129"/>
                  </a:lnTo>
                  <a:lnTo>
                    <a:pt x="2949" y="8131"/>
                  </a:lnTo>
                  <a:lnTo>
                    <a:pt x="2951" y="8132"/>
                  </a:lnTo>
                  <a:lnTo>
                    <a:pt x="2956" y="8135"/>
                  </a:lnTo>
                  <a:lnTo>
                    <a:pt x="2961" y="8138"/>
                  </a:lnTo>
                  <a:lnTo>
                    <a:pt x="2963" y="8139"/>
                  </a:lnTo>
                  <a:lnTo>
                    <a:pt x="2965" y="8140"/>
                  </a:lnTo>
                  <a:lnTo>
                    <a:pt x="2968" y="8141"/>
                  </a:lnTo>
                  <a:lnTo>
                    <a:pt x="2971" y="8142"/>
                  </a:lnTo>
                  <a:lnTo>
                    <a:pt x="2974" y="8143"/>
                  </a:lnTo>
                  <a:lnTo>
                    <a:pt x="2977" y="8144"/>
                  </a:lnTo>
                  <a:lnTo>
                    <a:pt x="2980" y="8145"/>
                  </a:lnTo>
                  <a:lnTo>
                    <a:pt x="2983" y="8146"/>
                  </a:lnTo>
                  <a:lnTo>
                    <a:pt x="2986" y="8146"/>
                  </a:lnTo>
                  <a:lnTo>
                    <a:pt x="2989" y="8146"/>
                  </a:lnTo>
                  <a:lnTo>
                    <a:pt x="2992" y="8147"/>
                  </a:lnTo>
                  <a:lnTo>
                    <a:pt x="2995" y="8147"/>
                  </a:lnTo>
                  <a:lnTo>
                    <a:pt x="2999" y="8147"/>
                  </a:lnTo>
                  <a:lnTo>
                    <a:pt x="3704" y="8147"/>
                  </a:lnTo>
                  <a:lnTo>
                    <a:pt x="3708" y="8147"/>
                  </a:lnTo>
                  <a:lnTo>
                    <a:pt x="3711" y="8147"/>
                  </a:lnTo>
                  <a:lnTo>
                    <a:pt x="3714" y="8146"/>
                  </a:lnTo>
                  <a:lnTo>
                    <a:pt x="3717" y="8146"/>
                  </a:lnTo>
                  <a:lnTo>
                    <a:pt x="3720" y="8145"/>
                  </a:lnTo>
                  <a:lnTo>
                    <a:pt x="3724" y="8145"/>
                  </a:lnTo>
                  <a:lnTo>
                    <a:pt x="3727" y="8144"/>
                  </a:lnTo>
                  <a:lnTo>
                    <a:pt x="3730" y="8143"/>
                  </a:lnTo>
                  <a:lnTo>
                    <a:pt x="3733" y="8142"/>
                  </a:lnTo>
                  <a:lnTo>
                    <a:pt x="3736" y="8141"/>
                  </a:lnTo>
                  <a:lnTo>
                    <a:pt x="3739" y="8140"/>
                  </a:lnTo>
                  <a:lnTo>
                    <a:pt x="3742" y="8138"/>
                  </a:lnTo>
                  <a:lnTo>
                    <a:pt x="3745" y="8137"/>
                  </a:lnTo>
                  <a:lnTo>
                    <a:pt x="3748" y="8135"/>
                  </a:lnTo>
                  <a:lnTo>
                    <a:pt x="3751" y="8133"/>
                  </a:lnTo>
                  <a:lnTo>
                    <a:pt x="3753" y="8132"/>
                  </a:lnTo>
                  <a:lnTo>
                    <a:pt x="3756" y="8130"/>
                  </a:lnTo>
                  <a:lnTo>
                    <a:pt x="3758" y="8128"/>
                  </a:lnTo>
                  <a:lnTo>
                    <a:pt x="3760" y="8126"/>
                  </a:lnTo>
                  <a:lnTo>
                    <a:pt x="3763" y="8124"/>
                  </a:lnTo>
                  <a:lnTo>
                    <a:pt x="3765" y="8122"/>
                  </a:lnTo>
                  <a:lnTo>
                    <a:pt x="3767" y="8120"/>
                  </a:lnTo>
                  <a:lnTo>
                    <a:pt x="3770" y="8117"/>
                  </a:lnTo>
                  <a:lnTo>
                    <a:pt x="3772" y="8115"/>
                  </a:lnTo>
                  <a:lnTo>
                    <a:pt x="3774" y="8112"/>
                  </a:lnTo>
                  <a:lnTo>
                    <a:pt x="3776" y="8109"/>
                  </a:lnTo>
                  <a:lnTo>
                    <a:pt x="3778" y="8106"/>
                  </a:lnTo>
                  <a:lnTo>
                    <a:pt x="3779" y="8105"/>
                  </a:lnTo>
                  <a:lnTo>
                    <a:pt x="3780" y="8103"/>
                  </a:lnTo>
                  <a:lnTo>
                    <a:pt x="3781" y="8100"/>
                  </a:lnTo>
                  <a:lnTo>
                    <a:pt x="3783" y="8096"/>
                  </a:lnTo>
                  <a:lnTo>
                    <a:pt x="3784" y="8093"/>
                  </a:lnTo>
                  <a:lnTo>
                    <a:pt x="3785" y="8090"/>
                  </a:lnTo>
                  <a:lnTo>
                    <a:pt x="3786" y="8087"/>
                  </a:lnTo>
                  <a:lnTo>
                    <a:pt x="3787" y="8084"/>
                  </a:lnTo>
                  <a:lnTo>
                    <a:pt x="3788" y="8081"/>
                  </a:lnTo>
                  <a:lnTo>
                    <a:pt x="3788" y="8077"/>
                  </a:lnTo>
                  <a:lnTo>
                    <a:pt x="3789" y="8074"/>
                  </a:lnTo>
                  <a:lnTo>
                    <a:pt x="3789" y="8071"/>
                  </a:lnTo>
                  <a:lnTo>
                    <a:pt x="3790" y="8068"/>
                  </a:lnTo>
                  <a:lnTo>
                    <a:pt x="3790" y="8064"/>
                  </a:lnTo>
                  <a:lnTo>
                    <a:pt x="3790" y="8060"/>
                  </a:lnTo>
                  <a:lnTo>
                    <a:pt x="3790" y="7356"/>
                  </a:lnTo>
                  <a:lnTo>
                    <a:pt x="3790" y="7352"/>
                  </a:lnTo>
                  <a:lnTo>
                    <a:pt x="3790" y="7349"/>
                  </a:lnTo>
                  <a:lnTo>
                    <a:pt x="3789" y="7346"/>
                  </a:lnTo>
                  <a:lnTo>
                    <a:pt x="3789" y="7342"/>
                  </a:lnTo>
                  <a:lnTo>
                    <a:pt x="3788" y="7339"/>
                  </a:lnTo>
                  <a:lnTo>
                    <a:pt x="3788" y="7336"/>
                  </a:lnTo>
                  <a:lnTo>
                    <a:pt x="3787" y="7332"/>
                  </a:lnTo>
                  <a:lnTo>
                    <a:pt x="3786" y="7329"/>
                  </a:lnTo>
                  <a:lnTo>
                    <a:pt x="3785" y="7326"/>
                  </a:lnTo>
                  <a:lnTo>
                    <a:pt x="3784" y="7323"/>
                  </a:lnTo>
                  <a:lnTo>
                    <a:pt x="3782" y="7319"/>
                  </a:lnTo>
                  <a:lnTo>
                    <a:pt x="3781" y="7316"/>
                  </a:lnTo>
                  <a:lnTo>
                    <a:pt x="3779" y="7313"/>
                  </a:lnTo>
                  <a:lnTo>
                    <a:pt x="3779" y="7311"/>
                  </a:lnTo>
                  <a:lnTo>
                    <a:pt x="3778" y="7310"/>
                  </a:lnTo>
                  <a:lnTo>
                    <a:pt x="3776" y="7307"/>
                  </a:lnTo>
                  <a:lnTo>
                    <a:pt x="3774" y="7305"/>
                  </a:lnTo>
                  <a:lnTo>
                    <a:pt x="3772" y="7302"/>
                  </a:lnTo>
                  <a:lnTo>
                    <a:pt x="3770" y="7300"/>
                  </a:lnTo>
                  <a:lnTo>
                    <a:pt x="3768" y="7297"/>
                  </a:lnTo>
                  <a:lnTo>
                    <a:pt x="3766" y="7295"/>
                  </a:lnTo>
                  <a:lnTo>
                    <a:pt x="3763" y="7293"/>
                  </a:lnTo>
                  <a:lnTo>
                    <a:pt x="3761" y="7290"/>
                  </a:lnTo>
                  <a:lnTo>
                    <a:pt x="3758" y="7288"/>
                  </a:lnTo>
                  <a:lnTo>
                    <a:pt x="3755" y="7286"/>
                  </a:lnTo>
                  <a:lnTo>
                    <a:pt x="3752" y="7284"/>
                  </a:lnTo>
                  <a:lnTo>
                    <a:pt x="3749" y="7282"/>
                  </a:lnTo>
                  <a:lnTo>
                    <a:pt x="3747" y="7280"/>
                  </a:lnTo>
                  <a:lnTo>
                    <a:pt x="3745" y="7279"/>
                  </a:lnTo>
                  <a:lnTo>
                    <a:pt x="3742" y="7278"/>
                  </a:lnTo>
                  <a:lnTo>
                    <a:pt x="3739" y="7276"/>
                  </a:lnTo>
                  <a:lnTo>
                    <a:pt x="3736" y="7275"/>
                  </a:lnTo>
                  <a:lnTo>
                    <a:pt x="3733" y="7274"/>
                  </a:lnTo>
                  <a:lnTo>
                    <a:pt x="3730" y="7273"/>
                  </a:lnTo>
                  <a:lnTo>
                    <a:pt x="3727" y="7272"/>
                  </a:lnTo>
                  <a:lnTo>
                    <a:pt x="3724" y="7271"/>
                  </a:lnTo>
                  <a:lnTo>
                    <a:pt x="3720" y="7271"/>
                  </a:lnTo>
                  <a:lnTo>
                    <a:pt x="3717" y="7270"/>
                  </a:lnTo>
                  <a:lnTo>
                    <a:pt x="3714" y="7270"/>
                  </a:lnTo>
                  <a:lnTo>
                    <a:pt x="3711" y="7269"/>
                  </a:lnTo>
                  <a:close/>
                  <a:moveTo>
                    <a:pt x="7184" y="3710"/>
                  </a:moveTo>
                  <a:lnTo>
                    <a:pt x="7152" y="3717"/>
                  </a:lnTo>
                  <a:lnTo>
                    <a:pt x="7119" y="3719"/>
                  </a:lnTo>
                  <a:lnTo>
                    <a:pt x="4765" y="3719"/>
                  </a:lnTo>
                  <a:lnTo>
                    <a:pt x="4732" y="3717"/>
                  </a:lnTo>
                  <a:lnTo>
                    <a:pt x="4700" y="3710"/>
                  </a:lnTo>
                  <a:lnTo>
                    <a:pt x="4669" y="3700"/>
                  </a:lnTo>
                  <a:lnTo>
                    <a:pt x="4640" y="3686"/>
                  </a:lnTo>
                  <a:lnTo>
                    <a:pt x="4613" y="3667"/>
                  </a:lnTo>
                  <a:lnTo>
                    <a:pt x="4588" y="3646"/>
                  </a:lnTo>
                  <a:lnTo>
                    <a:pt x="4567" y="3621"/>
                  </a:lnTo>
                  <a:lnTo>
                    <a:pt x="4548" y="3594"/>
                  </a:lnTo>
                  <a:lnTo>
                    <a:pt x="4534" y="3565"/>
                  </a:lnTo>
                  <a:lnTo>
                    <a:pt x="4524" y="3534"/>
                  </a:lnTo>
                  <a:lnTo>
                    <a:pt x="4517" y="3502"/>
                  </a:lnTo>
                  <a:lnTo>
                    <a:pt x="4515" y="3469"/>
                  </a:lnTo>
                  <a:lnTo>
                    <a:pt x="4517" y="3436"/>
                  </a:lnTo>
                  <a:lnTo>
                    <a:pt x="4524" y="3404"/>
                  </a:lnTo>
                  <a:lnTo>
                    <a:pt x="4534" y="3373"/>
                  </a:lnTo>
                  <a:lnTo>
                    <a:pt x="4548" y="3344"/>
                  </a:lnTo>
                  <a:lnTo>
                    <a:pt x="4567" y="3317"/>
                  </a:lnTo>
                  <a:lnTo>
                    <a:pt x="4588" y="3292"/>
                  </a:lnTo>
                  <a:lnTo>
                    <a:pt x="4613" y="3271"/>
                  </a:lnTo>
                  <a:lnTo>
                    <a:pt x="4640" y="3252"/>
                  </a:lnTo>
                  <a:lnTo>
                    <a:pt x="4669" y="3238"/>
                  </a:lnTo>
                  <a:lnTo>
                    <a:pt x="4700" y="3228"/>
                  </a:lnTo>
                  <a:lnTo>
                    <a:pt x="4732" y="3221"/>
                  </a:lnTo>
                  <a:lnTo>
                    <a:pt x="4765" y="3219"/>
                  </a:lnTo>
                  <a:lnTo>
                    <a:pt x="7119" y="3219"/>
                  </a:lnTo>
                  <a:lnTo>
                    <a:pt x="7152" y="3221"/>
                  </a:lnTo>
                  <a:lnTo>
                    <a:pt x="7184" y="3228"/>
                  </a:lnTo>
                  <a:lnTo>
                    <a:pt x="7215" y="3238"/>
                  </a:lnTo>
                  <a:lnTo>
                    <a:pt x="7244" y="3252"/>
                  </a:lnTo>
                  <a:lnTo>
                    <a:pt x="7271" y="3271"/>
                  </a:lnTo>
                  <a:lnTo>
                    <a:pt x="7296" y="3292"/>
                  </a:lnTo>
                  <a:lnTo>
                    <a:pt x="7317" y="3317"/>
                  </a:lnTo>
                  <a:lnTo>
                    <a:pt x="7336" y="3344"/>
                  </a:lnTo>
                  <a:lnTo>
                    <a:pt x="7350" y="3373"/>
                  </a:lnTo>
                  <a:lnTo>
                    <a:pt x="7360" y="3404"/>
                  </a:lnTo>
                  <a:lnTo>
                    <a:pt x="7367" y="3436"/>
                  </a:lnTo>
                  <a:lnTo>
                    <a:pt x="7369" y="3469"/>
                  </a:lnTo>
                  <a:lnTo>
                    <a:pt x="7367" y="3502"/>
                  </a:lnTo>
                  <a:lnTo>
                    <a:pt x="7360" y="3534"/>
                  </a:lnTo>
                  <a:lnTo>
                    <a:pt x="7350" y="3565"/>
                  </a:lnTo>
                  <a:lnTo>
                    <a:pt x="7336" y="3594"/>
                  </a:lnTo>
                  <a:lnTo>
                    <a:pt x="7317" y="3621"/>
                  </a:lnTo>
                  <a:lnTo>
                    <a:pt x="7296" y="3646"/>
                  </a:lnTo>
                  <a:lnTo>
                    <a:pt x="7271" y="3667"/>
                  </a:lnTo>
                  <a:lnTo>
                    <a:pt x="7244" y="3686"/>
                  </a:lnTo>
                  <a:lnTo>
                    <a:pt x="7215" y="3700"/>
                  </a:lnTo>
                  <a:lnTo>
                    <a:pt x="7184" y="3710"/>
                  </a:lnTo>
                  <a:close/>
                  <a:moveTo>
                    <a:pt x="7215" y="5820"/>
                  </a:moveTo>
                  <a:lnTo>
                    <a:pt x="7184" y="5830"/>
                  </a:lnTo>
                  <a:lnTo>
                    <a:pt x="7152" y="5837"/>
                  </a:lnTo>
                  <a:lnTo>
                    <a:pt x="7119" y="5839"/>
                  </a:lnTo>
                  <a:lnTo>
                    <a:pt x="4765" y="5839"/>
                  </a:lnTo>
                  <a:lnTo>
                    <a:pt x="4732" y="5837"/>
                  </a:lnTo>
                  <a:lnTo>
                    <a:pt x="4700" y="5830"/>
                  </a:lnTo>
                  <a:lnTo>
                    <a:pt x="4669" y="5820"/>
                  </a:lnTo>
                  <a:lnTo>
                    <a:pt x="4640" y="5806"/>
                  </a:lnTo>
                  <a:lnTo>
                    <a:pt x="4613" y="5787"/>
                  </a:lnTo>
                  <a:lnTo>
                    <a:pt x="4588" y="5766"/>
                  </a:lnTo>
                  <a:lnTo>
                    <a:pt x="4567" y="5741"/>
                  </a:lnTo>
                  <a:lnTo>
                    <a:pt x="4548" y="5714"/>
                  </a:lnTo>
                  <a:lnTo>
                    <a:pt x="4534" y="5685"/>
                  </a:lnTo>
                  <a:lnTo>
                    <a:pt x="4524" y="5654"/>
                  </a:lnTo>
                  <a:lnTo>
                    <a:pt x="4517" y="5622"/>
                  </a:lnTo>
                  <a:lnTo>
                    <a:pt x="4515" y="5589"/>
                  </a:lnTo>
                  <a:lnTo>
                    <a:pt x="4517" y="5556"/>
                  </a:lnTo>
                  <a:lnTo>
                    <a:pt x="4524" y="5524"/>
                  </a:lnTo>
                  <a:lnTo>
                    <a:pt x="4534" y="5493"/>
                  </a:lnTo>
                  <a:lnTo>
                    <a:pt x="4548" y="5464"/>
                  </a:lnTo>
                  <a:lnTo>
                    <a:pt x="4567" y="5437"/>
                  </a:lnTo>
                  <a:lnTo>
                    <a:pt x="4588" y="5412"/>
                  </a:lnTo>
                  <a:lnTo>
                    <a:pt x="4613" y="5391"/>
                  </a:lnTo>
                  <a:lnTo>
                    <a:pt x="4640" y="5372"/>
                  </a:lnTo>
                  <a:lnTo>
                    <a:pt x="4669" y="5358"/>
                  </a:lnTo>
                  <a:lnTo>
                    <a:pt x="4700" y="5348"/>
                  </a:lnTo>
                  <a:lnTo>
                    <a:pt x="4732" y="5341"/>
                  </a:lnTo>
                  <a:lnTo>
                    <a:pt x="4765" y="5339"/>
                  </a:lnTo>
                  <a:lnTo>
                    <a:pt x="7119" y="5339"/>
                  </a:lnTo>
                  <a:lnTo>
                    <a:pt x="7152" y="5341"/>
                  </a:lnTo>
                  <a:lnTo>
                    <a:pt x="7184" y="5348"/>
                  </a:lnTo>
                  <a:lnTo>
                    <a:pt x="7215" y="5358"/>
                  </a:lnTo>
                  <a:lnTo>
                    <a:pt x="7244" y="5372"/>
                  </a:lnTo>
                  <a:lnTo>
                    <a:pt x="7271" y="5391"/>
                  </a:lnTo>
                  <a:lnTo>
                    <a:pt x="7296" y="5412"/>
                  </a:lnTo>
                  <a:lnTo>
                    <a:pt x="7317" y="5437"/>
                  </a:lnTo>
                  <a:lnTo>
                    <a:pt x="7336" y="5464"/>
                  </a:lnTo>
                  <a:lnTo>
                    <a:pt x="7350" y="5493"/>
                  </a:lnTo>
                  <a:lnTo>
                    <a:pt x="7360" y="5524"/>
                  </a:lnTo>
                  <a:lnTo>
                    <a:pt x="7367" y="5556"/>
                  </a:lnTo>
                  <a:lnTo>
                    <a:pt x="7369" y="5589"/>
                  </a:lnTo>
                  <a:lnTo>
                    <a:pt x="7367" y="5622"/>
                  </a:lnTo>
                  <a:lnTo>
                    <a:pt x="7360" y="5654"/>
                  </a:lnTo>
                  <a:lnTo>
                    <a:pt x="7350" y="5685"/>
                  </a:lnTo>
                  <a:lnTo>
                    <a:pt x="7336" y="5714"/>
                  </a:lnTo>
                  <a:lnTo>
                    <a:pt x="7317" y="5741"/>
                  </a:lnTo>
                  <a:lnTo>
                    <a:pt x="7296" y="5766"/>
                  </a:lnTo>
                  <a:lnTo>
                    <a:pt x="7271" y="5787"/>
                  </a:lnTo>
                  <a:lnTo>
                    <a:pt x="7244" y="5806"/>
                  </a:lnTo>
                  <a:lnTo>
                    <a:pt x="7215" y="5820"/>
                  </a:lnTo>
                  <a:close/>
                  <a:moveTo>
                    <a:pt x="7215" y="7939"/>
                  </a:moveTo>
                  <a:lnTo>
                    <a:pt x="7184" y="7949"/>
                  </a:lnTo>
                  <a:lnTo>
                    <a:pt x="7152" y="7956"/>
                  </a:lnTo>
                  <a:lnTo>
                    <a:pt x="7119" y="7958"/>
                  </a:lnTo>
                  <a:lnTo>
                    <a:pt x="4765" y="7958"/>
                  </a:lnTo>
                  <a:lnTo>
                    <a:pt x="4732" y="7956"/>
                  </a:lnTo>
                  <a:lnTo>
                    <a:pt x="4700" y="7949"/>
                  </a:lnTo>
                  <a:lnTo>
                    <a:pt x="4669" y="7939"/>
                  </a:lnTo>
                  <a:lnTo>
                    <a:pt x="4640" y="7925"/>
                  </a:lnTo>
                  <a:lnTo>
                    <a:pt x="4613" y="7906"/>
                  </a:lnTo>
                  <a:lnTo>
                    <a:pt x="4588" y="7885"/>
                  </a:lnTo>
                  <a:lnTo>
                    <a:pt x="4567" y="7860"/>
                  </a:lnTo>
                  <a:lnTo>
                    <a:pt x="4548" y="7833"/>
                  </a:lnTo>
                  <a:lnTo>
                    <a:pt x="4534" y="7804"/>
                  </a:lnTo>
                  <a:lnTo>
                    <a:pt x="4524" y="7773"/>
                  </a:lnTo>
                  <a:lnTo>
                    <a:pt x="4517" y="7741"/>
                  </a:lnTo>
                  <a:lnTo>
                    <a:pt x="4515" y="7708"/>
                  </a:lnTo>
                  <a:lnTo>
                    <a:pt x="4517" y="7675"/>
                  </a:lnTo>
                  <a:lnTo>
                    <a:pt x="4524" y="7643"/>
                  </a:lnTo>
                  <a:lnTo>
                    <a:pt x="4534" y="7612"/>
                  </a:lnTo>
                  <a:lnTo>
                    <a:pt x="4548" y="7583"/>
                  </a:lnTo>
                  <a:lnTo>
                    <a:pt x="4567" y="7556"/>
                  </a:lnTo>
                  <a:lnTo>
                    <a:pt x="4588" y="7531"/>
                  </a:lnTo>
                  <a:lnTo>
                    <a:pt x="4613" y="7510"/>
                  </a:lnTo>
                  <a:lnTo>
                    <a:pt x="4640" y="7491"/>
                  </a:lnTo>
                  <a:lnTo>
                    <a:pt x="4669" y="7477"/>
                  </a:lnTo>
                  <a:lnTo>
                    <a:pt x="4700" y="7467"/>
                  </a:lnTo>
                  <a:lnTo>
                    <a:pt x="4732" y="7460"/>
                  </a:lnTo>
                  <a:lnTo>
                    <a:pt x="4765" y="7458"/>
                  </a:lnTo>
                  <a:lnTo>
                    <a:pt x="7119" y="7458"/>
                  </a:lnTo>
                  <a:lnTo>
                    <a:pt x="7152" y="7460"/>
                  </a:lnTo>
                  <a:lnTo>
                    <a:pt x="7184" y="7467"/>
                  </a:lnTo>
                  <a:lnTo>
                    <a:pt x="7215" y="7477"/>
                  </a:lnTo>
                  <a:lnTo>
                    <a:pt x="7244" y="7491"/>
                  </a:lnTo>
                  <a:lnTo>
                    <a:pt x="7271" y="7510"/>
                  </a:lnTo>
                  <a:lnTo>
                    <a:pt x="7296" y="7531"/>
                  </a:lnTo>
                  <a:lnTo>
                    <a:pt x="7317" y="7556"/>
                  </a:lnTo>
                  <a:lnTo>
                    <a:pt x="7336" y="7583"/>
                  </a:lnTo>
                  <a:lnTo>
                    <a:pt x="7350" y="7612"/>
                  </a:lnTo>
                  <a:lnTo>
                    <a:pt x="7360" y="7643"/>
                  </a:lnTo>
                  <a:lnTo>
                    <a:pt x="7367" y="7675"/>
                  </a:lnTo>
                  <a:lnTo>
                    <a:pt x="7369" y="7708"/>
                  </a:lnTo>
                  <a:lnTo>
                    <a:pt x="7367" y="7741"/>
                  </a:lnTo>
                  <a:lnTo>
                    <a:pt x="7360" y="7773"/>
                  </a:lnTo>
                  <a:lnTo>
                    <a:pt x="7350" y="7804"/>
                  </a:lnTo>
                  <a:lnTo>
                    <a:pt x="7336" y="7833"/>
                  </a:lnTo>
                  <a:lnTo>
                    <a:pt x="7317" y="7860"/>
                  </a:lnTo>
                  <a:lnTo>
                    <a:pt x="7296" y="7885"/>
                  </a:lnTo>
                  <a:lnTo>
                    <a:pt x="7271" y="7906"/>
                  </a:lnTo>
                  <a:lnTo>
                    <a:pt x="7244" y="7925"/>
                  </a:lnTo>
                  <a:lnTo>
                    <a:pt x="7215" y="7939"/>
                  </a:lnTo>
                  <a:close/>
                  <a:moveTo>
                    <a:pt x="2972" y="4851"/>
                  </a:moveTo>
                  <a:lnTo>
                    <a:pt x="2981" y="4850"/>
                  </a:lnTo>
                  <a:lnTo>
                    <a:pt x="2986" y="4850"/>
                  </a:lnTo>
                  <a:lnTo>
                    <a:pt x="2995" y="4850"/>
                  </a:lnTo>
                  <a:lnTo>
                    <a:pt x="2998" y="4850"/>
                  </a:lnTo>
                  <a:lnTo>
                    <a:pt x="3705" y="4850"/>
                  </a:lnTo>
                  <a:lnTo>
                    <a:pt x="3708" y="4850"/>
                  </a:lnTo>
                  <a:lnTo>
                    <a:pt x="3717" y="4850"/>
                  </a:lnTo>
                  <a:lnTo>
                    <a:pt x="3722" y="4850"/>
                  </a:lnTo>
                  <a:lnTo>
                    <a:pt x="3731" y="4851"/>
                  </a:lnTo>
                  <a:lnTo>
                    <a:pt x="3737" y="4851"/>
                  </a:lnTo>
                  <a:lnTo>
                    <a:pt x="3746" y="4852"/>
                  </a:lnTo>
                  <a:lnTo>
                    <a:pt x="3751" y="4853"/>
                  </a:lnTo>
                  <a:lnTo>
                    <a:pt x="3760" y="4854"/>
                  </a:lnTo>
                  <a:lnTo>
                    <a:pt x="3765" y="4855"/>
                  </a:lnTo>
                  <a:lnTo>
                    <a:pt x="3774" y="4856"/>
                  </a:lnTo>
                  <a:lnTo>
                    <a:pt x="3780" y="4857"/>
                  </a:lnTo>
                  <a:lnTo>
                    <a:pt x="3788" y="4859"/>
                  </a:lnTo>
                  <a:lnTo>
                    <a:pt x="3794" y="4860"/>
                  </a:lnTo>
                  <a:lnTo>
                    <a:pt x="3802" y="4863"/>
                  </a:lnTo>
                  <a:lnTo>
                    <a:pt x="3808" y="4864"/>
                  </a:lnTo>
                  <a:lnTo>
                    <a:pt x="3816" y="4867"/>
                  </a:lnTo>
                  <a:lnTo>
                    <a:pt x="3822" y="4868"/>
                  </a:lnTo>
                  <a:lnTo>
                    <a:pt x="3830" y="4871"/>
                  </a:lnTo>
                  <a:lnTo>
                    <a:pt x="3835" y="4873"/>
                  </a:lnTo>
                  <a:lnTo>
                    <a:pt x="3844" y="4876"/>
                  </a:lnTo>
                  <a:lnTo>
                    <a:pt x="3849" y="4878"/>
                  </a:lnTo>
                  <a:lnTo>
                    <a:pt x="3857" y="4881"/>
                  </a:lnTo>
                  <a:lnTo>
                    <a:pt x="3862" y="4884"/>
                  </a:lnTo>
                  <a:lnTo>
                    <a:pt x="3870" y="4887"/>
                  </a:lnTo>
                  <a:lnTo>
                    <a:pt x="3875" y="4890"/>
                  </a:lnTo>
                  <a:lnTo>
                    <a:pt x="3883" y="4894"/>
                  </a:lnTo>
                  <a:lnTo>
                    <a:pt x="3888" y="4897"/>
                  </a:lnTo>
                  <a:lnTo>
                    <a:pt x="3896" y="4901"/>
                  </a:lnTo>
                  <a:lnTo>
                    <a:pt x="3900" y="4903"/>
                  </a:lnTo>
                  <a:lnTo>
                    <a:pt x="3907" y="4908"/>
                  </a:lnTo>
                  <a:lnTo>
                    <a:pt x="3912" y="4911"/>
                  </a:lnTo>
                  <a:lnTo>
                    <a:pt x="3920" y="4916"/>
                  </a:lnTo>
                  <a:lnTo>
                    <a:pt x="3924" y="4919"/>
                  </a:lnTo>
                  <a:lnTo>
                    <a:pt x="3931" y="4924"/>
                  </a:lnTo>
                  <a:lnTo>
                    <a:pt x="3936" y="4927"/>
                  </a:lnTo>
                  <a:lnTo>
                    <a:pt x="3943" y="4933"/>
                  </a:lnTo>
                  <a:lnTo>
                    <a:pt x="3947" y="4936"/>
                  </a:lnTo>
                  <a:lnTo>
                    <a:pt x="3954" y="4942"/>
                  </a:lnTo>
                  <a:lnTo>
                    <a:pt x="3958" y="4945"/>
                  </a:lnTo>
                  <a:lnTo>
                    <a:pt x="3965" y="4951"/>
                  </a:lnTo>
                  <a:lnTo>
                    <a:pt x="3969" y="4955"/>
                  </a:lnTo>
                  <a:lnTo>
                    <a:pt x="3975" y="4961"/>
                  </a:lnTo>
                  <a:lnTo>
                    <a:pt x="3979" y="4965"/>
                  </a:lnTo>
                  <a:lnTo>
                    <a:pt x="3985" y="4971"/>
                  </a:lnTo>
                  <a:lnTo>
                    <a:pt x="3989" y="4975"/>
                  </a:lnTo>
                  <a:lnTo>
                    <a:pt x="3995" y="4982"/>
                  </a:lnTo>
                  <a:lnTo>
                    <a:pt x="3999" y="4986"/>
                  </a:lnTo>
                  <a:lnTo>
                    <a:pt x="4004" y="4993"/>
                  </a:lnTo>
                  <a:lnTo>
                    <a:pt x="4008" y="4997"/>
                  </a:lnTo>
                  <a:lnTo>
                    <a:pt x="4013" y="5004"/>
                  </a:lnTo>
                  <a:lnTo>
                    <a:pt x="4016" y="5009"/>
                  </a:lnTo>
                  <a:lnTo>
                    <a:pt x="4022" y="5016"/>
                  </a:lnTo>
                  <a:lnTo>
                    <a:pt x="4025" y="5020"/>
                  </a:lnTo>
                  <a:lnTo>
                    <a:pt x="4030" y="5028"/>
                  </a:lnTo>
                  <a:lnTo>
                    <a:pt x="4033" y="5032"/>
                  </a:lnTo>
                  <a:lnTo>
                    <a:pt x="4037" y="5040"/>
                  </a:lnTo>
                  <a:lnTo>
                    <a:pt x="4041" y="5047"/>
                  </a:lnTo>
                  <a:lnTo>
                    <a:pt x="4045" y="5055"/>
                  </a:lnTo>
                  <a:lnTo>
                    <a:pt x="4048" y="5060"/>
                  </a:lnTo>
                  <a:lnTo>
                    <a:pt x="4052" y="5068"/>
                  </a:lnTo>
                  <a:lnTo>
                    <a:pt x="4054" y="5072"/>
                  </a:lnTo>
                  <a:lnTo>
                    <a:pt x="4057" y="5080"/>
                  </a:lnTo>
                  <a:lnTo>
                    <a:pt x="4060" y="5085"/>
                  </a:lnTo>
                  <a:lnTo>
                    <a:pt x="4063" y="5093"/>
                  </a:lnTo>
                  <a:lnTo>
                    <a:pt x="4065" y="5098"/>
                  </a:lnTo>
                  <a:lnTo>
                    <a:pt x="4068" y="5106"/>
                  </a:lnTo>
                  <a:lnTo>
                    <a:pt x="4069" y="5111"/>
                  </a:lnTo>
                  <a:lnTo>
                    <a:pt x="4072" y="5120"/>
                  </a:lnTo>
                  <a:lnTo>
                    <a:pt x="4074" y="5125"/>
                  </a:lnTo>
                  <a:lnTo>
                    <a:pt x="4076" y="5133"/>
                  </a:lnTo>
                  <a:lnTo>
                    <a:pt x="4078" y="5139"/>
                  </a:lnTo>
                  <a:lnTo>
                    <a:pt x="4080" y="5147"/>
                  </a:lnTo>
                  <a:lnTo>
                    <a:pt x="4081" y="5152"/>
                  </a:lnTo>
                  <a:lnTo>
                    <a:pt x="4083" y="5161"/>
                  </a:lnTo>
                  <a:lnTo>
                    <a:pt x="4084" y="5166"/>
                  </a:lnTo>
                  <a:lnTo>
                    <a:pt x="4085" y="5175"/>
                  </a:lnTo>
                  <a:lnTo>
                    <a:pt x="4086" y="5180"/>
                  </a:lnTo>
                  <a:lnTo>
                    <a:pt x="4087" y="5189"/>
                  </a:lnTo>
                  <a:lnTo>
                    <a:pt x="4088" y="5195"/>
                  </a:lnTo>
                  <a:lnTo>
                    <a:pt x="4089" y="5203"/>
                  </a:lnTo>
                  <a:lnTo>
                    <a:pt x="4089" y="5209"/>
                  </a:lnTo>
                  <a:lnTo>
                    <a:pt x="4090" y="5218"/>
                  </a:lnTo>
                  <a:lnTo>
                    <a:pt x="4090" y="5223"/>
                  </a:lnTo>
                  <a:lnTo>
                    <a:pt x="4090" y="5232"/>
                  </a:lnTo>
                  <a:lnTo>
                    <a:pt x="4090" y="5235"/>
                  </a:lnTo>
                  <a:lnTo>
                    <a:pt x="4090" y="5942"/>
                  </a:lnTo>
                  <a:lnTo>
                    <a:pt x="4090" y="5945"/>
                  </a:lnTo>
                  <a:lnTo>
                    <a:pt x="4090" y="5954"/>
                  </a:lnTo>
                  <a:lnTo>
                    <a:pt x="4090" y="5959"/>
                  </a:lnTo>
                  <a:lnTo>
                    <a:pt x="4089" y="5968"/>
                  </a:lnTo>
                  <a:lnTo>
                    <a:pt x="4089" y="5974"/>
                  </a:lnTo>
                  <a:lnTo>
                    <a:pt x="4088" y="5982"/>
                  </a:lnTo>
                  <a:lnTo>
                    <a:pt x="4087" y="5988"/>
                  </a:lnTo>
                  <a:lnTo>
                    <a:pt x="4086" y="5997"/>
                  </a:lnTo>
                  <a:lnTo>
                    <a:pt x="4085" y="6002"/>
                  </a:lnTo>
                  <a:lnTo>
                    <a:pt x="4084" y="6011"/>
                  </a:lnTo>
                  <a:lnTo>
                    <a:pt x="4083" y="6016"/>
                  </a:lnTo>
                  <a:lnTo>
                    <a:pt x="4081" y="6025"/>
                  </a:lnTo>
                  <a:lnTo>
                    <a:pt x="4080" y="6030"/>
                  </a:lnTo>
                  <a:lnTo>
                    <a:pt x="4078" y="6039"/>
                  </a:lnTo>
                  <a:lnTo>
                    <a:pt x="4076" y="6044"/>
                  </a:lnTo>
                  <a:lnTo>
                    <a:pt x="4074" y="6052"/>
                  </a:lnTo>
                  <a:lnTo>
                    <a:pt x="4072" y="6057"/>
                  </a:lnTo>
                  <a:lnTo>
                    <a:pt x="4070" y="6066"/>
                  </a:lnTo>
                  <a:lnTo>
                    <a:pt x="4068" y="6071"/>
                  </a:lnTo>
                  <a:lnTo>
                    <a:pt x="4065" y="6079"/>
                  </a:lnTo>
                  <a:lnTo>
                    <a:pt x="4063" y="6084"/>
                  </a:lnTo>
                  <a:lnTo>
                    <a:pt x="4060" y="6092"/>
                  </a:lnTo>
                  <a:lnTo>
                    <a:pt x="4058" y="6097"/>
                  </a:lnTo>
                  <a:lnTo>
                    <a:pt x="4054" y="6105"/>
                  </a:lnTo>
                  <a:lnTo>
                    <a:pt x="4052" y="6110"/>
                  </a:lnTo>
                  <a:lnTo>
                    <a:pt x="4048" y="6118"/>
                  </a:lnTo>
                  <a:lnTo>
                    <a:pt x="4046" y="6123"/>
                  </a:lnTo>
                  <a:lnTo>
                    <a:pt x="4041" y="6130"/>
                  </a:lnTo>
                  <a:lnTo>
                    <a:pt x="4036" y="6139"/>
                  </a:lnTo>
                  <a:lnTo>
                    <a:pt x="4032" y="6147"/>
                  </a:lnTo>
                  <a:lnTo>
                    <a:pt x="4029" y="6151"/>
                  </a:lnTo>
                  <a:lnTo>
                    <a:pt x="4024" y="6159"/>
                  </a:lnTo>
                  <a:lnTo>
                    <a:pt x="4021" y="6163"/>
                  </a:lnTo>
                  <a:lnTo>
                    <a:pt x="4016" y="6170"/>
                  </a:lnTo>
                  <a:lnTo>
                    <a:pt x="4012" y="6174"/>
                  </a:lnTo>
                  <a:lnTo>
                    <a:pt x="4007" y="6181"/>
                  </a:lnTo>
                  <a:lnTo>
                    <a:pt x="4004" y="6185"/>
                  </a:lnTo>
                  <a:lnTo>
                    <a:pt x="3998" y="6192"/>
                  </a:lnTo>
                  <a:lnTo>
                    <a:pt x="3995" y="6196"/>
                  </a:lnTo>
                  <a:lnTo>
                    <a:pt x="3989" y="6202"/>
                  </a:lnTo>
                  <a:lnTo>
                    <a:pt x="3985" y="6206"/>
                  </a:lnTo>
                  <a:lnTo>
                    <a:pt x="3979" y="6212"/>
                  </a:lnTo>
                  <a:lnTo>
                    <a:pt x="3975" y="6216"/>
                  </a:lnTo>
                  <a:lnTo>
                    <a:pt x="3969" y="6222"/>
                  </a:lnTo>
                  <a:lnTo>
                    <a:pt x="3965" y="6226"/>
                  </a:lnTo>
                  <a:lnTo>
                    <a:pt x="3959" y="6232"/>
                  </a:lnTo>
                  <a:lnTo>
                    <a:pt x="3955" y="6235"/>
                  </a:lnTo>
                  <a:lnTo>
                    <a:pt x="3948" y="6241"/>
                  </a:lnTo>
                  <a:lnTo>
                    <a:pt x="3944" y="6244"/>
                  </a:lnTo>
                  <a:lnTo>
                    <a:pt x="3937" y="6249"/>
                  </a:lnTo>
                  <a:lnTo>
                    <a:pt x="3933" y="6253"/>
                  </a:lnTo>
                  <a:lnTo>
                    <a:pt x="3926" y="6258"/>
                  </a:lnTo>
                  <a:lnTo>
                    <a:pt x="3922" y="6261"/>
                  </a:lnTo>
                  <a:lnTo>
                    <a:pt x="3914" y="6266"/>
                  </a:lnTo>
                  <a:lnTo>
                    <a:pt x="3910" y="6269"/>
                  </a:lnTo>
                  <a:lnTo>
                    <a:pt x="3902" y="6273"/>
                  </a:lnTo>
                  <a:lnTo>
                    <a:pt x="3896" y="6277"/>
                  </a:lnTo>
                  <a:lnTo>
                    <a:pt x="3888" y="6281"/>
                  </a:lnTo>
                  <a:lnTo>
                    <a:pt x="3883" y="6284"/>
                  </a:lnTo>
                  <a:lnTo>
                    <a:pt x="3875" y="6288"/>
                  </a:lnTo>
                  <a:lnTo>
                    <a:pt x="3869" y="6291"/>
                  </a:lnTo>
                  <a:lnTo>
                    <a:pt x="3861" y="6295"/>
                  </a:lnTo>
                  <a:lnTo>
                    <a:pt x="3856" y="6297"/>
                  </a:lnTo>
                  <a:lnTo>
                    <a:pt x="3848" y="6300"/>
                  </a:lnTo>
                  <a:lnTo>
                    <a:pt x="3842" y="6302"/>
                  </a:lnTo>
                  <a:lnTo>
                    <a:pt x="3834" y="6305"/>
                  </a:lnTo>
                  <a:lnTo>
                    <a:pt x="3828" y="6307"/>
                  </a:lnTo>
                  <a:lnTo>
                    <a:pt x="3820" y="6310"/>
                  </a:lnTo>
                  <a:lnTo>
                    <a:pt x="3815" y="6312"/>
                  </a:lnTo>
                  <a:lnTo>
                    <a:pt x="3806" y="6314"/>
                  </a:lnTo>
                  <a:lnTo>
                    <a:pt x="3801" y="6315"/>
                  </a:lnTo>
                  <a:lnTo>
                    <a:pt x="3792" y="6317"/>
                  </a:lnTo>
                  <a:lnTo>
                    <a:pt x="3787" y="6319"/>
                  </a:lnTo>
                  <a:lnTo>
                    <a:pt x="3778" y="6320"/>
                  </a:lnTo>
                  <a:lnTo>
                    <a:pt x="3773" y="6321"/>
                  </a:lnTo>
                  <a:lnTo>
                    <a:pt x="3764" y="6323"/>
                  </a:lnTo>
                  <a:lnTo>
                    <a:pt x="3759" y="6323"/>
                  </a:lnTo>
                  <a:lnTo>
                    <a:pt x="3750" y="6324"/>
                  </a:lnTo>
                  <a:lnTo>
                    <a:pt x="3744" y="6325"/>
                  </a:lnTo>
                  <a:lnTo>
                    <a:pt x="3736" y="6326"/>
                  </a:lnTo>
                  <a:lnTo>
                    <a:pt x="3730" y="6326"/>
                  </a:lnTo>
                  <a:lnTo>
                    <a:pt x="3722" y="6327"/>
                  </a:lnTo>
                  <a:lnTo>
                    <a:pt x="3716" y="6327"/>
                  </a:lnTo>
                  <a:lnTo>
                    <a:pt x="3708" y="6327"/>
                  </a:lnTo>
                  <a:lnTo>
                    <a:pt x="3705" y="6327"/>
                  </a:lnTo>
                  <a:lnTo>
                    <a:pt x="2998" y="6327"/>
                  </a:lnTo>
                  <a:lnTo>
                    <a:pt x="2995" y="6327"/>
                  </a:lnTo>
                  <a:lnTo>
                    <a:pt x="2987" y="6327"/>
                  </a:lnTo>
                  <a:lnTo>
                    <a:pt x="2981" y="6327"/>
                  </a:lnTo>
                  <a:lnTo>
                    <a:pt x="2973" y="6326"/>
                  </a:lnTo>
                  <a:lnTo>
                    <a:pt x="2967" y="6326"/>
                  </a:lnTo>
                  <a:lnTo>
                    <a:pt x="2959" y="6325"/>
                  </a:lnTo>
                  <a:lnTo>
                    <a:pt x="2953" y="6324"/>
                  </a:lnTo>
                  <a:lnTo>
                    <a:pt x="2944" y="6323"/>
                  </a:lnTo>
                  <a:lnTo>
                    <a:pt x="2939" y="6323"/>
                  </a:lnTo>
                  <a:lnTo>
                    <a:pt x="2930" y="6321"/>
                  </a:lnTo>
                  <a:lnTo>
                    <a:pt x="2925" y="6320"/>
                  </a:lnTo>
                  <a:lnTo>
                    <a:pt x="2916" y="6318"/>
                  </a:lnTo>
                  <a:lnTo>
                    <a:pt x="2911" y="6317"/>
                  </a:lnTo>
                  <a:lnTo>
                    <a:pt x="2902" y="6315"/>
                  </a:lnTo>
                  <a:lnTo>
                    <a:pt x="2897" y="6314"/>
                  </a:lnTo>
                  <a:lnTo>
                    <a:pt x="2888" y="6311"/>
                  </a:lnTo>
                  <a:lnTo>
                    <a:pt x="2883" y="6310"/>
                  </a:lnTo>
                  <a:lnTo>
                    <a:pt x="2874" y="6307"/>
                  </a:lnTo>
                  <a:lnTo>
                    <a:pt x="2869" y="6305"/>
                  </a:lnTo>
                  <a:lnTo>
                    <a:pt x="2861" y="6302"/>
                  </a:lnTo>
                  <a:lnTo>
                    <a:pt x="2855" y="6300"/>
                  </a:lnTo>
                  <a:lnTo>
                    <a:pt x="2847" y="6297"/>
                  </a:lnTo>
                  <a:lnTo>
                    <a:pt x="2841" y="6294"/>
                  </a:lnTo>
                  <a:lnTo>
                    <a:pt x="2833" y="6290"/>
                  </a:lnTo>
                  <a:lnTo>
                    <a:pt x="2828" y="6288"/>
                  </a:lnTo>
                  <a:lnTo>
                    <a:pt x="2820" y="6284"/>
                  </a:lnTo>
                  <a:lnTo>
                    <a:pt x="2814" y="6281"/>
                  </a:lnTo>
                  <a:lnTo>
                    <a:pt x="2807" y="6276"/>
                  </a:lnTo>
                  <a:lnTo>
                    <a:pt x="2803" y="6274"/>
                  </a:lnTo>
                  <a:lnTo>
                    <a:pt x="2795" y="6270"/>
                  </a:lnTo>
                  <a:lnTo>
                    <a:pt x="2791" y="6267"/>
                  </a:lnTo>
                  <a:lnTo>
                    <a:pt x="2783" y="6262"/>
                  </a:lnTo>
                  <a:lnTo>
                    <a:pt x="2779" y="6259"/>
                  </a:lnTo>
                  <a:lnTo>
                    <a:pt x="2772" y="6253"/>
                  </a:lnTo>
                  <a:lnTo>
                    <a:pt x="2767" y="6250"/>
                  </a:lnTo>
                  <a:lnTo>
                    <a:pt x="2760" y="6245"/>
                  </a:lnTo>
                  <a:lnTo>
                    <a:pt x="2756" y="6241"/>
                  </a:lnTo>
                  <a:lnTo>
                    <a:pt x="2749" y="6236"/>
                  </a:lnTo>
                  <a:lnTo>
                    <a:pt x="2745" y="6232"/>
                  </a:lnTo>
                  <a:lnTo>
                    <a:pt x="2738" y="6226"/>
                  </a:lnTo>
                  <a:lnTo>
                    <a:pt x="2735" y="6223"/>
                  </a:lnTo>
                  <a:lnTo>
                    <a:pt x="2728" y="6217"/>
                  </a:lnTo>
                  <a:lnTo>
                    <a:pt x="2724" y="6213"/>
                  </a:lnTo>
                  <a:lnTo>
                    <a:pt x="2718" y="6207"/>
                  </a:lnTo>
                  <a:lnTo>
                    <a:pt x="2715" y="6203"/>
                  </a:lnTo>
                  <a:lnTo>
                    <a:pt x="2709" y="6196"/>
                  </a:lnTo>
                  <a:lnTo>
                    <a:pt x="2705" y="6192"/>
                  </a:lnTo>
                  <a:lnTo>
                    <a:pt x="2700" y="6185"/>
                  </a:lnTo>
                  <a:lnTo>
                    <a:pt x="2696" y="6181"/>
                  </a:lnTo>
                  <a:lnTo>
                    <a:pt x="2691" y="6174"/>
                  </a:lnTo>
                  <a:lnTo>
                    <a:pt x="2687" y="6170"/>
                  </a:lnTo>
                  <a:lnTo>
                    <a:pt x="2682" y="6163"/>
                  </a:lnTo>
                  <a:lnTo>
                    <a:pt x="2679" y="6159"/>
                  </a:lnTo>
                  <a:lnTo>
                    <a:pt x="2674" y="6151"/>
                  </a:lnTo>
                  <a:lnTo>
                    <a:pt x="2671" y="6147"/>
                  </a:lnTo>
                  <a:lnTo>
                    <a:pt x="2667" y="6139"/>
                  </a:lnTo>
                  <a:lnTo>
                    <a:pt x="2662" y="6130"/>
                  </a:lnTo>
                  <a:lnTo>
                    <a:pt x="2657" y="6123"/>
                  </a:lnTo>
                  <a:lnTo>
                    <a:pt x="2655" y="6118"/>
                  </a:lnTo>
                  <a:lnTo>
                    <a:pt x="2651" y="6110"/>
                  </a:lnTo>
                  <a:lnTo>
                    <a:pt x="2649" y="6105"/>
                  </a:lnTo>
                  <a:lnTo>
                    <a:pt x="2645" y="6097"/>
                  </a:lnTo>
                  <a:lnTo>
                    <a:pt x="2643" y="6092"/>
                  </a:lnTo>
                  <a:lnTo>
                    <a:pt x="2640" y="6084"/>
                  </a:lnTo>
                  <a:lnTo>
                    <a:pt x="2638" y="6079"/>
                  </a:lnTo>
                  <a:lnTo>
                    <a:pt x="2635" y="6071"/>
                  </a:lnTo>
                  <a:lnTo>
                    <a:pt x="2633" y="6066"/>
                  </a:lnTo>
                  <a:lnTo>
                    <a:pt x="2631" y="6057"/>
                  </a:lnTo>
                  <a:lnTo>
                    <a:pt x="2629" y="6052"/>
                  </a:lnTo>
                  <a:lnTo>
                    <a:pt x="2627" y="6044"/>
                  </a:lnTo>
                  <a:lnTo>
                    <a:pt x="2625" y="6039"/>
                  </a:lnTo>
                  <a:lnTo>
                    <a:pt x="2623" y="6030"/>
                  </a:lnTo>
                  <a:lnTo>
                    <a:pt x="2622" y="6025"/>
                  </a:lnTo>
                  <a:lnTo>
                    <a:pt x="2620" y="6016"/>
                  </a:lnTo>
                  <a:lnTo>
                    <a:pt x="2619" y="6011"/>
                  </a:lnTo>
                  <a:lnTo>
                    <a:pt x="2618" y="6002"/>
                  </a:lnTo>
                  <a:lnTo>
                    <a:pt x="2617" y="5997"/>
                  </a:lnTo>
                  <a:lnTo>
                    <a:pt x="2616" y="5988"/>
                  </a:lnTo>
                  <a:lnTo>
                    <a:pt x="2615" y="5982"/>
                  </a:lnTo>
                  <a:lnTo>
                    <a:pt x="2614" y="5974"/>
                  </a:lnTo>
                  <a:lnTo>
                    <a:pt x="2614" y="5968"/>
                  </a:lnTo>
                  <a:lnTo>
                    <a:pt x="2613" y="5959"/>
                  </a:lnTo>
                  <a:lnTo>
                    <a:pt x="2613" y="5954"/>
                  </a:lnTo>
                  <a:lnTo>
                    <a:pt x="2613" y="5945"/>
                  </a:lnTo>
                  <a:lnTo>
                    <a:pt x="2613" y="5942"/>
                  </a:lnTo>
                  <a:lnTo>
                    <a:pt x="2613" y="5235"/>
                  </a:lnTo>
                  <a:lnTo>
                    <a:pt x="2613" y="5232"/>
                  </a:lnTo>
                  <a:lnTo>
                    <a:pt x="2613" y="5223"/>
                  </a:lnTo>
                  <a:lnTo>
                    <a:pt x="2613" y="5218"/>
                  </a:lnTo>
                  <a:lnTo>
                    <a:pt x="2614" y="5209"/>
                  </a:lnTo>
                  <a:lnTo>
                    <a:pt x="2614" y="5203"/>
                  </a:lnTo>
                  <a:lnTo>
                    <a:pt x="2615" y="5195"/>
                  </a:lnTo>
                  <a:lnTo>
                    <a:pt x="2616" y="5189"/>
                  </a:lnTo>
                  <a:lnTo>
                    <a:pt x="2617" y="5180"/>
                  </a:lnTo>
                  <a:lnTo>
                    <a:pt x="2618" y="5175"/>
                  </a:lnTo>
                  <a:lnTo>
                    <a:pt x="2619" y="5166"/>
                  </a:lnTo>
                  <a:lnTo>
                    <a:pt x="2620" y="5161"/>
                  </a:lnTo>
                  <a:lnTo>
                    <a:pt x="2622" y="5152"/>
                  </a:lnTo>
                  <a:lnTo>
                    <a:pt x="2623" y="5147"/>
                  </a:lnTo>
                  <a:lnTo>
                    <a:pt x="2625" y="5139"/>
                  </a:lnTo>
                  <a:lnTo>
                    <a:pt x="2627" y="5133"/>
                  </a:lnTo>
                  <a:lnTo>
                    <a:pt x="2629" y="5125"/>
                  </a:lnTo>
                  <a:lnTo>
                    <a:pt x="2631" y="5120"/>
                  </a:lnTo>
                  <a:lnTo>
                    <a:pt x="2634" y="5111"/>
                  </a:lnTo>
                  <a:lnTo>
                    <a:pt x="2635" y="5106"/>
                  </a:lnTo>
                  <a:lnTo>
                    <a:pt x="2638" y="5098"/>
                  </a:lnTo>
                  <a:lnTo>
                    <a:pt x="2640" y="5093"/>
                  </a:lnTo>
                  <a:lnTo>
                    <a:pt x="2643" y="5085"/>
                  </a:lnTo>
                  <a:lnTo>
                    <a:pt x="2646" y="5080"/>
                  </a:lnTo>
                  <a:lnTo>
                    <a:pt x="2649" y="5072"/>
                  </a:lnTo>
                  <a:lnTo>
                    <a:pt x="2651" y="5068"/>
                  </a:lnTo>
                  <a:lnTo>
                    <a:pt x="2655" y="5060"/>
                  </a:lnTo>
                  <a:lnTo>
                    <a:pt x="2658" y="5055"/>
                  </a:lnTo>
                  <a:lnTo>
                    <a:pt x="2662" y="5047"/>
                  </a:lnTo>
                  <a:lnTo>
                    <a:pt x="2666" y="5040"/>
                  </a:lnTo>
                  <a:lnTo>
                    <a:pt x="2670" y="5032"/>
                  </a:lnTo>
                  <a:lnTo>
                    <a:pt x="2673" y="5028"/>
                  </a:lnTo>
                  <a:lnTo>
                    <a:pt x="2678" y="5020"/>
                  </a:lnTo>
                  <a:lnTo>
                    <a:pt x="2682" y="5016"/>
                  </a:lnTo>
                  <a:lnTo>
                    <a:pt x="2687" y="5008"/>
                  </a:lnTo>
                  <a:lnTo>
                    <a:pt x="2690" y="5004"/>
                  </a:lnTo>
                  <a:lnTo>
                    <a:pt x="2695" y="4997"/>
                  </a:lnTo>
                  <a:lnTo>
                    <a:pt x="2699" y="4993"/>
                  </a:lnTo>
                  <a:lnTo>
                    <a:pt x="2705" y="4986"/>
                  </a:lnTo>
                  <a:lnTo>
                    <a:pt x="2708" y="4982"/>
                  </a:lnTo>
                  <a:lnTo>
                    <a:pt x="2714" y="4975"/>
                  </a:lnTo>
                  <a:lnTo>
                    <a:pt x="2718" y="4971"/>
                  </a:lnTo>
                  <a:lnTo>
                    <a:pt x="2724" y="4965"/>
                  </a:lnTo>
                  <a:lnTo>
                    <a:pt x="2728" y="4960"/>
                  </a:lnTo>
                  <a:lnTo>
                    <a:pt x="2735" y="4954"/>
                  </a:lnTo>
                  <a:lnTo>
                    <a:pt x="2739" y="4951"/>
                  </a:lnTo>
                  <a:lnTo>
                    <a:pt x="2746" y="4945"/>
                  </a:lnTo>
                  <a:lnTo>
                    <a:pt x="2750" y="4941"/>
                  </a:lnTo>
                  <a:lnTo>
                    <a:pt x="2757" y="4935"/>
                  </a:lnTo>
                  <a:lnTo>
                    <a:pt x="2761" y="4932"/>
                  </a:lnTo>
                  <a:lnTo>
                    <a:pt x="2768" y="4926"/>
                  </a:lnTo>
                  <a:lnTo>
                    <a:pt x="2773" y="4923"/>
                  </a:lnTo>
                  <a:lnTo>
                    <a:pt x="2780" y="4918"/>
                  </a:lnTo>
                  <a:lnTo>
                    <a:pt x="2785" y="4915"/>
                  </a:lnTo>
                  <a:lnTo>
                    <a:pt x="2793" y="4910"/>
                  </a:lnTo>
                  <a:lnTo>
                    <a:pt x="2798" y="4907"/>
                  </a:lnTo>
                  <a:lnTo>
                    <a:pt x="2806" y="4902"/>
                  </a:lnTo>
                  <a:lnTo>
                    <a:pt x="2806" y="4902"/>
                  </a:lnTo>
                  <a:lnTo>
                    <a:pt x="2814" y="4897"/>
                  </a:lnTo>
                  <a:lnTo>
                    <a:pt x="2819" y="4895"/>
                  </a:lnTo>
                  <a:lnTo>
                    <a:pt x="2827" y="4891"/>
                  </a:lnTo>
                  <a:lnTo>
                    <a:pt x="2832" y="4888"/>
                  </a:lnTo>
                  <a:lnTo>
                    <a:pt x="2840" y="4884"/>
                  </a:lnTo>
                  <a:lnTo>
                    <a:pt x="2846" y="4882"/>
                  </a:lnTo>
                  <a:lnTo>
                    <a:pt x="2854" y="4878"/>
                  </a:lnTo>
                  <a:lnTo>
                    <a:pt x="2859" y="4876"/>
                  </a:lnTo>
                  <a:lnTo>
                    <a:pt x="2867" y="4873"/>
                  </a:lnTo>
                  <a:lnTo>
                    <a:pt x="2873" y="4871"/>
                  </a:lnTo>
                  <a:lnTo>
                    <a:pt x="2881" y="4868"/>
                  </a:lnTo>
                  <a:lnTo>
                    <a:pt x="2887" y="4867"/>
                  </a:lnTo>
                  <a:lnTo>
                    <a:pt x="2895" y="4864"/>
                  </a:lnTo>
                  <a:lnTo>
                    <a:pt x="2901" y="4863"/>
                  </a:lnTo>
                  <a:lnTo>
                    <a:pt x="2909" y="4861"/>
                  </a:lnTo>
                  <a:lnTo>
                    <a:pt x="2915" y="4859"/>
                  </a:lnTo>
                  <a:lnTo>
                    <a:pt x="2923" y="4857"/>
                  </a:lnTo>
                  <a:lnTo>
                    <a:pt x="2929" y="4856"/>
                  </a:lnTo>
                  <a:lnTo>
                    <a:pt x="2937" y="4855"/>
                  </a:lnTo>
                  <a:lnTo>
                    <a:pt x="2943" y="4854"/>
                  </a:lnTo>
                  <a:lnTo>
                    <a:pt x="2952" y="4853"/>
                  </a:lnTo>
                  <a:lnTo>
                    <a:pt x="2957" y="4852"/>
                  </a:lnTo>
                  <a:lnTo>
                    <a:pt x="2966" y="4851"/>
                  </a:lnTo>
                  <a:lnTo>
                    <a:pt x="2972" y="4851"/>
                  </a:lnTo>
                  <a:close/>
                  <a:moveTo>
                    <a:pt x="3711" y="5150"/>
                  </a:moveTo>
                  <a:lnTo>
                    <a:pt x="3708" y="5150"/>
                  </a:lnTo>
                  <a:lnTo>
                    <a:pt x="3704" y="5150"/>
                  </a:lnTo>
                  <a:lnTo>
                    <a:pt x="2999" y="5150"/>
                  </a:lnTo>
                  <a:lnTo>
                    <a:pt x="2995" y="5150"/>
                  </a:lnTo>
                  <a:lnTo>
                    <a:pt x="2992" y="5150"/>
                  </a:lnTo>
                  <a:lnTo>
                    <a:pt x="2989" y="5151"/>
                  </a:lnTo>
                  <a:lnTo>
                    <a:pt x="2986" y="5151"/>
                  </a:lnTo>
                  <a:lnTo>
                    <a:pt x="2983" y="5151"/>
                  </a:lnTo>
                  <a:lnTo>
                    <a:pt x="2980" y="5152"/>
                  </a:lnTo>
                  <a:lnTo>
                    <a:pt x="2977" y="5153"/>
                  </a:lnTo>
                  <a:lnTo>
                    <a:pt x="2974" y="5154"/>
                  </a:lnTo>
                  <a:lnTo>
                    <a:pt x="2971" y="5155"/>
                  </a:lnTo>
                  <a:lnTo>
                    <a:pt x="2968" y="5156"/>
                  </a:lnTo>
                  <a:lnTo>
                    <a:pt x="2965" y="5157"/>
                  </a:lnTo>
                  <a:lnTo>
                    <a:pt x="2963" y="5158"/>
                  </a:lnTo>
                  <a:lnTo>
                    <a:pt x="2961" y="5159"/>
                  </a:lnTo>
                  <a:lnTo>
                    <a:pt x="2956" y="5162"/>
                  </a:lnTo>
                  <a:lnTo>
                    <a:pt x="2951" y="5165"/>
                  </a:lnTo>
                  <a:lnTo>
                    <a:pt x="2949" y="5166"/>
                  </a:lnTo>
                  <a:lnTo>
                    <a:pt x="2947" y="5168"/>
                  </a:lnTo>
                  <a:lnTo>
                    <a:pt x="2944" y="5169"/>
                  </a:lnTo>
                  <a:lnTo>
                    <a:pt x="2942" y="5171"/>
                  </a:lnTo>
                  <a:lnTo>
                    <a:pt x="2940" y="5173"/>
                  </a:lnTo>
                  <a:lnTo>
                    <a:pt x="2937" y="5176"/>
                  </a:lnTo>
                  <a:lnTo>
                    <a:pt x="2935" y="5178"/>
                  </a:lnTo>
                  <a:lnTo>
                    <a:pt x="2933" y="5180"/>
                  </a:lnTo>
                  <a:lnTo>
                    <a:pt x="2931" y="5183"/>
                  </a:lnTo>
                  <a:lnTo>
                    <a:pt x="2929" y="5185"/>
                  </a:lnTo>
                  <a:lnTo>
                    <a:pt x="2927" y="5188"/>
                  </a:lnTo>
                  <a:lnTo>
                    <a:pt x="2925" y="5191"/>
                  </a:lnTo>
                  <a:lnTo>
                    <a:pt x="2924" y="5192"/>
                  </a:lnTo>
                  <a:lnTo>
                    <a:pt x="2923" y="5194"/>
                  </a:lnTo>
                  <a:lnTo>
                    <a:pt x="2922" y="5197"/>
                  </a:lnTo>
                  <a:lnTo>
                    <a:pt x="2920" y="5201"/>
                  </a:lnTo>
                  <a:lnTo>
                    <a:pt x="2919" y="5204"/>
                  </a:lnTo>
                  <a:lnTo>
                    <a:pt x="2918" y="5207"/>
                  </a:lnTo>
                  <a:lnTo>
                    <a:pt x="2917" y="5210"/>
                  </a:lnTo>
                  <a:lnTo>
                    <a:pt x="2916" y="5213"/>
                  </a:lnTo>
                  <a:lnTo>
                    <a:pt x="2915" y="5217"/>
                  </a:lnTo>
                  <a:lnTo>
                    <a:pt x="2914" y="5220"/>
                  </a:lnTo>
                  <a:lnTo>
                    <a:pt x="2914" y="5223"/>
                  </a:lnTo>
                  <a:lnTo>
                    <a:pt x="2914" y="5226"/>
                  </a:lnTo>
                  <a:lnTo>
                    <a:pt x="2913" y="5229"/>
                  </a:lnTo>
                  <a:lnTo>
                    <a:pt x="2913" y="5232"/>
                  </a:lnTo>
                  <a:lnTo>
                    <a:pt x="2913" y="5236"/>
                  </a:lnTo>
                  <a:lnTo>
                    <a:pt x="2913" y="5941"/>
                  </a:lnTo>
                  <a:lnTo>
                    <a:pt x="2913" y="5945"/>
                  </a:lnTo>
                  <a:lnTo>
                    <a:pt x="2913" y="5948"/>
                  </a:lnTo>
                  <a:lnTo>
                    <a:pt x="2914" y="5951"/>
                  </a:lnTo>
                  <a:lnTo>
                    <a:pt x="2914" y="5955"/>
                  </a:lnTo>
                  <a:lnTo>
                    <a:pt x="2915" y="5958"/>
                  </a:lnTo>
                  <a:lnTo>
                    <a:pt x="2915" y="5961"/>
                  </a:lnTo>
                  <a:lnTo>
                    <a:pt x="2916" y="5965"/>
                  </a:lnTo>
                  <a:lnTo>
                    <a:pt x="2917" y="5968"/>
                  </a:lnTo>
                  <a:lnTo>
                    <a:pt x="2918" y="5971"/>
                  </a:lnTo>
                  <a:lnTo>
                    <a:pt x="2919" y="5974"/>
                  </a:lnTo>
                  <a:lnTo>
                    <a:pt x="2921" y="5978"/>
                  </a:lnTo>
                  <a:lnTo>
                    <a:pt x="2922" y="5981"/>
                  </a:lnTo>
                  <a:lnTo>
                    <a:pt x="2924" y="5984"/>
                  </a:lnTo>
                  <a:lnTo>
                    <a:pt x="2924" y="5985"/>
                  </a:lnTo>
                  <a:lnTo>
                    <a:pt x="2924" y="5986"/>
                  </a:lnTo>
                  <a:lnTo>
                    <a:pt x="2926" y="5988"/>
                  </a:lnTo>
                  <a:lnTo>
                    <a:pt x="2928" y="5991"/>
                  </a:lnTo>
                  <a:lnTo>
                    <a:pt x="2930" y="5994"/>
                  </a:lnTo>
                  <a:lnTo>
                    <a:pt x="2933" y="5997"/>
                  </a:lnTo>
                  <a:lnTo>
                    <a:pt x="2935" y="5999"/>
                  </a:lnTo>
                  <a:lnTo>
                    <a:pt x="2937" y="6002"/>
                  </a:lnTo>
                  <a:lnTo>
                    <a:pt x="2940" y="6004"/>
                  </a:lnTo>
                  <a:lnTo>
                    <a:pt x="2943" y="6006"/>
                  </a:lnTo>
                  <a:lnTo>
                    <a:pt x="2945" y="6009"/>
                  </a:lnTo>
                  <a:lnTo>
                    <a:pt x="2948" y="6011"/>
                  </a:lnTo>
                  <a:lnTo>
                    <a:pt x="2951" y="6013"/>
                  </a:lnTo>
                  <a:lnTo>
                    <a:pt x="2954" y="6015"/>
                  </a:lnTo>
                  <a:lnTo>
                    <a:pt x="2957" y="6017"/>
                  </a:lnTo>
                  <a:lnTo>
                    <a:pt x="2960" y="6018"/>
                  </a:lnTo>
                  <a:lnTo>
                    <a:pt x="2962" y="6020"/>
                  </a:lnTo>
                  <a:lnTo>
                    <a:pt x="2964" y="6021"/>
                  </a:lnTo>
                  <a:lnTo>
                    <a:pt x="2967" y="6022"/>
                  </a:lnTo>
                  <a:lnTo>
                    <a:pt x="2969" y="6022"/>
                  </a:lnTo>
                  <a:lnTo>
                    <a:pt x="2972" y="6023"/>
                  </a:lnTo>
                  <a:lnTo>
                    <a:pt x="2975" y="6024"/>
                  </a:lnTo>
                  <a:lnTo>
                    <a:pt x="2978" y="6025"/>
                  </a:lnTo>
                  <a:lnTo>
                    <a:pt x="2981" y="6025"/>
                  </a:lnTo>
                  <a:lnTo>
                    <a:pt x="2984" y="6026"/>
                  </a:lnTo>
                  <a:lnTo>
                    <a:pt x="2988" y="6026"/>
                  </a:lnTo>
                  <a:lnTo>
                    <a:pt x="2991" y="6027"/>
                  </a:lnTo>
                  <a:lnTo>
                    <a:pt x="2994" y="6027"/>
                  </a:lnTo>
                  <a:lnTo>
                    <a:pt x="2999" y="6027"/>
                  </a:lnTo>
                  <a:lnTo>
                    <a:pt x="3704" y="6027"/>
                  </a:lnTo>
                  <a:lnTo>
                    <a:pt x="3709" y="6027"/>
                  </a:lnTo>
                  <a:lnTo>
                    <a:pt x="3712" y="6027"/>
                  </a:lnTo>
                  <a:lnTo>
                    <a:pt x="3715" y="6026"/>
                  </a:lnTo>
                  <a:lnTo>
                    <a:pt x="3719" y="6026"/>
                  </a:lnTo>
                  <a:lnTo>
                    <a:pt x="3722" y="6025"/>
                  </a:lnTo>
                  <a:lnTo>
                    <a:pt x="3725" y="6025"/>
                  </a:lnTo>
                  <a:lnTo>
                    <a:pt x="3728" y="6024"/>
                  </a:lnTo>
                  <a:lnTo>
                    <a:pt x="3731" y="6023"/>
                  </a:lnTo>
                  <a:lnTo>
                    <a:pt x="3734" y="6022"/>
                  </a:lnTo>
                  <a:lnTo>
                    <a:pt x="3737" y="6021"/>
                  </a:lnTo>
                  <a:lnTo>
                    <a:pt x="3740" y="6020"/>
                  </a:lnTo>
                  <a:lnTo>
                    <a:pt x="3742" y="6019"/>
                  </a:lnTo>
                  <a:lnTo>
                    <a:pt x="3745" y="6018"/>
                  </a:lnTo>
                  <a:lnTo>
                    <a:pt x="3747" y="6017"/>
                  </a:lnTo>
                  <a:lnTo>
                    <a:pt x="3749" y="6016"/>
                  </a:lnTo>
                  <a:lnTo>
                    <a:pt x="3752" y="6014"/>
                  </a:lnTo>
                  <a:lnTo>
                    <a:pt x="3754" y="6012"/>
                  </a:lnTo>
                  <a:lnTo>
                    <a:pt x="3757" y="6009"/>
                  </a:lnTo>
                  <a:lnTo>
                    <a:pt x="3760" y="6007"/>
                  </a:lnTo>
                  <a:lnTo>
                    <a:pt x="3763" y="6005"/>
                  </a:lnTo>
                  <a:lnTo>
                    <a:pt x="3765" y="6002"/>
                  </a:lnTo>
                  <a:lnTo>
                    <a:pt x="3768" y="6000"/>
                  </a:lnTo>
                  <a:lnTo>
                    <a:pt x="3770" y="5997"/>
                  </a:lnTo>
                  <a:lnTo>
                    <a:pt x="3772" y="5994"/>
                  </a:lnTo>
                  <a:lnTo>
                    <a:pt x="3775" y="5991"/>
                  </a:lnTo>
                  <a:lnTo>
                    <a:pt x="3777" y="5989"/>
                  </a:lnTo>
                  <a:lnTo>
                    <a:pt x="3779" y="5986"/>
                  </a:lnTo>
                  <a:lnTo>
                    <a:pt x="3779" y="5985"/>
                  </a:lnTo>
                  <a:lnTo>
                    <a:pt x="3779" y="5984"/>
                  </a:lnTo>
                  <a:lnTo>
                    <a:pt x="3781" y="5981"/>
                  </a:lnTo>
                  <a:lnTo>
                    <a:pt x="3782" y="5978"/>
                  </a:lnTo>
                  <a:lnTo>
                    <a:pt x="3784" y="5974"/>
                  </a:lnTo>
                  <a:lnTo>
                    <a:pt x="3785" y="5971"/>
                  </a:lnTo>
                  <a:lnTo>
                    <a:pt x="3786" y="5968"/>
                  </a:lnTo>
                  <a:lnTo>
                    <a:pt x="3787" y="5965"/>
                  </a:lnTo>
                  <a:lnTo>
                    <a:pt x="3788" y="5961"/>
                  </a:lnTo>
                  <a:lnTo>
                    <a:pt x="3788" y="5958"/>
                  </a:lnTo>
                  <a:lnTo>
                    <a:pt x="3789" y="5955"/>
                  </a:lnTo>
                  <a:lnTo>
                    <a:pt x="3789" y="5951"/>
                  </a:lnTo>
                  <a:lnTo>
                    <a:pt x="3790" y="5948"/>
                  </a:lnTo>
                  <a:lnTo>
                    <a:pt x="3790" y="5945"/>
                  </a:lnTo>
                  <a:lnTo>
                    <a:pt x="3790" y="5941"/>
                  </a:lnTo>
                  <a:lnTo>
                    <a:pt x="3790" y="5236"/>
                  </a:lnTo>
                  <a:lnTo>
                    <a:pt x="3790" y="5232"/>
                  </a:lnTo>
                  <a:lnTo>
                    <a:pt x="3790" y="5229"/>
                  </a:lnTo>
                  <a:lnTo>
                    <a:pt x="3789" y="5226"/>
                  </a:lnTo>
                  <a:lnTo>
                    <a:pt x="3789" y="5223"/>
                  </a:lnTo>
                  <a:lnTo>
                    <a:pt x="3789" y="5220"/>
                  </a:lnTo>
                  <a:lnTo>
                    <a:pt x="3788" y="5217"/>
                  </a:lnTo>
                  <a:lnTo>
                    <a:pt x="3787" y="5213"/>
                  </a:lnTo>
                  <a:lnTo>
                    <a:pt x="3786" y="5210"/>
                  </a:lnTo>
                  <a:lnTo>
                    <a:pt x="3785" y="5207"/>
                  </a:lnTo>
                  <a:lnTo>
                    <a:pt x="3784" y="5204"/>
                  </a:lnTo>
                  <a:lnTo>
                    <a:pt x="3783" y="5201"/>
                  </a:lnTo>
                  <a:lnTo>
                    <a:pt x="3781" y="5197"/>
                  </a:lnTo>
                  <a:lnTo>
                    <a:pt x="3780" y="5194"/>
                  </a:lnTo>
                  <a:lnTo>
                    <a:pt x="3779" y="5192"/>
                  </a:lnTo>
                  <a:lnTo>
                    <a:pt x="3778" y="5191"/>
                  </a:lnTo>
                  <a:lnTo>
                    <a:pt x="3776" y="5188"/>
                  </a:lnTo>
                  <a:lnTo>
                    <a:pt x="3774" y="5185"/>
                  </a:lnTo>
                  <a:lnTo>
                    <a:pt x="3772" y="5182"/>
                  </a:lnTo>
                  <a:lnTo>
                    <a:pt x="3770" y="5180"/>
                  </a:lnTo>
                  <a:lnTo>
                    <a:pt x="3767" y="5177"/>
                  </a:lnTo>
                  <a:lnTo>
                    <a:pt x="3765" y="5175"/>
                  </a:lnTo>
                  <a:lnTo>
                    <a:pt x="3763" y="5173"/>
                  </a:lnTo>
                  <a:lnTo>
                    <a:pt x="3760" y="5171"/>
                  </a:lnTo>
                  <a:lnTo>
                    <a:pt x="3758" y="5169"/>
                  </a:lnTo>
                  <a:lnTo>
                    <a:pt x="3756" y="5167"/>
                  </a:lnTo>
                  <a:lnTo>
                    <a:pt x="3753" y="5165"/>
                  </a:lnTo>
                  <a:lnTo>
                    <a:pt x="3751" y="5164"/>
                  </a:lnTo>
                  <a:lnTo>
                    <a:pt x="3748" y="5162"/>
                  </a:lnTo>
                  <a:lnTo>
                    <a:pt x="3745" y="5160"/>
                  </a:lnTo>
                  <a:lnTo>
                    <a:pt x="3742" y="5159"/>
                  </a:lnTo>
                  <a:lnTo>
                    <a:pt x="3739" y="5157"/>
                  </a:lnTo>
                  <a:lnTo>
                    <a:pt x="3736" y="5156"/>
                  </a:lnTo>
                  <a:lnTo>
                    <a:pt x="3733" y="5155"/>
                  </a:lnTo>
                  <a:lnTo>
                    <a:pt x="3730" y="5154"/>
                  </a:lnTo>
                  <a:lnTo>
                    <a:pt x="3727" y="5153"/>
                  </a:lnTo>
                  <a:lnTo>
                    <a:pt x="3724" y="5152"/>
                  </a:lnTo>
                  <a:lnTo>
                    <a:pt x="3720" y="5152"/>
                  </a:lnTo>
                  <a:lnTo>
                    <a:pt x="3717" y="5151"/>
                  </a:lnTo>
                  <a:lnTo>
                    <a:pt x="3714" y="5151"/>
                  </a:lnTo>
                  <a:lnTo>
                    <a:pt x="3711" y="5150"/>
                  </a:lnTo>
                  <a:close/>
                  <a:moveTo>
                    <a:pt x="2972" y="2732"/>
                  </a:moveTo>
                  <a:lnTo>
                    <a:pt x="2981" y="2731"/>
                  </a:lnTo>
                  <a:lnTo>
                    <a:pt x="2986" y="2731"/>
                  </a:lnTo>
                  <a:lnTo>
                    <a:pt x="2995" y="2731"/>
                  </a:lnTo>
                  <a:lnTo>
                    <a:pt x="2998" y="2731"/>
                  </a:lnTo>
                  <a:lnTo>
                    <a:pt x="3705" y="2731"/>
                  </a:lnTo>
                  <a:lnTo>
                    <a:pt x="3708" y="2731"/>
                  </a:lnTo>
                  <a:lnTo>
                    <a:pt x="3717" y="2731"/>
                  </a:lnTo>
                  <a:lnTo>
                    <a:pt x="3722" y="2731"/>
                  </a:lnTo>
                  <a:lnTo>
                    <a:pt x="3731" y="2732"/>
                  </a:lnTo>
                  <a:lnTo>
                    <a:pt x="3737" y="2732"/>
                  </a:lnTo>
                  <a:lnTo>
                    <a:pt x="3745" y="2733"/>
                  </a:lnTo>
                  <a:lnTo>
                    <a:pt x="3751" y="2734"/>
                  </a:lnTo>
                  <a:lnTo>
                    <a:pt x="3760" y="2735"/>
                  </a:lnTo>
                  <a:lnTo>
                    <a:pt x="3765" y="2736"/>
                  </a:lnTo>
                  <a:lnTo>
                    <a:pt x="3774" y="2737"/>
                  </a:lnTo>
                  <a:lnTo>
                    <a:pt x="3779" y="2738"/>
                  </a:lnTo>
                  <a:lnTo>
                    <a:pt x="3788" y="2740"/>
                  </a:lnTo>
                  <a:lnTo>
                    <a:pt x="3793" y="2741"/>
                  </a:lnTo>
                  <a:lnTo>
                    <a:pt x="3802" y="2743"/>
                  </a:lnTo>
                  <a:lnTo>
                    <a:pt x="3807" y="2745"/>
                  </a:lnTo>
                  <a:lnTo>
                    <a:pt x="3815" y="2747"/>
                  </a:lnTo>
                  <a:lnTo>
                    <a:pt x="3820" y="2749"/>
                  </a:lnTo>
                  <a:lnTo>
                    <a:pt x="3829" y="2751"/>
                  </a:lnTo>
                  <a:lnTo>
                    <a:pt x="3834" y="2753"/>
                  </a:lnTo>
                  <a:lnTo>
                    <a:pt x="3842" y="2756"/>
                  </a:lnTo>
                  <a:lnTo>
                    <a:pt x="3847" y="2758"/>
                  </a:lnTo>
                  <a:lnTo>
                    <a:pt x="3855" y="2761"/>
                  </a:lnTo>
                  <a:lnTo>
                    <a:pt x="3860" y="2763"/>
                  </a:lnTo>
                  <a:lnTo>
                    <a:pt x="3868" y="2767"/>
                  </a:lnTo>
                  <a:lnTo>
                    <a:pt x="3873" y="2769"/>
                  </a:lnTo>
                  <a:lnTo>
                    <a:pt x="3881" y="2773"/>
                  </a:lnTo>
                  <a:lnTo>
                    <a:pt x="3886" y="2775"/>
                  </a:lnTo>
                  <a:lnTo>
                    <a:pt x="3893" y="2780"/>
                  </a:lnTo>
                  <a:lnTo>
                    <a:pt x="3902" y="2785"/>
                  </a:lnTo>
                  <a:lnTo>
                    <a:pt x="3910" y="2789"/>
                  </a:lnTo>
                  <a:lnTo>
                    <a:pt x="3914" y="2792"/>
                  </a:lnTo>
                  <a:lnTo>
                    <a:pt x="3922" y="2797"/>
                  </a:lnTo>
                  <a:lnTo>
                    <a:pt x="3926" y="2800"/>
                  </a:lnTo>
                  <a:lnTo>
                    <a:pt x="3933" y="2805"/>
                  </a:lnTo>
                  <a:lnTo>
                    <a:pt x="3937" y="2809"/>
                  </a:lnTo>
                  <a:lnTo>
                    <a:pt x="3944" y="2814"/>
                  </a:lnTo>
                  <a:lnTo>
                    <a:pt x="3948" y="2817"/>
                  </a:lnTo>
                  <a:lnTo>
                    <a:pt x="3955" y="2823"/>
                  </a:lnTo>
                  <a:lnTo>
                    <a:pt x="3959" y="2826"/>
                  </a:lnTo>
                  <a:lnTo>
                    <a:pt x="3965" y="2832"/>
                  </a:lnTo>
                  <a:lnTo>
                    <a:pt x="3969" y="2836"/>
                  </a:lnTo>
                  <a:lnTo>
                    <a:pt x="3975" y="2842"/>
                  </a:lnTo>
                  <a:lnTo>
                    <a:pt x="3979" y="2846"/>
                  </a:lnTo>
                  <a:lnTo>
                    <a:pt x="3985" y="2852"/>
                  </a:lnTo>
                  <a:lnTo>
                    <a:pt x="3989" y="2856"/>
                  </a:lnTo>
                  <a:lnTo>
                    <a:pt x="3995" y="2862"/>
                  </a:lnTo>
                  <a:lnTo>
                    <a:pt x="3998" y="2866"/>
                  </a:lnTo>
                  <a:lnTo>
                    <a:pt x="4004" y="2873"/>
                  </a:lnTo>
                  <a:lnTo>
                    <a:pt x="4007" y="2877"/>
                  </a:lnTo>
                  <a:lnTo>
                    <a:pt x="4012" y="2884"/>
                  </a:lnTo>
                  <a:lnTo>
                    <a:pt x="4016" y="2888"/>
                  </a:lnTo>
                  <a:lnTo>
                    <a:pt x="4021" y="2895"/>
                  </a:lnTo>
                  <a:lnTo>
                    <a:pt x="4024" y="2899"/>
                  </a:lnTo>
                  <a:lnTo>
                    <a:pt x="4029" y="2907"/>
                  </a:lnTo>
                  <a:lnTo>
                    <a:pt x="4032" y="2911"/>
                  </a:lnTo>
                  <a:lnTo>
                    <a:pt x="4036" y="2919"/>
                  </a:lnTo>
                  <a:lnTo>
                    <a:pt x="4041" y="2928"/>
                  </a:lnTo>
                  <a:lnTo>
                    <a:pt x="4046" y="2935"/>
                  </a:lnTo>
                  <a:lnTo>
                    <a:pt x="4048" y="2940"/>
                  </a:lnTo>
                  <a:lnTo>
                    <a:pt x="4052" y="2948"/>
                  </a:lnTo>
                  <a:lnTo>
                    <a:pt x="4054" y="2953"/>
                  </a:lnTo>
                  <a:lnTo>
                    <a:pt x="4058" y="2961"/>
                  </a:lnTo>
                  <a:lnTo>
                    <a:pt x="4060" y="2966"/>
                  </a:lnTo>
                  <a:lnTo>
                    <a:pt x="4063" y="2974"/>
                  </a:lnTo>
                  <a:lnTo>
                    <a:pt x="4065" y="2979"/>
                  </a:lnTo>
                  <a:lnTo>
                    <a:pt x="4068" y="2987"/>
                  </a:lnTo>
                  <a:lnTo>
                    <a:pt x="4070" y="2992"/>
                  </a:lnTo>
                  <a:lnTo>
                    <a:pt x="4072" y="3001"/>
                  </a:lnTo>
                  <a:lnTo>
                    <a:pt x="4074" y="3006"/>
                  </a:lnTo>
                  <a:lnTo>
                    <a:pt x="4076" y="3014"/>
                  </a:lnTo>
                  <a:lnTo>
                    <a:pt x="4078" y="3019"/>
                  </a:lnTo>
                  <a:lnTo>
                    <a:pt x="4080" y="3028"/>
                  </a:lnTo>
                  <a:lnTo>
                    <a:pt x="4081" y="3033"/>
                  </a:lnTo>
                  <a:lnTo>
                    <a:pt x="4083" y="3042"/>
                  </a:lnTo>
                  <a:lnTo>
                    <a:pt x="4084" y="3047"/>
                  </a:lnTo>
                  <a:lnTo>
                    <a:pt x="4085" y="3056"/>
                  </a:lnTo>
                  <a:lnTo>
                    <a:pt x="4086" y="3061"/>
                  </a:lnTo>
                  <a:lnTo>
                    <a:pt x="4087" y="3070"/>
                  </a:lnTo>
                  <a:lnTo>
                    <a:pt x="4088" y="3076"/>
                  </a:lnTo>
                  <a:lnTo>
                    <a:pt x="4089" y="3084"/>
                  </a:lnTo>
                  <a:lnTo>
                    <a:pt x="4089" y="3090"/>
                  </a:lnTo>
                  <a:lnTo>
                    <a:pt x="4090" y="3099"/>
                  </a:lnTo>
                  <a:lnTo>
                    <a:pt x="4090" y="3104"/>
                  </a:lnTo>
                  <a:lnTo>
                    <a:pt x="4090" y="3113"/>
                  </a:lnTo>
                  <a:lnTo>
                    <a:pt x="4090" y="3116"/>
                  </a:lnTo>
                  <a:lnTo>
                    <a:pt x="4090" y="3823"/>
                  </a:lnTo>
                  <a:lnTo>
                    <a:pt x="4090" y="3826"/>
                  </a:lnTo>
                  <a:lnTo>
                    <a:pt x="4090" y="3835"/>
                  </a:lnTo>
                  <a:lnTo>
                    <a:pt x="4090" y="3840"/>
                  </a:lnTo>
                  <a:lnTo>
                    <a:pt x="4089" y="3849"/>
                  </a:lnTo>
                  <a:lnTo>
                    <a:pt x="4089" y="3855"/>
                  </a:lnTo>
                  <a:lnTo>
                    <a:pt x="4088" y="3863"/>
                  </a:lnTo>
                  <a:lnTo>
                    <a:pt x="4087" y="3869"/>
                  </a:lnTo>
                  <a:lnTo>
                    <a:pt x="4086" y="3878"/>
                  </a:lnTo>
                  <a:lnTo>
                    <a:pt x="4085" y="3883"/>
                  </a:lnTo>
                  <a:lnTo>
                    <a:pt x="4084" y="3892"/>
                  </a:lnTo>
                  <a:lnTo>
                    <a:pt x="4083" y="3897"/>
                  </a:lnTo>
                  <a:lnTo>
                    <a:pt x="4081" y="3906"/>
                  </a:lnTo>
                  <a:lnTo>
                    <a:pt x="4080" y="3911"/>
                  </a:lnTo>
                  <a:lnTo>
                    <a:pt x="4078" y="3920"/>
                  </a:lnTo>
                  <a:lnTo>
                    <a:pt x="4076" y="3925"/>
                  </a:lnTo>
                  <a:lnTo>
                    <a:pt x="4074" y="3933"/>
                  </a:lnTo>
                  <a:lnTo>
                    <a:pt x="4072" y="3939"/>
                  </a:lnTo>
                  <a:lnTo>
                    <a:pt x="4070" y="3947"/>
                  </a:lnTo>
                  <a:lnTo>
                    <a:pt x="4068" y="3952"/>
                  </a:lnTo>
                  <a:lnTo>
                    <a:pt x="4065" y="3960"/>
                  </a:lnTo>
                  <a:lnTo>
                    <a:pt x="4063" y="3965"/>
                  </a:lnTo>
                  <a:lnTo>
                    <a:pt x="4059" y="3973"/>
                  </a:lnTo>
                  <a:lnTo>
                    <a:pt x="4057" y="3979"/>
                  </a:lnTo>
                  <a:lnTo>
                    <a:pt x="4054" y="3986"/>
                  </a:lnTo>
                  <a:lnTo>
                    <a:pt x="4051" y="3992"/>
                  </a:lnTo>
                  <a:lnTo>
                    <a:pt x="4047" y="3999"/>
                  </a:lnTo>
                  <a:lnTo>
                    <a:pt x="4045" y="4004"/>
                  </a:lnTo>
                  <a:lnTo>
                    <a:pt x="4041" y="4012"/>
                  </a:lnTo>
                  <a:lnTo>
                    <a:pt x="4037" y="4018"/>
                  </a:lnTo>
                  <a:lnTo>
                    <a:pt x="4033" y="4026"/>
                  </a:lnTo>
                  <a:lnTo>
                    <a:pt x="4030" y="4030"/>
                  </a:lnTo>
                  <a:lnTo>
                    <a:pt x="4025" y="4038"/>
                  </a:lnTo>
                  <a:lnTo>
                    <a:pt x="4022" y="4042"/>
                  </a:lnTo>
                  <a:lnTo>
                    <a:pt x="4016" y="4049"/>
                  </a:lnTo>
                  <a:lnTo>
                    <a:pt x="4013" y="4054"/>
                  </a:lnTo>
                  <a:lnTo>
                    <a:pt x="4008" y="4061"/>
                  </a:lnTo>
                  <a:lnTo>
                    <a:pt x="4004" y="4065"/>
                  </a:lnTo>
                  <a:lnTo>
                    <a:pt x="3999" y="4072"/>
                  </a:lnTo>
                  <a:lnTo>
                    <a:pt x="3995" y="4076"/>
                  </a:lnTo>
                  <a:lnTo>
                    <a:pt x="3989" y="4083"/>
                  </a:lnTo>
                  <a:lnTo>
                    <a:pt x="3986" y="4086"/>
                  </a:lnTo>
                  <a:lnTo>
                    <a:pt x="3980" y="4093"/>
                  </a:lnTo>
                  <a:lnTo>
                    <a:pt x="3976" y="4097"/>
                  </a:lnTo>
                  <a:lnTo>
                    <a:pt x="3970" y="4103"/>
                  </a:lnTo>
                  <a:lnTo>
                    <a:pt x="3966" y="4106"/>
                  </a:lnTo>
                  <a:lnTo>
                    <a:pt x="3959" y="4112"/>
                  </a:lnTo>
                  <a:lnTo>
                    <a:pt x="3955" y="4116"/>
                  </a:lnTo>
                  <a:lnTo>
                    <a:pt x="3948" y="4121"/>
                  </a:lnTo>
                  <a:lnTo>
                    <a:pt x="3944" y="4125"/>
                  </a:lnTo>
                  <a:lnTo>
                    <a:pt x="3937" y="4130"/>
                  </a:lnTo>
                  <a:lnTo>
                    <a:pt x="3933" y="4134"/>
                  </a:lnTo>
                  <a:lnTo>
                    <a:pt x="3926" y="4139"/>
                  </a:lnTo>
                  <a:lnTo>
                    <a:pt x="3922" y="4142"/>
                  </a:lnTo>
                  <a:lnTo>
                    <a:pt x="3914" y="4147"/>
                  </a:lnTo>
                  <a:lnTo>
                    <a:pt x="3910" y="4150"/>
                  </a:lnTo>
                  <a:lnTo>
                    <a:pt x="3902" y="4154"/>
                  </a:lnTo>
                  <a:lnTo>
                    <a:pt x="3893" y="4159"/>
                  </a:lnTo>
                  <a:lnTo>
                    <a:pt x="3886" y="4164"/>
                  </a:lnTo>
                  <a:lnTo>
                    <a:pt x="3881" y="4166"/>
                  </a:lnTo>
                  <a:lnTo>
                    <a:pt x="3873" y="4170"/>
                  </a:lnTo>
                  <a:lnTo>
                    <a:pt x="3868" y="4172"/>
                  </a:lnTo>
                  <a:lnTo>
                    <a:pt x="3860" y="4176"/>
                  </a:lnTo>
                  <a:lnTo>
                    <a:pt x="3855" y="4178"/>
                  </a:lnTo>
                  <a:lnTo>
                    <a:pt x="3847" y="4181"/>
                  </a:lnTo>
                  <a:lnTo>
                    <a:pt x="3842" y="4183"/>
                  </a:lnTo>
                  <a:lnTo>
                    <a:pt x="3834" y="4186"/>
                  </a:lnTo>
                  <a:lnTo>
                    <a:pt x="3829" y="4188"/>
                  </a:lnTo>
                  <a:lnTo>
                    <a:pt x="3820" y="4190"/>
                  </a:lnTo>
                  <a:lnTo>
                    <a:pt x="3815" y="4192"/>
                  </a:lnTo>
                  <a:lnTo>
                    <a:pt x="3807" y="4194"/>
                  </a:lnTo>
                  <a:lnTo>
                    <a:pt x="3802" y="4196"/>
                  </a:lnTo>
                  <a:lnTo>
                    <a:pt x="3793" y="4198"/>
                  </a:lnTo>
                  <a:lnTo>
                    <a:pt x="3788" y="4199"/>
                  </a:lnTo>
                  <a:lnTo>
                    <a:pt x="3779" y="4201"/>
                  </a:lnTo>
                  <a:lnTo>
                    <a:pt x="3774" y="4202"/>
                  </a:lnTo>
                  <a:lnTo>
                    <a:pt x="3765" y="4203"/>
                  </a:lnTo>
                  <a:lnTo>
                    <a:pt x="3760" y="4204"/>
                  </a:lnTo>
                  <a:lnTo>
                    <a:pt x="3751" y="4205"/>
                  </a:lnTo>
                  <a:lnTo>
                    <a:pt x="3745" y="4206"/>
                  </a:lnTo>
                  <a:lnTo>
                    <a:pt x="3737" y="4207"/>
                  </a:lnTo>
                  <a:lnTo>
                    <a:pt x="3731" y="4207"/>
                  </a:lnTo>
                  <a:lnTo>
                    <a:pt x="3722" y="4208"/>
                  </a:lnTo>
                  <a:lnTo>
                    <a:pt x="3717" y="4208"/>
                  </a:lnTo>
                  <a:lnTo>
                    <a:pt x="3708" y="4208"/>
                  </a:lnTo>
                  <a:lnTo>
                    <a:pt x="3705" y="4208"/>
                  </a:lnTo>
                  <a:lnTo>
                    <a:pt x="2998" y="4208"/>
                  </a:lnTo>
                  <a:lnTo>
                    <a:pt x="2995" y="4208"/>
                  </a:lnTo>
                  <a:lnTo>
                    <a:pt x="2986" y="4208"/>
                  </a:lnTo>
                  <a:lnTo>
                    <a:pt x="2981" y="4208"/>
                  </a:lnTo>
                  <a:lnTo>
                    <a:pt x="2972" y="4207"/>
                  </a:lnTo>
                  <a:lnTo>
                    <a:pt x="2966" y="4207"/>
                  </a:lnTo>
                  <a:lnTo>
                    <a:pt x="2958" y="4206"/>
                  </a:lnTo>
                  <a:lnTo>
                    <a:pt x="2952" y="4205"/>
                  </a:lnTo>
                  <a:lnTo>
                    <a:pt x="2943" y="4204"/>
                  </a:lnTo>
                  <a:lnTo>
                    <a:pt x="2938" y="4203"/>
                  </a:lnTo>
                  <a:lnTo>
                    <a:pt x="2929" y="4202"/>
                  </a:lnTo>
                  <a:lnTo>
                    <a:pt x="2924" y="4201"/>
                  </a:lnTo>
                  <a:lnTo>
                    <a:pt x="2915" y="4199"/>
                  </a:lnTo>
                  <a:lnTo>
                    <a:pt x="2910" y="4198"/>
                  </a:lnTo>
                  <a:lnTo>
                    <a:pt x="2901" y="4196"/>
                  </a:lnTo>
                  <a:lnTo>
                    <a:pt x="2896" y="4194"/>
                  </a:lnTo>
                  <a:lnTo>
                    <a:pt x="2888" y="4192"/>
                  </a:lnTo>
                  <a:lnTo>
                    <a:pt x="2882" y="4190"/>
                  </a:lnTo>
                  <a:lnTo>
                    <a:pt x="2874" y="4188"/>
                  </a:lnTo>
                  <a:lnTo>
                    <a:pt x="2869" y="4186"/>
                  </a:lnTo>
                  <a:lnTo>
                    <a:pt x="2861" y="4183"/>
                  </a:lnTo>
                  <a:lnTo>
                    <a:pt x="2856" y="4181"/>
                  </a:lnTo>
                  <a:lnTo>
                    <a:pt x="2848" y="4177"/>
                  </a:lnTo>
                  <a:lnTo>
                    <a:pt x="2842" y="4175"/>
                  </a:lnTo>
                  <a:lnTo>
                    <a:pt x="2835" y="4172"/>
                  </a:lnTo>
                  <a:lnTo>
                    <a:pt x="2829" y="4169"/>
                  </a:lnTo>
                  <a:lnTo>
                    <a:pt x="2822" y="4165"/>
                  </a:lnTo>
                  <a:lnTo>
                    <a:pt x="2817" y="4163"/>
                  </a:lnTo>
                  <a:lnTo>
                    <a:pt x="2809" y="4159"/>
                  </a:lnTo>
                  <a:lnTo>
                    <a:pt x="2803" y="4155"/>
                  </a:lnTo>
                  <a:lnTo>
                    <a:pt x="2795" y="4151"/>
                  </a:lnTo>
                  <a:lnTo>
                    <a:pt x="2791" y="4148"/>
                  </a:lnTo>
                  <a:lnTo>
                    <a:pt x="2783" y="4143"/>
                  </a:lnTo>
                  <a:lnTo>
                    <a:pt x="2779" y="4140"/>
                  </a:lnTo>
                  <a:lnTo>
                    <a:pt x="2772" y="4134"/>
                  </a:lnTo>
                  <a:lnTo>
                    <a:pt x="2767" y="4131"/>
                  </a:lnTo>
                  <a:lnTo>
                    <a:pt x="2760" y="4126"/>
                  </a:lnTo>
                  <a:lnTo>
                    <a:pt x="2756" y="4122"/>
                  </a:lnTo>
                  <a:lnTo>
                    <a:pt x="2749" y="4117"/>
                  </a:lnTo>
                  <a:lnTo>
                    <a:pt x="2745" y="4113"/>
                  </a:lnTo>
                  <a:lnTo>
                    <a:pt x="2738" y="4107"/>
                  </a:lnTo>
                  <a:lnTo>
                    <a:pt x="2734" y="4103"/>
                  </a:lnTo>
                  <a:lnTo>
                    <a:pt x="2728" y="4097"/>
                  </a:lnTo>
                  <a:lnTo>
                    <a:pt x="2724" y="4093"/>
                  </a:lnTo>
                  <a:lnTo>
                    <a:pt x="2718" y="4087"/>
                  </a:lnTo>
                  <a:lnTo>
                    <a:pt x="2714" y="4083"/>
                  </a:lnTo>
                  <a:lnTo>
                    <a:pt x="2708" y="4076"/>
                  </a:lnTo>
                  <a:lnTo>
                    <a:pt x="2704" y="4072"/>
                  </a:lnTo>
                  <a:lnTo>
                    <a:pt x="2699" y="4065"/>
                  </a:lnTo>
                  <a:lnTo>
                    <a:pt x="2695" y="4061"/>
                  </a:lnTo>
                  <a:lnTo>
                    <a:pt x="2690" y="4054"/>
                  </a:lnTo>
                  <a:lnTo>
                    <a:pt x="2687" y="4049"/>
                  </a:lnTo>
                  <a:lnTo>
                    <a:pt x="2681" y="4042"/>
                  </a:lnTo>
                  <a:lnTo>
                    <a:pt x="2678" y="4038"/>
                  </a:lnTo>
                  <a:lnTo>
                    <a:pt x="2673" y="4030"/>
                  </a:lnTo>
                  <a:lnTo>
                    <a:pt x="2670" y="4026"/>
                  </a:lnTo>
                  <a:lnTo>
                    <a:pt x="2666" y="4018"/>
                  </a:lnTo>
                  <a:lnTo>
                    <a:pt x="2662" y="4012"/>
                  </a:lnTo>
                  <a:lnTo>
                    <a:pt x="2658" y="4004"/>
                  </a:lnTo>
                  <a:lnTo>
                    <a:pt x="2656" y="3999"/>
                  </a:lnTo>
                  <a:lnTo>
                    <a:pt x="2652" y="3992"/>
                  </a:lnTo>
                  <a:lnTo>
                    <a:pt x="2649" y="3986"/>
                  </a:lnTo>
                  <a:lnTo>
                    <a:pt x="2646" y="3979"/>
                  </a:lnTo>
                  <a:lnTo>
                    <a:pt x="2644" y="3973"/>
                  </a:lnTo>
                  <a:lnTo>
                    <a:pt x="2640" y="3965"/>
                  </a:lnTo>
                  <a:lnTo>
                    <a:pt x="2638" y="3960"/>
                  </a:lnTo>
                  <a:lnTo>
                    <a:pt x="2635" y="3952"/>
                  </a:lnTo>
                  <a:lnTo>
                    <a:pt x="2633" y="3947"/>
                  </a:lnTo>
                  <a:lnTo>
                    <a:pt x="2631" y="3939"/>
                  </a:lnTo>
                  <a:lnTo>
                    <a:pt x="2629" y="3933"/>
                  </a:lnTo>
                  <a:lnTo>
                    <a:pt x="2627" y="3925"/>
                  </a:lnTo>
                  <a:lnTo>
                    <a:pt x="2625" y="3920"/>
                  </a:lnTo>
                  <a:lnTo>
                    <a:pt x="2623" y="3911"/>
                  </a:lnTo>
                  <a:lnTo>
                    <a:pt x="2622" y="3906"/>
                  </a:lnTo>
                  <a:lnTo>
                    <a:pt x="2620" y="3897"/>
                  </a:lnTo>
                  <a:lnTo>
                    <a:pt x="2619" y="3892"/>
                  </a:lnTo>
                  <a:lnTo>
                    <a:pt x="2618" y="3883"/>
                  </a:lnTo>
                  <a:lnTo>
                    <a:pt x="2617" y="3878"/>
                  </a:lnTo>
                  <a:lnTo>
                    <a:pt x="2616" y="3869"/>
                  </a:lnTo>
                  <a:lnTo>
                    <a:pt x="2615" y="3863"/>
                  </a:lnTo>
                  <a:lnTo>
                    <a:pt x="2614" y="3855"/>
                  </a:lnTo>
                  <a:lnTo>
                    <a:pt x="2614" y="3849"/>
                  </a:lnTo>
                  <a:lnTo>
                    <a:pt x="2613" y="3840"/>
                  </a:lnTo>
                  <a:lnTo>
                    <a:pt x="2613" y="3835"/>
                  </a:lnTo>
                  <a:lnTo>
                    <a:pt x="2613" y="3826"/>
                  </a:lnTo>
                  <a:lnTo>
                    <a:pt x="2613" y="3823"/>
                  </a:lnTo>
                  <a:lnTo>
                    <a:pt x="2613" y="3116"/>
                  </a:lnTo>
                  <a:lnTo>
                    <a:pt x="2613" y="3113"/>
                  </a:lnTo>
                  <a:lnTo>
                    <a:pt x="2613" y="3104"/>
                  </a:lnTo>
                  <a:lnTo>
                    <a:pt x="2613" y="3099"/>
                  </a:lnTo>
                  <a:lnTo>
                    <a:pt x="2614" y="3090"/>
                  </a:lnTo>
                  <a:lnTo>
                    <a:pt x="2614" y="3084"/>
                  </a:lnTo>
                  <a:lnTo>
                    <a:pt x="2615" y="3076"/>
                  </a:lnTo>
                  <a:lnTo>
                    <a:pt x="2616" y="3070"/>
                  </a:lnTo>
                  <a:lnTo>
                    <a:pt x="2617" y="3061"/>
                  </a:lnTo>
                  <a:lnTo>
                    <a:pt x="2618" y="3056"/>
                  </a:lnTo>
                  <a:lnTo>
                    <a:pt x="2619" y="3047"/>
                  </a:lnTo>
                  <a:lnTo>
                    <a:pt x="2620" y="3042"/>
                  </a:lnTo>
                  <a:lnTo>
                    <a:pt x="2622" y="3033"/>
                  </a:lnTo>
                  <a:lnTo>
                    <a:pt x="2623" y="3028"/>
                  </a:lnTo>
                  <a:lnTo>
                    <a:pt x="2625" y="3019"/>
                  </a:lnTo>
                  <a:lnTo>
                    <a:pt x="2627" y="3014"/>
                  </a:lnTo>
                  <a:lnTo>
                    <a:pt x="2629" y="3006"/>
                  </a:lnTo>
                  <a:lnTo>
                    <a:pt x="2631" y="3001"/>
                  </a:lnTo>
                  <a:lnTo>
                    <a:pt x="2633" y="2992"/>
                  </a:lnTo>
                  <a:lnTo>
                    <a:pt x="2635" y="2987"/>
                  </a:lnTo>
                  <a:lnTo>
                    <a:pt x="2638" y="2979"/>
                  </a:lnTo>
                  <a:lnTo>
                    <a:pt x="2640" y="2974"/>
                  </a:lnTo>
                  <a:lnTo>
                    <a:pt x="2643" y="2966"/>
                  </a:lnTo>
                  <a:lnTo>
                    <a:pt x="2645" y="2961"/>
                  </a:lnTo>
                  <a:lnTo>
                    <a:pt x="2649" y="2953"/>
                  </a:lnTo>
                  <a:lnTo>
                    <a:pt x="2651" y="2948"/>
                  </a:lnTo>
                  <a:lnTo>
                    <a:pt x="2655" y="2940"/>
                  </a:lnTo>
                  <a:lnTo>
                    <a:pt x="2657" y="2935"/>
                  </a:lnTo>
                  <a:lnTo>
                    <a:pt x="2662" y="2928"/>
                  </a:lnTo>
                  <a:lnTo>
                    <a:pt x="2667" y="2919"/>
                  </a:lnTo>
                  <a:lnTo>
                    <a:pt x="2671" y="2911"/>
                  </a:lnTo>
                  <a:lnTo>
                    <a:pt x="2674" y="2907"/>
                  </a:lnTo>
                  <a:lnTo>
                    <a:pt x="2679" y="2899"/>
                  </a:lnTo>
                  <a:lnTo>
                    <a:pt x="2682" y="2895"/>
                  </a:lnTo>
                  <a:lnTo>
                    <a:pt x="2687" y="2888"/>
                  </a:lnTo>
                  <a:lnTo>
                    <a:pt x="2691" y="2884"/>
                  </a:lnTo>
                  <a:lnTo>
                    <a:pt x="2696" y="2877"/>
                  </a:lnTo>
                  <a:lnTo>
                    <a:pt x="2700" y="2873"/>
                  </a:lnTo>
                  <a:lnTo>
                    <a:pt x="2705" y="2866"/>
                  </a:lnTo>
                  <a:lnTo>
                    <a:pt x="2709" y="2862"/>
                  </a:lnTo>
                  <a:lnTo>
                    <a:pt x="2715" y="2855"/>
                  </a:lnTo>
                  <a:lnTo>
                    <a:pt x="2718" y="2851"/>
                  </a:lnTo>
                  <a:lnTo>
                    <a:pt x="2724" y="2845"/>
                  </a:lnTo>
                  <a:lnTo>
                    <a:pt x="2728" y="2841"/>
                  </a:lnTo>
                  <a:lnTo>
                    <a:pt x="2735" y="2835"/>
                  </a:lnTo>
                  <a:lnTo>
                    <a:pt x="2738" y="2832"/>
                  </a:lnTo>
                  <a:lnTo>
                    <a:pt x="2745" y="2826"/>
                  </a:lnTo>
                  <a:lnTo>
                    <a:pt x="2749" y="2822"/>
                  </a:lnTo>
                  <a:lnTo>
                    <a:pt x="2756" y="2817"/>
                  </a:lnTo>
                  <a:lnTo>
                    <a:pt x="2760" y="2813"/>
                  </a:lnTo>
                  <a:lnTo>
                    <a:pt x="2767" y="2808"/>
                  </a:lnTo>
                  <a:lnTo>
                    <a:pt x="2772" y="2805"/>
                  </a:lnTo>
                  <a:lnTo>
                    <a:pt x="2779" y="2799"/>
                  </a:lnTo>
                  <a:lnTo>
                    <a:pt x="2783" y="2796"/>
                  </a:lnTo>
                  <a:lnTo>
                    <a:pt x="2791" y="2791"/>
                  </a:lnTo>
                  <a:lnTo>
                    <a:pt x="2795" y="2788"/>
                  </a:lnTo>
                  <a:lnTo>
                    <a:pt x="2803" y="2784"/>
                  </a:lnTo>
                  <a:lnTo>
                    <a:pt x="2809" y="2780"/>
                  </a:lnTo>
                  <a:lnTo>
                    <a:pt x="2817" y="2776"/>
                  </a:lnTo>
                  <a:lnTo>
                    <a:pt x="2822" y="2774"/>
                  </a:lnTo>
                  <a:lnTo>
                    <a:pt x="2829" y="2770"/>
                  </a:lnTo>
                  <a:lnTo>
                    <a:pt x="2835" y="2767"/>
                  </a:lnTo>
                  <a:lnTo>
                    <a:pt x="2842" y="2764"/>
                  </a:lnTo>
                  <a:lnTo>
                    <a:pt x="2848" y="2762"/>
                  </a:lnTo>
                  <a:lnTo>
                    <a:pt x="2856" y="2758"/>
                  </a:lnTo>
                  <a:lnTo>
                    <a:pt x="2861" y="2756"/>
                  </a:lnTo>
                  <a:lnTo>
                    <a:pt x="2869" y="2753"/>
                  </a:lnTo>
                  <a:lnTo>
                    <a:pt x="2874" y="2751"/>
                  </a:lnTo>
                  <a:lnTo>
                    <a:pt x="2882" y="2749"/>
                  </a:lnTo>
                  <a:lnTo>
                    <a:pt x="2888" y="2747"/>
                  </a:lnTo>
                  <a:lnTo>
                    <a:pt x="2896" y="2745"/>
                  </a:lnTo>
                  <a:lnTo>
                    <a:pt x="2901" y="2743"/>
                  </a:lnTo>
                  <a:lnTo>
                    <a:pt x="2910" y="2741"/>
                  </a:lnTo>
                  <a:lnTo>
                    <a:pt x="2915" y="2740"/>
                  </a:lnTo>
                  <a:lnTo>
                    <a:pt x="2924" y="2738"/>
                  </a:lnTo>
                  <a:lnTo>
                    <a:pt x="2929" y="2737"/>
                  </a:lnTo>
                  <a:lnTo>
                    <a:pt x="2938" y="2736"/>
                  </a:lnTo>
                  <a:lnTo>
                    <a:pt x="2943" y="2735"/>
                  </a:lnTo>
                  <a:lnTo>
                    <a:pt x="2952" y="2734"/>
                  </a:lnTo>
                  <a:lnTo>
                    <a:pt x="2958" y="2733"/>
                  </a:lnTo>
                  <a:lnTo>
                    <a:pt x="2966" y="2732"/>
                  </a:lnTo>
                  <a:lnTo>
                    <a:pt x="2972" y="2732"/>
                  </a:lnTo>
                  <a:close/>
                  <a:moveTo>
                    <a:pt x="3711" y="3031"/>
                  </a:moveTo>
                  <a:lnTo>
                    <a:pt x="3708" y="3031"/>
                  </a:lnTo>
                  <a:lnTo>
                    <a:pt x="3704" y="3031"/>
                  </a:lnTo>
                  <a:lnTo>
                    <a:pt x="2999" y="3031"/>
                  </a:lnTo>
                  <a:lnTo>
                    <a:pt x="2995" y="3031"/>
                  </a:lnTo>
                  <a:lnTo>
                    <a:pt x="2992" y="3031"/>
                  </a:lnTo>
                  <a:lnTo>
                    <a:pt x="2989" y="3032"/>
                  </a:lnTo>
                  <a:lnTo>
                    <a:pt x="2985" y="3032"/>
                  </a:lnTo>
                  <a:lnTo>
                    <a:pt x="2982" y="3033"/>
                  </a:lnTo>
                  <a:lnTo>
                    <a:pt x="2979" y="3033"/>
                  </a:lnTo>
                  <a:lnTo>
                    <a:pt x="2976" y="3034"/>
                  </a:lnTo>
                  <a:lnTo>
                    <a:pt x="2973" y="3035"/>
                  </a:lnTo>
                  <a:lnTo>
                    <a:pt x="2970" y="3036"/>
                  </a:lnTo>
                  <a:lnTo>
                    <a:pt x="2967" y="3037"/>
                  </a:lnTo>
                  <a:lnTo>
                    <a:pt x="2964" y="3038"/>
                  </a:lnTo>
                  <a:lnTo>
                    <a:pt x="2961" y="3039"/>
                  </a:lnTo>
                  <a:lnTo>
                    <a:pt x="2958" y="3041"/>
                  </a:lnTo>
                  <a:lnTo>
                    <a:pt x="2956" y="3042"/>
                  </a:lnTo>
                  <a:lnTo>
                    <a:pt x="2954" y="3043"/>
                  </a:lnTo>
                  <a:lnTo>
                    <a:pt x="2951" y="3045"/>
                  </a:lnTo>
                  <a:lnTo>
                    <a:pt x="2948" y="3047"/>
                  </a:lnTo>
                  <a:lnTo>
                    <a:pt x="2945" y="3049"/>
                  </a:lnTo>
                  <a:lnTo>
                    <a:pt x="2943" y="3052"/>
                  </a:lnTo>
                  <a:lnTo>
                    <a:pt x="2940" y="3054"/>
                  </a:lnTo>
                  <a:lnTo>
                    <a:pt x="2937" y="3056"/>
                  </a:lnTo>
                  <a:lnTo>
                    <a:pt x="2935" y="3059"/>
                  </a:lnTo>
                  <a:lnTo>
                    <a:pt x="2933" y="3061"/>
                  </a:lnTo>
                  <a:lnTo>
                    <a:pt x="2930" y="3064"/>
                  </a:lnTo>
                  <a:lnTo>
                    <a:pt x="2928" y="3067"/>
                  </a:lnTo>
                  <a:lnTo>
                    <a:pt x="2926" y="3070"/>
                  </a:lnTo>
                  <a:lnTo>
                    <a:pt x="2924" y="3072"/>
                  </a:lnTo>
                  <a:lnTo>
                    <a:pt x="2924" y="3073"/>
                  </a:lnTo>
                  <a:lnTo>
                    <a:pt x="2924" y="3074"/>
                  </a:lnTo>
                  <a:lnTo>
                    <a:pt x="2922" y="3077"/>
                  </a:lnTo>
                  <a:lnTo>
                    <a:pt x="2921" y="3080"/>
                  </a:lnTo>
                  <a:lnTo>
                    <a:pt x="2919" y="3084"/>
                  </a:lnTo>
                  <a:lnTo>
                    <a:pt x="2918" y="3087"/>
                  </a:lnTo>
                  <a:lnTo>
                    <a:pt x="2917" y="3090"/>
                  </a:lnTo>
                  <a:lnTo>
                    <a:pt x="2916" y="3093"/>
                  </a:lnTo>
                  <a:lnTo>
                    <a:pt x="2915" y="3097"/>
                  </a:lnTo>
                  <a:lnTo>
                    <a:pt x="2915" y="3100"/>
                  </a:lnTo>
                  <a:lnTo>
                    <a:pt x="2914" y="3103"/>
                  </a:lnTo>
                  <a:lnTo>
                    <a:pt x="2914" y="3107"/>
                  </a:lnTo>
                  <a:lnTo>
                    <a:pt x="2913" y="3110"/>
                  </a:lnTo>
                  <a:lnTo>
                    <a:pt x="2913" y="3113"/>
                  </a:lnTo>
                  <a:lnTo>
                    <a:pt x="2913" y="3117"/>
                  </a:lnTo>
                  <a:lnTo>
                    <a:pt x="2913" y="3822"/>
                  </a:lnTo>
                  <a:lnTo>
                    <a:pt x="2913" y="3826"/>
                  </a:lnTo>
                  <a:lnTo>
                    <a:pt x="2913" y="3829"/>
                  </a:lnTo>
                  <a:lnTo>
                    <a:pt x="2914" y="3832"/>
                  </a:lnTo>
                  <a:lnTo>
                    <a:pt x="2914" y="3836"/>
                  </a:lnTo>
                  <a:lnTo>
                    <a:pt x="2915" y="3839"/>
                  </a:lnTo>
                  <a:lnTo>
                    <a:pt x="2915" y="3842"/>
                  </a:lnTo>
                  <a:lnTo>
                    <a:pt x="2916" y="3845"/>
                  </a:lnTo>
                  <a:lnTo>
                    <a:pt x="2917" y="3848"/>
                  </a:lnTo>
                  <a:lnTo>
                    <a:pt x="2918" y="3851"/>
                  </a:lnTo>
                  <a:lnTo>
                    <a:pt x="2919" y="3854"/>
                  </a:lnTo>
                  <a:lnTo>
                    <a:pt x="2920" y="3857"/>
                  </a:lnTo>
                  <a:lnTo>
                    <a:pt x="2921" y="3860"/>
                  </a:lnTo>
                  <a:lnTo>
                    <a:pt x="2923" y="3863"/>
                  </a:lnTo>
                  <a:lnTo>
                    <a:pt x="2924" y="3865"/>
                  </a:lnTo>
                  <a:lnTo>
                    <a:pt x="2925" y="3867"/>
                  </a:lnTo>
                  <a:lnTo>
                    <a:pt x="2927" y="3870"/>
                  </a:lnTo>
                  <a:lnTo>
                    <a:pt x="2929" y="3873"/>
                  </a:lnTo>
                  <a:lnTo>
                    <a:pt x="2931" y="3876"/>
                  </a:lnTo>
                  <a:lnTo>
                    <a:pt x="2933" y="3878"/>
                  </a:lnTo>
                  <a:lnTo>
                    <a:pt x="2936" y="3881"/>
                  </a:lnTo>
                  <a:lnTo>
                    <a:pt x="2938" y="3883"/>
                  </a:lnTo>
                  <a:lnTo>
                    <a:pt x="2940" y="3885"/>
                  </a:lnTo>
                  <a:lnTo>
                    <a:pt x="2943" y="3888"/>
                  </a:lnTo>
                  <a:lnTo>
                    <a:pt x="2945" y="3890"/>
                  </a:lnTo>
                  <a:lnTo>
                    <a:pt x="2948" y="3892"/>
                  </a:lnTo>
                  <a:lnTo>
                    <a:pt x="2951" y="3894"/>
                  </a:lnTo>
                  <a:lnTo>
                    <a:pt x="2954" y="3896"/>
                  </a:lnTo>
                  <a:lnTo>
                    <a:pt x="2956" y="3897"/>
                  </a:lnTo>
                  <a:lnTo>
                    <a:pt x="2958" y="3898"/>
                  </a:lnTo>
                  <a:lnTo>
                    <a:pt x="2961" y="3900"/>
                  </a:lnTo>
                  <a:lnTo>
                    <a:pt x="2964" y="3901"/>
                  </a:lnTo>
                  <a:lnTo>
                    <a:pt x="2967" y="3902"/>
                  </a:lnTo>
                  <a:lnTo>
                    <a:pt x="2970" y="3903"/>
                  </a:lnTo>
                  <a:lnTo>
                    <a:pt x="2973" y="3904"/>
                  </a:lnTo>
                  <a:lnTo>
                    <a:pt x="2976" y="3905"/>
                  </a:lnTo>
                  <a:lnTo>
                    <a:pt x="2979" y="3906"/>
                  </a:lnTo>
                  <a:lnTo>
                    <a:pt x="2982" y="3906"/>
                  </a:lnTo>
                  <a:lnTo>
                    <a:pt x="2985" y="3907"/>
                  </a:lnTo>
                  <a:lnTo>
                    <a:pt x="2989" y="3907"/>
                  </a:lnTo>
                  <a:lnTo>
                    <a:pt x="2992" y="3908"/>
                  </a:lnTo>
                  <a:lnTo>
                    <a:pt x="2995" y="3908"/>
                  </a:lnTo>
                  <a:lnTo>
                    <a:pt x="2999" y="3908"/>
                  </a:lnTo>
                  <a:lnTo>
                    <a:pt x="3704" y="3908"/>
                  </a:lnTo>
                  <a:lnTo>
                    <a:pt x="3708" y="3908"/>
                  </a:lnTo>
                  <a:lnTo>
                    <a:pt x="3711" y="3908"/>
                  </a:lnTo>
                  <a:lnTo>
                    <a:pt x="3714" y="3907"/>
                  </a:lnTo>
                  <a:lnTo>
                    <a:pt x="3718" y="3907"/>
                  </a:lnTo>
                  <a:lnTo>
                    <a:pt x="3721" y="3906"/>
                  </a:lnTo>
                  <a:lnTo>
                    <a:pt x="3724" y="3906"/>
                  </a:lnTo>
                  <a:lnTo>
                    <a:pt x="3728" y="3905"/>
                  </a:lnTo>
                  <a:lnTo>
                    <a:pt x="3731" y="3904"/>
                  </a:lnTo>
                  <a:lnTo>
                    <a:pt x="3734" y="3903"/>
                  </a:lnTo>
                  <a:lnTo>
                    <a:pt x="3737" y="3902"/>
                  </a:lnTo>
                  <a:lnTo>
                    <a:pt x="3741" y="3900"/>
                  </a:lnTo>
                  <a:lnTo>
                    <a:pt x="3744" y="3899"/>
                  </a:lnTo>
                  <a:lnTo>
                    <a:pt x="3747" y="3897"/>
                  </a:lnTo>
                  <a:lnTo>
                    <a:pt x="3748" y="3897"/>
                  </a:lnTo>
                  <a:lnTo>
                    <a:pt x="3749" y="3897"/>
                  </a:lnTo>
                  <a:lnTo>
                    <a:pt x="3751" y="3895"/>
                  </a:lnTo>
                  <a:lnTo>
                    <a:pt x="3754" y="3893"/>
                  </a:lnTo>
                  <a:lnTo>
                    <a:pt x="3757" y="3891"/>
                  </a:lnTo>
                  <a:lnTo>
                    <a:pt x="3760" y="3888"/>
                  </a:lnTo>
                  <a:lnTo>
                    <a:pt x="3762" y="3886"/>
                  </a:lnTo>
                  <a:lnTo>
                    <a:pt x="3765" y="3884"/>
                  </a:lnTo>
                  <a:lnTo>
                    <a:pt x="3767" y="3881"/>
                  </a:lnTo>
                  <a:lnTo>
                    <a:pt x="3769" y="3878"/>
                  </a:lnTo>
                  <a:lnTo>
                    <a:pt x="3772" y="3876"/>
                  </a:lnTo>
                  <a:lnTo>
                    <a:pt x="3774" y="3873"/>
                  </a:lnTo>
                  <a:lnTo>
                    <a:pt x="3776" y="3870"/>
                  </a:lnTo>
                  <a:lnTo>
                    <a:pt x="3778" y="3867"/>
                  </a:lnTo>
                  <a:lnTo>
                    <a:pt x="3779" y="3865"/>
                  </a:lnTo>
                  <a:lnTo>
                    <a:pt x="3780" y="3863"/>
                  </a:lnTo>
                  <a:lnTo>
                    <a:pt x="3782" y="3860"/>
                  </a:lnTo>
                  <a:lnTo>
                    <a:pt x="3783" y="3857"/>
                  </a:lnTo>
                  <a:lnTo>
                    <a:pt x="3784" y="3854"/>
                  </a:lnTo>
                  <a:lnTo>
                    <a:pt x="3785" y="3851"/>
                  </a:lnTo>
                  <a:lnTo>
                    <a:pt x="3786" y="3848"/>
                  </a:lnTo>
                  <a:lnTo>
                    <a:pt x="3787" y="3845"/>
                  </a:lnTo>
                  <a:lnTo>
                    <a:pt x="3788" y="3842"/>
                  </a:lnTo>
                  <a:lnTo>
                    <a:pt x="3788" y="3839"/>
                  </a:lnTo>
                  <a:lnTo>
                    <a:pt x="3789" y="3836"/>
                  </a:lnTo>
                  <a:lnTo>
                    <a:pt x="3789" y="3832"/>
                  </a:lnTo>
                  <a:lnTo>
                    <a:pt x="3790" y="3829"/>
                  </a:lnTo>
                  <a:lnTo>
                    <a:pt x="3790" y="3826"/>
                  </a:lnTo>
                  <a:lnTo>
                    <a:pt x="3790" y="3822"/>
                  </a:lnTo>
                  <a:lnTo>
                    <a:pt x="3790" y="3117"/>
                  </a:lnTo>
                  <a:lnTo>
                    <a:pt x="3790" y="3113"/>
                  </a:lnTo>
                  <a:lnTo>
                    <a:pt x="3790" y="3110"/>
                  </a:lnTo>
                  <a:lnTo>
                    <a:pt x="3789" y="3107"/>
                  </a:lnTo>
                  <a:lnTo>
                    <a:pt x="3789" y="3103"/>
                  </a:lnTo>
                  <a:lnTo>
                    <a:pt x="3788" y="3100"/>
                  </a:lnTo>
                  <a:lnTo>
                    <a:pt x="3788" y="3097"/>
                  </a:lnTo>
                  <a:lnTo>
                    <a:pt x="3787" y="3093"/>
                  </a:lnTo>
                  <a:lnTo>
                    <a:pt x="3786" y="3090"/>
                  </a:lnTo>
                  <a:lnTo>
                    <a:pt x="3785" y="3087"/>
                  </a:lnTo>
                  <a:lnTo>
                    <a:pt x="3784" y="3084"/>
                  </a:lnTo>
                  <a:lnTo>
                    <a:pt x="3782" y="3080"/>
                  </a:lnTo>
                  <a:lnTo>
                    <a:pt x="3781" y="3077"/>
                  </a:lnTo>
                  <a:lnTo>
                    <a:pt x="3779" y="3074"/>
                  </a:lnTo>
                  <a:lnTo>
                    <a:pt x="3779" y="3073"/>
                  </a:lnTo>
                  <a:lnTo>
                    <a:pt x="3779" y="3072"/>
                  </a:lnTo>
                  <a:lnTo>
                    <a:pt x="3777" y="3069"/>
                  </a:lnTo>
                  <a:lnTo>
                    <a:pt x="3775" y="3067"/>
                  </a:lnTo>
                  <a:lnTo>
                    <a:pt x="3772" y="3064"/>
                  </a:lnTo>
                  <a:lnTo>
                    <a:pt x="3770" y="3061"/>
                  </a:lnTo>
                  <a:lnTo>
                    <a:pt x="3768" y="3058"/>
                  </a:lnTo>
                  <a:lnTo>
                    <a:pt x="3765" y="3056"/>
                  </a:lnTo>
                  <a:lnTo>
                    <a:pt x="3763" y="3053"/>
                  </a:lnTo>
                  <a:lnTo>
                    <a:pt x="3760" y="3051"/>
                  </a:lnTo>
                  <a:lnTo>
                    <a:pt x="3757" y="3049"/>
                  </a:lnTo>
                  <a:lnTo>
                    <a:pt x="3754" y="3046"/>
                  </a:lnTo>
                  <a:lnTo>
                    <a:pt x="3752" y="3044"/>
                  </a:lnTo>
                  <a:lnTo>
                    <a:pt x="3749" y="3042"/>
                  </a:lnTo>
                  <a:lnTo>
                    <a:pt x="3748" y="3042"/>
                  </a:lnTo>
                  <a:lnTo>
                    <a:pt x="3747" y="3042"/>
                  </a:lnTo>
                  <a:lnTo>
                    <a:pt x="3744" y="3040"/>
                  </a:lnTo>
                  <a:lnTo>
                    <a:pt x="3741" y="3039"/>
                  </a:lnTo>
                  <a:lnTo>
                    <a:pt x="3737" y="3037"/>
                  </a:lnTo>
                  <a:lnTo>
                    <a:pt x="3734" y="3036"/>
                  </a:lnTo>
                  <a:lnTo>
                    <a:pt x="3731" y="3035"/>
                  </a:lnTo>
                  <a:lnTo>
                    <a:pt x="3728" y="3034"/>
                  </a:lnTo>
                  <a:lnTo>
                    <a:pt x="3724" y="3033"/>
                  </a:lnTo>
                  <a:lnTo>
                    <a:pt x="3721" y="3033"/>
                  </a:lnTo>
                  <a:lnTo>
                    <a:pt x="3718" y="3032"/>
                  </a:lnTo>
                  <a:lnTo>
                    <a:pt x="3714" y="3032"/>
                  </a:lnTo>
                  <a:lnTo>
                    <a:pt x="3711" y="3031"/>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sp>
        <p:nvSpPr>
          <p:cNvPr id="3" name="Slide Number Placeholder 2">
            <a:extLst>
              <a:ext uri="{FF2B5EF4-FFF2-40B4-BE49-F238E27FC236}">
                <a16:creationId xmlns:a16="http://schemas.microsoft.com/office/drawing/2014/main" id="{05DD49CD-7035-2B73-F1FD-BE0F693281C4}"/>
              </a:ext>
            </a:extLst>
          </p:cNvPr>
          <p:cNvSpPr>
            <a:spLocks noGrp="1"/>
          </p:cNvSpPr>
          <p:nvPr>
            <p:ph type="sldNum" sz="quarter" idx="12"/>
          </p:nvPr>
        </p:nvSpPr>
        <p:spPr/>
        <p:txBody>
          <a:bodyPr/>
          <a:lstStyle/>
          <a:p>
            <a:fld id="{0643C082-6B26-4A67-AAC0-3138D6D4DA1D}" type="slidenum">
              <a:rPr lang="en-PH" smtClean="0"/>
              <a:t>21</a:t>
            </a:fld>
            <a:endParaRPr lang="en-PH" dirty="0"/>
          </a:p>
        </p:txBody>
      </p:sp>
      <p:sp>
        <p:nvSpPr>
          <p:cNvPr id="7" name="Footer Placeholder 6">
            <a:extLst>
              <a:ext uri="{FF2B5EF4-FFF2-40B4-BE49-F238E27FC236}">
                <a16:creationId xmlns:a16="http://schemas.microsoft.com/office/drawing/2014/main" id="{F06C0E56-6097-DE18-3DEE-85E9309C6B71}"/>
              </a:ext>
            </a:extLst>
          </p:cNvPr>
          <p:cNvSpPr>
            <a:spLocks noGrp="1"/>
          </p:cNvSpPr>
          <p:nvPr>
            <p:ph type="ftr" sz="quarter" idx="11"/>
          </p:nvPr>
        </p:nvSpPr>
        <p:spPr/>
        <p:txBody>
          <a:bodyPr/>
          <a:lstStyle/>
          <a:p>
            <a:endParaRPr lang="en-PH" dirty="0"/>
          </a:p>
        </p:txBody>
      </p:sp>
    </p:spTree>
    <p:extLst>
      <p:ext uri="{BB962C8B-B14F-4D97-AF65-F5344CB8AC3E}">
        <p14:creationId xmlns:p14="http://schemas.microsoft.com/office/powerpoint/2010/main" val="66694538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itle 29">
            <a:extLst>
              <a:ext uri="{FF2B5EF4-FFF2-40B4-BE49-F238E27FC236}">
                <a16:creationId xmlns:a16="http://schemas.microsoft.com/office/drawing/2014/main" id="{1226D537-20F1-462F-98F4-4AA8A8ED0286}"/>
              </a:ext>
            </a:extLst>
          </p:cNvPr>
          <p:cNvSpPr>
            <a:spLocks noGrp="1"/>
          </p:cNvSpPr>
          <p:nvPr>
            <p:ph type="title"/>
          </p:nvPr>
        </p:nvSpPr>
        <p:spPr>
          <a:xfrm>
            <a:off x="295275" y="365125"/>
            <a:ext cx="11601450" cy="579438"/>
          </a:xfrm>
        </p:spPr>
        <p:txBody>
          <a:bodyPr/>
          <a:lstStyle/>
          <a:p>
            <a:r>
              <a:rPr lang="en-US" dirty="0"/>
              <a:t>Five Disciplines, Always On</a:t>
            </a:r>
          </a:p>
        </p:txBody>
      </p:sp>
      <p:sp>
        <p:nvSpPr>
          <p:cNvPr id="18" name="Slide Number Placeholder 17">
            <a:extLst>
              <a:ext uri="{FF2B5EF4-FFF2-40B4-BE49-F238E27FC236}">
                <a16:creationId xmlns:a16="http://schemas.microsoft.com/office/drawing/2014/main" id="{35A9D75F-FFC2-41EB-87BA-93A9EE4CF495}"/>
              </a:ext>
            </a:extLst>
          </p:cNvPr>
          <p:cNvSpPr>
            <a:spLocks noGrp="1"/>
          </p:cNvSpPr>
          <p:nvPr>
            <p:ph type="sldNum" sz="quarter" idx="12"/>
          </p:nvPr>
        </p:nvSpPr>
        <p:spPr>
          <a:xfrm>
            <a:off x="288823" y="6385929"/>
            <a:ext cx="469366" cy="298862"/>
          </a:xfrm>
        </p:spPr>
        <p:txBody>
          <a:bodyPr/>
          <a:lstStyle/>
          <a:p>
            <a:fld id="{23B09BCE-7A37-4F46-9E89-71BB05C242EB}" type="slidenum">
              <a:rPr lang="en-PH" smtClean="0"/>
              <a:pPr/>
              <a:t>22</a:t>
            </a:fld>
            <a:endParaRPr lang="en-PH" dirty="0"/>
          </a:p>
        </p:txBody>
      </p:sp>
      <p:grpSp>
        <p:nvGrpSpPr>
          <p:cNvPr id="5" name="Group 4">
            <a:extLst>
              <a:ext uri="{FF2B5EF4-FFF2-40B4-BE49-F238E27FC236}">
                <a16:creationId xmlns:a16="http://schemas.microsoft.com/office/drawing/2014/main" id="{D51F2FE5-4D77-B677-1DFB-3F2FBAAA5179}"/>
              </a:ext>
            </a:extLst>
          </p:cNvPr>
          <p:cNvGrpSpPr/>
          <p:nvPr/>
        </p:nvGrpSpPr>
        <p:grpSpPr>
          <a:xfrm>
            <a:off x="1010857" y="1698752"/>
            <a:ext cx="748122" cy="748122"/>
            <a:chOff x="295276" y="1473467"/>
            <a:chExt cx="666256" cy="666256"/>
          </a:xfrm>
        </p:grpSpPr>
        <p:sp>
          <p:nvSpPr>
            <p:cNvPr id="55" name="Google Shape;561;p7"/>
            <p:cNvSpPr/>
            <p:nvPr/>
          </p:nvSpPr>
          <p:spPr>
            <a:xfrm>
              <a:off x="295276" y="1473467"/>
              <a:ext cx="666256" cy="666256"/>
            </a:xfrm>
            <a:custGeom>
              <a:avLst/>
              <a:gdLst/>
              <a:ahLst/>
              <a:cxnLst/>
              <a:rect l="l" t="t" r="r" b="b"/>
              <a:pathLst>
                <a:path w="10000" h="10000" extrusionOk="0">
                  <a:moveTo>
                    <a:pt x="6394" y="4785"/>
                  </a:moveTo>
                  <a:lnTo>
                    <a:pt x="3606" y="4785"/>
                  </a:lnTo>
                  <a:lnTo>
                    <a:pt x="3573" y="4783"/>
                  </a:lnTo>
                  <a:lnTo>
                    <a:pt x="3541" y="4776"/>
                  </a:lnTo>
                  <a:lnTo>
                    <a:pt x="3510" y="4766"/>
                  </a:lnTo>
                  <a:lnTo>
                    <a:pt x="3481" y="4752"/>
                  </a:lnTo>
                  <a:lnTo>
                    <a:pt x="3454" y="4733"/>
                  </a:lnTo>
                  <a:lnTo>
                    <a:pt x="3429" y="4712"/>
                  </a:lnTo>
                  <a:lnTo>
                    <a:pt x="3408" y="4687"/>
                  </a:lnTo>
                  <a:lnTo>
                    <a:pt x="3389" y="4660"/>
                  </a:lnTo>
                  <a:lnTo>
                    <a:pt x="3375" y="4631"/>
                  </a:lnTo>
                  <a:lnTo>
                    <a:pt x="3365" y="4600"/>
                  </a:lnTo>
                  <a:lnTo>
                    <a:pt x="3358" y="4568"/>
                  </a:lnTo>
                  <a:lnTo>
                    <a:pt x="3356" y="4535"/>
                  </a:lnTo>
                  <a:lnTo>
                    <a:pt x="3358" y="4502"/>
                  </a:lnTo>
                  <a:lnTo>
                    <a:pt x="3365" y="4470"/>
                  </a:lnTo>
                  <a:lnTo>
                    <a:pt x="3375" y="4439"/>
                  </a:lnTo>
                  <a:lnTo>
                    <a:pt x="3389" y="4410"/>
                  </a:lnTo>
                  <a:lnTo>
                    <a:pt x="3408" y="4383"/>
                  </a:lnTo>
                  <a:lnTo>
                    <a:pt x="3429" y="4358"/>
                  </a:lnTo>
                  <a:lnTo>
                    <a:pt x="3454" y="4337"/>
                  </a:lnTo>
                  <a:lnTo>
                    <a:pt x="3481" y="4318"/>
                  </a:lnTo>
                  <a:lnTo>
                    <a:pt x="3510" y="4304"/>
                  </a:lnTo>
                  <a:lnTo>
                    <a:pt x="3541" y="4294"/>
                  </a:lnTo>
                  <a:lnTo>
                    <a:pt x="3573" y="4287"/>
                  </a:lnTo>
                  <a:lnTo>
                    <a:pt x="3606" y="4285"/>
                  </a:lnTo>
                  <a:lnTo>
                    <a:pt x="6394" y="4285"/>
                  </a:lnTo>
                  <a:lnTo>
                    <a:pt x="6427" y="4287"/>
                  </a:lnTo>
                  <a:lnTo>
                    <a:pt x="6459" y="4294"/>
                  </a:lnTo>
                  <a:lnTo>
                    <a:pt x="6490" y="4304"/>
                  </a:lnTo>
                  <a:lnTo>
                    <a:pt x="6519" y="4318"/>
                  </a:lnTo>
                  <a:lnTo>
                    <a:pt x="6546" y="4337"/>
                  </a:lnTo>
                  <a:lnTo>
                    <a:pt x="6571" y="4358"/>
                  </a:lnTo>
                  <a:lnTo>
                    <a:pt x="6592" y="4383"/>
                  </a:lnTo>
                  <a:lnTo>
                    <a:pt x="6611" y="4410"/>
                  </a:lnTo>
                  <a:lnTo>
                    <a:pt x="6625" y="4439"/>
                  </a:lnTo>
                  <a:lnTo>
                    <a:pt x="6635" y="4470"/>
                  </a:lnTo>
                  <a:lnTo>
                    <a:pt x="6642" y="4502"/>
                  </a:lnTo>
                  <a:lnTo>
                    <a:pt x="6644" y="4535"/>
                  </a:lnTo>
                  <a:lnTo>
                    <a:pt x="6642" y="4568"/>
                  </a:lnTo>
                  <a:lnTo>
                    <a:pt x="6635" y="4600"/>
                  </a:lnTo>
                  <a:lnTo>
                    <a:pt x="6625" y="4631"/>
                  </a:lnTo>
                  <a:lnTo>
                    <a:pt x="6611" y="4660"/>
                  </a:lnTo>
                  <a:lnTo>
                    <a:pt x="6592" y="4687"/>
                  </a:lnTo>
                  <a:lnTo>
                    <a:pt x="6571" y="4712"/>
                  </a:lnTo>
                  <a:lnTo>
                    <a:pt x="6546" y="4733"/>
                  </a:lnTo>
                  <a:lnTo>
                    <a:pt x="6519" y="4752"/>
                  </a:lnTo>
                  <a:lnTo>
                    <a:pt x="6490" y="4766"/>
                  </a:lnTo>
                  <a:lnTo>
                    <a:pt x="6459" y="4776"/>
                  </a:lnTo>
                  <a:lnTo>
                    <a:pt x="6427" y="4783"/>
                  </a:lnTo>
                  <a:lnTo>
                    <a:pt x="6394" y="4785"/>
                  </a:ln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56" name="Google Shape;562;p7"/>
            <p:cNvSpPr/>
            <p:nvPr/>
          </p:nvSpPr>
          <p:spPr>
            <a:xfrm>
              <a:off x="295276" y="1473467"/>
              <a:ext cx="666256" cy="666256"/>
            </a:xfrm>
            <a:custGeom>
              <a:avLst/>
              <a:gdLst/>
              <a:ahLst/>
              <a:cxnLst/>
              <a:rect l="l" t="t" r="r" b="b"/>
              <a:pathLst>
                <a:path w="10000" h="10000" extrusionOk="0">
                  <a:moveTo>
                    <a:pt x="7572" y="2643"/>
                  </a:moveTo>
                  <a:lnTo>
                    <a:pt x="7572" y="2643"/>
                  </a:lnTo>
                  <a:lnTo>
                    <a:pt x="7574" y="2676"/>
                  </a:lnTo>
                  <a:lnTo>
                    <a:pt x="7574" y="8718"/>
                  </a:lnTo>
                  <a:lnTo>
                    <a:pt x="7574" y="8723"/>
                  </a:lnTo>
                  <a:lnTo>
                    <a:pt x="7574" y="8731"/>
                  </a:lnTo>
                  <a:lnTo>
                    <a:pt x="7573" y="8741"/>
                  </a:lnTo>
                  <a:lnTo>
                    <a:pt x="7573" y="8750"/>
                  </a:lnTo>
                  <a:lnTo>
                    <a:pt x="7572" y="8759"/>
                  </a:lnTo>
                  <a:lnTo>
                    <a:pt x="7571" y="8768"/>
                  </a:lnTo>
                  <a:lnTo>
                    <a:pt x="7570" y="8777"/>
                  </a:lnTo>
                  <a:lnTo>
                    <a:pt x="7569" y="8786"/>
                  </a:lnTo>
                  <a:lnTo>
                    <a:pt x="7568" y="8795"/>
                  </a:lnTo>
                  <a:lnTo>
                    <a:pt x="7566" y="8804"/>
                  </a:lnTo>
                  <a:lnTo>
                    <a:pt x="7564" y="8813"/>
                  </a:lnTo>
                  <a:lnTo>
                    <a:pt x="7562" y="8822"/>
                  </a:lnTo>
                  <a:lnTo>
                    <a:pt x="7560" y="8831"/>
                  </a:lnTo>
                  <a:lnTo>
                    <a:pt x="7558" y="8839"/>
                  </a:lnTo>
                  <a:lnTo>
                    <a:pt x="7556" y="8848"/>
                  </a:lnTo>
                  <a:lnTo>
                    <a:pt x="7553" y="8857"/>
                  </a:lnTo>
                  <a:lnTo>
                    <a:pt x="7550" y="8866"/>
                  </a:lnTo>
                  <a:lnTo>
                    <a:pt x="7548" y="8874"/>
                  </a:lnTo>
                  <a:lnTo>
                    <a:pt x="7544" y="8883"/>
                  </a:lnTo>
                  <a:lnTo>
                    <a:pt x="7541" y="8891"/>
                  </a:lnTo>
                  <a:lnTo>
                    <a:pt x="7538" y="8900"/>
                  </a:lnTo>
                  <a:lnTo>
                    <a:pt x="7534" y="8908"/>
                  </a:lnTo>
                  <a:lnTo>
                    <a:pt x="7530" y="8917"/>
                  </a:lnTo>
                  <a:lnTo>
                    <a:pt x="7527" y="8925"/>
                  </a:lnTo>
                  <a:lnTo>
                    <a:pt x="7522" y="8934"/>
                  </a:lnTo>
                  <a:lnTo>
                    <a:pt x="7518" y="8942"/>
                  </a:lnTo>
                  <a:lnTo>
                    <a:pt x="7513" y="8951"/>
                  </a:lnTo>
                  <a:lnTo>
                    <a:pt x="7509" y="8958"/>
                  </a:lnTo>
                  <a:lnTo>
                    <a:pt x="7507" y="8962"/>
                  </a:lnTo>
                  <a:lnTo>
                    <a:pt x="7502" y="8970"/>
                  </a:lnTo>
                  <a:lnTo>
                    <a:pt x="7497" y="8978"/>
                  </a:lnTo>
                  <a:lnTo>
                    <a:pt x="7492" y="8985"/>
                  </a:lnTo>
                  <a:lnTo>
                    <a:pt x="7487" y="8993"/>
                  </a:lnTo>
                  <a:lnTo>
                    <a:pt x="7482" y="9000"/>
                  </a:lnTo>
                  <a:lnTo>
                    <a:pt x="7477" y="9008"/>
                  </a:lnTo>
                  <a:lnTo>
                    <a:pt x="7471" y="9014"/>
                  </a:lnTo>
                  <a:lnTo>
                    <a:pt x="7465" y="9022"/>
                  </a:lnTo>
                  <a:lnTo>
                    <a:pt x="7460" y="9028"/>
                  </a:lnTo>
                  <a:lnTo>
                    <a:pt x="7454" y="9036"/>
                  </a:lnTo>
                  <a:lnTo>
                    <a:pt x="7448" y="9042"/>
                  </a:lnTo>
                  <a:lnTo>
                    <a:pt x="7442" y="9049"/>
                  </a:lnTo>
                  <a:lnTo>
                    <a:pt x="7436" y="9055"/>
                  </a:lnTo>
                  <a:lnTo>
                    <a:pt x="7429" y="9062"/>
                  </a:lnTo>
                  <a:lnTo>
                    <a:pt x="7423" y="9068"/>
                  </a:lnTo>
                  <a:lnTo>
                    <a:pt x="7416" y="9074"/>
                  </a:lnTo>
                  <a:lnTo>
                    <a:pt x="7409" y="9080"/>
                  </a:lnTo>
                  <a:lnTo>
                    <a:pt x="7402" y="9086"/>
                  </a:lnTo>
                  <a:lnTo>
                    <a:pt x="7396" y="9092"/>
                  </a:lnTo>
                  <a:lnTo>
                    <a:pt x="7388" y="9097"/>
                  </a:lnTo>
                  <a:lnTo>
                    <a:pt x="7381" y="9103"/>
                  </a:lnTo>
                  <a:lnTo>
                    <a:pt x="7374" y="9108"/>
                  </a:lnTo>
                  <a:lnTo>
                    <a:pt x="7367" y="9113"/>
                  </a:lnTo>
                  <a:lnTo>
                    <a:pt x="7359" y="9118"/>
                  </a:lnTo>
                  <a:lnTo>
                    <a:pt x="7352" y="9123"/>
                  </a:lnTo>
                  <a:lnTo>
                    <a:pt x="7344" y="9128"/>
                  </a:lnTo>
                  <a:lnTo>
                    <a:pt x="7337" y="9133"/>
                  </a:lnTo>
                  <a:lnTo>
                    <a:pt x="7327" y="9138"/>
                  </a:lnTo>
                  <a:lnTo>
                    <a:pt x="7319" y="9142"/>
                  </a:lnTo>
                  <a:lnTo>
                    <a:pt x="7311" y="9147"/>
                  </a:lnTo>
                  <a:lnTo>
                    <a:pt x="7304" y="9151"/>
                  </a:lnTo>
                  <a:lnTo>
                    <a:pt x="7295" y="9154"/>
                  </a:lnTo>
                  <a:lnTo>
                    <a:pt x="7288" y="9158"/>
                  </a:lnTo>
                  <a:lnTo>
                    <a:pt x="7279" y="9162"/>
                  </a:lnTo>
                  <a:lnTo>
                    <a:pt x="7271" y="9165"/>
                  </a:lnTo>
                  <a:lnTo>
                    <a:pt x="7263" y="9168"/>
                  </a:lnTo>
                  <a:lnTo>
                    <a:pt x="7255" y="9171"/>
                  </a:lnTo>
                  <a:lnTo>
                    <a:pt x="7246" y="9174"/>
                  </a:lnTo>
                  <a:lnTo>
                    <a:pt x="7238" y="9177"/>
                  </a:lnTo>
                  <a:lnTo>
                    <a:pt x="7229" y="9180"/>
                  </a:lnTo>
                  <a:lnTo>
                    <a:pt x="7221" y="9182"/>
                  </a:lnTo>
                  <a:lnTo>
                    <a:pt x="7212" y="9185"/>
                  </a:lnTo>
                  <a:lnTo>
                    <a:pt x="7203" y="9187"/>
                  </a:lnTo>
                  <a:lnTo>
                    <a:pt x="7194" y="9189"/>
                  </a:lnTo>
                  <a:lnTo>
                    <a:pt x="7186" y="9191"/>
                  </a:lnTo>
                  <a:lnTo>
                    <a:pt x="7177" y="9192"/>
                  </a:lnTo>
                  <a:lnTo>
                    <a:pt x="7168" y="9194"/>
                  </a:lnTo>
                  <a:lnTo>
                    <a:pt x="7159" y="9195"/>
                  </a:lnTo>
                  <a:lnTo>
                    <a:pt x="7150" y="9196"/>
                  </a:lnTo>
                  <a:lnTo>
                    <a:pt x="7141" y="9197"/>
                  </a:lnTo>
                  <a:lnTo>
                    <a:pt x="7132" y="9198"/>
                  </a:lnTo>
                  <a:lnTo>
                    <a:pt x="7123" y="9199"/>
                  </a:lnTo>
                  <a:lnTo>
                    <a:pt x="7114" y="9199"/>
                  </a:lnTo>
                  <a:lnTo>
                    <a:pt x="7105" y="9200"/>
                  </a:lnTo>
                  <a:lnTo>
                    <a:pt x="7096" y="9200"/>
                  </a:lnTo>
                  <a:lnTo>
                    <a:pt x="7091" y="9200"/>
                  </a:lnTo>
                  <a:lnTo>
                    <a:pt x="2909" y="9200"/>
                  </a:lnTo>
                  <a:lnTo>
                    <a:pt x="2904" y="9200"/>
                  </a:lnTo>
                  <a:lnTo>
                    <a:pt x="2895" y="9200"/>
                  </a:lnTo>
                  <a:lnTo>
                    <a:pt x="2886" y="9199"/>
                  </a:lnTo>
                  <a:lnTo>
                    <a:pt x="2877" y="9199"/>
                  </a:lnTo>
                  <a:lnTo>
                    <a:pt x="2868" y="9198"/>
                  </a:lnTo>
                  <a:lnTo>
                    <a:pt x="2859" y="9197"/>
                  </a:lnTo>
                  <a:lnTo>
                    <a:pt x="2850" y="9196"/>
                  </a:lnTo>
                  <a:lnTo>
                    <a:pt x="2841" y="9195"/>
                  </a:lnTo>
                  <a:lnTo>
                    <a:pt x="2832" y="9194"/>
                  </a:lnTo>
                  <a:lnTo>
                    <a:pt x="2823" y="9192"/>
                  </a:lnTo>
                  <a:lnTo>
                    <a:pt x="2814" y="9191"/>
                  </a:lnTo>
                  <a:lnTo>
                    <a:pt x="2806" y="9189"/>
                  </a:lnTo>
                  <a:lnTo>
                    <a:pt x="2797" y="9187"/>
                  </a:lnTo>
                  <a:lnTo>
                    <a:pt x="2788" y="9185"/>
                  </a:lnTo>
                  <a:lnTo>
                    <a:pt x="2779" y="9182"/>
                  </a:lnTo>
                  <a:lnTo>
                    <a:pt x="2771" y="9180"/>
                  </a:lnTo>
                  <a:lnTo>
                    <a:pt x="2762" y="9177"/>
                  </a:lnTo>
                  <a:lnTo>
                    <a:pt x="2754" y="9174"/>
                  </a:lnTo>
                  <a:lnTo>
                    <a:pt x="2745" y="9171"/>
                  </a:lnTo>
                  <a:lnTo>
                    <a:pt x="2737" y="9168"/>
                  </a:lnTo>
                  <a:lnTo>
                    <a:pt x="2729" y="9165"/>
                  </a:lnTo>
                  <a:lnTo>
                    <a:pt x="2721" y="9162"/>
                  </a:lnTo>
                  <a:lnTo>
                    <a:pt x="2712" y="9158"/>
                  </a:lnTo>
                  <a:lnTo>
                    <a:pt x="2705" y="9154"/>
                  </a:lnTo>
                  <a:lnTo>
                    <a:pt x="2696" y="9151"/>
                  </a:lnTo>
                  <a:lnTo>
                    <a:pt x="2689" y="9147"/>
                  </a:lnTo>
                  <a:lnTo>
                    <a:pt x="2681" y="9142"/>
                  </a:lnTo>
                  <a:lnTo>
                    <a:pt x="2673" y="9138"/>
                  </a:lnTo>
                  <a:lnTo>
                    <a:pt x="2663" y="9133"/>
                  </a:lnTo>
                  <a:lnTo>
                    <a:pt x="2656" y="9128"/>
                  </a:lnTo>
                  <a:lnTo>
                    <a:pt x="2648" y="9123"/>
                  </a:lnTo>
                  <a:lnTo>
                    <a:pt x="2641" y="9118"/>
                  </a:lnTo>
                  <a:lnTo>
                    <a:pt x="2633" y="9113"/>
                  </a:lnTo>
                  <a:lnTo>
                    <a:pt x="2626" y="9108"/>
                  </a:lnTo>
                  <a:lnTo>
                    <a:pt x="2619" y="9103"/>
                  </a:lnTo>
                  <a:lnTo>
                    <a:pt x="2612" y="9097"/>
                  </a:lnTo>
                  <a:lnTo>
                    <a:pt x="2604" y="9092"/>
                  </a:lnTo>
                  <a:lnTo>
                    <a:pt x="2598" y="9086"/>
                  </a:lnTo>
                  <a:lnTo>
                    <a:pt x="2591" y="9080"/>
                  </a:lnTo>
                  <a:lnTo>
                    <a:pt x="2584" y="9074"/>
                  </a:lnTo>
                  <a:lnTo>
                    <a:pt x="2577" y="9068"/>
                  </a:lnTo>
                  <a:lnTo>
                    <a:pt x="2571" y="9062"/>
                  </a:lnTo>
                  <a:lnTo>
                    <a:pt x="2564" y="9055"/>
                  </a:lnTo>
                  <a:lnTo>
                    <a:pt x="2558" y="9049"/>
                  </a:lnTo>
                  <a:lnTo>
                    <a:pt x="2552" y="9042"/>
                  </a:lnTo>
                  <a:lnTo>
                    <a:pt x="2546" y="9036"/>
                  </a:lnTo>
                  <a:lnTo>
                    <a:pt x="2540" y="9028"/>
                  </a:lnTo>
                  <a:lnTo>
                    <a:pt x="2535" y="9022"/>
                  </a:lnTo>
                  <a:lnTo>
                    <a:pt x="2529" y="9014"/>
                  </a:lnTo>
                  <a:lnTo>
                    <a:pt x="2523" y="9008"/>
                  </a:lnTo>
                  <a:lnTo>
                    <a:pt x="2518" y="9000"/>
                  </a:lnTo>
                  <a:lnTo>
                    <a:pt x="2513" y="8993"/>
                  </a:lnTo>
                  <a:lnTo>
                    <a:pt x="2508" y="8985"/>
                  </a:lnTo>
                  <a:lnTo>
                    <a:pt x="2503" y="8978"/>
                  </a:lnTo>
                  <a:lnTo>
                    <a:pt x="2498" y="8970"/>
                  </a:lnTo>
                  <a:lnTo>
                    <a:pt x="2493" y="8962"/>
                  </a:lnTo>
                  <a:lnTo>
                    <a:pt x="2491" y="8958"/>
                  </a:lnTo>
                  <a:lnTo>
                    <a:pt x="2487" y="8951"/>
                  </a:lnTo>
                  <a:lnTo>
                    <a:pt x="2482" y="8942"/>
                  </a:lnTo>
                  <a:lnTo>
                    <a:pt x="2478" y="8934"/>
                  </a:lnTo>
                  <a:lnTo>
                    <a:pt x="2473" y="8925"/>
                  </a:lnTo>
                  <a:lnTo>
                    <a:pt x="2470" y="8917"/>
                  </a:lnTo>
                  <a:lnTo>
                    <a:pt x="2466" y="8908"/>
                  </a:lnTo>
                  <a:lnTo>
                    <a:pt x="2462" y="8900"/>
                  </a:lnTo>
                  <a:lnTo>
                    <a:pt x="2459" y="8891"/>
                  </a:lnTo>
                  <a:lnTo>
                    <a:pt x="2456" y="8883"/>
                  </a:lnTo>
                  <a:lnTo>
                    <a:pt x="2452" y="8874"/>
                  </a:lnTo>
                  <a:lnTo>
                    <a:pt x="2450" y="8866"/>
                  </a:lnTo>
                  <a:lnTo>
                    <a:pt x="2447" y="8857"/>
                  </a:lnTo>
                  <a:lnTo>
                    <a:pt x="2444" y="8848"/>
                  </a:lnTo>
                  <a:lnTo>
                    <a:pt x="2442" y="8839"/>
                  </a:lnTo>
                  <a:lnTo>
                    <a:pt x="2440" y="8831"/>
                  </a:lnTo>
                  <a:lnTo>
                    <a:pt x="2438" y="8822"/>
                  </a:lnTo>
                  <a:lnTo>
                    <a:pt x="2436" y="8813"/>
                  </a:lnTo>
                  <a:lnTo>
                    <a:pt x="2434" y="8804"/>
                  </a:lnTo>
                  <a:lnTo>
                    <a:pt x="2432" y="8795"/>
                  </a:lnTo>
                  <a:lnTo>
                    <a:pt x="2431" y="8786"/>
                  </a:lnTo>
                  <a:lnTo>
                    <a:pt x="2430" y="8777"/>
                  </a:lnTo>
                  <a:lnTo>
                    <a:pt x="2429" y="8768"/>
                  </a:lnTo>
                  <a:lnTo>
                    <a:pt x="2428" y="8759"/>
                  </a:lnTo>
                  <a:lnTo>
                    <a:pt x="2427" y="8750"/>
                  </a:lnTo>
                  <a:lnTo>
                    <a:pt x="2427" y="8741"/>
                  </a:lnTo>
                  <a:lnTo>
                    <a:pt x="2426" y="8731"/>
                  </a:lnTo>
                  <a:lnTo>
                    <a:pt x="2426" y="8723"/>
                  </a:lnTo>
                  <a:lnTo>
                    <a:pt x="2426" y="8718"/>
                  </a:lnTo>
                  <a:lnTo>
                    <a:pt x="2426" y="1050"/>
                  </a:lnTo>
                  <a:lnTo>
                    <a:pt x="2428" y="1017"/>
                  </a:lnTo>
                  <a:lnTo>
                    <a:pt x="2435" y="985"/>
                  </a:lnTo>
                  <a:lnTo>
                    <a:pt x="2445" y="954"/>
                  </a:lnTo>
                  <a:lnTo>
                    <a:pt x="2459" y="925"/>
                  </a:lnTo>
                  <a:lnTo>
                    <a:pt x="2478" y="898"/>
                  </a:lnTo>
                  <a:lnTo>
                    <a:pt x="2499" y="873"/>
                  </a:lnTo>
                  <a:lnTo>
                    <a:pt x="2524" y="852"/>
                  </a:lnTo>
                  <a:lnTo>
                    <a:pt x="2551" y="833"/>
                  </a:lnTo>
                  <a:lnTo>
                    <a:pt x="2580" y="819"/>
                  </a:lnTo>
                  <a:lnTo>
                    <a:pt x="2611" y="809"/>
                  </a:lnTo>
                  <a:lnTo>
                    <a:pt x="2643" y="802"/>
                  </a:lnTo>
                  <a:lnTo>
                    <a:pt x="2676" y="800"/>
                  </a:lnTo>
                  <a:lnTo>
                    <a:pt x="5697" y="800"/>
                  </a:lnTo>
                  <a:lnTo>
                    <a:pt x="5730" y="802"/>
                  </a:lnTo>
                  <a:lnTo>
                    <a:pt x="5730" y="802"/>
                  </a:lnTo>
                  <a:lnTo>
                    <a:pt x="5730" y="802"/>
                  </a:lnTo>
                  <a:lnTo>
                    <a:pt x="5740" y="804"/>
                  </a:lnTo>
                  <a:lnTo>
                    <a:pt x="5762" y="809"/>
                  </a:lnTo>
                  <a:lnTo>
                    <a:pt x="5762" y="809"/>
                  </a:lnTo>
                  <a:lnTo>
                    <a:pt x="5762" y="809"/>
                  </a:lnTo>
                  <a:lnTo>
                    <a:pt x="5774" y="813"/>
                  </a:lnTo>
                  <a:lnTo>
                    <a:pt x="5793" y="819"/>
                  </a:lnTo>
                  <a:lnTo>
                    <a:pt x="5793" y="819"/>
                  </a:lnTo>
                  <a:lnTo>
                    <a:pt x="5793" y="819"/>
                  </a:lnTo>
                  <a:lnTo>
                    <a:pt x="5805" y="825"/>
                  </a:lnTo>
                  <a:lnTo>
                    <a:pt x="5822" y="833"/>
                  </a:lnTo>
                  <a:lnTo>
                    <a:pt x="5822" y="833"/>
                  </a:lnTo>
                  <a:lnTo>
                    <a:pt x="5822" y="833"/>
                  </a:lnTo>
                  <a:lnTo>
                    <a:pt x="5834" y="842"/>
                  </a:lnTo>
                  <a:lnTo>
                    <a:pt x="5849" y="852"/>
                  </a:lnTo>
                  <a:lnTo>
                    <a:pt x="5849" y="852"/>
                  </a:lnTo>
                  <a:lnTo>
                    <a:pt x="5849" y="852"/>
                  </a:lnTo>
                  <a:lnTo>
                    <a:pt x="5860" y="861"/>
                  </a:lnTo>
                  <a:lnTo>
                    <a:pt x="5874" y="873"/>
                  </a:lnTo>
                  <a:lnTo>
                    <a:pt x="7501" y="2499"/>
                  </a:lnTo>
                  <a:lnTo>
                    <a:pt x="7501" y="2499"/>
                  </a:lnTo>
                  <a:lnTo>
                    <a:pt x="7501" y="2499"/>
                  </a:lnTo>
                  <a:lnTo>
                    <a:pt x="7513" y="2513"/>
                  </a:lnTo>
                  <a:lnTo>
                    <a:pt x="7522" y="2524"/>
                  </a:lnTo>
                  <a:lnTo>
                    <a:pt x="7522" y="2524"/>
                  </a:lnTo>
                  <a:lnTo>
                    <a:pt x="7522" y="2524"/>
                  </a:lnTo>
                  <a:lnTo>
                    <a:pt x="7532" y="2539"/>
                  </a:lnTo>
                  <a:lnTo>
                    <a:pt x="7540" y="2551"/>
                  </a:lnTo>
                  <a:lnTo>
                    <a:pt x="7540" y="2551"/>
                  </a:lnTo>
                  <a:lnTo>
                    <a:pt x="7541" y="2551"/>
                  </a:lnTo>
                  <a:lnTo>
                    <a:pt x="7549" y="2568"/>
                  </a:lnTo>
                  <a:lnTo>
                    <a:pt x="7555" y="2580"/>
                  </a:lnTo>
                  <a:lnTo>
                    <a:pt x="7555" y="2580"/>
                  </a:lnTo>
                  <a:lnTo>
                    <a:pt x="7555" y="2580"/>
                  </a:lnTo>
                  <a:lnTo>
                    <a:pt x="7561" y="2599"/>
                  </a:lnTo>
                  <a:lnTo>
                    <a:pt x="7565" y="2611"/>
                  </a:lnTo>
                  <a:lnTo>
                    <a:pt x="7565" y="2611"/>
                  </a:lnTo>
                  <a:lnTo>
                    <a:pt x="7565" y="2611"/>
                  </a:lnTo>
                  <a:lnTo>
                    <a:pt x="7570" y="2633"/>
                  </a:lnTo>
                  <a:lnTo>
                    <a:pt x="7572" y="2643"/>
                  </a:lnTo>
                  <a:lnTo>
                    <a:pt x="7572" y="2643"/>
                  </a:lnTo>
                  <a:close/>
                  <a:moveTo>
                    <a:pt x="5456" y="2741"/>
                  </a:moveTo>
                  <a:lnTo>
                    <a:pt x="5449" y="2709"/>
                  </a:lnTo>
                  <a:lnTo>
                    <a:pt x="5447" y="2676"/>
                  </a:lnTo>
                  <a:lnTo>
                    <a:pt x="5447" y="1300"/>
                  </a:lnTo>
                  <a:lnTo>
                    <a:pt x="2926" y="1300"/>
                  </a:lnTo>
                  <a:lnTo>
                    <a:pt x="2926" y="8700"/>
                  </a:lnTo>
                  <a:lnTo>
                    <a:pt x="7074" y="8700"/>
                  </a:lnTo>
                  <a:lnTo>
                    <a:pt x="7074" y="2926"/>
                  </a:lnTo>
                  <a:lnTo>
                    <a:pt x="5697" y="2926"/>
                  </a:lnTo>
                  <a:lnTo>
                    <a:pt x="5664" y="2924"/>
                  </a:lnTo>
                  <a:lnTo>
                    <a:pt x="5632" y="2917"/>
                  </a:lnTo>
                  <a:lnTo>
                    <a:pt x="5601" y="2907"/>
                  </a:lnTo>
                  <a:lnTo>
                    <a:pt x="5572" y="2893"/>
                  </a:lnTo>
                  <a:lnTo>
                    <a:pt x="5545" y="2874"/>
                  </a:lnTo>
                  <a:lnTo>
                    <a:pt x="5520" y="2853"/>
                  </a:lnTo>
                  <a:lnTo>
                    <a:pt x="5499" y="2828"/>
                  </a:lnTo>
                  <a:lnTo>
                    <a:pt x="5480" y="2801"/>
                  </a:lnTo>
                  <a:lnTo>
                    <a:pt x="5466" y="2772"/>
                  </a:lnTo>
                  <a:lnTo>
                    <a:pt x="5456" y="2741"/>
                  </a:lnTo>
                  <a:close/>
                  <a:moveTo>
                    <a:pt x="5947" y="1653"/>
                  </a:moveTo>
                  <a:lnTo>
                    <a:pt x="5947" y="2426"/>
                  </a:lnTo>
                  <a:lnTo>
                    <a:pt x="6720" y="2426"/>
                  </a:lnTo>
                  <a:lnTo>
                    <a:pt x="5947" y="1653"/>
                  </a:lnTo>
                  <a:close/>
                  <a:moveTo>
                    <a:pt x="6459" y="6170"/>
                  </a:moveTo>
                  <a:lnTo>
                    <a:pt x="6427" y="6177"/>
                  </a:lnTo>
                  <a:lnTo>
                    <a:pt x="6394" y="6179"/>
                  </a:lnTo>
                  <a:lnTo>
                    <a:pt x="3606" y="6179"/>
                  </a:lnTo>
                  <a:lnTo>
                    <a:pt x="3573" y="6177"/>
                  </a:lnTo>
                  <a:lnTo>
                    <a:pt x="3541" y="6170"/>
                  </a:lnTo>
                  <a:lnTo>
                    <a:pt x="3510" y="6160"/>
                  </a:lnTo>
                  <a:lnTo>
                    <a:pt x="3481" y="6146"/>
                  </a:lnTo>
                  <a:lnTo>
                    <a:pt x="3454" y="6127"/>
                  </a:lnTo>
                  <a:lnTo>
                    <a:pt x="3429" y="6106"/>
                  </a:lnTo>
                  <a:lnTo>
                    <a:pt x="3408" y="6081"/>
                  </a:lnTo>
                  <a:lnTo>
                    <a:pt x="3389" y="6054"/>
                  </a:lnTo>
                  <a:lnTo>
                    <a:pt x="3375" y="6025"/>
                  </a:lnTo>
                  <a:lnTo>
                    <a:pt x="3365" y="5994"/>
                  </a:lnTo>
                  <a:lnTo>
                    <a:pt x="3358" y="5962"/>
                  </a:lnTo>
                  <a:lnTo>
                    <a:pt x="3356" y="5929"/>
                  </a:lnTo>
                  <a:lnTo>
                    <a:pt x="3358" y="5896"/>
                  </a:lnTo>
                  <a:lnTo>
                    <a:pt x="3365" y="5864"/>
                  </a:lnTo>
                  <a:lnTo>
                    <a:pt x="3375" y="5833"/>
                  </a:lnTo>
                  <a:lnTo>
                    <a:pt x="3389" y="5804"/>
                  </a:lnTo>
                  <a:lnTo>
                    <a:pt x="3408" y="5777"/>
                  </a:lnTo>
                  <a:lnTo>
                    <a:pt x="3429" y="5752"/>
                  </a:lnTo>
                  <a:lnTo>
                    <a:pt x="3454" y="5731"/>
                  </a:lnTo>
                  <a:lnTo>
                    <a:pt x="3481" y="5712"/>
                  </a:lnTo>
                  <a:lnTo>
                    <a:pt x="3510" y="5698"/>
                  </a:lnTo>
                  <a:lnTo>
                    <a:pt x="3541" y="5688"/>
                  </a:lnTo>
                  <a:lnTo>
                    <a:pt x="3573" y="5681"/>
                  </a:lnTo>
                  <a:lnTo>
                    <a:pt x="3606" y="5679"/>
                  </a:lnTo>
                  <a:lnTo>
                    <a:pt x="6394" y="5679"/>
                  </a:lnTo>
                  <a:lnTo>
                    <a:pt x="6427" y="5681"/>
                  </a:lnTo>
                  <a:lnTo>
                    <a:pt x="6459" y="5688"/>
                  </a:lnTo>
                  <a:lnTo>
                    <a:pt x="6490" y="5698"/>
                  </a:lnTo>
                  <a:lnTo>
                    <a:pt x="6519" y="5712"/>
                  </a:lnTo>
                  <a:lnTo>
                    <a:pt x="6546" y="5731"/>
                  </a:lnTo>
                  <a:lnTo>
                    <a:pt x="6571" y="5752"/>
                  </a:lnTo>
                  <a:lnTo>
                    <a:pt x="6592" y="5777"/>
                  </a:lnTo>
                  <a:lnTo>
                    <a:pt x="6611" y="5804"/>
                  </a:lnTo>
                  <a:lnTo>
                    <a:pt x="6625" y="5833"/>
                  </a:lnTo>
                  <a:lnTo>
                    <a:pt x="6635" y="5864"/>
                  </a:lnTo>
                  <a:lnTo>
                    <a:pt x="6642" y="5896"/>
                  </a:lnTo>
                  <a:lnTo>
                    <a:pt x="6644" y="5929"/>
                  </a:lnTo>
                  <a:lnTo>
                    <a:pt x="6642" y="5962"/>
                  </a:lnTo>
                  <a:lnTo>
                    <a:pt x="6635" y="5994"/>
                  </a:lnTo>
                  <a:lnTo>
                    <a:pt x="6625" y="6025"/>
                  </a:lnTo>
                  <a:lnTo>
                    <a:pt x="6611" y="6054"/>
                  </a:lnTo>
                  <a:lnTo>
                    <a:pt x="6592" y="6081"/>
                  </a:lnTo>
                  <a:lnTo>
                    <a:pt x="6571" y="6106"/>
                  </a:lnTo>
                  <a:lnTo>
                    <a:pt x="6546" y="6127"/>
                  </a:lnTo>
                  <a:lnTo>
                    <a:pt x="6519" y="6146"/>
                  </a:lnTo>
                  <a:lnTo>
                    <a:pt x="6490" y="6160"/>
                  </a:lnTo>
                  <a:lnTo>
                    <a:pt x="6459" y="6170"/>
                  </a:lnTo>
                  <a:close/>
                  <a:moveTo>
                    <a:pt x="5530" y="7565"/>
                  </a:moveTo>
                  <a:lnTo>
                    <a:pt x="5498" y="7572"/>
                  </a:lnTo>
                  <a:lnTo>
                    <a:pt x="5465" y="7574"/>
                  </a:lnTo>
                  <a:lnTo>
                    <a:pt x="3606" y="7574"/>
                  </a:lnTo>
                  <a:lnTo>
                    <a:pt x="3573" y="7572"/>
                  </a:lnTo>
                  <a:lnTo>
                    <a:pt x="3541" y="7565"/>
                  </a:lnTo>
                  <a:lnTo>
                    <a:pt x="3510" y="7555"/>
                  </a:lnTo>
                  <a:lnTo>
                    <a:pt x="3481" y="7541"/>
                  </a:lnTo>
                  <a:lnTo>
                    <a:pt x="3454" y="7522"/>
                  </a:lnTo>
                  <a:lnTo>
                    <a:pt x="3429" y="7501"/>
                  </a:lnTo>
                  <a:lnTo>
                    <a:pt x="3408" y="7476"/>
                  </a:lnTo>
                  <a:lnTo>
                    <a:pt x="3389" y="7449"/>
                  </a:lnTo>
                  <a:lnTo>
                    <a:pt x="3375" y="7420"/>
                  </a:lnTo>
                  <a:lnTo>
                    <a:pt x="3365" y="7389"/>
                  </a:lnTo>
                  <a:lnTo>
                    <a:pt x="3358" y="7357"/>
                  </a:lnTo>
                  <a:lnTo>
                    <a:pt x="3356" y="7324"/>
                  </a:lnTo>
                  <a:lnTo>
                    <a:pt x="3358" y="7291"/>
                  </a:lnTo>
                  <a:lnTo>
                    <a:pt x="3365" y="7259"/>
                  </a:lnTo>
                  <a:lnTo>
                    <a:pt x="3375" y="7228"/>
                  </a:lnTo>
                  <a:lnTo>
                    <a:pt x="3389" y="7199"/>
                  </a:lnTo>
                  <a:lnTo>
                    <a:pt x="3408" y="7172"/>
                  </a:lnTo>
                  <a:lnTo>
                    <a:pt x="3429" y="7147"/>
                  </a:lnTo>
                  <a:lnTo>
                    <a:pt x="3454" y="7126"/>
                  </a:lnTo>
                  <a:lnTo>
                    <a:pt x="3481" y="7107"/>
                  </a:lnTo>
                  <a:lnTo>
                    <a:pt x="3510" y="7093"/>
                  </a:lnTo>
                  <a:lnTo>
                    <a:pt x="3541" y="7083"/>
                  </a:lnTo>
                  <a:lnTo>
                    <a:pt x="3573" y="7076"/>
                  </a:lnTo>
                  <a:lnTo>
                    <a:pt x="3606" y="7074"/>
                  </a:lnTo>
                  <a:lnTo>
                    <a:pt x="5465" y="7074"/>
                  </a:lnTo>
                  <a:lnTo>
                    <a:pt x="5498" y="7076"/>
                  </a:lnTo>
                  <a:lnTo>
                    <a:pt x="5530" y="7083"/>
                  </a:lnTo>
                  <a:lnTo>
                    <a:pt x="5561" y="7093"/>
                  </a:lnTo>
                  <a:lnTo>
                    <a:pt x="5590" y="7107"/>
                  </a:lnTo>
                  <a:lnTo>
                    <a:pt x="5617" y="7126"/>
                  </a:lnTo>
                  <a:lnTo>
                    <a:pt x="5642" y="7147"/>
                  </a:lnTo>
                  <a:lnTo>
                    <a:pt x="5663" y="7172"/>
                  </a:lnTo>
                  <a:lnTo>
                    <a:pt x="5682" y="7199"/>
                  </a:lnTo>
                  <a:lnTo>
                    <a:pt x="5696" y="7228"/>
                  </a:lnTo>
                  <a:lnTo>
                    <a:pt x="5706" y="7259"/>
                  </a:lnTo>
                  <a:lnTo>
                    <a:pt x="5713" y="7291"/>
                  </a:lnTo>
                  <a:lnTo>
                    <a:pt x="5715" y="7324"/>
                  </a:lnTo>
                  <a:lnTo>
                    <a:pt x="5713" y="7357"/>
                  </a:lnTo>
                  <a:lnTo>
                    <a:pt x="5706" y="7389"/>
                  </a:lnTo>
                  <a:lnTo>
                    <a:pt x="5696" y="7420"/>
                  </a:lnTo>
                  <a:lnTo>
                    <a:pt x="5682" y="7449"/>
                  </a:lnTo>
                  <a:lnTo>
                    <a:pt x="5663" y="7476"/>
                  </a:lnTo>
                  <a:lnTo>
                    <a:pt x="5642" y="7501"/>
                  </a:lnTo>
                  <a:lnTo>
                    <a:pt x="5617" y="7522"/>
                  </a:lnTo>
                  <a:lnTo>
                    <a:pt x="5590" y="7541"/>
                  </a:lnTo>
                  <a:lnTo>
                    <a:pt x="5561" y="7555"/>
                  </a:lnTo>
                  <a:lnTo>
                    <a:pt x="5530" y="7565"/>
                  </a:lnTo>
                  <a:close/>
                </a:path>
              </a:pathLst>
            </a:custGeom>
            <a:solidFill>
              <a:schemeClr val="accent1">
                <a:lumMod val="50000"/>
              </a:scheme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nvGrpSpPr>
          <p:cNvPr id="4" name="Group 3">
            <a:extLst>
              <a:ext uri="{FF2B5EF4-FFF2-40B4-BE49-F238E27FC236}">
                <a16:creationId xmlns:a16="http://schemas.microsoft.com/office/drawing/2014/main" id="{5A76702D-FE66-C039-373F-1CA42DD98D4D}"/>
              </a:ext>
            </a:extLst>
          </p:cNvPr>
          <p:cNvGrpSpPr/>
          <p:nvPr/>
        </p:nvGrpSpPr>
        <p:grpSpPr>
          <a:xfrm>
            <a:off x="3366398" y="1698752"/>
            <a:ext cx="748122" cy="748122"/>
            <a:chOff x="2650817" y="1473467"/>
            <a:chExt cx="666256" cy="666256"/>
          </a:xfrm>
        </p:grpSpPr>
        <p:sp>
          <p:nvSpPr>
            <p:cNvPr id="57" name="Google Shape;579;p7"/>
            <p:cNvSpPr/>
            <p:nvPr/>
          </p:nvSpPr>
          <p:spPr>
            <a:xfrm>
              <a:off x="2650817" y="1473467"/>
              <a:ext cx="666256" cy="666256"/>
            </a:xfrm>
            <a:custGeom>
              <a:avLst/>
              <a:gdLst/>
              <a:ahLst/>
              <a:cxnLst/>
              <a:rect l="l" t="t" r="r" b="b"/>
              <a:pathLst>
                <a:path w="10000" h="10000" extrusionOk="0">
                  <a:moveTo>
                    <a:pt x="6468" y="4249"/>
                  </a:moveTo>
                  <a:lnTo>
                    <a:pt x="6468" y="4087"/>
                  </a:lnTo>
                  <a:lnTo>
                    <a:pt x="5408" y="5374"/>
                  </a:lnTo>
                  <a:lnTo>
                    <a:pt x="5385" y="5398"/>
                  </a:lnTo>
                  <a:lnTo>
                    <a:pt x="5359" y="5419"/>
                  </a:lnTo>
                  <a:lnTo>
                    <a:pt x="5331" y="5437"/>
                  </a:lnTo>
                  <a:lnTo>
                    <a:pt x="5300" y="5450"/>
                  </a:lnTo>
                  <a:lnTo>
                    <a:pt x="5268" y="5459"/>
                  </a:lnTo>
                  <a:lnTo>
                    <a:pt x="5235" y="5464"/>
                  </a:lnTo>
                  <a:lnTo>
                    <a:pt x="5202" y="5465"/>
                  </a:lnTo>
                  <a:lnTo>
                    <a:pt x="5168" y="5461"/>
                  </a:lnTo>
                  <a:lnTo>
                    <a:pt x="5136" y="5452"/>
                  </a:lnTo>
                  <a:lnTo>
                    <a:pt x="5105" y="5440"/>
                  </a:lnTo>
                  <a:lnTo>
                    <a:pt x="5076" y="5423"/>
                  </a:lnTo>
                  <a:lnTo>
                    <a:pt x="4266" y="4883"/>
                  </a:lnTo>
                  <a:lnTo>
                    <a:pt x="3120" y="5836"/>
                  </a:lnTo>
                  <a:lnTo>
                    <a:pt x="3093" y="5855"/>
                  </a:lnTo>
                  <a:lnTo>
                    <a:pt x="3065" y="5871"/>
                  </a:lnTo>
                  <a:lnTo>
                    <a:pt x="3034" y="5883"/>
                  </a:lnTo>
                  <a:lnTo>
                    <a:pt x="3002" y="5890"/>
                  </a:lnTo>
                  <a:lnTo>
                    <a:pt x="2970" y="5894"/>
                  </a:lnTo>
                  <a:lnTo>
                    <a:pt x="2937" y="5893"/>
                  </a:lnTo>
                  <a:lnTo>
                    <a:pt x="2905" y="5888"/>
                  </a:lnTo>
                  <a:lnTo>
                    <a:pt x="2874" y="5879"/>
                  </a:lnTo>
                  <a:lnTo>
                    <a:pt x="2844" y="5865"/>
                  </a:lnTo>
                  <a:lnTo>
                    <a:pt x="2816" y="5848"/>
                  </a:lnTo>
                  <a:lnTo>
                    <a:pt x="2790" y="5828"/>
                  </a:lnTo>
                  <a:lnTo>
                    <a:pt x="2768" y="5804"/>
                  </a:lnTo>
                  <a:lnTo>
                    <a:pt x="2749" y="5777"/>
                  </a:lnTo>
                  <a:lnTo>
                    <a:pt x="2733" y="5749"/>
                  </a:lnTo>
                  <a:lnTo>
                    <a:pt x="2721" y="5718"/>
                  </a:lnTo>
                  <a:lnTo>
                    <a:pt x="2714" y="5686"/>
                  </a:lnTo>
                  <a:lnTo>
                    <a:pt x="2710" y="5654"/>
                  </a:lnTo>
                  <a:lnTo>
                    <a:pt x="2711" y="5621"/>
                  </a:lnTo>
                  <a:lnTo>
                    <a:pt x="2716" y="5589"/>
                  </a:lnTo>
                  <a:lnTo>
                    <a:pt x="2725" y="5558"/>
                  </a:lnTo>
                  <a:lnTo>
                    <a:pt x="2739" y="5528"/>
                  </a:lnTo>
                  <a:lnTo>
                    <a:pt x="2756" y="5500"/>
                  </a:lnTo>
                  <a:lnTo>
                    <a:pt x="2776" y="5474"/>
                  </a:lnTo>
                  <a:lnTo>
                    <a:pt x="2800" y="5452"/>
                  </a:lnTo>
                  <a:lnTo>
                    <a:pt x="4089" y="4379"/>
                  </a:lnTo>
                  <a:lnTo>
                    <a:pt x="4115" y="4360"/>
                  </a:lnTo>
                  <a:lnTo>
                    <a:pt x="4143" y="4345"/>
                  </a:lnTo>
                  <a:lnTo>
                    <a:pt x="4173" y="4333"/>
                  </a:lnTo>
                  <a:lnTo>
                    <a:pt x="4204" y="4325"/>
                  </a:lnTo>
                  <a:lnTo>
                    <a:pt x="4236" y="4321"/>
                  </a:lnTo>
                  <a:lnTo>
                    <a:pt x="4268" y="4322"/>
                  </a:lnTo>
                  <a:lnTo>
                    <a:pt x="4299" y="4326"/>
                  </a:lnTo>
                  <a:lnTo>
                    <a:pt x="4330" y="4335"/>
                  </a:lnTo>
                  <a:lnTo>
                    <a:pt x="4360" y="4347"/>
                  </a:lnTo>
                  <a:lnTo>
                    <a:pt x="4388" y="4363"/>
                  </a:lnTo>
                  <a:lnTo>
                    <a:pt x="5166" y="4882"/>
                  </a:lnTo>
                  <a:lnTo>
                    <a:pt x="6188" y="3640"/>
                  </a:lnTo>
                  <a:lnTo>
                    <a:pt x="5859" y="3640"/>
                  </a:lnTo>
                  <a:lnTo>
                    <a:pt x="5826" y="3638"/>
                  </a:lnTo>
                  <a:lnTo>
                    <a:pt x="5794" y="3631"/>
                  </a:lnTo>
                  <a:lnTo>
                    <a:pt x="5763" y="3621"/>
                  </a:lnTo>
                  <a:lnTo>
                    <a:pt x="5734" y="3607"/>
                  </a:lnTo>
                  <a:lnTo>
                    <a:pt x="5707" y="3588"/>
                  </a:lnTo>
                  <a:lnTo>
                    <a:pt x="5682" y="3567"/>
                  </a:lnTo>
                  <a:lnTo>
                    <a:pt x="5661" y="3542"/>
                  </a:lnTo>
                  <a:lnTo>
                    <a:pt x="5642" y="3515"/>
                  </a:lnTo>
                  <a:lnTo>
                    <a:pt x="5628" y="3486"/>
                  </a:lnTo>
                  <a:lnTo>
                    <a:pt x="5618" y="3455"/>
                  </a:lnTo>
                  <a:lnTo>
                    <a:pt x="5611" y="3423"/>
                  </a:lnTo>
                  <a:lnTo>
                    <a:pt x="5609" y="3390"/>
                  </a:lnTo>
                  <a:lnTo>
                    <a:pt x="5611" y="3357"/>
                  </a:lnTo>
                  <a:lnTo>
                    <a:pt x="5618" y="3325"/>
                  </a:lnTo>
                  <a:lnTo>
                    <a:pt x="5628" y="3294"/>
                  </a:lnTo>
                  <a:lnTo>
                    <a:pt x="5642" y="3265"/>
                  </a:lnTo>
                  <a:lnTo>
                    <a:pt x="5661" y="3238"/>
                  </a:lnTo>
                  <a:lnTo>
                    <a:pt x="5682" y="3213"/>
                  </a:lnTo>
                  <a:lnTo>
                    <a:pt x="5707" y="3192"/>
                  </a:lnTo>
                  <a:lnTo>
                    <a:pt x="5734" y="3173"/>
                  </a:lnTo>
                  <a:lnTo>
                    <a:pt x="5763" y="3159"/>
                  </a:lnTo>
                  <a:lnTo>
                    <a:pt x="5794" y="3149"/>
                  </a:lnTo>
                  <a:lnTo>
                    <a:pt x="5826" y="3142"/>
                  </a:lnTo>
                  <a:lnTo>
                    <a:pt x="5859" y="3140"/>
                  </a:lnTo>
                  <a:lnTo>
                    <a:pt x="6718" y="3140"/>
                  </a:lnTo>
                  <a:lnTo>
                    <a:pt x="6722" y="3140"/>
                  </a:lnTo>
                  <a:lnTo>
                    <a:pt x="6727" y="3140"/>
                  </a:lnTo>
                  <a:lnTo>
                    <a:pt x="6739" y="3141"/>
                  </a:lnTo>
                  <a:lnTo>
                    <a:pt x="6751" y="3142"/>
                  </a:lnTo>
                  <a:lnTo>
                    <a:pt x="6755" y="3143"/>
                  </a:lnTo>
                  <a:lnTo>
                    <a:pt x="6759" y="3143"/>
                  </a:lnTo>
                  <a:lnTo>
                    <a:pt x="6771" y="3146"/>
                  </a:lnTo>
                  <a:lnTo>
                    <a:pt x="6783" y="3149"/>
                  </a:lnTo>
                  <a:lnTo>
                    <a:pt x="6787" y="3150"/>
                  </a:lnTo>
                  <a:lnTo>
                    <a:pt x="6791" y="3151"/>
                  </a:lnTo>
                  <a:lnTo>
                    <a:pt x="6802" y="3155"/>
                  </a:lnTo>
                  <a:lnTo>
                    <a:pt x="6814" y="3159"/>
                  </a:lnTo>
                  <a:lnTo>
                    <a:pt x="6818" y="3161"/>
                  </a:lnTo>
                  <a:lnTo>
                    <a:pt x="6822" y="3162"/>
                  </a:lnTo>
                  <a:lnTo>
                    <a:pt x="6832" y="3168"/>
                  </a:lnTo>
                  <a:lnTo>
                    <a:pt x="6843" y="3173"/>
                  </a:lnTo>
                  <a:lnTo>
                    <a:pt x="6847" y="3176"/>
                  </a:lnTo>
                  <a:lnTo>
                    <a:pt x="6850" y="3178"/>
                  </a:lnTo>
                  <a:lnTo>
                    <a:pt x="6860" y="3185"/>
                  </a:lnTo>
                  <a:lnTo>
                    <a:pt x="6870" y="3192"/>
                  </a:lnTo>
                  <a:lnTo>
                    <a:pt x="6873" y="3195"/>
                  </a:lnTo>
                  <a:lnTo>
                    <a:pt x="6877" y="3197"/>
                  </a:lnTo>
                  <a:lnTo>
                    <a:pt x="6886" y="3205"/>
                  </a:lnTo>
                  <a:lnTo>
                    <a:pt x="6895" y="3213"/>
                  </a:lnTo>
                  <a:lnTo>
                    <a:pt x="6898" y="3216"/>
                  </a:lnTo>
                  <a:lnTo>
                    <a:pt x="6901" y="3219"/>
                  </a:lnTo>
                  <a:lnTo>
                    <a:pt x="6908" y="3229"/>
                  </a:lnTo>
                  <a:lnTo>
                    <a:pt x="6916" y="3238"/>
                  </a:lnTo>
                  <a:lnTo>
                    <a:pt x="6919" y="3241"/>
                  </a:lnTo>
                  <a:lnTo>
                    <a:pt x="6921" y="3245"/>
                  </a:lnTo>
                  <a:lnTo>
                    <a:pt x="6928" y="3255"/>
                  </a:lnTo>
                  <a:lnTo>
                    <a:pt x="6935" y="3265"/>
                  </a:lnTo>
                  <a:lnTo>
                    <a:pt x="6936" y="3269"/>
                  </a:lnTo>
                  <a:lnTo>
                    <a:pt x="6939" y="3273"/>
                  </a:lnTo>
                  <a:lnTo>
                    <a:pt x="6944" y="3284"/>
                  </a:lnTo>
                  <a:lnTo>
                    <a:pt x="6949" y="3294"/>
                  </a:lnTo>
                  <a:lnTo>
                    <a:pt x="6950" y="3298"/>
                  </a:lnTo>
                  <a:lnTo>
                    <a:pt x="6952" y="3302"/>
                  </a:lnTo>
                  <a:lnTo>
                    <a:pt x="6956" y="3314"/>
                  </a:lnTo>
                  <a:lnTo>
                    <a:pt x="6959" y="3325"/>
                  </a:lnTo>
                  <a:lnTo>
                    <a:pt x="6960" y="3330"/>
                  </a:lnTo>
                  <a:lnTo>
                    <a:pt x="6962" y="3334"/>
                  </a:lnTo>
                  <a:lnTo>
                    <a:pt x="6964" y="3346"/>
                  </a:lnTo>
                  <a:lnTo>
                    <a:pt x="6966" y="3357"/>
                  </a:lnTo>
                  <a:lnTo>
                    <a:pt x="6966" y="3362"/>
                  </a:lnTo>
                  <a:lnTo>
                    <a:pt x="6967" y="3366"/>
                  </a:lnTo>
                  <a:lnTo>
                    <a:pt x="6967" y="3378"/>
                  </a:lnTo>
                  <a:lnTo>
                    <a:pt x="6968" y="3390"/>
                  </a:lnTo>
                  <a:lnTo>
                    <a:pt x="6968" y="4249"/>
                  </a:lnTo>
                  <a:lnTo>
                    <a:pt x="6966" y="4282"/>
                  </a:lnTo>
                  <a:lnTo>
                    <a:pt x="6959" y="4314"/>
                  </a:lnTo>
                  <a:lnTo>
                    <a:pt x="6949" y="4345"/>
                  </a:lnTo>
                  <a:lnTo>
                    <a:pt x="6935" y="4374"/>
                  </a:lnTo>
                  <a:lnTo>
                    <a:pt x="6916" y="4401"/>
                  </a:lnTo>
                  <a:lnTo>
                    <a:pt x="6895" y="4426"/>
                  </a:lnTo>
                  <a:lnTo>
                    <a:pt x="6870" y="4447"/>
                  </a:lnTo>
                  <a:lnTo>
                    <a:pt x="6843" y="4466"/>
                  </a:lnTo>
                  <a:lnTo>
                    <a:pt x="6814" y="4480"/>
                  </a:lnTo>
                  <a:lnTo>
                    <a:pt x="6783" y="4490"/>
                  </a:lnTo>
                  <a:lnTo>
                    <a:pt x="6751" y="4497"/>
                  </a:lnTo>
                  <a:lnTo>
                    <a:pt x="6718" y="4499"/>
                  </a:lnTo>
                  <a:lnTo>
                    <a:pt x="6685" y="4497"/>
                  </a:lnTo>
                  <a:lnTo>
                    <a:pt x="6653" y="4490"/>
                  </a:lnTo>
                  <a:lnTo>
                    <a:pt x="6622" y="4480"/>
                  </a:lnTo>
                  <a:lnTo>
                    <a:pt x="6593" y="4466"/>
                  </a:lnTo>
                  <a:lnTo>
                    <a:pt x="6566" y="4447"/>
                  </a:lnTo>
                  <a:lnTo>
                    <a:pt x="6541" y="4426"/>
                  </a:lnTo>
                  <a:lnTo>
                    <a:pt x="6520" y="4401"/>
                  </a:lnTo>
                  <a:lnTo>
                    <a:pt x="6501" y="4374"/>
                  </a:lnTo>
                  <a:lnTo>
                    <a:pt x="6487" y="4345"/>
                  </a:lnTo>
                  <a:lnTo>
                    <a:pt x="6477" y="4314"/>
                  </a:lnTo>
                  <a:lnTo>
                    <a:pt x="6470" y="4282"/>
                  </a:lnTo>
                  <a:lnTo>
                    <a:pt x="6468" y="4249"/>
                  </a:ln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58" name="Google Shape;580;p7"/>
            <p:cNvSpPr/>
            <p:nvPr/>
          </p:nvSpPr>
          <p:spPr>
            <a:xfrm>
              <a:off x="2650817" y="1473467"/>
              <a:ext cx="666256" cy="666256"/>
            </a:xfrm>
            <a:custGeom>
              <a:avLst/>
              <a:gdLst/>
              <a:ahLst/>
              <a:cxnLst/>
              <a:rect l="l" t="t" r="r" b="b"/>
              <a:pathLst>
                <a:path w="10000" h="10000" extrusionOk="0">
                  <a:moveTo>
                    <a:pt x="5248" y="1317"/>
                  </a:moveTo>
                  <a:lnTo>
                    <a:pt x="5250" y="1350"/>
                  </a:lnTo>
                  <a:lnTo>
                    <a:pt x="5250" y="1744"/>
                  </a:lnTo>
                  <a:lnTo>
                    <a:pt x="7576" y="1744"/>
                  </a:lnTo>
                  <a:lnTo>
                    <a:pt x="7581" y="1744"/>
                  </a:lnTo>
                  <a:lnTo>
                    <a:pt x="7597" y="1744"/>
                  </a:lnTo>
                  <a:lnTo>
                    <a:pt x="7606" y="1745"/>
                  </a:lnTo>
                  <a:lnTo>
                    <a:pt x="7623" y="1746"/>
                  </a:lnTo>
                  <a:lnTo>
                    <a:pt x="7632" y="1746"/>
                  </a:lnTo>
                  <a:lnTo>
                    <a:pt x="7648" y="1748"/>
                  </a:lnTo>
                  <a:lnTo>
                    <a:pt x="7657" y="1749"/>
                  </a:lnTo>
                  <a:lnTo>
                    <a:pt x="7673" y="1751"/>
                  </a:lnTo>
                  <a:lnTo>
                    <a:pt x="7683" y="1752"/>
                  </a:lnTo>
                  <a:lnTo>
                    <a:pt x="7698" y="1755"/>
                  </a:lnTo>
                  <a:lnTo>
                    <a:pt x="7708" y="1757"/>
                  </a:lnTo>
                  <a:lnTo>
                    <a:pt x="7723" y="1760"/>
                  </a:lnTo>
                  <a:lnTo>
                    <a:pt x="7733" y="1762"/>
                  </a:lnTo>
                  <a:lnTo>
                    <a:pt x="7748" y="1766"/>
                  </a:lnTo>
                  <a:lnTo>
                    <a:pt x="7757" y="1769"/>
                  </a:lnTo>
                  <a:lnTo>
                    <a:pt x="7773" y="1773"/>
                  </a:lnTo>
                  <a:lnTo>
                    <a:pt x="7782" y="1776"/>
                  </a:lnTo>
                  <a:lnTo>
                    <a:pt x="7797" y="1781"/>
                  </a:lnTo>
                  <a:lnTo>
                    <a:pt x="7806" y="1784"/>
                  </a:lnTo>
                  <a:lnTo>
                    <a:pt x="7821" y="1790"/>
                  </a:lnTo>
                  <a:lnTo>
                    <a:pt x="7830" y="1793"/>
                  </a:lnTo>
                  <a:lnTo>
                    <a:pt x="7844" y="1799"/>
                  </a:lnTo>
                  <a:lnTo>
                    <a:pt x="7853" y="1803"/>
                  </a:lnTo>
                  <a:lnTo>
                    <a:pt x="7868" y="1810"/>
                  </a:lnTo>
                  <a:lnTo>
                    <a:pt x="7876" y="1814"/>
                  </a:lnTo>
                  <a:lnTo>
                    <a:pt x="7891" y="1821"/>
                  </a:lnTo>
                  <a:lnTo>
                    <a:pt x="7899" y="1826"/>
                  </a:lnTo>
                  <a:lnTo>
                    <a:pt x="7913" y="1834"/>
                  </a:lnTo>
                  <a:lnTo>
                    <a:pt x="7919" y="1837"/>
                  </a:lnTo>
                  <a:lnTo>
                    <a:pt x="7933" y="1845"/>
                  </a:lnTo>
                  <a:lnTo>
                    <a:pt x="7941" y="1851"/>
                  </a:lnTo>
                  <a:lnTo>
                    <a:pt x="7954" y="1859"/>
                  </a:lnTo>
                  <a:lnTo>
                    <a:pt x="7962" y="1865"/>
                  </a:lnTo>
                  <a:lnTo>
                    <a:pt x="7975" y="1874"/>
                  </a:lnTo>
                  <a:lnTo>
                    <a:pt x="7983" y="1880"/>
                  </a:lnTo>
                  <a:lnTo>
                    <a:pt x="7996" y="1889"/>
                  </a:lnTo>
                  <a:lnTo>
                    <a:pt x="8003" y="1895"/>
                  </a:lnTo>
                  <a:lnTo>
                    <a:pt x="8016" y="1905"/>
                  </a:lnTo>
                  <a:lnTo>
                    <a:pt x="8023" y="1912"/>
                  </a:lnTo>
                  <a:lnTo>
                    <a:pt x="8035" y="1922"/>
                  </a:lnTo>
                  <a:lnTo>
                    <a:pt x="8042" y="1929"/>
                  </a:lnTo>
                  <a:lnTo>
                    <a:pt x="8053" y="1940"/>
                  </a:lnTo>
                  <a:lnTo>
                    <a:pt x="8060" y="1947"/>
                  </a:lnTo>
                  <a:lnTo>
                    <a:pt x="8071" y="1958"/>
                  </a:lnTo>
                  <a:lnTo>
                    <a:pt x="8078" y="1965"/>
                  </a:lnTo>
                  <a:lnTo>
                    <a:pt x="8088" y="1977"/>
                  </a:lnTo>
                  <a:lnTo>
                    <a:pt x="8095" y="1984"/>
                  </a:lnTo>
                  <a:lnTo>
                    <a:pt x="8105" y="1997"/>
                  </a:lnTo>
                  <a:lnTo>
                    <a:pt x="8111" y="2004"/>
                  </a:lnTo>
                  <a:lnTo>
                    <a:pt x="8120" y="2017"/>
                  </a:lnTo>
                  <a:lnTo>
                    <a:pt x="8126" y="2025"/>
                  </a:lnTo>
                  <a:lnTo>
                    <a:pt x="8135" y="2038"/>
                  </a:lnTo>
                  <a:lnTo>
                    <a:pt x="8141" y="2046"/>
                  </a:lnTo>
                  <a:lnTo>
                    <a:pt x="8149" y="2059"/>
                  </a:lnTo>
                  <a:lnTo>
                    <a:pt x="8155" y="2067"/>
                  </a:lnTo>
                  <a:lnTo>
                    <a:pt x="8163" y="2081"/>
                  </a:lnTo>
                  <a:lnTo>
                    <a:pt x="8166" y="2087"/>
                  </a:lnTo>
                  <a:lnTo>
                    <a:pt x="8174" y="2101"/>
                  </a:lnTo>
                  <a:lnTo>
                    <a:pt x="8179" y="2109"/>
                  </a:lnTo>
                  <a:lnTo>
                    <a:pt x="8186" y="2124"/>
                  </a:lnTo>
                  <a:lnTo>
                    <a:pt x="8190" y="2132"/>
                  </a:lnTo>
                  <a:lnTo>
                    <a:pt x="8197" y="2147"/>
                  </a:lnTo>
                  <a:lnTo>
                    <a:pt x="8201" y="2156"/>
                  </a:lnTo>
                  <a:lnTo>
                    <a:pt x="8207" y="2170"/>
                  </a:lnTo>
                  <a:lnTo>
                    <a:pt x="8210" y="2179"/>
                  </a:lnTo>
                  <a:lnTo>
                    <a:pt x="8216" y="2194"/>
                  </a:lnTo>
                  <a:lnTo>
                    <a:pt x="8219" y="2203"/>
                  </a:lnTo>
                  <a:lnTo>
                    <a:pt x="8224" y="2218"/>
                  </a:lnTo>
                  <a:lnTo>
                    <a:pt x="8227" y="2227"/>
                  </a:lnTo>
                  <a:lnTo>
                    <a:pt x="8231" y="2243"/>
                  </a:lnTo>
                  <a:lnTo>
                    <a:pt x="8234" y="2252"/>
                  </a:lnTo>
                  <a:lnTo>
                    <a:pt x="8238" y="2267"/>
                  </a:lnTo>
                  <a:lnTo>
                    <a:pt x="8240" y="2277"/>
                  </a:lnTo>
                  <a:lnTo>
                    <a:pt x="8243" y="2292"/>
                  </a:lnTo>
                  <a:lnTo>
                    <a:pt x="8245" y="2302"/>
                  </a:lnTo>
                  <a:lnTo>
                    <a:pt x="8248" y="2317"/>
                  </a:lnTo>
                  <a:lnTo>
                    <a:pt x="8249" y="2327"/>
                  </a:lnTo>
                  <a:lnTo>
                    <a:pt x="8251" y="2343"/>
                  </a:lnTo>
                  <a:lnTo>
                    <a:pt x="8252" y="2352"/>
                  </a:lnTo>
                  <a:lnTo>
                    <a:pt x="8254" y="2368"/>
                  </a:lnTo>
                  <a:lnTo>
                    <a:pt x="8254" y="2377"/>
                  </a:lnTo>
                  <a:lnTo>
                    <a:pt x="8255" y="2394"/>
                  </a:lnTo>
                  <a:lnTo>
                    <a:pt x="8256" y="2403"/>
                  </a:lnTo>
                  <a:lnTo>
                    <a:pt x="8256" y="2419"/>
                  </a:lnTo>
                  <a:lnTo>
                    <a:pt x="8256" y="2424"/>
                  </a:lnTo>
                  <a:lnTo>
                    <a:pt x="8256" y="6288"/>
                  </a:lnTo>
                  <a:lnTo>
                    <a:pt x="8256" y="6293"/>
                  </a:lnTo>
                  <a:lnTo>
                    <a:pt x="8256" y="6309"/>
                  </a:lnTo>
                  <a:lnTo>
                    <a:pt x="8255" y="6318"/>
                  </a:lnTo>
                  <a:lnTo>
                    <a:pt x="8254" y="6335"/>
                  </a:lnTo>
                  <a:lnTo>
                    <a:pt x="8254" y="6344"/>
                  </a:lnTo>
                  <a:lnTo>
                    <a:pt x="8252" y="6360"/>
                  </a:lnTo>
                  <a:lnTo>
                    <a:pt x="8251" y="6369"/>
                  </a:lnTo>
                  <a:lnTo>
                    <a:pt x="8249" y="6385"/>
                  </a:lnTo>
                  <a:lnTo>
                    <a:pt x="8248" y="6395"/>
                  </a:lnTo>
                  <a:lnTo>
                    <a:pt x="8245" y="6410"/>
                  </a:lnTo>
                  <a:lnTo>
                    <a:pt x="8243" y="6420"/>
                  </a:lnTo>
                  <a:lnTo>
                    <a:pt x="8240" y="6435"/>
                  </a:lnTo>
                  <a:lnTo>
                    <a:pt x="8238" y="6445"/>
                  </a:lnTo>
                  <a:lnTo>
                    <a:pt x="8234" y="6460"/>
                  </a:lnTo>
                  <a:lnTo>
                    <a:pt x="8231" y="6469"/>
                  </a:lnTo>
                  <a:lnTo>
                    <a:pt x="8227" y="6485"/>
                  </a:lnTo>
                  <a:lnTo>
                    <a:pt x="8224" y="6494"/>
                  </a:lnTo>
                  <a:lnTo>
                    <a:pt x="8219" y="6509"/>
                  </a:lnTo>
                  <a:lnTo>
                    <a:pt x="8216" y="6518"/>
                  </a:lnTo>
                  <a:lnTo>
                    <a:pt x="8210" y="6533"/>
                  </a:lnTo>
                  <a:lnTo>
                    <a:pt x="8207" y="6542"/>
                  </a:lnTo>
                  <a:lnTo>
                    <a:pt x="8201" y="6556"/>
                  </a:lnTo>
                  <a:lnTo>
                    <a:pt x="8197" y="6565"/>
                  </a:lnTo>
                  <a:lnTo>
                    <a:pt x="8190" y="6580"/>
                  </a:lnTo>
                  <a:lnTo>
                    <a:pt x="8186" y="6588"/>
                  </a:lnTo>
                  <a:lnTo>
                    <a:pt x="8179" y="6603"/>
                  </a:lnTo>
                  <a:lnTo>
                    <a:pt x="8174" y="6611"/>
                  </a:lnTo>
                  <a:lnTo>
                    <a:pt x="8166" y="6625"/>
                  </a:lnTo>
                  <a:lnTo>
                    <a:pt x="8163" y="6631"/>
                  </a:lnTo>
                  <a:lnTo>
                    <a:pt x="8155" y="6645"/>
                  </a:lnTo>
                  <a:lnTo>
                    <a:pt x="8149" y="6653"/>
                  </a:lnTo>
                  <a:lnTo>
                    <a:pt x="8141" y="6667"/>
                  </a:lnTo>
                  <a:lnTo>
                    <a:pt x="8135" y="6675"/>
                  </a:lnTo>
                  <a:lnTo>
                    <a:pt x="8126" y="6688"/>
                  </a:lnTo>
                  <a:lnTo>
                    <a:pt x="8120" y="6696"/>
                  </a:lnTo>
                  <a:lnTo>
                    <a:pt x="8110" y="6708"/>
                  </a:lnTo>
                  <a:lnTo>
                    <a:pt x="8104" y="6716"/>
                  </a:lnTo>
                  <a:lnTo>
                    <a:pt x="8094" y="6728"/>
                  </a:lnTo>
                  <a:lnTo>
                    <a:pt x="8088" y="6735"/>
                  </a:lnTo>
                  <a:lnTo>
                    <a:pt x="8077" y="6747"/>
                  </a:lnTo>
                  <a:lnTo>
                    <a:pt x="8071" y="6754"/>
                  </a:lnTo>
                  <a:lnTo>
                    <a:pt x="8060" y="6766"/>
                  </a:lnTo>
                  <a:lnTo>
                    <a:pt x="8053" y="6772"/>
                  </a:lnTo>
                  <a:lnTo>
                    <a:pt x="8041" y="6783"/>
                  </a:lnTo>
                  <a:lnTo>
                    <a:pt x="8035" y="6789"/>
                  </a:lnTo>
                  <a:lnTo>
                    <a:pt x="8023" y="6800"/>
                  </a:lnTo>
                  <a:lnTo>
                    <a:pt x="8016" y="6806"/>
                  </a:lnTo>
                  <a:lnTo>
                    <a:pt x="8003" y="6816"/>
                  </a:lnTo>
                  <a:lnTo>
                    <a:pt x="7996" y="6822"/>
                  </a:lnTo>
                  <a:lnTo>
                    <a:pt x="7984" y="6832"/>
                  </a:lnTo>
                  <a:lnTo>
                    <a:pt x="7976" y="6837"/>
                  </a:lnTo>
                  <a:lnTo>
                    <a:pt x="7963" y="6846"/>
                  </a:lnTo>
                  <a:lnTo>
                    <a:pt x="7956" y="6851"/>
                  </a:lnTo>
                  <a:lnTo>
                    <a:pt x="7942" y="6860"/>
                  </a:lnTo>
                  <a:lnTo>
                    <a:pt x="7935" y="6865"/>
                  </a:lnTo>
                  <a:lnTo>
                    <a:pt x="7921" y="6874"/>
                  </a:lnTo>
                  <a:lnTo>
                    <a:pt x="7913" y="6878"/>
                  </a:lnTo>
                  <a:lnTo>
                    <a:pt x="7899" y="6886"/>
                  </a:lnTo>
                  <a:lnTo>
                    <a:pt x="7891" y="6891"/>
                  </a:lnTo>
                  <a:lnTo>
                    <a:pt x="7876" y="6898"/>
                  </a:lnTo>
                  <a:lnTo>
                    <a:pt x="7868" y="6902"/>
                  </a:lnTo>
                  <a:lnTo>
                    <a:pt x="7853" y="6909"/>
                  </a:lnTo>
                  <a:lnTo>
                    <a:pt x="7844" y="6913"/>
                  </a:lnTo>
                  <a:lnTo>
                    <a:pt x="7830" y="6919"/>
                  </a:lnTo>
                  <a:lnTo>
                    <a:pt x="7821" y="6922"/>
                  </a:lnTo>
                  <a:lnTo>
                    <a:pt x="7806" y="6928"/>
                  </a:lnTo>
                  <a:lnTo>
                    <a:pt x="7797" y="6931"/>
                  </a:lnTo>
                  <a:lnTo>
                    <a:pt x="7782" y="6936"/>
                  </a:lnTo>
                  <a:lnTo>
                    <a:pt x="7773" y="6939"/>
                  </a:lnTo>
                  <a:lnTo>
                    <a:pt x="7757" y="6943"/>
                  </a:lnTo>
                  <a:lnTo>
                    <a:pt x="7748" y="6946"/>
                  </a:lnTo>
                  <a:lnTo>
                    <a:pt x="7733" y="6950"/>
                  </a:lnTo>
                  <a:lnTo>
                    <a:pt x="7723" y="6952"/>
                  </a:lnTo>
                  <a:lnTo>
                    <a:pt x="7708" y="6955"/>
                  </a:lnTo>
                  <a:lnTo>
                    <a:pt x="7698" y="6957"/>
                  </a:lnTo>
                  <a:lnTo>
                    <a:pt x="7683" y="6960"/>
                  </a:lnTo>
                  <a:lnTo>
                    <a:pt x="7673" y="6961"/>
                  </a:lnTo>
                  <a:lnTo>
                    <a:pt x="7657" y="6963"/>
                  </a:lnTo>
                  <a:lnTo>
                    <a:pt x="7648" y="6964"/>
                  </a:lnTo>
                  <a:lnTo>
                    <a:pt x="7632" y="6966"/>
                  </a:lnTo>
                  <a:lnTo>
                    <a:pt x="7623" y="6966"/>
                  </a:lnTo>
                  <a:lnTo>
                    <a:pt x="7606" y="6967"/>
                  </a:lnTo>
                  <a:lnTo>
                    <a:pt x="7597" y="6968"/>
                  </a:lnTo>
                  <a:lnTo>
                    <a:pt x="7581" y="6968"/>
                  </a:lnTo>
                  <a:lnTo>
                    <a:pt x="7576" y="6968"/>
                  </a:lnTo>
                  <a:lnTo>
                    <a:pt x="6439" y="6968"/>
                  </a:lnTo>
                  <a:lnTo>
                    <a:pt x="7058" y="8559"/>
                  </a:lnTo>
                  <a:lnTo>
                    <a:pt x="7068" y="8591"/>
                  </a:lnTo>
                  <a:lnTo>
                    <a:pt x="7074" y="8623"/>
                  </a:lnTo>
                  <a:lnTo>
                    <a:pt x="7075" y="8655"/>
                  </a:lnTo>
                  <a:lnTo>
                    <a:pt x="7072" y="8688"/>
                  </a:lnTo>
                  <a:lnTo>
                    <a:pt x="7065" y="8720"/>
                  </a:lnTo>
                  <a:lnTo>
                    <a:pt x="7054" y="8751"/>
                  </a:lnTo>
                  <a:lnTo>
                    <a:pt x="7039" y="8780"/>
                  </a:lnTo>
                  <a:lnTo>
                    <a:pt x="7020" y="8807"/>
                  </a:lnTo>
                  <a:lnTo>
                    <a:pt x="6998" y="8831"/>
                  </a:lnTo>
                  <a:lnTo>
                    <a:pt x="6973" y="8852"/>
                  </a:lnTo>
                  <a:lnTo>
                    <a:pt x="6945" y="8869"/>
                  </a:lnTo>
                  <a:lnTo>
                    <a:pt x="6916" y="8883"/>
                  </a:lnTo>
                  <a:lnTo>
                    <a:pt x="6884" y="8893"/>
                  </a:lnTo>
                  <a:lnTo>
                    <a:pt x="6852" y="8899"/>
                  </a:lnTo>
                  <a:lnTo>
                    <a:pt x="6820" y="8900"/>
                  </a:lnTo>
                  <a:lnTo>
                    <a:pt x="6787" y="8897"/>
                  </a:lnTo>
                  <a:lnTo>
                    <a:pt x="6755" y="8890"/>
                  </a:lnTo>
                  <a:lnTo>
                    <a:pt x="6724" y="8879"/>
                  </a:lnTo>
                  <a:lnTo>
                    <a:pt x="6695" y="8864"/>
                  </a:lnTo>
                  <a:lnTo>
                    <a:pt x="6668" y="8845"/>
                  </a:lnTo>
                  <a:lnTo>
                    <a:pt x="6644" y="8823"/>
                  </a:lnTo>
                  <a:lnTo>
                    <a:pt x="6623" y="8798"/>
                  </a:lnTo>
                  <a:lnTo>
                    <a:pt x="6606" y="8770"/>
                  </a:lnTo>
                  <a:lnTo>
                    <a:pt x="6592" y="8741"/>
                  </a:lnTo>
                  <a:lnTo>
                    <a:pt x="5903" y="6968"/>
                  </a:lnTo>
                  <a:lnTo>
                    <a:pt x="4097" y="6968"/>
                  </a:lnTo>
                  <a:lnTo>
                    <a:pt x="3408" y="8741"/>
                  </a:lnTo>
                  <a:lnTo>
                    <a:pt x="3394" y="8770"/>
                  </a:lnTo>
                  <a:lnTo>
                    <a:pt x="3377" y="8798"/>
                  </a:lnTo>
                  <a:lnTo>
                    <a:pt x="3356" y="8823"/>
                  </a:lnTo>
                  <a:lnTo>
                    <a:pt x="3332" y="8845"/>
                  </a:lnTo>
                  <a:lnTo>
                    <a:pt x="3305" y="8864"/>
                  </a:lnTo>
                  <a:lnTo>
                    <a:pt x="3276" y="8879"/>
                  </a:lnTo>
                  <a:lnTo>
                    <a:pt x="3245" y="8890"/>
                  </a:lnTo>
                  <a:lnTo>
                    <a:pt x="3213" y="8897"/>
                  </a:lnTo>
                  <a:lnTo>
                    <a:pt x="3180" y="8900"/>
                  </a:lnTo>
                  <a:lnTo>
                    <a:pt x="3148" y="8899"/>
                  </a:lnTo>
                  <a:lnTo>
                    <a:pt x="3116" y="8893"/>
                  </a:lnTo>
                  <a:lnTo>
                    <a:pt x="3084" y="8883"/>
                  </a:lnTo>
                  <a:lnTo>
                    <a:pt x="3055" y="8869"/>
                  </a:lnTo>
                  <a:lnTo>
                    <a:pt x="3027" y="8852"/>
                  </a:lnTo>
                  <a:lnTo>
                    <a:pt x="3002" y="8831"/>
                  </a:lnTo>
                  <a:lnTo>
                    <a:pt x="2980" y="8807"/>
                  </a:lnTo>
                  <a:lnTo>
                    <a:pt x="2961" y="8780"/>
                  </a:lnTo>
                  <a:lnTo>
                    <a:pt x="2946" y="8751"/>
                  </a:lnTo>
                  <a:lnTo>
                    <a:pt x="2935" y="8720"/>
                  </a:lnTo>
                  <a:lnTo>
                    <a:pt x="2928" y="8688"/>
                  </a:lnTo>
                  <a:lnTo>
                    <a:pt x="2925" y="8655"/>
                  </a:lnTo>
                  <a:lnTo>
                    <a:pt x="2926" y="8623"/>
                  </a:lnTo>
                  <a:lnTo>
                    <a:pt x="2932" y="8591"/>
                  </a:lnTo>
                  <a:lnTo>
                    <a:pt x="2942" y="8559"/>
                  </a:lnTo>
                  <a:lnTo>
                    <a:pt x="3561" y="6968"/>
                  </a:lnTo>
                  <a:lnTo>
                    <a:pt x="2424" y="6968"/>
                  </a:lnTo>
                  <a:lnTo>
                    <a:pt x="2419" y="6968"/>
                  </a:lnTo>
                  <a:lnTo>
                    <a:pt x="2403" y="6968"/>
                  </a:lnTo>
                  <a:lnTo>
                    <a:pt x="2394" y="6967"/>
                  </a:lnTo>
                  <a:lnTo>
                    <a:pt x="2377" y="6966"/>
                  </a:lnTo>
                  <a:lnTo>
                    <a:pt x="2368" y="6966"/>
                  </a:lnTo>
                  <a:lnTo>
                    <a:pt x="2352" y="6964"/>
                  </a:lnTo>
                  <a:lnTo>
                    <a:pt x="2343" y="6963"/>
                  </a:lnTo>
                  <a:lnTo>
                    <a:pt x="2327" y="6961"/>
                  </a:lnTo>
                  <a:lnTo>
                    <a:pt x="2317" y="6960"/>
                  </a:lnTo>
                  <a:lnTo>
                    <a:pt x="2302" y="6957"/>
                  </a:lnTo>
                  <a:lnTo>
                    <a:pt x="2292" y="6955"/>
                  </a:lnTo>
                  <a:lnTo>
                    <a:pt x="2277" y="6952"/>
                  </a:lnTo>
                  <a:lnTo>
                    <a:pt x="2267" y="6950"/>
                  </a:lnTo>
                  <a:lnTo>
                    <a:pt x="2252" y="6946"/>
                  </a:lnTo>
                  <a:lnTo>
                    <a:pt x="2243" y="6943"/>
                  </a:lnTo>
                  <a:lnTo>
                    <a:pt x="2227" y="6939"/>
                  </a:lnTo>
                  <a:lnTo>
                    <a:pt x="2218" y="6936"/>
                  </a:lnTo>
                  <a:lnTo>
                    <a:pt x="2203" y="6931"/>
                  </a:lnTo>
                  <a:lnTo>
                    <a:pt x="2194" y="6928"/>
                  </a:lnTo>
                  <a:lnTo>
                    <a:pt x="2179" y="6922"/>
                  </a:lnTo>
                  <a:lnTo>
                    <a:pt x="2170" y="6919"/>
                  </a:lnTo>
                  <a:lnTo>
                    <a:pt x="2156" y="6913"/>
                  </a:lnTo>
                  <a:lnTo>
                    <a:pt x="2147" y="6909"/>
                  </a:lnTo>
                  <a:lnTo>
                    <a:pt x="2132" y="6902"/>
                  </a:lnTo>
                  <a:lnTo>
                    <a:pt x="2124" y="6898"/>
                  </a:lnTo>
                  <a:lnTo>
                    <a:pt x="2109" y="6891"/>
                  </a:lnTo>
                  <a:lnTo>
                    <a:pt x="2101" y="6886"/>
                  </a:lnTo>
                  <a:lnTo>
                    <a:pt x="2087" y="6878"/>
                  </a:lnTo>
                  <a:lnTo>
                    <a:pt x="2079" y="6874"/>
                  </a:lnTo>
                  <a:lnTo>
                    <a:pt x="2065" y="6865"/>
                  </a:lnTo>
                  <a:lnTo>
                    <a:pt x="2058" y="6860"/>
                  </a:lnTo>
                  <a:lnTo>
                    <a:pt x="2044" y="6851"/>
                  </a:lnTo>
                  <a:lnTo>
                    <a:pt x="2037" y="6846"/>
                  </a:lnTo>
                  <a:lnTo>
                    <a:pt x="2024" y="6837"/>
                  </a:lnTo>
                  <a:lnTo>
                    <a:pt x="2016" y="6832"/>
                  </a:lnTo>
                  <a:lnTo>
                    <a:pt x="2004" y="6822"/>
                  </a:lnTo>
                  <a:lnTo>
                    <a:pt x="1997" y="6816"/>
                  </a:lnTo>
                  <a:lnTo>
                    <a:pt x="1984" y="6806"/>
                  </a:lnTo>
                  <a:lnTo>
                    <a:pt x="1977" y="6800"/>
                  </a:lnTo>
                  <a:lnTo>
                    <a:pt x="1965" y="6789"/>
                  </a:lnTo>
                  <a:lnTo>
                    <a:pt x="1959" y="6783"/>
                  </a:lnTo>
                  <a:lnTo>
                    <a:pt x="1947" y="6772"/>
                  </a:lnTo>
                  <a:lnTo>
                    <a:pt x="1940" y="6766"/>
                  </a:lnTo>
                  <a:lnTo>
                    <a:pt x="1929" y="6754"/>
                  </a:lnTo>
                  <a:lnTo>
                    <a:pt x="1923" y="6747"/>
                  </a:lnTo>
                  <a:lnTo>
                    <a:pt x="1912" y="6735"/>
                  </a:lnTo>
                  <a:lnTo>
                    <a:pt x="1906" y="6728"/>
                  </a:lnTo>
                  <a:lnTo>
                    <a:pt x="1896" y="6716"/>
                  </a:lnTo>
                  <a:lnTo>
                    <a:pt x="1890" y="6708"/>
                  </a:lnTo>
                  <a:lnTo>
                    <a:pt x="1880" y="6696"/>
                  </a:lnTo>
                  <a:lnTo>
                    <a:pt x="1874" y="6688"/>
                  </a:lnTo>
                  <a:lnTo>
                    <a:pt x="1865" y="6675"/>
                  </a:lnTo>
                  <a:lnTo>
                    <a:pt x="1859" y="6667"/>
                  </a:lnTo>
                  <a:lnTo>
                    <a:pt x="1851" y="6653"/>
                  </a:lnTo>
                  <a:lnTo>
                    <a:pt x="1845" y="6645"/>
                  </a:lnTo>
                  <a:lnTo>
                    <a:pt x="1837" y="6631"/>
                  </a:lnTo>
                  <a:lnTo>
                    <a:pt x="1834" y="6625"/>
                  </a:lnTo>
                  <a:lnTo>
                    <a:pt x="1826" y="6611"/>
                  </a:lnTo>
                  <a:lnTo>
                    <a:pt x="1821" y="6603"/>
                  </a:lnTo>
                  <a:lnTo>
                    <a:pt x="1814" y="6588"/>
                  </a:lnTo>
                  <a:lnTo>
                    <a:pt x="1810" y="6580"/>
                  </a:lnTo>
                  <a:lnTo>
                    <a:pt x="1803" y="6565"/>
                  </a:lnTo>
                  <a:lnTo>
                    <a:pt x="1799" y="6556"/>
                  </a:lnTo>
                  <a:lnTo>
                    <a:pt x="1793" y="6542"/>
                  </a:lnTo>
                  <a:lnTo>
                    <a:pt x="1790" y="6533"/>
                  </a:lnTo>
                  <a:lnTo>
                    <a:pt x="1784" y="6518"/>
                  </a:lnTo>
                  <a:lnTo>
                    <a:pt x="1781" y="6509"/>
                  </a:lnTo>
                  <a:lnTo>
                    <a:pt x="1776" y="6494"/>
                  </a:lnTo>
                  <a:lnTo>
                    <a:pt x="1773" y="6485"/>
                  </a:lnTo>
                  <a:lnTo>
                    <a:pt x="1769" y="6469"/>
                  </a:lnTo>
                  <a:lnTo>
                    <a:pt x="1766" y="6460"/>
                  </a:lnTo>
                  <a:lnTo>
                    <a:pt x="1762" y="6445"/>
                  </a:lnTo>
                  <a:lnTo>
                    <a:pt x="1760" y="6435"/>
                  </a:lnTo>
                  <a:lnTo>
                    <a:pt x="1757" y="6420"/>
                  </a:lnTo>
                  <a:lnTo>
                    <a:pt x="1755" y="6410"/>
                  </a:lnTo>
                  <a:lnTo>
                    <a:pt x="1752" y="6395"/>
                  </a:lnTo>
                  <a:lnTo>
                    <a:pt x="1751" y="6385"/>
                  </a:lnTo>
                  <a:lnTo>
                    <a:pt x="1749" y="6369"/>
                  </a:lnTo>
                  <a:lnTo>
                    <a:pt x="1748" y="6360"/>
                  </a:lnTo>
                  <a:lnTo>
                    <a:pt x="1746" y="6344"/>
                  </a:lnTo>
                  <a:lnTo>
                    <a:pt x="1746" y="6335"/>
                  </a:lnTo>
                  <a:lnTo>
                    <a:pt x="1745" y="6318"/>
                  </a:lnTo>
                  <a:lnTo>
                    <a:pt x="1744" y="6309"/>
                  </a:lnTo>
                  <a:lnTo>
                    <a:pt x="1744" y="6293"/>
                  </a:lnTo>
                  <a:lnTo>
                    <a:pt x="1744" y="6288"/>
                  </a:lnTo>
                  <a:lnTo>
                    <a:pt x="1744" y="2424"/>
                  </a:lnTo>
                  <a:lnTo>
                    <a:pt x="1744" y="2419"/>
                  </a:lnTo>
                  <a:lnTo>
                    <a:pt x="1744" y="2403"/>
                  </a:lnTo>
                  <a:lnTo>
                    <a:pt x="1745" y="2394"/>
                  </a:lnTo>
                  <a:lnTo>
                    <a:pt x="1746" y="2377"/>
                  </a:lnTo>
                  <a:lnTo>
                    <a:pt x="1746" y="2368"/>
                  </a:lnTo>
                  <a:lnTo>
                    <a:pt x="1748" y="2352"/>
                  </a:lnTo>
                  <a:lnTo>
                    <a:pt x="1749" y="2343"/>
                  </a:lnTo>
                  <a:lnTo>
                    <a:pt x="1751" y="2327"/>
                  </a:lnTo>
                  <a:lnTo>
                    <a:pt x="1752" y="2317"/>
                  </a:lnTo>
                  <a:lnTo>
                    <a:pt x="1755" y="2302"/>
                  </a:lnTo>
                  <a:lnTo>
                    <a:pt x="1757" y="2292"/>
                  </a:lnTo>
                  <a:lnTo>
                    <a:pt x="1760" y="2277"/>
                  </a:lnTo>
                  <a:lnTo>
                    <a:pt x="1762" y="2267"/>
                  </a:lnTo>
                  <a:lnTo>
                    <a:pt x="1766" y="2252"/>
                  </a:lnTo>
                  <a:lnTo>
                    <a:pt x="1769" y="2243"/>
                  </a:lnTo>
                  <a:lnTo>
                    <a:pt x="1773" y="2227"/>
                  </a:lnTo>
                  <a:lnTo>
                    <a:pt x="1776" y="2218"/>
                  </a:lnTo>
                  <a:lnTo>
                    <a:pt x="1781" y="2203"/>
                  </a:lnTo>
                  <a:lnTo>
                    <a:pt x="1784" y="2194"/>
                  </a:lnTo>
                  <a:lnTo>
                    <a:pt x="1790" y="2179"/>
                  </a:lnTo>
                  <a:lnTo>
                    <a:pt x="1793" y="2170"/>
                  </a:lnTo>
                  <a:lnTo>
                    <a:pt x="1799" y="2156"/>
                  </a:lnTo>
                  <a:lnTo>
                    <a:pt x="1803" y="2147"/>
                  </a:lnTo>
                  <a:lnTo>
                    <a:pt x="1810" y="2132"/>
                  </a:lnTo>
                  <a:lnTo>
                    <a:pt x="1814" y="2124"/>
                  </a:lnTo>
                  <a:lnTo>
                    <a:pt x="1821" y="2109"/>
                  </a:lnTo>
                  <a:lnTo>
                    <a:pt x="1826" y="2101"/>
                  </a:lnTo>
                  <a:lnTo>
                    <a:pt x="1834" y="2087"/>
                  </a:lnTo>
                  <a:lnTo>
                    <a:pt x="1837" y="2081"/>
                  </a:lnTo>
                  <a:lnTo>
                    <a:pt x="1845" y="2067"/>
                  </a:lnTo>
                  <a:lnTo>
                    <a:pt x="1851" y="2059"/>
                  </a:lnTo>
                  <a:lnTo>
                    <a:pt x="1859" y="2046"/>
                  </a:lnTo>
                  <a:lnTo>
                    <a:pt x="1865" y="2038"/>
                  </a:lnTo>
                  <a:lnTo>
                    <a:pt x="1874" y="2025"/>
                  </a:lnTo>
                  <a:lnTo>
                    <a:pt x="1880" y="2017"/>
                  </a:lnTo>
                  <a:lnTo>
                    <a:pt x="1889" y="2004"/>
                  </a:lnTo>
                  <a:lnTo>
                    <a:pt x="1895" y="1997"/>
                  </a:lnTo>
                  <a:lnTo>
                    <a:pt x="1905" y="1984"/>
                  </a:lnTo>
                  <a:lnTo>
                    <a:pt x="1912" y="1977"/>
                  </a:lnTo>
                  <a:lnTo>
                    <a:pt x="1922" y="1965"/>
                  </a:lnTo>
                  <a:lnTo>
                    <a:pt x="1929" y="1958"/>
                  </a:lnTo>
                  <a:lnTo>
                    <a:pt x="1940" y="1947"/>
                  </a:lnTo>
                  <a:lnTo>
                    <a:pt x="1947" y="1940"/>
                  </a:lnTo>
                  <a:lnTo>
                    <a:pt x="1958" y="1929"/>
                  </a:lnTo>
                  <a:lnTo>
                    <a:pt x="1965" y="1922"/>
                  </a:lnTo>
                  <a:lnTo>
                    <a:pt x="1977" y="1912"/>
                  </a:lnTo>
                  <a:lnTo>
                    <a:pt x="1984" y="1905"/>
                  </a:lnTo>
                  <a:lnTo>
                    <a:pt x="1997" y="1895"/>
                  </a:lnTo>
                  <a:lnTo>
                    <a:pt x="2004" y="1889"/>
                  </a:lnTo>
                  <a:lnTo>
                    <a:pt x="2017" y="1880"/>
                  </a:lnTo>
                  <a:lnTo>
                    <a:pt x="2025" y="1874"/>
                  </a:lnTo>
                  <a:lnTo>
                    <a:pt x="2038" y="1865"/>
                  </a:lnTo>
                  <a:lnTo>
                    <a:pt x="2046" y="1859"/>
                  </a:lnTo>
                  <a:lnTo>
                    <a:pt x="2059" y="1851"/>
                  </a:lnTo>
                  <a:lnTo>
                    <a:pt x="2067" y="1845"/>
                  </a:lnTo>
                  <a:lnTo>
                    <a:pt x="2081" y="1837"/>
                  </a:lnTo>
                  <a:lnTo>
                    <a:pt x="2087" y="1834"/>
                  </a:lnTo>
                  <a:lnTo>
                    <a:pt x="2101" y="1826"/>
                  </a:lnTo>
                  <a:lnTo>
                    <a:pt x="2109" y="1821"/>
                  </a:lnTo>
                  <a:lnTo>
                    <a:pt x="2124" y="1814"/>
                  </a:lnTo>
                  <a:lnTo>
                    <a:pt x="2132" y="1810"/>
                  </a:lnTo>
                  <a:lnTo>
                    <a:pt x="2147" y="1803"/>
                  </a:lnTo>
                  <a:lnTo>
                    <a:pt x="2156" y="1799"/>
                  </a:lnTo>
                  <a:lnTo>
                    <a:pt x="2170" y="1793"/>
                  </a:lnTo>
                  <a:lnTo>
                    <a:pt x="2179" y="1790"/>
                  </a:lnTo>
                  <a:lnTo>
                    <a:pt x="2194" y="1784"/>
                  </a:lnTo>
                  <a:lnTo>
                    <a:pt x="2203" y="1781"/>
                  </a:lnTo>
                  <a:lnTo>
                    <a:pt x="2218" y="1776"/>
                  </a:lnTo>
                  <a:lnTo>
                    <a:pt x="2227" y="1773"/>
                  </a:lnTo>
                  <a:lnTo>
                    <a:pt x="2243" y="1769"/>
                  </a:lnTo>
                  <a:lnTo>
                    <a:pt x="2252" y="1766"/>
                  </a:lnTo>
                  <a:lnTo>
                    <a:pt x="2267" y="1762"/>
                  </a:lnTo>
                  <a:lnTo>
                    <a:pt x="2277" y="1760"/>
                  </a:lnTo>
                  <a:lnTo>
                    <a:pt x="2292" y="1757"/>
                  </a:lnTo>
                  <a:lnTo>
                    <a:pt x="2302" y="1755"/>
                  </a:lnTo>
                  <a:lnTo>
                    <a:pt x="2317" y="1752"/>
                  </a:lnTo>
                  <a:lnTo>
                    <a:pt x="2327" y="1751"/>
                  </a:lnTo>
                  <a:lnTo>
                    <a:pt x="2343" y="1749"/>
                  </a:lnTo>
                  <a:lnTo>
                    <a:pt x="2352" y="1748"/>
                  </a:lnTo>
                  <a:lnTo>
                    <a:pt x="2368" y="1746"/>
                  </a:lnTo>
                  <a:lnTo>
                    <a:pt x="2377" y="1746"/>
                  </a:lnTo>
                  <a:lnTo>
                    <a:pt x="2394" y="1745"/>
                  </a:lnTo>
                  <a:lnTo>
                    <a:pt x="2403" y="1744"/>
                  </a:lnTo>
                  <a:lnTo>
                    <a:pt x="2419" y="1744"/>
                  </a:lnTo>
                  <a:lnTo>
                    <a:pt x="2424" y="1744"/>
                  </a:lnTo>
                  <a:lnTo>
                    <a:pt x="4750" y="1744"/>
                  </a:lnTo>
                  <a:lnTo>
                    <a:pt x="4750" y="1350"/>
                  </a:lnTo>
                  <a:lnTo>
                    <a:pt x="4752" y="1317"/>
                  </a:lnTo>
                  <a:lnTo>
                    <a:pt x="4759" y="1285"/>
                  </a:lnTo>
                  <a:lnTo>
                    <a:pt x="4769" y="1254"/>
                  </a:lnTo>
                  <a:lnTo>
                    <a:pt x="4783" y="1225"/>
                  </a:lnTo>
                  <a:lnTo>
                    <a:pt x="4802" y="1198"/>
                  </a:lnTo>
                  <a:lnTo>
                    <a:pt x="4823" y="1173"/>
                  </a:lnTo>
                  <a:lnTo>
                    <a:pt x="4848" y="1152"/>
                  </a:lnTo>
                  <a:lnTo>
                    <a:pt x="4875" y="1133"/>
                  </a:lnTo>
                  <a:lnTo>
                    <a:pt x="4904" y="1119"/>
                  </a:lnTo>
                  <a:lnTo>
                    <a:pt x="4935" y="1109"/>
                  </a:lnTo>
                  <a:lnTo>
                    <a:pt x="4967" y="1102"/>
                  </a:lnTo>
                  <a:lnTo>
                    <a:pt x="5000" y="1100"/>
                  </a:lnTo>
                  <a:lnTo>
                    <a:pt x="5033" y="1102"/>
                  </a:lnTo>
                  <a:lnTo>
                    <a:pt x="5065" y="1109"/>
                  </a:lnTo>
                  <a:lnTo>
                    <a:pt x="5096" y="1119"/>
                  </a:lnTo>
                  <a:lnTo>
                    <a:pt x="5125" y="1133"/>
                  </a:lnTo>
                  <a:lnTo>
                    <a:pt x="5152" y="1152"/>
                  </a:lnTo>
                  <a:lnTo>
                    <a:pt x="5177" y="1173"/>
                  </a:lnTo>
                  <a:lnTo>
                    <a:pt x="5198" y="1198"/>
                  </a:lnTo>
                  <a:lnTo>
                    <a:pt x="5217" y="1225"/>
                  </a:lnTo>
                  <a:lnTo>
                    <a:pt x="5231" y="1254"/>
                  </a:lnTo>
                  <a:lnTo>
                    <a:pt x="5241" y="1285"/>
                  </a:lnTo>
                  <a:lnTo>
                    <a:pt x="5248" y="1317"/>
                  </a:lnTo>
                  <a:close/>
                  <a:moveTo>
                    <a:pt x="7574" y="2244"/>
                  </a:moveTo>
                  <a:lnTo>
                    <a:pt x="5000" y="2244"/>
                  </a:lnTo>
                  <a:lnTo>
                    <a:pt x="2426" y="2244"/>
                  </a:lnTo>
                  <a:lnTo>
                    <a:pt x="2417" y="2244"/>
                  </a:lnTo>
                  <a:lnTo>
                    <a:pt x="2410" y="2245"/>
                  </a:lnTo>
                  <a:lnTo>
                    <a:pt x="2404" y="2245"/>
                  </a:lnTo>
                  <a:lnTo>
                    <a:pt x="2397" y="2246"/>
                  </a:lnTo>
                  <a:lnTo>
                    <a:pt x="2390" y="2247"/>
                  </a:lnTo>
                  <a:lnTo>
                    <a:pt x="2384" y="2249"/>
                  </a:lnTo>
                  <a:lnTo>
                    <a:pt x="2378" y="2250"/>
                  </a:lnTo>
                  <a:lnTo>
                    <a:pt x="2371" y="2252"/>
                  </a:lnTo>
                  <a:lnTo>
                    <a:pt x="2365" y="2254"/>
                  </a:lnTo>
                  <a:lnTo>
                    <a:pt x="2359" y="2256"/>
                  </a:lnTo>
                  <a:lnTo>
                    <a:pt x="2353" y="2259"/>
                  </a:lnTo>
                  <a:lnTo>
                    <a:pt x="2347" y="2262"/>
                  </a:lnTo>
                  <a:lnTo>
                    <a:pt x="2341" y="2265"/>
                  </a:lnTo>
                  <a:lnTo>
                    <a:pt x="2334" y="2269"/>
                  </a:lnTo>
                  <a:lnTo>
                    <a:pt x="2327" y="2273"/>
                  </a:lnTo>
                  <a:lnTo>
                    <a:pt x="2322" y="2276"/>
                  </a:lnTo>
                  <a:lnTo>
                    <a:pt x="2317" y="2280"/>
                  </a:lnTo>
                  <a:lnTo>
                    <a:pt x="2312" y="2284"/>
                  </a:lnTo>
                  <a:lnTo>
                    <a:pt x="2307" y="2288"/>
                  </a:lnTo>
                  <a:lnTo>
                    <a:pt x="2302" y="2292"/>
                  </a:lnTo>
                  <a:lnTo>
                    <a:pt x="2297" y="2297"/>
                  </a:lnTo>
                  <a:lnTo>
                    <a:pt x="2292" y="2302"/>
                  </a:lnTo>
                  <a:lnTo>
                    <a:pt x="2288" y="2307"/>
                  </a:lnTo>
                  <a:lnTo>
                    <a:pt x="2284" y="2312"/>
                  </a:lnTo>
                  <a:lnTo>
                    <a:pt x="2280" y="2317"/>
                  </a:lnTo>
                  <a:lnTo>
                    <a:pt x="2276" y="2322"/>
                  </a:lnTo>
                  <a:lnTo>
                    <a:pt x="2273" y="2327"/>
                  </a:lnTo>
                  <a:lnTo>
                    <a:pt x="2269" y="2334"/>
                  </a:lnTo>
                  <a:lnTo>
                    <a:pt x="2265" y="2341"/>
                  </a:lnTo>
                  <a:lnTo>
                    <a:pt x="2262" y="2347"/>
                  </a:lnTo>
                  <a:lnTo>
                    <a:pt x="2259" y="2353"/>
                  </a:lnTo>
                  <a:lnTo>
                    <a:pt x="2256" y="2359"/>
                  </a:lnTo>
                  <a:lnTo>
                    <a:pt x="2254" y="2365"/>
                  </a:lnTo>
                  <a:lnTo>
                    <a:pt x="2252" y="2371"/>
                  </a:lnTo>
                  <a:lnTo>
                    <a:pt x="2250" y="2378"/>
                  </a:lnTo>
                  <a:lnTo>
                    <a:pt x="2249" y="2384"/>
                  </a:lnTo>
                  <a:lnTo>
                    <a:pt x="2247" y="2390"/>
                  </a:lnTo>
                  <a:lnTo>
                    <a:pt x="2246" y="2397"/>
                  </a:lnTo>
                  <a:lnTo>
                    <a:pt x="2245" y="2404"/>
                  </a:lnTo>
                  <a:lnTo>
                    <a:pt x="2245" y="2410"/>
                  </a:lnTo>
                  <a:lnTo>
                    <a:pt x="2244" y="2417"/>
                  </a:lnTo>
                  <a:lnTo>
                    <a:pt x="2244" y="2426"/>
                  </a:lnTo>
                  <a:lnTo>
                    <a:pt x="2244" y="6286"/>
                  </a:lnTo>
                  <a:lnTo>
                    <a:pt x="2244" y="6295"/>
                  </a:lnTo>
                  <a:lnTo>
                    <a:pt x="2245" y="6302"/>
                  </a:lnTo>
                  <a:lnTo>
                    <a:pt x="2245" y="6308"/>
                  </a:lnTo>
                  <a:lnTo>
                    <a:pt x="2246" y="6315"/>
                  </a:lnTo>
                  <a:lnTo>
                    <a:pt x="2247" y="6322"/>
                  </a:lnTo>
                  <a:lnTo>
                    <a:pt x="2249" y="6328"/>
                  </a:lnTo>
                  <a:lnTo>
                    <a:pt x="2250" y="6334"/>
                  </a:lnTo>
                  <a:lnTo>
                    <a:pt x="2252" y="6341"/>
                  </a:lnTo>
                  <a:lnTo>
                    <a:pt x="2254" y="6347"/>
                  </a:lnTo>
                  <a:lnTo>
                    <a:pt x="2256" y="6353"/>
                  </a:lnTo>
                  <a:lnTo>
                    <a:pt x="2259" y="6359"/>
                  </a:lnTo>
                  <a:lnTo>
                    <a:pt x="2262" y="6365"/>
                  </a:lnTo>
                  <a:lnTo>
                    <a:pt x="2265" y="6371"/>
                  </a:lnTo>
                  <a:lnTo>
                    <a:pt x="2269" y="6378"/>
                  </a:lnTo>
                  <a:lnTo>
                    <a:pt x="2272" y="6384"/>
                  </a:lnTo>
                  <a:lnTo>
                    <a:pt x="2276" y="6390"/>
                  </a:lnTo>
                  <a:lnTo>
                    <a:pt x="2279" y="6395"/>
                  </a:lnTo>
                  <a:lnTo>
                    <a:pt x="2283" y="6400"/>
                  </a:lnTo>
                  <a:lnTo>
                    <a:pt x="2287" y="6405"/>
                  </a:lnTo>
                  <a:lnTo>
                    <a:pt x="2292" y="6410"/>
                  </a:lnTo>
                  <a:lnTo>
                    <a:pt x="2296" y="6414"/>
                  </a:lnTo>
                  <a:lnTo>
                    <a:pt x="2301" y="6419"/>
                  </a:lnTo>
                  <a:lnTo>
                    <a:pt x="2306" y="6424"/>
                  </a:lnTo>
                  <a:lnTo>
                    <a:pt x="2312" y="6428"/>
                  </a:lnTo>
                  <a:lnTo>
                    <a:pt x="2317" y="6432"/>
                  </a:lnTo>
                  <a:lnTo>
                    <a:pt x="2323" y="6436"/>
                  </a:lnTo>
                  <a:lnTo>
                    <a:pt x="2329" y="6440"/>
                  </a:lnTo>
                  <a:lnTo>
                    <a:pt x="2335" y="6444"/>
                  </a:lnTo>
                  <a:lnTo>
                    <a:pt x="2341" y="6447"/>
                  </a:lnTo>
                  <a:lnTo>
                    <a:pt x="2347" y="6450"/>
                  </a:lnTo>
                  <a:lnTo>
                    <a:pt x="2353" y="6453"/>
                  </a:lnTo>
                  <a:lnTo>
                    <a:pt x="2359" y="6456"/>
                  </a:lnTo>
                  <a:lnTo>
                    <a:pt x="2365" y="6458"/>
                  </a:lnTo>
                  <a:lnTo>
                    <a:pt x="2371" y="6460"/>
                  </a:lnTo>
                  <a:lnTo>
                    <a:pt x="2378" y="6462"/>
                  </a:lnTo>
                  <a:lnTo>
                    <a:pt x="2384" y="6463"/>
                  </a:lnTo>
                  <a:lnTo>
                    <a:pt x="2390" y="6465"/>
                  </a:lnTo>
                  <a:lnTo>
                    <a:pt x="2397" y="6466"/>
                  </a:lnTo>
                  <a:lnTo>
                    <a:pt x="2404" y="6467"/>
                  </a:lnTo>
                  <a:lnTo>
                    <a:pt x="2410" y="6467"/>
                  </a:lnTo>
                  <a:lnTo>
                    <a:pt x="2417" y="6468"/>
                  </a:lnTo>
                  <a:lnTo>
                    <a:pt x="2426" y="6468"/>
                  </a:lnTo>
                  <a:lnTo>
                    <a:pt x="7574" y="6468"/>
                  </a:lnTo>
                  <a:lnTo>
                    <a:pt x="7583" y="6468"/>
                  </a:lnTo>
                  <a:lnTo>
                    <a:pt x="7590" y="6467"/>
                  </a:lnTo>
                  <a:lnTo>
                    <a:pt x="7596" y="6467"/>
                  </a:lnTo>
                  <a:lnTo>
                    <a:pt x="7603" y="6466"/>
                  </a:lnTo>
                  <a:lnTo>
                    <a:pt x="7610" y="6465"/>
                  </a:lnTo>
                  <a:lnTo>
                    <a:pt x="7616" y="6463"/>
                  </a:lnTo>
                  <a:lnTo>
                    <a:pt x="7622" y="6462"/>
                  </a:lnTo>
                  <a:lnTo>
                    <a:pt x="7629" y="6460"/>
                  </a:lnTo>
                  <a:lnTo>
                    <a:pt x="7635" y="6458"/>
                  </a:lnTo>
                  <a:lnTo>
                    <a:pt x="7641" y="6456"/>
                  </a:lnTo>
                  <a:lnTo>
                    <a:pt x="7647" y="6453"/>
                  </a:lnTo>
                  <a:lnTo>
                    <a:pt x="7653" y="6450"/>
                  </a:lnTo>
                  <a:lnTo>
                    <a:pt x="7659" y="6447"/>
                  </a:lnTo>
                  <a:lnTo>
                    <a:pt x="7665" y="6444"/>
                  </a:lnTo>
                  <a:lnTo>
                    <a:pt x="7671" y="6440"/>
                  </a:lnTo>
                  <a:lnTo>
                    <a:pt x="7677" y="6436"/>
                  </a:lnTo>
                  <a:lnTo>
                    <a:pt x="7683" y="6432"/>
                  </a:lnTo>
                  <a:lnTo>
                    <a:pt x="7688" y="6428"/>
                  </a:lnTo>
                  <a:lnTo>
                    <a:pt x="7694" y="6424"/>
                  </a:lnTo>
                  <a:lnTo>
                    <a:pt x="7699" y="6419"/>
                  </a:lnTo>
                  <a:lnTo>
                    <a:pt x="7704" y="6414"/>
                  </a:lnTo>
                  <a:lnTo>
                    <a:pt x="7708" y="6410"/>
                  </a:lnTo>
                  <a:lnTo>
                    <a:pt x="7713" y="6405"/>
                  </a:lnTo>
                  <a:lnTo>
                    <a:pt x="7717" y="6400"/>
                  </a:lnTo>
                  <a:lnTo>
                    <a:pt x="7721" y="6395"/>
                  </a:lnTo>
                  <a:lnTo>
                    <a:pt x="7724" y="6390"/>
                  </a:lnTo>
                  <a:lnTo>
                    <a:pt x="7728" y="6384"/>
                  </a:lnTo>
                  <a:lnTo>
                    <a:pt x="7731" y="6378"/>
                  </a:lnTo>
                  <a:lnTo>
                    <a:pt x="7735" y="6371"/>
                  </a:lnTo>
                  <a:lnTo>
                    <a:pt x="7738" y="6365"/>
                  </a:lnTo>
                  <a:lnTo>
                    <a:pt x="7741" y="6359"/>
                  </a:lnTo>
                  <a:lnTo>
                    <a:pt x="7744" y="6353"/>
                  </a:lnTo>
                  <a:lnTo>
                    <a:pt x="7746" y="6347"/>
                  </a:lnTo>
                  <a:lnTo>
                    <a:pt x="7748" y="6341"/>
                  </a:lnTo>
                  <a:lnTo>
                    <a:pt x="7750" y="6334"/>
                  </a:lnTo>
                  <a:lnTo>
                    <a:pt x="7751" y="6328"/>
                  </a:lnTo>
                  <a:lnTo>
                    <a:pt x="7753" y="6322"/>
                  </a:lnTo>
                  <a:lnTo>
                    <a:pt x="7754" y="6315"/>
                  </a:lnTo>
                  <a:lnTo>
                    <a:pt x="7755" y="6308"/>
                  </a:lnTo>
                  <a:lnTo>
                    <a:pt x="7755" y="6302"/>
                  </a:lnTo>
                  <a:lnTo>
                    <a:pt x="7756" y="6295"/>
                  </a:lnTo>
                  <a:lnTo>
                    <a:pt x="7756" y="6286"/>
                  </a:lnTo>
                  <a:lnTo>
                    <a:pt x="7756" y="2426"/>
                  </a:lnTo>
                  <a:lnTo>
                    <a:pt x="7756" y="2417"/>
                  </a:lnTo>
                  <a:lnTo>
                    <a:pt x="7755" y="2410"/>
                  </a:lnTo>
                  <a:lnTo>
                    <a:pt x="7755" y="2404"/>
                  </a:lnTo>
                  <a:lnTo>
                    <a:pt x="7754" y="2397"/>
                  </a:lnTo>
                  <a:lnTo>
                    <a:pt x="7753" y="2390"/>
                  </a:lnTo>
                  <a:lnTo>
                    <a:pt x="7751" y="2384"/>
                  </a:lnTo>
                  <a:lnTo>
                    <a:pt x="7750" y="2378"/>
                  </a:lnTo>
                  <a:lnTo>
                    <a:pt x="7748" y="2371"/>
                  </a:lnTo>
                  <a:lnTo>
                    <a:pt x="7746" y="2365"/>
                  </a:lnTo>
                  <a:lnTo>
                    <a:pt x="7744" y="2359"/>
                  </a:lnTo>
                  <a:lnTo>
                    <a:pt x="7741" y="2353"/>
                  </a:lnTo>
                  <a:lnTo>
                    <a:pt x="7738" y="2347"/>
                  </a:lnTo>
                  <a:lnTo>
                    <a:pt x="7735" y="2341"/>
                  </a:lnTo>
                  <a:lnTo>
                    <a:pt x="7731" y="2334"/>
                  </a:lnTo>
                  <a:lnTo>
                    <a:pt x="7727" y="2327"/>
                  </a:lnTo>
                  <a:lnTo>
                    <a:pt x="7724" y="2322"/>
                  </a:lnTo>
                  <a:lnTo>
                    <a:pt x="7720" y="2317"/>
                  </a:lnTo>
                  <a:lnTo>
                    <a:pt x="7716" y="2312"/>
                  </a:lnTo>
                  <a:lnTo>
                    <a:pt x="7712" y="2307"/>
                  </a:lnTo>
                  <a:lnTo>
                    <a:pt x="7708" y="2302"/>
                  </a:lnTo>
                  <a:lnTo>
                    <a:pt x="7703" y="2297"/>
                  </a:lnTo>
                  <a:lnTo>
                    <a:pt x="7698" y="2292"/>
                  </a:lnTo>
                  <a:lnTo>
                    <a:pt x="7693" y="2288"/>
                  </a:lnTo>
                  <a:lnTo>
                    <a:pt x="7688" y="2284"/>
                  </a:lnTo>
                  <a:lnTo>
                    <a:pt x="7683" y="2280"/>
                  </a:lnTo>
                  <a:lnTo>
                    <a:pt x="7678" y="2276"/>
                  </a:lnTo>
                  <a:lnTo>
                    <a:pt x="7673" y="2273"/>
                  </a:lnTo>
                  <a:lnTo>
                    <a:pt x="7666" y="2269"/>
                  </a:lnTo>
                  <a:lnTo>
                    <a:pt x="7659" y="2265"/>
                  </a:lnTo>
                  <a:lnTo>
                    <a:pt x="7653" y="2262"/>
                  </a:lnTo>
                  <a:lnTo>
                    <a:pt x="7647" y="2259"/>
                  </a:lnTo>
                  <a:lnTo>
                    <a:pt x="7641" y="2256"/>
                  </a:lnTo>
                  <a:lnTo>
                    <a:pt x="7635" y="2254"/>
                  </a:lnTo>
                  <a:lnTo>
                    <a:pt x="7629" y="2252"/>
                  </a:lnTo>
                  <a:lnTo>
                    <a:pt x="7622" y="2250"/>
                  </a:lnTo>
                  <a:lnTo>
                    <a:pt x="7616" y="2249"/>
                  </a:lnTo>
                  <a:lnTo>
                    <a:pt x="7610" y="2247"/>
                  </a:lnTo>
                  <a:lnTo>
                    <a:pt x="7603" y="2246"/>
                  </a:lnTo>
                  <a:lnTo>
                    <a:pt x="7596" y="2245"/>
                  </a:lnTo>
                  <a:lnTo>
                    <a:pt x="7590" y="2245"/>
                  </a:lnTo>
                  <a:lnTo>
                    <a:pt x="7583" y="2244"/>
                  </a:lnTo>
                  <a:lnTo>
                    <a:pt x="7574" y="2244"/>
                  </a:lnTo>
                  <a:close/>
                </a:path>
              </a:pathLst>
            </a:custGeom>
            <a:solidFill>
              <a:schemeClr val="accent1">
                <a:lumMod val="50000"/>
              </a:scheme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nvGrpSpPr>
          <p:cNvPr id="7" name="Group 6">
            <a:extLst>
              <a:ext uri="{FF2B5EF4-FFF2-40B4-BE49-F238E27FC236}">
                <a16:creationId xmlns:a16="http://schemas.microsoft.com/office/drawing/2014/main" id="{85D44510-3860-12F3-97D9-74923DE11B5E}"/>
              </a:ext>
            </a:extLst>
          </p:cNvPr>
          <p:cNvGrpSpPr/>
          <p:nvPr/>
        </p:nvGrpSpPr>
        <p:grpSpPr>
          <a:xfrm>
            <a:off x="5721939" y="1698752"/>
            <a:ext cx="748122" cy="748122"/>
            <a:chOff x="5006358" y="1473467"/>
            <a:chExt cx="666256" cy="666256"/>
          </a:xfrm>
        </p:grpSpPr>
        <p:sp>
          <p:nvSpPr>
            <p:cNvPr id="59" name="Google Shape;600;p7"/>
            <p:cNvSpPr/>
            <p:nvPr/>
          </p:nvSpPr>
          <p:spPr>
            <a:xfrm>
              <a:off x="5006358" y="1473467"/>
              <a:ext cx="666256" cy="666256"/>
            </a:xfrm>
            <a:custGeom>
              <a:avLst/>
              <a:gdLst/>
              <a:ahLst/>
              <a:cxnLst/>
              <a:rect l="l" t="t" r="r" b="b"/>
              <a:pathLst>
                <a:path w="10000" h="10000" extrusionOk="0">
                  <a:moveTo>
                    <a:pt x="5000" y="3830"/>
                  </a:moveTo>
                  <a:lnTo>
                    <a:pt x="4449" y="4747"/>
                  </a:lnTo>
                  <a:lnTo>
                    <a:pt x="4431" y="4774"/>
                  </a:lnTo>
                  <a:lnTo>
                    <a:pt x="4409" y="4798"/>
                  </a:lnTo>
                  <a:lnTo>
                    <a:pt x="4384" y="4819"/>
                  </a:lnTo>
                  <a:lnTo>
                    <a:pt x="4356" y="4837"/>
                  </a:lnTo>
                  <a:lnTo>
                    <a:pt x="4327" y="4851"/>
                  </a:lnTo>
                  <a:lnTo>
                    <a:pt x="4296" y="4861"/>
                  </a:lnTo>
                  <a:lnTo>
                    <a:pt x="4263" y="4866"/>
                  </a:lnTo>
                  <a:lnTo>
                    <a:pt x="4231" y="4868"/>
                  </a:lnTo>
                  <a:lnTo>
                    <a:pt x="4198" y="4865"/>
                  </a:lnTo>
                  <a:lnTo>
                    <a:pt x="4166" y="4858"/>
                  </a:lnTo>
                  <a:lnTo>
                    <a:pt x="4135" y="4847"/>
                  </a:lnTo>
                  <a:lnTo>
                    <a:pt x="4106" y="4832"/>
                  </a:lnTo>
                  <a:lnTo>
                    <a:pt x="4079" y="4814"/>
                  </a:lnTo>
                  <a:lnTo>
                    <a:pt x="4055" y="4792"/>
                  </a:lnTo>
                  <a:lnTo>
                    <a:pt x="4034" y="4767"/>
                  </a:lnTo>
                  <a:lnTo>
                    <a:pt x="4016" y="4739"/>
                  </a:lnTo>
                  <a:lnTo>
                    <a:pt x="4002" y="4710"/>
                  </a:lnTo>
                  <a:lnTo>
                    <a:pt x="3992" y="4679"/>
                  </a:lnTo>
                  <a:lnTo>
                    <a:pt x="3987" y="4646"/>
                  </a:lnTo>
                  <a:lnTo>
                    <a:pt x="3985" y="4614"/>
                  </a:lnTo>
                  <a:lnTo>
                    <a:pt x="3988" y="4581"/>
                  </a:lnTo>
                  <a:lnTo>
                    <a:pt x="3995" y="4549"/>
                  </a:lnTo>
                  <a:lnTo>
                    <a:pt x="4006" y="4518"/>
                  </a:lnTo>
                  <a:lnTo>
                    <a:pt x="4021" y="4489"/>
                  </a:lnTo>
                  <a:lnTo>
                    <a:pt x="4786" y="3215"/>
                  </a:lnTo>
                  <a:lnTo>
                    <a:pt x="4804" y="3189"/>
                  </a:lnTo>
                  <a:lnTo>
                    <a:pt x="4826" y="3165"/>
                  </a:lnTo>
                  <a:lnTo>
                    <a:pt x="4850" y="3144"/>
                  </a:lnTo>
                  <a:lnTo>
                    <a:pt x="4877" y="3126"/>
                  </a:lnTo>
                  <a:lnTo>
                    <a:pt x="4906" y="3112"/>
                  </a:lnTo>
                  <a:lnTo>
                    <a:pt x="4936" y="3102"/>
                  </a:lnTo>
                  <a:lnTo>
                    <a:pt x="4968" y="3096"/>
                  </a:lnTo>
                  <a:lnTo>
                    <a:pt x="5000" y="3094"/>
                  </a:lnTo>
                  <a:lnTo>
                    <a:pt x="5032" y="3096"/>
                  </a:lnTo>
                  <a:lnTo>
                    <a:pt x="5064" y="3102"/>
                  </a:lnTo>
                  <a:lnTo>
                    <a:pt x="5094" y="3112"/>
                  </a:lnTo>
                  <a:lnTo>
                    <a:pt x="5123" y="3126"/>
                  </a:lnTo>
                  <a:lnTo>
                    <a:pt x="5150" y="3144"/>
                  </a:lnTo>
                  <a:lnTo>
                    <a:pt x="5174" y="3165"/>
                  </a:lnTo>
                  <a:lnTo>
                    <a:pt x="5196" y="3189"/>
                  </a:lnTo>
                  <a:lnTo>
                    <a:pt x="5214" y="3215"/>
                  </a:lnTo>
                  <a:lnTo>
                    <a:pt x="5979" y="4489"/>
                  </a:lnTo>
                  <a:lnTo>
                    <a:pt x="5994" y="4518"/>
                  </a:lnTo>
                  <a:lnTo>
                    <a:pt x="6005" y="4549"/>
                  </a:lnTo>
                  <a:lnTo>
                    <a:pt x="6012" y="4581"/>
                  </a:lnTo>
                  <a:lnTo>
                    <a:pt x="6015" y="4614"/>
                  </a:lnTo>
                  <a:lnTo>
                    <a:pt x="6013" y="4646"/>
                  </a:lnTo>
                  <a:lnTo>
                    <a:pt x="6008" y="4679"/>
                  </a:lnTo>
                  <a:lnTo>
                    <a:pt x="5998" y="4710"/>
                  </a:lnTo>
                  <a:lnTo>
                    <a:pt x="5984" y="4739"/>
                  </a:lnTo>
                  <a:lnTo>
                    <a:pt x="5966" y="4767"/>
                  </a:lnTo>
                  <a:lnTo>
                    <a:pt x="5945" y="4792"/>
                  </a:lnTo>
                  <a:lnTo>
                    <a:pt x="5921" y="4814"/>
                  </a:lnTo>
                  <a:lnTo>
                    <a:pt x="5894" y="4832"/>
                  </a:lnTo>
                  <a:lnTo>
                    <a:pt x="5865" y="4847"/>
                  </a:lnTo>
                  <a:lnTo>
                    <a:pt x="5834" y="4858"/>
                  </a:lnTo>
                  <a:lnTo>
                    <a:pt x="5802" y="4865"/>
                  </a:lnTo>
                  <a:lnTo>
                    <a:pt x="5769" y="4868"/>
                  </a:lnTo>
                  <a:lnTo>
                    <a:pt x="5737" y="4866"/>
                  </a:lnTo>
                  <a:lnTo>
                    <a:pt x="5704" y="4861"/>
                  </a:lnTo>
                  <a:lnTo>
                    <a:pt x="5673" y="4851"/>
                  </a:lnTo>
                  <a:lnTo>
                    <a:pt x="5644" y="4837"/>
                  </a:lnTo>
                  <a:lnTo>
                    <a:pt x="5616" y="4819"/>
                  </a:lnTo>
                  <a:lnTo>
                    <a:pt x="5591" y="4798"/>
                  </a:lnTo>
                  <a:lnTo>
                    <a:pt x="5569" y="4774"/>
                  </a:lnTo>
                  <a:lnTo>
                    <a:pt x="5551" y="4747"/>
                  </a:lnTo>
                  <a:lnTo>
                    <a:pt x="5000" y="3830"/>
                  </a:ln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60" name="Google Shape;601;p7"/>
            <p:cNvSpPr/>
            <p:nvPr/>
          </p:nvSpPr>
          <p:spPr>
            <a:xfrm>
              <a:off x="5006358" y="1473467"/>
              <a:ext cx="666256" cy="666256"/>
            </a:xfrm>
            <a:custGeom>
              <a:avLst/>
              <a:gdLst/>
              <a:ahLst/>
              <a:cxnLst/>
              <a:rect l="l" t="t" r="r" b="b"/>
              <a:pathLst>
                <a:path w="10000" h="10000" extrusionOk="0">
                  <a:moveTo>
                    <a:pt x="4905" y="803"/>
                  </a:moveTo>
                  <a:lnTo>
                    <a:pt x="4993" y="800"/>
                  </a:lnTo>
                  <a:lnTo>
                    <a:pt x="5007" y="800"/>
                  </a:lnTo>
                  <a:lnTo>
                    <a:pt x="5095" y="803"/>
                  </a:lnTo>
                  <a:lnTo>
                    <a:pt x="5104" y="803"/>
                  </a:lnTo>
                  <a:lnTo>
                    <a:pt x="5192" y="809"/>
                  </a:lnTo>
                  <a:lnTo>
                    <a:pt x="5200" y="809"/>
                  </a:lnTo>
                  <a:lnTo>
                    <a:pt x="5287" y="818"/>
                  </a:lnTo>
                  <a:lnTo>
                    <a:pt x="5296" y="819"/>
                  </a:lnTo>
                  <a:lnTo>
                    <a:pt x="5383" y="831"/>
                  </a:lnTo>
                  <a:lnTo>
                    <a:pt x="5391" y="832"/>
                  </a:lnTo>
                  <a:lnTo>
                    <a:pt x="5478" y="846"/>
                  </a:lnTo>
                  <a:lnTo>
                    <a:pt x="5486" y="848"/>
                  </a:lnTo>
                  <a:lnTo>
                    <a:pt x="5572" y="865"/>
                  </a:lnTo>
                  <a:lnTo>
                    <a:pt x="5580" y="867"/>
                  </a:lnTo>
                  <a:lnTo>
                    <a:pt x="5665" y="887"/>
                  </a:lnTo>
                  <a:lnTo>
                    <a:pt x="5673" y="890"/>
                  </a:lnTo>
                  <a:lnTo>
                    <a:pt x="5758" y="913"/>
                  </a:lnTo>
                  <a:lnTo>
                    <a:pt x="5766" y="915"/>
                  </a:lnTo>
                  <a:lnTo>
                    <a:pt x="5849" y="941"/>
                  </a:lnTo>
                  <a:lnTo>
                    <a:pt x="5857" y="944"/>
                  </a:lnTo>
                  <a:lnTo>
                    <a:pt x="5940" y="973"/>
                  </a:lnTo>
                  <a:lnTo>
                    <a:pt x="5948" y="976"/>
                  </a:lnTo>
                  <a:lnTo>
                    <a:pt x="6030" y="1008"/>
                  </a:lnTo>
                  <a:lnTo>
                    <a:pt x="6038" y="1011"/>
                  </a:lnTo>
                  <a:lnTo>
                    <a:pt x="6118" y="1046"/>
                  </a:lnTo>
                  <a:lnTo>
                    <a:pt x="6126" y="1049"/>
                  </a:lnTo>
                  <a:lnTo>
                    <a:pt x="6205" y="1087"/>
                  </a:lnTo>
                  <a:lnTo>
                    <a:pt x="6213" y="1090"/>
                  </a:lnTo>
                  <a:lnTo>
                    <a:pt x="6291" y="1131"/>
                  </a:lnTo>
                  <a:lnTo>
                    <a:pt x="6299" y="1135"/>
                  </a:lnTo>
                  <a:lnTo>
                    <a:pt x="6376" y="1178"/>
                  </a:lnTo>
                  <a:lnTo>
                    <a:pt x="6383" y="1182"/>
                  </a:lnTo>
                  <a:lnTo>
                    <a:pt x="6459" y="1228"/>
                  </a:lnTo>
                  <a:lnTo>
                    <a:pt x="6466" y="1232"/>
                  </a:lnTo>
                  <a:lnTo>
                    <a:pt x="6539" y="1281"/>
                  </a:lnTo>
                  <a:lnTo>
                    <a:pt x="6546" y="1285"/>
                  </a:lnTo>
                  <a:lnTo>
                    <a:pt x="6618" y="1336"/>
                  </a:lnTo>
                  <a:lnTo>
                    <a:pt x="6625" y="1341"/>
                  </a:lnTo>
                  <a:lnTo>
                    <a:pt x="6695" y="1394"/>
                  </a:lnTo>
                  <a:lnTo>
                    <a:pt x="6701" y="1399"/>
                  </a:lnTo>
                  <a:lnTo>
                    <a:pt x="6769" y="1454"/>
                  </a:lnTo>
                  <a:lnTo>
                    <a:pt x="6776" y="1460"/>
                  </a:lnTo>
                  <a:lnTo>
                    <a:pt x="6842" y="1517"/>
                  </a:lnTo>
                  <a:lnTo>
                    <a:pt x="6848" y="1523"/>
                  </a:lnTo>
                  <a:lnTo>
                    <a:pt x="6912" y="1583"/>
                  </a:lnTo>
                  <a:lnTo>
                    <a:pt x="6918" y="1588"/>
                  </a:lnTo>
                  <a:lnTo>
                    <a:pt x="6980" y="1650"/>
                  </a:lnTo>
                  <a:lnTo>
                    <a:pt x="6986" y="1657"/>
                  </a:lnTo>
                  <a:lnTo>
                    <a:pt x="7046" y="1720"/>
                  </a:lnTo>
                  <a:lnTo>
                    <a:pt x="7051" y="1727"/>
                  </a:lnTo>
                  <a:lnTo>
                    <a:pt x="7109" y="1793"/>
                  </a:lnTo>
                  <a:lnTo>
                    <a:pt x="7115" y="1800"/>
                  </a:lnTo>
                  <a:lnTo>
                    <a:pt x="7170" y="1868"/>
                  </a:lnTo>
                  <a:lnTo>
                    <a:pt x="7175" y="1874"/>
                  </a:lnTo>
                  <a:lnTo>
                    <a:pt x="7228" y="1944"/>
                  </a:lnTo>
                  <a:lnTo>
                    <a:pt x="7233" y="1951"/>
                  </a:lnTo>
                  <a:lnTo>
                    <a:pt x="7284" y="2023"/>
                  </a:lnTo>
                  <a:lnTo>
                    <a:pt x="7288" y="2030"/>
                  </a:lnTo>
                  <a:lnTo>
                    <a:pt x="7336" y="2104"/>
                  </a:lnTo>
                  <a:lnTo>
                    <a:pt x="7341" y="2111"/>
                  </a:lnTo>
                  <a:lnTo>
                    <a:pt x="7387" y="2186"/>
                  </a:lnTo>
                  <a:lnTo>
                    <a:pt x="7391" y="2193"/>
                  </a:lnTo>
                  <a:lnTo>
                    <a:pt x="7434" y="2270"/>
                  </a:lnTo>
                  <a:lnTo>
                    <a:pt x="7438" y="2278"/>
                  </a:lnTo>
                  <a:lnTo>
                    <a:pt x="7478" y="2355"/>
                  </a:lnTo>
                  <a:lnTo>
                    <a:pt x="7482" y="2363"/>
                  </a:lnTo>
                  <a:lnTo>
                    <a:pt x="7519" y="2442"/>
                  </a:lnTo>
                  <a:lnTo>
                    <a:pt x="7523" y="2450"/>
                  </a:lnTo>
                  <a:lnTo>
                    <a:pt x="7558" y="2530"/>
                  </a:lnTo>
                  <a:lnTo>
                    <a:pt x="7561" y="2538"/>
                  </a:lnTo>
                  <a:lnTo>
                    <a:pt x="7593" y="2620"/>
                  </a:lnTo>
                  <a:lnTo>
                    <a:pt x="7596" y="2628"/>
                  </a:lnTo>
                  <a:lnTo>
                    <a:pt x="7625" y="2710"/>
                  </a:lnTo>
                  <a:lnTo>
                    <a:pt x="7628" y="2718"/>
                  </a:lnTo>
                  <a:lnTo>
                    <a:pt x="7654" y="2802"/>
                  </a:lnTo>
                  <a:lnTo>
                    <a:pt x="7656" y="2810"/>
                  </a:lnTo>
                  <a:lnTo>
                    <a:pt x="7680" y="2894"/>
                  </a:lnTo>
                  <a:lnTo>
                    <a:pt x="7682" y="2903"/>
                  </a:lnTo>
                  <a:lnTo>
                    <a:pt x="7702" y="2988"/>
                  </a:lnTo>
                  <a:lnTo>
                    <a:pt x="7704" y="2996"/>
                  </a:lnTo>
                  <a:lnTo>
                    <a:pt x="7722" y="3082"/>
                  </a:lnTo>
                  <a:lnTo>
                    <a:pt x="7723" y="3091"/>
                  </a:lnTo>
                  <a:lnTo>
                    <a:pt x="7738" y="3177"/>
                  </a:lnTo>
                  <a:lnTo>
                    <a:pt x="7739" y="3186"/>
                  </a:lnTo>
                  <a:lnTo>
                    <a:pt x="7751" y="3273"/>
                  </a:lnTo>
                  <a:lnTo>
                    <a:pt x="7752" y="3282"/>
                  </a:lnTo>
                  <a:lnTo>
                    <a:pt x="7760" y="3369"/>
                  </a:lnTo>
                  <a:lnTo>
                    <a:pt x="7761" y="3378"/>
                  </a:lnTo>
                  <a:lnTo>
                    <a:pt x="7767" y="3465"/>
                  </a:lnTo>
                  <a:lnTo>
                    <a:pt x="7767" y="3474"/>
                  </a:lnTo>
                  <a:lnTo>
                    <a:pt x="7769" y="3562"/>
                  </a:lnTo>
                  <a:lnTo>
                    <a:pt x="7769" y="3570"/>
                  </a:lnTo>
                  <a:lnTo>
                    <a:pt x="7769" y="3658"/>
                  </a:lnTo>
                  <a:lnTo>
                    <a:pt x="7769" y="3667"/>
                  </a:lnTo>
                  <a:lnTo>
                    <a:pt x="7765" y="3754"/>
                  </a:lnTo>
                  <a:lnTo>
                    <a:pt x="7765" y="3763"/>
                  </a:lnTo>
                  <a:lnTo>
                    <a:pt x="7758" y="3850"/>
                  </a:lnTo>
                  <a:lnTo>
                    <a:pt x="7757" y="3858"/>
                  </a:lnTo>
                  <a:lnTo>
                    <a:pt x="7748" y="3945"/>
                  </a:lnTo>
                  <a:lnTo>
                    <a:pt x="7747" y="3954"/>
                  </a:lnTo>
                  <a:lnTo>
                    <a:pt x="7734" y="4040"/>
                  </a:lnTo>
                  <a:lnTo>
                    <a:pt x="7733" y="4049"/>
                  </a:lnTo>
                  <a:lnTo>
                    <a:pt x="7717" y="4135"/>
                  </a:lnTo>
                  <a:lnTo>
                    <a:pt x="7716" y="4143"/>
                  </a:lnTo>
                  <a:lnTo>
                    <a:pt x="7697" y="4229"/>
                  </a:lnTo>
                  <a:lnTo>
                    <a:pt x="7695" y="4237"/>
                  </a:lnTo>
                  <a:lnTo>
                    <a:pt x="7674" y="4322"/>
                  </a:lnTo>
                  <a:lnTo>
                    <a:pt x="7672" y="4330"/>
                  </a:lnTo>
                  <a:lnTo>
                    <a:pt x="7647" y="4415"/>
                  </a:lnTo>
                  <a:lnTo>
                    <a:pt x="7645" y="4423"/>
                  </a:lnTo>
                  <a:lnTo>
                    <a:pt x="7618" y="4507"/>
                  </a:lnTo>
                  <a:lnTo>
                    <a:pt x="7615" y="4515"/>
                  </a:lnTo>
                  <a:lnTo>
                    <a:pt x="7585" y="4597"/>
                  </a:lnTo>
                  <a:lnTo>
                    <a:pt x="7582" y="4606"/>
                  </a:lnTo>
                  <a:lnTo>
                    <a:pt x="7549" y="4687"/>
                  </a:lnTo>
                  <a:lnTo>
                    <a:pt x="7546" y="4695"/>
                  </a:lnTo>
                  <a:lnTo>
                    <a:pt x="7510" y="4775"/>
                  </a:lnTo>
                  <a:lnTo>
                    <a:pt x="7506" y="4783"/>
                  </a:lnTo>
                  <a:lnTo>
                    <a:pt x="7468" y="4862"/>
                  </a:lnTo>
                  <a:lnTo>
                    <a:pt x="7464" y="4869"/>
                  </a:lnTo>
                  <a:lnTo>
                    <a:pt x="7423" y="4947"/>
                  </a:lnTo>
                  <a:lnTo>
                    <a:pt x="7419" y="4954"/>
                  </a:lnTo>
                  <a:lnTo>
                    <a:pt x="7375" y="5030"/>
                  </a:lnTo>
                  <a:lnTo>
                    <a:pt x="7371" y="5038"/>
                  </a:lnTo>
                  <a:lnTo>
                    <a:pt x="7325" y="5112"/>
                  </a:lnTo>
                  <a:lnTo>
                    <a:pt x="7320" y="5119"/>
                  </a:lnTo>
                  <a:lnTo>
                    <a:pt x="7271" y="5192"/>
                  </a:lnTo>
                  <a:lnTo>
                    <a:pt x="7267" y="5199"/>
                  </a:lnTo>
                  <a:lnTo>
                    <a:pt x="7215" y="5270"/>
                  </a:lnTo>
                  <a:lnTo>
                    <a:pt x="7210" y="5277"/>
                  </a:lnTo>
                  <a:lnTo>
                    <a:pt x="7157" y="5346"/>
                  </a:lnTo>
                  <a:lnTo>
                    <a:pt x="7151" y="5353"/>
                  </a:lnTo>
                  <a:lnTo>
                    <a:pt x="7095" y="5420"/>
                  </a:lnTo>
                  <a:lnTo>
                    <a:pt x="7090" y="5427"/>
                  </a:lnTo>
                  <a:lnTo>
                    <a:pt x="7031" y="5492"/>
                  </a:lnTo>
                  <a:lnTo>
                    <a:pt x="7025" y="5498"/>
                  </a:lnTo>
                  <a:lnTo>
                    <a:pt x="6965" y="5562"/>
                  </a:lnTo>
                  <a:lnTo>
                    <a:pt x="6959" y="5568"/>
                  </a:lnTo>
                  <a:lnTo>
                    <a:pt x="6896" y="5629"/>
                  </a:lnTo>
                  <a:lnTo>
                    <a:pt x="6890" y="5635"/>
                  </a:lnTo>
                  <a:lnTo>
                    <a:pt x="6824" y="5695"/>
                  </a:lnTo>
                  <a:lnTo>
                    <a:pt x="6801" y="5714"/>
                  </a:lnTo>
                  <a:lnTo>
                    <a:pt x="6727" y="5766"/>
                  </a:lnTo>
                  <a:lnTo>
                    <a:pt x="6662" y="5818"/>
                  </a:lnTo>
                  <a:lnTo>
                    <a:pt x="6603" y="5872"/>
                  </a:lnTo>
                  <a:lnTo>
                    <a:pt x="6547" y="5928"/>
                  </a:lnTo>
                  <a:lnTo>
                    <a:pt x="6497" y="5987"/>
                  </a:lnTo>
                  <a:lnTo>
                    <a:pt x="6451" y="6049"/>
                  </a:lnTo>
                  <a:lnTo>
                    <a:pt x="6410" y="6114"/>
                  </a:lnTo>
                  <a:lnTo>
                    <a:pt x="6374" y="6181"/>
                  </a:lnTo>
                  <a:lnTo>
                    <a:pt x="6343" y="6251"/>
                  </a:lnTo>
                  <a:lnTo>
                    <a:pt x="6317" y="6325"/>
                  </a:lnTo>
                  <a:lnTo>
                    <a:pt x="6297" y="6402"/>
                  </a:lnTo>
                  <a:lnTo>
                    <a:pt x="6282" y="6482"/>
                  </a:lnTo>
                  <a:lnTo>
                    <a:pt x="6272" y="6567"/>
                  </a:lnTo>
                  <a:lnTo>
                    <a:pt x="6269" y="6665"/>
                  </a:lnTo>
                  <a:lnTo>
                    <a:pt x="6266" y="6697"/>
                  </a:lnTo>
                  <a:lnTo>
                    <a:pt x="6258" y="6728"/>
                  </a:lnTo>
                  <a:lnTo>
                    <a:pt x="6247" y="6758"/>
                  </a:lnTo>
                  <a:lnTo>
                    <a:pt x="6232" y="6786"/>
                  </a:lnTo>
                  <a:lnTo>
                    <a:pt x="6214" y="6812"/>
                  </a:lnTo>
                  <a:lnTo>
                    <a:pt x="6193" y="6836"/>
                  </a:lnTo>
                  <a:lnTo>
                    <a:pt x="6168" y="6857"/>
                  </a:lnTo>
                  <a:lnTo>
                    <a:pt x="6141" y="6874"/>
                  </a:lnTo>
                  <a:lnTo>
                    <a:pt x="6113" y="6888"/>
                  </a:lnTo>
                  <a:lnTo>
                    <a:pt x="6082" y="6898"/>
                  </a:lnTo>
                  <a:lnTo>
                    <a:pt x="6051" y="6904"/>
                  </a:lnTo>
                  <a:lnTo>
                    <a:pt x="6019" y="6906"/>
                  </a:lnTo>
                  <a:lnTo>
                    <a:pt x="3981" y="6906"/>
                  </a:lnTo>
                  <a:lnTo>
                    <a:pt x="3949" y="6904"/>
                  </a:lnTo>
                  <a:lnTo>
                    <a:pt x="3918" y="6898"/>
                  </a:lnTo>
                  <a:lnTo>
                    <a:pt x="3887" y="6888"/>
                  </a:lnTo>
                  <a:lnTo>
                    <a:pt x="3859" y="6874"/>
                  </a:lnTo>
                  <a:lnTo>
                    <a:pt x="3832" y="6857"/>
                  </a:lnTo>
                  <a:lnTo>
                    <a:pt x="3807" y="6836"/>
                  </a:lnTo>
                  <a:lnTo>
                    <a:pt x="3786" y="6812"/>
                  </a:lnTo>
                  <a:lnTo>
                    <a:pt x="3768" y="6786"/>
                  </a:lnTo>
                  <a:lnTo>
                    <a:pt x="3753" y="6758"/>
                  </a:lnTo>
                  <a:lnTo>
                    <a:pt x="3742" y="6728"/>
                  </a:lnTo>
                  <a:lnTo>
                    <a:pt x="3734" y="6697"/>
                  </a:lnTo>
                  <a:lnTo>
                    <a:pt x="3731" y="6665"/>
                  </a:lnTo>
                  <a:lnTo>
                    <a:pt x="3728" y="6567"/>
                  </a:lnTo>
                  <a:lnTo>
                    <a:pt x="3718" y="6482"/>
                  </a:lnTo>
                  <a:lnTo>
                    <a:pt x="3703" y="6402"/>
                  </a:lnTo>
                  <a:lnTo>
                    <a:pt x="3683" y="6325"/>
                  </a:lnTo>
                  <a:lnTo>
                    <a:pt x="3657" y="6251"/>
                  </a:lnTo>
                  <a:lnTo>
                    <a:pt x="3626" y="6181"/>
                  </a:lnTo>
                  <a:lnTo>
                    <a:pt x="3590" y="6114"/>
                  </a:lnTo>
                  <a:lnTo>
                    <a:pt x="3549" y="6049"/>
                  </a:lnTo>
                  <a:lnTo>
                    <a:pt x="3503" y="5987"/>
                  </a:lnTo>
                  <a:lnTo>
                    <a:pt x="3453" y="5928"/>
                  </a:lnTo>
                  <a:lnTo>
                    <a:pt x="3397" y="5872"/>
                  </a:lnTo>
                  <a:lnTo>
                    <a:pt x="3338" y="5818"/>
                  </a:lnTo>
                  <a:lnTo>
                    <a:pt x="3273" y="5766"/>
                  </a:lnTo>
                  <a:lnTo>
                    <a:pt x="3199" y="5714"/>
                  </a:lnTo>
                  <a:lnTo>
                    <a:pt x="3176" y="5695"/>
                  </a:lnTo>
                  <a:lnTo>
                    <a:pt x="3110" y="5635"/>
                  </a:lnTo>
                  <a:lnTo>
                    <a:pt x="3104" y="5629"/>
                  </a:lnTo>
                  <a:lnTo>
                    <a:pt x="3041" y="5568"/>
                  </a:lnTo>
                  <a:lnTo>
                    <a:pt x="3035" y="5562"/>
                  </a:lnTo>
                  <a:lnTo>
                    <a:pt x="2975" y="5498"/>
                  </a:lnTo>
                  <a:lnTo>
                    <a:pt x="2969" y="5492"/>
                  </a:lnTo>
                  <a:lnTo>
                    <a:pt x="2910" y="5427"/>
                  </a:lnTo>
                  <a:lnTo>
                    <a:pt x="2905" y="5420"/>
                  </a:lnTo>
                  <a:lnTo>
                    <a:pt x="2849" y="5353"/>
                  </a:lnTo>
                  <a:lnTo>
                    <a:pt x="2843" y="5346"/>
                  </a:lnTo>
                  <a:lnTo>
                    <a:pt x="2790" y="5277"/>
                  </a:lnTo>
                  <a:lnTo>
                    <a:pt x="2785" y="5270"/>
                  </a:lnTo>
                  <a:lnTo>
                    <a:pt x="2733" y="5199"/>
                  </a:lnTo>
                  <a:lnTo>
                    <a:pt x="2729" y="5192"/>
                  </a:lnTo>
                  <a:lnTo>
                    <a:pt x="2680" y="5119"/>
                  </a:lnTo>
                  <a:lnTo>
                    <a:pt x="2675" y="5112"/>
                  </a:lnTo>
                  <a:lnTo>
                    <a:pt x="2629" y="5038"/>
                  </a:lnTo>
                  <a:lnTo>
                    <a:pt x="2625" y="5030"/>
                  </a:lnTo>
                  <a:lnTo>
                    <a:pt x="2581" y="4954"/>
                  </a:lnTo>
                  <a:lnTo>
                    <a:pt x="2577" y="4947"/>
                  </a:lnTo>
                  <a:lnTo>
                    <a:pt x="2536" y="4869"/>
                  </a:lnTo>
                  <a:lnTo>
                    <a:pt x="2532" y="4862"/>
                  </a:lnTo>
                  <a:lnTo>
                    <a:pt x="2494" y="4783"/>
                  </a:lnTo>
                  <a:lnTo>
                    <a:pt x="2490" y="4775"/>
                  </a:lnTo>
                  <a:lnTo>
                    <a:pt x="2454" y="4695"/>
                  </a:lnTo>
                  <a:lnTo>
                    <a:pt x="2451" y="4687"/>
                  </a:lnTo>
                  <a:lnTo>
                    <a:pt x="2418" y="4606"/>
                  </a:lnTo>
                  <a:lnTo>
                    <a:pt x="2415" y="4597"/>
                  </a:lnTo>
                  <a:lnTo>
                    <a:pt x="2385" y="4515"/>
                  </a:lnTo>
                  <a:lnTo>
                    <a:pt x="2382" y="4507"/>
                  </a:lnTo>
                  <a:lnTo>
                    <a:pt x="2355" y="4423"/>
                  </a:lnTo>
                  <a:lnTo>
                    <a:pt x="2353" y="4415"/>
                  </a:lnTo>
                  <a:lnTo>
                    <a:pt x="2328" y="4330"/>
                  </a:lnTo>
                  <a:lnTo>
                    <a:pt x="2326" y="4322"/>
                  </a:lnTo>
                  <a:lnTo>
                    <a:pt x="2305" y="4237"/>
                  </a:lnTo>
                  <a:lnTo>
                    <a:pt x="2303" y="4229"/>
                  </a:lnTo>
                  <a:lnTo>
                    <a:pt x="2284" y="4143"/>
                  </a:lnTo>
                  <a:lnTo>
                    <a:pt x="2283" y="4135"/>
                  </a:lnTo>
                  <a:lnTo>
                    <a:pt x="2267" y="4049"/>
                  </a:lnTo>
                  <a:lnTo>
                    <a:pt x="2266" y="4040"/>
                  </a:lnTo>
                  <a:lnTo>
                    <a:pt x="2253" y="3954"/>
                  </a:lnTo>
                  <a:lnTo>
                    <a:pt x="2252" y="3945"/>
                  </a:lnTo>
                  <a:lnTo>
                    <a:pt x="2243" y="3858"/>
                  </a:lnTo>
                  <a:lnTo>
                    <a:pt x="2242" y="3850"/>
                  </a:lnTo>
                  <a:lnTo>
                    <a:pt x="2235" y="3763"/>
                  </a:lnTo>
                  <a:lnTo>
                    <a:pt x="2235" y="3754"/>
                  </a:lnTo>
                  <a:lnTo>
                    <a:pt x="2231" y="3667"/>
                  </a:lnTo>
                  <a:lnTo>
                    <a:pt x="2231" y="3658"/>
                  </a:lnTo>
                  <a:lnTo>
                    <a:pt x="2231" y="3570"/>
                  </a:lnTo>
                  <a:lnTo>
                    <a:pt x="2231" y="3562"/>
                  </a:lnTo>
                  <a:lnTo>
                    <a:pt x="2233" y="3474"/>
                  </a:lnTo>
                  <a:lnTo>
                    <a:pt x="2233" y="3465"/>
                  </a:lnTo>
                  <a:lnTo>
                    <a:pt x="2239" y="3378"/>
                  </a:lnTo>
                  <a:lnTo>
                    <a:pt x="2240" y="3369"/>
                  </a:lnTo>
                  <a:lnTo>
                    <a:pt x="2248" y="3282"/>
                  </a:lnTo>
                  <a:lnTo>
                    <a:pt x="2249" y="3273"/>
                  </a:lnTo>
                  <a:lnTo>
                    <a:pt x="2261" y="3186"/>
                  </a:lnTo>
                  <a:lnTo>
                    <a:pt x="2262" y="3177"/>
                  </a:lnTo>
                  <a:lnTo>
                    <a:pt x="2277" y="3091"/>
                  </a:lnTo>
                  <a:lnTo>
                    <a:pt x="2278" y="3082"/>
                  </a:lnTo>
                  <a:lnTo>
                    <a:pt x="2296" y="2996"/>
                  </a:lnTo>
                  <a:lnTo>
                    <a:pt x="2298" y="2988"/>
                  </a:lnTo>
                  <a:lnTo>
                    <a:pt x="2318" y="2903"/>
                  </a:lnTo>
                  <a:lnTo>
                    <a:pt x="2320" y="2894"/>
                  </a:lnTo>
                  <a:lnTo>
                    <a:pt x="2344" y="2810"/>
                  </a:lnTo>
                  <a:lnTo>
                    <a:pt x="2346" y="2802"/>
                  </a:lnTo>
                  <a:lnTo>
                    <a:pt x="2372" y="2718"/>
                  </a:lnTo>
                  <a:lnTo>
                    <a:pt x="2375" y="2710"/>
                  </a:lnTo>
                  <a:lnTo>
                    <a:pt x="2404" y="2628"/>
                  </a:lnTo>
                  <a:lnTo>
                    <a:pt x="2407" y="2620"/>
                  </a:lnTo>
                  <a:lnTo>
                    <a:pt x="2439" y="2538"/>
                  </a:lnTo>
                  <a:lnTo>
                    <a:pt x="2442" y="2530"/>
                  </a:lnTo>
                  <a:lnTo>
                    <a:pt x="2477" y="2450"/>
                  </a:lnTo>
                  <a:lnTo>
                    <a:pt x="2481" y="2442"/>
                  </a:lnTo>
                  <a:lnTo>
                    <a:pt x="2518" y="2363"/>
                  </a:lnTo>
                  <a:lnTo>
                    <a:pt x="2522" y="2355"/>
                  </a:lnTo>
                  <a:lnTo>
                    <a:pt x="2562" y="2278"/>
                  </a:lnTo>
                  <a:lnTo>
                    <a:pt x="2566" y="2270"/>
                  </a:lnTo>
                  <a:lnTo>
                    <a:pt x="2609" y="2193"/>
                  </a:lnTo>
                  <a:lnTo>
                    <a:pt x="2613" y="2186"/>
                  </a:lnTo>
                  <a:lnTo>
                    <a:pt x="2659" y="2111"/>
                  </a:lnTo>
                  <a:lnTo>
                    <a:pt x="2664" y="2104"/>
                  </a:lnTo>
                  <a:lnTo>
                    <a:pt x="2712" y="2030"/>
                  </a:lnTo>
                  <a:lnTo>
                    <a:pt x="2716" y="2023"/>
                  </a:lnTo>
                  <a:lnTo>
                    <a:pt x="2767" y="1951"/>
                  </a:lnTo>
                  <a:lnTo>
                    <a:pt x="2772" y="1944"/>
                  </a:lnTo>
                  <a:lnTo>
                    <a:pt x="2825" y="1874"/>
                  </a:lnTo>
                  <a:lnTo>
                    <a:pt x="2830" y="1868"/>
                  </a:lnTo>
                  <a:lnTo>
                    <a:pt x="2885" y="1800"/>
                  </a:lnTo>
                  <a:lnTo>
                    <a:pt x="2891" y="1793"/>
                  </a:lnTo>
                  <a:lnTo>
                    <a:pt x="2949" y="1727"/>
                  </a:lnTo>
                  <a:lnTo>
                    <a:pt x="2954" y="1720"/>
                  </a:lnTo>
                  <a:lnTo>
                    <a:pt x="3014" y="1657"/>
                  </a:lnTo>
                  <a:lnTo>
                    <a:pt x="3020" y="1650"/>
                  </a:lnTo>
                  <a:lnTo>
                    <a:pt x="3082" y="1588"/>
                  </a:lnTo>
                  <a:lnTo>
                    <a:pt x="3088" y="1583"/>
                  </a:lnTo>
                  <a:lnTo>
                    <a:pt x="3152" y="1523"/>
                  </a:lnTo>
                  <a:lnTo>
                    <a:pt x="3158" y="1517"/>
                  </a:lnTo>
                  <a:lnTo>
                    <a:pt x="3224" y="1460"/>
                  </a:lnTo>
                  <a:lnTo>
                    <a:pt x="3231" y="1454"/>
                  </a:lnTo>
                  <a:lnTo>
                    <a:pt x="3299" y="1399"/>
                  </a:lnTo>
                  <a:lnTo>
                    <a:pt x="3305" y="1394"/>
                  </a:lnTo>
                  <a:lnTo>
                    <a:pt x="3375" y="1341"/>
                  </a:lnTo>
                  <a:lnTo>
                    <a:pt x="3382" y="1336"/>
                  </a:lnTo>
                  <a:lnTo>
                    <a:pt x="3454" y="1285"/>
                  </a:lnTo>
                  <a:lnTo>
                    <a:pt x="3461" y="1281"/>
                  </a:lnTo>
                  <a:lnTo>
                    <a:pt x="3534" y="1232"/>
                  </a:lnTo>
                  <a:lnTo>
                    <a:pt x="3541" y="1228"/>
                  </a:lnTo>
                  <a:lnTo>
                    <a:pt x="3617" y="1182"/>
                  </a:lnTo>
                  <a:lnTo>
                    <a:pt x="3624" y="1178"/>
                  </a:lnTo>
                  <a:lnTo>
                    <a:pt x="3701" y="1135"/>
                  </a:lnTo>
                  <a:lnTo>
                    <a:pt x="3709" y="1131"/>
                  </a:lnTo>
                  <a:lnTo>
                    <a:pt x="3787" y="1090"/>
                  </a:lnTo>
                  <a:lnTo>
                    <a:pt x="3795" y="1087"/>
                  </a:lnTo>
                  <a:lnTo>
                    <a:pt x="3874" y="1049"/>
                  </a:lnTo>
                  <a:lnTo>
                    <a:pt x="3882" y="1046"/>
                  </a:lnTo>
                  <a:lnTo>
                    <a:pt x="3962" y="1011"/>
                  </a:lnTo>
                  <a:lnTo>
                    <a:pt x="3970" y="1008"/>
                  </a:lnTo>
                  <a:lnTo>
                    <a:pt x="4052" y="976"/>
                  </a:lnTo>
                  <a:lnTo>
                    <a:pt x="4060" y="973"/>
                  </a:lnTo>
                  <a:lnTo>
                    <a:pt x="4143" y="944"/>
                  </a:lnTo>
                  <a:lnTo>
                    <a:pt x="4151" y="941"/>
                  </a:lnTo>
                  <a:lnTo>
                    <a:pt x="4234" y="915"/>
                  </a:lnTo>
                  <a:lnTo>
                    <a:pt x="4242" y="913"/>
                  </a:lnTo>
                  <a:lnTo>
                    <a:pt x="4327" y="890"/>
                  </a:lnTo>
                  <a:lnTo>
                    <a:pt x="4335" y="887"/>
                  </a:lnTo>
                  <a:lnTo>
                    <a:pt x="4420" y="867"/>
                  </a:lnTo>
                  <a:lnTo>
                    <a:pt x="4428" y="865"/>
                  </a:lnTo>
                  <a:lnTo>
                    <a:pt x="4514" y="848"/>
                  </a:lnTo>
                  <a:lnTo>
                    <a:pt x="4522" y="846"/>
                  </a:lnTo>
                  <a:lnTo>
                    <a:pt x="4609" y="832"/>
                  </a:lnTo>
                  <a:lnTo>
                    <a:pt x="4617" y="831"/>
                  </a:lnTo>
                  <a:lnTo>
                    <a:pt x="4704" y="819"/>
                  </a:lnTo>
                  <a:lnTo>
                    <a:pt x="4713" y="818"/>
                  </a:lnTo>
                  <a:lnTo>
                    <a:pt x="4800" y="809"/>
                  </a:lnTo>
                  <a:lnTo>
                    <a:pt x="4808" y="809"/>
                  </a:lnTo>
                  <a:lnTo>
                    <a:pt x="4896" y="803"/>
                  </a:lnTo>
                  <a:lnTo>
                    <a:pt x="4905" y="803"/>
                  </a:lnTo>
                  <a:close/>
                  <a:moveTo>
                    <a:pt x="4211" y="6400"/>
                  </a:moveTo>
                  <a:lnTo>
                    <a:pt x="4212" y="6406"/>
                  </a:lnTo>
                  <a:lnTo>
                    <a:pt x="5788" y="6406"/>
                  </a:lnTo>
                  <a:lnTo>
                    <a:pt x="5789" y="6400"/>
                  </a:lnTo>
                  <a:lnTo>
                    <a:pt x="5807" y="6300"/>
                  </a:lnTo>
                  <a:lnTo>
                    <a:pt x="5811" y="6282"/>
                  </a:lnTo>
                  <a:lnTo>
                    <a:pt x="5837" y="6186"/>
                  </a:lnTo>
                  <a:lnTo>
                    <a:pt x="5843" y="6168"/>
                  </a:lnTo>
                  <a:lnTo>
                    <a:pt x="5875" y="6076"/>
                  </a:lnTo>
                  <a:lnTo>
                    <a:pt x="5882" y="6058"/>
                  </a:lnTo>
                  <a:lnTo>
                    <a:pt x="5921" y="5971"/>
                  </a:lnTo>
                  <a:lnTo>
                    <a:pt x="5929" y="5954"/>
                  </a:lnTo>
                  <a:lnTo>
                    <a:pt x="5974" y="5870"/>
                  </a:lnTo>
                  <a:lnTo>
                    <a:pt x="5983" y="5854"/>
                  </a:lnTo>
                  <a:lnTo>
                    <a:pt x="6034" y="5774"/>
                  </a:lnTo>
                  <a:lnTo>
                    <a:pt x="6044" y="5759"/>
                  </a:lnTo>
                  <a:lnTo>
                    <a:pt x="6100" y="5683"/>
                  </a:lnTo>
                  <a:lnTo>
                    <a:pt x="6111" y="5670"/>
                  </a:lnTo>
                  <a:lnTo>
                    <a:pt x="6172" y="5597"/>
                  </a:lnTo>
                  <a:lnTo>
                    <a:pt x="6184" y="5585"/>
                  </a:lnTo>
                  <a:lnTo>
                    <a:pt x="6250" y="5517"/>
                  </a:lnTo>
                  <a:lnTo>
                    <a:pt x="6262" y="5506"/>
                  </a:lnTo>
                  <a:lnTo>
                    <a:pt x="6333" y="5442"/>
                  </a:lnTo>
                  <a:lnTo>
                    <a:pt x="6344" y="5432"/>
                  </a:lnTo>
                  <a:lnTo>
                    <a:pt x="6420" y="5371"/>
                  </a:lnTo>
                  <a:lnTo>
                    <a:pt x="6432" y="5363"/>
                  </a:lnTo>
                  <a:lnTo>
                    <a:pt x="6499" y="5315"/>
                  </a:lnTo>
                  <a:lnTo>
                    <a:pt x="6549" y="5269"/>
                  </a:lnTo>
                  <a:lnTo>
                    <a:pt x="6606" y="5213"/>
                  </a:lnTo>
                  <a:lnTo>
                    <a:pt x="6661" y="5156"/>
                  </a:lnTo>
                  <a:lnTo>
                    <a:pt x="6713" y="5097"/>
                  </a:lnTo>
                  <a:lnTo>
                    <a:pt x="6764" y="5036"/>
                  </a:lnTo>
                  <a:lnTo>
                    <a:pt x="6812" y="4974"/>
                  </a:lnTo>
                  <a:lnTo>
                    <a:pt x="6858" y="4910"/>
                  </a:lnTo>
                  <a:lnTo>
                    <a:pt x="6902" y="4844"/>
                  </a:lnTo>
                  <a:lnTo>
                    <a:pt x="6944" y="4777"/>
                  </a:lnTo>
                  <a:lnTo>
                    <a:pt x="6983" y="4709"/>
                  </a:lnTo>
                  <a:lnTo>
                    <a:pt x="7020" y="4639"/>
                  </a:lnTo>
                  <a:lnTo>
                    <a:pt x="7055" y="4568"/>
                  </a:lnTo>
                  <a:lnTo>
                    <a:pt x="7087" y="4496"/>
                  </a:lnTo>
                  <a:lnTo>
                    <a:pt x="7117" y="4422"/>
                  </a:lnTo>
                  <a:lnTo>
                    <a:pt x="7144" y="4348"/>
                  </a:lnTo>
                  <a:lnTo>
                    <a:pt x="7168" y="4272"/>
                  </a:lnTo>
                  <a:lnTo>
                    <a:pt x="7190" y="4196"/>
                  </a:lnTo>
                  <a:lnTo>
                    <a:pt x="7209" y="4120"/>
                  </a:lnTo>
                  <a:lnTo>
                    <a:pt x="7226" y="4042"/>
                  </a:lnTo>
                  <a:lnTo>
                    <a:pt x="7240" y="3965"/>
                  </a:lnTo>
                  <a:lnTo>
                    <a:pt x="7251" y="3886"/>
                  </a:lnTo>
                  <a:lnTo>
                    <a:pt x="7260" y="3808"/>
                  </a:lnTo>
                  <a:lnTo>
                    <a:pt x="7266" y="3729"/>
                  </a:lnTo>
                  <a:lnTo>
                    <a:pt x="7269" y="3650"/>
                  </a:lnTo>
                  <a:lnTo>
                    <a:pt x="7269" y="3571"/>
                  </a:lnTo>
                  <a:lnTo>
                    <a:pt x="7267" y="3492"/>
                  </a:lnTo>
                  <a:lnTo>
                    <a:pt x="7262" y="3413"/>
                  </a:lnTo>
                  <a:lnTo>
                    <a:pt x="7255" y="3335"/>
                  </a:lnTo>
                  <a:lnTo>
                    <a:pt x="7244" y="3256"/>
                  </a:lnTo>
                  <a:lnTo>
                    <a:pt x="7231" y="3178"/>
                  </a:lnTo>
                  <a:lnTo>
                    <a:pt x="7215" y="3101"/>
                  </a:lnTo>
                  <a:lnTo>
                    <a:pt x="7197" y="3024"/>
                  </a:lnTo>
                  <a:lnTo>
                    <a:pt x="7176" y="2948"/>
                  </a:lnTo>
                  <a:lnTo>
                    <a:pt x="7152" y="2873"/>
                  </a:lnTo>
                  <a:lnTo>
                    <a:pt x="7126" y="2798"/>
                  </a:lnTo>
                  <a:lnTo>
                    <a:pt x="7097" y="2725"/>
                  </a:lnTo>
                  <a:lnTo>
                    <a:pt x="7066" y="2652"/>
                  </a:lnTo>
                  <a:lnTo>
                    <a:pt x="7032" y="2581"/>
                  </a:lnTo>
                  <a:lnTo>
                    <a:pt x="6995" y="2511"/>
                  </a:lnTo>
                  <a:lnTo>
                    <a:pt x="6957" y="2442"/>
                  </a:lnTo>
                  <a:lnTo>
                    <a:pt x="6916" y="2374"/>
                  </a:lnTo>
                  <a:lnTo>
                    <a:pt x="6872" y="2307"/>
                  </a:lnTo>
                  <a:lnTo>
                    <a:pt x="6826" y="2242"/>
                  </a:lnTo>
                  <a:lnTo>
                    <a:pt x="6779" y="2179"/>
                  </a:lnTo>
                  <a:lnTo>
                    <a:pt x="6729" y="2118"/>
                  </a:lnTo>
                  <a:lnTo>
                    <a:pt x="6677" y="2058"/>
                  </a:lnTo>
                  <a:lnTo>
                    <a:pt x="6623" y="2001"/>
                  </a:lnTo>
                  <a:lnTo>
                    <a:pt x="6568" y="1945"/>
                  </a:lnTo>
                  <a:lnTo>
                    <a:pt x="6510" y="1891"/>
                  </a:lnTo>
                  <a:lnTo>
                    <a:pt x="6451" y="1840"/>
                  </a:lnTo>
                  <a:lnTo>
                    <a:pt x="6389" y="1790"/>
                  </a:lnTo>
                  <a:lnTo>
                    <a:pt x="6326" y="1742"/>
                  </a:lnTo>
                  <a:lnTo>
                    <a:pt x="6262" y="1697"/>
                  </a:lnTo>
                  <a:lnTo>
                    <a:pt x="6196" y="1653"/>
                  </a:lnTo>
                  <a:lnTo>
                    <a:pt x="6128" y="1612"/>
                  </a:lnTo>
                  <a:lnTo>
                    <a:pt x="6059" y="1573"/>
                  </a:lnTo>
                  <a:lnTo>
                    <a:pt x="5988" y="1537"/>
                  </a:lnTo>
                  <a:lnTo>
                    <a:pt x="5917" y="1503"/>
                  </a:lnTo>
                  <a:lnTo>
                    <a:pt x="5844" y="1472"/>
                  </a:lnTo>
                  <a:lnTo>
                    <a:pt x="5770" y="1443"/>
                  </a:lnTo>
                  <a:lnTo>
                    <a:pt x="5696" y="1417"/>
                  </a:lnTo>
                  <a:lnTo>
                    <a:pt x="5621" y="1394"/>
                  </a:lnTo>
                  <a:lnTo>
                    <a:pt x="5545" y="1373"/>
                  </a:lnTo>
                  <a:lnTo>
                    <a:pt x="5468" y="1354"/>
                  </a:lnTo>
                  <a:lnTo>
                    <a:pt x="5390" y="1339"/>
                  </a:lnTo>
                  <a:lnTo>
                    <a:pt x="5313" y="1326"/>
                  </a:lnTo>
                  <a:lnTo>
                    <a:pt x="5234" y="1315"/>
                  </a:lnTo>
                  <a:lnTo>
                    <a:pt x="5155" y="1307"/>
                  </a:lnTo>
                  <a:lnTo>
                    <a:pt x="5076" y="1302"/>
                  </a:lnTo>
                  <a:lnTo>
                    <a:pt x="5000" y="1300"/>
                  </a:lnTo>
                  <a:lnTo>
                    <a:pt x="4924" y="1302"/>
                  </a:lnTo>
                  <a:lnTo>
                    <a:pt x="4845" y="1307"/>
                  </a:lnTo>
                  <a:lnTo>
                    <a:pt x="4766" y="1315"/>
                  </a:lnTo>
                  <a:lnTo>
                    <a:pt x="4687" y="1326"/>
                  </a:lnTo>
                  <a:lnTo>
                    <a:pt x="4610" y="1339"/>
                  </a:lnTo>
                  <a:lnTo>
                    <a:pt x="4532" y="1354"/>
                  </a:lnTo>
                  <a:lnTo>
                    <a:pt x="4455" y="1373"/>
                  </a:lnTo>
                  <a:lnTo>
                    <a:pt x="4379" y="1394"/>
                  </a:lnTo>
                  <a:lnTo>
                    <a:pt x="4304" y="1417"/>
                  </a:lnTo>
                  <a:lnTo>
                    <a:pt x="4230" y="1443"/>
                  </a:lnTo>
                  <a:lnTo>
                    <a:pt x="4156" y="1472"/>
                  </a:lnTo>
                  <a:lnTo>
                    <a:pt x="4083" y="1503"/>
                  </a:lnTo>
                  <a:lnTo>
                    <a:pt x="4012" y="1537"/>
                  </a:lnTo>
                  <a:lnTo>
                    <a:pt x="3941" y="1573"/>
                  </a:lnTo>
                  <a:lnTo>
                    <a:pt x="3872" y="1612"/>
                  </a:lnTo>
                  <a:lnTo>
                    <a:pt x="3804" y="1653"/>
                  </a:lnTo>
                  <a:lnTo>
                    <a:pt x="3738" y="1697"/>
                  </a:lnTo>
                  <a:lnTo>
                    <a:pt x="3674" y="1742"/>
                  </a:lnTo>
                  <a:lnTo>
                    <a:pt x="3611" y="1790"/>
                  </a:lnTo>
                  <a:lnTo>
                    <a:pt x="3549" y="1840"/>
                  </a:lnTo>
                  <a:lnTo>
                    <a:pt x="3490" y="1891"/>
                  </a:lnTo>
                  <a:lnTo>
                    <a:pt x="3432" y="1945"/>
                  </a:lnTo>
                  <a:lnTo>
                    <a:pt x="3377" y="2001"/>
                  </a:lnTo>
                  <a:lnTo>
                    <a:pt x="3323" y="2058"/>
                  </a:lnTo>
                  <a:lnTo>
                    <a:pt x="3271" y="2118"/>
                  </a:lnTo>
                  <a:lnTo>
                    <a:pt x="3221" y="2179"/>
                  </a:lnTo>
                  <a:lnTo>
                    <a:pt x="3174" y="2242"/>
                  </a:lnTo>
                  <a:lnTo>
                    <a:pt x="3128" y="2307"/>
                  </a:lnTo>
                  <a:lnTo>
                    <a:pt x="3084" y="2374"/>
                  </a:lnTo>
                  <a:lnTo>
                    <a:pt x="3043" y="2442"/>
                  </a:lnTo>
                  <a:lnTo>
                    <a:pt x="3005" y="2511"/>
                  </a:lnTo>
                  <a:lnTo>
                    <a:pt x="2968" y="2581"/>
                  </a:lnTo>
                  <a:lnTo>
                    <a:pt x="2934" y="2652"/>
                  </a:lnTo>
                  <a:lnTo>
                    <a:pt x="2903" y="2725"/>
                  </a:lnTo>
                  <a:lnTo>
                    <a:pt x="2874" y="2798"/>
                  </a:lnTo>
                  <a:lnTo>
                    <a:pt x="2848" y="2873"/>
                  </a:lnTo>
                  <a:lnTo>
                    <a:pt x="2824" y="2948"/>
                  </a:lnTo>
                  <a:lnTo>
                    <a:pt x="2803" y="3024"/>
                  </a:lnTo>
                  <a:lnTo>
                    <a:pt x="2785" y="3101"/>
                  </a:lnTo>
                  <a:lnTo>
                    <a:pt x="2769" y="3178"/>
                  </a:lnTo>
                  <a:lnTo>
                    <a:pt x="2756" y="3256"/>
                  </a:lnTo>
                  <a:lnTo>
                    <a:pt x="2745" y="3335"/>
                  </a:lnTo>
                  <a:lnTo>
                    <a:pt x="2738" y="3413"/>
                  </a:lnTo>
                  <a:lnTo>
                    <a:pt x="2733" y="3492"/>
                  </a:lnTo>
                  <a:lnTo>
                    <a:pt x="2731" y="3571"/>
                  </a:lnTo>
                  <a:lnTo>
                    <a:pt x="2731" y="3650"/>
                  </a:lnTo>
                  <a:lnTo>
                    <a:pt x="2734" y="3729"/>
                  </a:lnTo>
                  <a:lnTo>
                    <a:pt x="2740" y="3808"/>
                  </a:lnTo>
                  <a:lnTo>
                    <a:pt x="2749" y="3886"/>
                  </a:lnTo>
                  <a:lnTo>
                    <a:pt x="2760" y="3965"/>
                  </a:lnTo>
                  <a:lnTo>
                    <a:pt x="2774" y="4042"/>
                  </a:lnTo>
                  <a:lnTo>
                    <a:pt x="2791" y="4120"/>
                  </a:lnTo>
                  <a:lnTo>
                    <a:pt x="2810" y="4196"/>
                  </a:lnTo>
                  <a:lnTo>
                    <a:pt x="2832" y="4272"/>
                  </a:lnTo>
                  <a:lnTo>
                    <a:pt x="2856" y="4348"/>
                  </a:lnTo>
                  <a:lnTo>
                    <a:pt x="2883" y="4422"/>
                  </a:lnTo>
                  <a:lnTo>
                    <a:pt x="2913" y="4496"/>
                  </a:lnTo>
                  <a:lnTo>
                    <a:pt x="2945" y="4568"/>
                  </a:lnTo>
                  <a:lnTo>
                    <a:pt x="2980" y="4639"/>
                  </a:lnTo>
                  <a:lnTo>
                    <a:pt x="3017" y="4709"/>
                  </a:lnTo>
                  <a:lnTo>
                    <a:pt x="3056" y="4777"/>
                  </a:lnTo>
                  <a:lnTo>
                    <a:pt x="3098" y="4844"/>
                  </a:lnTo>
                  <a:lnTo>
                    <a:pt x="3142" y="4910"/>
                  </a:lnTo>
                  <a:lnTo>
                    <a:pt x="3188" y="4974"/>
                  </a:lnTo>
                  <a:lnTo>
                    <a:pt x="3236" y="5036"/>
                  </a:lnTo>
                  <a:lnTo>
                    <a:pt x="3287" y="5097"/>
                  </a:lnTo>
                  <a:lnTo>
                    <a:pt x="3339" y="5156"/>
                  </a:lnTo>
                  <a:lnTo>
                    <a:pt x="3394" y="5213"/>
                  </a:lnTo>
                  <a:lnTo>
                    <a:pt x="3451" y="5269"/>
                  </a:lnTo>
                  <a:lnTo>
                    <a:pt x="3501" y="5315"/>
                  </a:lnTo>
                  <a:lnTo>
                    <a:pt x="3568" y="5363"/>
                  </a:lnTo>
                  <a:lnTo>
                    <a:pt x="3580" y="5371"/>
                  </a:lnTo>
                  <a:lnTo>
                    <a:pt x="3656" y="5432"/>
                  </a:lnTo>
                  <a:lnTo>
                    <a:pt x="3667" y="5442"/>
                  </a:lnTo>
                  <a:lnTo>
                    <a:pt x="3738" y="5506"/>
                  </a:lnTo>
                  <a:lnTo>
                    <a:pt x="3750" y="5517"/>
                  </a:lnTo>
                  <a:lnTo>
                    <a:pt x="3816" y="5585"/>
                  </a:lnTo>
                  <a:lnTo>
                    <a:pt x="3828" y="5597"/>
                  </a:lnTo>
                  <a:lnTo>
                    <a:pt x="3889" y="5670"/>
                  </a:lnTo>
                  <a:lnTo>
                    <a:pt x="3900" y="5683"/>
                  </a:lnTo>
                  <a:lnTo>
                    <a:pt x="3956" y="5759"/>
                  </a:lnTo>
                  <a:lnTo>
                    <a:pt x="3966" y="5774"/>
                  </a:lnTo>
                  <a:lnTo>
                    <a:pt x="4017" y="5854"/>
                  </a:lnTo>
                  <a:lnTo>
                    <a:pt x="4026" y="5870"/>
                  </a:lnTo>
                  <a:lnTo>
                    <a:pt x="4071" y="5954"/>
                  </a:lnTo>
                  <a:lnTo>
                    <a:pt x="4079" y="5971"/>
                  </a:lnTo>
                  <a:lnTo>
                    <a:pt x="4118" y="6058"/>
                  </a:lnTo>
                  <a:lnTo>
                    <a:pt x="4125" y="6076"/>
                  </a:lnTo>
                  <a:lnTo>
                    <a:pt x="4157" y="6168"/>
                  </a:lnTo>
                  <a:lnTo>
                    <a:pt x="4163" y="6186"/>
                  </a:lnTo>
                  <a:lnTo>
                    <a:pt x="4189" y="6282"/>
                  </a:lnTo>
                  <a:lnTo>
                    <a:pt x="4193" y="6300"/>
                  </a:lnTo>
                  <a:lnTo>
                    <a:pt x="4211" y="6400"/>
                  </a:lnTo>
                  <a:close/>
                  <a:moveTo>
                    <a:pt x="6084" y="8172"/>
                  </a:moveTo>
                  <a:lnTo>
                    <a:pt x="6052" y="8179"/>
                  </a:lnTo>
                  <a:lnTo>
                    <a:pt x="6019" y="8181"/>
                  </a:lnTo>
                  <a:lnTo>
                    <a:pt x="3981" y="8181"/>
                  </a:lnTo>
                  <a:lnTo>
                    <a:pt x="3948" y="8179"/>
                  </a:lnTo>
                  <a:lnTo>
                    <a:pt x="3916" y="8172"/>
                  </a:lnTo>
                  <a:lnTo>
                    <a:pt x="3885" y="8162"/>
                  </a:lnTo>
                  <a:lnTo>
                    <a:pt x="3856" y="8148"/>
                  </a:lnTo>
                  <a:lnTo>
                    <a:pt x="3829" y="8129"/>
                  </a:lnTo>
                  <a:lnTo>
                    <a:pt x="3804" y="8108"/>
                  </a:lnTo>
                  <a:lnTo>
                    <a:pt x="3783" y="8083"/>
                  </a:lnTo>
                  <a:lnTo>
                    <a:pt x="3764" y="8056"/>
                  </a:lnTo>
                  <a:lnTo>
                    <a:pt x="3750" y="8027"/>
                  </a:lnTo>
                  <a:lnTo>
                    <a:pt x="3740" y="7996"/>
                  </a:lnTo>
                  <a:lnTo>
                    <a:pt x="3733" y="7964"/>
                  </a:lnTo>
                  <a:lnTo>
                    <a:pt x="3731" y="7931"/>
                  </a:lnTo>
                  <a:lnTo>
                    <a:pt x="3733" y="7898"/>
                  </a:lnTo>
                  <a:lnTo>
                    <a:pt x="3740" y="7866"/>
                  </a:lnTo>
                  <a:lnTo>
                    <a:pt x="3750" y="7835"/>
                  </a:lnTo>
                  <a:lnTo>
                    <a:pt x="3764" y="7806"/>
                  </a:lnTo>
                  <a:lnTo>
                    <a:pt x="3783" y="7779"/>
                  </a:lnTo>
                  <a:lnTo>
                    <a:pt x="3804" y="7754"/>
                  </a:lnTo>
                  <a:lnTo>
                    <a:pt x="3829" y="7733"/>
                  </a:lnTo>
                  <a:lnTo>
                    <a:pt x="3856" y="7714"/>
                  </a:lnTo>
                  <a:lnTo>
                    <a:pt x="3885" y="7700"/>
                  </a:lnTo>
                  <a:lnTo>
                    <a:pt x="3916" y="7690"/>
                  </a:lnTo>
                  <a:lnTo>
                    <a:pt x="3948" y="7683"/>
                  </a:lnTo>
                  <a:lnTo>
                    <a:pt x="3981" y="7681"/>
                  </a:lnTo>
                  <a:lnTo>
                    <a:pt x="6019" y="7681"/>
                  </a:lnTo>
                  <a:lnTo>
                    <a:pt x="6052" y="7683"/>
                  </a:lnTo>
                  <a:lnTo>
                    <a:pt x="6084" y="7690"/>
                  </a:lnTo>
                  <a:lnTo>
                    <a:pt x="6115" y="7700"/>
                  </a:lnTo>
                  <a:lnTo>
                    <a:pt x="6144" y="7714"/>
                  </a:lnTo>
                  <a:lnTo>
                    <a:pt x="6171" y="7733"/>
                  </a:lnTo>
                  <a:lnTo>
                    <a:pt x="6196" y="7754"/>
                  </a:lnTo>
                  <a:lnTo>
                    <a:pt x="6217" y="7779"/>
                  </a:lnTo>
                  <a:lnTo>
                    <a:pt x="6236" y="7806"/>
                  </a:lnTo>
                  <a:lnTo>
                    <a:pt x="6250" y="7835"/>
                  </a:lnTo>
                  <a:lnTo>
                    <a:pt x="6260" y="7866"/>
                  </a:lnTo>
                  <a:lnTo>
                    <a:pt x="6267" y="7898"/>
                  </a:lnTo>
                  <a:lnTo>
                    <a:pt x="6269" y="7931"/>
                  </a:lnTo>
                  <a:lnTo>
                    <a:pt x="6267" y="7964"/>
                  </a:lnTo>
                  <a:lnTo>
                    <a:pt x="6260" y="7996"/>
                  </a:lnTo>
                  <a:lnTo>
                    <a:pt x="6250" y="8027"/>
                  </a:lnTo>
                  <a:lnTo>
                    <a:pt x="6236" y="8056"/>
                  </a:lnTo>
                  <a:lnTo>
                    <a:pt x="6217" y="8083"/>
                  </a:lnTo>
                  <a:lnTo>
                    <a:pt x="6196" y="8108"/>
                  </a:lnTo>
                  <a:lnTo>
                    <a:pt x="6171" y="8129"/>
                  </a:lnTo>
                  <a:lnTo>
                    <a:pt x="6144" y="8148"/>
                  </a:lnTo>
                  <a:lnTo>
                    <a:pt x="6115" y="8162"/>
                  </a:lnTo>
                  <a:lnTo>
                    <a:pt x="6084" y="8172"/>
                  </a:lnTo>
                  <a:close/>
                  <a:moveTo>
                    <a:pt x="5702" y="9191"/>
                  </a:moveTo>
                  <a:lnTo>
                    <a:pt x="5670" y="9198"/>
                  </a:lnTo>
                  <a:lnTo>
                    <a:pt x="5637" y="9200"/>
                  </a:lnTo>
                  <a:lnTo>
                    <a:pt x="4363" y="9200"/>
                  </a:lnTo>
                  <a:lnTo>
                    <a:pt x="4330" y="9198"/>
                  </a:lnTo>
                  <a:lnTo>
                    <a:pt x="4298" y="9191"/>
                  </a:lnTo>
                  <a:lnTo>
                    <a:pt x="4267" y="9181"/>
                  </a:lnTo>
                  <a:lnTo>
                    <a:pt x="4238" y="9167"/>
                  </a:lnTo>
                  <a:lnTo>
                    <a:pt x="4211" y="9148"/>
                  </a:lnTo>
                  <a:lnTo>
                    <a:pt x="4186" y="9127"/>
                  </a:lnTo>
                  <a:lnTo>
                    <a:pt x="4165" y="9102"/>
                  </a:lnTo>
                  <a:lnTo>
                    <a:pt x="4146" y="9075"/>
                  </a:lnTo>
                  <a:lnTo>
                    <a:pt x="4132" y="9046"/>
                  </a:lnTo>
                  <a:lnTo>
                    <a:pt x="4122" y="9015"/>
                  </a:lnTo>
                  <a:lnTo>
                    <a:pt x="4115" y="8983"/>
                  </a:lnTo>
                  <a:lnTo>
                    <a:pt x="4113" y="8950"/>
                  </a:lnTo>
                  <a:lnTo>
                    <a:pt x="4115" y="8917"/>
                  </a:lnTo>
                  <a:lnTo>
                    <a:pt x="4122" y="8885"/>
                  </a:lnTo>
                  <a:lnTo>
                    <a:pt x="4132" y="8854"/>
                  </a:lnTo>
                  <a:lnTo>
                    <a:pt x="4146" y="8825"/>
                  </a:lnTo>
                  <a:lnTo>
                    <a:pt x="4165" y="8798"/>
                  </a:lnTo>
                  <a:lnTo>
                    <a:pt x="4186" y="8773"/>
                  </a:lnTo>
                  <a:lnTo>
                    <a:pt x="4211" y="8752"/>
                  </a:lnTo>
                  <a:lnTo>
                    <a:pt x="4238" y="8733"/>
                  </a:lnTo>
                  <a:lnTo>
                    <a:pt x="4267" y="8719"/>
                  </a:lnTo>
                  <a:lnTo>
                    <a:pt x="4298" y="8709"/>
                  </a:lnTo>
                  <a:lnTo>
                    <a:pt x="4330" y="8702"/>
                  </a:lnTo>
                  <a:lnTo>
                    <a:pt x="4363" y="8700"/>
                  </a:lnTo>
                  <a:lnTo>
                    <a:pt x="5637" y="8700"/>
                  </a:lnTo>
                  <a:lnTo>
                    <a:pt x="5670" y="8702"/>
                  </a:lnTo>
                  <a:lnTo>
                    <a:pt x="5702" y="8709"/>
                  </a:lnTo>
                  <a:lnTo>
                    <a:pt x="5733" y="8719"/>
                  </a:lnTo>
                  <a:lnTo>
                    <a:pt x="5762" y="8733"/>
                  </a:lnTo>
                  <a:lnTo>
                    <a:pt x="5789" y="8752"/>
                  </a:lnTo>
                  <a:lnTo>
                    <a:pt x="5814" y="8773"/>
                  </a:lnTo>
                  <a:lnTo>
                    <a:pt x="5835" y="8798"/>
                  </a:lnTo>
                  <a:lnTo>
                    <a:pt x="5854" y="8825"/>
                  </a:lnTo>
                  <a:lnTo>
                    <a:pt x="5868" y="8854"/>
                  </a:lnTo>
                  <a:lnTo>
                    <a:pt x="5878" y="8885"/>
                  </a:lnTo>
                  <a:lnTo>
                    <a:pt x="5885" y="8917"/>
                  </a:lnTo>
                  <a:lnTo>
                    <a:pt x="5887" y="8950"/>
                  </a:lnTo>
                  <a:lnTo>
                    <a:pt x="5885" y="8983"/>
                  </a:lnTo>
                  <a:lnTo>
                    <a:pt x="5878" y="9015"/>
                  </a:lnTo>
                  <a:lnTo>
                    <a:pt x="5868" y="9046"/>
                  </a:lnTo>
                  <a:lnTo>
                    <a:pt x="5854" y="9075"/>
                  </a:lnTo>
                  <a:lnTo>
                    <a:pt x="5835" y="9102"/>
                  </a:lnTo>
                  <a:lnTo>
                    <a:pt x="5814" y="9127"/>
                  </a:lnTo>
                  <a:lnTo>
                    <a:pt x="5789" y="9148"/>
                  </a:lnTo>
                  <a:lnTo>
                    <a:pt x="5762" y="9167"/>
                  </a:lnTo>
                  <a:lnTo>
                    <a:pt x="5733" y="9181"/>
                  </a:lnTo>
                  <a:lnTo>
                    <a:pt x="5702" y="9191"/>
                  </a:lnTo>
                  <a:close/>
                </a:path>
              </a:pathLst>
            </a:custGeom>
            <a:solidFill>
              <a:schemeClr val="accent1">
                <a:lumMod val="50000"/>
              </a:scheme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nvGrpSpPr>
          <p:cNvPr id="6" name="Group 5">
            <a:extLst>
              <a:ext uri="{FF2B5EF4-FFF2-40B4-BE49-F238E27FC236}">
                <a16:creationId xmlns:a16="http://schemas.microsoft.com/office/drawing/2014/main" id="{6817219E-0659-64D5-AE0B-BBF49DFC63F2}"/>
              </a:ext>
            </a:extLst>
          </p:cNvPr>
          <p:cNvGrpSpPr/>
          <p:nvPr/>
        </p:nvGrpSpPr>
        <p:grpSpPr>
          <a:xfrm>
            <a:off x="8077479" y="1698752"/>
            <a:ext cx="748122" cy="748122"/>
            <a:chOff x="7361899" y="1473467"/>
            <a:chExt cx="666256" cy="666256"/>
          </a:xfrm>
        </p:grpSpPr>
        <p:sp>
          <p:nvSpPr>
            <p:cNvPr id="61" name="Google Shape;594;p7"/>
            <p:cNvSpPr/>
            <p:nvPr/>
          </p:nvSpPr>
          <p:spPr>
            <a:xfrm>
              <a:off x="7361899" y="1473467"/>
              <a:ext cx="666256" cy="666256"/>
            </a:xfrm>
            <a:custGeom>
              <a:avLst/>
              <a:gdLst/>
              <a:ahLst/>
              <a:cxnLst/>
              <a:rect l="l" t="t" r="r" b="b"/>
              <a:pathLst>
                <a:path w="10000" h="10000" extrusionOk="0">
                  <a:moveTo>
                    <a:pt x="6917" y="4202"/>
                  </a:moveTo>
                  <a:lnTo>
                    <a:pt x="6917" y="3989"/>
                  </a:lnTo>
                  <a:lnTo>
                    <a:pt x="5307" y="5956"/>
                  </a:lnTo>
                  <a:lnTo>
                    <a:pt x="5284" y="5981"/>
                  </a:lnTo>
                  <a:lnTo>
                    <a:pt x="5258" y="6002"/>
                  </a:lnTo>
                  <a:lnTo>
                    <a:pt x="5229" y="6020"/>
                  </a:lnTo>
                  <a:lnTo>
                    <a:pt x="5198" y="6034"/>
                  </a:lnTo>
                  <a:lnTo>
                    <a:pt x="5165" y="6043"/>
                  </a:lnTo>
                  <a:lnTo>
                    <a:pt x="5131" y="6047"/>
                  </a:lnTo>
                  <a:lnTo>
                    <a:pt x="5097" y="6047"/>
                  </a:lnTo>
                  <a:lnTo>
                    <a:pt x="5064" y="6043"/>
                  </a:lnTo>
                  <a:lnTo>
                    <a:pt x="5031" y="6034"/>
                  </a:lnTo>
                  <a:lnTo>
                    <a:pt x="5000" y="6020"/>
                  </a:lnTo>
                  <a:lnTo>
                    <a:pt x="4971" y="6003"/>
                  </a:lnTo>
                  <a:lnTo>
                    <a:pt x="4002" y="5325"/>
                  </a:lnTo>
                  <a:lnTo>
                    <a:pt x="2554" y="6774"/>
                  </a:lnTo>
                  <a:lnTo>
                    <a:pt x="2529" y="6795"/>
                  </a:lnTo>
                  <a:lnTo>
                    <a:pt x="2502" y="6813"/>
                  </a:lnTo>
                  <a:lnTo>
                    <a:pt x="2473" y="6828"/>
                  </a:lnTo>
                  <a:lnTo>
                    <a:pt x="2442" y="6838"/>
                  </a:lnTo>
                  <a:lnTo>
                    <a:pt x="2410" y="6845"/>
                  </a:lnTo>
                  <a:lnTo>
                    <a:pt x="2377" y="6847"/>
                  </a:lnTo>
                  <a:lnTo>
                    <a:pt x="2344" y="6845"/>
                  </a:lnTo>
                  <a:lnTo>
                    <a:pt x="2312" y="6839"/>
                  </a:lnTo>
                  <a:lnTo>
                    <a:pt x="2281" y="6828"/>
                  </a:lnTo>
                  <a:lnTo>
                    <a:pt x="2252" y="6814"/>
                  </a:lnTo>
                  <a:lnTo>
                    <a:pt x="2225" y="6795"/>
                  </a:lnTo>
                  <a:lnTo>
                    <a:pt x="2200" y="6774"/>
                  </a:lnTo>
                  <a:lnTo>
                    <a:pt x="2179" y="6749"/>
                  </a:lnTo>
                  <a:lnTo>
                    <a:pt x="2161" y="6722"/>
                  </a:lnTo>
                  <a:lnTo>
                    <a:pt x="2146" y="6693"/>
                  </a:lnTo>
                  <a:lnTo>
                    <a:pt x="2136" y="6662"/>
                  </a:lnTo>
                  <a:lnTo>
                    <a:pt x="2129" y="6630"/>
                  </a:lnTo>
                  <a:lnTo>
                    <a:pt x="2127" y="6597"/>
                  </a:lnTo>
                  <a:lnTo>
                    <a:pt x="2129" y="6564"/>
                  </a:lnTo>
                  <a:lnTo>
                    <a:pt x="2135" y="6532"/>
                  </a:lnTo>
                  <a:lnTo>
                    <a:pt x="2146" y="6501"/>
                  </a:lnTo>
                  <a:lnTo>
                    <a:pt x="2160" y="6472"/>
                  </a:lnTo>
                  <a:lnTo>
                    <a:pt x="2179" y="6445"/>
                  </a:lnTo>
                  <a:lnTo>
                    <a:pt x="2200" y="6420"/>
                  </a:lnTo>
                  <a:lnTo>
                    <a:pt x="3796" y="4823"/>
                  </a:lnTo>
                  <a:lnTo>
                    <a:pt x="3820" y="4802"/>
                  </a:lnTo>
                  <a:lnTo>
                    <a:pt x="3846" y="4785"/>
                  </a:lnTo>
                  <a:lnTo>
                    <a:pt x="3875" y="4770"/>
                  </a:lnTo>
                  <a:lnTo>
                    <a:pt x="3904" y="4760"/>
                  </a:lnTo>
                  <a:lnTo>
                    <a:pt x="3935" y="4753"/>
                  </a:lnTo>
                  <a:lnTo>
                    <a:pt x="3967" y="4750"/>
                  </a:lnTo>
                  <a:lnTo>
                    <a:pt x="3999" y="4751"/>
                  </a:lnTo>
                  <a:lnTo>
                    <a:pt x="4030" y="4757"/>
                  </a:lnTo>
                  <a:lnTo>
                    <a:pt x="4060" y="4766"/>
                  </a:lnTo>
                  <a:lnTo>
                    <a:pt x="4089" y="4779"/>
                  </a:lnTo>
                  <a:lnTo>
                    <a:pt x="4116" y="4795"/>
                  </a:lnTo>
                  <a:lnTo>
                    <a:pt x="5067" y="5460"/>
                  </a:lnTo>
                  <a:lnTo>
                    <a:pt x="6639" y="3539"/>
                  </a:lnTo>
                  <a:lnTo>
                    <a:pt x="6255" y="3539"/>
                  </a:lnTo>
                  <a:lnTo>
                    <a:pt x="6222" y="3537"/>
                  </a:lnTo>
                  <a:lnTo>
                    <a:pt x="6190" y="3530"/>
                  </a:lnTo>
                  <a:lnTo>
                    <a:pt x="6159" y="3520"/>
                  </a:lnTo>
                  <a:lnTo>
                    <a:pt x="6130" y="3506"/>
                  </a:lnTo>
                  <a:lnTo>
                    <a:pt x="6103" y="3487"/>
                  </a:lnTo>
                  <a:lnTo>
                    <a:pt x="6078" y="3466"/>
                  </a:lnTo>
                  <a:lnTo>
                    <a:pt x="6057" y="3441"/>
                  </a:lnTo>
                  <a:lnTo>
                    <a:pt x="6038" y="3414"/>
                  </a:lnTo>
                  <a:lnTo>
                    <a:pt x="6024" y="3385"/>
                  </a:lnTo>
                  <a:lnTo>
                    <a:pt x="6014" y="3354"/>
                  </a:lnTo>
                  <a:lnTo>
                    <a:pt x="6007" y="3322"/>
                  </a:lnTo>
                  <a:lnTo>
                    <a:pt x="6005" y="3289"/>
                  </a:lnTo>
                  <a:lnTo>
                    <a:pt x="6007" y="3256"/>
                  </a:lnTo>
                  <a:lnTo>
                    <a:pt x="6014" y="3224"/>
                  </a:lnTo>
                  <a:lnTo>
                    <a:pt x="6024" y="3193"/>
                  </a:lnTo>
                  <a:lnTo>
                    <a:pt x="6038" y="3164"/>
                  </a:lnTo>
                  <a:lnTo>
                    <a:pt x="6057" y="3137"/>
                  </a:lnTo>
                  <a:lnTo>
                    <a:pt x="6078" y="3112"/>
                  </a:lnTo>
                  <a:lnTo>
                    <a:pt x="6103" y="3091"/>
                  </a:lnTo>
                  <a:lnTo>
                    <a:pt x="6130" y="3072"/>
                  </a:lnTo>
                  <a:lnTo>
                    <a:pt x="6159" y="3058"/>
                  </a:lnTo>
                  <a:lnTo>
                    <a:pt x="6190" y="3048"/>
                  </a:lnTo>
                  <a:lnTo>
                    <a:pt x="6222" y="3041"/>
                  </a:lnTo>
                  <a:lnTo>
                    <a:pt x="6255" y="3039"/>
                  </a:lnTo>
                  <a:lnTo>
                    <a:pt x="7167" y="3039"/>
                  </a:lnTo>
                  <a:lnTo>
                    <a:pt x="7171" y="3039"/>
                  </a:lnTo>
                  <a:lnTo>
                    <a:pt x="7175" y="3039"/>
                  </a:lnTo>
                  <a:lnTo>
                    <a:pt x="7187" y="3040"/>
                  </a:lnTo>
                  <a:lnTo>
                    <a:pt x="7200" y="3041"/>
                  </a:lnTo>
                  <a:lnTo>
                    <a:pt x="7203" y="3042"/>
                  </a:lnTo>
                  <a:lnTo>
                    <a:pt x="7207" y="3042"/>
                  </a:lnTo>
                  <a:lnTo>
                    <a:pt x="7219" y="3045"/>
                  </a:lnTo>
                  <a:lnTo>
                    <a:pt x="7232" y="3048"/>
                  </a:lnTo>
                  <a:lnTo>
                    <a:pt x="7235" y="3049"/>
                  </a:lnTo>
                  <a:lnTo>
                    <a:pt x="7239" y="3050"/>
                  </a:lnTo>
                  <a:lnTo>
                    <a:pt x="7251" y="3054"/>
                  </a:lnTo>
                  <a:lnTo>
                    <a:pt x="7263" y="3058"/>
                  </a:lnTo>
                  <a:lnTo>
                    <a:pt x="7266" y="3060"/>
                  </a:lnTo>
                  <a:lnTo>
                    <a:pt x="7270" y="3061"/>
                  </a:lnTo>
                  <a:lnTo>
                    <a:pt x="7281" y="3067"/>
                  </a:lnTo>
                  <a:lnTo>
                    <a:pt x="7292" y="3072"/>
                  </a:lnTo>
                  <a:lnTo>
                    <a:pt x="7295" y="3075"/>
                  </a:lnTo>
                  <a:lnTo>
                    <a:pt x="7299" y="3077"/>
                  </a:lnTo>
                  <a:lnTo>
                    <a:pt x="7309" y="3084"/>
                  </a:lnTo>
                  <a:lnTo>
                    <a:pt x="7319" y="3091"/>
                  </a:lnTo>
                  <a:lnTo>
                    <a:pt x="7322" y="3093"/>
                  </a:lnTo>
                  <a:lnTo>
                    <a:pt x="7325" y="3096"/>
                  </a:lnTo>
                  <a:lnTo>
                    <a:pt x="7334" y="3104"/>
                  </a:lnTo>
                  <a:lnTo>
                    <a:pt x="7344" y="3112"/>
                  </a:lnTo>
                  <a:lnTo>
                    <a:pt x="7346" y="3115"/>
                  </a:lnTo>
                  <a:lnTo>
                    <a:pt x="7349" y="3118"/>
                  </a:lnTo>
                  <a:lnTo>
                    <a:pt x="7357" y="3127"/>
                  </a:lnTo>
                  <a:lnTo>
                    <a:pt x="7365" y="3137"/>
                  </a:lnTo>
                  <a:lnTo>
                    <a:pt x="7368" y="3140"/>
                  </a:lnTo>
                  <a:lnTo>
                    <a:pt x="7370" y="3143"/>
                  </a:lnTo>
                  <a:lnTo>
                    <a:pt x="7377" y="3154"/>
                  </a:lnTo>
                  <a:lnTo>
                    <a:pt x="7384" y="3164"/>
                  </a:lnTo>
                  <a:lnTo>
                    <a:pt x="7385" y="3168"/>
                  </a:lnTo>
                  <a:lnTo>
                    <a:pt x="7387" y="3171"/>
                  </a:lnTo>
                  <a:lnTo>
                    <a:pt x="7392" y="3182"/>
                  </a:lnTo>
                  <a:lnTo>
                    <a:pt x="7398" y="3193"/>
                  </a:lnTo>
                  <a:lnTo>
                    <a:pt x="7399" y="3197"/>
                  </a:lnTo>
                  <a:lnTo>
                    <a:pt x="7401" y="3201"/>
                  </a:lnTo>
                  <a:lnTo>
                    <a:pt x="7404" y="3213"/>
                  </a:lnTo>
                  <a:lnTo>
                    <a:pt x="7408" y="3224"/>
                  </a:lnTo>
                  <a:lnTo>
                    <a:pt x="7409" y="3228"/>
                  </a:lnTo>
                  <a:lnTo>
                    <a:pt x="7410" y="3232"/>
                  </a:lnTo>
                  <a:lnTo>
                    <a:pt x="7412" y="3244"/>
                  </a:lnTo>
                  <a:lnTo>
                    <a:pt x="7415" y="3256"/>
                  </a:lnTo>
                  <a:lnTo>
                    <a:pt x="7415" y="3260"/>
                  </a:lnTo>
                  <a:lnTo>
                    <a:pt x="7416" y="3264"/>
                  </a:lnTo>
                  <a:lnTo>
                    <a:pt x="7416" y="3277"/>
                  </a:lnTo>
                  <a:lnTo>
                    <a:pt x="7417" y="3289"/>
                  </a:lnTo>
                  <a:lnTo>
                    <a:pt x="7417" y="4202"/>
                  </a:lnTo>
                  <a:lnTo>
                    <a:pt x="7415" y="4235"/>
                  </a:lnTo>
                  <a:lnTo>
                    <a:pt x="7408" y="4267"/>
                  </a:lnTo>
                  <a:lnTo>
                    <a:pt x="7398" y="4298"/>
                  </a:lnTo>
                  <a:lnTo>
                    <a:pt x="7384" y="4327"/>
                  </a:lnTo>
                  <a:lnTo>
                    <a:pt x="7365" y="4354"/>
                  </a:lnTo>
                  <a:lnTo>
                    <a:pt x="7344" y="4379"/>
                  </a:lnTo>
                  <a:lnTo>
                    <a:pt x="7319" y="4400"/>
                  </a:lnTo>
                  <a:lnTo>
                    <a:pt x="7292" y="4419"/>
                  </a:lnTo>
                  <a:lnTo>
                    <a:pt x="7263" y="4433"/>
                  </a:lnTo>
                  <a:lnTo>
                    <a:pt x="7232" y="4443"/>
                  </a:lnTo>
                  <a:lnTo>
                    <a:pt x="7200" y="4450"/>
                  </a:lnTo>
                  <a:lnTo>
                    <a:pt x="7167" y="4452"/>
                  </a:lnTo>
                  <a:lnTo>
                    <a:pt x="7134" y="4450"/>
                  </a:lnTo>
                  <a:lnTo>
                    <a:pt x="7102" y="4443"/>
                  </a:lnTo>
                  <a:lnTo>
                    <a:pt x="7071" y="4433"/>
                  </a:lnTo>
                  <a:lnTo>
                    <a:pt x="7042" y="4419"/>
                  </a:lnTo>
                  <a:lnTo>
                    <a:pt x="7015" y="4400"/>
                  </a:lnTo>
                  <a:lnTo>
                    <a:pt x="6990" y="4379"/>
                  </a:lnTo>
                  <a:lnTo>
                    <a:pt x="6969" y="4354"/>
                  </a:lnTo>
                  <a:lnTo>
                    <a:pt x="6950" y="4327"/>
                  </a:lnTo>
                  <a:lnTo>
                    <a:pt x="6936" y="4298"/>
                  </a:lnTo>
                  <a:lnTo>
                    <a:pt x="6926" y="4267"/>
                  </a:lnTo>
                  <a:lnTo>
                    <a:pt x="6919" y="4235"/>
                  </a:lnTo>
                  <a:lnTo>
                    <a:pt x="6917" y="4202"/>
                  </a:ln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62" name="Google Shape;595;p7"/>
            <p:cNvSpPr/>
            <p:nvPr/>
          </p:nvSpPr>
          <p:spPr>
            <a:xfrm>
              <a:off x="7361899" y="1473467"/>
              <a:ext cx="666256" cy="666256"/>
            </a:xfrm>
            <a:custGeom>
              <a:avLst/>
              <a:gdLst/>
              <a:ahLst/>
              <a:cxnLst/>
              <a:rect l="l" t="t" r="r" b="b"/>
              <a:pathLst>
                <a:path w="10000" h="10000" extrusionOk="0">
                  <a:moveTo>
                    <a:pt x="2143" y="1100"/>
                  </a:moveTo>
                  <a:lnTo>
                    <a:pt x="2148" y="1100"/>
                  </a:lnTo>
                  <a:lnTo>
                    <a:pt x="7852" y="1100"/>
                  </a:lnTo>
                  <a:lnTo>
                    <a:pt x="7857" y="1100"/>
                  </a:lnTo>
                  <a:lnTo>
                    <a:pt x="7887" y="1101"/>
                  </a:lnTo>
                  <a:lnTo>
                    <a:pt x="7896" y="1101"/>
                  </a:lnTo>
                  <a:lnTo>
                    <a:pt x="7926" y="1103"/>
                  </a:lnTo>
                  <a:lnTo>
                    <a:pt x="7935" y="1103"/>
                  </a:lnTo>
                  <a:lnTo>
                    <a:pt x="7965" y="1106"/>
                  </a:lnTo>
                  <a:lnTo>
                    <a:pt x="7974" y="1107"/>
                  </a:lnTo>
                  <a:lnTo>
                    <a:pt x="8004" y="1111"/>
                  </a:lnTo>
                  <a:lnTo>
                    <a:pt x="8013" y="1113"/>
                  </a:lnTo>
                  <a:lnTo>
                    <a:pt x="8042" y="1118"/>
                  </a:lnTo>
                  <a:lnTo>
                    <a:pt x="8052" y="1119"/>
                  </a:lnTo>
                  <a:lnTo>
                    <a:pt x="8081" y="1125"/>
                  </a:lnTo>
                  <a:lnTo>
                    <a:pt x="8090" y="1127"/>
                  </a:lnTo>
                  <a:lnTo>
                    <a:pt x="8119" y="1135"/>
                  </a:lnTo>
                  <a:lnTo>
                    <a:pt x="8128" y="1137"/>
                  </a:lnTo>
                  <a:lnTo>
                    <a:pt x="8156" y="1145"/>
                  </a:lnTo>
                  <a:lnTo>
                    <a:pt x="8165" y="1148"/>
                  </a:lnTo>
                  <a:lnTo>
                    <a:pt x="8193" y="1157"/>
                  </a:lnTo>
                  <a:lnTo>
                    <a:pt x="8202" y="1160"/>
                  </a:lnTo>
                  <a:lnTo>
                    <a:pt x="8230" y="1171"/>
                  </a:lnTo>
                  <a:lnTo>
                    <a:pt x="8239" y="1174"/>
                  </a:lnTo>
                  <a:lnTo>
                    <a:pt x="8266" y="1186"/>
                  </a:lnTo>
                  <a:lnTo>
                    <a:pt x="8275" y="1189"/>
                  </a:lnTo>
                  <a:lnTo>
                    <a:pt x="8302" y="1202"/>
                  </a:lnTo>
                  <a:lnTo>
                    <a:pt x="8310" y="1206"/>
                  </a:lnTo>
                  <a:lnTo>
                    <a:pt x="8337" y="1219"/>
                  </a:lnTo>
                  <a:lnTo>
                    <a:pt x="8345" y="1223"/>
                  </a:lnTo>
                  <a:lnTo>
                    <a:pt x="8371" y="1238"/>
                  </a:lnTo>
                  <a:lnTo>
                    <a:pt x="8380" y="1243"/>
                  </a:lnTo>
                  <a:lnTo>
                    <a:pt x="8406" y="1258"/>
                  </a:lnTo>
                  <a:lnTo>
                    <a:pt x="8414" y="1263"/>
                  </a:lnTo>
                  <a:lnTo>
                    <a:pt x="8439" y="1280"/>
                  </a:lnTo>
                  <a:lnTo>
                    <a:pt x="8446" y="1285"/>
                  </a:lnTo>
                  <a:lnTo>
                    <a:pt x="8471" y="1302"/>
                  </a:lnTo>
                  <a:lnTo>
                    <a:pt x="8478" y="1308"/>
                  </a:lnTo>
                  <a:lnTo>
                    <a:pt x="8502" y="1326"/>
                  </a:lnTo>
                  <a:lnTo>
                    <a:pt x="8509" y="1332"/>
                  </a:lnTo>
                  <a:lnTo>
                    <a:pt x="8532" y="1351"/>
                  </a:lnTo>
                  <a:lnTo>
                    <a:pt x="8539" y="1357"/>
                  </a:lnTo>
                  <a:lnTo>
                    <a:pt x="8561" y="1377"/>
                  </a:lnTo>
                  <a:lnTo>
                    <a:pt x="8568" y="1383"/>
                  </a:lnTo>
                  <a:lnTo>
                    <a:pt x="8590" y="1404"/>
                  </a:lnTo>
                  <a:lnTo>
                    <a:pt x="8596" y="1410"/>
                  </a:lnTo>
                  <a:lnTo>
                    <a:pt x="8617" y="1432"/>
                  </a:lnTo>
                  <a:lnTo>
                    <a:pt x="8623" y="1439"/>
                  </a:lnTo>
                  <a:lnTo>
                    <a:pt x="8643" y="1461"/>
                  </a:lnTo>
                  <a:lnTo>
                    <a:pt x="8649" y="1468"/>
                  </a:lnTo>
                  <a:lnTo>
                    <a:pt x="8668" y="1491"/>
                  </a:lnTo>
                  <a:lnTo>
                    <a:pt x="8674" y="1498"/>
                  </a:lnTo>
                  <a:lnTo>
                    <a:pt x="8692" y="1522"/>
                  </a:lnTo>
                  <a:lnTo>
                    <a:pt x="8698" y="1529"/>
                  </a:lnTo>
                  <a:lnTo>
                    <a:pt x="8715" y="1554"/>
                  </a:lnTo>
                  <a:lnTo>
                    <a:pt x="8720" y="1561"/>
                  </a:lnTo>
                  <a:lnTo>
                    <a:pt x="8737" y="1586"/>
                  </a:lnTo>
                  <a:lnTo>
                    <a:pt x="8742" y="1594"/>
                  </a:lnTo>
                  <a:lnTo>
                    <a:pt x="8757" y="1620"/>
                  </a:lnTo>
                  <a:lnTo>
                    <a:pt x="8762" y="1629"/>
                  </a:lnTo>
                  <a:lnTo>
                    <a:pt x="8777" y="1655"/>
                  </a:lnTo>
                  <a:lnTo>
                    <a:pt x="8781" y="1663"/>
                  </a:lnTo>
                  <a:lnTo>
                    <a:pt x="8794" y="1690"/>
                  </a:lnTo>
                  <a:lnTo>
                    <a:pt x="8798" y="1698"/>
                  </a:lnTo>
                  <a:lnTo>
                    <a:pt x="8811" y="1725"/>
                  </a:lnTo>
                  <a:lnTo>
                    <a:pt x="8814" y="1734"/>
                  </a:lnTo>
                  <a:lnTo>
                    <a:pt x="8826" y="1761"/>
                  </a:lnTo>
                  <a:lnTo>
                    <a:pt x="8829" y="1770"/>
                  </a:lnTo>
                  <a:lnTo>
                    <a:pt x="8840" y="1798"/>
                  </a:lnTo>
                  <a:lnTo>
                    <a:pt x="8843" y="1807"/>
                  </a:lnTo>
                  <a:lnTo>
                    <a:pt x="8852" y="1835"/>
                  </a:lnTo>
                  <a:lnTo>
                    <a:pt x="8855" y="1844"/>
                  </a:lnTo>
                  <a:lnTo>
                    <a:pt x="8863" y="1872"/>
                  </a:lnTo>
                  <a:lnTo>
                    <a:pt x="8865" y="1881"/>
                  </a:lnTo>
                  <a:lnTo>
                    <a:pt x="8873" y="1910"/>
                  </a:lnTo>
                  <a:lnTo>
                    <a:pt x="8875" y="1919"/>
                  </a:lnTo>
                  <a:lnTo>
                    <a:pt x="8881" y="1948"/>
                  </a:lnTo>
                  <a:lnTo>
                    <a:pt x="8882" y="1958"/>
                  </a:lnTo>
                  <a:lnTo>
                    <a:pt x="8887" y="1987"/>
                  </a:lnTo>
                  <a:lnTo>
                    <a:pt x="8889" y="1996"/>
                  </a:lnTo>
                  <a:lnTo>
                    <a:pt x="8893" y="2026"/>
                  </a:lnTo>
                  <a:lnTo>
                    <a:pt x="8894" y="2035"/>
                  </a:lnTo>
                  <a:lnTo>
                    <a:pt x="8897" y="2065"/>
                  </a:lnTo>
                  <a:lnTo>
                    <a:pt x="8897" y="2074"/>
                  </a:lnTo>
                  <a:lnTo>
                    <a:pt x="8899" y="2104"/>
                  </a:lnTo>
                  <a:lnTo>
                    <a:pt x="8899" y="2113"/>
                  </a:lnTo>
                  <a:lnTo>
                    <a:pt x="8900" y="2143"/>
                  </a:lnTo>
                  <a:lnTo>
                    <a:pt x="8900" y="2148"/>
                  </a:lnTo>
                  <a:lnTo>
                    <a:pt x="8900" y="7852"/>
                  </a:lnTo>
                  <a:lnTo>
                    <a:pt x="8900" y="7857"/>
                  </a:lnTo>
                  <a:lnTo>
                    <a:pt x="8899" y="7887"/>
                  </a:lnTo>
                  <a:lnTo>
                    <a:pt x="8899" y="7896"/>
                  </a:lnTo>
                  <a:lnTo>
                    <a:pt x="8897" y="7926"/>
                  </a:lnTo>
                  <a:lnTo>
                    <a:pt x="8897" y="7935"/>
                  </a:lnTo>
                  <a:lnTo>
                    <a:pt x="8894" y="7965"/>
                  </a:lnTo>
                  <a:lnTo>
                    <a:pt x="8893" y="7974"/>
                  </a:lnTo>
                  <a:lnTo>
                    <a:pt x="8889" y="8004"/>
                  </a:lnTo>
                  <a:lnTo>
                    <a:pt x="8887" y="8013"/>
                  </a:lnTo>
                  <a:lnTo>
                    <a:pt x="8882" y="8042"/>
                  </a:lnTo>
                  <a:lnTo>
                    <a:pt x="8881" y="8052"/>
                  </a:lnTo>
                  <a:lnTo>
                    <a:pt x="8875" y="8081"/>
                  </a:lnTo>
                  <a:lnTo>
                    <a:pt x="8873" y="8090"/>
                  </a:lnTo>
                  <a:lnTo>
                    <a:pt x="8865" y="8119"/>
                  </a:lnTo>
                  <a:lnTo>
                    <a:pt x="8863" y="8128"/>
                  </a:lnTo>
                  <a:lnTo>
                    <a:pt x="8855" y="8156"/>
                  </a:lnTo>
                  <a:lnTo>
                    <a:pt x="8852" y="8165"/>
                  </a:lnTo>
                  <a:lnTo>
                    <a:pt x="8843" y="8193"/>
                  </a:lnTo>
                  <a:lnTo>
                    <a:pt x="8840" y="8202"/>
                  </a:lnTo>
                  <a:lnTo>
                    <a:pt x="8829" y="8230"/>
                  </a:lnTo>
                  <a:lnTo>
                    <a:pt x="8826" y="8239"/>
                  </a:lnTo>
                  <a:lnTo>
                    <a:pt x="8814" y="8266"/>
                  </a:lnTo>
                  <a:lnTo>
                    <a:pt x="8811" y="8275"/>
                  </a:lnTo>
                  <a:lnTo>
                    <a:pt x="8798" y="8302"/>
                  </a:lnTo>
                  <a:lnTo>
                    <a:pt x="8794" y="8310"/>
                  </a:lnTo>
                  <a:lnTo>
                    <a:pt x="8781" y="8337"/>
                  </a:lnTo>
                  <a:lnTo>
                    <a:pt x="8777" y="8345"/>
                  </a:lnTo>
                  <a:lnTo>
                    <a:pt x="8762" y="8371"/>
                  </a:lnTo>
                  <a:lnTo>
                    <a:pt x="8757" y="8380"/>
                  </a:lnTo>
                  <a:lnTo>
                    <a:pt x="8742" y="8406"/>
                  </a:lnTo>
                  <a:lnTo>
                    <a:pt x="8737" y="8414"/>
                  </a:lnTo>
                  <a:lnTo>
                    <a:pt x="8720" y="8439"/>
                  </a:lnTo>
                  <a:lnTo>
                    <a:pt x="8715" y="8446"/>
                  </a:lnTo>
                  <a:lnTo>
                    <a:pt x="8698" y="8471"/>
                  </a:lnTo>
                  <a:lnTo>
                    <a:pt x="8692" y="8478"/>
                  </a:lnTo>
                  <a:lnTo>
                    <a:pt x="8674" y="8502"/>
                  </a:lnTo>
                  <a:lnTo>
                    <a:pt x="8668" y="8509"/>
                  </a:lnTo>
                  <a:lnTo>
                    <a:pt x="8649" y="8532"/>
                  </a:lnTo>
                  <a:lnTo>
                    <a:pt x="8643" y="8539"/>
                  </a:lnTo>
                  <a:lnTo>
                    <a:pt x="8623" y="8561"/>
                  </a:lnTo>
                  <a:lnTo>
                    <a:pt x="8617" y="8568"/>
                  </a:lnTo>
                  <a:lnTo>
                    <a:pt x="8596" y="8590"/>
                  </a:lnTo>
                  <a:lnTo>
                    <a:pt x="8590" y="8596"/>
                  </a:lnTo>
                  <a:lnTo>
                    <a:pt x="8568" y="8617"/>
                  </a:lnTo>
                  <a:lnTo>
                    <a:pt x="8561" y="8623"/>
                  </a:lnTo>
                  <a:lnTo>
                    <a:pt x="8539" y="8643"/>
                  </a:lnTo>
                  <a:lnTo>
                    <a:pt x="8532" y="8649"/>
                  </a:lnTo>
                  <a:lnTo>
                    <a:pt x="8509" y="8668"/>
                  </a:lnTo>
                  <a:lnTo>
                    <a:pt x="8502" y="8674"/>
                  </a:lnTo>
                  <a:lnTo>
                    <a:pt x="8478" y="8692"/>
                  </a:lnTo>
                  <a:lnTo>
                    <a:pt x="8471" y="8698"/>
                  </a:lnTo>
                  <a:lnTo>
                    <a:pt x="8446" y="8715"/>
                  </a:lnTo>
                  <a:lnTo>
                    <a:pt x="8439" y="8720"/>
                  </a:lnTo>
                  <a:lnTo>
                    <a:pt x="8414" y="8737"/>
                  </a:lnTo>
                  <a:lnTo>
                    <a:pt x="8406" y="8742"/>
                  </a:lnTo>
                  <a:lnTo>
                    <a:pt x="8380" y="8757"/>
                  </a:lnTo>
                  <a:lnTo>
                    <a:pt x="8371" y="8762"/>
                  </a:lnTo>
                  <a:lnTo>
                    <a:pt x="8345" y="8777"/>
                  </a:lnTo>
                  <a:lnTo>
                    <a:pt x="8337" y="8781"/>
                  </a:lnTo>
                  <a:lnTo>
                    <a:pt x="8310" y="8794"/>
                  </a:lnTo>
                  <a:lnTo>
                    <a:pt x="8302" y="8798"/>
                  </a:lnTo>
                  <a:lnTo>
                    <a:pt x="8275" y="8811"/>
                  </a:lnTo>
                  <a:lnTo>
                    <a:pt x="8266" y="8814"/>
                  </a:lnTo>
                  <a:lnTo>
                    <a:pt x="8239" y="8826"/>
                  </a:lnTo>
                  <a:lnTo>
                    <a:pt x="8230" y="8829"/>
                  </a:lnTo>
                  <a:lnTo>
                    <a:pt x="8202" y="8840"/>
                  </a:lnTo>
                  <a:lnTo>
                    <a:pt x="8193" y="8843"/>
                  </a:lnTo>
                  <a:lnTo>
                    <a:pt x="8165" y="8852"/>
                  </a:lnTo>
                  <a:lnTo>
                    <a:pt x="8156" y="8855"/>
                  </a:lnTo>
                  <a:lnTo>
                    <a:pt x="8128" y="8863"/>
                  </a:lnTo>
                  <a:lnTo>
                    <a:pt x="8119" y="8865"/>
                  </a:lnTo>
                  <a:lnTo>
                    <a:pt x="8090" y="8873"/>
                  </a:lnTo>
                  <a:lnTo>
                    <a:pt x="8081" y="8875"/>
                  </a:lnTo>
                  <a:lnTo>
                    <a:pt x="8052" y="8881"/>
                  </a:lnTo>
                  <a:lnTo>
                    <a:pt x="8042" y="8882"/>
                  </a:lnTo>
                  <a:lnTo>
                    <a:pt x="8013" y="8887"/>
                  </a:lnTo>
                  <a:lnTo>
                    <a:pt x="8004" y="8889"/>
                  </a:lnTo>
                  <a:lnTo>
                    <a:pt x="7974" y="8893"/>
                  </a:lnTo>
                  <a:lnTo>
                    <a:pt x="7965" y="8894"/>
                  </a:lnTo>
                  <a:lnTo>
                    <a:pt x="7935" y="8897"/>
                  </a:lnTo>
                  <a:lnTo>
                    <a:pt x="7926" y="8897"/>
                  </a:lnTo>
                  <a:lnTo>
                    <a:pt x="7896" y="8899"/>
                  </a:lnTo>
                  <a:lnTo>
                    <a:pt x="7887" y="8899"/>
                  </a:lnTo>
                  <a:lnTo>
                    <a:pt x="7857" y="8900"/>
                  </a:lnTo>
                  <a:lnTo>
                    <a:pt x="7852" y="8900"/>
                  </a:lnTo>
                  <a:lnTo>
                    <a:pt x="2148" y="8900"/>
                  </a:lnTo>
                  <a:lnTo>
                    <a:pt x="2143" y="8900"/>
                  </a:lnTo>
                  <a:lnTo>
                    <a:pt x="2113" y="8899"/>
                  </a:lnTo>
                  <a:lnTo>
                    <a:pt x="2104" y="8899"/>
                  </a:lnTo>
                  <a:lnTo>
                    <a:pt x="2074" y="8897"/>
                  </a:lnTo>
                  <a:lnTo>
                    <a:pt x="2065" y="8897"/>
                  </a:lnTo>
                  <a:lnTo>
                    <a:pt x="2035" y="8894"/>
                  </a:lnTo>
                  <a:lnTo>
                    <a:pt x="2026" y="8893"/>
                  </a:lnTo>
                  <a:lnTo>
                    <a:pt x="1996" y="8889"/>
                  </a:lnTo>
                  <a:lnTo>
                    <a:pt x="1987" y="8887"/>
                  </a:lnTo>
                  <a:lnTo>
                    <a:pt x="1958" y="8882"/>
                  </a:lnTo>
                  <a:lnTo>
                    <a:pt x="1948" y="8881"/>
                  </a:lnTo>
                  <a:lnTo>
                    <a:pt x="1919" y="8875"/>
                  </a:lnTo>
                  <a:lnTo>
                    <a:pt x="1910" y="8873"/>
                  </a:lnTo>
                  <a:lnTo>
                    <a:pt x="1881" y="8865"/>
                  </a:lnTo>
                  <a:lnTo>
                    <a:pt x="1872" y="8863"/>
                  </a:lnTo>
                  <a:lnTo>
                    <a:pt x="1844" y="8855"/>
                  </a:lnTo>
                  <a:lnTo>
                    <a:pt x="1835" y="8852"/>
                  </a:lnTo>
                  <a:lnTo>
                    <a:pt x="1807" y="8843"/>
                  </a:lnTo>
                  <a:lnTo>
                    <a:pt x="1798" y="8840"/>
                  </a:lnTo>
                  <a:lnTo>
                    <a:pt x="1770" y="8829"/>
                  </a:lnTo>
                  <a:lnTo>
                    <a:pt x="1761" y="8826"/>
                  </a:lnTo>
                  <a:lnTo>
                    <a:pt x="1734" y="8814"/>
                  </a:lnTo>
                  <a:lnTo>
                    <a:pt x="1725" y="8811"/>
                  </a:lnTo>
                  <a:lnTo>
                    <a:pt x="1698" y="8798"/>
                  </a:lnTo>
                  <a:lnTo>
                    <a:pt x="1690" y="8794"/>
                  </a:lnTo>
                  <a:lnTo>
                    <a:pt x="1663" y="8781"/>
                  </a:lnTo>
                  <a:lnTo>
                    <a:pt x="1655" y="8777"/>
                  </a:lnTo>
                  <a:lnTo>
                    <a:pt x="1629" y="8762"/>
                  </a:lnTo>
                  <a:lnTo>
                    <a:pt x="1620" y="8757"/>
                  </a:lnTo>
                  <a:lnTo>
                    <a:pt x="1594" y="8742"/>
                  </a:lnTo>
                  <a:lnTo>
                    <a:pt x="1586" y="8737"/>
                  </a:lnTo>
                  <a:lnTo>
                    <a:pt x="1561" y="8720"/>
                  </a:lnTo>
                  <a:lnTo>
                    <a:pt x="1554" y="8715"/>
                  </a:lnTo>
                  <a:lnTo>
                    <a:pt x="1529" y="8698"/>
                  </a:lnTo>
                  <a:lnTo>
                    <a:pt x="1522" y="8692"/>
                  </a:lnTo>
                  <a:lnTo>
                    <a:pt x="1498" y="8674"/>
                  </a:lnTo>
                  <a:lnTo>
                    <a:pt x="1491" y="8668"/>
                  </a:lnTo>
                  <a:lnTo>
                    <a:pt x="1468" y="8649"/>
                  </a:lnTo>
                  <a:lnTo>
                    <a:pt x="1461" y="8643"/>
                  </a:lnTo>
                  <a:lnTo>
                    <a:pt x="1439" y="8623"/>
                  </a:lnTo>
                  <a:lnTo>
                    <a:pt x="1432" y="8617"/>
                  </a:lnTo>
                  <a:lnTo>
                    <a:pt x="1410" y="8596"/>
                  </a:lnTo>
                  <a:lnTo>
                    <a:pt x="1404" y="8590"/>
                  </a:lnTo>
                  <a:lnTo>
                    <a:pt x="1383" y="8568"/>
                  </a:lnTo>
                  <a:lnTo>
                    <a:pt x="1377" y="8561"/>
                  </a:lnTo>
                  <a:lnTo>
                    <a:pt x="1357" y="8539"/>
                  </a:lnTo>
                  <a:lnTo>
                    <a:pt x="1351" y="8532"/>
                  </a:lnTo>
                  <a:lnTo>
                    <a:pt x="1332" y="8509"/>
                  </a:lnTo>
                  <a:lnTo>
                    <a:pt x="1326" y="8502"/>
                  </a:lnTo>
                  <a:lnTo>
                    <a:pt x="1308" y="8478"/>
                  </a:lnTo>
                  <a:lnTo>
                    <a:pt x="1302" y="8471"/>
                  </a:lnTo>
                  <a:lnTo>
                    <a:pt x="1285" y="8446"/>
                  </a:lnTo>
                  <a:lnTo>
                    <a:pt x="1280" y="8439"/>
                  </a:lnTo>
                  <a:lnTo>
                    <a:pt x="1263" y="8414"/>
                  </a:lnTo>
                  <a:lnTo>
                    <a:pt x="1258" y="8406"/>
                  </a:lnTo>
                  <a:lnTo>
                    <a:pt x="1243" y="8380"/>
                  </a:lnTo>
                  <a:lnTo>
                    <a:pt x="1238" y="8371"/>
                  </a:lnTo>
                  <a:lnTo>
                    <a:pt x="1223" y="8345"/>
                  </a:lnTo>
                  <a:lnTo>
                    <a:pt x="1219" y="8337"/>
                  </a:lnTo>
                  <a:lnTo>
                    <a:pt x="1206" y="8310"/>
                  </a:lnTo>
                  <a:lnTo>
                    <a:pt x="1202" y="8302"/>
                  </a:lnTo>
                  <a:lnTo>
                    <a:pt x="1189" y="8275"/>
                  </a:lnTo>
                  <a:lnTo>
                    <a:pt x="1186" y="8266"/>
                  </a:lnTo>
                  <a:lnTo>
                    <a:pt x="1174" y="8239"/>
                  </a:lnTo>
                  <a:lnTo>
                    <a:pt x="1171" y="8230"/>
                  </a:lnTo>
                  <a:lnTo>
                    <a:pt x="1160" y="8202"/>
                  </a:lnTo>
                  <a:lnTo>
                    <a:pt x="1157" y="8193"/>
                  </a:lnTo>
                  <a:lnTo>
                    <a:pt x="1148" y="8165"/>
                  </a:lnTo>
                  <a:lnTo>
                    <a:pt x="1145" y="8156"/>
                  </a:lnTo>
                  <a:lnTo>
                    <a:pt x="1137" y="8128"/>
                  </a:lnTo>
                  <a:lnTo>
                    <a:pt x="1135" y="8119"/>
                  </a:lnTo>
                  <a:lnTo>
                    <a:pt x="1127" y="8090"/>
                  </a:lnTo>
                  <a:lnTo>
                    <a:pt x="1125" y="8081"/>
                  </a:lnTo>
                  <a:lnTo>
                    <a:pt x="1119" y="8052"/>
                  </a:lnTo>
                  <a:lnTo>
                    <a:pt x="1118" y="8042"/>
                  </a:lnTo>
                  <a:lnTo>
                    <a:pt x="1113" y="8013"/>
                  </a:lnTo>
                  <a:lnTo>
                    <a:pt x="1111" y="8004"/>
                  </a:lnTo>
                  <a:lnTo>
                    <a:pt x="1107" y="7974"/>
                  </a:lnTo>
                  <a:lnTo>
                    <a:pt x="1106" y="7965"/>
                  </a:lnTo>
                  <a:lnTo>
                    <a:pt x="1103" y="7935"/>
                  </a:lnTo>
                  <a:lnTo>
                    <a:pt x="1103" y="7926"/>
                  </a:lnTo>
                  <a:lnTo>
                    <a:pt x="1101" y="7896"/>
                  </a:lnTo>
                  <a:lnTo>
                    <a:pt x="1101" y="7887"/>
                  </a:lnTo>
                  <a:lnTo>
                    <a:pt x="1100" y="7857"/>
                  </a:lnTo>
                  <a:lnTo>
                    <a:pt x="1100" y="7852"/>
                  </a:lnTo>
                  <a:lnTo>
                    <a:pt x="1100" y="2148"/>
                  </a:lnTo>
                  <a:lnTo>
                    <a:pt x="1100" y="2143"/>
                  </a:lnTo>
                  <a:lnTo>
                    <a:pt x="1101" y="2113"/>
                  </a:lnTo>
                  <a:lnTo>
                    <a:pt x="1101" y="2104"/>
                  </a:lnTo>
                  <a:lnTo>
                    <a:pt x="1103" y="2074"/>
                  </a:lnTo>
                  <a:lnTo>
                    <a:pt x="1103" y="2065"/>
                  </a:lnTo>
                  <a:lnTo>
                    <a:pt x="1106" y="2035"/>
                  </a:lnTo>
                  <a:lnTo>
                    <a:pt x="1107" y="2026"/>
                  </a:lnTo>
                  <a:lnTo>
                    <a:pt x="1111" y="1996"/>
                  </a:lnTo>
                  <a:lnTo>
                    <a:pt x="1113" y="1987"/>
                  </a:lnTo>
                  <a:lnTo>
                    <a:pt x="1118" y="1958"/>
                  </a:lnTo>
                  <a:lnTo>
                    <a:pt x="1119" y="1948"/>
                  </a:lnTo>
                  <a:lnTo>
                    <a:pt x="1125" y="1919"/>
                  </a:lnTo>
                  <a:lnTo>
                    <a:pt x="1127" y="1910"/>
                  </a:lnTo>
                  <a:lnTo>
                    <a:pt x="1135" y="1881"/>
                  </a:lnTo>
                  <a:lnTo>
                    <a:pt x="1137" y="1872"/>
                  </a:lnTo>
                  <a:lnTo>
                    <a:pt x="1145" y="1844"/>
                  </a:lnTo>
                  <a:lnTo>
                    <a:pt x="1148" y="1835"/>
                  </a:lnTo>
                  <a:lnTo>
                    <a:pt x="1157" y="1807"/>
                  </a:lnTo>
                  <a:lnTo>
                    <a:pt x="1160" y="1798"/>
                  </a:lnTo>
                  <a:lnTo>
                    <a:pt x="1171" y="1770"/>
                  </a:lnTo>
                  <a:lnTo>
                    <a:pt x="1174" y="1761"/>
                  </a:lnTo>
                  <a:lnTo>
                    <a:pt x="1186" y="1734"/>
                  </a:lnTo>
                  <a:lnTo>
                    <a:pt x="1189" y="1725"/>
                  </a:lnTo>
                  <a:lnTo>
                    <a:pt x="1202" y="1698"/>
                  </a:lnTo>
                  <a:lnTo>
                    <a:pt x="1206" y="1690"/>
                  </a:lnTo>
                  <a:lnTo>
                    <a:pt x="1219" y="1663"/>
                  </a:lnTo>
                  <a:lnTo>
                    <a:pt x="1223" y="1655"/>
                  </a:lnTo>
                  <a:lnTo>
                    <a:pt x="1238" y="1629"/>
                  </a:lnTo>
                  <a:lnTo>
                    <a:pt x="1243" y="1620"/>
                  </a:lnTo>
                  <a:lnTo>
                    <a:pt x="1258" y="1594"/>
                  </a:lnTo>
                  <a:lnTo>
                    <a:pt x="1263" y="1586"/>
                  </a:lnTo>
                  <a:lnTo>
                    <a:pt x="1280" y="1561"/>
                  </a:lnTo>
                  <a:lnTo>
                    <a:pt x="1285" y="1554"/>
                  </a:lnTo>
                  <a:lnTo>
                    <a:pt x="1302" y="1529"/>
                  </a:lnTo>
                  <a:lnTo>
                    <a:pt x="1308" y="1522"/>
                  </a:lnTo>
                  <a:lnTo>
                    <a:pt x="1326" y="1498"/>
                  </a:lnTo>
                  <a:lnTo>
                    <a:pt x="1332" y="1491"/>
                  </a:lnTo>
                  <a:lnTo>
                    <a:pt x="1351" y="1468"/>
                  </a:lnTo>
                  <a:lnTo>
                    <a:pt x="1357" y="1461"/>
                  </a:lnTo>
                  <a:lnTo>
                    <a:pt x="1377" y="1439"/>
                  </a:lnTo>
                  <a:lnTo>
                    <a:pt x="1383" y="1432"/>
                  </a:lnTo>
                  <a:lnTo>
                    <a:pt x="1404" y="1410"/>
                  </a:lnTo>
                  <a:lnTo>
                    <a:pt x="1410" y="1404"/>
                  </a:lnTo>
                  <a:lnTo>
                    <a:pt x="1432" y="1383"/>
                  </a:lnTo>
                  <a:lnTo>
                    <a:pt x="1439" y="1377"/>
                  </a:lnTo>
                  <a:lnTo>
                    <a:pt x="1461" y="1357"/>
                  </a:lnTo>
                  <a:lnTo>
                    <a:pt x="1468" y="1351"/>
                  </a:lnTo>
                  <a:lnTo>
                    <a:pt x="1491" y="1332"/>
                  </a:lnTo>
                  <a:lnTo>
                    <a:pt x="1498" y="1326"/>
                  </a:lnTo>
                  <a:lnTo>
                    <a:pt x="1522" y="1308"/>
                  </a:lnTo>
                  <a:lnTo>
                    <a:pt x="1529" y="1302"/>
                  </a:lnTo>
                  <a:lnTo>
                    <a:pt x="1554" y="1285"/>
                  </a:lnTo>
                  <a:lnTo>
                    <a:pt x="1561" y="1280"/>
                  </a:lnTo>
                  <a:lnTo>
                    <a:pt x="1586" y="1263"/>
                  </a:lnTo>
                  <a:lnTo>
                    <a:pt x="1594" y="1258"/>
                  </a:lnTo>
                  <a:lnTo>
                    <a:pt x="1620" y="1243"/>
                  </a:lnTo>
                  <a:lnTo>
                    <a:pt x="1629" y="1238"/>
                  </a:lnTo>
                  <a:lnTo>
                    <a:pt x="1655" y="1223"/>
                  </a:lnTo>
                  <a:lnTo>
                    <a:pt x="1663" y="1219"/>
                  </a:lnTo>
                  <a:lnTo>
                    <a:pt x="1690" y="1206"/>
                  </a:lnTo>
                  <a:lnTo>
                    <a:pt x="1698" y="1202"/>
                  </a:lnTo>
                  <a:lnTo>
                    <a:pt x="1725" y="1189"/>
                  </a:lnTo>
                  <a:lnTo>
                    <a:pt x="1734" y="1186"/>
                  </a:lnTo>
                  <a:lnTo>
                    <a:pt x="1761" y="1174"/>
                  </a:lnTo>
                  <a:lnTo>
                    <a:pt x="1770" y="1171"/>
                  </a:lnTo>
                  <a:lnTo>
                    <a:pt x="1798" y="1160"/>
                  </a:lnTo>
                  <a:lnTo>
                    <a:pt x="1807" y="1157"/>
                  </a:lnTo>
                  <a:lnTo>
                    <a:pt x="1835" y="1148"/>
                  </a:lnTo>
                  <a:lnTo>
                    <a:pt x="1844" y="1145"/>
                  </a:lnTo>
                  <a:lnTo>
                    <a:pt x="1872" y="1137"/>
                  </a:lnTo>
                  <a:lnTo>
                    <a:pt x="1881" y="1135"/>
                  </a:lnTo>
                  <a:lnTo>
                    <a:pt x="1910" y="1127"/>
                  </a:lnTo>
                  <a:lnTo>
                    <a:pt x="1919" y="1125"/>
                  </a:lnTo>
                  <a:lnTo>
                    <a:pt x="1948" y="1119"/>
                  </a:lnTo>
                  <a:lnTo>
                    <a:pt x="1958" y="1118"/>
                  </a:lnTo>
                  <a:lnTo>
                    <a:pt x="1987" y="1113"/>
                  </a:lnTo>
                  <a:lnTo>
                    <a:pt x="1996" y="1111"/>
                  </a:lnTo>
                  <a:lnTo>
                    <a:pt x="2026" y="1107"/>
                  </a:lnTo>
                  <a:lnTo>
                    <a:pt x="2035" y="1106"/>
                  </a:lnTo>
                  <a:lnTo>
                    <a:pt x="2065" y="1103"/>
                  </a:lnTo>
                  <a:lnTo>
                    <a:pt x="2074" y="1103"/>
                  </a:lnTo>
                  <a:lnTo>
                    <a:pt x="2104" y="1101"/>
                  </a:lnTo>
                  <a:lnTo>
                    <a:pt x="2113" y="1101"/>
                  </a:lnTo>
                  <a:lnTo>
                    <a:pt x="2143" y="1100"/>
                  </a:lnTo>
                  <a:close/>
                  <a:moveTo>
                    <a:pt x="2150" y="1600"/>
                  </a:moveTo>
                  <a:lnTo>
                    <a:pt x="2127" y="1600"/>
                  </a:lnTo>
                  <a:lnTo>
                    <a:pt x="2107" y="1602"/>
                  </a:lnTo>
                  <a:lnTo>
                    <a:pt x="2087" y="1604"/>
                  </a:lnTo>
                  <a:lnTo>
                    <a:pt x="2066" y="1606"/>
                  </a:lnTo>
                  <a:lnTo>
                    <a:pt x="2046" y="1610"/>
                  </a:lnTo>
                  <a:lnTo>
                    <a:pt x="2026" y="1614"/>
                  </a:lnTo>
                  <a:lnTo>
                    <a:pt x="2007" y="1619"/>
                  </a:lnTo>
                  <a:lnTo>
                    <a:pt x="1987" y="1624"/>
                  </a:lnTo>
                  <a:lnTo>
                    <a:pt x="1968" y="1631"/>
                  </a:lnTo>
                  <a:lnTo>
                    <a:pt x="1948" y="1638"/>
                  </a:lnTo>
                  <a:lnTo>
                    <a:pt x="1929" y="1646"/>
                  </a:lnTo>
                  <a:lnTo>
                    <a:pt x="1910" y="1654"/>
                  </a:lnTo>
                  <a:lnTo>
                    <a:pt x="1892" y="1664"/>
                  </a:lnTo>
                  <a:lnTo>
                    <a:pt x="1874" y="1674"/>
                  </a:lnTo>
                  <a:lnTo>
                    <a:pt x="1857" y="1684"/>
                  </a:lnTo>
                  <a:lnTo>
                    <a:pt x="1839" y="1695"/>
                  </a:lnTo>
                  <a:lnTo>
                    <a:pt x="1823" y="1707"/>
                  </a:lnTo>
                  <a:lnTo>
                    <a:pt x="1807" y="1720"/>
                  </a:lnTo>
                  <a:lnTo>
                    <a:pt x="1791" y="1733"/>
                  </a:lnTo>
                  <a:lnTo>
                    <a:pt x="1775" y="1746"/>
                  </a:lnTo>
                  <a:lnTo>
                    <a:pt x="1761" y="1761"/>
                  </a:lnTo>
                  <a:lnTo>
                    <a:pt x="1746" y="1775"/>
                  </a:lnTo>
                  <a:lnTo>
                    <a:pt x="1733" y="1791"/>
                  </a:lnTo>
                  <a:lnTo>
                    <a:pt x="1720" y="1807"/>
                  </a:lnTo>
                  <a:lnTo>
                    <a:pt x="1707" y="1823"/>
                  </a:lnTo>
                  <a:lnTo>
                    <a:pt x="1695" y="1839"/>
                  </a:lnTo>
                  <a:lnTo>
                    <a:pt x="1684" y="1857"/>
                  </a:lnTo>
                  <a:lnTo>
                    <a:pt x="1674" y="1874"/>
                  </a:lnTo>
                  <a:lnTo>
                    <a:pt x="1664" y="1892"/>
                  </a:lnTo>
                  <a:lnTo>
                    <a:pt x="1654" y="1910"/>
                  </a:lnTo>
                  <a:lnTo>
                    <a:pt x="1646" y="1929"/>
                  </a:lnTo>
                  <a:lnTo>
                    <a:pt x="1638" y="1948"/>
                  </a:lnTo>
                  <a:lnTo>
                    <a:pt x="1631" y="1968"/>
                  </a:lnTo>
                  <a:lnTo>
                    <a:pt x="1624" y="1987"/>
                  </a:lnTo>
                  <a:lnTo>
                    <a:pt x="1619" y="2007"/>
                  </a:lnTo>
                  <a:lnTo>
                    <a:pt x="1614" y="2026"/>
                  </a:lnTo>
                  <a:lnTo>
                    <a:pt x="1610" y="2046"/>
                  </a:lnTo>
                  <a:lnTo>
                    <a:pt x="1606" y="2066"/>
                  </a:lnTo>
                  <a:lnTo>
                    <a:pt x="1604" y="2087"/>
                  </a:lnTo>
                  <a:lnTo>
                    <a:pt x="1602" y="2107"/>
                  </a:lnTo>
                  <a:lnTo>
                    <a:pt x="1600" y="2127"/>
                  </a:lnTo>
                  <a:lnTo>
                    <a:pt x="1600" y="2150"/>
                  </a:lnTo>
                  <a:lnTo>
                    <a:pt x="1600" y="7850"/>
                  </a:lnTo>
                  <a:lnTo>
                    <a:pt x="1600" y="7873"/>
                  </a:lnTo>
                  <a:lnTo>
                    <a:pt x="1602" y="7893"/>
                  </a:lnTo>
                  <a:lnTo>
                    <a:pt x="1604" y="7913"/>
                  </a:lnTo>
                  <a:lnTo>
                    <a:pt x="1606" y="7934"/>
                  </a:lnTo>
                  <a:lnTo>
                    <a:pt x="1610" y="7954"/>
                  </a:lnTo>
                  <a:lnTo>
                    <a:pt x="1614" y="7974"/>
                  </a:lnTo>
                  <a:lnTo>
                    <a:pt x="1619" y="7993"/>
                  </a:lnTo>
                  <a:lnTo>
                    <a:pt x="1624" y="8013"/>
                  </a:lnTo>
                  <a:lnTo>
                    <a:pt x="1631" y="8032"/>
                  </a:lnTo>
                  <a:lnTo>
                    <a:pt x="1638" y="8052"/>
                  </a:lnTo>
                  <a:lnTo>
                    <a:pt x="1646" y="8071"/>
                  </a:lnTo>
                  <a:lnTo>
                    <a:pt x="1654" y="8090"/>
                  </a:lnTo>
                  <a:lnTo>
                    <a:pt x="1664" y="8108"/>
                  </a:lnTo>
                  <a:lnTo>
                    <a:pt x="1674" y="8126"/>
                  </a:lnTo>
                  <a:lnTo>
                    <a:pt x="1684" y="8143"/>
                  </a:lnTo>
                  <a:lnTo>
                    <a:pt x="1695" y="8161"/>
                  </a:lnTo>
                  <a:lnTo>
                    <a:pt x="1707" y="8177"/>
                  </a:lnTo>
                  <a:lnTo>
                    <a:pt x="1720" y="8193"/>
                  </a:lnTo>
                  <a:lnTo>
                    <a:pt x="1733" y="8209"/>
                  </a:lnTo>
                  <a:lnTo>
                    <a:pt x="1746" y="8225"/>
                  </a:lnTo>
                  <a:lnTo>
                    <a:pt x="1761" y="8239"/>
                  </a:lnTo>
                  <a:lnTo>
                    <a:pt x="1775" y="8254"/>
                  </a:lnTo>
                  <a:lnTo>
                    <a:pt x="1791" y="8267"/>
                  </a:lnTo>
                  <a:lnTo>
                    <a:pt x="1807" y="8280"/>
                  </a:lnTo>
                  <a:lnTo>
                    <a:pt x="1823" y="8293"/>
                  </a:lnTo>
                  <a:lnTo>
                    <a:pt x="1839" y="8305"/>
                  </a:lnTo>
                  <a:lnTo>
                    <a:pt x="1857" y="8316"/>
                  </a:lnTo>
                  <a:lnTo>
                    <a:pt x="1874" y="8326"/>
                  </a:lnTo>
                  <a:lnTo>
                    <a:pt x="1892" y="8336"/>
                  </a:lnTo>
                  <a:lnTo>
                    <a:pt x="1910" y="8346"/>
                  </a:lnTo>
                  <a:lnTo>
                    <a:pt x="1929" y="8354"/>
                  </a:lnTo>
                  <a:lnTo>
                    <a:pt x="1948" y="8362"/>
                  </a:lnTo>
                  <a:lnTo>
                    <a:pt x="1968" y="8369"/>
                  </a:lnTo>
                  <a:lnTo>
                    <a:pt x="1987" y="8376"/>
                  </a:lnTo>
                  <a:lnTo>
                    <a:pt x="2007" y="8381"/>
                  </a:lnTo>
                  <a:lnTo>
                    <a:pt x="2026" y="8386"/>
                  </a:lnTo>
                  <a:lnTo>
                    <a:pt x="2046" y="8390"/>
                  </a:lnTo>
                  <a:lnTo>
                    <a:pt x="2066" y="8394"/>
                  </a:lnTo>
                  <a:lnTo>
                    <a:pt x="2087" y="8396"/>
                  </a:lnTo>
                  <a:lnTo>
                    <a:pt x="2107" y="8398"/>
                  </a:lnTo>
                  <a:lnTo>
                    <a:pt x="2127" y="8400"/>
                  </a:lnTo>
                  <a:lnTo>
                    <a:pt x="2150" y="8400"/>
                  </a:lnTo>
                  <a:lnTo>
                    <a:pt x="7850" y="8400"/>
                  </a:lnTo>
                  <a:lnTo>
                    <a:pt x="7873" y="8400"/>
                  </a:lnTo>
                  <a:lnTo>
                    <a:pt x="7893" y="8398"/>
                  </a:lnTo>
                  <a:lnTo>
                    <a:pt x="7913" y="8396"/>
                  </a:lnTo>
                  <a:lnTo>
                    <a:pt x="7934" y="8394"/>
                  </a:lnTo>
                  <a:lnTo>
                    <a:pt x="7954" y="8390"/>
                  </a:lnTo>
                  <a:lnTo>
                    <a:pt x="7974" y="8386"/>
                  </a:lnTo>
                  <a:lnTo>
                    <a:pt x="7993" y="8381"/>
                  </a:lnTo>
                  <a:lnTo>
                    <a:pt x="8013" y="8376"/>
                  </a:lnTo>
                  <a:lnTo>
                    <a:pt x="8032" y="8369"/>
                  </a:lnTo>
                  <a:lnTo>
                    <a:pt x="8052" y="8362"/>
                  </a:lnTo>
                  <a:lnTo>
                    <a:pt x="8071" y="8354"/>
                  </a:lnTo>
                  <a:lnTo>
                    <a:pt x="8090" y="8346"/>
                  </a:lnTo>
                  <a:lnTo>
                    <a:pt x="8108" y="8336"/>
                  </a:lnTo>
                  <a:lnTo>
                    <a:pt x="8126" y="8326"/>
                  </a:lnTo>
                  <a:lnTo>
                    <a:pt x="8143" y="8316"/>
                  </a:lnTo>
                  <a:lnTo>
                    <a:pt x="8161" y="8305"/>
                  </a:lnTo>
                  <a:lnTo>
                    <a:pt x="8177" y="8293"/>
                  </a:lnTo>
                  <a:lnTo>
                    <a:pt x="8193" y="8280"/>
                  </a:lnTo>
                  <a:lnTo>
                    <a:pt x="8209" y="8267"/>
                  </a:lnTo>
                  <a:lnTo>
                    <a:pt x="8225" y="8254"/>
                  </a:lnTo>
                  <a:lnTo>
                    <a:pt x="8239" y="8239"/>
                  </a:lnTo>
                  <a:lnTo>
                    <a:pt x="8254" y="8225"/>
                  </a:lnTo>
                  <a:lnTo>
                    <a:pt x="8267" y="8209"/>
                  </a:lnTo>
                  <a:lnTo>
                    <a:pt x="8280" y="8193"/>
                  </a:lnTo>
                  <a:lnTo>
                    <a:pt x="8293" y="8177"/>
                  </a:lnTo>
                  <a:lnTo>
                    <a:pt x="8305" y="8161"/>
                  </a:lnTo>
                  <a:lnTo>
                    <a:pt x="8316" y="8143"/>
                  </a:lnTo>
                  <a:lnTo>
                    <a:pt x="8326" y="8126"/>
                  </a:lnTo>
                  <a:lnTo>
                    <a:pt x="8336" y="8108"/>
                  </a:lnTo>
                  <a:lnTo>
                    <a:pt x="8346" y="8090"/>
                  </a:lnTo>
                  <a:lnTo>
                    <a:pt x="8354" y="8071"/>
                  </a:lnTo>
                  <a:lnTo>
                    <a:pt x="8362" y="8052"/>
                  </a:lnTo>
                  <a:lnTo>
                    <a:pt x="8369" y="8032"/>
                  </a:lnTo>
                  <a:lnTo>
                    <a:pt x="8376" y="8013"/>
                  </a:lnTo>
                  <a:lnTo>
                    <a:pt x="8381" y="7993"/>
                  </a:lnTo>
                  <a:lnTo>
                    <a:pt x="8386" y="7974"/>
                  </a:lnTo>
                  <a:lnTo>
                    <a:pt x="8390" y="7954"/>
                  </a:lnTo>
                  <a:lnTo>
                    <a:pt x="8394" y="7934"/>
                  </a:lnTo>
                  <a:lnTo>
                    <a:pt x="8396" y="7913"/>
                  </a:lnTo>
                  <a:lnTo>
                    <a:pt x="8398" y="7893"/>
                  </a:lnTo>
                  <a:lnTo>
                    <a:pt x="8400" y="7873"/>
                  </a:lnTo>
                  <a:lnTo>
                    <a:pt x="8400" y="7850"/>
                  </a:lnTo>
                  <a:lnTo>
                    <a:pt x="8400" y="2150"/>
                  </a:lnTo>
                  <a:lnTo>
                    <a:pt x="8400" y="2127"/>
                  </a:lnTo>
                  <a:lnTo>
                    <a:pt x="8398" y="2107"/>
                  </a:lnTo>
                  <a:lnTo>
                    <a:pt x="8396" y="2087"/>
                  </a:lnTo>
                  <a:lnTo>
                    <a:pt x="8394" y="2066"/>
                  </a:lnTo>
                  <a:lnTo>
                    <a:pt x="8390" y="2046"/>
                  </a:lnTo>
                  <a:lnTo>
                    <a:pt x="8386" y="2026"/>
                  </a:lnTo>
                  <a:lnTo>
                    <a:pt x="8381" y="2007"/>
                  </a:lnTo>
                  <a:lnTo>
                    <a:pt x="8376" y="1987"/>
                  </a:lnTo>
                  <a:lnTo>
                    <a:pt x="8369" y="1968"/>
                  </a:lnTo>
                  <a:lnTo>
                    <a:pt x="8362" y="1948"/>
                  </a:lnTo>
                  <a:lnTo>
                    <a:pt x="8354" y="1929"/>
                  </a:lnTo>
                  <a:lnTo>
                    <a:pt x="8346" y="1910"/>
                  </a:lnTo>
                  <a:lnTo>
                    <a:pt x="8336" y="1892"/>
                  </a:lnTo>
                  <a:lnTo>
                    <a:pt x="8326" y="1874"/>
                  </a:lnTo>
                  <a:lnTo>
                    <a:pt x="8316" y="1857"/>
                  </a:lnTo>
                  <a:lnTo>
                    <a:pt x="8305" y="1839"/>
                  </a:lnTo>
                  <a:lnTo>
                    <a:pt x="8293" y="1823"/>
                  </a:lnTo>
                  <a:lnTo>
                    <a:pt x="8280" y="1807"/>
                  </a:lnTo>
                  <a:lnTo>
                    <a:pt x="8267" y="1791"/>
                  </a:lnTo>
                  <a:lnTo>
                    <a:pt x="8254" y="1775"/>
                  </a:lnTo>
                  <a:lnTo>
                    <a:pt x="8239" y="1761"/>
                  </a:lnTo>
                  <a:lnTo>
                    <a:pt x="8225" y="1746"/>
                  </a:lnTo>
                  <a:lnTo>
                    <a:pt x="8209" y="1733"/>
                  </a:lnTo>
                  <a:lnTo>
                    <a:pt x="8193" y="1720"/>
                  </a:lnTo>
                  <a:lnTo>
                    <a:pt x="8177" y="1707"/>
                  </a:lnTo>
                  <a:lnTo>
                    <a:pt x="8161" y="1695"/>
                  </a:lnTo>
                  <a:lnTo>
                    <a:pt x="8143" y="1684"/>
                  </a:lnTo>
                  <a:lnTo>
                    <a:pt x="8126" y="1674"/>
                  </a:lnTo>
                  <a:lnTo>
                    <a:pt x="8108" y="1664"/>
                  </a:lnTo>
                  <a:lnTo>
                    <a:pt x="8090" y="1654"/>
                  </a:lnTo>
                  <a:lnTo>
                    <a:pt x="8071" y="1646"/>
                  </a:lnTo>
                  <a:lnTo>
                    <a:pt x="8052" y="1638"/>
                  </a:lnTo>
                  <a:lnTo>
                    <a:pt x="8032" y="1631"/>
                  </a:lnTo>
                  <a:lnTo>
                    <a:pt x="8013" y="1624"/>
                  </a:lnTo>
                  <a:lnTo>
                    <a:pt x="7993" y="1619"/>
                  </a:lnTo>
                  <a:lnTo>
                    <a:pt x="7974" y="1614"/>
                  </a:lnTo>
                  <a:lnTo>
                    <a:pt x="7954" y="1610"/>
                  </a:lnTo>
                  <a:lnTo>
                    <a:pt x="7934" y="1606"/>
                  </a:lnTo>
                  <a:lnTo>
                    <a:pt x="7913" y="1604"/>
                  </a:lnTo>
                  <a:lnTo>
                    <a:pt x="7893" y="1602"/>
                  </a:lnTo>
                  <a:lnTo>
                    <a:pt x="7873" y="1600"/>
                  </a:lnTo>
                  <a:lnTo>
                    <a:pt x="7850" y="1600"/>
                  </a:lnTo>
                  <a:lnTo>
                    <a:pt x="2150" y="1600"/>
                  </a:lnTo>
                  <a:close/>
                </a:path>
              </a:pathLst>
            </a:custGeom>
            <a:solidFill>
              <a:schemeClr val="accent1">
                <a:lumMod val="50000"/>
              </a:scheme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sp>
        <p:nvSpPr>
          <p:cNvPr id="29" name="Text Placeholder 19">
            <a:extLst>
              <a:ext uri="{FF2B5EF4-FFF2-40B4-BE49-F238E27FC236}">
                <a16:creationId xmlns:a16="http://schemas.microsoft.com/office/drawing/2014/main" id="{07F82AF9-FC14-445C-A6ED-FE638BC03C26}"/>
              </a:ext>
            </a:extLst>
          </p:cNvPr>
          <p:cNvSpPr txBox="1">
            <a:spLocks/>
          </p:cNvSpPr>
          <p:nvPr/>
        </p:nvSpPr>
        <p:spPr>
          <a:xfrm>
            <a:off x="295276" y="2580822"/>
            <a:ext cx="2179283" cy="351055"/>
          </a:xfrm>
          <a:prstGeom prst="rect">
            <a:avLst/>
          </a:prstGeom>
        </p:spPr>
        <p:txBody>
          <a:bodyPr lIns="0" tIns="0" rIns="0" bIns="0" anchor="b">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PH" sz="1800" b="1" dirty="0">
                <a:solidFill>
                  <a:schemeClr val="accent1"/>
                </a:solidFill>
              </a:rPr>
              <a:t>Standardize</a:t>
            </a:r>
          </a:p>
        </p:txBody>
      </p:sp>
      <p:sp>
        <p:nvSpPr>
          <p:cNvPr id="31" name="Text Placeholder 21">
            <a:extLst>
              <a:ext uri="{FF2B5EF4-FFF2-40B4-BE49-F238E27FC236}">
                <a16:creationId xmlns:a16="http://schemas.microsoft.com/office/drawing/2014/main" id="{E2DC242D-3772-4AC7-9A55-A16050286B90}"/>
              </a:ext>
            </a:extLst>
          </p:cNvPr>
          <p:cNvSpPr txBox="1">
            <a:spLocks/>
          </p:cNvSpPr>
          <p:nvPr/>
        </p:nvSpPr>
        <p:spPr>
          <a:xfrm>
            <a:off x="295276" y="3193525"/>
            <a:ext cx="2179283" cy="2408621"/>
          </a:xfrm>
          <a:prstGeom prst="rect">
            <a:avLst/>
          </a:prstGeom>
          <a:solidFill>
            <a:schemeClr val="accent1">
              <a:lumMod val="20000"/>
              <a:lumOff val="80000"/>
            </a:schemeClr>
          </a:solidFill>
        </p:spPr>
        <p:txBody>
          <a:bodyPr lIns="0" tIns="108000" rIns="0" bIns="0">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PH" sz="1800" dirty="0"/>
              <a:t>Document the best known method for each critical task so quality and pace don't depend on who is working.</a:t>
            </a:r>
          </a:p>
          <a:p>
            <a:pPr marL="0" indent="0" algn="ctr">
              <a:buNone/>
            </a:pPr>
            <a:r>
              <a:rPr lang="en-PH" sz="1800" dirty="0"/>
              <a:t>Stability comes first.</a:t>
            </a:r>
          </a:p>
        </p:txBody>
      </p:sp>
      <p:cxnSp>
        <p:nvCxnSpPr>
          <p:cNvPr id="32" name="Straight Connector 31">
            <a:extLst>
              <a:ext uri="{FF2B5EF4-FFF2-40B4-BE49-F238E27FC236}">
                <a16:creationId xmlns:a16="http://schemas.microsoft.com/office/drawing/2014/main" id="{35C686B8-90FF-43FB-BB6A-C64066BBD67E}"/>
              </a:ext>
            </a:extLst>
          </p:cNvPr>
          <p:cNvCxnSpPr>
            <a:cxnSpLocks/>
          </p:cNvCxnSpPr>
          <p:nvPr/>
        </p:nvCxnSpPr>
        <p:spPr>
          <a:xfrm>
            <a:off x="295277" y="3015442"/>
            <a:ext cx="2179283"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7" name="Text Placeholder 19">
            <a:extLst>
              <a:ext uri="{FF2B5EF4-FFF2-40B4-BE49-F238E27FC236}">
                <a16:creationId xmlns:a16="http://schemas.microsoft.com/office/drawing/2014/main" id="{912D1966-39E6-4D89-88E0-14C293308407}"/>
              </a:ext>
            </a:extLst>
          </p:cNvPr>
          <p:cNvSpPr txBox="1">
            <a:spLocks/>
          </p:cNvSpPr>
          <p:nvPr/>
        </p:nvSpPr>
        <p:spPr>
          <a:xfrm>
            <a:off x="2650818" y="2580822"/>
            <a:ext cx="2179283" cy="351055"/>
          </a:xfrm>
          <a:prstGeom prst="rect">
            <a:avLst/>
          </a:prstGeom>
        </p:spPr>
        <p:txBody>
          <a:bodyPr lIns="0" tIns="0" rIns="0" bIns="0" anchor="b">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PH" sz="1800" b="1" dirty="0">
                <a:solidFill>
                  <a:schemeClr val="accent1"/>
                </a:solidFill>
              </a:rPr>
              <a:t>Visualize</a:t>
            </a:r>
          </a:p>
        </p:txBody>
      </p:sp>
      <p:sp>
        <p:nvSpPr>
          <p:cNvPr id="38" name="Text Placeholder 21">
            <a:extLst>
              <a:ext uri="{FF2B5EF4-FFF2-40B4-BE49-F238E27FC236}">
                <a16:creationId xmlns:a16="http://schemas.microsoft.com/office/drawing/2014/main" id="{2D405F7A-4C48-414E-9033-5084D54B0EC3}"/>
              </a:ext>
            </a:extLst>
          </p:cNvPr>
          <p:cNvSpPr txBox="1">
            <a:spLocks/>
          </p:cNvSpPr>
          <p:nvPr/>
        </p:nvSpPr>
        <p:spPr>
          <a:xfrm>
            <a:off x="2650818" y="3193525"/>
            <a:ext cx="2179283" cy="2408621"/>
          </a:xfrm>
          <a:prstGeom prst="rect">
            <a:avLst/>
          </a:prstGeom>
          <a:solidFill>
            <a:schemeClr val="accent1">
              <a:lumMod val="20000"/>
              <a:lumOff val="80000"/>
            </a:schemeClr>
          </a:solidFill>
        </p:spPr>
        <p:txBody>
          <a:bodyPr lIns="0" tIns="108000" rIns="0" bIns="0">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PH" sz="1800" dirty="0"/>
              <a:t>Make performance and problems visible in real time on the floor, not buried in monthly reports.</a:t>
            </a:r>
          </a:p>
          <a:p>
            <a:pPr marL="0" indent="0" algn="ctr">
              <a:buNone/>
            </a:pPr>
            <a:r>
              <a:rPr lang="en-PH" sz="1800" dirty="0"/>
              <a:t>See it to manage it.</a:t>
            </a:r>
          </a:p>
        </p:txBody>
      </p:sp>
      <p:cxnSp>
        <p:nvCxnSpPr>
          <p:cNvPr id="39" name="Straight Connector 38">
            <a:extLst>
              <a:ext uri="{FF2B5EF4-FFF2-40B4-BE49-F238E27FC236}">
                <a16:creationId xmlns:a16="http://schemas.microsoft.com/office/drawing/2014/main" id="{C1096F0E-F31F-4A83-AC82-735D76AD893E}"/>
              </a:ext>
            </a:extLst>
          </p:cNvPr>
          <p:cNvCxnSpPr>
            <a:cxnSpLocks/>
          </p:cNvCxnSpPr>
          <p:nvPr/>
        </p:nvCxnSpPr>
        <p:spPr>
          <a:xfrm>
            <a:off x="2650818" y="3015442"/>
            <a:ext cx="2179283"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9" name="Text Placeholder 19">
            <a:extLst>
              <a:ext uri="{FF2B5EF4-FFF2-40B4-BE49-F238E27FC236}">
                <a16:creationId xmlns:a16="http://schemas.microsoft.com/office/drawing/2014/main" id="{F97FC9F8-00A6-4E6A-8AF2-FE97EE634EB6}"/>
              </a:ext>
            </a:extLst>
          </p:cNvPr>
          <p:cNvSpPr txBox="1">
            <a:spLocks/>
          </p:cNvSpPr>
          <p:nvPr/>
        </p:nvSpPr>
        <p:spPr>
          <a:xfrm>
            <a:off x="5006359" y="2580822"/>
            <a:ext cx="2179283" cy="351055"/>
          </a:xfrm>
          <a:prstGeom prst="rect">
            <a:avLst/>
          </a:prstGeom>
        </p:spPr>
        <p:txBody>
          <a:bodyPr lIns="0" tIns="0" rIns="0" bIns="0" anchor="b">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PH" sz="1800" b="1" dirty="0">
                <a:solidFill>
                  <a:schemeClr val="accent1"/>
                </a:solidFill>
              </a:rPr>
              <a:t>Solve</a:t>
            </a:r>
          </a:p>
        </p:txBody>
      </p:sp>
      <p:sp>
        <p:nvSpPr>
          <p:cNvPr id="20" name="Text Placeholder 21">
            <a:extLst>
              <a:ext uri="{FF2B5EF4-FFF2-40B4-BE49-F238E27FC236}">
                <a16:creationId xmlns:a16="http://schemas.microsoft.com/office/drawing/2014/main" id="{8DF514ED-8CEE-4CF8-A97B-1CA6644FD567}"/>
              </a:ext>
            </a:extLst>
          </p:cNvPr>
          <p:cNvSpPr txBox="1">
            <a:spLocks/>
          </p:cNvSpPr>
          <p:nvPr/>
        </p:nvSpPr>
        <p:spPr>
          <a:xfrm>
            <a:off x="5006360" y="3193525"/>
            <a:ext cx="2179283" cy="2408621"/>
          </a:xfrm>
          <a:prstGeom prst="rect">
            <a:avLst/>
          </a:prstGeom>
          <a:solidFill>
            <a:schemeClr val="accent1">
              <a:lumMod val="20000"/>
              <a:lumOff val="80000"/>
            </a:schemeClr>
          </a:solidFill>
        </p:spPr>
        <p:txBody>
          <a:bodyPr lIns="0" tIns="108000" rIns="0" bIns="0">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PH" sz="1800" dirty="0"/>
              <a:t>Use structured problem-solving to attack root causes the moment a deviation appears.</a:t>
            </a:r>
          </a:p>
          <a:p>
            <a:pPr marL="0" indent="0" algn="ctr">
              <a:buNone/>
            </a:pPr>
            <a:r>
              <a:rPr lang="en-PH" sz="1800" dirty="0"/>
              <a:t>Fix causes, not symptoms.</a:t>
            </a:r>
          </a:p>
        </p:txBody>
      </p:sp>
      <p:cxnSp>
        <p:nvCxnSpPr>
          <p:cNvPr id="21" name="Straight Connector 20">
            <a:extLst>
              <a:ext uri="{FF2B5EF4-FFF2-40B4-BE49-F238E27FC236}">
                <a16:creationId xmlns:a16="http://schemas.microsoft.com/office/drawing/2014/main" id="{031AE0F2-0682-4E87-AD22-54A88E94EB18}"/>
              </a:ext>
            </a:extLst>
          </p:cNvPr>
          <p:cNvCxnSpPr>
            <a:cxnSpLocks/>
          </p:cNvCxnSpPr>
          <p:nvPr/>
        </p:nvCxnSpPr>
        <p:spPr>
          <a:xfrm>
            <a:off x="5006360" y="3015442"/>
            <a:ext cx="2179283"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3" name="Text Placeholder 19">
            <a:extLst>
              <a:ext uri="{FF2B5EF4-FFF2-40B4-BE49-F238E27FC236}">
                <a16:creationId xmlns:a16="http://schemas.microsoft.com/office/drawing/2014/main" id="{C97CE59F-9E79-4111-B7DF-A7BB1CF26471}"/>
              </a:ext>
            </a:extLst>
          </p:cNvPr>
          <p:cNvSpPr txBox="1">
            <a:spLocks/>
          </p:cNvSpPr>
          <p:nvPr/>
        </p:nvSpPr>
        <p:spPr>
          <a:xfrm>
            <a:off x="7361899" y="2580822"/>
            <a:ext cx="2179283" cy="351055"/>
          </a:xfrm>
          <a:prstGeom prst="rect">
            <a:avLst/>
          </a:prstGeom>
        </p:spPr>
        <p:txBody>
          <a:bodyPr lIns="0" tIns="0" rIns="0" bIns="0" anchor="b">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PH" sz="1800" b="1" dirty="0">
                <a:solidFill>
                  <a:schemeClr val="accent1"/>
                </a:solidFill>
              </a:rPr>
              <a:t>Improve</a:t>
            </a:r>
          </a:p>
        </p:txBody>
      </p:sp>
      <p:sp>
        <p:nvSpPr>
          <p:cNvPr id="34" name="Text Placeholder 21">
            <a:extLst>
              <a:ext uri="{FF2B5EF4-FFF2-40B4-BE49-F238E27FC236}">
                <a16:creationId xmlns:a16="http://schemas.microsoft.com/office/drawing/2014/main" id="{D558EBE7-88D7-4DAB-A7B3-AD113E1BBFCD}"/>
              </a:ext>
            </a:extLst>
          </p:cNvPr>
          <p:cNvSpPr txBox="1">
            <a:spLocks/>
          </p:cNvSpPr>
          <p:nvPr/>
        </p:nvSpPr>
        <p:spPr>
          <a:xfrm>
            <a:off x="7361901" y="3193525"/>
            <a:ext cx="2179283" cy="2408621"/>
          </a:xfrm>
          <a:prstGeom prst="rect">
            <a:avLst/>
          </a:prstGeom>
          <a:solidFill>
            <a:schemeClr val="accent1">
              <a:lumMod val="20000"/>
              <a:lumOff val="80000"/>
            </a:schemeClr>
          </a:solidFill>
        </p:spPr>
        <p:txBody>
          <a:bodyPr lIns="0" tIns="108000" rIns="0" bIns="0">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PH" sz="1800" dirty="0"/>
              <a:t>Run small, frequent experiments; let the people doing the work lead the change.</a:t>
            </a:r>
          </a:p>
          <a:p>
            <a:pPr marL="0" indent="0" algn="ctr">
              <a:buNone/>
            </a:pPr>
            <a:r>
              <a:rPr lang="en-PH" sz="1800" dirty="0"/>
              <a:t>Many small beats one big.</a:t>
            </a:r>
          </a:p>
        </p:txBody>
      </p:sp>
      <p:cxnSp>
        <p:nvCxnSpPr>
          <p:cNvPr id="35" name="Straight Connector 34">
            <a:extLst>
              <a:ext uri="{FF2B5EF4-FFF2-40B4-BE49-F238E27FC236}">
                <a16:creationId xmlns:a16="http://schemas.microsoft.com/office/drawing/2014/main" id="{E19A9BB8-FF0D-4E3C-AEF0-F308E4788CA0}"/>
              </a:ext>
            </a:extLst>
          </p:cNvPr>
          <p:cNvCxnSpPr>
            <a:cxnSpLocks/>
          </p:cNvCxnSpPr>
          <p:nvPr/>
        </p:nvCxnSpPr>
        <p:spPr>
          <a:xfrm>
            <a:off x="7361901" y="3015442"/>
            <a:ext cx="2179283"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9" name="Text Placeholder 19">
            <a:extLst>
              <a:ext uri="{FF2B5EF4-FFF2-40B4-BE49-F238E27FC236}">
                <a16:creationId xmlns:a16="http://schemas.microsoft.com/office/drawing/2014/main" id="{13D040BA-FE42-432F-B2C3-B677B9D11324}"/>
              </a:ext>
            </a:extLst>
          </p:cNvPr>
          <p:cNvSpPr txBox="1">
            <a:spLocks/>
          </p:cNvSpPr>
          <p:nvPr/>
        </p:nvSpPr>
        <p:spPr>
          <a:xfrm>
            <a:off x="9717442" y="2580822"/>
            <a:ext cx="2179283" cy="351055"/>
          </a:xfrm>
          <a:prstGeom prst="rect">
            <a:avLst/>
          </a:prstGeom>
        </p:spPr>
        <p:txBody>
          <a:bodyPr lIns="0" tIns="0" rIns="0" bIns="0" anchor="b">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PH" sz="1800" b="1" dirty="0">
                <a:solidFill>
                  <a:schemeClr val="accent1"/>
                </a:solidFill>
              </a:rPr>
              <a:t>Sustain</a:t>
            </a:r>
          </a:p>
        </p:txBody>
      </p:sp>
      <p:sp>
        <p:nvSpPr>
          <p:cNvPr id="50" name="Text Placeholder 21">
            <a:extLst>
              <a:ext uri="{FF2B5EF4-FFF2-40B4-BE49-F238E27FC236}">
                <a16:creationId xmlns:a16="http://schemas.microsoft.com/office/drawing/2014/main" id="{C68DD610-3A1D-437B-B576-B4A02DD67FEC}"/>
              </a:ext>
            </a:extLst>
          </p:cNvPr>
          <p:cNvSpPr txBox="1">
            <a:spLocks/>
          </p:cNvSpPr>
          <p:nvPr/>
        </p:nvSpPr>
        <p:spPr>
          <a:xfrm>
            <a:off x="9717442" y="3193525"/>
            <a:ext cx="2179283" cy="2408621"/>
          </a:xfrm>
          <a:prstGeom prst="rect">
            <a:avLst/>
          </a:prstGeom>
          <a:solidFill>
            <a:schemeClr val="accent1">
              <a:lumMod val="20000"/>
              <a:lumOff val="80000"/>
            </a:schemeClr>
          </a:solidFill>
        </p:spPr>
        <p:txBody>
          <a:bodyPr lIns="0" tIns="108000" rIns="0" bIns="0">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PH" sz="1800" dirty="0"/>
              <a:t>Audit, coach, and celebrate so new habits hold and gains compound over time.</a:t>
            </a:r>
          </a:p>
          <a:p>
            <a:pPr marL="0" indent="0" algn="ctr">
              <a:buNone/>
            </a:pPr>
            <a:r>
              <a:rPr lang="en-PH" sz="1800" dirty="0"/>
              <a:t>Make it stick.</a:t>
            </a:r>
          </a:p>
        </p:txBody>
      </p:sp>
      <p:cxnSp>
        <p:nvCxnSpPr>
          <p:cNvPr id="51" name="Straight Connector 50">
            <a:extLst>
              <a:ext uri="{FF2B5EF4-FFF2-40B4-BE49-F238E27FC236}">
                <a16:creationId xmlns:a16="http://schemas.microsoft.com/office/drawing/2014/main" id="{B9431442-5044-49D8-96BC-2514B8EDD454}"/>
              </a:ext>
            </a:extLst>
          </p:cNvPr>
          <p:cNvCxnSpPr>
            <a:cxnSpLocks/>
          </p:cNvCxnSpPr>
          <p:nvPr/>
        </p:nvCxnSpPr>
        <p:spPr>
          <a:xfrm>
            <a:off x="9717442" y="3015442"/>
            <a:ext cx="2179283"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3" name="Group 2">
            <a:extLst>
              <a:ext uri="{FF2B5EF4-FFF2-40B4-BE49-F238E27FC236}">
                <a16:creationId xmlns:a16="http://schemas.microsoft.com/office/drawing/2014/main" id="{07CF7015-8D5B-4700-DD25-0A15F76603B4}"/>
              </a:ext>
            </a:extLst>
          </p:cNvPr>
          <p:cNvGrpSpPr/>
          <p:nvPr/>
        </p:nvGrpSpPr>
        <p:grpSpPr>
          <a:xfrm>
            <a:off x="10433022" y="1698752"/>
            <a:ext cx="748122" cy="748122"/>
            <a:chOff x="9717442" y="1473467"/>
            <a:chExt cx="666256" cy="666256"/>
          </a:xfrm>
        </p:grpSpPr>
        <p:sp>
          <p:nvSpPr>
            <p:cNvPr id="63" name="Google Shape;570;p7"/>
            <p:cNvSpPr/>
            <p:nvPr/>
          </p:nvSpPr>
          <p:spPr>
            <a:xfrm>
              <a:off x="9717442" y="1473467"/>
              <a:ext cx="666256" cy="666256"/>
            </a:xfrm>
            <a:custGeom>
              <a:avLst/>
              <a:gdLst/>
              <a:ahLst/>
              <a:cxnLst/>
              <a:rect l="l" t="t" r="r" b="b"/>
              <a:pathLst>
                <a:path w="10000" h="10000" extrusionOk="0">
                  <a:moveTo>
                    <a:pt x="4418" y="6307"/>
                  </a:moveTo>
                  <a:lnTo>
                    <a:pt x="3302" y="5191"/>
                  </a:lnTo>
                  <a:lnTo>
                    <a:pt x="3271" y="5157"/>
                  </a:lnTo>
                  <a:lnTo>
                    <a:pt x="3246" y="5119"/>
                  </a:lnTo>
                  <a:lnTo>
                    <a:pt x="3226" y="5078"/>
                  </a:lnTo>
                  <a:lnTo>
                    <a:pt x="3211" y="5035"/>
                  </a:lnTo>
                  <a:lnTo>
                    <a:pt x="3202" y="4990"/>
                  </a:lnTo>
                  <a:lnTo>
                    <a:pt x="3199" y="4944"/>
                  </a:lnTo>
                  <a:lnTo>
                    <a:pt x="3202" y="4898"/>
                  </a:lnTo>
                  <a:lnTo>
                    <a:pt x="3211" y="4853"/>
                  </a:lnTo>
                  <a:lnTo>
                    <a:pt x="3226" y="4810"/>
                  </a:lnTo>
                  <a:lnTo>
                    <a:pt x="3246" y="4769"/>
                  </a:lnTo>
                  <a:lnTo>
                    <a:pt x="3271" y="4731"/>
                  </a:lnTo>
                  <a:lnTo>
                    <a:pt x="3302" y="4697"/>
                  </a:lnTo>
                  <a:lnTo>
                    <a:pt x="3336" y="4666"/>
                  </a:lnTo>
                  <a:lnTo>
                    <a:pt x="3374" y="4641"/>
                  </a:lnTo>
                  <a:lnTo>
                    <a:pt x="3415" y="4621"/>
                  </a:lnTo>
                  <a:lnTo>
                    <a:pt x="3458" y="4606"/>
                  </a:lnTo>
                  <a:lnTo>
                    <a:pt x="3503" y="4597"/>
                  </a:lnTo>
                  <a:lnTo>
                    <a:pt x="3549" y="4594"/>
                  </a:lnTo>
                  <a:lnTo>
                    <a:pt x="3595" y="4597"/>
                  </a:lnTo>
                  <a:lnTo>
                    <a:pt x="3640" y="4606"/>
                  </a:lnTo>
                  <a:lnTo>
                    <a:pt x="3683" y="4621"/>
                  </a:lnTo>
                  <a:lnTo>
                    <a:pt x="3724" y="4641"/>
                  </a:lnTo>
                  <a:lnTo>
                    <a:pt x="3762" y="4666"/>
                  </a:lnTo>
                  <a:lnTo>
                    <a:pt x="3796" y="4697"/>
                  </a:lnTo>
                  <a:lnTo>
                    <a:pt x="4645" y="5545"/>
                  </a:lnTo>
                  <a:lnTo>
                    <a:pt x="6408" y="3489"/>
                  </a:lnTo>
                  <a:lnTo>
                    <a:pt x="6440" y="3456"/>
                  </a:lnTo>
                  <a:lnTo>
                    <a:pt x="6476" y="3428"/>
                  </a:lnTo>
                  <a:lnTo>
                    <a:pt x="6516" y="3405"/>
                  </a:lnTo>
                  <a:lnTo>
                    <a:pt x="6558" y="3387"/>
                  </a:lnTo>
                  <a:lnTo>
                    <a:pt x="6602" y="3375"/>
                  </a:lnTo>
                  <a:lnTo>
                    <a:pt x="6647" y="3368"/>
                  </a:lnTo>
                  <a:lnTo>
                    <a:pt x="6693" y="3368"/>
                  </a:lnTo>
                  <a:lnTo>
                    <a:pt x="6738" y="3373"/>
                  </a:lnTo>
                  <a:lnTo>
                    <a:pt x="6783" y="3384"/>
                  </a:lnTo>
                  <a:lnTo>
                    <a:pt x="6825" y="3401"/>
                  </a:lnTo>
                  <a:lnTo>
                    <a:pt x="6865" y="3424"/>
                  </a:lnTo>
                  <a:lnTo>
                    <a:pt x="6902" y="3451"/>
                  </a:lnTo>
                  <a:lnTo>
                    <a:pt x="6935" y="3483"/>
                  </a:lnTo>
                  <a:lnTo>
                    <a:pt x="6963" y="3519"/>
                  </a:lnTo>
                  <a:lnTo>
                    <a:pt x="6986" y="3559"/>
                  </a:lnTo>
                  <a:lnTo>
                    <a:pt x="7004" y="3601"/>
                  </a:lnTo>
                  <a:lnTo>
                    <a:pt x="7016" y="3645"/>
                  </a:lnTo>
                  <a:lnTo>
                    <a:pt x="7023" y="3690"/>
                  </a:lnTo>
                  <a:lnTo>
                    <a:pt x="7023" y="3736"/>
                  </a:lnTo>
                  <a:lnTo>
                    <a:pt x="7018" y="3781"/>
                  </a:lnTo>
                  <a:lnTo>
                    <a:pt x="7007" y="3826"/>
                  </a:lnTo>
                  <a:lnTo>
                    <a:pt x="6990" y="3868"/>
                  </a:lnTo>
                  <a:lnTo>
                    <a:pt x="6967" y="3908"/>
                  </a:lnTo>
                  <a:lnTo>
                    <a:pt x="6940" y="3945"/>
                  </a:lnTo>
                  <a:lnTo>
                    <a:pt x="4931" y="6288"/>
                  </a:lnTo>
                  <a:lnTo>
                    <a:pt x="4900" y="6320"/>
                  </a:lnTo>
                  <a:lnTo>
                    <a:pt x="4865" y="6347"/>
                  </a:lnTo>
                  <a:lnTo>
                    <a:pt x="4827" y="6370"/>
                  </a:lnTo>
                  <a:lnTo>
                    <a:pt x="4787" y="6388"/>
                  </a:lnTo>
                  <a:lnTo>
                    <a:pt x="4744" y="6401"/>
                  </a:lnTo>
                  <a:lnTo>
                    <a:pt x="4701" y="6408"/>
                  </a:lnTo>
                  <a:lnTo>
                    <a:pt x="4656" y="6410"/>
                  </a:lnTo>
                  <a:lnTo>
                    <a:pt x="4612" y="6406"/>
                  </a:lnTo>
                  <a:lnTo>
                    <a:pt x="4569" y="6397"/>
                  </a:lnTo>
                  <a:lnTo>
                    <a:pt x="4527" y="6382"/>
                  </a:lnTo>
                  <a:lnTo>
                    <a:pt x="4487" y="6362"/>
                  </a:lnTo>
                  <a:lnTo>
                    <a:pt x="4451" y="6337"/>
                  </a:lnTo>
                  <a:lnTo>
                    <a:pt x="4418" y="6307"/>
                  </a:ln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64" name="Google Shape;571;p7"/>
            <p:cNvSpPr/>
            <p:nvPr/>
          </p:nvSpPr>
          <p:spPr>
            <a:xfrm>
              <a:off x="9717442" y="1473467"/>
              <a:ext cx="666256" cy="666256"/>
            </a:xfrm>
            <a:custGeom>
              <a:avLst/>
              <a:gdLst/>
              <a:ahLst/>
              <a:cxnLst/>
              <a:rect l="l" t="t" r="r" b="b"/>
              <a:pathLst>
                <a:path w="10000" h="10000" extrusionOk="0">
                  <a:moveTo>
                    <a:pt x="4916" y="915"/>
                  </a:moveTo>
                  <a:lnTo>
                    <a:pt x="4949" y="905"/>
                  </a:lnTo>
                  <a:lnTo>
                    <a:pt x="4983" y="901"/>
                  </a:lnTo>
                  <a:lnTo>
                    <a:pt x="5017" y="901"/>
                  </a:lnTo>
                  <a:lnTo>
                    <a:pt x="5051" y="905"/>
                  </a:lnTo>
                  <a:lnTo>
                    <a:pt x="5084" y="915"/>
                  </a:lnTo>
                  <a:lnTo>
                    <a:pt x="8209" y="2031"/>
                  </a:lnTo>
                  <a:lnTo>
                    <a:pt x="8240" y="2044"/>
                  </a:lnTo>
                  <a:lnTo>
                    <a:pt x="8269" y="2062"/>
                  </a:lnTo>
                  <a:lnTo>
                    <a:pt x="8296" y="2083"/>
                  </a:lnTo>
                  <a:lnTo>
                    <a:pt x="8319" y="2108"/>
                  </a:lnTo>
                  <a:lnTo>
                    <a:pt x="8339" y="2136"/>
                  </a:lnTo>
                  <a:lnTo>
                    <a:pt x="8354" y="2167"/>
                  </a:lnTo>
                  <a:lnTo>
                    <a:pt x="8366" y="2199"/>
                  </a:lnTo>
                  <a:lnTo>
                    <a:pt x="8373" y="2232"/>
                  </a:lnTo>
                  <a:lnTo>
                    <a:pt x="8375" y="2266"/>
                  </a:lnTo>
                  <a:lnTo>
                    <a:pt x="8375" y="4833"/>
                  </a:lnTo>
                  <a:lnTo>
                    <a:pt x="8375" y="4845"/>
                  </a:lnTo>
                  <a:lnTo>
                    <a:pt x="8355" y="5264"/>
                  </a:lnTo>
                  <a:lnTo>
                    <a:pt x="8352" y="5288"/>
                  </a:lnTo>
                  <a:lnTo>
                    <a:pt x="8293" y="5684"/>
                  </a:lnTo>
                  <a:lnTo>
                    <a:pt x="8288" y="5709"/>
                  </a:lnTo>
                  <a:lnTo>
                    <a:pt x="8191" y="6082"/>
                  </a:lnTo>
                  <a:lnTo>
                    <a:pt x="8183" y="6107"/>
                  </a:lnTo>
                  <a:lnTo>
                    <a:pt x="8052" y="6459"/>
                  </a:lnTo>
                  <a:lnTo>
                    <a:pt x="8042" y="6482"/>
                  </a:lnTo>
                  <a:lnTo>
                    <a:pt x="7877" y="6813"/>
                  </a:lnTo>
                  <a:lnTo>
                    <a:pt x="7865" y="6835"/>
                  </a:lnTo>
                  <a:lnTo>
                    <a:pt x="7669" y="7145"/>
                  </a:lnTo>
                  <a:lnTo>
                    <a:pt x="7655" y="7164"/>
                  </a:lnTo>
                  <a:lnTo>
                    <a:pt x="7430" y="7455"/>
                  </a:lnTo>
                  <a:lnTo>
                    <a:pt x="7415" y="7472"/>
                  </a:lnTo>
                  <a:lnTo>
                    <a:pt x="7163" y="7744"/>
                  </a:lnTo>
                  <a:lnTo>
                    <a:pt x="7148" y="7758"/>
                  </a:lnTo>
                  <a:lnTo>
                    <a:pt x="6870" y="8012"/>
                  </a:lnTo>
                  <a:lnTo>
                    <a:pt x="6856" y="8024"/>
                  </a:lnTo>
                  <a:lnTo>
                    <a:pt x="6555" y="8260"/>
                  </a:lnTo>
                  <a:lnTo>
                    <a:pt x="6541" y="8270"/>
                  </a:lnTo>
                  <a:lnTo>
                    <a:pt x="6218" y="8490"/>
                  </a:lnTo>
                  <a:lnTo>
                    <a:pt x="6206" y="8498"/>
                  </a:lnTo>
                  <a:lnTo>
                    <a:pt x="5863" y="8702"/>
                  </a:lnTo>
                  <a:lnTo>
                    <a:pt x="5852" y="8708"/>
                  </a:lnTo>
                  <a:lnTo>
                    <a:pt x="5492" y="8897"/>
                  </a:lnTo>
                  <a:lnTo>
                    <a:pt x="5481" y="8902"/>
                  </a:lnTo>
                  <a:lnTo>
                    <a:pt x="5105" y="9077"/>
                  </a:lnTo>
                  <a:lnTo>
                    <a:pt x="5076" y="9088"/>
                  </a:lnTo>
                  <a:lnTo>
                    <a:pt x="5046" y="9096"/>
                  </a:lnTo>
                  <a:lnTo>
                    <a:pt x="5016" y="9100"/>
                  </a:lnTo>
                  <a:lnTo>
                    <a:pt x="4984" y="9100"/>
                  </a:lnTo>
                  <a:lnTo>
                    <a:pt x="4954" y="9096"/>
                  </a:lnTo>
                  <a:lnTo>
                    <a:pt x="4924" y="9088"/>
                  </a:lnTo>
                  <a:lnTo>
                    <a:pt x="4895" y="9077"/>
                  </a:lnTo>
                  <a:lnTo>
                    <a:pt x="4519" y="8902"/>
                  </a:lnTo>
                  <a:lnTo>
                    <a:pt x="4508" y="8897"/>
                  </a:lnTo>
                  <a:lnTo>
                    <a:pt x="4148" y="8708"/>
                  </a:lnTo>
                  <a:lnTo>
                    <a:pt x="4137" y="8702"/>
                  </a:lnTo>
                  <a:lnTo>
                    <a:pt x="3794" y="8498"/>
                  </a:lnTo>
                  <a:lnTo>
                    <a:pt x="3782" y="8490"/>
                  </a:lnTo>
                  <a:lnTo>
                    <a:pt x="3459" y="8270"/>
                  </a:lnTo>
                  <a:lnTo>
                    <a:pt x="3445" y="8260"/>
                  </a:lnTo>
                  <a:lnTo>
                    <a:pt x="3144" y="8024"/>
                  </a:lnTo>
                  <a:lnTo>
                    <a:pt x="3130" y="8012"/>
                  </a:lnTo>
                  <a:lnTo>
                    <a:pt x="2852" y="7758"/>
                  </a:lnTo>
                  <a:lnTo>
                    <a:pt x="2837" y="7744"/>
                  </a:lnTo>
                  <a:lnTo>
                    <a:pt x="2585" y="7472"/>
                  </a:lnTo>
                  <a:lnTo>
                    <a:pt x="2570" y="7455"/>
                  </a:lnTo>
                  <a:lnTo>
                    <a:pt x="2345" y="7164"/>
                  </a:lnTo>
                  <a:lnTo>
                    <a:pt x="2331" y="7145"/>
                  </a:lnTo>
                  <a:lnTo>
                    <a:pt x="2135" y="6835"/>
                  </a:lnTo>
                  <a:lnTo>
                    <a:pt x="2123" y="6813"/>
                  </a:lnTo>
                  <a:lnTo>
                    <a:pt x="1958" y="6482"/>
                  </a:lnTo>
                  <a:lnTo>
                    <a:pt x="1948" y="6459"/>
                  </a:lnTo>
                  <a:lnTo>
                    <a:pt x="1817" y="6107"/>
                  </a:lnTo>
                  <a:lnTo>
                    <a:pt x="1809" y="6082"/>
                  </a:lnTo>
                  <a:lnTo>
                    <a:pt x="1712" y="5709"/>
                  </a:lnTo>
                  <a:lnTo>
                    <a:pt x="1707" y="5684"/>
                  </a:lnTo>
                  <a:lnTo>
                    <a:pt x="1648" y="5288"/>
                  </a:lnTo>
                  <a:lnTo>
                    <a:pt x="1645" y="5264"/>
                  </a:lnTo>
                  <a:lnTo>
                    <a:pt x="1625" y="4845"/>
                  </a:lnTo>
                  <a:lnTo>
                    <a:pt x="1625" y="4833"/>
                  </a:lnTo>
                  <a:lnTo>
                    <a:pt x="1625" y="2266"/>
                  </a:lnTo>
                  <a:lnTo>
                    <a:pt x="1627" y="2232"/>
                  </a:lnTo>
                  <a:lnTo>
                    <a:pt x="1634" y="2199"/>
                  </a:lnTo>
                  <a:lnTo>
                    <a:pt x="1646" y="2167"/>
                  </a:lnTo>
                  <a:lnTo>
                    <a:pt x="1661" y="2136"/>
                  </a:lnTo>
                  <a:lnTo>
                    <a:pt x="1681" y="2108"/>
                  </a:lnTo>
                  <a:lnTo>
                    <a:pt x="1704" y="2083"/>
                  </a:lnTo>
                  <a:lnTo>
                    <a:pt x="1731" y="2062"/>
                  </a:lnTo>
                  <a:lnTo>
                    <a:pt x="1760" y="2044"/>
                  </a:lnTo>
                  <a:lnTo>
                    <a:pt x="1791" y="2031"/>
                  </a:lnTo>
                  <a:lnTo>
                    <a:pt x="4916" y="915"/>
                  </a:lnTo>
                  <a:close/>
                  <a:moveTo>
                    <a:pt x="5000" y="1415"/>
                  </a:moveTo>
                  <a:lnTo>
                    <a:pt x="2125" y="2442"/>
                  </a:lnTo>
                  <a:lnTo>
                    <a:pt x="2125" y="4827"/>
                  </a:lnTo>
                  <a:lnTo>
                    <a:pt x="2144" y="5227"/>
                  </a:lnTo>
                  <a:lnTo>
                    <a:pt x="2200" y="5597"/>
                  </a:lnTo>
                  <a:lnTo>
                    <a:pt x="2289" y="5944"/>
                  </a:lnTo>
                  <a:lnTo>
                    <a:pt x="2412" y="6271"/>
                  </a:lnTo>
                  <a:lnTo>
                    <a:pt x="2565" y="6578"/>
                  </a:lnTo>
                  <a:lnTo>
                    <a:pt x="2748" y="6867"/>
                  </a:lnTo>
                  <a:lnTo>
                    <a:pt x="2958" y="7140"/>
                  </a:lnTo>
                  <a:lnTo>
                    <a:pt x="3196" y="7396"/>
                  </a:lnTo>
                  <a:lnTo>
                    <a:pt x="3460" y="7636"/>
                  </a:lnTo>
                  <a:lnTo>
                    <a:pt x="3747" y="7861"/>
                  </a:lnTo>
                  <a:lnTo>
                    <a:pt x="4057" y="8072"/>
                  </a:lnTo>
                  <a:lnTo>
                    <a:pt x="4387" y="8269"/>
                  </a:lnTo>
                  <a:lnTo>
                    <a:pt x="4735" y="8451"/>
                  </a:lnTo>
                  <a:lnTo>
                    <a:pt x="5000" y="8574"/>
                  </a:lnTo>
                  <a:lnTo>
                    <a:pt x="5265" y="8451"/>
                  </a:lnTo>
                  <a:lnTo>
                    <a:pt x="5613" y="8269"/>
                  </a:lnTo>
                  <a:lnTo>
                    <a:pt x="5943" y="8072"/>
                  </a:lnTo>
                  <a:lnTo>
                    <a:pt x="6253" y="7861"/>
                  </a:lnTo>
                  <a:lnTo>
                    <a:pt x="6540" y="7636"/>
                  </a:lnTo>
                  <a:lnTo>
                    <a:pt x="6804" y="7396"/>
                  </a:lnTo>
                  <a:lnTo>
                    <a:pt x="7042" y="7140"/>
                  </a:lnTo>
                  <a:lnTo>
                    <a:pt x="7252" y="6867"/>
                  </a:lnTo>
                  <a:lnTo>
                    <a:pt x="7435" y="6578"/>
                  </a:lnTo>
                  <a:lnTo>
                    <a:pt x="7588" y="6271"/>
                  </a:lnTo>
                  <a:lnTo>
                    <a:pt x="7711" y="5944"/>
                  </a:lnTo>
                  <a:lnTo>
                    <a:pt x="7800" y="5597"/>
                  </a:lnTo>
                  <a:lnTo>
                    <a:pt x="7856" y="5227"/>
                  </a:lnTo>
                  <a:lnTo>
                    <a:pt x="7875" y="4827"/>
                  </a:lnTo>
                  <a:lnTo>
                    <a:pt x="7875" y="2442"/>
                  </a:lnTo>
                  <a:lnTo>
                    <a:pt x="5000" y="1415"/>
                  </a:lnTo>
                  <a:close/>
                </a:path>
              </a:pathLst>
            </a:custGeom>
            <a:solidFill>
              <a:schemeClr val="accent1">
                <a:lumMod val="50000"/>
              </a:scheme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sp>
        <p:nvSpPr>
          <p:cNvPr id="2" name="Footer Placeholder 1">
            <a:extLst>
              <a:ext uri="{FF2B5EF4-FFF2-40B4-BE49-F238E27FC236}">
                <a16:creationId xmlns:a16="http://schemas.microsoft.com/office/drawing/2014/main" id="{23192C7C-AB12-80AE-B211-D7EE487FC60F}"/>
              </a:ext>
            </a:extLst>
          </p:cNvPr>
          <p:cNvSpPr>
            <a:spLocks noGrp="1"/>
          </p:cNvSpPr>
          <p:nvPr>
            <p:ph type="ftr" sz="quarter" idx="11"/>
          </p:nvPr>
        </p:nvSpPr>
        <p:spPr/>
        <p:txBody>
          <a:bodyPr/>
          <a:lstStyle/>
          <a:p>
            <a:endParaRPr lang="en-PH" dirty="0"/>
          </a:p>
        </p:txBody>
      </p:sp>
    </p:spTree>
    <p:extLst>
      <p:ext uri="{BB962C8B-B14F-4D97-AF65-F5344CB8AC3E}">
        <p14:creationId xmlns:p14="http://schemas.microsoft.com/office/powerpoint/2010/main" val="22974543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5833BB-2C05-A11F-1336-68CCF8D3D455}"/>
            </a:ext>
          </a:extLst>
        </p:cNvPr>
        <p:cNvGrpSpPr/>
        <p:nvPr/>
      </p:nvGrpSpPr>
      <p:grpSpPr>
        <a:xfrm>
          <a:off x="0" y="0"/>
          <a:ext cx="0" cy="0"/>
          <a:chOff x="0" y="0"/>
          <a:chExt cx="0" cy="0"/>
        </a:xfrm>
      </p:grpSpPr>
      <p:pic>
        <p:nvPicPr>
          <p:cNvPr id="11" name="Picture Placeholder 10">
            <a:extLst>
              <a:ext uri="{FF2B5EF4-FFF2-40B4-BE49-F238E27FC236}">
                <a16:creationId xmlns:a16="http://schemas.microsoft.com/office/drawing/2014/main" id="{A48473A0-243A-B864-CBE8-464F29ADF520}"/>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a:stretch>
            <a:fillRect/>
          </a:stretch>
        </p:blipFill>
        <p:spPr>
          <a:prstGeom prst="rect">
            <a:avLst/>
          </a:prstGeom>
        </p:spPr>
      </p:pic>
      <p:sp>
        <p:nvSpPr>
          <p:cNvPr id="4" name="Title 3">
            <a:extLst>
              <a:ext uri="{FF2B5EF4-FFF2-40B4-BE49-F238E27FC236}">
                <a16:creationId xmlns:a16="http://schemas.microsoft.com/office/drawing/2014/main" id="{DC9AB0E8-2559-BD57-AF32-1365BF851DF9}"/>
              </a:ext>
            </a:extLst>
          </p:cNvPr>
          <p:cNvSpPr>
            <a:spLocks noGrp="1"/>
          </p:cNvSpPr>
          <p:nvPr>
            <p:ph type="title"/>
          </p:nvPr>
        </p:nvSpPr>
        <p:spPr/>
        <p:txBody>
          <a:bodyPr/>
          <a:lstStyle/>
          <a:p>
            <a:r>
              <a:rPr lang="en-US" dirty="0"/>
              <a:t>Think in Value Streams</a:t>
            </a:r>
          </a:p>
        </p:txBody>
      </p:sp>
      <p:sp>
        <p:nvSpPr>
          <p:cNvPr id="6" name="Text Placeholder 10">
            <a:extLst>
              <a:ext uri="{FF2B5EF4-FFF2-40B4-BE49-F238E27FC236}">
                <a16:creationId xmlns:a16="http://schemas.microsoft.com/office/drawing/2014/main" id="{26DA0D32-878B-1260-82F3-47C1AA32F9F5}"/>
              </a:ext>
            </a:extLst>
          </p:cNvPr>
          <p:cNvSpPr txBox="1">
            <a:spLocks/>
          </p:cNvSpPr>
          <p:nvPr/>
        </p:nvSpPr>
        <p:spPr>
          <a:xfrm>
            <a:off x="4931515" y="2269017"/>
            <a:ext cx="6751290" cy="3953244"/>
          </a:xfrm>
          <a:prstGeom prst="rect">
            <a:avLst/>
          </a:prstGeom>
        </p:spPr>
        <p:txBody>
          <a:bodyPr lIns="0" tIns="0" rIns="0" bIns="0">
            <a:normAutofit/>
          </a:bodyPr>
          <a:lstStyle>
            <a:lvl1pPr marL="228600" indent="-228600" algn="l" defTabSz="914400" rtl="0" eaLnBrk="1" latinLnBrk="0" hangingPunct="1">
              <a:lnSpc>
                <a:spcPct val="90000"/>
              </a:lnSpc>
              <a:spcBef>
                <a:spcPts val="1000"/>
              </a:spcBef>
              <a:buClr>
                <a:srgbClr val="28B974"/>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800" dirty="0"/>
              <a:t>Most waste hides in the white space between departments, not inside them. When we map an entire value stream, from customer order to delivery, we usually find work spends far more time waiting than being worked on.</a:t>
            </a:r>
          </a:p>
          <a:p>
            <a:pPr marL="541338" indent="-182563">
              <a:buClr>
                <a:schemeClr val="tx1"/>
              </a:buClr>
            </a:pPr>
            <a:r>
              <a:rPr lang="en-PH" sz="1800" b="1" dirty="0"/>
              <a:t>We map the whole flow</a:t>
            </a:r>
            <a:r>
              <a:rPr lang="en-PH" sz="1800" dirty="0"/>
              <a:t>, end to end, before improving any single part of it.</a:t>
            </a:r>
          </a:p>
          <a:p>
            <a:pPr marL="541338" indent="-182563">
              <a:buClr>
                <a:schemeClr val="tx1"/>
              </a:buClr>
            </a:pPr>
            <a:r>
              <a:rPr lang="en-PH" sz="1800" b="1" dirty="0"/>
              <a:t>We measure value-add time </a:t>
            </a:r>
            <a:r>
              <a:rPr lang="en-PH" sz="1800" dirty="0"/>
              <a:t>against total lead time, often under ten percent.</a:t>
            </a:r>
          </a:p>
          <a:p>
            <a:pPr marL="541338" indent="-182563">
              <a:buClr>
                <a:schemeClr val="tx1"/>
              </a:buClr>
            </a:pPr>
            <a:r>
              <a:rPr lang="en-PH" sz="1800" b="1" dirty="0"/>
              <a:t>We target the queues and handoffs first</a:t>
            </a:r>
            <a:r>
              <a:rPr lang="en-PH" sz="1800" dirty="0"/>
              <a:t>, where the biggest, fastest gains live.</a:t>
            </a:r>
          </a:p>
          <a:p>
            <a:pPr marL="541338" indent="-182563">
              <a:buClr>
                <a:schemeClr val="tx1"/>
              </a:buClr>
            </a:pPr>
            <a:r>
              <a:rPr lang="en-PH" sz="1800" b="1" dirty="0"/>
              <a:t>We redesign for flow</a:t>
            </a:r>
            <a:r>
              <a:rPr lang="en-PH" sz="1800" dirty="0"/>
              <a:t>, then standardize the new stream so it holds.</a:t>
            </a:r>
          </a:p>
        </p:txBody>
      </p:sp>
      <p:sp>
        <p:nvSpPr>
          <p:cNvPr id="9" name="Text Placeholder 19">
            <a:extLst>
              <a:ext uri="{FF2B5EF4-FFF2-40B4-BE49-F238E27FC236}">
                <a16:creationId xmlns:a16="http://schemas.microsoft.com/office/drawing/2014/main" id="{090F3454-B0C9-1C81-40D4-310A4D0E402C}"/>
              </a:ext>
            </a:extLst>
          </p:cNvPr>
          <p:cNvSpPr txBox="1">
            <a:spLocks/>
          </p:cNvSpPr>
          <p:nvPr/>
        </p:nvSpPr>
        <p:spPr>
          <a:xfrm>
            <a:off x="4931515" y="1445954"/>
            <a:ext cx="6751290" cy="428858"/>
          </a:xfrm>
          <a:prstGeom prst="rect">
            <a:avLst/>
          </a:prstGeom>
        </p:spPr>
        <p:txBody>
          <a:bodyPr lIns="0" tIns="0" rIns="0" bIns="0" anchor="b">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2000" b="1" dirty="0"/>
              <a:t>End-to-end</a:t>
            </a:r>
          </a:p>
        </p:txBody>
      </p:sp>
      <p:cxnSp>
        <p:nvCxnSpPr>
          <p:cNvPr id="10" name="Straight Connector 9">
            <a:extLst>
              <a:ext uri="{FF2B5EF4-FFF2-40B4-BE49-F238E27FC236}">
                <a16:creationId xmlns:a16="http://schemas.microsoft.com/office/drawing/2014/main" id="{69BD888D-D005-CBBC-E858-8EEC8D949AA6}"/>
              </a:ext>
            </a:extLst>
          </p:cNvPr>
          <p:cNvCxnSpPr>
            <a:cxnSpLocks/>
          </p:cNvCxnSpPr>
          <p:nvPr/>
        </p:nvCxnSpPr>
        <p:spPr>
          <a:xfrm>
            <a:off x="4931824" y="2004097"/>
            <a:ext cx="588643"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 name="Slide Number Placeholder 1">
            <a:extLst>
              <a:ext uri="{FF2B5EF4-FFF2-40B4-BE49-F238E27FC236}">
                <a16:creationId xmlns:a16="http://schemas.microsoft.com/office/drawing/2014/main" id="{3A1F86B7-1162-848F-AD5B-FA2D8F46E231}"/>
              </a:ext>
            </a:extLst>
          </p:cNvPr>
          <p:cNvSpPr>
            <a:spLocks noGrp="1"/>
          </p:cNvSpPr>
          <p:nvPr>
            <p:ph type="sldNum" sz="quarter" idx="12"/>
          </p:nvPr>
        </p:nvSpPr>
        <p:spPr/>
        <p:txBody>
          <a:bodyPr/>
          <a:lstStyle/>
          <a:p>
            <a:fld id="{0643C082-6B26-4A67-AAC0-3138D6D4DA1D}" type="slidenum">
              <a:rPr lang="en-PH" smtClean="0"/>
              <a:t>23</a:t>
            </a:fld>
            <a:endParaRPr lang="en-PH" dirty="0"/>
          </a:p>
        </p:txBody>
      </p:sp>
      <p:sp>
        <p:nvSpPr>
          <p:cNvPr id="3" name="Footer Placeholder 2">
            <a:extLst>
              <a:ext uri="{FF2B5EF4-FFF2-40B4-BE49-F238E27FC236}">
                <a16:creationId xmlns:a16="http://schemas.microsoft.com/office/drawing/2014/main" id="{32D4A849-BBF1-BAE7-9EAD-13CFAE5343B2}"/>
              </a:ext>
            </a:extLst>
          </p:cNvPr>
          <p:cNvSpPr>
            <a:spLocks noGrp="1"/>
          </p:cNvSpPr>
          <p:nvPr>
            <p:ph type="ftr" sz="quarter" idx="11"/>
          </p:nvPr>
        </p:nvSpPr>
        <p:spPr/>
        <p:txBody>
          <a:bodyPr/>
          <a:lstStyle/>
          <a:p>
            <a:endParaRPr lang="en-PH" dirty="0"/>
          </a:p>
        </p:txBody>
      </p:sp>
    </p:spTree>
    <p:extLst>
      <p:ext uri="{BB962C8B-B14F-4D97-AF65-F5344CB8AC3E}">
        <p14:creationId xmlns:p14="http://schemas.microsoft.com/office/powerpoint/2010/main" val="7499093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5E968A0-6D60-4F6A-A768-7A802E7B2478}"/>
              </a:ext>
            </a:extLst>
          </p:cNvPr>
          <p:cNvPicPr>
            <a:picLocks noChangeAspect="1"/>
          </p:cNvPicPr>
          <p:nvPr/>
        </p:nvPicPr>
        <p:blipFill>
          <a:blip r:embed="rId2">
            <a:extLst>
              <a:ext uri="{28A0092B-C50C-407E-A947-70E740481C1C}">
                <a14:useLocalDpi xmlns:a14="http://schemas.microsoft.com/office/drawing/2010/main" val="0"/>
              </a:ext>
            </a:extLst>
          </a:blip>
          <a:srcRect t="8033" b="8033"/>
          <a:stretch/>
        </p:blipFill>
        <p:spPr>
          <a:xfrm>
            <a:off x="0" y="-15240"/>
            <a:ext cx="12192000" cy="6873240"/>
          </a:xfrm>
          <a:prstGeom prst="rect">
            <a:avLst/>
          </a:prstGeom>
        </p:spPr>
      </p:pic>
      <p:sp>
        <p:nvSpPr>
          <p:cNvPr id="6" name="Rectangle 5">
            <a:extLst>
              <a:ext uri="{FF2B5EF4-FFF2-40B4-BE49-F238E27FC236}">
                <a16:creationId xmlns:a16="http://schemas.microsoft.com/office/drawing/2014/main" id="{19BEF4FA-D66C-4565-962F-A79B9B6C292A}"/>
              </a:ext>
            </a:extLst>
          </p:cNvPr>
          <p:cNvSpPr/>
          <p:nvPr/>
        </p:nvSpPr>
        <p:spPr>
          <a:xfrm>
            <a:off x="589936" y="701040"/>
            <a:ext cx="11104552" cy="5485418"/>
          </a:xfrm>
          <a:prstGeom prst="rect">
            <a:avLst/>
          </a:prstGeom>
          <a:solidFill>
            <a:schemeClr val="bg1">
              <a:lumMod val="10000"/>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2" name="Title 1">
            <a:extLst>
              <a:ext uri="{FF2B5EF4-FFF2-40B4-BE49-F238E27FC236}">
                <a16:creationId xmlns:a16="http://schemas.microsoft.com/office/drawing/2014/main" id="{6E18DB9E-DCC1-4565-BBA6-8136853DD166}"/>
              </a:ext>
            </a:extLst>
          </p:cNvPr>
          <p:cNvSpPr>
            <a:spLocks noGrp="1"/>
          </p:cNvSpPr>
          <p:nvPr>
            <p:ph type="title"/>
          </p:nvPr>
        </p:nvSpPr>
        <p:spPr>
          <a:xfrm>
            <a:off x="925216" y="1137633"/>
            <a:ext cx="10489544" cy="578772"/>
          </a:xfrm>
        </p:spPr>
        <p:txBody>
          <a:bodyPr/>
          <a:lstStyle/>
          <a:p>
            <a:r>
              <a:rPr lang="en-US" dirty="0">
                <a:solidFill>
                  <a:schemeClr val="bg1"/>
                </a:solidFill>
              </a:rPr>
              <a:t>From Problem to Result</a:t>
            </a:r>
          </a:p>
        </p:txBody>
      </p:sp>
      <p:sp>
        <p:nvSpPr>
          <p:cNvPr id="7" name="TextBox 6">
            <a:extLst>
              <a:ext uri="{FF2B5EF4-FFF2-40B4-BE49-F238E27FC236}">
                <a16:creationId xmlns:a16="http://schemas.microsoft.com/office/drawing/2014/main" id="{F3BA78A7-50E3-4660-8C63-AA8E5D79217C}"/>
              </a:ext>
            </a:extLst>
          </p:cNvPr>
          <p:cNvSpPr txBox="1"/>
          <p:nvPr/>
        </p:nvSpPr>
        <p:spPr>
          <a:xfrm>
            <a:off x="925214" y="4000696"/>
            <a:ext cx="3249990" cy="1821370"/>
          </a:xfrm>
          <a:prstGeom prst="rect">
            <a:avLst/>
          </a:prstGeom>
          <a:noFill/>
        </p:spPr>
        <p:txBody>
          <a:bodyPr wrap="square" lIns="0" tIns="0" rIns="0" bIns="0" rtlCol="0">
            <a:normAutofit/>
          </a:bodyPr>
          <a:lstStyle/>
          <a:p>
            <a:r>
              <a:rPr lang="en-PH" dirty="0">
                <a:solidFill>
                  <a:schemeClr val="bg1"/>
                </a:solidFill>
              </a:rPr>
              <a:t>Start with a problem worth solving: a real gap between current and target performance, sized in dollars and agreed by leadership.</a:t>
            </a:r>
          </a:p>
        </p:txBody>
      </p:sp>
      <p:sp>
        <p:nvSpPr>
          <p:cNvPr id="8" name="Text Placeholder 19">
            <a:extLst>
              <a:ext uri="{FF2B5EF4-FFF2-40B4-BE49-F238E27FC236}">
                <a16:creationId xmlns:a16="http://schemas.microsoft.com/office/drawing/2014/main" id="{16F3E9FB-6B92-4311-8E6F-45DD33B1A84B}"/>
              </a:ext>
            </a:extLst>
          </p:cNvPr>
          <p:cNvSpPr txBox="1">
            <a:spLocks/>
          </p:cNvSpPr>
          <p:nvPr/>
        </p:nvSpPr>
        <p:spPr>
          <a:xfrm>
            <a:off x="925215" y="3196600"/>
            <a:ext cx="3249990" cy="428858"/>
          </a:xfrm>
          <a:prstGeom prst="rect">
            <a:avLst/>
          </a:prstGeom>
        </p:spPr>
        <p:txBody>
          <a:bodyPr lIns="0" tIns="0" rIns="0" bIns="0" anchor="b">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2400" b="1" dirty="0">
                <a:solidFill>
                  <a:schemeClr val="bg1"/>
                </a:solidFill>
              </a:rPr>
              <a:t>Frame it</a:t>
            </a:r>
          </a:p>
        </p:txBody>
      </p:sp>
      <p:cxnSp>
        <p:nvCxnSpPr>
          <p:cNvPr id="9" name="Straight Connector 8">
            <a:extLst>
              <a:ext uri="{FF2B5EF4-FFF2-40B4-BE49-F238E27FC236}">
                <a16:creationId xmlns:a16="http://schemas.microsoft.com/office/drawing/2014/main" id="{CDF30BFE-1B41-44D4-A6A8-4AC3AA7C5B48}"/>
              </a:ext>
            </a:extLst>
          </p:cNvPr>
          <p:cNvCxnSpPr>
            <a:cxnSpLocks/>
          </p:cNvCxnSpPr>
          <p:nvPr/>
        </p:nvCxnSpPr>
        <p:spPr>
          <a:xfrm>
            <a:off x="925568" y="3754743"/>
            <a:ext cx="673766"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Text Placeholder 19">
            <a:extLst>
              <a:ext uri="{FF2B5EF4-FFF2-40B4-BE49-F238E27FC236}">
                <a16:creationId xmlns:a16="http://schemas.microsoft.com/office/drawing/2014/main" id="{65338B36-428F-43A7-98F5-3EE4B6F87905}"/>
              </a:ext>
            </a:extLst>
          </p:cNvPr>
          <p:cNvSpPr txBox="1">
            <a:spLocks/>
          </p:cNvSpPr>
          <p:nvPr/>
        </p:nvSpPr>
        <p:spPr>
          <a:xfrm>
            <a:off x="925215" y="2240149"/>
            <a:ext cx="1196052" cy="843052"/>
          </a:xfrm>
          <a:prstGeom prst="rect">
            <a:avLst/>
          </a:prstGeom>
        </p:spPr>
        <p:txBody>
          <a:bodyPr lIns="0" tIns="0" rIns="0" bIns="0" anchor="b">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5400" b="1" dirty="0">
                <a:solidFill>
                  <a:schemeClr val="accent2">
                    <a:lumMod val="60000"/>
                    <a:lumOff val="40000"/>
                  </a:schemeClr>
                </a:solidFill>
              </a:rPr>
              <a:t>01</a:t>
            </a:r>
          </a:p>
        </p:txBody>
      </p:sp>
      <p:sp>
        <p:nvSpPr>
          <p:cNvPr id="14" name="TextBox 13">
            <a:extLst>
              <a:ext uri="{FF2B5EF4-FFF2-40B4-BE49-F238E27FC236}">
                <a16:creationId xmlns:a16="http://schemas.microsoft.com/office/drawing/2014/main" id="{5DC02EE5-77E9-4EF9-9DA5-B3B17A2E2D28}"/>
              </a:ext>
            </a:extLst>
          </p:cNvPr>
          <p:cNvSpPr txBox="1"/>
          <p:nvPr/>
        </p:nvSpPr>
        <p:spPr>
          <a:xfrm>
            <a:off x="4544990" y="4000696"/>
            <a:ext cx="3249990" cy="1821370"/>
          </a:xfrm>
          <a:prstGeom prst="rect">
            <a:avLst/>
          </a:prstGeom>
          <a:noFill/>
        </p:spPr>
        <p:txBody>
          <a:bodyPr wrap="square" lIns="0" tIns="0" rIns="0" bIns="0" rtlCol="0">
            <a:normAutofit/>
          </a:bodyPr>
          <a:lstStyle/>
          <a:p>
            <a:r>
              <a:rPr lang="en-PH" dirty="0">
                <a:solidFill>
                  <a:schemeClr val="bg1"/>
                </a:solidFill>
              </a:rPr>
              <a:t>Work the root cause with the people closest to it, test countermeasures fast, and prove the gain with before-and-after data.</a:t>
            </a:r>
          </a:p>
        </p:txBody>
      </p:sp>
      <p:sp>
        <p:nvSpPr>
          <p:cNvPr id="15" name="Text Placeholder 19">
            <a:extLst>
              <a:ext uri="{FF2B5EF4-FFF2-40B4-BE49-F238E27FC236}">
                <a16:creationId xmlns:a16="http://schemas.microsoft.com/office/drawing/2014/main" id="{72CEDD37-2DC1-42DF-A7EC-287806AE4BA1}"/>
              </a:ext>
            </a:extLst>
          </p:cNvPr>
          <p:cNvSpPr txBox="1">
            <a:spLocks/>
          </p:cNvSpPr>
          <p:nvPr/>
        </p:nvSpPr>
        <p:spPr>
          <a:xfrm>
            <a:off x="4544991" y="3196600"/>
            <a:ext cx="3249990" cy="428858"/>
          </a:xfrm>
          <a:prstGeom prst="rect">
            <a:avLst/>
          </a:prstGeom>
        </p:spPr>
        <p:txBody>
          <a:bodyPr lIns="0" tIns="0" rIns="0" bIns="0" anchor="b">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2400" b="1" dirty="0">
                <a:solidFill>
                  <a:schemeClr val="bg1"/>
                </a:solidFill>
              </a:rPr>
              <a:t>Solve it</a:t>
            </a:r>
          </a:p>
        </p:txBody>
      </p:sp>
      <p:cxnSp>
        <p:nvCxnSpPr>
          <p:cNvPr id="16" name="Straight Connector 15">
            <a:extLst>
              <a:ext uri="{FF2B5EF4-FFF2-40B4-BE49-F238E27FC236}">
                <a16:creationId xmlns:a16="http://schemas.microsoft.com/office/drawing/2014/main" id="{BBB18613-9DB4-48F4-A9AB-B75A1006127F}"/>
              </a:ext>
            </a:extLst>
          </p:cNvPr>
          <p:cNvCxnSpPr>
            <a:cxnSpLocks/>
          </p:cNvCxnSpPr>
          <p:nvPr/>
        </p:nvCxnSpPr>
        <p:spPr>
          <a:xfrm>
            <a:off x="4545344" y="3754743"/>
            <a:ext cx="673766"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7" name="Text Placeholder 19">
            <a:extLst>
              <a:ext uri="{FF2B5EF4-FFF2-40B4-BE49-F238E27FC236}">
                <a16:creationId xmlns:a16="http://schemas.microsoft.com/office/drawing/2014/main" id="{6461C935-5D83-40D8-B339-EC2007D2B733}"/>
              </a:ext>
            </a:extLst>
          </p:cNvPr>
          <p:cNvSpPr txBox="1">
            <a:spLocks/>
          </p:cNvSpPr>
          <p:nvPr/>
        </p:nvSpPr>
        <p:spPr>
          <a:xfrm>
            <a:off x="4544991" y="2240149"/>
            <a:ext cx="1196052" cy="843052"/>
          </a:xfrm>
          <a:prstGeom prst="rect">
            <a:avLst/>
          </a:prstGeom>
        </p:spPr>
        <p:txBody>
          <a:bodyPr lIns="0" tIns="0" rIns="0" bIns="0" anchor="b">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5400" b="1" dirty="0">
                <a:solidFill>
                  <a:schemeClr val="accent2">
                    <a:lumMod val="60000"/>
                    <a:lumOff val="40000"/>
                  </a:schemeClr>
                </a:solidFill>
              </a:rPr>
              <a:t>02</a:t>
            </a:r>
          </a:p>
        </p:txBody>
      </p:sp>
      <p:sp>
        <p:nvSpPr>
          <p:cNvPr id="20" name="TextBox 19">
            <a:extLst>
              <a:ext uri="{FF2B5EF4-FFF2-40B4-BE49-F238E27FC236}">
                <a16:creationId xmlns:a16="http://schemas.microsoft.com/office/drawing/2014/main" id="{B29F1C13-7C30-4C60-AF8B-932E1756C8AE}"/>
              </a:ext>
            </a:extLst>
          </p:cNvPr>
          <p:cNvSpPr txBox="1"/>
          <p:nvPr/>
        </p:nvSpPr>
        <p:spPr>
          <a:xfrm>
            <a:off x="8164766" y="4000696"/>
            <a:ext cx="3249990" cy="1821370"/>
          </a:xfrm>
          <a:prstGeom prst="rect">
            <a:avLst/>
          </a:prstGeom>
          <a:noFill/>
        </p:spPr>
        <p:txBody>
          <a:bodyPr wrap="square" lIns="0" tIns="0" rIns="0" bIns="0" rtlCol="0">
            <a:normAutofit/>
          </a:bodyPr>
          <a:lstStyle/>
          <a:p>
            <a:r>
              <a:rPr lang="en-PH" dirty="0">
                <a:solidFill>
                  <a:schemeClr val="bg1"/>
                </a:solidFill>
              </a:rPr>
              <a:t>Lock in the new standard, share it across sites, and bank the result in the operating plan so it can't quietly erode.</a:t>
            </a:r>
          </a:p>
        </p:txBody>
      </p:sp>
      <p:sp>
        <p:nvSpPr>
          <p:cNvPr id="21" name="Text Placeholder 19">
            <a:extLst>
              <a:ext uri="{FF2B5EF4-FFF2-40B4-BE49-F238E27FC236}">
                <a16:creationId xmlns:a16="http://schemas.microsoft.com/office/drawing/2014/main" id="{27D84117-3B84-4C39-9CDF-ECCDA37E2FF3}"/>
              </a:ext>
            </a:extLst>
          </p:cNvPr>
          <p:cNvSpPr txBox="1">
            <a:spLocks/>
          </p:cNvSpPr>
          <p:nvPr/>
        </p:nvSpPr>
        <p:spPr>
          <a:xfrm>
            <a:off x="8164767" y="3196600"/>
            <a:ext cx="3249990" cy="428858"/>
          </a:xfrm>
          <a:prstGeom prst="rect">
            <a:avLst/>
          </a:prstGeom>
        </p:spPr>
        <p:txBody>
          <a:bodyPr lIns="0" tIns="0" rIns="0" bIns="0" anchor="b">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2400" b="1" dirty="0">
                <a:solidFill>
                  <a:schemeClr val="bg1"/>
                </a:solidFill>
              </a:rPr>
              <a:t>Sustain it</a:t>
            </a:r>
          </a:p>
        </p:txBody>
      </p:sp>
      <p:cxnSp>
        <p:nvCxnSpPr>
          <p:cNvPr id="22" name="Straight Connector 21">
            <a:extLst>
              <a:ext uri="{FF2B5EF4-FFF2-40B4-BE49-F238E27FC236}">
                <a16:creationId xmlns:a16="http://schemas.microsoft.com/office/drawing/2014/main" id="{E5DEF4AC-C3DC-4613-AD39-8555EE0050AB}"/>
              </a:ext>
            </a:extLst>
          </p:cNvPr>
          <p:cNvCxnSpPr>
            <a:cxnSpLocks/>
          </p:cNvCxnSpPr>
          <p:nvPr/>
        </p:nvCxnSpPr>
        <p:spPr>
          <a:xfrm>
            <a:off x="8165120" y="3754743"/>
            <a:ext cx="673766"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3" name="Text Placeholder 19">
            <a:extLst>
              <a:ext uri="{FF2B5EF4-FFF2-40B4-BE49-F238E27FC236}">
                <a16:creationId xmlns:a16="http://schemas.microsoft.com/office/drawing/2014/main" id="{DEA3FDA2-1A22-4367-AE99-A29470CF3B6D}"/>
              </a:ext>
            </a:extLst>
          </p:cNvPr>
          <p:cNvSpPr txBox="1">
            <a:spLocks/>
          </p:cNvSpPr>
          <p:nvPr/>
        </p:nvSpPr>
        <p:spPr>
          <a:xfrm>
            <a:off x="8164767" y="2240149"/>
            <a:ext cx="1196052" cy="843052"/>
          </a:xfrm>
          <a:prstGeom prst="rect">
            <a:avLst/>
          </a:prstGeom>
        </p:spPr>
        <p:txBody>
          <a:bodyPr lIns="0" tIns="0" rIns="0" bIns="0" anchor="b">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5400" b="1" dirty="0">
                <a:solidFill>
                  <a:schemeClr val="accent2">
                    <a:lumMod val="60000"/>
                    <a:lumOff val="40000"/>
                  </a:schemeClr>
                </a:solidFill>
              </a:rPr>
              <a:t>03</a:t>
            </a:r>
          </a:p>
        </p:txBody>
      </p:sp>
      <p:sp>
        <p:nvSpPr>
          <p:cNvPr id="3" name="Slide Number Placeholder 2">
            <a:extLst>
              <a:ext uri="{FF2B5EF4-FFF2-40B4-BE49-F238E27FC236}">
                <a16:creationId xmlns:a16="http://schemas.microsoft.com/office/drawing/2014/main" id="{430C14B2-BB29-7C80-2E94-52C0D888033C}"/>
              </a:ext>
            </a:extLst>
          </p:cNvPr>
          <p:cNvSpPr>
            <a:spLocks noGrp="1"/>
          </p:cNvSpPr>
          <p:nvPr>
            <p:ph type="sldNum" sz="quarter" idx="12"/>
          </p:nvPr>
        </p:nvSpPr>
        <p:spPr/>
        <p:txBody>
          <a:bodyPr/>
          <a:lstStyle/>
          <a:p>
            <a:fld id="{0643C082-6B26-4A67-AAC0-3138D6D4DA1D}" type="slidenum">
              <a:rPr lang="en-PH" smtClean="0"/>
              <a:t>24</a:t>
            </a:fld>
            <a:endParaRPr lang="en-PH" dirty="0"/>
          </a:p>
        </p:txBody>
      </p:sp>
      <p:sp>
        <p:nvSpPr>
          <p:cNvPr id="4" name="Footer Placeholder 3">
            <a:extLst>
              <a:ext uri="{FF2B5EF4-FFF2-40B4-BE49-F238E27FC236}">
                <a16:creationId xmlns:a16="http://schemas.microsoft.com/office/drawing/2014/main" id="{51E2E7A4-F954-BE04-69F3-643DD339C319}"/>
              </a:ext>
            </a:extLst>
          </p:cNvPr>
          <p:cNvSpPr>
            <a:spLocks noGrp="1"/>
          </p:cNvSpPr>
          <p:nvPr>
            <p:ph type="ftr" sz="quarter" idx="11"/>
          </p:nvPr>
        </p:nvSpPr>
        <p:spPr/>
        <p:txBody>
          <a:bodyPr/>
          <a:lstStyle/>
          <a:p>
            <a:endParaRPr lang="en-PH" dirty="0"/>
          </a:p>
        </p:txBody>
      </p:sp>
    </p:spTree>
    <p:extLst>
      <p:ext uri="{BB962C8B-B14F-4D97-AF65-F5344CB8AC3E}">
        <p14:creationId xmlns:p14="http://schemas.microsoft.com/office/powerpoint/2010/main" val="312398466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68314E60-09D2-6080-CC54-292A71165EF2}"/>
              </a:ext>
            </a:extLst>
          </p:cNvPr>
          <p:cNvPicPr>
            <a:picLocks noGrp="1" noChangeAspect="1"/>
          </p:cNvPicPr>
          <p:nvPr>
            <p:ph type="pic" sz="quarter" idx="12"/>
          </p:nvPr>
        </p:nvPicPr>
        <p:blipFill>
          <a:blip r:embed="rId2">
            <a:extLst>
              <a:ext uri="{28A0092B-C50C-407E-A947-70E740481C1C}">
                <a14:useLocalDpi xmlns:a14="http://schemas.microsoft.com/office/drawing/2010/main" val="0"/>
              </a:ext>
            </a:extLst>
          </a:blip>
          <a:srcRect t="28906" b="28906"/>
          <a:stretch>
            <a:fillRect/>
          </a:stretch>
        </p:blipFill>
        <p:spPr>
          <a:prstGeom prst="rect">
            <a:avLst/>
          </a:prstGeom>
        </p:spPr>
      </p:pic>
      <p:sp>
        <p:nvSpPr>
          <p:cNvPr id="3" name="Title 2">
            <a:extLst>
              <a:ext uri="{FF2B5EF4-FFF2-40B4-BE49-F238E27FC236}">
                <a16:creationId xmlns:a16="http://schemas.microsoft.com/office/drawing/2014/main" id="{4A9000C5-7848-AEB2-6A0B-F5A4A097DD42}"/>
              </a:ext>
            </a:extLst>
          </p:cNvPr>
          <p:cNvSpPr>
            <a:spLocks noGrp="1"/>
          </p:cNvSpPr>
          <p:nvPr>
            <p:ph type="title"/>
          </p:nvPr>
        </p:nvSpPr>
        <p:spPr/>
        <p:txBody>
          <a:bodyPr/>
          <a:lstStyle/>
          <a:p>
            <a:r>
              <a:rPr lang="en-US" dirty="0"/>
              <a:t>Where We Will Focus First</a:t>
            </a:r>
            <a:endParaRPr lang="en-PH" dirty="0"/>
          </a:p>
        </p:txBody>
      </p:sp>
      <p:sp>
        <p:nvSpPr>
          <p:cNvPr id="5" name="Text Placeholder 4">
            <a:extLst>
              <a:ext uri="{FF2B5EF4-FFF2-40B4-BE49-F238E27FC236}">
                <a16:creationId xmlns:a16="http://schemas.microsoft.com/office/drawing/2014/main" id="{E7D062AD-1169-DC2E-FAC2-A9252A609B4A}"/>
              </a:ext>
            </a:extLst>
          </p:cNvPr>
          <p:cNvSpPr>
            <a:spLocks noGrp="1"/>
          </p:cNvSpPr>
          <p:nvPr>
            <p:ph type="body" sz="quarter" idx="13"/>
          </p:nvPr>
        </p:nvSpPr>
        <p:spPr/>
        <p:txBody>
          <a:bodyPr/>
          <a:lstStyle/>
          <a:p>
            <a:r>
              <a:rPr lang="en-PH" dirty="0"/>
              <a:t>05</a:t>
            </a:r>
          </a:p>
        </p:txBody>
      </p:sp>
    </p:spTree>
    <p:extLst>
      <p:ext uri="{BB962C8B-B14F-4D97-AF65-F5344CB8AC3E}">
        <p14:creationId xmlns:p14="http://schemas.microsoft.com/office/powerpoint/2010/main" val="322509001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itle 29">
            <a:extLst>
              <a:ext uri="{FF2B5EF4-FFF2-40B4-BE49-F238E27FC236}">
                <a16:creationId xmlns:a16="http://schemas.microsoft.com/office/drawing/2014/main" id="{1226D537-20F1-462F-98F4-4AA8A8ED0286}"/>
              </a:ext>
            </a:extLst>
          </p:cNvPr>
          <p:cNvSpPr>
            <a:spLocks noGrp="1"/>
          </p:cNvSpPr>
          <p:nvPr>
            <p:ph type="title"/>
          </p:nvPr>
        </p:nvSpPr>
        <p:spPr>
          <a:xfrm>
            <a:off x="295275" y="365125"/>
            <a:ext cx="11601450" cy="579438"/>
          </a:xfrm>
        </p:spPr>
        <p:txBody>
          <a:bodyPr/>
          <a:lstStyle/>
          <a:p>
            <a:r>
              <a:rPr lang="en-US" dirty="0"/>
              <a:t>Four Initiatives, One Portfolio</a:t>
            </a:r>
          </a:p>
        </p:txBody>
      </p:sp>
      <p:sp>
        <p:nvSpPr>
          <p:cNvPr id="18" name="Slide Number Placeholder 17">
            <a:extLst>
              <a:ext uri="{FF2B5EF4-FFF2-40B4-BE49-F238E27FC236}">
                <a16:creationId xmlns:a16="http://schemas.microsoft.com/office/drawing/2014/main" id="{35A9D75F-FFC2-41EB-87BA-93A9EE4CF495}"/>
              </a:ext>
            </a:extLst>
          </p:cNvPr>
          <p:cNvSpPr>
            <a:spLocks noGrp="1"/>
          </p:cNvSpPr>
          <p:nvPr>
            <p:ph type="sldNum" sz="quarter" idx="12"/>
          </p:nvPr>
        </p:nvSpPr>
        <p:spPr>
          <a:xfrm>
            <a:off x="288823" y="6385929"/>
            <a:ext cx="469366" cy="298862"/>
          </a:xfrm>
        </p:spPr>
        <p:txBody>
          <a:bodyPr/>
          <a:lstStyle/>
          <a:p>
            <a:fld id="{23B09BCE-7A37-4F46-9E89-71BB05C242EB}" type="slidenum">
              <a:rPr lang="en-PH" smtClean="0"/>
              <a:pPr/>
              <a:t>26</a:t>
            </a:fld>
            <a:endParaRPr lang="en-PH" dirty="0"/>
          </a:p>
        </p:txBody>
      </p:sp>
      <p:sp>
        <p:nvSpPr>
          <p:cNvPr id="34" name="Oval 33">
            <a:extLst>
              <a:ext uri="{FF2B5EF4-FFF2-40B4-BE49-F238E27FC236}">
                <a16:creationId xmlns:a16="http://schemas.microsoft.com/office/drawing/2014/main" id="{C4548CDE-F827-4B6E-B8EB-B682566D3162}"/>
              </a:ext>
            </a:extLst>
          </p:cNvPr>
          <p:cNvSpPr/>
          <p:nvPr/>
        </p:nvSpPr>
        <p:spPr>
          <a:xfrm>
            <a:off x="1186508" y="1795459"/>
            <a:ext cx="976720" cy="976720"/>
          </a:xfrm>
          <a:prstGeom prst="ellipse">
            <a:avLst/>
          </a:prstGeom>
          <a:solidFill>
            <a:schemeClr val="accent1"/>
          </a:solidFill>
          <a:ln w="9525" cap="rnd" cmpd="sng" algn="ctr">
            <a:solidFill>
              <a:schemeClr val="bg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a:endParaRPr lang="de-DE" sz="1200">
              <a:solidFill>
                <a:srgbClr val="FFFFFF"/>
              </a:solidFill>
            </a:endParaRPr>
          </a:p>
        </p:txBody>
      </p:sp>
      <p:sp>
        <p:nvSpPr>
          <p:cNvPr id="35" name="Oval 34">
            <a:extLst>
              <a:ext uri="{FF2B5EF4-FFF2-40B4-BE49-F238E27FC236}">
                <a16:creationId xmlns:a16="http://schemas.microsoft.com/office/drawing/2014/main" id="{45B6B9D4-6F05-441F-A507-AEA5755B59BB}"/>
              </a:ext>
            </a:extLst>
          </p:cNvPr>
          <p:cNvSpPr/>
          <p:nvPr/>
        </p:nvSpPr>
        <p:spPr>
          <a:xfrm>
            <a:off x="1186508" y="1851175"/>
            <a:ext cx="976720" cy="976720"/>
          </a:xfrm>
          <a:prstGeom prst="ellipse">
            <a:avLst/>
          </a:prstGeom>
          <a:solidFill>
            <a:schemeClr val="bg1"/>
          </a:solidFill>
          <a:ln w="9525" cap="rnd" cmpd="sng" algn="ctr">
            <a:solidFill>
              <a:schemeClr val="bg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a:endParaRPr lang="de-DE" sz="1200">
              <a:solidFill>
                <a:srgbClr val="FFFFFF"/>
              </a:solidFill>
            </a:endParaRPr>
          </a:p>
        </p:txBody>
      </p:sp>
      <p:grpSp>
        <p:nvGrpSpPr>
          <p:cNvPr id="8" name="Group 7">
            <a:extLst>
              <a:ext uri="{FF2B5EF4-FFF2-40B4-BE49-F238E27FC236}">
                <a16:creationId xmlns:a16="http://schemas.microsoft.com/office/drawing/2014/main" id="{3D0B3786-5CBD-912A-FFA5-3D8111FF80CA}"/>
              </a:ext>
            </a:extLst>
          </p:cNvPr>
          <p:cNvGrpSpPr/>
          <p:nvPr/>
        </p:nvGrpSpPr>
        <p:grpSpPr>
          <a:xfrm>
            <a:off x="1436272" y="1927062"/>
            <a:ext cx="477192" cy="477192"/>
            <a:chOff x="1436272" y="1927062"/>
            <a:chExt cx="477192" cy="477192"/>
          </a:xfrm>
        </p:grpSpPr>
        <p:sp>
          <p:nvSpPr>
            <p:cNvPr id="65" name="Google Shape;561;p7"/>
            <p:cNvSpPr/>
            <p:nvPr/>
          </p:nvSpPr>
          <p:spPr>
            <a:xfrm>
              <a:off x="1436272" y="1927062"/>
              <a:ext cx="477192" cy="477192"/>
            </a:xfrm>
            <a:custGeom>
              <a:avLst/>
              <a:gdLst/>
              <a:ahLst/>
              <a:cxnLst/>
              <a:rect l="l" t="t" r="r" b="b"/>
              <a:pathLst>
                <a:path w="10000" h="10000" extrusionOk="0">
                  <a:moveTo>
                    <a:pt x="6394" y="4785"/>
                  </a:moveTo>
                  <a:lnTo>
                    <a:pt x="3606" y="4785"/>
                  </a:lnTo>
                  <a:lnTo>
                    <a:pt x="3573" y="4783"/>
                  </a:lnTo>
                  <a:lnTo>
                    <a:pt x="3541" y="4776"/>
                  </a:lnTo>
                  <a:lnTo>
                    <a:pt x="3510" y="4766"/>
                  </a:lnTo>
                  <a:lnTo>
                    <a:pt x="3481" y="4752"/>
                  </a:lnTo>
                  <a:lnTo>
                    <a:pt x="3454" y="4733"/>
                  </a:lnTo>
                  <a:lnTo>
                    <a:pt x="3429" y="4712"/>
                  </a:lnTo>
                  <a:lnTo>
                    <a:pt x="3408" y="4687"/>
                  </a:lnTo>
                  <a:lnTo>
                    <a:pt x="3389" y="4660"/>
                  </a:lnTo>
                  <a:lnTo>
                    <a:pt x="3375" y="4631"/>
                  </a:lnTo>
                  <a:lnTo>
                    <a:pt x="3365" y="4600"/>
                  </a:lnTo>
                  <a:lnTo>
                    <a:pt x="3358" y="4568"/>
                  </a:lnTo>
                  <a:lnTo>
                    <a:pt x="3356" y="4535"/>
                  </a:lnTo>
                  <a:lnTo>
                    <a:pt x="3358" y="4502"/>
                  </a:lnTo>
                  <a:lnTo>
                    <a:pt x="3365" y="4470"/>
                  </a:lnTo>
                  <a:lnTo>
                    <a:pt x="3375" y="4439"/>
                  </a:lnTo>
                  <a:lnTo>
                    <a:pt x="3389" y="4410"/>
                  </a:lnTo>
                  <a:lnTo>
                    <a:pt x="3408" y="4383"/>
                  </a:lnTo>
                  <a:lnTo>
                    <a:pt x="3429" y="4358"/>
                  </a:lnTo>
                  <a:lnTo>
                    <a:pt x="3454" y="4337"/>
                  </a:lnTo>
                  <a:lnTo>
                    <a:pt x="3481" y="4318"/>
                  </a:lnTo>
                  <a:lnTo>
                    <a:pt x="3510" y="4304"/>
                  </a:lnTo>
                  <a:lnTo>
                    <a:pt x="3541" y="4294"/>
                  </a:lnTo>
                  <a:lnTo>
                    <a:pt x="3573" y="4287"/>
                  </a:lnTo>
                  <a:lnTo>
                    <a:pt x="3606" y="4285"/>
                  </a:lnTo>
                  <a:lnTo>
                    <a:pt x="6394" y="4285"/>
                  </a:lnTo>
                  <a:lnTo>
                    <a:pt x="6427" y="4287"/>
                  </a:lnTo>
                  <a:lnTo>
                    <a:pt x="6459" y="4294"/>
                  </a:lnTo>
                  <a:lnTo>
                    <a:pt x="6490" y="4304"/>
                  </a:lnTo>
                  <a:lnTo>
                    <a:pt x="6519" y="4318"/>
                  </a:lnTo>
                  <a:lnTo>
                    <a:pt x="6546" y="4337"/>
                  </a:lnTo>
                  <a:lnTo>
                    <a:pt x="6571" y="4358"/>
                  </a:lnTo>
                  <a:lnTo>
                    <a:pt x="6592" y="4383"/>
                  </a:lnTo>
                  <a:lnTo>
                    <a:pt x="6611" y="4410"/>
                  </a:lnTo>
                  <a:lnTo>
                    <a:pt x="6625" y="4439"/>
                  </a:lnTo>
                  <a:lnTo>
                    <a:pt x="6635" y="4470"/>
                  </a:lnTo>
                  <a:lnTo>
                    <a:pt x="6642" y="4502"/>
                  </a:lnTo>
                  <a:lnTo>
                    <a:pt x="6644" y="4535"/>
                  </a:lnTo>
                  <a:lnTo>
                    <a:pt x="6642" y="4568"/>
                  </a:lnTo>
                  <a:lnTo>
                    <a:pt x="6635" y="4600"/>
                  </a:lnTo>
                  <a:lnTo>
                    <a:pt x="6625" y="4631"/>
                  </a:lnTo>
                  <a:lnTo>
                    <a:pt x="6611" y="4660"/>
                  </a:lnTo>
                  <a:lnTo>
                    <a:pt x="6592" y="4687"/>
                  </a:lnTo>
                  <a:lnTo>
                    <a:pt x="6571" y="4712"/>
                  </a:lnTo>
                  <a:lnTo>
                    <a:pt x="6546" y="4733"/>
                  </a:lnTo>
                  <a:lnTo>
                    <a:pt x="6519" y="4752"/>
                  </a:lnTo>
                  <a:lnTo>
                    <a:pt x="6490" y="4766"/>
                  </a:lnTo>
                  <a:lnTo>
                    <a:pt x="6459" y="4776"/>
                  </a:lnTo>
                  <a:lnTo>
                    <a:pt x="6427" y="4783"/>
                  </a:lnTo>
                  <a:lnTo>
                    <a:pt x="6394" y="4785"/>
                  </a:ln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66" name="Google Shape;562;p7"/>
            <p:cNvSpPr/>
            <p:nvPr/>
          </p:nvSpPr>
          <p:spPr>
            <a:xfrm>
              <a:off x="1436272" y="1927062"/>
              <a:ext cx="477192" cy="477192"/>
            </a:xfrm>
            <a:custGeom>
              <a:avLst/>
              <a:gdLst/>
              <a:ahLst/>
              <a:cxnLst/>
              <a:rect l="l" t="t" r="r" b="b"/>
              <a:pathLst>
                <a:path w="10000" h="10000" extrusionOk="0">
                  <a:moveTo>
                    <a:pt x="7572" y="2643"/>
                  </a:moveTo>
                  <a:lnTo>
                    <a:pt x="7572" y="2643"/>
                  </a:lnTo>
                  <a:lnTo>
                    <a:pt x="7574" y="2676"/>
                  </a:lnTo>
                  <a:lnTo>
                    <a:pt x="7574" y="8718"/>
                  </a:lnTo>
                  <a:lnTo>
                    <a:pt x="7574" y="8723"/>
                  </a:lnTo>
                  <a:lnTo>
                    <a:pt x="7574" y="8731"/>
                  </a:lnTo>
                  <a:lnTo>
                    <a:pt x="7573" y="8741"/>
                  </a:lnTo>
                  <a:lnTo>
                    <a:pt x="7573" y="8750"/>
                  </a:lnTo>
                  <a:lnTo>
                    <a:pt x="7572" y="8759"/>
                  </a:lnTo>
                  <a:lnTo>
                    <a:pt x="7571" y="8768"/>
                  </a:lnTo>
                  <a:lnTo>
                    <a:pt x="7570" y="8777"/>
                  </a:lnTo>
                  <a:lnTo>
                    <a:pt x="7569" y="8786"/>
                  </a:lnTo>
                  <a:lnTo>
                    <a:pt x="7568" y="8795"/>
                  </a:lnTo>
                  <a:lnTo>
                    <a:pt x="7566" y="8804"/>
                  </a:lnTo>
                  <a:lnTo>
                    <a:pt x="7564" y="8813"/>
                  </a:lnTo>
                  <a:lnTo>
                    <a:pt x="7562" y="8822"/>
                  </a:lnTo>
                  <a:lnTo>
                    <a:pt x="7560" y="8831"/>
                  </a:lnTo>
                  <a:lnTo>
                    <a:pt x="7558" y="8839"/>
                  </a:lnTo>
                  <a:lnTo>
                    <a:pt x="7556" y="8848"/>
                  </a:lnTo>
                  <a:lnTo>
                    <a:pt x="7553" y="8857"/>
                  </a:lnTo>
                  <a:lnTo>
                    <a:pt x="7550" y="8866"/>
                  </a:lnTo>
                  <a:lnTo>
                    <a:pt x="7548" y="8874"/>
                  </a:lnTo>
                  <a:lnTo>
                    <a:pt x="7544" y="8883"/>
                  </a:lnTo>
                  <a:lnTo>
                    <a:pt x="7541" y="8891"/>
                  </a:lnTo>
                  <a:lnTo>
                    <a:pt x="7538" y="8900"/>
                  </a:lnTo>
                  <a:lnTo>
                    <a:pt x="7534" y="8908"/>
                  </a:lnTo>
                  <a:lnTo>
                    <a:pt x="7530" y="8917"/>
                  </a:lnTo>
                  <a:lnTo>
                    <a:pt x="7527" y="8925"/>
                  </a:lnTo>
                  <a:lnTo>
                    <a:pt x="7522" y="8934"/>
                  </a:lnTo>
                  <a:lnTo>
                    <a:pt x="7518" y="8942"/>
                  </a:lnTo>
                  <a:lnTo>
                    <a:pt x="7513" y="8951"/>
                  </a:lnTo>
                  <a:lnTo>
                    <a:pt x="7509" y="8958"/>
                  </a:lnTo>
                  <a:lnTo>
                    <a:pt x="7507" y="8962"/>
                  </a:lnTo>
                  <a:lnTo>
                    <a:pt x="7502" y="8970"/>
                  </a:lnTo>
                  <a:lnTo>
                    <a:pt x="7497" y="8978"/>
                  </a:lnTo>
                  <a:lnTo>
                    <a:pt x="7492" y="8985"/>
                  </a:lnTo>
                  <a:lnTo>
                    <a:pt x="7487" y="8993"/>
                  </a:lnTo>
                  <a:lnTo>
                    <a:pt x="7482" y="9000"/>
                  </a:lnTo>
                  <a:lnTo>
                    <a:pt x="7477" y="9008"/>
                  </a:lnTo>
                  <a:lnTo>
                    <a:pt x="7471" y="9014"/>
                  </a:lnTo>
                  <a:lnTo>
                    <a:pt x="7465" y="9022"/>
                  </a:lnTo>
                  <a:lnTo>
                    <a:pt x="7460" y="9028"/>
                  </a:lnTo>
                  <a:lnTo>
                    <a:pt x="7454" y="9036"/>
                  </a:lnTo>
                  <a:lnTo>
                    <a:pt x="7448" y="9042"/>
                  </a:lnTo>
                  <a:lnTo>
                    <a:pt x="7442" y="9049"/>
                  </a:lnTo>
                  <a:lnTo>
                    <a:pt x="7436" y="9055"/>
                  </a:lnTo>
                  <a:lnTo>
                    <a:pt x="7429" y="9062"/>
                  </a:lnTo>
                  <a:lnTo>
                    <a:pt x="7423" y="9068"/>
                  </a:lnTo>
                  <a:lnTo>
                    <a:pt x="7416" y="9074"/>
                  </a:lnTo>
                  <a:lnTo>
                    <a:pt x="7409" y="9080"/>
                  </a:lnTo>
                  <a:lnTo>
                    <a:pt x="7402" y="9086"/>
                  </a:lnTo>
                  <a:lnTo>
                    <a:pt x="7396" y="9092"/>
                  </a:lnTo>
                  <a:lnTo>
                    <a:pt x="7388" y="9097"/>
                  </a:lnTo>
                  <a:lnTo>
                    <a:pt x="7381" y="9103"/>
                  </a:lnTo>
                  <a:lnTo>
                    <a:pt x="7374" y="9108"/>
                  </a:lnTo>
                  <a:lnTo>
                    <a:pt x="7367" y="9113"/>
                  </a:lnTo>
                  <a:lnTo>
                    <a:pt x="7359" y="9118"/>
                  </a:lnTo>
                  <a:lnTo>
                    <a:pt x="7352" y="9123"/>
                  </a:lnTo>
                  <a:lnTo>
                    <a:pt x="7344" y="9128"/>
                  </a:lnTo>
                  <a:lnTo>
                    <a:pt x="7337" y="9133"/>
                  </a:lnTo>
                  <a:lnTo>
                    <a:pt x="7327" y="9138"/>
                  </a:lnTo>
                  <a:lnTo>
                    <a:pt x="7319" y="9142"/>
                  </a:lnTo>
                  <a:lnTo>
                    <a:pt x="7311" y="9147"/>
                  </a:lnTo>
                  <a:lnTo>
                    <a:pt x="7304" y="9151"/>
                  </a:lnTo>
                  <a:lnTo>
                    <a:pt x="7295" y="9154"/>
                  </a:lnTo>
                  <a:lnTo>
                    <a:pt x="7288" y="9158"/>
                  </a:lnTo>
                  <a:lnTo>
                    <a:pt x="7279" y="9162"/>
                  </a:lnTo>
                  <a:lnTo>
                    <a:pt x="7271" y="9165"/>
                  </a:lnTo>
                  <a:lnTo>
                    <a:pt x="7263" y="9168"/>
                  </a:lnTo>
                  <a:lnTo>
                    <a:pt x="7255" y="9171"/>
                  </a:lnTo>
                  <a:lnTo>
                    <a:pt x="7246" y="9174"/>
                  </a:lnTo>
                  <a:lnTo>
                    <a:pt x="7238" y="9177"/>
                  </a:lnTo>
                  <a:lnTo>
                    <a:pt x="7229" y="9180"/>
                  </a:lnTo>
                  <a:lnTo>
                    <a:pt x="7221" y="9182"/>
                  </a:lnTo>
                  <a:lnTo>
                    <a:pt x="7212" y="9185"/>
                  </a:lnTo>
                  <a:lnTo>
                    <a:pt x="7203" y="9187"/>
                  </a:lnTo>
                  <a:lnTo>
                    <a:pt x="7194" y="9189"/>
                  </a:lnTo>
                  <a:lnTo>
                    <a:pt x="7186" y="9191"/>
                  </a:lnTo>
                  <a:lnTo>
                    <a:pt x="7177" y="9192"/>
                  </a:lnTo>
                  <a:lnTo>
                    <a:pt x="7168" y="9194"/>
                  </a:lnTo>
                  <a:lnTo>
                    <a:pt x="7159" y="9195"/>
                  </a:lnTo>
                  <a:lnTo>
                    <a:pt x="7150" y="9196"/>
                  </a:lnTo>
                  <a:lnTo>
                    <a:pt x="7141" y="9197"/>
                  </a:lnTo>
                  <a:lnTo>
                    <a:pt x="7132" y="9198"/>
                  </a:lnTo>
                  <a:lnTo>
                    <a:pt x="7123" y="9199"/>
                  </a:lnTo>
                  <a:lnTo>
                    <a:pt x="7114" y="9199"/>
                  </a:lnTo>
                  <a:lnTo>
                    <a:pt x="7105" y="9200"/>
                  </a:lnTo>
                  <a:lnTo>
                    <a:pt x="7096" y="9200"/>
                  </a:lnTo>
                  <a:lnTo>
                    <a:pt x="7091" y="9200"/>
                  </a:lnTo>
                  <a:lnTo>
                    <a:pt x="2909" y="9200"/>
                  </a:lnTo>
                  <a:lnTo>
                    <a:pt x="2904" y="9200"/>
                  </a:lnTo>
                  <a:lnTo>
                    <a:pt x="2895" y="9200"/>
                  </a:lnTo>
                  <a:lnTo>
                    <a:pt x="2886" y="9199"/>
                  </a:lnTo>
                  <a:lnTo>
                    <a:pt x="2877" y="9199"/>
                  </a:lnTo>
                  <a:lnTo>
                    <a:pt x="2868" y="9198"/>
                  </a:lnTo>
                  <a:lnTo>
                    <a:pt x="2859" y="9197"/>
                  </a:lnTo>
                  <a:lnTo>
                    <a:pt x="2850" y="9196"/>
                  </a:lnTo>
                  <a:lnTo>
                    <a:pt x="2841" y="9195"/>
                  </a:lnTo>
                  <a:lnTo>
                    <a:pt x="2832" y="9194"/>
                  </a:lnTo>
                  <a:lnTo>
                    <a:pt x="2823" y="9192"/>
                  </a:lnTo>
                  <a:lnTo>
                    <a:pt x="2814" y="9191"/>
                  </a:lnTo>
                  <a:lnTo>
                    <a:pt x="2806" y="9189"/>
                  </a:lnTo>
                  <a:lnTo>
                    <a:pt x="2797" y="9187"/>
                  </a:lnTo>
                  <a:lnTo>
                    <a:pt x="2788" y="9185"/>
                  </a:lnTo>
                  <a:lnTo>
                    <a:pt x="2779" y="9182"/>
                  </a:lnTo>
                  <a:lnTo>
                    <a:pt x="2771" y="9180"/>
                  </a:lnTo>
                  <a:lnTo>
                    <a:pt x="2762" y="9177"/>
                  </a:lnTo>
                  <a:lnTo>
                    <a:pt x="2754" y="9174"/>
                  </a:lnTo>
                  <a:lnTo>
                    <a:pt x="2745" y="9171"/>
                  </a:lnTo>
                  <a:lnTo>
                    <a:pt x="2737" y="9168"/>
                  </a:lnTo>
                  <a:lnTo>
                    <a:pt x="2729" y="9165"/>
                  </a:lnTo>
                  <a:lnTo>
                    <a:pt x="2721" y="9162"/>
                  </a:lnTo>
                  <a:lnTo>
                    <a:pt x="2712" y="9158"/>
                  </a:lnTo>
                  <a:lnTo>
                    <a:pt x="2705" y="9154"/>
                  </a:lnTo>
                  <a:lnTo>
                    <a:pt x="2696" y="9151"/>
                  </a:lnTo>
                  <a:lnTo>
                    <a:pt x="2689" y="9147"/>
                  </a:lnTo>
                  <a:lnTo>
                    <a:pt x="2681" y="9142"/>
                  </a:lnTo>
                  <a:lnTo>
                    <a:pt x="2673" y="9138"/>
                  </a:lnTo>
                  <a:lnTo>
                    <a:pt x="2663" y="9133"/>
                  </a:lnTo>
                  <a:lnTo>
                    <a:pt x="2656" y="9128"/>
                  </a:lnTo>
                  <a:lnTo>
                    <a:pt x="2648" y="9123"/>
                  </a:lnTo>
                  <a:lnTo>
                    <a:pt x="2641" y="9118"/>
                  </a:lnTo>
                  <a:lnTo>
                    <a:pt x="2633" y="9113"/>
                  </a:lnTo>
                  <a:lnTo>
                    <a:pt x="2626" y="9108"/>
                  </a:lnTo>
                  <a:lnTo>
                    <a:pt x="2619" y="9103"/>
                  </a:lnTo>
                  <a:lnTo>
                    <a:pt x="2612" y="9097"/>
                  </a:lnTo>
                  <a:lnTo>
                    <a:pt x="2604" y="9092"/>
                  </a:lnTo>
                  <a:lnTo>
                    <a:pt x="2598" y="9086"/>
                  </a:lnTo>
                  <a:lnTo>
                    <a:pt x="2591" y="9080"/>
                  </a:lnTo>
                  <a:lnTo>
                    <a:pt x="2584" y="9074"/>
                  </a:lnTo>
                  <a:lnTo>
                    <a:pt x="2577" y="9068"/>
                  </a:lnTo>
                  <a:lnTo>
                    <a:pt x="2571" y="9062"/>
                  </a:lnTo>
                  <a:lnTo>
                    <a:pt x="2564" y="9055"/>
                  </a:lnTo>
                  <a:lnTo>
                    <a:pt x="2558" y="9049"/>
                  </a:lnTo>
                  <a:lnTo>
                    <a:pt x="2552" y="9042"/>
                  </a:lnTo>
                  <a:lnTo>
                    <a:pt x="2546" y="9036"/>
                  </a:lnTo>
                  <a:lnTo>
                    <a:pt x="2540" y="9028"/>
                  </a:lnTo>
                  <a:lnTo>
                    <a:pt x="2535" y="9022"/>
                  </a:lnTo>
                  <a:lnTo>
                    <a:pt x="2529" y="9014"/>
                  </a:lnTo>
                  <a:lnTo>
                    <a:pt x="2523" y="9008"/>
                  </a:lnTo>
                  <a:lnTo>
                    <a:pt x="2518" y="9000"/>
                  </a:lnTo>
                  <a:lnTo>
                    <a:pt x="2513" y="8993"/>
                  </a:lnTo>
                  <a:lnTo>
                    <a:pt x="2508" y="8985"/>
                  </a:lnTo>
                  <a:lnTo>
                    <a:pt x="2503" y="8978"/>
                  </a:lnTo>
                  <a:lnTo>
                    <a:pt x="2498" y="8970"/>
                  </a:lnTo>
                  <a:lnTo>
                    <a:pt x="2493" y="8962"/>
                  </a:lnTo>
                  <a:lnTo>
                    <a:pt x="2491" y="8958"/>
                  </a:lnTo>
                  <a:lnTo>
                    <a:pt x="2487" y="8951"/>
                  </a:lnTo>
                  <a:lnTo>
                    <a:pt x="2482" y="8942"/>
                  </a:lnTo>
                  <a:lnTo>
                    <a:pt x="2478" y="8934"/>
                  </a:lnTo>
                  <a:lnTo>
                    <a:pt x="2473" y="8925"/>
                  </a:lnTo>
                  <a:lnTo>
                    <a:pt x="2470" y="8917"/>
                  </a:lnTo>
                  <a:lnTo>
                    <a:pt x="2466" y="8908"/>
                  </a:lnTo>
                  <a:lnTo>
                    <a:pt x="2462" y="8900"/>
                  </a:lnTo>
                  <a:lnTo>
                    <a:pt x="2459" y="8891"/>
                  </a:lnTo>
                  <a:lnTo>
                    <a:pt x="2456" y="8883"/>
                  </a:lnTo>
                  <a:lnTo>
                    <a:pt x="2452" y="8874"/>
                  </a:lnTo>
                  <a:lnTo>
                    <a:pt x="2450" y="8866"/>
                  </a:lnTo>
                  <a:lnTo>
                    <a:pt x="2447" y="8857"/>
                  </a:lnTo>
                  <a:lnTo>
                    <a:pt x="2444" y="8848"/>
                  </a:lnTo>
                  <a:lnTo>
                    <a:pt x="2442" y="8839"/>
                  </a:lnTo>
                  <a:lnTo>
                    <a:pt x="2440" y="8831"/>
                  </a:lnTo>
                  <a:lnTo>
                    <a:pt x="2438" y="8822"/>
                  </a:lnTo>
                  <a:lnTo>
                    <a:pt x="2436" y="8813"/>
                  </a:lnTo>
                  <a:lnTo>
                    <a:pt x="2434" y="8804"/>
                  </a:lnTo>
                  <a:lnTo>
                    <a:pt x="2432" y="8795"/>
                  </a:lnTo>
                  <a:lnTo>
                    <a:pt x="2431" y="8786"/>
                  </a:lnTo>
                  <a:lnTo>
                    <a:pt x="2430" y="8777"/>
                  </a:lnTo>
                  <a:lnTo>
                    <a:pt x="2429" y="8768"/>
                  </a:lnTo>
                  <a:lnTo>
                    <a:pt x="2428" y="8759"/>
                  </a:lnTo>
                  <a:lnTo>
                    <a:pt x="2427" y="8750"/>
                  </a:lnTo>
                  <a:lnTo>
                    <a:pt x="2427" y="8741"/>
                  </a:lnTo>
                  <a:lnTo>
                    <a:pt x="2426" y="8731"/>
                  </a:lnTo>
                  <a:lnTo>
                    <a:pt x="2426" y="8723"/>
                  </a:lnTo>
                  <a:lnTo>
                    <a:pt x="2426" y="8718"/>
                  </a:lnTo>
                  <a:lnTo>
                    <a:pt x="2426" y="1050"/>
                  </a:lnTo>
                  <a:lnTo>
                    <a:pt x="2428" y="1017"/>
                  </a:lnTo>
                  <a:lnTo>
                    <a:pt x="2435" y="985"/>
                  </a:lnTo>
                  <a:lnTo>
                    <a:pt x="2445" y="954"/>
                  </a:lnTo>
                  <a:lnTo>
                    <a:pt x="2459" y="925"/>
                  </a:lnTo>
                  <a:lnTo>
                    <a:pt x="2478" y="898"/>
                  </a:lnTo>
                  <a:lnTo>
                    <a:pt x="2499" y="873"/>
                  </a:lnTo>
                  <a:lnTo>
                    <a:pt x="2524" y="852"/>
                  </a:lnTo>
                  <a:lnTo>
                    <a:pt x="2551" y="833"/>
                  </a:lnTo>
                  <a:lnTo>
                    <a:pt x="2580" y="819"/>
                  </a:lnTo>
                  <a:lnTo>
                    <a:pt x="2611" y="809"/>
                  </a:lnTo>
                  <a:lnTo>
                    <a:pt x="2643" y="802"/>
                  </a:lnTo>
                  <a:lnTo>
                    <a:pt x="2676" y="800"/>
                  </a:lnTo>
                  <a:lnTo>
                    <a:pt x="5697" y="800"/>
                  </a:lnTo>
                  <a:lnTo>
                    <a:pt x="5730" y="802"/>
                  </a:lnTo>
                  <a:lnTo>
                    <a:pt x="5730" y="802"/>
                  </a:lnTo>
                  <a:lnTo>
                    <a:pt x="5730" y="802"/>
                  </a:lnTo>
                  <a:lnTo>
                    <a:pt x="5740" y="804"/>
                  </a:lnTo>
                  <a:lnTo>
                    <a:pt x="5762" y="809"/>
                  </a:lnTo>
                  <a:lnTo>
                    <a:pt x="5762" y="809"/>
                  </a:lnTo>
                  <a:lnTo>
                    <a:pt x="5762" y="809"/>
                  </a:lnTo>
                  <a:lnTo>
                    <a:pt x="5774" y="813"/>
                  </a:lnTo>
                  <a:lnTo>
                    <a:pt x="5793" y="819"/>
                  </a:lnTo>
                  <a:lnTo>
                    <a:pt x="5793" y="819"/>
                  </a:lnTo>
                  <a:lnTo>
                    <a:pt x="5793" y="819"/>
                  </a:lnTo>
                  <a:lnTo>
                    <a:pt x="5805" y="825"/>
                  </a:lnTo>
                  <a:lnTo>
                    <a:pt x="5822" y="833"/>
                  </a:lnTo>
                  <a:lnTo>
                    <a:pt x="5822" y="833"/>
                  </a:lnTo>
                  <a:lnTo>
                    <a:pt x="5822" y="833"/>
                  </a:lnTo>
                  <a:lnTo>
                    <a:pt x="5834" y="842"/>
                  </a:lnTo>
                  <a:lnTo>
                    <a:pt x="5849" y="852"/>
                  </a:lnTo>
                  <a:lnTo>
                    <a:pt x="5849" y="852"/>
                  </a:lnTo>
                  <a:lnTo>
                    <a:pt x="5849" y="852"/>
                  </a:lnTo>
                  <a:lnTo>
                    <a:pt x="5860" y="861"/>
                  </a:lnTo>
                  <a:lnTo>
                    <a:pt x="5874" y="873"/>
                  </a:lnTo>
                  <a:lnTo>
                    <a:pt x="7501" y="2499"/>
                  </a:lnTo>
                  <a:lnTo>
                    <a:pt x="7501" y="2499"/>
                  </a:lnTo>
                  <a:lnTo>
                    <a:pt x="7501" y="2499"/>
                  </a:lnTo>
                  <a:lnTo>
                    <a:pt x="7513" y="2513"/>
                  </a:lnTo>
                  <a:lnTo>
                    <a:pt x="7522" y="2524"/>
                  </a:lnTo>
                  <a:lnTo>
                    <a:pt x="7522" y="2524"/>
                  </a:lnTo>
                  <a:lnTo>
                    <a:pt x="7522" y="2524"/>
                  </a:lnTo>
                  <a:lnTo>
                    <a:pt x="7532" y="2539"/>
                  </a:lnTo>
                  <a:lnTo>
                    <a:pt x="7540" y="2551"/>
                  </a:lnTo>
                  <a:lnTo>
                    <a:pt x="7540" y="2551"/>
                  </a:lnTo>
                  <a:lnTo>
                    <a:pt x="7541" y="2551"/>
                  </a:lnTo>
                  <a:lnTo>
                    <a:pt x="7549" y="2568"/>
                  </a:lnTo>
                  <a:lnTo>
                    <a:pt x="7555" y="2580"/>
                  </a:lnTo>
                  <a:lnTo>
                    <a:pt x="7555" y="2580"/>
                  </a:lnTo>
                  <a:lnTo>
                    <a:pt x="7555" y="2580"/>
                  </a:lnTo>
                  <a:lnTo>
                    <a:pt x="7561" y="2599"/>
                  </a:lnTo>
                  <a:lnTo>
                    <a:pt x="7565" y="2611"/>
                  </a:lnTo>
                  <a:lnTo>
                    <a:pt x="7565" y="2611"/>
                  </a:lnTo>
                  <a:lnTo>
                    <a:pt x="7565" y="2611"/>
                  </a:lnTo>
                  <a:lnTo>
                    <a:pt x="7570" y="2633"/>
                  </a:lnTo>
                  <a:lnTo>
                    <a:pt x="7572" y="2643"/>
                  </a:lnTo>
                  <a:lnTo>
                    <a:pt x="7572" y="2643"/>
                  </a:lnTo>
                  <a:close/>
                  <a:moveTo>
                    <a:pt x="5456" y="2741"/>
                  </a:moveTo>
                  <a:lnTo>
                    <a:pt x="5449" y="2709"/>
                  </a:lnTo>
                  <a:lnTo>
                    <a:pt x="5447" y="2676"/>
                  </a:lnTo>
                  <a:lnTo>
                    <a:pt x="5447" y="1300"/>
                  </a:lnTo>
                  <a:lnTo>
                    <a:pt x="2926" y="1300"/>
                  </a:lnTo>
                  <a:lnTo>
                    <a:pt x="2926" y="8700"/>
                  </a:lnTo>
                  <a:lnTo>
                    <a:pt x="7074" y="8700"/>
                  </a:lnTo>
                  <a:lnTo>
                    <a:pt x="7074" y="2926"/>
                  </a:lnTo>
                  <a:lnTo>
                    <a:pt x="5697" y="2926"/>
                  </a:lnTo>
                  <a:lnTo>
                    <a:pt x="5664" y="2924"/>
                  </a:lnTo>
                  <a:lnTo>
                    <a:pt x="5632" y="2917"/>
                  </a:lnTo>
                  <a:lnTo>
                    <a:pt x="5601" y="2907"/>
                  </a:lnTo>
                  <a:lnTo>
                    <a:pt x="5572" y="2893"/>
                  </a:lnTo>
                  <a:lnTo>
                    <a:pt x="5545" y="2874"/>
                  </a:lnTo>
                  <a:lnTo>
                    <a:pt x="5520" y="2853"/>
                  </a:lnTo>
                  <a:lnTo>
                    <a:pt x="5499" y="2828"/>
                  </a:lnTo>
                  <a:lnTo>
                    <a:pt x="5480" y="2801"/>
                  </a:lnTo>
                  <a:lnTo>
                    <a:pt x="5466" y="2772"/>
                  </a:lnTo>
                  <a:lnTo>
                    <a:pt x="5456" y="2741"/>
                  </a:lnTo>
                  <a:close/>
                  <a:moveTo>
                    <a:pt x="5947" y="1653"/>
                  </a:moveTo>
                  <a:lnTo>
                    <a:pt x="5947" y="2426"/>
                  </a:lnTo>
                  <a:lnTo>
                    <a:pt x="6720" y="2426"/>
                  </a:lnTo>
                  <a:lnTo>
                    <a:pt x="5947" y="1653"/>
                  </a:lnTo>
                  <a:close/>
                  <a:moveTo>
                    <a:pt x="6459" y="6170"/>
                  </a:moveTo>
                  <a:lnTo>
                    <a:pt x="6427" y="6177"/>
                  </a:lnTo>
                  <a:lnTo>
                    <a:pt x="6394" y="6179"/>
                  </a:lnTo>
                  <a:lnTo>
                    <a:pt x="3606" y="6179"/>
                  </a:lnTo>
                  <a:lnTo>
                    <a:pt x="3573" y="6177"/>
                  </a:lnTo>
                  <a:lnTo>
                    <a:pt x="3541" y="6170"/>
                  </a:lnTo>
                  <a:lnTo>
                    <a:pt x="3510" y="6160"/>
                  </a:lnTo>
                  <a:lnTo>
                    <a:pt x="3481" y="6146"/>
                  </a:lnTo>
                  <a:lnTo>
                    <a:pt x="3454" y="6127"/>
                  </a:lnTo>
                  <a:lnTo>
                    <a:pt x="3429" y="6106"/>
                  </a:lnTo>
                  <a:lnTo>
                    <a:pt x="3408" y="6081"/>
                  </a:lnTo>
                  <a:lnTo>
                    <a:pt x="3389" y="6054"/>
                  </a:lnTo>
                  <a:lnTo>
                    <a:pt x="3375" y="6025"/>
                  </a:lnTo>
                  <a:lnTo>
                    <a:pt x="3365" y="5994"/>
                  </a:lnTo>
                  <a:lnTo>
                    <a:pt x="3358" y="5962"/>
                  </a:lnTo>
                  <a:lnTo>
                    <a:pt x="3356" y="5929"/>
                  </a:lnTo>
                  <a:lnTo>
                    <a:pt x="3358" y="5896"/>
                  </a:lnTo>
                  <a:lnTo>
                    <a:pt x="3365" y="5864"/>
                  </a:lnTo>
                  <a:lnTo>
                    <a:pt x="3375" y="5833"/>
                  </a:lnTo>
                  <a:lnTo>
                    <a:pt x="3389" y="5804"/>
                  </a:lnTo>
                  <a:lnTo>
                    <a:pt x="3408" y="5777"/>
                  </a:lnTo>
                  <a:lnTo>
                    <a:pt x="3429" y="5752"/>
                  </a:lnTo>
                  <a:lnTo>
                    <a:pt x="3454" y="5731"/>
                  </a:lnTo>
                  <a:lnTo>
                    <a:pt x="3481" y="5712"/>
                  </a:lnTo>
                  <a:lnTo>
                    <a:pt x="3510" y="5698"/>
                  </a:lnTo>
                  <a:lnTo>
                    <a:pt x="3541" y="5688"/>
                  </a:lnTo>
                  <a:lnTo>
                    <a:pt x="3573" y="5681"/>
                  </a:lnTo>
                  <a:lnTo>
                    <a:pt x="3606" y="5679"/>
                  </a:lnTo>
                  <a:lnTo>
                    <a:pt x="6394" y="5679"/>
                  </a:lnTo>
                  <a:lnTo>
                    <a:pt x="6427" y="5681"/>
                  </a:lnTo>
                  <a:lnTo>
                    <a:pt x="6459" y="5688"/>
                  </a:lnTo>
                  <a:lnTo>
                    <a:pt x="6490" y="5698"/>
                  </a:lnTo>
                  <a:lnTo>
                    <a:pt x="6519" y="5712"/>
                  </a:lnTo>
                  <a:lnTo>
                    <a:pt x="6546" y="5731"/>
                  </a:lnTo>
                  <a:lnTo>
                    <a:pt x="6571" y="5752"/>
                  </a:lnTo>
                  <a:lnTo>
                    <a:pt x="6592" y="5777"/>
                  </a:lnTo>
                  <a:lnTo>
                    <a:pt x="6611" y="5804"/>
                  </a:lnTo>
                  <a:lnTo>
                    <a:pt x="6625" y="5833"/>
                  </a:lnTo>
                  <a:lnTo>
                    <a:pt x="6635" y="5864"/>
                  </a:lnTo>
                  <a:lnTo>
                    <a:pt x="6642" y="5896"/>
                  </a:lnTo>
                  <a:lnTo>
                    <a:pt x="6644" y="5929"/>
                  </a:lnTo>
                  <a:lnTo>
                    <a:pt x="6642" y="5962"/>
                  </a:lnTo>
                  <a:lnTo>
                    <a:pt x="6635" y="5994"/>
                  </a:lnTo>
                  <a:lnTo>
                    <a:pt x="6625" y="6025"/>
                  </a:lnTo>
                  <a:lnTo>
                    <a:pt x="6611" y="6054"/>
                  </a:lnTo>
                  <a:lnTo>
                    <a:pt x="6592" y="6081"/>
                  </a:lnTo>
                  <a:lnTo>
                    <a:pt x="6571" y="6106"/>
                  </a:lnTo>
                  <a:lnTo>
                    <a:pt x="6546" y="6127"/>
                  </a:lnTo>
                  <a:lnTo>
                    <a:pt x="6519" y="6146"/>
                  </a:lnTo>
                  <a:lnTo>
                    <a:pt x="6490" y="6160"/>
                  </a:lnTo>
                  <a:lnTo>
                    <a:pt x="6459" y="6170"/>
                  </a:lnTo>
                  <a:close/>
                  <a:moveTo>
                    <a:pt x="5530" y="7565"/>
                  </a:moveTo>
                  <a:lnTo>
                    <a:pt x="5498" y="7572"/>
                  </a:lnTo>
                  <a:lnTo>
                    <a:pt x="5465" y="7574"/>
                  </a:lnTo>
                  <a:lnTo>
                    <a:pt x="3606" y="7574"/>
                  </a:lnTo>
                  <a:lnTo>
                    <a:pt x="3573" y="7572"/>
                  </a:lnTo>
                  <a:lnTo>
                    <a:pt x="3541" y="7565"/>
                  </a:lnTo>
                  <a:lnTo>
                    <a:pt x="3510" y="7555"/>
                  </a:lnTo>
                  <a:lnTo>
                    <a:pt x="3481" y="7541"/>
                  </a:lnTo>
                  <a:lnTo>
                    <a:pt x="3454" y="7522"/>
                  </a:lnTo>
                  <a:lnTo>
                    <a:pt x="3429" y="7501"/>
                  </a:lnTo>
                  <a:lnTo>
                    <a:pt x="3408" y="7476"/>
                  </a:lnTo>
                  <a:lnTo>
                    <a:pt x="3389" y="7449"/>
                  </a:lnTo>
                  <a:lnTo>
                    <a:pt x="3375" y="7420"/>
                  </a:lnTo>
                  <a:lnTo>
                    <a:pt x="3365" y="7389"/>
                  </a:lnTo>
                  <a:lnTo>
                    <a:pt x="3358" y="7357"/>
                  </a:lnTo>
                  <a:lnTo>
                    <a:pt x="3356" y="7324"/>
                  </a:lnTo>
                  <a:lnTo>
                    <a:pt x="3358" y="7291"/>
                  </a:lnTo>
                  <a:lnTo>
                    <a:pt x="3365" y="7259"/>
                  </a:lnTo>
                  <a:lnTo>
                    <a:pt x="3375" y="7228"/>
                  </a:lnTo>
                  <a:lnTo>
                    <a:pt x="3389" y="7199"/>
                  </a:lnTo>
                  <a:lnTo>
                    <a:pt x="3408" y="7172"/>
                  </a:lnTo>
                  <a:lnTo>
                    <a:pt x="3429" y="7147"/>
                  </a:lnTo>
                  <a:lnTo>
                    <a:pt x="3454" y="7126"/>
                  </a:lnTo>
                  <a:lnTo>
                    <a:pt x="3481" y="7107"/>
                  </a:lnTo>
                  <a:lnTo>
                    <a:pt x="3510" y="7093"/>
                  </a:lnTo>
                  <a:lnTo>
                    <a:pt x="3541" y="7083"/>
                  </a:lnTo>
                  <a:lnTo>
                    <a:pt x="3573" y="7076"/>
                  </a:lnTo>
                  <a:lnTo>
                    <a:pt x="3606" y="7074"/>
                  </a:lnTo>
                  <a:lnTo>
                    <a:pt x="5465" y="7074"/>
                  </a:lnTo>
                  <a:lnTo>
                    <a:pt x="5498" y="7076"/>
                  </a:lnTo>
                  <a:lnTo>
                    <a:pt x="5530" y="7083"/>
                  </a:lnTo>
                  <a:lnTo>
                    <a:pt x="5561" y="7093"/>
                  </a:lnTo>
                  <a:lnTo>
                    <a:pt x="5590" y="7107"/>
                  </a:lnTo>
                  <a:lnTo>
                    <a:pt x="5617" y="7126"/>
                  </a:lnTo>
                  <a:lnTo>
                    <a:pt x="5642" y="7147"/>
                  </a:lnTo>
                  <a:lnTo>
                    <a:pt x="5663" y="7172"/>
                  </a:lnTo>
                  <a:lnTo>
                    <a:pt x="5682" y="7199"/>
                  </a:lnTo>
                  <a:lnTo>
                    <a:pt x="5696" y="7228"/>
                  </a:lnTo>
                  <a:lnTo>
                    <a:pt x="5706" y="7259"/>
                  </a:lnTo>
                  <a:lnTo>
                    <a:pt x="5713" y="7291"/>
                  </a:lnTo>
                  <a:lnTo>
                    <a:pt x="5715" y="7324"/>
                  </a:lnTo>
                  <a:lnTo>
                    <a:pt x="5713" y="7357"/>
                  </a:lnTo>
                  <a:lnTo>
                    <a:pt x="5706" y="7389"/>
                  </a:lnTo>
                  <a:lnTo>
                    <a:pt x="5696" y="7420"/>
                  </a:lnTo>
                  <a:lnTo>
                    <a:pt x="5682" y="7449"/>
                  </a:lnTo>
                  <a:lnTo>
                    <a:pt x="5663" y="7476"/>
                  </a:lnTo>
                  <a:lnTo>
                    <a:pt x="5642" y="7501"/>
                  </a:lnTo>
                  <a:lnTo>
                    <a:pt x="5617" y="7522"/>
                  </a:lnTo>
                  <a:lnTo>
                    <a:pt x="5590" y="7541"/>
                  </a:lnTo>
                  <a:lnTo>
                    <a:pt x="5561" y="7555"/>
                  </a:lnTo>
                  <a:lnTo>
                    <a:pt x="5530" y="7565"/>
                  </a:lnTo>
                  <a:close/>
                </a:path>
              </a:pathLst>
            </a:custGeom>
            <a:solidFill>
              <a:schemeClr val="accent1">
                <a:lumMod val="50000"/>
              </a:scheme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sp>
        <p:nvSpPr>
          <p:cNvPr id="58" name="Oval 57">
            <a:extLst>
              <a:ext uri="{FF2B5EF4-FFF2-40B4-BE49-F238E27FC236}">
                <a16:creationId xmlns:a16="http://schemas.microsoft.com/office/drawing/2014/main" id="{0BE7B156-E5AA-488D-9795-B3D13EEB1DAE}"/>
              </a:ext>
            </a:extLst>
          </p:cNvPr>
          <p:cNvSpPr/>
          <p:nvPr/>
        </p:nvSpPr>
        <p:spPr>
          <a:xfrm>
            <a:off x="4133930" y="1795459"/>
            <a:ext cx="976720" cy="976720"/>
          </a:xfrm>
          <a:prstGeom prst="ellipse">
            <a:avLst/>
          </a:prstGeom>
          <a:solidFill>
            <a:schemeClr val="accent1"/>
          </a:solidFill>
          <a:ln w="9525" cap="rnd" cmpd="sng" algn="ctr">
            <a:solidFill>
              <a:schemeClr val="bg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a:endParaRPr lang="de-DE" sz="1200">
              <a:solidFill>
                <a:srgbClr val="FFFFFF"/>
              </a:solidFill>
            </a:endParaRPr>
          </a:p>
        </p:txBody>
      </p:sp>
      <p:sp>
        <p:nvSpPr>
          <p:cNvPr id="59" name="Oval 58">
            <a:extLst>
              <a:ext uri="{FF2B5EF4-FFF2-40B4-BE49-F238E27FC236}">
                <a16:creationId xmlns:a16="http://schemas.microsoft.com/office/drawing/2014/main" id="{A58F241D-D08B-4AEA-97ED-A7FF5BB4A685}"/>
              </a:ext>
            </a:extLst>
          </p:cNvPr>
          <p:cNvSpPr/>
          <p:nvPr/>
        </p:nvSpPr>
        <p:spPr>
          <a:xfrm>
            <a:off x="4133930" y="1851175"/>
            <a:ext cx="976720" cy="976720"/>
          </a:xfrm>
          <a:prstGeom prst="ellipse">
            <a:avLst/>
          </a:prstGeom>
          <a:solidFill>
            <a:schemeClr val="bg1"/>
          </a:solidFill>
          <a:ln w="9525" cap="rnd" cmpd="sng" algn="ctr">
            <a:solidFill>
              <a:schemeClr val="bg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a:endParaRPr lang="de-DE" sz="1200">
              <a:solidFill>
                <a:srgbClr val="FFFFFF"/>
              </a:solidFill>
            </a:endParaRPr>
          </a:p>
        </p:txBody>
      </p:sp>
      <p:grpSp>
        <p:nvGrpSpPr>
          <p:cNvPr id="6" name="Group 5">
            <a:extLst>
              <a:ext uri="{FF2B5EF4-FFF2-40B4-BE49-F238E27FC236}">
                <a16:creationId xmlns:a16="http://schemas.microsoft.com/office/drawing/2014/main" id="{DD69E9AF-1877-A8D8-538D-D694BC23AB75}"/>
              </a:ext>
            </a:extLst>
          </p:cNvPr>
          <p:cNvGrpSpPr/>
          <p:nvPr/>
        </p:nvGrpSpPr>
        <p:grpSpPr>
          <a:xfrm>
            <a:off x="4383694" y="1927062"/>
            <a:ext cx="477192" cy="477192"/>
            <a:chOff x="4383694" y="1927062"/>
            <a:chExt cx="477192" cy="477192"/>
          </a:xfrm>
        </p:grpSpPr>
        <p:sp>
          <p:nvSpPr>
            <p:cNvPr id="67" name="Google Shape;695;p7"/>
            <p:cNvSpPr/>
            <p:nvPr/>
          </p:nvSpPr>
          <p:spPr>
            <a:xfrm>
              <a:off x="4383694" y="1927062"/>
              <a:ext cx="477192" cy="477192"/>
            </a:xfrm>
            <a:custGeom>
              <a:avLst/>
              <a:gdLst/>
              <a:ahLst/>
              <a:cxnLst/>
              <a:rect l="l" t="t" r="r" b="b"/>
              <a:pathLst>
                <a:path w="10000" h="10000" extrusionOk="0">
                  <a:moveTo>
                    <a:pt x="6173" y="7412"/>
                  </a:moveTo>
                  <a:lnTo>
                    <a:pt x="6172" y="7456"/>
                  </a:lnTo>
                  <a:lnTo>
                    <a:pt x="6170" y="7500"/>
                  </a:lnTo>
                  <a:lnTo>
                    <a:pt x="6166" y="7544"/>
                  </a:lnTo>
                  <a:lnTo>
                    <a:pt x="6160" y="7587"/>
                  </a:lnTo>
                  <a:lnTo>
                    <a:pt x="6153" y="7630"/>
                  </a:lnTo>
                  <a:lnTo>
                    <a:pt x="6144" y="7673"/>
                  </a:lnTo>
                  <a:lnTo>
                    <a:pt x="6133" y="7716"/>
                  </a:lnTo>
                  <a:lnTo>
                    <a:pt x="6121" y="7757"/>
                  </a:lnTo>
                  <a:lnTo>
                    <a:pt x="6107" y="7799"/>
                  </a:lnTo>
                  <a:lnTo>
                    <a:pt x="6092" y="7840"/>
                  </a:lnTo>
                  <a:lnTo>
                    <a:pt x="6075" y="7880"/>
                  </a:lnTo>
                  <a:lnTo>
                    <a:pt x="6057" y="7920"/>
                  </a:lnTo>
                  <a:lnTo>
                    <a:pt x="6037" y="7959"/>
                  </a:lnTo>
                  <a:lnTo>
                    <a:pt x="6016" y="7998"/>
                  </a:lnTo>
                  <a:lnTo>
                    <a:pt x="5993" y="8036"/>
                  </a:lnTo>
                  <a:lnTo>
                    <a:pt x="5969" y="8073"/>
                  </a:lnTo>
                  <a:lnTo>
                    <a:pt x="5944" y="8109"/>
                  </a:lnTo>
                  <a:lnTo>
                    <a:pt x="5917" y="8144"/>
                  </a:lnTo>
                  <a:lnTo>
                    <a:pt x="5889" y="8177"/>
                  </a:lnTo>
                  <a:lnTo>
                    <a:pt x="5860" y="8210"/>
                  </a:lnTo>
                  <a:lnTo>
                    <a:pt x="5830" y="8242"/>
                  </a:lnTo>
                  <a:lnTo>
                    <a:pt x="5798" y="8272"/>
                  </a:lnTo>
                  <a:lnTo>
                    <a:pt x="5766" y="8301"/>
                  </a:lnTo>
                  <a:lnTo>
                    <a:pt x="5732" y="8329"/>
                  </a:lnTo>
                  <a:lnTo>
                    <a:pt x="5697" y="8356"/>
                  </a:lnTo>
                  <a:lnTo>
                    <a:pt x="5661" y="8381"/>
                  </a:lnTo>
                  <a:lnTo>
                    <a:pt x="5625" y="8405"/>
                  </a:lnTo>
                  <a:lnTo>
                    <a:pt x="5587" y="8428"/>
                  </a:lnTo>
                  <a:lnTo>
                    <a:pt x="5548" y="8449"/>
                  </a:lnTo>
                  <a:lnTo>
                    <a:pt x="5509" y="8469"/>
                  </a:lnTo>
                  <a:lnTo>
                    <a:pt x="5469" y="8487"/>
                  </a:lnTo>
                  <a:lnTo>
                    <a:pt x="5428" y="8504"/>
                  </a:lnTo>
                  <a:lnTo>
                    <a:pt x="5387" y="8519"/>
                  </a:lnTo>
                  <a:lnTo>
                    <a:pt x="5346" y="8533"/>
                  </a:lnTo>
                  <a:lnTo>
                    <a:pt x="5304" y="8545"/>
                  </a:lnTo>
                  <a:lnTo>
                    <a:pt x="5261" y="8556"/>
                  </a:lnTo>
                  <a:lnTo>
                    <a:pt x="5218" y="8565"/>
                  </a:lnTo>
                  <a:lnTo>
                    <a:pt x="5175" y="8572"/>
                  </a:lnTo>
                  <a:lnTo>
                    <a:pt x="5132" y="8578"/>
                  </a:lnTo>
                  <a:lnTo>
                    <a:pt x="5088" y="8582"/>
                  </a:lnTo>
                  <a:lnTo>
                    <a:pt x="5044" y="8584"/>
                  </a:lnTo>
                  <a:lnTo>
                    <a:pt x="5000" y="8585"/>
                  </a:lnTo>
                  <a:lnTo>
                    <a:pt x="4956" y="8584"/>
                  </a:lnTo>
                  <a:lnTo>
                    <a:pt x="4912" y="8582"/>
                  </a:lnTo>
                  <a:lnTo>
                    <a:pt x="4868" y="8578"/>
                  </a:lnTo>
                  <a:lnTo>
                    <a:pt x="4825" y="8572"/>
                  </a:lnTo>
                  <a:lnTo>
                    <a:pt x="4782" y="8565"/>
                  </a:lnTo>
                  <a:lnTo>
                    <a:pt x="4739" y="8556"/>
                  </a:lnTo>
                  <a:lnTo>
                    <a:pt x="4696" y="8545"/>
                  </a:lnTo>
                  <a:lnTo>
                    <a:pt x="4654" y="8533"/>
                  </a:lnTo>
                  <a:lnTo>
                    <a:pt x="4613" y="8519"/>
                  </a:lnTo>
                  <a:lnTo>
                    <a:pt x="4572" y="8504"/>
                  </a:lnTo>
                  <a:lnTo>
                    <a:pt x="4531" y="8487"/>
                  </a:lnTo>
                  <a:lnTo>
                    <a:pt x="4491" y="8469"/>
                  </a:lnTo>
                  <a:lnTo>
                    <a:pt x="4452" y="8449"/>
                  </a:lnTo>
                  <a:lnTo>
                    <a:pt x="4413" y="8428"/>
                  </a:lnTo>
                  <a:lnTo>
                    <a:pt x="4375" y="8405"/>
                  </a:lnTo>
                  <a:lnTo>
                    <a:pt x="4339" y="8381"/>
                  </a:lnTo>
                  <a:lnTo>
                    <a:pt x="4303" y="8356"/>
                  </a:lnTo>
                  <a:lnTo>
                    <a:pt x="4268" y="8329"/>
                  </a:lnTo>
                  <a:lnTo>
                    <a:pt x="4234" y="8301"/>
                  </a:lnTo>
                  <a:lnTo>
                    <a:pt x="4202" y="8272"/>
                  </a:lnTo>
                  <a:lnTo>
                    <a:pt x="4170" y="8242"/>
                  </a:lnTo>
                  <a:lnTo>
                    <a:pt x="4140" y="8210"/>
                  </a:lnTo>
                  <a:lnTo>
                    <a:pt x="4111" y="8177"/>
                  </a:lnTo>
                  <a:lnTo>
                    <a:pt x="4083" y="8144"/>
                  </a:lnTo>
                  <a:lnTo>
                    <a:pt x="4056" y="8109"/>
                  </a:lnTo>
                  <a:lnTo>
                    <a:pt x="4031" y="8073"/>
                  </a:lnTo>
                  <a:lnTo>
                    <a:pt x="4007" y="8036"/>
                  </a:lnTo>
                  <a:lnTo>
                    <a:pt x="3984" y="7998"/>
                  </a:lnTo>
                  <a:lnTo>
                    <a:pt x="3963" y="7959"/>
                  </a:lnTo>
                  <a:lnTo>
                    <a:pt x="3943" y="7920"/>
                  </a:lnTo>
                  <a:lnTo>
                    <a:pt x="3925" y="7880"/>
                  </a:lnTo>
                  <a:lnTo>
                    <a:pt x="3908" y="7840"/>
                  </a:lnTo>
                  <a:lnTo>
                    <a:pt x="3893" y="7799"/>
                  </a:lnTo>
                  <a:lnTo>
                    <a:pt x="3879" y="7757"/>
                  </a:lnTo>
                  <a:lnTo>
                    <a:pt x="3867" y="7716"/>
                  </a:lnTo>
                  <a:lnTo>
                    <a:pt x="3856" y="7673"/>
                  </a:lnTo>
                  <a:lnTo>
                    <a:pt x="3847" y="7630"/>
                  </a:lnTo>
                  <a:lnTo>
                    <a:pt x="3840" y="7587"/>
                  </a:lnTo>
                  <a:lnTo>
                    <a:pt x="3834" y="7544"/>
                  </a:lnTo>
                  <a:lnTo>
                    <a:pt x="3830" y="7500"/>
                  </a:lnTo>
                  <a:lnTo>
                    <a:pt x="3828" y="7456"/>
                  </a:lnTo>
                  <a:lnTo>
                    <a:pt x="3827" y="7412"/>
                  </a:lnTo>
                  <a:lnTo>
                    <a:pt x="3828" y="7368"/>
                  </a:lnTo>
                  <a:lnTo>
                    <a:pt x="3830" y="7324"/>
                  </a:lnTo>
                  <a:lnTo>
                    <a:pt x="3834" y="7280"/>
                  </a:lnTo>
                  <a:lnTo>
                    <a:pt x="3840" y="7237"/>
                  </a:lnTo>
                  <a:lnTo>
                    <a:pt x="3847" y="7193"/>
                  </a:lnTo>
                  <a:lnTo>
                    <a:pt x="3856" y="7151"/>
                  </a:lnTo>
                  <a:lnTo>
                    <a:pt x="3867" y="7108"/>
                  </a:lnTo>
                  <a:lnTo>
                    <a:pt x="3879" y="7066"/>
                  </a:lnTo>
                  <a:lnTo>
                    <a:pt x="3893" y="7024"/>
                  </a:lnTo>
                  <a:lnTo>
                    <a:pt x="3908" y="6983"/>
                  </a:lnTo>
                  <a:lnTo>
                    <a:pt x="3925" y="6943"/>
                  </a:lnTo>
                  <a:lnTo>
                    <a:pt x="3943" y="6903"/>
                  </a:lnTo>
                  <a:lnTo>
                    <a:pt x="3963" y="6864"/>
                  </a:lnTo>
                  <a:lnTo>
                    <a:pt x="3984" y="6825"/>
                  </a:lnTo>
                  <a:lnTo>
                    <a:pt x="4007" y="6787"/>
                  </a:lnTo>
                  <a:lnTo>
                    <a:pt x="4031" y="6751"/>
                  </a:lnTo>
                  <a:lnTo>
                    <a:pt x="4056" y="6715"/>
                  </a:lnTo>
                  <a:lnTo>
                    <a:pt x="4083" y="6680"/>
                  </a:lnTo>
                  <a:lnTo>
                    <a:pt x="4111" y="6646"/>
                  </a:lnTo>
                  <a:lnTo>
                    <a:pt x="4140" y="6614"/>
                  </a:lnTo>
                  <a:lnTo>
                    <a:pt x="4170" y="6582"/>
                  </a:lnTo>
                  <a:lnTo>
                    <a:pt x="4202" y="6552"/>
                  </a:lnTo>
                  <a:lnTo>
                    <a:pt x="4234" y="6523"/>
                  </a:lnTo>
                  <a:lnTo>
                    <a:pt x="4268" y="6495"/>
                  </a:lnTo>
                  <a:lnTo>
                    <a:pt x="4303" y="6468"/>
                  </a:lnTo>
                  <a:lnTo>
                    <a:pt x="4339" y="6443"/>
                  </a:lnTo>
                  <a:lnTo>
                    <a:pt x="4375" y="6419"/>
                  </a:lnTo>
                  <a:lnTo>
                    <a:pt x="4413" y="6396"/>
                  </a:lnTo>
                  <a:lnTo>
                    <a:pt x="4452" y="6375"/>
                  </a:lnTo>
                  <a:lnTo>
                    <a:pt x="4491" y="6355"/>
                  </a:lnTo>
                  <a:lnTo>
                    <a:pt x="4531" y="6336"/>
                  </a:lnTo>
                  <a:lnTo>
                    <a:pt x="4572" y="6320"/>
                  </a:lnTo>
                  <a:lnTo>
                    <a:pt x="4613" y="6304"/>
                  </a:lnTo>
                  <a:lnTo>
                    <a:pt x="4654" y="6291"/>
                  </a:lnTo>
                  <a:lnTo>
                    <a:pt x="4696" y="6278"/>
                  </a:lnTo>
                  <a:lnTo>
                    <a:pt x="4739" y="6268"/>
                  </a:lnTo>
                  <a:lnTo>
                    <a:pt x="4782" y="6259"/>
                  </a:lnTo>
                  <a:lnTo>
                    <a:pt x="4825" y="6251"/>
                  </a:lnTo>
                  <a:lnTo>
                    <a:pt x="4868" y="6246"/>
                  </a:lnTo>
                  <a:lnTo>
                    <a:pt x="4912" y="6241"/>
                  </a:lnTo>
                  <a:lnTo>
                    <a:pt x="4956" y="6239"/>
                  </a:lnTo>
                  <a:lnTo>
                    <a:pt x="5000" y="6238"/>
                  </a:lnTo>
                  <a:lnTo>
                    <a:pt x="5044" y="6239"/>
                  </a:lnTo>
                  <a:lnTo>
                    <a:pt x="5088" y="6241"/>
                  </a:lnTo>
                  <a:lnTo>
                    <a:pt x="5132" y="6246"/>
                  </a:lnTo>
                  <a:lnTo>
                    <a:pt x="5175" y="6251"/>
                  </a:lnTo>
                  <a:lnTo>
                    <a:pt x="5218" y="6259"/>
                  </a:lnTo>
                  <a:lnTo>
                    <a:pt x="5261" y="6268"/>
                  </a:lnTo>
                  <a:lnTo>
                    <a:pt x="5304" y="6278"/>
                  </a:lnTo>
                  <a:lnTo>
                    <a:pt x="5346" y="6291"/>
                  </a:lnTo>
                  <a:lnTo>
                    <a:pt x="5387" y="6304"/>
                  </a:lnTo>
                  <a:lnTo>
                    <a:pt x="5428" y="6320"/>
                  </a:lnTo>
                  <a:lnTo>
                    <a:pt x="5469" y="6336"/>
                  </a:lnTo>
                  <a:lnTo>
                    <a:pt x="5509" y="6355"/>
                  </a:lnTo>
                  <a:lnTo>
                    <a:pt x="5548" y="6375"/>
                  </a:lnTo>
                  <a:lnTo>
                    <a:pt x="5587" y="6396"/>
                  </a:lnTo>
                  <a:lnTo>
                    <a:pt x="5625" y="6419"/>
                  </a:lnTo>
                  <a:lnTo>
                    <a:pt x="5661" y="6443"/>
                  </a:lnTo>
                  <a:lnTo>
                    <a:pt x="5697" y="6468"/>
                  </a:lnTo>
                  <a:lnTo>
                    <a:pt x="5732" y="6495"/>
                  </a:lnTo>
                  <a:lnTo>
                    <a:pt x="5766" y="6523"/>
                  </a:lnTo>
                  <a:lnTo>
                    <a:pt x="5798" y="6552"/>
                  </a:lnTo>
                  <a:lnTo>
                    <a:pt x="5830" y="6582"/>
                  </a:lnTo>
                  <a:lnTo>
                    <a:pt x="5860" y="6614"/>
                  </a:lnTo>
                  <a:lnTo>
                    <a:pt x="5889" y="6646"/>
                  </a:lnTo>
                  <a:lnTo>
                    <a:pt x="5917" y="6680"/>
                  </a:lnTo>
                  <a:lnTo>
                    <a:pt x="5944" y="6715"/>
                  </a:lnTo>
                  <a:lnTo>
                    <a:pt x="5969" y="6751"/>
                  </a:lnTo>
                  <a:lnTo>
                    <a:pt x="5993" y="6787"/>
                  </a:lnTo>
                  <a:lnTo>
                    <a:pt x="6016" y="6825"/>
                  </a:lnTo>
                  <a:lnTo>
                    <a:pt x="6037" y="6864"/>
                  </a:lnTo>
                  <a:lnTo>
                    <a:pt x="6057" y="6903"/>
                  </a:lnTo>
                  <a:lnTo>
                    <a:pt x="6075" y="6943"/>
                  </a:lnTo>
                  <a:lnTo>
                    <a:pt x="6092" y="6983"/>
                  </a:lnTo>
                  <a:lnTo>
                    <a:pt x="6107" y="7024"/>
                  </a:lnTo>
                  <a:lnTo>
                    <a:pt x="6121" y="7066"/>
                  </a:lnTo>
                  <a:lnTo>
                    <a:pt x="6133" y="7108"/>
                  </a:lnTo>
                  <a:lnTo>
                    <a:pt x="6144" y="7151"/>
                  </a:lnTo>
                  <a:lnTo>
                    <a:pt x="6153" y="7193"/>
                  </a:lnTo>
                  <a:lnTo>
                    <a:pt x="6160" y="7237"/>
                  </a:lnTo>
                  <a:lnTo>
                    <a:pt x="6166" y="7280"/>
                  </a:lnTo>
                  <a:lnTo>
                    <a:pt x="6170" y="7324"/>
                  </a:lnTo>
                  <a:lnTo>
                    <a:pt x="6172" y="7368"/>
                  </a:lnTo>
                  <a:lnTo>
                    <a:pt x="6173" y="7412"/>
                  </a:ln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68" name="Google Shape;696;p7"/>
            <p:cNvSpPr/>
            <p:nvPr/>
          </p:nvSpPr>
          <p:spPr>
            <a:xfrm>
              <a:off x="4383694" y="1927062"/>
              <a:ext cx="477192" cy="477192"/>
            </a:xfrm>
            <a:custGeom>
              <a:avLst/>
              <a:gdLst/>
              <a:ahLst/>
              <a:cxnLst/>
              <a:rect l="l" t="t" r="r" b="b"/>
              <a:pathLst>
                <a:path w="10000" h="10000" extrusionOk="0">
                  <a:moveTo>
                    <a:pt x="3685" y="2405"/>
                  </a:moveTo>
                  <a:lnTo>
                    <a:pt x="3685" y="2414"/>
                  </a:lnTo>
                  <a:lnTo>
                    <a:pt x="3686" y="2453"/>
                  </a:lnTo>
                  <a:lnTo>
                    <a:pt x="3686" y="2463"/>
                  </a:lnTo>
                  <a:lnTo>
                    <a:pt x="3686" y="2469"/>
                  </a:lnTo>
                  <a:lnTo>
                    <a:pt x="6314" y="2469"/>
                  </a:lnTo>
                  <a:lnTo>
                    <a:pt x="6314" y="2463"/>
                  </a:lnTo>
                  <a:lnTo>
                    <a:pt x="6314" y="2453"/>
                  </a:lnTo>
                  <a:lnTo>
                    <a:pt x="6315" y="2414"/>
                  </a:lnTo>
                  <a:lnTo>
                    <a:pt x="6315" y="2405"/>
                  </a:lnTo>
                  <a:lnTo>
                    <a:pt x="6317" y="2366"/>
                  </a:lnTo>
                  <a:lnTo>
                    <a:pt x="6318" y="2356"/>
                  </a:lnTo>
                  <a:lnTo>
                    <a:pt x="6322" y="2318"/>
                  </a:lnTo>
                  <a:lnTo>
                    <a:pt x="6323" y="2308"/>
                  </a:lnTo>
                  <a:lnTo>
                    <a:pt x="6328" y="2270"/>
                  </a:lnTo>
                  <a:lnTo>
                    <a:pt x="6329" y="2260"/>
                  </a:lnTo>
                  <a:lnTo>
                    <a:pt x="6336" y="2222"/>
                  </a:lnTo>
                  <a:lnTo>
                    <a:pt x="6337" y="2213"/>
                  </a:lnTo>
                  <a:lnTo>
                    <a:pt x="6345" y="2175"/>
                  </a:lnTo>
                  <a:lnTo>
                    <a:pt x="6347" y="2166"/>
                  </a:lnTo>
                  <a:lnTo>
                    <a:pt x="6357" y="2128"/>
                  </a:lnTo>
                  <a:lnTo>
                    <a:pt x="6359" y="2119"/>
                  </a:lnTo>
                  <a:lnTo>
                    <a:pt x="6370" y="2081"/>
                  </a:lnTo>
                  <a:lnTo>
                    <a:pt x="6373" y="2073"/>
                  </a:lnTo>
                  <a:lnTo>
                    <a:pt x="6385" y="2036"/>
                  </a:lnTo>
                  <a:lnTo>
                    <a:pt x="6388" y="2027"/>
                  </a:lnTo>
                  <a:lnTo>
                    <a:pt x="6402" y="1990"/>
                  </a:lnTo>
                  <a:lnTo>
                    <a:pt x="6405" y="1981"/>
                  </a:lnTo>
                  <a:lnTo>
                    <a:pt x="6420" y="1945"/>
                  </a:lnTo>
                  <a:lnTo>
                    <a:pt x="6424" y="1937"/>
                  </a:lnTo>
                  <a:lnTo>
                    <a:pt x="6440" y="1901"/>
                  </a:lnTo>
                  <a:lnTo>
                    <a:pt x="6444" y="1893"/>
                  </a:lnTo>
                  <a:lnTo>
                    <a:pt x="6462" y="1858"/>
                  </a:lnTo>
                  <a:lnTo>
                    <a:pt x="6467" y="1850"/>
                  </a:lnTo>
                  <a:lnTo>
                    <a:pt x="6486" y="1815"/>
                  </a:lnTo>
                  <a:lnTo>
                    <a:pt x="6490" y="1808"/>
                  </a:lnTo>
                  <a:lnTo>
                    <a:pt x="6510" y="1774"/>
                  </a:lnTo>
                  <a:lnTo>
                    <a:pt x="6515" y="1766"/>
                  </a:lnTo>
                  <a:lnTo>
                    <a:pt x="6537" y="1734"/>
                  </a:lnTo>
                  <a:lnTo>
                    <a:pt x="6542" y="1726"/>
                  </a:lnTo>
                  <a:lnTo>
                    <a:pt x="6564" y="1694"/>
                  </a:lnTo>
                  <a:lnTo>
                    <a:pt x="6570" y="1687"/>
                  </a:lnTo>
                  <a:lnTo>
                    <a:pt x="6594" y="1656"/>
                  </a:lnTo>
                  <a:lnTo>
                    <a:pt x="6599" y="1648"/>
                  </a:lnTo>
                  <a:lnTo>
                    <a:pt x="6624" y="1618"/>
                  </a:lnTo>
                  <a:lnTo>
                    <a:pt x="6630" y="1611"/>
                  </a:lnTo>
                  <a:lnTo>
                    <a:pt x="6656" y="1582"/>
                  </a:lnTo>
                  <a:lnTo>
                    <a:pt x="6663" y="1575"/>
                  </a:lnTo>
                  <a:lnTo>
                    <a:pt x="6690" y="1547"/>
                  </a:lnTo>
                  <a:lnTo>
                    <a:pt x="6696" y="1541"/>
                  </a:lnTo>
                  <a:lnTo>
                    <a:pt x="6724" y="1514"/>
                  </a:lnTo>
                  <a:lnTo>
                    <a:pt x="6731" y="1507"/>
                  </a:lnTo>
                  <a:lnTo>
                    <a:pt x="6760" y="1481"/>
                  </a:lnTo>
                  <a:lnTo>
                    <a:pt x="6767" y="1475"/>
                  </a:lnTo>
                  <a:lnTo>
                    <a:pt x="6797" y="1450"/>
                  </a:lnTo>
                  <a:lnTo>
                    <a:pt x="6805" y="1444"/>
                  </a:lnTo>
                  <a:lnTo>
                    <a:pt x="6836" y="1421"/>
                  </a:lnTo>
                  <a:lnTo>
                    <a:pt x="6843" y="1415"/>
                  </a:lnTo>
                  <a:lnTo>
                    <a:pt x="6875" y="1392"/>
                  </a:lnTo>
                  <a:lnTo>
                    <a:pt x="6883" y="1387"/>
                  </a:lnTo>
                  <a:lnTo>
                    <a:pt x="6916" y="1366"/>
                  </a:lnTo>
                  <a:lnTo>
                    <a:pt x="6924" y="1361"/>
                  </a:lnTo>
                  <a:lnTo>
                    <a:pt x="6958" y="1340"/>
                  </a:lnTo>
                  <a:lnTo>
                    <a:pt x="6964" y="1337"/>
                  </a:lnTo>
                  <a:lnTo>
                    <a:pt x="6999" y="1318"/>
                  </a:lnTo>
                  <a:lnTo>
                    <a:pt x="7007" y="1313"/>
                  </a:lnTo>
                  <a:lnTo>
                    <a:pt x="7042" y="1295"/>
                  </a:lnTo>
                  <a:lnTo>
                    <a:pt x="7050" y="1291"/>
                  </a:lnTo>
                  <a:lnTo>
                    <a:pt x="7086" y="1275"/>
                  </a:lnTo>
                  <a:lnTo>
                    <a:pt x="7094" y="1271"/>
                  </a:lnTo>
                  <a:lnTo>
                    <a:pt x="7130" y="1256"/>
                  </a:lnTo>
                  <a:lnTo>
                    <a:pt x="7139" y="1253"/>
                  </a:lnTo>
                  <a:lnTo>
                    <a:pt x="7176" y="1239"/>
                  </a:lnTo>
                  <a:lnTo>
                    <a:pt x="7185" y="1236"/>
                  </a:lnTo>
                  <a:lnTo>
                    <a:pt x="7222" y="1224"/>
                  </a:lnTo>
                  <a:lnTo>
                    <a:pt x="7230" y="1221"/>
                  </a:lnTo>
                  <a:lnTo>
                    <a:pt x="7268" y="1210"/>
                  </a:lnTo>
                  <a:lnTo>
                    <a:pt x="7277" y="1208"/>
                  </a:lnTo>
                  <a:lnTo>
                    <a:pt x="7315" y="1198"/>
                  </a:lnTo>
                  <a:lnTo>
                    <a:pt x="7324" y="1196"/>
                  </a:lnTo>
                  <a:lnTo>
                    <a:pt x="7362" y="1188"/>
                  </a:lnTo>
                  <a:lnTo>
                    <a:pt x="7371" y="1187"/>
                  </a:lnTo>
                  <a:lnTo>
                    <a:pt x="7409" y="1180"/>
                  </a:lnTo>
                  <a:lnTo>
                    <a:pt x="7419" y="1179"/>
                  </a:lnTo>
                  <a:lnTo>
                    <a:pt x="7457" y="1174"/>
                  </a:lnTo>
                  <a:lnTo>
                    <a:pt x="7467" y="1173"/>
                  </a:lnTo>
                  <a:lnTo>
                    <a:pt x="7505" y="1169"/>
                  </a:lnTo>
                  <a:lnTo>
                    <a:pt x="7515" y="1168"/>
                  </a:lnTo>
                  <a:lnTo>
                    <a:pt x="7554" y="1166"/>
                  </a:lnTo>
                  <a:lnTo>
                    <a:pt x="7563" y="1166"/>
                  </a:lnTo>
                  <a:lnTo>
                    <a:pt x="7602" y="1165"/>
                  </a:lnTo>
                  <a:lnTo>
                    <a:pt x="7612" y="1165"/>
                  </a:lnTo>
                  <a:lnTo>
                    <a:pt x="7651" y="1166"/>
                  </a:lnTo>
                  <a:lnTo>
                    <a:pt x="7660" y="1166"/>
                  </a:lnTo>
                  <a:lnTo>
                    <a:pt x="7699" y="1168"/>
                  </a:lnTo>
                  <a:lnTo>
                    <a:pt x="7709" y="1169"/>
                  </a:lnTo>
                  <a:lnTo>
                    <a:pt x="7747" y="1173"/>
                  </a:lnTo>
                  <a:lnTo>
                    <a:pt x="7757" y="1174"/>
                  </a:lnTo>
                  <a:lnTo>
                    <a:pt x="7795" y="1179"/>
                  </a:lnTo>
                  <a:lnTo>
                    <a:pt x="7805" y="1180"/>
                  </a:lnTo>
                  <a:lnTo>
                    <a:pt x="7843" y="1187"/>
                  </a:lnTo>
                  <a:lnTo>
                    <a:pt x="7852" y="1188"/>
                  </a:lnTo>
                  <a:lnTo>
                    <a:pt x="7890" y="1196"/>
                  </a:lnTo>
                  <a:lnTo>
                    <a:pt x="7899" y="1198"/>
                  </a:lnTo>
                  <a:lnTo>
                    <a:pt x="7937" y="1208"/>
                  </a:lnTo>
                  <a:lnTo>
                    <a:pt x="7946" y="1210"/>
                  </a:lnTo>
                  <a:lnTo>
                    <a:pt x="7984" y="1221"/>
                  </a:lnTo>
                  <a:lnTo>
                    <a:pt x="7993" y="1224"/>
                  </a:lnTo>
                  <a:lnTo>
                    <a:pt x="8030" y="1236"/>
                  </a:lnTo>
                  <a:lnTo>
                    <a:pt x="8038" y="1239"/>
                  </a:lnTo>
                  <a:lnTo>
                    <a:pt x="8075" y="1253"/>
                  </a:lnTo>
                  <a:lnTo>
                    <a:pt x="8084" y="1256"/>
                  </a:lnTo>
                  <a:lnTo>
                    <a:pt x="8120" y="1271"/>
                  </a:lnTo>
                  <a:lnTo>
                    <a:pt x="8128" y="1275"/>
                  </a:lnTo>
                  <a:lnTo>
                    <a:pt x="8164" y="1291"/>
                  </a:lnTo>
                  <a:lnTo>
                    <a:pt x="8172" y="1295"/>
                  </a:lnTo>
                  <a:lnTo>
                    <a:pt x="8207" y="1313"/>
                  </a:lnTo>
                  <a:lnTo>
                    <a:pt x="8216" y="1317"/>
                  </a:lnTo>
                  <a:lnTo>
                    <a:pt x="8250" y="1336"/>
                  </a:lnTo>
                  <a:lnTo>
                    <a:pt x="8258" y="1341"/>
                  </a:lnTo>
                  <a:lnTo>
                    <a:pt x="8291" y="1361"/>
                  </a:lnTo>
                  <a:lnTo>
                    <a:pt x="8299" y="1366"/>
                  </a:lnTo>
                  <a:lnTo>
                    <a:pt x="8332" y="1387"/>
                  </a:lnTo>
                  <a:lnTo>
                    <a:pt x="8340" y="1393"/>
                  </a:lnTo>
                  <a:lnTo>
                    <a:pt x="8372" y="1415"/>
                  </a:lnTo>
                  <a:lnTo>
                    <a:pt x="8379" y="1421"/>
                  </a:lnTo>
                  <a:lnTo>
                    <a:pt x="8410" y="1444"/>
                  </a:lnTo>
                  <a:lnTo>
                    <a:pt x="8417" y="1450"/>
                  </a:lnTo>
                  <a:lnTo>
                    <a:pt x="8447" y="1475"/>
                  </a:lnTo>
                  <a:lnTo>
                    <a:pt x="8454" y="1481"/>
                  </a:lnTo>
                  <a:lnTo>
                    <a:pt x="8483" y="1507"/>
                  </a:lnTo>
                  <a:lnTo>
                    <a:pt x="8490" y="1514"/>
                  </a:lnTo>
                  <a:lnTo>
                    <a:pt x="8518" y="1541"/>
                  </a:lnTo>
                  <a:lnTo>
                    <a:pt x="8525" y="1547"/>
                  </a:lnTo>
                  <a:lnTo>
                    <a:pt x="8552" y="1575"/>
                  </a:lnTo>
                  <a:lnTo>
                    <a:pt x="8558" y="1582"/>
                  </a:lnTo>
                  <a:lnTo>
                    <a:pt x="8584" y="1611"/>
                  </a:lnTo>
                  <a:lnTo>
                    <a:pt x="8590" y="1618"/>
                  </a:lnTo>
                  <a:lnTo>
                    <a:pt x="8615" y="1648"/>
                  </a:lnTo>
                  <a:lnTo>
                    <a:pt x="8621" y="1656"/>
                  </a:lnTo>
                  <a:lnTo>
                    <a:pt x="8645" y="1687"/>
                  </a:lnTo>
                  <a:lnTo>
                    <a:pt x="8650" y="1694"/>
                  </a:lnTo>
                  <a:lnTo>
                    <a:pt x="8673" y="1726"/>
                  </a:lnTo>
                  <a:lnTo>
                    <a:pt x="8678" y="1734"/>
                  </a:lnTo>
                  <a:lnTo>
                    <a:pt x="8699" y="1767"/>
                  </a:lnTo>
                  <a:lnTo>
                    <a:pt x="8704" y="1775"/>
                  </a:lnTo>
                  <a:lnTo>
                    <a:pt x="8725" y="1809"/>
                  </a:lnTo>
                  <a:lnTo>
                    <a:pt x="8728" y="1815"/>
                  </a:lnTo>
                  <a:lnTo>
                    <a:pt x="8747" y="1850"/>
                  </a:lnTo>
                  <a:lnTo>
                    <a:pt x="8752" y="1858"/>
                  </a:lnTo>
                  <a:lnTo>
                    <a:pt x="8770" y="1893"/>
                  </a:lnTo>
                  <a:lnTo>
                    <a:pt x="8774" y="1901"/>
                  </a:lnTo>
                  <a:lnTo>
                    <a:pt x="8790" y="1937"/>
                  </a:lnTo>
                  <a:lnTo>
                    <a:pt x="8794" y="1945"/>
                  </a:lnTo>
                  <a:lnTo>
                    <a:pt x="8809" y="1981"/>
                  </a:lnTo>
                  <a:lnTo>
                    <a:pt x="8812" y="1990"/>
                  </a:lnTo>
                  <a:lnTo>
                    <a:pt x="8826" y="2027"/>
                  </a:lnTo>
                  <a:lnTo>
                    <a:pt x="8829" y="2036"/>
                  </a:lnTo>
                  <a:lnTo>
                    <a:pt x="8841" y="2073"/>
                  </a:lnTo>
                  <a:lnTo>
                    <a:pt x="8844" y="2081"/>
                  </a:lnTo>
                  <a:lnTo>
                    <a:pt x="8855" y="2119"/>
                  </a:lnTo>
                  <a:lnTo>
                    <a:pt x="8857" y="2128"/>
                  </a:lnTo>
                  <a:lnTo>
                    <a:pt x="8867" y="2166"/>
                  </a:lnTo>
                  <a:lnTo>
                    <a:pt x="8869" y="2175"/>
                  </a:lnTo>
                  <a:lnTo>
                    <a:pt x="8877" y="2213"/>
                  </a:lnTo>
                  <a:lnTo>
                    <a:pt x="8878" y="2222"/>
                  </a:lnTo>
                  <a:lnTo>
                    <a:pt x="8885" y="2260"/>
                  </a:lnTo>
                  <a:lnTo>
                    <a:pt x="8886" y="2270"/>
                  </a:lnTo>
                  <a:lnTo>
                    <a:pt x="8891" y="2308"/>
                  </a:lnTo>
                  <a:lnTo>
                    <a:pt x="8892" y="2318"/>
                  </a:lnTo>
                  <a:lnTo>
                    <a:pt x="8896" y="2356"/>
                  </a:lnTo>
                  <a:lnTo>
                    <a:pt x="8897" y="2366"/>
                  </a:lnTo>
                  <a:lnTo>
                    <a:pt x="8899" y="2405"/>
                  </a:lnTo>
                  <a:lnTo>
                    <a:pt x="8899" y="2414"/>
                  </a:lnTo>
                  <a:lnTo>
                    <a:pt x="8900" y="2453"/>
                  </a:lnTo>
                  <a:lnTo>
                    <a:pt x="8900" y="2463"/>
                  </a:lnTo>
                  <a:lnTo>
                    <a:pt x="8899" y="2502"/>
                  </a:lnTo>
                  <a:lnTo>
                    <a:pt x="8899" y="2511"/>
                  </a:lnTo>
                  <a:lnTo>
                    <a:pt x="8897" y="2550"/>
                  </a:lnTo>
                  <a:lnTo>
                    <a:pt x="8896" y="2560"/>
                  </a:lnTo>
                  <a:lnTo>
                    <a:pt x="8892" y="2598"/>
                  </a:lnTo>
                  <a:lnTo>
                    <a:pt x="8891" y="2608"/>
                  </a:lnTo>
                  <a:lnTo>
                    <a:pt x="8886" y="2646"/>
                  </a:lnTo>
                  <a:lnTo>
                    <a:pt x="8885" y="2656"/>
                  </a:lnTo>
                  <a:lnTo>
                    <a:pt x="8878" y="2694"/>
                  </a:lnTo>
                  <a:lnTo>
                    <a:pt x="8877" y="2703"/>
                  </a:lnTo>
                  <a:lnTo>
                    <a:pt x="8869" y="2741"/>
                  </a:lnTo>
                  <a:lnTo>
                    <a:pt x="8867" y="2750"/>
                  </a:lnTo>
                  <a:lnTo>
                    <a:pt x="8857" y="2788"/>
                  </a:lnTo>
                  <a:lnTo>
                    <a:pt x="8855" y="2797"/>
                  </a:lnTo>
                  <a:lnTo>
                    <a:pt x="8844" y="2835"/>
                  </a:lnTo>
                  <a:lnTo>
                    <a:pt x="8841" y="2843"/>
                  </a:lnTo>
                  <a:lnTo>
                    <a:pt x="8829" y="2880"/>
                  </a:lnTo>
                  <a:lnTo>
                    <a:pt x="8826" y="2889"/>
                  </a:lnTo>
                  <a:lnTo>
                    <a:pt x="8812" y="2926"/>
                  </a:lnTo>
                  <a:lnTo>
                    <a:pt x="8809" y="2935"/>
                  </a:lnTo>
                  <a:lnTo>
                    <a:pt x="8794" y="2971"/>
                  </a:lnTo>
                  <a:lnTo>
                    <a:pt x="8790" y="2979"/>
                  </a:lnTo>
                  <a:lnTo>
                    <a:pt x="8774" y="3015"/>
                  </a:lnTo>
                  <a:lnTo>
                    <a:pt x="8770" y="3023"/>
                  </a:lnTo>
                  <a:lnTo>
                    <a:pt x="8752" y="3058"/>
                  </a:lnTo>
                  <a:lnTo>
                    <a:pt x="8747" y="3066"/>
                  </a:lnTo>
                  <a:lnTo>
                    <a:pt x="8728" y="3101"/>
                  </a:lnTo>
                  <a:lnTo>
                    <a:pt x="8725" y="3107"/>
                  </a:lnTo>
                  <a:lnTo>
                    <a:pt x="8704" y="3141"/>
                  </a:lnTo>
                  <a:lnTo>
                    <a:pt x="8699" y="3149"/>
                  </a:lnTo>
                  <a:lnTo>
                    <a:pt x="8678" y="3182"/>
                  </a:lnTo>
                  <a:lnTo>
                    <a:pt x="8673" y="3190"/>
                  </a:lnTo>
                  <a:lnTo>
                    <a:pt x="8650" y="3222"/>
                  </a:lnTo>
                  <a:lnTo>
                    <a:pt x="8645" y="3229"/>
                  </a:lnTo>
                  <a:lnTo>
                    <a:pt x="8621" y="3260"/>
                  </a:lnTo>
                  <a:lnTo>
                    <a:pt x="8615" y="3268"/>
                  </a:lnTo>
                  <a:lnTo>
                    <a:pt x="8590" y="3298"/>
                  </a:lnTo>
                  <a:lnTo>
                    <a:pt x="8584" y="3305"/>
                  </a:lnTo>
                  <a:lnTo>
                    <a:pt x="8558" y="3334"/>
                  </a:lnTo>
                  <a:lnTo>
                    <a:pt x="8552" y="3341"/>
                  </a:lnTo>
                  <a:lnTo>
                    <a:pt x="8525" y="3369"/>
                  </a:lnTo>
                  <a:lnTo>
                    <a:pt x="8518" y="3375"/>
                  </a:lnTo>
                  <a:lnTo>
                    <a:pt x="8490" y="3402"/>
                  </a:lnTo>
                  <a:lnTo>
                    <a:pt x="8483" y="3409"/>
                  </a:lnTo>
                  <a:lnTo>
                    <a:pt x="8454" y="3435"/>
                  </a:lnTo>
                  <a:lnTo>
                    <a:pt x="8447" y="3441"/>
                  </a:lnTo>
                  <a:lnTo>
                    <a:pt x="8417" y="3466"/>
                  </a:lnTo>
                  <a:lnTo>
                    <a:pt x="8410" y="3472"/>
                  </a:lnTo>
                  <a:lnTo>
                    <a:pt x="8379" y="3495"/>
                  </a:lnTo>
                  <a:lnTo>
                    <a:pt x="8372" y="3501"/>
                  </a:lnTo>
                  <a:lnTo>
                    <a:pt x="8340" y="3523"/>
                  </a:lnTo>
                  <a:lnTo>
                    <a:pt x="8332" y="3529"/>
                  </a:lnTo>
                  <a:lnTo>
                    <a:pt x="8299" y="3550"/>
                  </a:lnTo>
                  <a:lnTo>
                    <a:pt x="8291" y="3555"/>
                  </a:lnTo>
                  <a:lnTo>
                    <a:pt x="8258" y="3575"/>
                  </a:lnTo>
                  <a:lnTo>
                    <a:pt x="8250" y="3580"/>
                  </a:lnTo>
                  <a:lnTo>
                    <a:pt x="8216" y="3599"/>
                  </a:lnTo>
                  <a:lnTo>
                    <a:pt x="8207" y="3603"/>
                  </a:lnTo>
                  <a:lnTo>
                    <a:pt x="8172" y="3621"/>
                  </a:lnTo>
                  <a:lnTo>
                    <a:pt x="8164" y="3625"/>
                  </a:lnTo>
                  <a:lnTo>
                    <a:pt x="8128" y="3641"/>
                  </a:lnTo>
                  <a:lnTo>
                    <a:pt x="8120" y="3645"/>
                  </a:lnTo>
                  <a:lnTo>
                    <a:pt x="8084" y="3660"/>
                  </a:lnTo>
                  <a:lnTo>
                    <a:pt x="8075" y="3663"/>
                  </a:lnTo>
                  <a:lnTo>
                    <a:pt x="8038" y="3677"/>
                  </a:lnTo>
                  <a:lnTo>
                    <a:pt x="8030" y="3680"/>
                  </a:lnTo>
                  <a:lnTo>
                    <a:pt x="7993" y="3692"/>
                  </a:lnTo>
                  <a:lnTo>
                    <a:pt x="7984" y="3695"/>
                  </a:lnTo>
                  <a:lnTo>
                    <a:pt x="7946" y="3706"/>
                  </a:lnTo>
                  <a:lnTo>
                    <a:pt x="7937" y="3708"/>
                  </a:lnTo>
                  <a:lnTo>
                    <a:pt x="7899" y="3718"/>
                  </a:lnTo>
                  <a:lnTo>
                    <a:pt x="7890" y="3720"/>
                  </a:lnTo>
                  <a:lnTo>
                    <a:pt x="7852" y="3728"/>
                  </a:lnTo>
                  <a:lnTo>
                    <a:pt x="7843" y="3729"/>
                  </a:lnTo>
                  <a:lnTo>
                    <a:pt x="7805" y="3736"/>
                  </a:lnTo>
                  <a:lnTo>
                    <a:pt x="7795" y="3737"/>
                  </a:lnTo>
                  <a:lnTo>
                    <a:pt x="7757" y="3742"/>
                  </a:lnTo>
                  <a:lnTo>
                    <a:pt x="7747" y="3743"/>
                  </a:lnTo>
                  <a:lnTo>
                    <a:pt x="7709" y="3747"/>
                  </a:lnTo>
                  <a:lnTo>
                    <a:pt x="7699" y="3748"/>
                  </a:lnTo>
                  <a:lnTo>
                    <a:pt x="7660" y="3750"/>
                  </a:lnTo>
                  <a:lnTo>
                    <a:pt x="7651" y="3750"/>
                  </a:lnTo>
                  <a:lnTo>
                    <a:pt x="7612" y="3751"/>
                  </a:lnTo>
                  <a:lnTo>
                    <a:pt x="7602" y="3751"/>
                  </a:lnTo>
                  <a:lnTo>
                    <a:pt x="7563" y="3750"/>
                  </a:lnTo>
                  <a:lnTo>
                    <a:pt x="7554" y="3750"/>
                  </a:lnTo>
                  <a:lnTo>
                    <a:pt x="7515" y="3748"/>
                  </a:lnTo>
                  <a:lnTo>
                    <a:pt x="7505" y="3747"/>
                  </a:lnTo>
                  <a:lnTo>
                    <a:pt x="7467" y="3743"/>
                  </a:lnTo>
                  <a:lnTo>
                    <a:pt x="7457" y="3742"/>
                  </a:lnTo>
                  <a:lnTo>
                    <a:pt x="7419" y="3737"/>
                  </a:lnTo>
                  <a:lnTo>
                    <a:pt x="7409" y="3736"/>
                  </a:lnTo>
                  <a:lnTo>
                    <a:pt x="7371" y="3729"/>
                  </a:lnTo>
                  <a:lnTo>
                    <a:pt x="7362" y="3728"/>
                  </a:lnTo>
                  <a:lnTo>
                    <a:pt x="7342" y="3723"/>
                  </a:lnTo>
                  <a:lnTo>
                    <a:pt x="5798" y="6233"/>
                  </a:lnTo>
                  <a:lnTo>
                    <a:pt x="5799" y="6234"/>
                  </a:lnTo>
                  <a:lnTo>
                    <a:pt x="5806" y="6239"/>
                  </a:lnTo>
                  <a:lnTo>
                    <a:pt x="5842" y="6265"/>
                  </a:lnTo>
                  <a:lnTo>
                    <a:pt x="5849" y="6270"/>
                  </a:lnTo>
                  <a:lnTo>
                    <a:pt x="5884" y="6297"/>
                  </a:lnTo>
                  <a:lnTo>
                    <a:pt x="5891" y="6303"/>
                  </a:lnTo>
                  <a:lnTo>
                    <a:pt x="5925" y="6330"/>
                  </a:lnTo>
                  <a:lnTo>
                    <a:pt x="5932" y="6337"/>
                  </a:lnTo>
                  <a:lnTo>
                    <a:pt x="5965" y="6366"/>
                  </a:lnTo>
                  <a:lnTo>
                    <a:pt x="5972" y="6372"/>
                  </a:lnTo>
                  <a:lnTo>
                    <a:pt x="6003" y="6402"/>
                  </a:lnTo>
                  <a:lnTo>
                    <a:pt x="6010" y="6409"/>
                  </a:lnTo>
                  <a:lnTo>
                    <a:pt x="6040" y="6440"/>
                  </a:lnTo>
                  <a:lnTo>
                    <a:pt x="6046" y="6447"/>
                  </a:lnTo>
                  <a:lnTo>
                    <a:pt x="6075" y="6480"/>
                  </a:lnTo>
                  <a:lnTo>
                    <a:pt x="6082" y="6487"/>
                  </a:lnTo>
                  <a:lnTo>
                    <a:pt x="6109" y="6521"/>
                  </a:lnTo>
                  <a:lnTo>
                    <a:pt x="6115" y="6528"/>
                  </a:lnTo>
                  <a:lnTo>
                    <a:pt x="6142" y="6563"/>
                  </a:lnTo>
                  <a:lnTo>
                    <a:pt x="6147" y="6570"/>
                  </a:lnTo>
                  <a:lnTo>
                    <a:pt x="6173" y="6606"/>
                  </a:lnTo>
                  <a:lnTo>
                    <a:pt x="6178" y="6613"/>
                  </a:lnTo>
                  <a:lnTo>
                    <a:pt x="6202" y="6650"/>
                  </a:lnTo>
                  <a:lnTo>
                    <a:pt x="6207" y="6658"/>
                  </a:lnTo>
                  <a:lnTo>
                    <a:pt x="6230" y="6696"/>
                  </a:lnTo>
                  <a:lnTo>
                    <a:pt x="6235" y="6704"/>
                  </a:lnTo>
                  <a:lnTo>
                    <a:pt x="6256" y="6742"/>
                  </a:lnTo>
                  <a:lnTo>
                    <a:pt x="6260" y="6751"/>
                  </a:lnTo>
                  <a:lnTo>
                    <a:pt x="6280" y="6790"/>
                  </a:lnTo>
                  <a:lnTo>
                    <a:pt x="6284" y="6799"/>
                  </a:lnTo>
                  <a:lnTo>
                    <a:pt x="6303" y="6839"/>
                  </a:lnTo>
                  <a:lnTo>
                    <a:pt x="6306" y="6847"/>
                  </a:lnTo>
                  <a:lnTo>
                    <a:pt x="6323" y="6888"/>
                  </a:lnTo>
                  <a:lnTo>
                    <a:pt x="6327" y="6896"/>
                  </a:lnTo>
                  <a:lnTo>
                    <a:pt x="6342" y="6938"/>
                  </a:lnTo>
                  <a:lnTo>
                    <a:pt x="6345" y="6946"/>
                  </a:lnTo>
                  <a:lnTo>
                    <a:pt x="6359" y="6988"/>
                  </a:lnTo>
                  <a:lnTo>
                    <a:pt x="6361" y="6997"/>
                  </a:lnTo>
                  <a:lnTo>
                    <a:pt x="6373" y="7039"/>
                  </a:lnTo>
                  <a:lnTo>
                    <a:pt x="6376" y="7048"/>
                  </a:lnTo>
                  <a:lnTo>
                    <a:pt x="6386" y="7091"/>
                  </a:lnTo>
                  <a:lnTo>
                    <a:pt x="6388" y="7100"/>
                  </a:lnTo>
                  <a:lnTo>
                    <a:pt x="6397" y="7143"/>
                  </a:lnTo>
                  <a:lnTo>
                    <a:pt x="6399" y="7152"/>
                  </a:lnTo>
                  <a:lnTo>
                    <a:pt x="6406" y="7195"/>
                  </a:lnTo>
                  <a:lnTo>
                    <a:pt x="6408" y="7204"/>
                  </a:lnTo>
                  <a:lnTo>
                    <a:pt x="6413" y="7248"/>
                  </a:lnTo>
                  <a:lnTo>
                    <a:pt x="6415" y="7257"/>
                  </a:lnTo>
                  <a:lnTo>
                    <a:pt x="6419" y="7301"/>
                  </a:lnTo>
                  <a:lnTo>
                    <a:pt x="6419" y="7310"/>
                  </a:lnTo>
                  <a:lnTo>
                    <a:pt x="6422" y="7354"/>
                  </a:lnTo>
                  <a:lnTo>
                    <a:pt x="6422" y="7363"/>
                  </a:lnTo>
                  <a:lnTo>
                    <a:pt x="6423" y="7407"/>
                  </a:lnTo>
                  <a:lnTo>
                    <a:pt x="6423" y="7417"/>
                  </a:lnTo>
                  <a:lnTo>
                    <a:pt x="6422" y="7461"/>
                  </a:lnTo>
                  <a:lnTo>
                    <a:pt x="6422" y="7470"/>
                  </a:lnTo>
                  <a:lnTo>
                    <a:pt x="6419" y="7514"/>
                  </a:lnTo>
                  <a:lnTo>
                    <a:pt x="6419" y="7523"/>
                  </a:lnTo>
                  <a:lnTo>
                    <a:pt x="6415" y="7567"/>
                  </a:lnTo>
                  <a:lnTo>
                    <a:pt x="6413" y="7576"/>
                  </a:lnTo>
                  <a:lnTo>
                    <a:pt x="6408" y="7620"/>
                  </a:lnTo>
                  <a:lnTo>
                    <a:pt x="6406" y="7629"/>
                  </a:lnTo>
                  <a:lnTo>
                    <a:pt x="6399" y="7672"/>
                  </a:lnTo>
                  <a:lnTo>
                    <a:pt x="6397" y="7681"/>
                  </a:lnTo>
                  <a:lnTo>
                    <a:pt x="6388" y="7724"/>
                  </a:lnTo>
                  <a:lnTo>
                    <a:pt x="6386" y="7733"/>
                  </a:lnTo>
                  <a:lnTo>
                    <a:pt x="6376" y="7776"/>
                  </a:lnTo>
                  <a:lnTo>
                    <a:pt x="6373" y="7785"/>
                  </a:lnTo>
                  <a:lnTo>
                    <a:pt x="6361" y="7827"/>
                  </a:lnTo>
                  <a:lnTo>
                    <a:pt x="6359" y="7836"/>
                  </a:lnTo>
                  <a:lnTo>
                    <a:pt x="6345" y="7877"/>
                  </a:lnTo>
                  <a:lnTo>
                    <a:pt x="6342" y="7886"/>
                  </a:lnTo>
                  <a:lnTo>
                    <a:pt x="6327" y="7927"/>
                  </a:lnTo>
                  <a:lnTo>
                    <a:pt x="6323" y="7936"/>
                  </a:lnTo>
                  <a:lnTo>
                    <a:pt x="6306" y="7976"/>
                  </a:lnTo>
                  <a:lnTo>
                    <a:pt x="6303" y="7985"/>
                  </a:lnTo>
                  <a:lnTo>
                    <a:pt x="6284" y="8025"/>
                  </a:lnTo>
                  <a:lnTo>
                    <a:pt x="6280" y="8033"/>
                  </a:lnTo>
                  <a:lnTo>
                    <a:pt x="6260" y="8072"/>
                  </a:lnTo>
                  <a:lnTo>
                    <a:pt x="6256" y="8081"/>
                  </a:lnTo>
                  <a:lnTo>
                    <a:pt x="6235" y="8119"/>
                  </a:lnTo>
                  <a:lnTo>
                    <a:pt x="6230" y="8127"/>
                  </a:lnTo>
                  <a:lnTo>
                    <a:pt x="6208" y="8165"/>
                  </a:lnTo>
                  <a:lnTo>
                    <a:pt x="6203" y="8173"/>
                  </a:lnTo>
                  <a:lnTo>
                    <a:pt x="6178" y="8209"/>
                  </a:lnTo>
                  <a:lnTo>
                    <a:pt x="6173" y="8217"/>
                  </a:lnTo>
                  <a:lnTo>
                    <a:pt x="6148" y="8253"/>
                  </a:lnTo>
                  <a:lnTo>
                    <a:pt x="6142" y="8261"/>
                  </a:lnTo>
                  <a:lnTo>
                    <a:pt x="6116" y="8296"/>
                  </a:lnTo>
                  <a:lnTo>
                    <a:pt x="6110" y="8303"/>
                  </a:lnTo>
                  <a:lnTo>
                    <a:pt x="6082" y="8337"/>
                  </a:lnTo>
                  <a:lnTo>
                    <a:pt x="6076" y="8344"/>
                  </a:lnTo>
                  <a:lnTo>
                    <a:pt x="6047" y="8376"/>
                  </a:lnTo>
                  <a:lnTo>
                    <a:pt x="6040" y="8383"/>
                  </a:lnTo>
                  <a:lnTo>
                    <a:pt x="6010" y="8415"/>
                  </a:lnTo>
                  <a:lnTo>
                    <a:pt x="6003" y="8421"/>
                  </a:lnTo>
                  <a:lnTo>
                    <a:pt x="5972" y="8452"/>
                  </a:lnTo>
                  <a:lnTo>
                    <a:pt x="5965" y="8458"/>
                  </a:lnTo>
                  <a:lnTo>
                    <a:pt x="5932" y="8487"/>
                  </a:lnTo>
                  <a:lnTo>
                    <a:pt x="5925" y="8493"/>
                  </a:lnTo>
                  <a:lnTo>
                    <a:pt x="5892" y="8521"/>
                  </a:lnTo>
                  <a:lnTo>
                    <a:pt x="5884" y="8527"/>
                  </a:lnTo>
                  <a:lnTo>
                    <a:pt x="5850" y="8554"/>
                  </a:lnTo>
                  <a:lnTo>
                    <a:pt x="5842" y="8559"/>
                  </a:lnTo>
                  <a:lnTo>
                    <a:pt x="5806" y="8585"/>
                  </a:lnTo>
                  <a:lnTo>
                    <a:pt x="5799" y="8590"/>
                  </a:lnTo>
                  <a:lnTo>
                    <a:pt x="5762" y="8614"/>
                  </a:lnTo>
                  <a:lnTo>
                    <a:pt x="5754" y="8619"/>
                  </a:lnTo>
                  <a:lnTo>
                    <a:pt x="5716" y="8642"/>
                  </a:lnTo>
                  <a:lnTo>
                    <a:pt x="5708" y="8647"/>
                  </a:lnTo>
                  <a:lnTo>
                    <a:pt x="5669" y="8668"/>
                  </a:lnTo>
                  <a:lnTo>
                    <a:pt x="5661" y="8673"/>
                  </a:lnTo>
                  <a:lnTo>
                    <a:pt x="5621" y="8692"/>
                  </a:lnTo>
                  <a:lnTo>
                    <a:pt x="5613" y="8696"/>
                  </a:lnTo>
                  <a:lnTo>
                    <a:pt x="5573" y="8715"/>
                  </a:lnTo>
                  <a:lnTo>
                    <a:pt x="5564" y="8718"/>
                  </a:lnTo>
                  <a:lnTo>
                    <a:pt x="5524" y="8735"/>
                  </a:lnTo>
                  <a:lnTo>
                    <a:pt x="5515" y="8739"/>
                  </a:lnTo>
                  <a:lnTo>
                    <a:pt x="5474" y="8754"/>
                  </a:lnTo>
                  <a:lnTo>
                    <a:pt x="5465" y="8757"/>
                  </a:lnTo>
                  <a:lnTo>
                    <a:pt x="5424" y="8771"/>
                  </a:lnTo>
                  <a:lnTo>
                    <a:pt x="5415" y="8773"/>
                  </a:lnTo>
                  <a:lnTo>
                    <a:pt x="5373" y="8785"/>
                  </a:lnTo>
                  <a:lnTo>
                    <a:pt x="5364" y="8788"/>
                  </a:lnTo>
                  <a:lnTo>
                    <a:pt x="5321" y="8798"/>
                  </a:lnTo>
                  <a:lnTo>
                    <a:pt x="5312" y="8800"/>
                  </a:lnTo>
                  <a:lnTo>
                    <a:pt x="5269" y="8809"/>
                  </a:lnTo>
                  <a:lnTo>
                    <a:pt x="5260" y="8811"/>
                  </a:lnTo>
                  <a:lnTo>
                    <a:pt x="5217" y="8818"/>
                  </a:lnTo>
                  <a:lnTo>
                    <a:pt x="5208" y="8820"/>
                  </a:lnTo>
                  <a:lnTo>
                    <a:pt x="5164" y="8825"/>
                  </a:lnTo>
                  <a:lnTo>
                    <a:pt x="5155" y="8827"/>
                  </a:lnTo>
                  <a:lnTo>
                    <a:pt x="5111" y="8831"/>
                  </a:lnTo>
                  <a:lnTo>
                    <a:pt x="5102" y="8831"/>
                  </a:lnTo>
                  <a:lnTo>
                    <a:pt x="5058" y="8834"/>
                  </a:lnTo>
                  <a:lnTo>
                    <a:pt x="5049" y="8834"/>
                  </a:lnTo>
                  <a:lnTo>
                    <a:pt x="5005" y="8835"/>
                  </a:lnTo>
                  <a:lnTo>
                    <a:pt x="4995" y="8835"/>
                  </a:lnTo>
                  <a:lnTo>
                    <a:pt x="4951" y="8834"/>
                  </a:lnTo>
                  <a:lnTo>
                    <a:pt x="4942" y="8834"/>
                  </a:lnTo>
                  <a:lnTo>
                    <a:pt x="4898" y="8831"/>
                  </a:lnTo>
                  <a:lnTo>
                    <a:pt x="4889" y="8831"/>
                  </a:lnTo>
                  <a:lnTo>
                    <a:pt x="4845" y="8827"/>
                  </a:lnTo>
                  <a:lnTo>
                    <a:pt x="4836" y="8825"/>
                  </a:lnTo>
                  <a:lnTo>
                    <a:pt x="4792" y="8820"/>
                  </a:lnTo>
                  <a:lnTo>
                    <a:pt x="4783" y="8818"/>
                  </a:lnTo>
                  <a:lnTo>
                    <a:pt x="4740" y="8811"/>
                  </a:lnTo>
                  <a:lnTo>
                    <a:pt x="4731" y="8809"/>
                  </a:lnTo>
                  <a:lnTo>
                    <a:pt x="4688" y="8800"/>
                  </a:lnTo>
                  <a:lnTo>
                    <a:pt x="4679" y="8798"/>
                  </a:lnTo>
                  <a:lnTo>
                    <a:pt x="4636" y="8788"/>
                  </a:lnTo>
                  <a:lnTo>
                    <a:pt x="4627" y="8785"/>
                  </a:lnTo>
                  <a:lnTo>
                    <a:pt x="4585" y="8773"/>
                  </a:lnTo>
                  <a:lnTo>
                    <a:pt x="4576" y="8771"/>
                  </a:lnTo>
                  <a:lnTo>
                    <a:pt x="4535" y="8757"/>
                  </a:lnTo>
                  <a:lnTo>
                    <a:pt x="4526" y="8754"/>
                  </a:lnTo>
                  <a:lnTo>
                    <a:pt x="4485" y="8739"/>
                  </a:lnTo>
                  <a:lnTo>
                    <a:pt x="4476" y="8735"/>
                  </a:lnTo>
                  <a:lnTo>
                    <a:pt x="4436" y="8718"/>
                  </a:lnTo>
                  <a:lnTo>
                    <a:pt x="4427" y="8715"/>
                  </a:lnTo>
                  <a:lnTo>
                    <a:pt x="4387" y="8696"/>
                  </a:lnTo>
                  <a:lnTo>
                    <a:pt x="4379" y="8692"/>
                  </a:lnTo>
                  <a:lnTo>
                    <a:pt x="4339" y="8673"/>
                  </a:lnTo>
                  <a:lnTo>
                    <a:pt x="4331" y="8668"/>
                  </a:lnTo>
                  <a:lnTo>
                    <a:pt x="4292" y="8647"/>
                  </a:lnTo>
                  <a:lnTo>
                    <a:pt x="4284" y="8642"/>
                  </a:lnTo>
                  <a:lnTo>
                    <a:pt x="4246" y="8619"/>
                  </a:lnTo>
                  <a:lnTo>
                    <a:pt x="4238" y="8614"/>
                  </a:lnTo>
                  <a:lnTo>
                    <a:pt x="4201" y="8590"/>
                  </a:lnTo>
                  <a:lnTo>
                    <a:pt x="4194" y="8585"/>
                  </a:lnTo>
                  <a:lnTo>
                    <a:pt x="4158" y="8559"/>
                  </a:lnTo>
                  <a:lnTo>
                    <a:pt x="4150" y="8554"/>
                  </a:lnTo>
                  <a:lnTo>
                    <a:pt x="4116" y="8527"/>
                  </a:lnTo>
                  <a:lnTo>
                    <a:pt x="4108" y="8521"/>
                  </a:lnTo>
                  <a:lnTo>
                    <a:pt x="4075" y="8493"/>
                  </a:lnTo>
                  <a:lnTo>
                    <a:pt x="4068" y="8487"/>
                  </a:lnTo>
                  <a:lnTo>
                    <a:pt x="4035" y="8458"/>
                  </a:lnTo>
                  <a:lnTo>
                    <a:pt x="4028" y="8452"/>
                  </a:lnTo>
                  <a:lnTo>
                    <a:pt x="3997" y="8421"/>
                  </a:lnTo>
                  <a:lnTo>
                    <a:pt x="3990" y="8415"/>
                  </a:lnTo>
                  <a:lnTo>
                    <a:pt x="3960" y="8383"/>
                  </a:lnTo>
                  <a:lnTo>
                    <a:pt x="3953" y="8376"/>
                  </a:lnTo>
                  <a:lnTo>
                    <a:pt x="3924" y="8344"/>
                  </a:lnTo>
                  <a:lnTo>
                    <a:pt x="3918" y="8337"/>
                  </a:lnTo>
                  <a:lnTo>
                    <a:pt x="3890" y="8303"/>
                  </a:lnTo>
                  <a:lnTo>
                    <a:pt x="3884" y="8296"/>
                  </a:lnTo>
                  <a:lnTo>
                    <a:pt x="3858" y="8261"/>
                  </a:lnTo>
                  <a:lnTo>
                    <a:pt x="3852" y="8253"/>
                  </a:lnTo>
                  <a:lnTo>
                    <a:pt x="3827" y="8217"/>
                  </a:lnTo>
                  <a:lnTo>
                    <a:pt x="3822" y="8209"/>
                  </a:lnTo>
                  <a:lnTo>
                    <a:pt x="3797" y="8173"/>
                  </a:lnTo>
                  <a:lnTo>
                    <a:pt x="3792" y="8165"/>
                  </a:lnTo>
                  <a:lnTo>
                    <a:pt x="3770" y="8127"/>
                  </a:lnTo>
                  <a:lnTo>
                    <a:pt x="3765" y="8119"/>
                  </a:lnTo>
                  <a:lnTo>
                    <a:pt x="3744" y="8081"/>
                  </a:lnTo>
                  <a:lnTo>
                    <a:pt x="3740" y="8072"/>
                  </a:lnTo>
                  <a:lnTo>
                    <a:pt x="3720" y="8033"/>
                  </a:lnTo>
                  <a:lnTo>
                    <a:pt x="3716" y="8025"/>
                  </a:lnTo>
                  <a:lnTo>
                    <a:pt x="3697" y="7985"/>
                  </a:lnTo>
                  <a:lnTo>
                    <a:pt x="3694" y="7976"/>
                  </a:lnTo>
                  <a:lnTo>
                    <a:pt x="3677" y="7936"/>
                  </a:lnTo>
                  <a:lnTo>
                    <a:pt x="3673" y="7927"/>
                  </a:lnTo>
                  <a:lnTo>
                    <a:pt x="3658" y="7886"/>
                  </a:lnTo>
                  <a:lnTo>
                    <a:pt x="3655" y="7877"/>
                  </a:lnTo>
                  <a:lnTo>
                    <a:pt x="3641" y="7836"/>
                  </a:lnTo>
                  <a:lnTo>
                    <a:pt x="3639" y="7827"/>
                  </a:lnTo>
                  <a:lnTo>
                    <a:pt x="3627" y="7785"/>
                  </a:lnTo>
                  <a:lnTo>
                    <a:pt x="3624" y="7776"/>
                  </a:lnTo>
                  <a:lnTo>
                    <a:pt x="3614" y="7733"/>
                  </a:lnTo>
                  <a:lnTo>
                    <a:pt x="3612" y="7724"/>
                  </a:lnTo>
                  <a:lnTo>
                    <a:pt x="3603" y="7681"/>
                  </a:lnTo>
                  <a:lnTo>
                    <a:pt x="3601" y="7672"/>
                  </a:lnTo>
                  <a:lnTo>
                    <a:pt x="3594" y="7629"/>
                  </a:lnTo>
                  <a:lnTo>
                    <a:pt x="3592" y="7620"/>
                  </a:lnTo>
                  <a:lnTo>
                    <a:pt x="3587" y="7576"/>
                  </a:lnTo>
                  <a:lnTo>
                    <a:pt x="3585" y="7567"/>
                  </a:lnTo>
                  <a:lnTo>
                    <a:pt x="3581" y="7523"/>
                  </a:lnTo>
                  <a:lnTo>
                    <a:pt x="3581" y="7514"/>
                  </a:lnTo>
                  <a:lnTo>
                    <a:pt x="3578" y="7470"/>
                  </a:lnTo>
                  <a:lnTo>
                    <a:pt x="3578" y="7461"/>
                  </a:lnTo>
                  <a:lnTo>
                    <a:pt x="3577" y="7417"/>
                  </a:lnTo>
                  <a:lnTo>
                    <a:pt x="3577" y="7407"/>
                  </a:lnTo>
                  <a:lnTo>
                    <a:pt x="3578" y="7363"/>
                  </a:lnTo>
                  <a:lnTo>
                    <a:pt x="3578" y="7354"/>
                  </a:lnTo>
                  <a:lnTo>
                    <a:pt x="3581" y="7310"/>
                  </a:lnTo>
                  <a:lnTo>
                    <a:pt x="3581" y="7301"/>
                  </a:lnTo>
                  <a:lnTo>
                    <a:pt x="3585" y="7257"/>
                  </a:lnTo>
                  <a:lnTo>
                    <a:pt x="3587" y="7248"/>
                  </a:lnTo>
                  <a:lnTo>
                    <a:pt x="3592" y="7204"/>
                  </a:lnTo>
                  <a:lnTo>
                    <a:pt x="3594" y="7195"/>
                  </a:lnTo>
                  <a:lnTo>
                    <a:pt x="3601" y="7152"/>
                  </a:lnTo>
                  <a:lnTo>
                    <a:pt x="3603" y="7143"/>
                  </a:lnTo>
                  <a:lnTo>
                    <a:pt x="3612" y="7100"/>
                  </a:lnTo>
                  <a:lnTo>
                    <a:pt x="3614" y="7091"/>
                  </a:lnTo>
                  <a:lnTo>
                    <a:pt x="3624" y="7048"/>
                  </a:lnTo>
                  <a:lnTo>
                    <a:pt x="3627" y="7039"/>
                  </a:lnTo>
                  <a:lnTo>
                    <a:pt x="3639" y="6997"/>
                  </a:lnTo>
                  <a:lnTo>
                    <a:pt x="3641" y="6988"/>
                  </a:lnTo>
                  <a:lnTo>
                    <a:pt x="3655" y="6946"/>
                  </a:lnTo>
                  <a:lnTo>
                    <a:pt x="3658" y="6938"/>
                  </a:lnTo>
                  <a:lnTo>
                    <a:pt x="3673" y="6896"/>
                  </a:lnTo>
                  <a:lnTo>
                    <a:pt x="3677" y="6888"/>
                  </a:lnTo>
                  <a:lnTo>
                    <a:pt x="3694" y="6847"/>
                  </a:lnTo>
                  <a:lnTo>
                    <a:pt x="3697" y="6839"/>
                  </a:lnTo>
                  <a:lnTo>
                    <a:pt x="3716" y="6799"/>
                  </a:lnTo>
                  <a:lnTo>
                    <a:pt x="3720" y="6790"/>
                  </a:lnTo>
                  <a:lnTo>
                    <a:pt x="3740" y="6751"/>
                  </a:lnTo>
                  <a:lnTo>
                    <a:pt x="3744" y="6742"/>
                  </a:lnTo>
                  <a:lnTo>
                    <a:pt x="3765" y="6704"/>
                  </a:lnTo>
                  <a:lnTo>
                    <a:pt x="3770" y="6696"/>
                  </a:lnTo>
                  <a:lnTo>
                    <a:pt x="3793" y="6658"/>
                  </a:lnTo>
                  <a:lnTo>
                    <a:pt x="3798" y="6650"/>
                  </a:lnTo>
                  <a:lnTo>
                    <a:pt x="3822" y="6613"/>
                  </a:lnTo>
                  <a:lnTo>
                    <a:pt x="3827" y="6606"/>
                  </a:lnTo>
                  <a:lnTo>
                    <a:pt x="3853" y="6570"/>
                  </a:lnTo>
                  <a:lnTo>
                    <a:pt x="3858" y="6563"/>
                  </a:lnTo>
                  <a:lnTo>
                    <a:pt x="3885" y="6528"/>
                  </a:lnTo>
                  <a:lnTo>
                    <a:pt x="3891" y="6521"/>
                  </a:lnTo>
                  <a:lnTo>
                    <a:pt x="3918" y="6487"/>
                  </a:lnTo>
                  <a:lnTo>
                    <a:pt x="3925" y="6480"/>
                  </a:lnTo>
                  <a:lnTo>
                    <a:pt x="3954" y="6447"/>
                  </a:lnTo>
                  <a:lnTo>
                    <a:pt x="3960" y="6440"/>
                  </a:lnTo>
                  <a:lnTo>
                    <a:pt x="3990" y="6409"/>
                  </a:lnTo>
                  <a:lnTo>
                    <a:pt x="3997" y="6402"/>
                  </a:lnTo>
                  <a:lnTo>
                    <a:pt x="4028" y="6372"/>
                  </a:lnTo>
                  <a:lnTo>
                    <a:pt x="4035" y="6366"/>
                  </a:lnTo>
                  <a:lnTo>
                    <a:pt x="4068" y="6337"/>
                  </a:lnTo>
                  <a:lnTo>
                    <a:pt x="4075" y="6330"/>
                  </a:lnTo>
                  <a:lnTo>
                    <a:pt x="4109" y="6303"/>
                  </a:lnTo>
                  <a:lnTo>
                    <a:pt x="4116" y="6297"/>
                  </a:lnTo>
                  <a:lnTo>
                    <a:pt x="4151" y="6270"/>
                  </a:lnTo>
                  <a:lnTo>
                    <a:pt x="4158" y="6265"/>
                  </a:lnTo>
                  <a:lnTo>
                    <a:pt x="4194" y="6239"/>
                  </a:lnTo>
                  <a:lnTo>
                    <a:pt x="4201" y="6234"/>
                  </a:lnTo>
                  <a:lnTo>
                    <a:pt x="4202" y="6233"/>
                  </a:lnTo>
                  <a:lnTo>
                    <a:pt x="2658" y="3723"/>
                  </a:lnTo>
                  <a:lnTo>
                    <a:pt x="2638" y="3728"/>
                  </a:lnTo>
                  <a:lnTo>
                    <a:pt x="2629" y="3729"/>
                  </a:lnTo>
                  <a:lnTo>
                    <a:pt x="2591" y="3736"/>
                  </a:lnTo>
                  <a:lnTo>
                    <a:pt x="2581" y="3737"/>
                  </a:lnTo>
                  <a:lnTo>
                    <a:pt x="2543" y="3742"/>
                  </a:lnTo>
                  <a:lnTo>
                    <a:pt x="2533" y="3743"/>
                  </a:lnTo>
                  <a:lnTo>
                    <a:pt x="2495" y="3747"/>
                  </a:lnTo>
                  <a:lnTo>
                    <a:pt x="2485" y="3748"/>
                  </a:lnTo>
                  <a:lnTo>
                    <a:pt x="2446" y="3750"/>
                  </a:lnTo>
                  <a:lnTo>
                    <a:pt x="2437" y="3750"/>
                  </a:lnTo>
                  <a:lnTo>
                    <a:pt x="2398" y="3751"/>
                  </a:lnTo>
                  <a:lnTo>
                    <a:pt x="2388" y="3751"/>
                  </a:lnTo>
                  <a:lnTo>
                    <a:pt x="2349" y="3750"/>
                  </a:lnTo>
                  <a:lnTo>
                    <a:pt x="2340" y="3750"/>
                  </a:lnTo>
                  <a:lnTo>
                    <a:pt x="2301" y="3748"/>
                  </a:lnTo>
                  <a:lnTo>
                    <a:pt x="2291" y="3747"/>
                  </a:lnTo>
                  <a:lnTo>
                    <a:pt x="2253" y="3743"/>
                  </a:lnTo>
                  <a:lnTo>
                    <a:pt x="2243" y="3742"/>
                  </a:lnTo>
                  <a:lnTo>
                    <a:pt x="2205" y="3737"/>
                  </a:lnTo>
                  <a:lnTo>
                    <a:pt x="2195" y="3736"/>
                  </a:lnTo>
                  <a:lnTo>
                    <a:pt x="2157" y="3729"/>
                  </a:lnTo>
                  <a:lnTo>
                    <a:pt x="2148" y="3728"/>
                  </a:lnTo>
                  <a:lnTo>
                    <a:pt x="2110" y="3720"/>
                  </a:lnTo>
                  <a:lnTo>
                    <a:pt x="2101" y="3718"/>
                  </a:lnTo>
                  <a:lnTo>
                    <a:pt x="2063" y="3708"/>
                  </a:lnTo>
                  <a:lnTo>
                    <a:pt x="2054" y="3706"/>
                  </a:lnTo>
                  <a:lnTo>
                    <a:pt x="2016" y="3695"/>
                  </a:lnTo>
                  <a:lnTo>
                    <a:pt x="2007" y="3692"/>
                  </a:lnTo>
                  <a:lnTo>
                    <a:pt x="1970" y="3680"/>
                  </a:lnTo>
                  <a:lnTo>
                    <a:pt x="1962" y="3677"/>
                  </a:lnTo>
                  <a:lnTo>
                    <a:pt x="1925" y="3663"/>
                  </a:lnTo>
                  <a:lnTo>
                    <a:pt x="1916" y="3660"/>
                  </a:lnTo>
                  <a:lnTo>
                    <a:pt x="1880" y="3645"/>
                  </a:lnTo>
                  <a:lnTo>
                    <a:pt x="1872" y="3641"/>
                  </a:lnTo>
                  <a:lnTo>
                    <a:pt x="1836" y="3625"/>
                  </a:lnTo>
                  <a:lnTo>
                    <a:pt x="1828" y="3621"/>
                  </a:lnTo>
                  <a:lnTo>
                    <a:pt x="1793" y="3603"/>
                  </a:lnTo>
                  <a:lnTo>
                    <a:pt x="1784" y="3599"/>
                  </a:lnTo>
                  <a:lnTo>
                    <a:pt x="1750" y="3580"/>
                  </a:lnTo>
                  <a:lnTo>
                    <a:pt x="1742" y="3575"/>
                  </a:lnTo>
                  <a:lnTo>
                    <a:pt x="1709" y="3555"/>
                  </a:lnTo>
                  <a:lnTo>
                    <a:pt x="1701" y="3550"/>
                  </a:lnTo>
                  <a:lnTo>
                    <a:pt x="1668" y="3529"/>
                  </a:lnTo>
                  <a:lnTo>
                    <a:pt x="1660" y="3523"/>
                  </a:lnTo>
                  <a:lnTo>
                    <a:pt x="1628" y="3501"/>
                  </a:lnTo>
                  <a:lnTo>
                    <a:pt x="1621" y="3495"/>
                  </a:lnTo>
                  <a:lnTo>
                    <a:pt x="1590" y="3472"/>
                  </a:lnTo>
                  <a:lnTo>
                    <a:pt x="1583" y="3466"/>
                  </a:lnTo>
                  <a:lnTo>
                    <a:pt x="1553" y="3441"/>
                  </a:lnTo>
                  <a:lnTo>
                    <a:pt x="1546" y="3435"/>
                  </a:lnTo>
                  <a:lnTo>
                    <a:pt x="1517" y="3409"/>
                  </a:lnTo>
                  <a:lnTo>
                    <a:pt x="1510" y="3402"/>
                  </a:lnTo>
                  <a:lnTo>
                    <a:pt x="1482" y="3375"/>
                  </a:lnTo>
                  <a:lnTo>
                    <a:pt x="1475" y="3369"/>
                  </a:lnTo>
                  <a:lnTo>
                    <a:pt x="1448" y="3341"/>
                  </a:lnTo>
                  <a:lnTo>
                    <a:pt x="1442" y="3334"/>
                  </a:lnTo>
                  <a:lnTo>
                    <a:pt x="1416" y="3305"/>
                  </a:lnTo>
                  <a:lnTo>
                    <a:pt x="1410" y="3298"/>
                  </a:lnTo>
                  <a:lnTo>
                    <a:pt x="1385" y="3268"/>
                  </a:lnTo>
                  <a:lnTo>
                    <a:pt x="1379" y="3260"/>
                  </a:lnTo>
                  <a:lnTo>
                    <a:pt x="1355" y="3229"/>
                  </a:lnTo>
                  <a:lnTo>
                    <a:pt x="1350" y="3222"/>
                  </a:lnTo>
                  <a:lnTo>
                    <a:pt x="1327" y="3190"/>
                  </a:lnTo>
                  <a:lnTo>
                    <a:pt x="1322" y="3182"/>
                  </a:lnTo>
                  <a:lnTo>
                    <a:pt x="1301" y="3149"/>
                  </a:lnTo>
                  <a:lnTo>
                    <a:pt x="1296" y="3141"/>
                  </a:lnTo>
                  <a:lnTo>
                    <a:pt x="1275" y="3107"/>
                  </a:lnTo>
                  <a:lnTo>
                    <a:pt x="1272" y="3101"/>
                  </a:lnTo>
                  <a:lnTo>
                    <a:pt x="1253" y="3066"/>
                  </a:lnTo>
                  <a:lnTo>
                    <a:pt x="1248" y="3058"/>
                  </a:lnTo>
                  <a:lnTo>
                    <a:pt x="1230" y="3023"/>
                  </a:lnTo>
                  <a:lnTo>
                    <a:pt x="1226" y="3015"/>
                  </a:lnTo>
                  <a:lnTo>
                    <a:pt x="1210" y="2979"/>
                  </a:lnTo>
                  <a:lnTo>
                    <a:pt x="1206" y="2971"/>
                  </a:lnTo>
                  <a:lnTo>
                    <a:pt x="1191" y="2935"/>
                  </a:lnTo>
                  <a:lnTo>
                    <a:pt x="1188" y="2926"/>
                  </a:lnTo>
                  <a:lnTo>
                    <a:pt x="1174" y="2889"/>
                  </a:lnTo>
                  <a:lnTo>
                    <a:pt x="1171" y="2880"/>
                  </a:lnTo>
                  <a:lnTo>
                    <a:pt x="1159" y="2843"/>
                  </a:lnTo>
                  <a:lnTo>
                    <a:pt x="1156" y="2835"/>
                  </a:lnTo>
                  <a:lnTo>
                    <a:pt x="1145" y="2797"/>
                  </a:lnTo>
                  <a:lnTo>
                    <a:pt x="1143" y="2788"/>
                  </a:lnTo>
                  <a:lnTo>
                    <a:pt x="1133" y="2750"/>
                  </a:lnTo>
                  <a:lnTo>
                    <a:pt x="1131" y="2741"/>
                  </a:lnTo>
                  <a:lnTo>
                    <a:pt x="1123" y="2703"/>
                  </a:lnTo>
                  <a:lnTo>
                    <a:pt x="1122" y="2694"/>
                  </a:lnTo>
                  <a:lnTo>
                    <a:pt x="1115" y="2656"/>
                  </a:lnTo>
                  <a:lnTo>
                    <a:pt x="1114" y="2646"/>
                  </a:lnTo>
                  <a:lnTo>
                    <a:pt x="1109" y="2608"/>
                  </a:lnTo>
                  <a:lnTo>
                    <a:pt x="1108" y="2598"/>
                  </a:lnTo>
                  <a:lnTo>
                    <a:pt x="1104" y="2560"/>
                  </a:lnTo>
                  <a:lnTo>
                    <a:pt x="1103" y="2550"/>
                  </a:lnTo>
                  <a:lnTo>
                    <a:pt x="1101" y="2511"/>
                  </a:lnTo>
                  <a:lnTo>
                    <a:pt x="1101" y="2502"/>
                  </a:lnTo>
                  <a:lnTo>
                    <a:pt x="1100" y="2463"/>
                  </a:lnTo>
                  <a:lnTo>
                    <a:pt x="1100" y="2453"/>
                  </a:lnTo>
                  <a:lnTo>
                    <a:pt x="1101" y="2414"/>
                  </a:lnTo>
                  <a:lnTo>
                    <a:pt x="1101" y="2405"/>
                  </a:lnTo>
                  <a:lnTo>
                    <a:pt x="1103" y="2366"/>
                  </a:lnTo>
                  <a:lnTo>
                    <a:pt x="1104" y="2356"/>
                  </a:lnTo>
                  <a:lnTo>
                    <a:pt x="1108" y="2318"/>
                  </a:lnTo>
                  <a:lnTo>
                    <a:pt x="1109" y="2308"/>
                  </a:lnTo>
                  <a:lnTo>
                    <a:pt x="1114" y="2270"/>
                  </a:lnTo>
                  <a:lnTo>
                    <a:pt x="1115" y="2260"/>
                  </a:lnTo>
                  <a:lnTo>
                    <a:pt x="1122" y="2222"/>
                  </a:lnTo>
                  <a:lnTo>
                    <a:pt x="1123" y="2213"/>
                  </a:lnTo>
                  <a:lnTo>
                    <a:pt x="1131" y="2175"/>
                  </a:lnTo>
                  <a:lnTo>
                    <a:pt x="1133" y="2166"/>
                  </a:lnTo>
                  <a:lnTo>
                    <a:pt x="1143" y="2128"/>
                  </a:lnTo>
                  <a:lnTo>
                    <a:pt x="1145" y="2119"/>
                  </a:lnTo>
                  <a:lnTo>
                    <a:pt x="1156" y="2081"/>
                  </a:lnTo>
                  <a:lnTo>
                    <a:pt x="1159" y="2073"/>
                  </a:lnTo>
                  <a:lnTo>
                    <a:pt x="1171" y="2036"/>
                  </a:lnTo>
                  <a:lnTo>
                    <a:pt x="1174" y="2027"/>
                  </a:lnTo>
                  <a:lnTo>
                    <a:pt x="1188" y="1990"/>
                  </a:lnTo>
                  <a:lnTo>
                    <a:pt x="1191" y="1981"/>
                  </a:lnTo>
                  <a:lnTo>
                    <a:pt x="1206" y="1945"/>
                  </a:lnTo>
                  <a:lnTo>
                    <a:pt x="1210" y="1937"/>
                  </a:lnTo>
                  <a:lnTo>
                    <a:pt x="1226" y="1901"/>
                  </a:lnTo>
                  <a:lnTo>
                    <a:pt x="1230" y="1893"/>
                  </a:lnTo>
                  <a:lnTo>
                    <a:pt x="1248" y="1858"/>
                  </a:lnTo>
                  <a:lnTo>
                    <a:pt x="1253" y="1850"/>
                  </a:lnTo>
                  <a:lnTo>
                    <a:pt x="1272" y="1815"/>
                  </a:lnTo>
                  <a:lnTo>
                    <a:pt x="1275" y="1809"/>
                  </a:lnTo>
                  <a:lnTo>
                    <a:pt x="1296" y="1775"/>
                  </a:lnTo>
                  <a:lnTo>
                    <a:pt x="1301" y="1767"/>
                  </a:lnTo>
                  <a:lnTo>
                    <a:pt x="1322" y="1734"/>
                  </a:lnTo>
                  <a:lnTo>
                    <a:pt x="1327" y="1726"/>
                  </a:lnTo>
                  <a:lnTo>
                    <a:pt x="1350" y="1694"/>
                  </a:lnTo>
                  <a:lnTo>
                    <a:pt x="1355" y="1687"/>
                  </a:lnTo>
                  <a:lnTo>
                    <a:pt x="1379" y="1656"/>
                  </a:lnTo>
                  <a:lnTo>
                    <a:pt x="1385" y="1648"/>
                  </a:lnTo>
                  <a:lnTo>
                    <a:pt x="1410" y="1618"/>
                  </a:lnTo>
                  <a:lnTo>
                    <a:pt x="1416" y="1611"/>
                  </a:lnTo>
                  <a:lnTo>
                    <a:pt x="1442" y="1582"/>
                  </a:lnTo>
                  <a:lnTo>
                    <a:pt x="1448" y="1575"/>
                  </a:lnTo>
                  <a:lnTo>
                    <a:pt x="1475" y="1547"/>
                  </a:lnTo>
                  <a:lnTo>
                    <a:pt x="1482" y="1541"/>
                  </a:lnTo>
                  <a:lnTo>
                    <a:pt x="1510" y="1514"/>
                  </a:lnTo>
                  <a:lnTo>
                    <a:pt x="1517" y="1507"/>
                  </a:lnTo>
                  <a:lnTo>
                    <a:pt x="1546" y="1481"/>
                  </a:lnTo>
                  <a:lnTo>
                    <a:pt x="1553" y="1475"/>
                  </a:lnTo>
                  <a:lnTo>
                    <a:pt x="1583" y="1450"/>
                  </a:lnTo>
                  <a:lnTo>
                    <a:pt x="1590" y="1444"/>
                  </a:lnTo>
                  <a:lnTo>
                    <a:pt x="1621" y="1421"/>
                  </a:lnTo>
                  <a:lnTo>
                    <a:pt x="1628" y="1415"/>
                  </a:lnTo>
                  <a:lnTo>
                    <a:pt x="1660" y="1393"/>
                  </a:lnTo>
                  <a:lnTo>
                    <a:pt x="1668" y="1387"/>
                  </a:lnTo>
                  <a:lnTo>
                    <a:pt x="1701" y="1366"/>
                  </a:lnTo>
                  <a:lnTo>
                    <a:pt x="1709" y="1361"/>
                  </a:lnTo>
                  <a:lnTo>
                    <a:pt x="1742" y="1341"/>
                  </a:lnTo>
                  <a:lnTo>
                    <a:pt x="1750" y="1336"/>
                  </a:lnTo>
                  <a:lnTo>
                    <a:pt x="1784" y="1317"/>
                  </a:lnTo>
                  <a:lnTo>
                    <a:pt x="1793" y="1313"/>
                  </a:lnTo>
                  <a:lnTo>
                    <a:pt x="1828" y="1295"/>
                  </a:lnTo>
                  <a:lnTo>
                    <a:pt x="1836" y="1291"/>
                  </a:lnTo>
                  <a:lnTo>
                    <a:pt x="1872" y="1275"/>
                  </a:lnTo>
                  <a:lnTo>
                    <a:pt x="1880" y="1271"/>
                  </a:lnTo>
                  <a:lnTo>
                    <a:pt x="1916" y="1256"/>
                  </a:lnTo>
                  <a:lnTo>
                    <a:pt x="1925" y="1253"/>
                  </a:lnTo>
                  <a:lnTo>
                    <a:pt x="1962" y="1239"/>
                  </a:lnTo>
                  <a:lnTo>
                    <a:pt x="1970" y="1236"/>
                  </a:lnTo>
                  <a:lnTo>
                    <a:pt x="2007" y="1224"/>
                  </a:lnTo>
                  <a:lnTo>
                    <a:pt x="2016" y="1221"/>
                  </a:lnTo>
                  <a:lnTo>
                    <a:pt x="2054" y="1210"/>
                  </a:lnTo>
                  <a:lnTo>
                    <a:pt x="2063" y="1208"/>
                  </a:lnTo>
                  <a:lnTo>
                    <a:pt x="2101" y="1198"/>
                  </a:lnTo>
                  <a:lnTo>
                    <a:pt x="2110" y="1196"/>
                  </a:lnTo>
                  <a:lnTo>
                    <a:pt x="2148" y="1188"/>
                  </a:lnTo>
                  <a:lnTo>
                    <a:pt x="2157" y="1187"/>
                  </a:lnTo>
                  <a:lnTo>
                    <a:pt x="2195" y="1180"/>
                  </a:lnTo>
                  <a:lnTo>
                    <a:pt x="2205" y="1179"/>
                  </a:lnTo>
                  <a:lnTo>
                    <a:pt x="2243" y="1174"/>
                  </a:lnTo>
                  <a:lnTo>
                    <a:pt x="2253" y="1173"/>
                  </a:lnTo>
                  <a:lnTo>
                    <a:pt x="2291" y="1169"/>
                  </a:lnTo>
                  <a:lnTo>
                    <a:pt x="2301" y="1168"/>
                  </a:lnTo>
                  <a:lnTo>
                    <a:pt x="2340" y="1166"/>
                  </a:lnTo>
                  <a:lnTo>
                    <a:pt x="2349" y="1166"/>
                  </a:lnTo>
                  <a:lnTo>
                    <a:pt x="2388" y="1165"/>
                  </a:lnTo>
                  <a:lnTo>
                    <a:pt x="2398" y="1165"/>
                  </a:lnTo>
                  <a:lnTo>
                    <a:pt x="2437" y="1166"/>
                  </a:lnTo>
                  <a:lnTo>
                    <a:pt x="2446" y="1166"/>
                  </a:lnTo>
                  <a:lnTo>
                    <a:pt x="2485" y="1168"/>
                  </a:lnTo>
                  <a:lnTo>
                    <a:pt x="2495" y="1169"/>
                  </a:lnTo>
                  <a:lnTo>
                    <a:pt x="2533" y="1173"/>
                  </a:lnTo>
                  <a:lnTo>
                    <a:pt x="2543" y="1174"/>
                  </a:lnTo>
                  <a:lnTo>
                    <a:pt x="2581" y="1179"/>
                  </a:lnTo>
                  <a:lnTo>
                    <a:pt x="2591" y="1180"/>
                  </a:lnTo>
                  <a:lnTo>
                    <a:pt x="2629" y="1187"/>
                  </a:lnTo>
                  <a:lnTo>
                    <a:pt x="2638" y="1188"/>
                  </a:lnTo>
                  <a:lnTo>
                    <a:pt x="2676" y="1196"/>
                  </a:lnTo>
                  <a:lnTo>
                    <a:pt x="2685" y="1198"/>
                  </a:lnTo>
                  <a:lnTo>
                    <a:pt x="2723" y="1208"/>
                  </a:lnTo>
                  <a:lnTo>
                    <a:pt x="2732" y="1210"/>
                  </a:lnTo>
                  <a:lnTo>
                    <a:pt x="2770" y="1221"/>
                  </a:lnTo>
                  <a:lnTo>
                    <a:pt x="2778" y="1224"/>
                  </a:lnTo>
                  <a:lnTo>
                    <a:pt x="2815" y="1236"/>
                  </a:lnTo>
                  <a:lnTo>
                    <a:pt x="2824" y="1239"/>
                  </a:lnTo>
                  <a:lnTo>
                    <a:pt x="2861" y="1253"/>
                  </a:lnTo>
                  <a:lnTo>
                    <a:pt x="2870" y="1256"/>
                  </a:lnTo>
                  <a:lnTo>
                    <a:pt x="2906" y="1271"/>
                  </a:lnTo>
                  <a:lnTo>
                    <a:pt x="2914" y="1275"/>
                  </a:lnTo>
                  <a:lnTo>
                    <a:pt x="2950" y="1291"/>
                  </a:lnTo>
                  <a:lnTo>
                    <a:pt x="2958" y="1295"/>
                  </a:lnTo>
                  <a:lnTo>
                    <a:pt x="2993" y="1313"/>
                  </a:lnTo>
                  <a:lnTo>
                    <a:pt x="3001" y="1318"/>
                  </a:lnTo>
                  <a:lnTo>
                    <a:pt x="3036" y="1337"/>
                  </a:lnTo>
                  <a:lnTo>
                    <a:pt x="3042" y="1340"/>
                  </a:lnTo>
                  <a:lnTo>
                    <a:pt x="3076" y="1361"/>
                  </a:lnTo>
                  <a:lnTo>
                    <a:pt x="3084" y="1366"/>
                  </a:lnTo>
                  <a:lnTo>
                    <a:pt x="3117" y="1387"/>
                  </a:lnTo>
                  <a:lnTo>
                    <a:pt x="3125" y="1392"/>
                  </a:lnTo>
                  <a:lnTo>
                    <a:pt x="3157" y="1415"/>
                  </a:lnTo>
                  <a:lnTo>
                    <a:pt x="3164" y="1421"/>
                  </a:lnTo>
                  <a:lnTo>
                    <a:pt x="3195" y="1444"/>
                  </a:lnTo>
                  <a:lnTo>
                    <a:pt x="3203" y="1450"/>
                  </a:lnTo>
                  <a:lnTo>
                    <a:pt x="3233" y="1475"/>
                  </a:lnTo>
                  <a:lnTo>
                    <a:pt x="3240" y="1481"/>
                  </a:lnTo>
                  <a:lnTo>
                    <a:pt x="3269" y="1507"/>
                  </a:lnTo>
                  <a:lnTo>
                    <a:pt x="3276" y="1514"/>
                  </a:lnTo>
                  <a:lnTo>
                    <a:pt x="3304" y="1541"/>
                  </a:lnTo>
                  <a:lnTo>
                    <a:pt x="3310" y="1547"/>
                  </a:lnTo>
                  <a:lnTo>
                    <a:pt x="3337" y="1575"/>
                  </a:lnTo>
                  <a:lnTo>
                    <a:pt x="3344" y="1582"/>
                  </a:lnTo>
                  <a:lnTo>
                    <a:pt x="3370" y="1611"/>
                  </a:lnTo>
                  <a:lnTo>
                    <a:pt x="3376" y="1618"/>
                  </a:lnTo>
                  <a:lnTo>
                    <a:pt x="3401" y="1648"/>
                  </a:lnTo>
                  <a:lnTo>
                    <a:pt x="3406" y="1656"/>
                  </a:lnTo>
                  <a:lnTo>
                    <a:pt x="3430" y="1687"/>
                  </a:lnTo>
                  <a:lnTo>
                    <a:pt x="3436" y="1694"/>
                  </a:lnTo>
                  <a:lnTo>
                    <a:pt x="3458" y="1726"/>
                  </a:lnTo>
                  <a:lnTo>
                    <a:pt x="3463" y="1734"/>
                  </a:lnTo>
                  <a:lnTo>
                    <a:pt x="3485" y="1766"/>
                  </a:lnTo>
                  <a:lnTo>
                    <a:pt x="3490" y="1774"/>
                  </a:lnTo>
                  <a:lnTo>
                    <a:pt x="3510" y="1808"/>
                  </a:lnTo>
                  <a:lnTo>
                    <a:pt x="3514" y="1815"/>
                  </a:lnTo>
                  <a:lnTo>
                    <a:pt x="3533" y="1850"/>
                  </a:lnTo>
                  <a:lnTo>
                    <a:pt x="3538" y="1858"/>
                  </a:lnTo>
                  <a:lnTo>
                    <a:pt x="3556" y="1893"/>
                  </a:lnTo>
                  <a:lnTo>
                    <a:pt x="3560" y="1901"/>
                  </a:lnTo>
                  <a:lnTo>
                    <a:pt x="3576" y="1937"/>
                  </a:lnTo>
                  <a:lnTo>
                    <a:pt x="3580" y="1945"/>
                  </a:lnTo>
                  <a:lnTo>
                    <a:pt x="3595" y="1981"/>
                  </a:lnTo>
                  <a:lnTo>
                    <a:pt x="3598" y="1990"/>
                  </a:lnTo>
                  <a:lnTo>
                    <a:pt x="3612" y="2027"/>
                  </a:lnTo>
                  <a:lnTo>
                    <a:pt x="3615" y="2036"/>
                  </a:lnTo>
                  <a:lnTo>
                    <a:pt x="3627" y="2073"/>
                  </a:lnTo>
                  <a:lnTo>
                    <a:pt x="3630" y="2081"/>
                  </a:lnTo>
                  <a:lnTo>
                    <a:pt x="3641" y="2119"/>
                  </a:lnTo>
                  <a:lnTo>
                    <a:pt x="3643" y="2128"/>
                  </a:lnTo>
                  <a:lnTo>
                    <a:pt x="3653" y="2166"/>
                  </a:lnTo>
                  <a:lnTo>
                    <a:pt x="3655" y="2175"/>
                  </a:lnTo>
                  <a:lnTo>
                    <a:pt x="3663" y="2213"/>
                  </a:lnTo>
                  <a:lnTo>
                    <a:pt x="3664" y="2222"/>
                  </a:lnTo>
                  <a:lnTo>
                    <a:pt x="3671" y="2260"/>
                  </a:lnTo>
                  <a:lnTo>
                    <a:pt x="3672" y="2270"/>
                  </a:lnTo>
                  <a:lnTo>
                    <a:pt x="3677" y="2308"/>
                  </a:lnTo>
                  <a:lnTo>
                    <a:pt x="3678" y="2318"/>
                  </a:lnTo>
                  <a:lnTo>
                    <a:pt x="3682" y="2356"/>
                  </a:lnTo>
                  <a:lnTo>
                    <a:pt x="3683" y="2366"/>
                  </a:lnTo>
                  <a:lnTo>
                    <a:pt x="3685" y="2405"/>
                  </a:lnTo>
                  <a:close/>
                  <a:moveTo>
                    <a:pt x="8395" y="2547"/>
                  </a:moveTo>
                  <a:lnTo>
                    <a:pt x="8398" y="2517"/>
                  </a:lnTo>
                  <a:lnTo>
                    <a:pt x="8399" y="2488"/>
                  </a:lnTo>
                  <a:lnTo>
                    <a:pt x="8400" y="2458"/>
                  </a:lnTo>
                  <a:lnTo>
                    <a:pt x="8399" y="2428"/>
                  </a:lnTo>
                  <a:lnTo>
                    <a:pt x="8398" y="2399"/>
                  </a:lnTo>
                  <a:lnTo>
                    <a:pt x="8395" y="2369"/>
                  </a:lnTo>
                  <a:lnTo>
                    <a:pt x="8391" y="2340"/>
                  </a:lnTo>
                  <a:lnTo>
                    <a:pt x="8386" y="2310"/>
                  </a:lnTo>
                  <a:lnTo>
                    <a:pt x="8380" y="2282"/>
                  </a:lnTo>
                  <a:lnTo>
                    <a:pt x="8373" y="2253"/>
                  </a:lnTo>
                  <a:lnTo>
                    <a:pt x="8365" y="2225"/>
                  </a:lnTo>
                  <a:lnTo>
                    <a:pt x="8356" y="2197"/>
                  </a:lnTo>
                  <a:lnTo>
                    <a:pt x="8345" y="2169"/>
                  </a:lnTo>
                  <a:lnTo>
                    <a:pt x="8334" y="2142"/>
                  </a:lnTo>
                  <a:lnTo>
                    <a:pt x="8322" y="2115"/>
                  </a:lnTo>
                  <a:lnTo>
                    <a:pt x="8308" y="2089"/>
                  </a:lnTo>
                  <a:lnTo>
                    <a:pt x="8293" y="2062"/>
                  </a:lnTo>
                  <a:lnTo>
                    <a:pt x="8278" y="2036"/>
                  </a:lnTo>
                  <a:lnTo>
                    <a:pt x="8262" y="2011"/>
                  </a:lnTo>
                  <a:lnTo>
                    <a:pt x="8245" y="1987"/>
                  </a:lnTo>
                  <a:lnTo>
                    <a:pt x="8227" y="1963"/>
                  </a:lnTo>
                  <a:lnTo>
                    <a:pt x="8208" y="1940"/>
                  </a:lnTo>
                  <a:lnTo>
                    <a:pt x="8188" y="1918"/>
                  </a:lnTo>
                  <a:lnTo>
                    <a:pt x="8168" y="1897"/>
                  </a:lnTo>
                  <a:lnTo>
                    <a:pt x="8146" y="1877"/>
                  </a:lnTo>
                  <a:lnTo>
                    <a:pt x="8124" y="1857"/>
                  </a:lnTo>
                  <a:lnTo>
                    <a:pt x="8102" y="1838"/>
                  </a:lnTo>
                  <a:lnTo>
                    <a:pt x="8078" y="1820"/>
                  </a:lnTo>
                  <a:lnTo>
                    <a:pt x="8054" y="1803"/>
                  </a:lnTo>
                  <a:lnTo>
                    <a:pt x="8030" y="1787"/>
                  </a:lnTo>
                  <a:lnTo>
                    <a:pt x="8004" y="1772"/>
                  </a:lnTo>
                  <a:lnTo>
                    <a:pt x="7978" y="1757"/>
                  </a:lnTo>
                  <a:lnTo>
                    <a:pt x="7951" y="1744"/>
                  </a:lnTo>
                  <a:lnTo>
                    <a:pt x="7924" y="1731"/>
                  </a:lnTo>
                  <a:lnTo>
                    <a:pt x="7897" y="1720"/>
                  </a:lnTo>
                  <a:lnTo>
                    <a:pt x="7869" y="1709"/>
                  </a:lnTo>
                  <a:lnTo>
                    <a:pt x="7841" y="1700"/>
                  </a:lnTo>
                  <a:lnTo>
                    <a:pt x="7812" y="1692"/>
                  </a:lnTo>
                  <a:lnTo>
                    <a:pt x="7784" y="1685"/>
                  </a:lnTo>
                  <a:lnTo>
                    <a:pt x="7755" y="1679"/>
                  </a:lnTo>
                  <a:lnTo>
                    <a:pt x="7725" y="1674"/>
                  </a:lnTo>
                  <a:lnTo>
                    <a:pt x="7696" y="1670"/>
                  </a:lnTo>
                  <a:lnTo>
                    <a:pt x="7666" y="1667"/>
                  </a:lnTo>
                  <a:lnTo>
                    <a:pt x="7637" y="1666"/>
                  </a:lnTo>
                  <a:lnTo>
                    <a:pt x="7607" y="1665"/>
                  </a:lnTo>
                  <a:lnTo>
                    <a:pt x="7577" y="1666"/>
                  </a:lnTo>
                  <a:lnTo>
                    <a:pt x="7548" y="1667"/>
                  </a:lnTo>
                  <a:lnTo>
                    <a:pt x="7518" y="1670"/>
                  </a:lnTo>
                  <a:lnTo>
                    <a:pt x="7489" y="1674"/>
                  </a:lnTo>
                  <a:lnTo>
                    <a:pt x="7459" y="1679"/>
                  </a:lnTo>
                  <a:lnTo>
                    <a:pt x="7431" y="1685"/>
                  </a:lnTo>
                  <a:lnTo>
                    <a:pt x="7402" y="1692"/>
                  </a:lnTo>
                  <a:lnTo>
                    <a:pt x="7374" y="1700"/>
                  </a:lnTo>
                  <a:lnTo>
                    <a:pt x="7346" y="1709"/>
                  </a:lnTo>
                  <a:lnTo>
                    <a:pt x="7318" y="1720"/>
                  </a:lnTo>
                  <a:lnTo>
                    <a:pt x="7291" y="1731"/>
                  </a:lnTo>
                  <a:lnTo>
                    <a:pt x="7264" y="1743"/>
                  </a:lnTo>
                  <a:lnTo>
                    <a:pt x="7238" y="1757"/>
                  </a:lnTo>
                  <a:lnTo>
                    <a:pt x="7211" y="1772"/>
                  </a:lnTo>
                  <a:lnTo>
                    <a:pt x="7185" y="1787"/>
                  </a:lnTo>
                  <a:lnTo>
                    <a:pt x="7160" y="1803"/>
                  </a:lnTo>
                  <a:lnTo>
                    <a:pt x="7136" y="1820"/>
                  </a:lnTo>
                  <a:lnTo>
                    <a:pt x="7113" y="1838"/>
                  </a:lnTo>
                  <a:lnTo>
                    <a:pt x="7090" y="1857"/>
                  </a:lnTo>
                  <a:lnTo>
                    <a:pt x="7068" y="1877"/>
                  </a:lnTo>
                  <a:lnTo>
                    <a:pt x="7047" y="1897"/>
                  </a:lnTo>
                  <a:lnTo>
                    <a:pt x="7026" y="1918"/>
                  </a:lnTo>
                  <a:lnTo>
                    <a:pt x="7007" y="1941"/>
                  </a:lnTo>
                  <a:lnTo>
                    <a:pt x="6988" y="1963"/>
                  </a:lnTo>
                  <a:lnTo>
                    <a:pt x="6970" y="1987"/>
                  </a:lnTo>
                  <a:lnTo>
                    <a:pt x="6952" y="2011"/>
                  </a:lnTo>
                  <a:lnTo>
                    <a:pt x="6936" y="2036"/>
                  </a:lnTo>
                  <a:lnTo>
                    <a:pt x="6920" y="2062"/>
                  </a:lnTo>
                  <a:lnTo>
                    <a:pt x="6906" y="2089"/>
                  </a:lnTo>
                  <a:lnTo>
                    <a:pt x="6892" y="2115"/>
                  </a:lnTo>
                  <a:lnTo>
                    <a:pt x="6880" y="2142"/>
                  </a:lnTo>
                  <a:lnTo>
                    <a:pt x="6869" y="2169"/>
                  </a:lnTo>
                  <a:lnTo>
                    <a:pt x="6858" y="2197"/>
                  </a:lnTo>
                  <a:lnTo>
                    <a:pt x="6849" y="2225"/>
                  </a:lnTo>
                  <a:lnTo>
                    <a:pt x="6841" y="2253"/>
                  </a:lnTo>
                  <a:lnTo>
                    <a:pt x="6834" y="2282"/>
                  </a:lnTo>
                  <a:lnTo>
                    <a:pt x="6828" y="2310"/>
                  </a:lnTo>
                  <a:lnTo>
                    <a:pt x="6823" y="2340"/>
                  </a:lnTo>
                  <a:lnTo>
                    <a:pt x="6819" y="2369"/>
                  </a:lnTo>
                  <a:lnTo>
                    <a:pt x="6816" y="2399"/>
                  </a:lnTo>
                  <a:lnTo>
                    <a:pt x="6815" y="2428"/>
                  </a:lnTo>
                  <a:lnTo>
                    <a:pt x="6814" y="2458"/>
                  </a:lnTo>
                  <a:lnTo>
                    <a:pt x="6814" y="2469"/>
                  </a:lnTo>
                  <a:lnTo>
                    <a:pt x="7607" y="2469"/>
                  </a:lnTo>
                  <a:lnTo>
                    <a:pt x="7640" y="2471"/>
                  </a:lnTo>
                  <a:lnTo>
                    <a:pt x="7672" y="2478"/>
                  </a:lnTo>
                  <a:lnTo>
                    <a:pt x="7703" y="2488"/>
                  </a:lnTo>
                  <a:lnTo>
                    <a:pt x="7732" y="2502"/>
                  </a:lnTo>
                  <a:lnTo>
                    <a:pt x="7759" y="2521"/>
                  </a:lnTo>
                  <a:lnTo>
                    <a:pt x="7784" y="2542"/>
                  </a:lnTo>
                  <a:lnTo>
                    <a:pt x="7805" y="2567"/>
                  </a:lnTo>
                  <a:lnTo>
                    <a:pt x="7824" y="2594"/>
                  </a:lnTo>
                  <a:lnTo>
                    <a:pt x="7838" y="2623"/>
                  </a:lnTo>
                  <a:lnTo>
                    <a:pt x="7848" y="2654"/>
                  </a:lnTo>
                  <a:lnTo>
                    <a:pt x="7855" y="2686"/>
                  </a:lnTo>
                  <a:lnTo>
                    <a:pt x="7857" y="2719"/>
                  </a:lnTo>
                  <a:lnTo>
                    <a:pt x="7855" y="2752"/>
                  </a:lnTo>
                  <a:lnTo>
                    <a:pt x="7848" y="2784"/>
                  </a:lnTo>
                  <a:lnTo>
                    <a:pt x="7838" y="2815"/>
                  </a:lnTo>
                  <a:lnTo>
                    <a:pt x="7824" y="2844"/>
                  </a:lnTo>
                  <a:lnTo>
                    <a:pt x="7805" y="2871"/>
                  </a:lnTo>
                  <a:lnTo>
                    <a:pt x="7784" y="2896"/>
                  </a:lnTo>
                  <a:lnTo>
                    <a:pt x="7759" y="2917"/>
                  </a:lnTo>
                  <a:lnTo>
                    <a:pt x="7732" y="2936"/>
                  </a:lnTo>
                  <a:lnTo>
                    <a:pt x="7703" y="2950"/>
                  </a:lnTo>
                  <a:lnTo>
                    <a:pt x="7672" y="2960"/>
                  </a:lnTo>
                  <a:lnTo>
                    <a:pt x="7640" y="2967"/>
                  </a:lnTo>
                  <a:lnTo>
                    <a:pt x="7607" y="2969"/>
                  </a:lnTo>
                  <a:lnTo>
                    <a:pt x="7001" y="2969"/>
                  </a:lnTo>
                  <a:lnTo>
                    <a:pt x="7007" y="2975"/>
                  </a:lnTo>
                  <a:lnTo>
                    <a:pt x="7026" y="2998"/>
                  </a:lnTo>
                  <a:lnTo>
                    <a:pt x="7047" y="3019"/>
                  </a:lnTo>
                  <a:lnTo>
                    <a:pt x="7068" y="3039"/>
                  </a:lnTo>
                  <a:lnTo>
                    <a:pt x="7090" y="3059"/>
                  </a:lnTo>
                  <a:lnTo>
                    <a:pt x="7113" y="3078"/>
                  </a:lnTo>
                  <a:lnTo>
                    <a:pt x="7136" y="3096"/>
                  </a:lnTo>
                  <a:lnTo>
                    <a:pt x="7140" y="3099"/>
                  </a:lnTo>
                  <a:lnTo>
                    <a:pt x="7152" y="3082"/>
                  </a:lnTo>
                  <a:lnTo>
                    <a:pt x="7174" y="3058"/>
                  </a:lnTo>
                  <a:lnTo>
                    <a:pt x="7199" y="3037"/>
                  </a:lnTo>
                  <a:lnTo>
                    <a:pt x="7227" y="3020"/>
                  </a:lnTo>
                  <a:lnTo>
                    <a:pt x="7257" y="3006"/>
                  </a:lnTo>
                  <a:lnTo>
                    <a:pt x="7288" y="2997"/>
                  </a:lnTo>
                  <a:lnTo>
                    <a:pt x="7320" y="2991"/>
                  </a:lnTo>
                  <a:lnTo>
                    <a:pt x="7353" y="2990"/>
                  </a:lnTo>
                  <a:lnTo>
                    <a:pt x="7386" y="2993"/>
                  </a:lnTo>
                  <a:lnTo>
                    <a:pt x="7417" y="3000"/>
                  </a:lnTo>
                  <a:lnTo>
                    <a:pt x="7448" y="3012"/>
                  </a:lnTo>
                  <a:lnTo>
                    <a:pt x="7477" y="3027"/>
                  </a:lnTo>
                  <a:lnTo>
                    <a:pt x="7504" y="3046"/>
                  </a:lnTo>
                  <a:lnTo>
                    <a:pt x="7528" y="3068"/>
                  </a:lnTo>
                  <a:lnTo>
                    <a:pt x="7549" y="3093"/>
                  </a:lnTo>
                  <a:lnTo>
                    <a:pt x="7566" y="3121"/>
                  </a:lnTo>
                  <a:lnTo>
                    <a:pt x="7580" y="3151"/>
                  </a:lnTo>
                  <a:lnTo>
                    <a:pt x="7589" y="3182"/>
                  </a:lnTo>
                  <a:lnTo>
                    <a:pt x="7595" y="3214"/>
                  </a:lnTo>
                  <a:lnTo>
                    <a:pt x="7596" y="3247"/>
                  </a:lnTo>
                  <a:lnTo>
                    <a:pt x="7596" y="3251"/>
                  </a:lnTo>
                  <a:lnTo>
                    <a:pt x="7607" y="3251"/>
                  </a:lnTo>
                  <a:lnTo>
                    <a:pt x="7637" y="3250"/>
                  </a:lnTo>
                  <a:lnTo>
                    <a:pt x="7666" y="3249"/>
                  </a:lnTo>
                  <a:lnTo>
                    <a:pt x="7696" y="3246"/>
                  </a:lnTo>
                  <a:lnTo>
                    <a:pt x="7725" y="3242"/>
                  </a:lnTo>
                  <a:lnTo>
                    <a:pt x="7755" y="3237"/>
                  </a:lnTo>
                  <a:lnTo>
                    <a:pt x="7784" y="3231"/>
                  </a:lnTo>
                  <a:lnTo>
                    <a:pt x="7812" y="3224"/>
                  </a:lnTo>
                  <a:lnTo>
                    <a:pt x="7841" y="3216"/>
                  </a:lnTo>
                  <a:lnTo>
                    <a:pt x="7869" y="3207"/>
                  </a:lnTo>
                  <a:lnTo>
                    <a:pt x="7897" y="3196"/>
                  </a:lnTo>
                  <a:lnTo>
                    <a:pt x="7924" y="3185"/>
                  </a:lnTo>
                  <a:lnTo>
                    <a:pt x="7951" y="3172"/>
                  </a:lnTo>
                  <a:lnTo>
                    <a:pt x="7978" y="3159"/>
                  </a:lnTo>
                  <a:lnTo>
                    <a:pt x="8004" y="3144"/>
                  </a:lnTo>
                  <a:lnTo>
                    <a:pt x="8030" y="3129"/>
                  </a:lnTo>
                  <a:lnTo>
                    <a:pt x="8054" y="3113"/>
                  </a:lnTo>
                  <a:lnTo>
                    <a:pt x="8078" y="3096"/>
                  </a:lnTo>
                  <a:lnTo>
                    <a:pt x="8102" y="3078"/>
                  </a:lnTo>
                  <a:lnTo>
                    <a:pt x="8124" y="3059"/>
                  </a:lnTo>
                  <a:lnTo>
                    <a:pt x="8146" y="3039"/>
                  </a:lnTo>
                  <a:lnTo>
                    <a:pt x="8168" y="3019"/>
                  </a:lnTo>
                  <a:lnTo>
                    <a:pt x="8188" y="2998"/>
                  </a:lnTo>
                  <a:lnTo>
                    <a:pt x="8208" y="2976"/>
                  </a:lnTo>
                  <a:lnTo>
                    <a:pt x="8227" y="2953"/>
                  </a:lnTo>
                  <a:lnTo>
                    <a:pt x="8245" y="2929"/>
                  </a:lnTo>
                  <a:lnTo>
                    <a:pt x="8262" y="2905"/>
                  </a:lnTo>
                  <a:lnTo>
                    <a:pt x="8278" y="2880"/>
                  </a:lnTo>
                  <a:lnTo>
                    <a:pt x="8293" y="2854"/>
                  </a:lnTo>
                  <a:lnTo>
                    <a:pt x="8308" y="2827"/>
                  </a:lnTo>
                  <a:lnTo>
                    <a:pt x="8322" y="2801"/>
                  </a:lnTo>
                  <a:lnTo>
                    <a:pt x="8334" y="2774"/>
                  </a:lnTo>
                  <a:lnTo>
                    <a:pt x="8345" y="2747"/>
                  </a:lnTo>
                  <a:lnTo>
                    <a:pt x="8356" y="2719"/>
                  </a:lnTo>
                  <a:lnTo>
                    <a:pt x="8365" y="2691"/>
                  </a:lnTo>
                  <a:lnTo>
                    <a:pt x="8373" y="2663"/>
                  </a:lnTo>
                  <a:lnTo>
                    <a:pt x="8380" y="2634"/>
                  </a:lnTo>
                  <a:lnTo>
                    <a:pt x="8386" y="2606"/>
                  </a:lnTo>
                  <a:lnTo>
                    <a:pt x="8391" y="2576"/>
                  </a:lnTo>
                  <a:lnTo>
                    <a:pt x="8395" y="2547"/>
                  </a:lnTo>
                  <a:close/>
                  <a:moveTo>
                    <a:pt x="3125" y="3524"/>
                  </a:moveTo>
                  <a:lnTo>
                    <a:pt x="3123" y="3525"/>
                  </a:lnTo>
                  <a:lnTo>
                    <a:pt x="4663" y="6029"/>
                  </a:lnTo>
                  <a:lnTo>
                    <a:pt x="4678" y="6025"/>
                  </a:lnTo>
                  <a:lnTo>
                    <a:pt x="4687" y="6023"/>
                  </a:lnTo>
                  <a:lnTo>
                    <a:pt x="4730" y="6014"/>
                  </a:lnTo>
                  <a:lnTo>
                    <a:pt x="4739" y="6012"/>
                  </a:lnTo>
                  <a:lnTo>
                    <a:pt x="4782" y="6005"/>
                  </a:lnTo>
                  <a:lnTo>
                    <a:pt x="4792" y="6004"/>
                  </a:lnTo>
                  <a:lnTo>
                    <a:pt x="4835" y="5998"/>
                  </a:lnTo>
                  <a:lnTo>
                    <a:pt x="4845" y="5997"/>
                  </a:lnTo>
                  <a:lnTo>
                    <a:pt x="4888" y="5992"/>
                  </a:lnTo>
                  <a:lnTo>
                    <a:pt x="4898" y="5992"/>
                  </a:lnTo>
                  <a:lnTo>
                    <a:pt x="4942" y="5989"/>
                  </a:lnTo>
                  <a:lnTo>
                    <a:pt x="4951" y="5989"/>
                  </a:lnTo>
                  <a:lnTo>
                    <a:pt x="4995" y="5988"/>
                  </a:lnTo>
                  <a:lnTo>
                    <a:pt x="5005" y="5988"/>
                  </a:lnTo>
                  <a:lnTo>
                    <a:pt x="5049" y="5989"/>
                  </a:lnTo>
                  <a:lnTo>
                    <a:pt x="5058" y="5989"/>
                  </a:lnTo>
                  <a:lnTo>
                    <a:pt x="5102" y="5992"/>
                  </a:lnTo>
                  <a:lnTo>
                    <a:pt x="5112" y="5992"/>
                  </a:lnTo>
                  <a:lnTo>
                    <a:pt x="5155" y="5997"/>
                  </a:lnTo>
                  <a:lnTo>
                    <a:pt x="5165" y="5998"/>
                  </a:lnTo>
                  <a:lnTo>
                    <a:pt x="5208" y="6004"/>
                  </a:lnTo>
                  <a:lnTo>
                    <a:pt x="5218" y="6005"/>
                  </a:lnTo>
                  <a:lnTo>
                    <a:pt x="5261" y="6012"/>
                  </a:lnTo>
                  <a:lnTo>
                    <a:pt x="5270" y="6014"/>
                  </a:lnTo>
                  <a:lnTo>
                    <a:pt x="5313" y="6023"/>
                  </a:lnTo>
                  <a:lnTo>
                    <a:pt x="5322" y="6025"/>
                  </a:lnTo>
                  <a:lnTo>
                    <a:pt x="5337" y="6029"/>
                  </a:lnTo>
                  <a:lnTo>
                    <a:pt x="6877" y="3525"/>
                  </a:lnTo>
                  <a:lnTo>
                    <a:pt x="6875" y="3524"/>
                  </a:lnTo>
                  <a:lnTo>
                    <a:pt x="6843" y="3501"/>
                  </a:lnTo>
                  <a:lnTo>
                    <a:pt x="6836" y="3495"/>
                  </a:lnTo>
                  <a:lnTo>
                    <a:pt x="6805" y="3472"/>
                  </a:lnTo>
                  <a:lnTo>
                    <a:pt x="6797" y="3466"/>
                  </a:lnTo>
                  <a:lnTo>
                    <a:pt x="6767" y="3441"/>
                  </a:lnTo>
                  <a:lnTo>
                    <a:pt x="6760" y="3435"/>
                  </a:lnTo>
                  <a:lnTo>
                    <a:pt x="6731" y="3409"/>
                  </a:lnTo>
                  <a:lnTo>
                    <a:pt x="6724" y="3402"/>
                  </a:lnTo>
                  <a:lnTo>
                    <a:pt x="6696" y="3375"/>
                  </a:lnTo>
                  <a:lnTo>
                    <a:pt x="6690" y="3369"/>
                  </a:lnTo>
                  <a:lnTo>
                    <a:pt x="6663" y="3341"/>
                  </a:lnTo>
                  <a:lnTo>
                    <a:pt x="6656" y="3334"/>
                  </a:lnTo>
                  <a:lnTo>
                    <a:pt x="6630" y="3305"/>
                  </a:lnTo>
                  <a:lnTo>
                    <a:pt x="6624" y="3298"/>
                  </a:lnTo>
                  <a:lnTo>
                    <a:pt x="6599" y="3268"/>
                  </a:lnTo>
                  <a:lnTo>
                    <a:pt x="6594" y="3260"/>
                  </a:lnTo>
                  <a:lnTo>
                    <a:pt x="6570" y="3229"/>
                  </a:lnTo>
                  <a:lnTo>
                    <a:pt x="6564" y="3222"/>
                  </a:lnTo>
                  <a:lnTo>
                    <a:pt x="6542" y="3190"/>
                  </a:lnTo>
                  <a:lnTo>
                    <a:pt x="6537" y="3182"/>
                  </a:lnTo>
                  <a:lnTo>
                    <a:pt x="6515" y="3150"/>
                  </a:lnTo>
                  <a:lnTo>
                    <a:pt x="6510" y="3142"/>
                  </a:lnTo>
                  <a:lnTo>
                    <a:pt x="6490" y="3108"/>
                  </a:lnTo>
                  <a:lnTo>
                    <a:pt x="6486" y="3101"/>
                  </a:lnTo>
                  <a:lnTo>
                    <a:pt x="6467" y="3066"/>
                  </a:lnTo>
                  <a:lnTo>
                    <a:pt x="6462" y="3058"/>
                  </a:lnTo>
                  <a:lnTo>
                    <a:pt x="6444" y="3023"/>
                  </a:lnTo>
                  <a:lnTo>
                    <a:pt x="6440" y="3015"/>
                  </a:lnTo>
                  <a:lnTo>
                    <a:pt x="6424" y="2979"/>
                  </a:lnTo>
                  <a:lnTo>
                    <a:pt x="6420" y="2971"/>
                  </a:lnTo>
                  <a:lnTo>
                    <a:pt x="6419" y="2969"/>
                  </a:lnTo>
                  <a:lnTo>
                    <a:pt x="3581" y="2969"/>
                  </a:lnTo>
                  <a:lnTo>
                    <a:pt x="3580" y="2971"/>
                  </a:lnTo>
                  <a:lnTo>
                    <a:pt x="3576" y="2979"/>
                  </a:lnTo>
                  <a:lnTo>
                    <a:pt x="3560" y="3015"/>
                  </a:lnTo>
                  <a:lnTo>
                    <a:pt x="3556" y="3023"/>
                  </a:lnTo>
                  <a:lnTo>
                    <a:pt x="3538" y="3058"/>
                  </a:lnTo>
                  <a:lnTo>
                    <a:pt x="3533" y="3066"/>
                  </a:lnTo>
                  <a:lnTo>
                    <a:pt x="3514" y="3101"/>
                  </a:lnTo>
                  <a:lnTo>
                    <a:pt x="3510" y="3108"/>
                  </a:lnTo>
                  <a:lnTo>
                    <a:pt x="3490" y="3142"/>
                  </a:lnTo>
                  <a:lnTo>
                    <a:pt x="3485" y="3150"/>
                  </a:lnTo>
                  <a:lnTo>
                    <a:pt x="3463" y="3182"/>
                  </a:lnTo>
                  <a:lnTo>
                    <a:pt x="3458" y="3190"/>
                  </a:lnTo>
                  <a:lnTo>
                    <a:pt x="3436" y="3222"/>
                  </a:lnTo>
                  <a:lnTo>
                    <a:pt x="3430" y="3229"/>
                  </a:lnTo>
                  <a:lnTo>
                    <a:pt x="3406" y="3260"/>
                  </a:lnTo>
                  <a:lnTo>
                    <a:pt x="3401" y="3268"/>
                  </a:lnTo>
                  <a:lnTo>
                    <a:pt x="3376" y="3298"/>
                  </a:lnTo>
                  <a:lnTo>
                    <a:pt x="3370" y="3305"/>
                  </a:lnTo>
                  <a:lnTo>
                    <a:pt x="3344" y="3334"/>
                  </a:lnTo>
                  <a:lnTo>
                    <a:pt x="3337" y="3341"/>
                  </a:lnTo>
                  <a:lnTo>
                    <a:pt x="3310" y="3369"/>
                  </a:lnTo>
                  <a:lnTo>
                    <a:pt x="3304" y="3375"/>
                  </a:lnTo>
                  <a:lnTo>
                    <a:pt x="3276" y="3402"/>
                  </a:lnTo>
                  <a:lnTo>
                    <a:pt x="3269" y="3409"/>
                  </a:lnTo>
                  <a:lnTo>
                    <a:pt x="3240" y="3435"/>
                  </a:lnTo>
                  <a:lnTo>
                    <a:pt x="3233" y="3441"/>
                  </a:lnTo>
                  <a:lnTo>
                    <a:pt x="3203" y="3466"/>
                  </a:lnTo>
                  <a:lnTo>
                    <a:pt x="3195" y="3472"/>
                  </a:lnTo>
                  <a:lnTo>
                    <a:pt x="3164" y="3495"/>
                  </a:lnTo>
                  <a:lnTo>
                    <a:pt x="3157" y="3501"/>
                  </a:lnTo>
                  <a:lnTo>
                    <a:pt x="3125" y="3524"/>
                  </a:lnTo>
                  <a:close/>
                  <a:moveTo>
                    <a:pt x="4567" y="6811"/>
                  </a:moveTo>
                  <a:lnTo>
                    <a:pt x="4545" y="6787"/>
                  </a:lnTo>
                  <a:lnTo>
                    <a:pt x="4526" y="6760"/>
                  </a:lnTo>
                  <a:lnTo>
                    <a:pt x="4465" y="6660"/>
                  </a:lnTo>
                  <a:lnTo>
                    <a:pt x="4452" y="6669"/>
                  </a:lnTo>
                  <a:lnTo>
                    <a:pt x="4424" y="6690"/>
                  </a:lnTo>
                  <a:lnTo>
                    <a:pt x="4398" y="6712"/>
                  </a:lnTo>
                  <a:lnTo>
                    <a:pt x="4372" y="6735"/>
                  </a:lnTo>
                  <a:lnTo>
                    <a:pt x="4347" y="6759"/>
                  </a:lnTo>
                  <a:lnTo>
                    <a:pt x="4323" y="6784"/>
                  </a:lnTo>
                  <a:lnTo>
                    <a:pt x="4300" y="6810"/>
                  </a:lnTo>
                  <a:lnTo>
                    <a:pt x="4278" y="6836"/>
                  </a:lnTo>
                  <a:lnTo>
                    <a:pt x="4257" y="6864"/>
                  </a:lnTo>
                  <a:lnTo>
                    <a:pt x="4237" y="6892"/>
                  </a:lnTo>
                  <a:lnTo>
                    <a:pt x="4218" y="6921"/>
                  </a:lnTo>
                  <a:lnTo>
                    <a:pt x="4200" y="6950"/>
                  </a:lnTo>
                  <a:lnTo>
                    <a:pt x="4184" y="6980"/>
                  </a:lnTo>
                  <a:lnTo>
                    <a:pt x="4168" y="7011"/>
                  </a:lnTo>
                  <a:lnTo>
                    <a:pt x="4154" y="7043"/>
                  </a:lnTo>
                  <a:lnTo>
                    <a:pt x="4141" y="7074"/>
                  </a:lnTo>
                  <a:lnTo>
                    <a:pt x="4129" y="7107"/>
                  </a:lnTo>
                  <a:lnTo>
                    <a:pt x="4118" y="7139"/>
                  </a:lnTo>
                  <a:lnTo>
                    <a:pt x="4108" y="7173"/>
                  </a:lnTo>
                  <a:lnTo>
                    <a:pt x="4100" y="7206"/>
                  </a:lnTo>
                  <a:lnTo>
                    <a:pt x="4093" y="7240"/>
                  </a:lnTo>
                  <a:lnTo>
                    <a:pt x="4087" y="7274"/>
                  </a:lnTo>
                  <a:lnTo>
                    <a:pt x="4083" y="7308"/>
                  </a:lnTo>
                  <a:lnTo>
                    <a:pt x="4080" y="7343"/>
                  </a:lnTo>
                  <a:lnTo>
                    <a:pt x="4078" y="7377"/>
                  </a:lnTo>
                  <a:lnTo>
                    <a:pt x="4077" y="7412"/>
                  </a:lnTo>
                  <a:lnTo>
                    <a:pt x="4078" y="7447"/>
                  </a:lnTo>
                  <a:lnTo>
                    <a:pt x="4080" y="7481"/>
                  </a:lnTo>
                  <a:lnTo>
                    <a:pt x="4083" y="7516"/>
                  </a:lnTo>
                  <a:lnTo>
                    <a:pt x="4087" y="7550"/>
                  </a:lnTo>
                  <a:lnTo>
                    <a:pt x="4093" y="7584"/>
                  </a:lnTo>
                  <a:lnTo>
                    <a:pt x="4100" y="7617"/>
                  </a:lnTo>
                  <a:lnTo>
                    <a:pt x="4108" y="7651"/>
                  </a:lnTo>
                  <a:lnTo>
                    <a:pt x="4118" y="7684"/>
                  </a:lnTo>
                  <a:lnTo>
                    <a:pt x="4129" y="7716"/>
                  </a:lnTo>
                  <a:lnTo>
                    <a:pt x="4141" y="7749"/>
                  </a:lnTo>
                  <a:lnTo>
                    <a:pt x="4154" y="7780"/>
                  </a:lnTo>
                  <a:lnTo>
                    <a:pt x="4168" y="7812"/>
                  </a:lnTo>
                  <a:lnTo>
                    <a:pt x="4184" y="7843"/>
                  </a:lnTo>
                  <a:lnTo>
                    <a:pt x="4201" y="7873"/>
                  </a:lnTo>
                  <a:lnTo>
                    <a:pt x="4219" y="7903"/>
                  </a:lnTo>
                  <a:lnTo>
                    <a:pt x="4238" y="7932"/>
                  </a:lnTo>
                  <a:lnTo>
                    <a:pt x="4258" y="7960"/>
                  </a:lnTo>
                  <a:lnTo>
                    <a:pt x="4279" y="7988"/>
                  </a:lnTo>
                  <a:lnTo>
                    <a:pt x="4301" y="8014"/>
                  </a:lnTo>
                  <a:lnTo>
                    <a:pt x="4323" y="8040"/>
                  </a:lnTo>
                  <a:lnTo>
                    <a:pt x="4347" y="8065"/>
                  </a:lnTo>
                  <a:lnTo>
                    <a:pt x="4372" y="8089"/>
                  </a:lnTo>
                  <a:lnTo>
                    <a:pt x="4398" y="8112"/>
                  </a:lnTo>
                  <a:lnTo>
                    <a:pt x="4424" y="8134"/>
                  </a:lnTo>
                  <a:lnTo>
                    <a:pt x="4452" y="8155"/>
                  </a:lnTo>
                  <a:lnTo>
                    <a:pt x="4480" y="8175"/>
                  </a:lnTo>
                  <a:lnTo>
                    <a:pt x="4509" y="8194"/>
                  </a:lnTo>
                  <a:lnTo>
                    <a:pt x="4538" y="8211"/>
                  </a:lnTo>
                  <a:lnTo>
                    <a:pt x="4568" y="8228"/>
                  </a:lnTo>
                  <a:lnTo>
                    <a:pt x="4599" y="8244"/>
                  </a:lnTo>
                  <a:lnTo>
                    <a:pt x="4631" y="8258"/>
                  </a:lnTo>
                  <a:lnTo>
                    <a:pt x="4663" y="8271"/>
                  </a:lnTo>
                  <a:lnTo>
                    <a:pt x="4695" y="8283"/>
                  </a:lnTo>
                  <a:lnTo>
                    <a:pt x="4728" y="8294"/>
                  </a:lnTo>
                  <a:lnTo>
                    <a:pt x="4761" y="8304"/>
                  </a:lnTo>
                  <a:lnTo>
                    <a:pt x="4794" y="8312"/>
                  </a:lnTo>
                  <a:lnTo>
                    <a:pt x="4828" y="8319"/>
                  </a:lnTo>
                  <a:lnTo>
                    <a:pt x="4862" y="8325"/>
                  </a:lnTo>
                  <a:lnTo>
                    <a:pt x="4896" y="8329"/>
                  </a:lnTo>
                  <a:lnTo>
                    <a:pt x="4931" y="8332"/>
                  </a:lnTo>
                  <a:lnTo>
                    <a:pt x="4965" y="8334"/>
                  </a:lnTo>
                  <a:lnTo>
                    <a:pt x="5000" y="8335"/>
                  </a:lnTo>
                  <a:lnTo>
                    <a:pt x="5035" y="8334"/>
                  </a:lnTo>
                  <a:lnTo>
                    <a:pt x="5069" y="8332"/>
                  </a:lnTo>
                  <a:lnTo>
                    <a:pt x="5104" y="8329"/>
                  </a:lnTo>
                  <a:lnTo>
                    <a:pt x="5138" y="8325"/>
                  </a:lnTo>
                  <a:lnTo>
                    <a:pt x="5172" y="8319"/>
                  </a:lnTo>
                  <a:lnTo>
                    <a:pt x="5206" y="8312"/>
                  </a:lnTo>
                  <a:lnTo>
                    <a:pt x="5239" y="8304"/>
                  </a:lnTo>
                  <a:lnTo>
                    <a:pt x="5272" y="8294"/>
                  </a:lnTo>
                  <a:lnTo>
                    <a:pt x="5305" y="8283"/>
                  </a:lnTo>
                  <a:lnTo>
                    <a:pt x="5337" y="8271"/>
                  </a:lnTo>
                  <a:lnTo>
                    <a:pt x="5369" y="8258"/>
                  </a:lnTo>
                  <a:lnTo>
                    <a:pt x="5401" y="8244"/>
                  </a:lnTo>
                  <a:lnTo>
                    <a:pt x="5432" y="8228"/>
                  </a:lnTo>
                  <a:lnTo>
                    <a:pt x="5462" y="8211"/>
                  </a:lnTo>
                  <a:lnTo>
                    <a:pt x="5491" y="8194"/>
                  </a:lnTo>
                  <a:lnTo>
                    <a:pt x="5520" y="8175"/>
                  </a:lnTo>
                  <a:lnTo>
                    <a:pt x="5548" y="8155"/>
                  </a:lnTo>
                  <a:lnTo>
                    <a:pt x="5576" y="8134"/>
                  </a:lnTo>
                  <a:lnTo>
                    <a:pt x="5602" y="8112"/>
                  </a:lnTo>
                  <a:lnTo>
                    <a:pt x="5628" y="8089"/>
                  </a:lnTo>
                  <a:lnTo>
                    <a:pt x="5653" y="8065"/>
                  </a:lnTo>
                  <a:lnTo>
                    <a:pt x="5677" y="8040"/>
                  </a:lnTo>
                  <a:lnTo>
                    <a:pt x="5699" y="8014"/>
                  </a:lnTo>
                  <a:lnTo>
                    <a:pt x="5721" y="7988"/>
                  </a:lnTo>
                  <a:lnTo>
                    <a:pt x="5742" y="7960"/>
                  </a:lnTo>
                  <a:lnTo>
                    <a:pt x="5762" y="7932"/>
                  </a:lnTo>
                  <a:lnTo>
                    <a:pt x="5781" y="7903"/>
                  </a:lnTo>
                  <a:lnTo>
                    <a:pt x="5799" y="7873"/>
                  </a:lnTo>
                  <a:lnTo>
                    <a:pt x="5816" y="7843"/>
                  </a:lnTo>
                  <a:lnTo>
                    <a:pt x="5832" y="7812"/>
                  </a:lnTo>
                  <a:lnTo>
                    <a:pt x="5846" y="7780"/>
                  </a:lnTo>
                  <a:lnTo>
                    <a:pt x="5859" y="7749"/>
                  </a:lnTo>
                  <a:lnTo>
                    <a:pt x="5871" y="7716"/>
                  </a:lnTo>
                  <a:lnTo>
                    <a:pt x="5882" y="7684"/>
                  </a:lnTo>
                  <a:lnTo>
                    <a:pt x="5892" y="7651"/>
                  </a:lnTo>
                  <a:lnTo>
                    <a:pt x="5900" y="7617"/>
                  </a:lnTo>
                  <a:lnTo>
                    <a:pt x="5907" y="7584"/>
                  </a:lnTo>
                  <a:lnTo>
                    <a:pt x="5913" y="7550"/>
                  </a:lnTo>
                  <a:lnTo>
                    <a:pt x="5917" y="7516"/>
                  </a:lnTo>
                  <a:lnTo>
                    <a:pt x="5920" y="7481"/>
                  </a:lnTo>
                  <a:lnTo>
                    <a:pt x="5922" y="7447"/>
                  </a:lnTo>
                  <a:lnTo>
                    <a:pt x="5923" y="7412"/>
                  </a:lnTo>
                  <a:lnTo>
                    <a:pt x="5922" y="7377"/>
                  </a:lnTo>
                  <a:lnTo>
                    <a:pt x="5920" y="7343"/>
                  </a:lnTo>
                  <a:lnTo>
                    <a:pt x="5917" y="7308"/>
                  </a:lnTo>
                  <a:lnTo>
                    <a:pt x="5913" y="7274"/>
                  </a:lnTo>
                  <a:lnTo>
                    <a:pt x="5907" y="7240"/>
                  </a:lnTo>
                  <a:lnTo>
                    <a:pt x="5900" y="7206"/>
                  </a:lnTo>
                  <a:lnTo>
                    <a:pt x="5892" y="7173"/>
                  </a:lnTo>
                  <a:lnTo>
                    <a:pt x="5882" y="7139"/>
                  </a:lnTo>
                  <a:lnTo>
                    <a:pt x="5871" y="7107"/>
                  </a:lnTo>
                  <a:lnTo>
                    <a:pt x="5859" y="7074"/>
                  </a:lnTo>
                  <a:lnTo>
                    <a:pt x="5846" y="7043"/>
                  </a:lnTo>
                  <a:lnTo>
                    <a:pt x="5832" y="7011"/>
                  </a:lnTo>
                  <a:lnTo>
                    <a:pt x="5816" y="6980"/>
                  </a:lnTo>
                  <a:lnTo>
                    <a:pt x="5800" y="6950"/>
                  </a:lnTo>
                  <a:lnTo>
                    <a:pt x="5782" y="6921"/>
                  </a:lnTo>
                  <a:lnTo>
                    <a:pt x="5763" y="6892"/>
                  </a:lnTo>
                  <a:lnTo>
                    <a:pt x="5743" y="6864"/>
                  </a:lnTo>
                  <a:lnTo>
                    <a:pt x="5722" y="6836"/>
                  </a:lnTo>
                  <a:lnTo>
                    <a:pt x="5700" y="6810"/>
                  </a:lnTo>
                  <a:lnTo>
                    <a:pt x="5677" y="6784"/>
                  </a:lnTo>
                  <a:lnTo>
                    <a:pt x="5653" y="6759"/>
                  </a:lnTo>
                  <a:lnTo>
                    <a:pt x="5628" y="6735"/>
                  </a:lnTo>
                  <a:lnTo>
                    <a:pt x="5602" y="6712"/>
                  </a:lnTo>
                  <a:lnTo>
                    <a:pt x="5576" y="6690"/>
                  </a:lnTo>
                  <a:lnTo>
                    <a:pt x="5548" y="6669"/>
                  </a:lnTo>
                  <a:lnTo>
                    <a:pt x="5535" y="6660"/>
                  </a:lnTo>
                  <a:lnTo>
                    <a:pt x="5474" y="6760"/>
                  </a:lnTo>
                  <a:lnTo>
                    <a:pt x="5455" y="6787"/>
                  </a:lnTo>
                  <a:lnTo>
                    <a:pt x="5433" y="6811"/>
                  </a:lnTo>
                  <a:lnTo>
                    <a:pt x="5408" y="6832"/>
                  </a:lnTo>
                  <a:lnTo>
                    <a:pt x="5380" y="6849"/>
                  </a:lnTo>
                  <a:lnTo>
                    <a:pt x="5350" y="6863"/>
                  </a:lnTo>
                  <a:lnTo>
                    <a:pt x="5319" y="6872"/>
                  </a:lnTo>
                  <a:lnTo>
                    <a:pt x="5287" y="6878"/>
                  </a:lnTo>
                  <a:lnTo>
                    <a:pt x="5254" y="6879"/>
                  </a:lnTo>
                  <a:lnTo>
                    <a:pt x="5221" y="6876"/>
                  </a:lnTo>
                  <a:lnTo>
                    <a:pt x="5190" y="6869"/>
                  </a:lnTo>
                  <a:lnTo>
                    <a:pt x="5159" y="6857"/>
                  </a:lnTo>
                  <a:lnTo>
                    <a:pt x="5130" y="6842"/>
                  </a:lnTo>
                  <a:lnTo>
                    <a:pt x="5103" y="6823"/>
                  </a:lnTo>
                  <a:lnTo>
                    <a:pt x="5079" y="6801"/>
                  </a:lnTo>
                  <a:lnTo>
                    <a:pt x="5058" y="6776"/>
                  </a:lnTo>
                  <a:lnTo>
                    <a:pt x="5041" y="6748"/>
                  </a:lnTo>
                  <a:lnTo>
                    <a:pt x="5027" y="6718"/>
                  </a:lnTo>
                  <a:lnTo>
                    <a:pt x="5018" y="6687"/>
                  </a:lnTo>
                  <a:lnTo>
                    <a:pt x="5012" y="6655"/>
                  </a:lnTo>
                  <a:lnTo>
                    <a:pt x="5011" y="6622"/>
                  </a:lnTo>
                  <a:lnTo>
                    <a:pt x="5014" y="6589"/>
                  </a:lnTo>
                  <a:lnTo>
                    <a:pt x="5021" y="6558"/>
                  </a:lnTo>
                  <a:lnTo>
                    <a:pt x="5033" y="6527"/>
                  </a:lnTo>
                  <a:lnTo>
                    <a:pt x="5048" y="6498"/>
                  </a:lnTo>
                  <a:lnTo>
                    <a:pt x="5053" y="6490"/>
                  </a:lnTo>
                  <a:lnTo>
                    <a:pt x="5035" y="6489"/>
                  </a:lnTo>
                  <a:lnTo>
                    <a:pt x="5000" y="6488"/>
                  </a:lnTo>
                  <a:lnTo>
                    <a:pt x="4965" y="6489"/>
                  </a:lnTo>
                  <a:lnTo>
                    <a:pt x="4947" y="6490"/>
                  </a:lnTo>
                  <a:lnTo>
                    <a:pt x="4952" y="6498"/>
                  </a:lnTo>
                  <a:lnTo>
                    <a:pt x="4967" y="6527"/>
                  </a:lnTo>
                  <a:lnTo>
                    <a:pt x="4979" y="6558"/>
                  </a:lnTo>
                  <a:lnTo>
                    <a:pt x="4986" y="6589"/>
                  </a:lnTo>
                  <a:lnTo>
                    <a:pt x="4989" y="6622"/>
                  </a:lnTo>
                  <a:lnTo>
                    <a:pt x="4988" y="6655"/>
                  </a:lnTo>
                  <a:lnTo>
                    <a:pt x="4982" y="6687"/>
                  </a:lnTo>
                  <a:lnTo>
                    <a:pt x="4973" y="6718"/>
                  </a:lnTo>
                  <a:lnTo>
                    <a:pt x="4959" y="6748"/>
                  </a:lnTo>
                  <a:lnTo>
                    <a:pt x="4942" y="6776"/>
                  </a:lnTo>
                  <a:lnTo>
                    <a:pt x="4921" y="6801"/>
                  </a:lnTo>
                  <a:lnTo>
                    <a:pt x="4897" y="6823"/>
                  </a:lnTo>
                  <a:lnTo>
                    <a:pt x="4870" y="6842"/>
                  </a:lnTo>
                  <a:lnTo>
                    <a:pt x="4841" y="6857"/>
                  </a:lnTo>
                  <a:lnTo>
                    <a:pt x="4810" y="6869"/>
                  </a:lnTo>
                  <a:lnTo>
                    <a:pt x="4779" y="6876"/>
                  </a:lnTo>
                  <a:lnTo>
                    <a:pt x="4746" y="6879"/>
                  </a:lnTo>
                  <a:lnTo>
                    <a:pt x="4713" y="6878"/>
                  </a:lnTo>
                  <a:lnTo>
                    <a:pt x="4681" y="6872"/>
                  </a:lnTo>
                  <a:lnTo>
                    <a:pt x="4650" y="6863"/>
                  </a:lnTo>
                  <a:lnTo>
                    <a:pt x="4620" y="6849"/>
                  </a:lnTo>
                  <a:lnTo>
                    <a:pt x="4592" y="6832"/>
                  </a:lnTo>
                  <a:lnTo>
                    <a:pt x="4567" y="6811"/>
                  </a:lnTo>
                  <a:close/>
                  <a:moveTo>
                    <a:pt x="2393" y="2469"/>
                  </a:moveTo>
                  <a:lnTo>
                    <a:pt x="3186" y="2469"/>
                  </a:lnTo>
                  <a:lnTo>
                    <a:pt x="3186" y="2458"/>
                  </a:lnTo>
                  <a:lnTo>
                    <a:pt x="3185" y="2428"/>
                  </a:lnTo>
                  <a:lnTo>
                    <a:pt x="3184" y="2399"/>
                  </a:lnTo>
                  <a:lnTo>
                    <a:pt x="3181" y="2369"/>
                  </a:lnTo>
                  <a:lnTo>
                    <a:pt x="3177" y="2340"/>
                  </a:lnTo>
                  <a:lnTo>
                    <a:pt x="3172" y="2310"/>
                  </a:lnTo>
                  <a:lnTo>
                    <a:pt x="3166" y="2282"/>
                  </a:lnTo>
                  <a:lnTo>
                    <a:pt x="3159" y="2253"/>
                  </a:lnTo>
                  <a:lnTo>
                    <a:pt x="3151" y="2225"/>
                  </a:lnTo>
                  <a:lnTo>
                    <a:pt x="3142" y="2197"/>
                  </a:lnTo>
                  <a:lnTo>
                    <a:pt x="3131" y="2169"/>
                  </a:lnTo>
                  <a:lnTo>
                    <a:pt x="3120" y="2142"/>
                  </a:lnTo>
                  <a:lnTo>
                    <a:pt x="3108" y="2115"/>
                  </a:lnTo>
                  <a:lnTo>
                    <a:pt x="3094" y="2089"/>
                  </a:lnTo>
                  <a:lnTo>
                    <a:pt x="3080" y="2062"/>
                  </a:lnTo>
                  <a:lnTo>
                    <a:pt x="3064" y="2036"/>
                  </a:lnTo>
                  <a:lnTo>
                    <a:pt x="3048" y="2011"/>
                  </a:lnTo>
                  <a:lnTo>
                    <a:pt x="3030" y="1987"/>
                  </a:lnTo>
                  <a:lnTo>
                    <a:pt x="3012" y="1963"/>
                  </a:lnTo>
                  <a:lnTo>
                    <a:pt x="2993" y="1941"/>
                  </a:lnTo>
                  <a:lnTo>
                    <a:pt x="2974" y="1918"/>
                  </a:lnTo>
                  <a:lnTo>
                    <a:pt x="2953" y="1897"/>
                  </a:lnTo>
                  <a:lnTo>
                    <a:pt x="2932" y="1877"/>
                  </a:lnTo>
                  <a:lnTo>
                    <a:pt x="2910" y="1857"/>
                  </a:lnTo>
                  <a:lnTo>
                    <a:pt x="2887" y="1838"/>
                  </a:lnTo>
                  <a:lnTo>
                    <a:pt x="2864" y="1820"/>
                  </a:lnTo>
                  <a:lnTo>
                    <a:pt x="2840" y="1803"/>
                  </a:lnTo>
                  <a:lnTo>
                    <a:pt x="2815" y="1787"/>
                  </a:lnTo>
                  <a:lnTo>
                    <a:pt x="2789" y="1772"/>
                  </a:lnTo>
                  <a:lnTo>
                    <a:pt x="2762" y="1757"/>
                  </a:lnTo>
                  <a:lnTo>
                    <a:pt x="2736" y="1743"/>
                  </a:lnTo>
                  <a:lnTo>
                    <a:pt x="2709" y="1731"/>
                  </a:lnTo>
                  <a:lnTo>
                    <a:pt x="2682" y="1720"/>
                  </a:lnTo>
                  <a:lnTo>
                    <a:pt x="2654" y="1709"/>
                  </a:lnTo>
                  <a:lnTo>
                    <a:pt x="2626" y="1700"/>
                  </a:lnTo>
                  <a:lnTo>
                    <a:pt x="2598" y="1692"/>
                  </a:lnTo>
                  <a:lnTo>
                    <a:pt x="2569" y="1685"/>
                  </a:lnTo>
                  <a:lnTo>
                    <a:pt x="2541" y="1679"/>
                  </a:lnTo>
                  <a:lnTo>
                    <a:pt x="2511" y="1674"/>
                  </a:lnTo>
                  <a:lnTo>
                    <a:pt x="2482" y="1670"/>
                  </a:lnTo>
                  <a:lnTo>
                    <a:pt x="2452" y="1667"/>
                  </a:lnTo>
                  <a:lnTo>
                    <a:pt x="2423" y="1666"/>
                  </a:lnTo>
                  <a:lnTo>
                    <a:pt x="2393" y="1665"/>
                  </a:lnTo>
                  <a:lnTo>
                    <a:pt x="2363" y="1666"/>
                  </a:lnTo>
                  <a:lnTo>
                    <a:pt x="2334" y="1667"/>
                  </a:lnTo>
                  <a:lnTo>
                    <a:pt x="2304" y="1670"/>
                  </a:lnTo>
                  <a:lnTo>
                    <a:pt x="2275" y="1674"/>
                  </a:lnTo>
                  <a:lnTo>
                    <a:pt x="2245" y="1679"/>
                  </a:lnTo>
                  <a:lnTo>
                    <a:pt x="2216" y="1685"/>
                  </a:lnTo>
                  <a:lnTo>
                    <a:pt x="2188" y="1692"/>
                  </a:lnTo>
                  <a:lnTo>
                    <a:pt x="2159" y="1700"/>
                  </a:lnTo>
                  <a:lnTo>
                    <a:pt x="2131" y="1709"/>
                  </a:lnTo>
                  <a:lnTo>
                    <a:pt x="2103" y="1720"/>
                  </a:lnTo>
                  <a:lnTo>
                    <a:pt x="2076" y="1731"/>
                  </a:lnTo>
                  <a:lnTo>
                    <a:pt x="2049" y="1744"/>
                  </a:lnTo>
                  <a:lnTo>
                    <a:pt x="2022" y="1757"/>
                  </a:lnTo>
                  <a:lnTo>
                    <a:pt x="1996" y="1772"/>
                  </a:lnTo>
                  <a:lnTo>
                    <a:pt x="1970" y="1787"/>
                  </a:lnTo>
                  <a:lnTo>
                    <a:pt x="1946" y="1803"/>
                  </a:lnTo>
                  <a:lnTo>
                    <a:pt x="1922" y="1820"/>
                  </a:lnTo>
                  <a:lnTo>
                    <a:pt x="1898" y="1838"/>
                  </a:lnTo>
                  <a:lnTo>
                    <a:pt x="1876" y="1857"/>
                  </a:lnTo>
                  <a:lnTo>
                    <a:pt x="1854" y="1877"/>
                  </a:lnTo>
                  <a:lnTo>
                    <a:pt x="1832" y="1897"/>
                  </a:lnTo>
                  <a:lnTo>
                    <a:pt x="1812" y="1918"/>
                  </a:lnTo>
                  <a:lnTo>
                    <a:pt x="1792" y="1940"/>
                  </a:lnTo>
                  <a:lnTo>
                    <a:pt x="1773" y="1963"/>
                  </a:lnTo>
                  <a:lnTo>
                    <a:pt x="1755" y="1987"/>
                  </a:lnTo>
                  <a:lnTo>
                    <a:pt x="1738" y="2011"/>
                  </a:lnTo>
                  <a:lnTo>
                    <a:pt x="1722" y="2036"/>
                  </a:lnTo>
                  <a:lnTo>
                    <a:pt x="1707" y="2062"/>
                  </a:lnTo>
                  <a:lnTo>
                    <a:pt x="1692" y="2089"/>
                  </a:lnTo>
                  <a:lnTo>
                    <a:pt x="1678" y="2115"/>
                  </a:lnTo>
                  <a:lnTo>
                    <a:pt x="1666" y="2142"/>
                  </a:lnTo>
                  <a:lnTo>
                    <a:pt x="1655" y="2169"/>
                  </a:lnTo>
                  <a:lnTo>
                    <a:pt x="1644" y="2197"/>
                  </a:lnTo>
                  <a:lnTo>
                    <a:pt x="1635" y="2225"/>
                  </a:lnTo>
                  <a:lnTo>
                    <a:pt x="1627" y="2253"/>
                  </a:lnTo>
                  <a:lnTo>
                    <a:pt x="1620" y="2282"/>
                  </a:lnTo>
                  <a:lnTo>
                    <a:pt x="1614" y="2310"/>
                  </a:lnTo>
                  <a:lnTo>
                    <a:pt x="1609" y="2340"/>
                  </a:lnTo>
                  <a:lnTo>
                    <a:pt x="1605" y="2369"/>
                  </a:lnTo>
                  <a:lnTo>
                    <a:pt x="1602" y="2399"/>
                  </a:lnTo>
                  <a:lnTo>
                    <a:pt x="1601" y="2428"/>
                  </a:lnTo>
                  <a:lnTo>
                    <a:pt x="1600" y="2458"/>
                  </a:lnTo>
                  <a:lnTo>
                    <a:pt x="1601" y="2488"/>
                  </a:lnTo>
                  <a:lnTo>
                    <a:pt x="1602" y="2517"/>
                  </a:lnTo>
                  <a:lnTo>
                    <a:pt x="1605" y="2547"/>
                  </a:lnTo>
                  <a:lnTo>
                    <a:pt x="1609" y="2576"/>
                  </a:lnTo>
                  <a:lnTo>
                    <a:pt x="1614" y="2606"/>
                  </a:lnTo>
                  <a:lnTo>
                    <a:pt x="1620" y="2634"/>
                  </a:lnTo>
                  <a:lnTo>
                    <a:pt x="1627" y="2663"/>
                  </a:lnTo>
                  <a:lnTo>
                    <a:pt x="1635" y="2691"/>
                  </a:lnTo>
                  <a:lnTo>
                    <a:pt x="1644" y="2719"/>
                  </a:lnTo>
                  <a:lnTo>
                    <a:pt x="1655" y="2747"/>
                  </a:lnTo>
                  <a:lnTo>
                    <a:pt x="1666" y="2774"/>
                  </a:lnTo>
                  <a:lnTo>
                    <a:pt x="1678" y="2801"/>
                  </a:lnTo>
                  <a:lnTo>
                    <a:pt x="1692" y="2827"/>
                  </a:lnTo>
                  <a:lnTo>
                    <a:pt x="1707" y="2854"/>
                  </a:lnTo>
                  <a:lnTo>
                    <a:pt x="1722" y="2880"/>
                  </a:lnTo>
                  <a:lnTo>
                    <a:pt x="1738" y="2905"/>
                  </a:lnTo>
                  <a:lnTo>
                    <a:pt x="1755" y="2929"/>
                  </a:lnTo>
                  <a:lnTo>
                    <a:pt x="1773" y="2953"/>
                  </a:lnTo>
                  <a:lnTo>
                    <a:pt x="1792" y="2976"/>
                  </a:lnTo>
                  <a:lnTo>
                    <a:pt x="1812" y="2998"/>
                  </a:lnTo>
                  <a:lnTo>
                    <a:pt x="1832" y="3019"/>
                  </a:lnTo>
                  <a:lnTo>
                    <a:pt x="1854" y="3039"/>
                  </a:lnTo>
                  <a:lnTo>
                    <a:pt x="1876" y="3059"/>
                  </a:lnTo>
                  <a:lnTo>
                    <a:pt x="1898" y="3078"/>
                  </a:lnTo>
                  <a:lnTo>
                    <a:pt x="1922" y="3096"/>
                  </a:lnTo>
                  <a:lnTo>
                    <a:pt x="1946" y="3113"/>
                  </a:lnTo>
                  <a:lnTo>
                    <a:pt x="1970" y="3129"/>
                  </a:lnTo>
                  <a:lnTo>
                    <a:pt x="1996" y="3144"/>
                  </a:lnTo>
                  <a:lnTo>
                    <a:pt x="2022" y="3159"/>
                  </a:lnTo>
                  <a:lnTo>
                    <a:pt x="2049" y="3172"/>
                  </a:lnTo>
                  <a:lnTo>
                    <a:pt x="2076" y="3185"/>
                  </a:lnTo>
                  <a:lnTo>
                    <a:pt x="2103" y="3196"/>
                  </a:lnTo>
                  <a:lnTo>
                    <a:pt x="2131" y="3207"/>
                  </a:lnTo>
                  <a:lnTo>
                    <a:pt x="2159" y="3216"/>
                  </a:lnTo>
                  <a:lnTo>
                    <a:pt x="2188" y="3224"/>
                  </a:lnTo>
                  <a:lnTo>
                    <a:pt x="2216" y="3231"/>
                  </a:lnTo>
                  <a:lnTo>
                    <a:pt x="2245" y="3237"/>
                  </a:lnTo>
                  <a:lnTo>
                    <a:pt x="2275" y="3242"/>
                  </a:lnTo>
                  <a:lnTo>
                    <a:pt x="2304" y="3246"/>
                  </a:lnTo>
                  <a:lnTo>
                    <a:pt x="2334" y="3249"/>
                  </a:lnTo>
                  <a:lnTo>
                    <a:pt x="2363" y="3250"/>
                  </a:lnTo>
                  <a:lnTo>
                    <a:pt x="2393" y="3251"/>
                  </a:lnTo>
                  <a:lnTo>
                    <a:pt x="2404" y="3251"/>
                  </a:lnTo>
                  <a:lnTo>
                    <a:pt x="2404" y="3247"/>
                  </a:lnTo>
                  <a:lnTo>
                    <a:pt x="2405" y="3214"/>
                  </a:lnTo>
                  <a:lnTo>
                    <a:pt x="2411" y="3182"/>
                  </a:lnTo>
                  <a:lnTo>
                    <a:pt x="2420" y="3151"/>
                  </a:lnTo>
                  <a:lnTo>
                    <a:pt x="2434" y="3121"/>
                  </a:lnTo>
                  <a:lnTo>
                    <a:pt x="2451" y="3093"/>
                  </a:lnTo>
                  <a:lnTo>
                    <a:pt x="2472" y="3068"/>
                  </a:lnTo>
                  <a:lnTo>
                    <a:pt x="2496" y="3046"/>
                  </a:lnTo>
                  <a:lnTo>
                    <a:pt x="2523" y="3027"/>
                  </a:lnTo>
                  <a:lnTo>
                    <a:pt x="2552" y="3012"/>
                  </a:lnTo>
                  <a:lnTo>
                    <a:pt x="2583" y="3000"/>
                  </a:lnTo>
                  <a:lnTo>
                    <a:pt x="2614" y="2993"/>
                  </a:lnTo>
                  <a:lnTo>
                    <a:pt x="2647" y="2990"/>
                  </a:lnTo>
                  <a:lnTo>
                    <a:pt x="2680" y="2991"/>
                  </a:lnTo>
                  <a:lnTo>
                    <a:pt x="2712" y="2997"/>
                  </a:lnTo>
                  <a:lnTo>
                    <a:pt x="2743" y="3006"/>
                  </a:lnTo>
                  <a:lnTo>
                    <a:pt x="2773" y="3020"/>
                  </a:lnTo>
                  <a:lnTo>
                    <a:pt x="2801" y="3037"/>
                  </a:lnTo>
                  <a:lnTo>
                    <a:pt x="2826" y="3058"/>
                  </a:lnTo>
                  <a:lnTo>
                    <a:pt x="2848" y="3082"/>
                  </a:lnTo>
                  <a:lnTo>
                    <a:pt x="2860" y="3099"/>
                  </a:lnTo>
                  <a:lnTo>
                    <a:pt x="2864" y="3096"/>
                  </a:lnTo>
                  <a:lnTo>
                    <a:pt x="2887" y="3078"/>
                  </a:lnTo>
                  <a:lnTo>
                    <a:pt x="2910" y="3059"/>
                  </a:lnTo>
                  <a:lnTo>
                    <a:pt x="2932" y="3039"/>
                  </a:lnTo>
                  <a:lnTo>
                    <a:pt x="2953" y="3019"/>
                  </a:lnTo>
                  <a:lnTo>
                    <a:pt x="2974" y="2998"/>
                  </a:lnTo>
                  <a:lnTo>
                    <a:pt x="2993" y="2975"/>
                  </a:lnTo>
                  <a:lnTo>
                    <a:pt x="2999" y="2969"/>
                  </a:lnTo>
                  <a:lnTo>
                    <a:pt x="2393" y="2969"/>
                  </a:lnTo>
                  <a:lnTo>
                    <a:pt x="2360" y="2967"/>
                  </a:lnTo>
                  <a:lnTo>
                    <a:pt x="2328" y="2960"/>
                  </a:lnTo>
                  <a:lnTo>
                    <a:pt x="2297" y="2950"/>
                  </a:lnTo>
                  <a:lnTo>
                    <a:pt x="2268" y="2936"/>
                  </a:lnTo>
                  <a:lnTo>
                    <a:pt x="2241" y="2917"/>
                  </a:lnTo>
                  <a:lnTo>
                    <a:pt x="2216" y="2896"/>
                  </a:lnTo>
                  <a:lnTo>
                    <a:pt x="2195" y="2871"/>
                  </a:lnTo>
                  <a:lnTo>
                    <a:pt x="2176" y="2844"/>
                  </a:lnTo>
                  <a:lnTo>
                    <a:pt x="2162" y="2815"/>
                  </a:lnTo>
                  <a:lnTo>
                    <a:pt x="2152" y="2784"/>
                  </a:lnTo>
                  <a:lnTo>
                    <a:pt x="2145" y="2752"/>
                  </a:lnTo>
                  <a:lnTo>
                    <a:pt x="2143" y="2719"/>
                  </a:lnTo>
                  <a:lnTo>
                    <a:pt x="2145" y="2686"/>
                  </a:lnTo>
                  <a:lnTo>
                    <a:pt x="2152" y="2654"/>
                  </a:lnTo>
                  <a:lnTo>
                    <a:pt x="2162" y="2623"/>
                  </a:lnTo>
                  <a:lnTo>
                    <a:pt x="2176" y="2594"/>
                  </a:lnTo>
                  <a:lnTo>
                    <a:pt x="2195" y="2567"/>
                  </a:lnTo>
                  <a:lnTo>
                    <a:pt x="2216" y="2542"/>
                  </a:lnTo>
                  <a:lnTo>
                    <a:pt x="2241" y="2521"/>
                  </a:lnTo>
                  <a:lnTo>
                    <a:pt x="2268" y="2502"/>
                  </a:lnTo>
                  <a:lnTo>
                    <a:pt x="2297" y="2488"/>
                  </a:lnTo>
                  <a:lnTo>
                    <a:pt x="2328" y="2478"/>
                  </a:lnTo>
                  <a:lnTo>
                    <a:pt x="2360" y="2471"/>
                  </a:lnTo>
                  <a:lnTo>
                    <a:pt x="2393" y="2469"/>
                  </a:lnTo>
                  <a:close/>
                </a:path>
              </a:pathLst>
            </a:custGeom>
            <a:solidFill>
              <a:schemeClr val="accent1">
                <a:lumMod val="50000"/>
              </a:scheme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sp>
        <p:nvSpPr>
          <p:cNvPr id="32" name="Oval 31">
            <a:extLst>
              <a:ext uri="{FF2B5EF4-FFF2-40B4-BE49-F238E27FC236}">
                <a16:creationId xmlns:a16="http://schemas.microsoft.com/office/drawing/2014/main" id="{D6C37674-044B-4423-965A-5175AFFE731D}"/>
              </a:ext>
            </a:extLst>
          </p:cNvPr>
          <p:cNvSpPr/>
          <p:nvPr/>
        </p:nvSpPr>
        <p:spPr>
          <a:xfrm>
            <a:off x="7081352" y="1795459"/>
            <a:ext cx="976720" cy="976720"/>
          </a:xfrm>
          <a:prstGeom prst="ellipse">
            <a:avLst/>
          </a:prstGeom>
          <a:solidFill>
            <a:schemeClr val="accent1"/>
          </a:solidFill>
          <a:ln w="9525" cap="rnd" cmpd="sng" algn="ctr">
            <a:solidFill>
              <a:schemeClr val="bg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a:endParaRPr lang="de-DE" sz="1200">
              <a:solidFill>
                <a:srgbClr val="FFFFFF"/>
              </a:solidFill>
            </a:endParaRPr>
          </a:p>
        </p:txBody>
      </p:sp>
      <p:sp>
        <p:nvSpPr>
          <p:cNvPr id="33" name="Oval 32">
            <a:extLst>
              <a:ext uri="{FF2B5EF4-FFF2-40B4-BE49-F238E27FC236}">
                <a16:creationId xmlns:a16="http://schemas.microsoft.com/office/drawing/2014/main" id="{3D9F3EF9-CF0C-4485-B33E-4F221130934D}"/>
              </a:ext>
            </a:extLst>
          </p:cNvPr>
          <p:cNvSpPr/>
          <p:nvPr/>
        </p:nvSpPr>
        <p:spPr>
          <a:xfrm>
            <a:off x="7081352" y="1851175"/>
            <a:ext cx="976720" cy="976720"/>
          </a:xfrm>
          <a:prstGeom prst="ellipse">
            <a:avLst/>
          </a:prstGeom>
          <a:solidFill>
            <a:schemeClr val="bg1"/>
          </a:solidFill>
          <a:ln w="9525" cap="rnd" cmpd="sng" algn="ctr">
            <a:solidFill>
              <a:schemeClr val="bg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a:endParaRPr lang="de-DE" sz="1200">
              <a:solidFill>
                <a:srgbClr val="FFFFFF"/>
              </a:solidFill>
            </a:endParaRPr>
          </a:p>
        </p:txBody>
      </p:sp>
      <p:grpSp>
        <p:nvGrpSpPr>
          <p:cNvPr id="9" name="Group 8">
            <a:extLst>
              <a:ext uri="{FF2B5EF4-FFF2-40B4-BE49-F238E27FC236}">
                <a16:creationId xmlns:a16="http://schemas.microsoft.com/office/drawing/2014/main" id="{46A6091A-D64B-7B82-20C2-4E116AE96B22}"/>
              </a:ext>
            </a:extLst>
          </p:cNvPr>
          <p:cNvGrpSpPr/>
          <p:nvPr/>
        </p:nvGrpSpPr>
        <p:grpSpPr>
          <a:xfrm>
            <a:off x="7331116" y="1927062"/>
            <a:ext cx="477192" cy="477192"/>
            <a:chOff x="7331116" y="1927062"/>
            <a:chExt cx="477192" cy="477192"/>
          </a:xfrm>
        </p:grpSpPr>
        <p:sp>
          <p:nvSpPr>
            <p:cNvPr id="69" name="Google Shape;570;p7"/>
            <p:cNvSpPr/>
            <p:nvPr/>
          </p:nvSpPr>
          <p:spPr>
            <a:xfrm>
              <a:off x="7331116" y="1927062"/>
              <a:ext cx="477192" cy="477192"/>
            </a:xfrm>
            <a:custGeom>
              <a:avLst/>
              <a:gdLst/>
              <a:ahLst/>
              <a:cxnLst/>
              <a:rect l="l" t="t" r="r" b="b"/>
              <a:pathLst>
                <a:path w="10000" h="10000" extrusionOk="0">
                  <a:moveTo>
                    <a:pt x="4418" y="6307"/>
                  </a:moveTo>
                  <a:lnTo>
                    <a:pt x="3302" y="5191"/>
                  </a:lnTo>
                  <a:lnTo>
                    <a:pt x="3271" y="5157"/>
                  </a:lnTo>
                  <a:lnTo>
                    <a:pt x="3246" y="5119"/>
                  </a:lnTo>
                  <a:lnTo>
                    <a:pt x="3226" y="5078"/>
                  </a:lnTo>
                  <a:lnTo>
                    <a:pt x="3211" y="5035"/>
                  </a:lnTo>
                  <a:lnTo>
                    <a:pt x="3202" y="4990"/>
                  </a:lnTo>
                  <a:lnTo>
                    <a:pt x="3199" y="4944"/>
                  </a:lnTo>
                  <a:lnTo>
                    <a:pt x="3202" y="4898"/>
                  </a:lnTo>
                  <a:lnTo>
                    <a:pt x="3211" y="4853"/>
                  </a:lnTo>
                  <a:lnTo>
                    <a:pt x="3226" y="4810"/>
                  </a:lnTo>
                  <a:lnTo>
                    <a:pt x="3246" y="4769"/>
                  </a:lnTo>
                  <a:lnTo>
                    <a:pt x="3271" y="4731"/>
                  </a:lnTo>
                  <a:lnTo>
                    <a:pt x="3302" y="4697"/>
                  </a:lnTo>
                  <a:lnTo>
                    <a:pt x="3336" y="4666"/>
                  </a:lnTo>
                  <a:lnTo>
                    <a:pt x="3374" y="4641"/>
                  </a:lnTo>
                  <a:lnTo>
                    <a:pt x="3415" y="4621"/>
                  </a:lnTo>
                  <a:lnTo>
                    <a:pt x="3458" y="4606"/>
                  </a:lnTo>
                  <a:lnTo>
                    <a:pt x="3503" y="4597"/>
                  </a:lnTo>
                  <a:lnTo>
                    <a:pt x="3549" y="4594"/>
                  </a:lnTo>
                  <a:lnTo>
                    <a:pt x="3595" y="4597"/>
                  </a:lnTo>
                  <a:lnTo>
                    <a:pt x="3640" y="4606"/>
                  </a:lnTo>
                  <a:lnTo>
                    <a:pt x="3683" y="4621"/>
                  </a:lnTo>
                  <a:lnTo>
                    <a:pt x="3724" y="4641"/>
                  </a:lnTo>
                  <a:lnTo>
                    <a:pt x="3762" y="4666"/>
                  </a:lnTo>
                  <a:lnTo>
                    <a:pt x="3796" y="4697"/>
                  </a:lnTo>
                  <a:lnTo>
                    <a:pt x="4645" y="5545"/>
                  </a:lnTo>
                  <a:lnTo>
                    <a:pt x="6408" y="3489"/>
                  </a:lnTo>
                  <a:lnTo>
                    <a:pt x="6440" y="3456"/>
                  </a:lnTo>
                  <a:lnTo>
                    <a:pt x="6476" y="3428"/>
                  </a:lnTo>
                  <a:lnTo>
                    <a:pt x="6516" y="3405"/>
                  </a:lnTo>
                  <a:lnTo>
                    <a:pt x="6558" y="3387"/>
                  </a:lnTo>
                  <a:lnTo>
                    <a:pt x="6602" y="3375"/>
                  </a:lnTo>
                  <a:lnTo>
                    <a:pt x="6647" y="3368"/>
                  </a:lnTo>
                  <a:lnTo>
                    <a:pt x="6693" y="3368"/>
                  </a:lnTo>
                  <a:lnTo>
                    <a:pt x="6738" y="3373"/>
                  </a:lnTo>
                  <a:lnTo>
                    <a:pt x="6783" y="3384"/>
                  </a:lnTo>
                  <a:lnTo>
                    <a:pt x="6825" y="3401"/>
                  </a:lnTo>
                  <a:lnTo>
                    <a:pt x="6865" y="3424"/>
                  </a:lnTo>
                  <a:lnTo>
                    <a:pt x="6902" y="3451"/>
                  </a:lnTo>
                  <a:lnTo>
                    <a:pt x="6935" y="3483"/>
                  </a:lnTo>
                  <a:lnTo>
                    <a:pt x="6963" y="3519"/>
                  </a:lnTo>
                  <a:lnTo>
                    <a:pt x="6986" y="3559"/>
                  </a:lnTo>
                  <a:lnTo>
                    <a:pt x="7004" y="3601"/>
                  </a:lnTo>
                  <a:lnTo>
                    <a:pt x="7016" y="3645"/>
                  </a:lnTo>
                  <a:lnTo>
                    <a:pt x="7023" y="3690"/>
                  </a:lnTo>
                  <a:lnTo>
                    <a:pt x="7023" y="3736"/>
                  </a:lnTo>
                  <a:lnTo>
                    <a:pt x="7018" y="3781"/>
                  </a:lnTo>
                  <a:lnTo>
                    <a:pt x="7007" y="3826"/>
                  </a:lnTo>
                  <a:lnTo>
                    <a:pt x="6990" y="3868"/>
                  </a:lnTo>
                  <a:lnTo>
                    <a:pt x="6967" y="3908"/>
                  </a:lnTo>
                  <a:lnTo>
                    <a:pt x="6940" y="3945"/>
                  </a:lnTo>
                  <a:lnTo>
                    <a:pt x="4931" y="6288"/>
                  </a:lnTo>
                  <a:lnTo>
                    <a:pt x="4900" y="6320"/>
                  </a:lnTo>
                  <a:lnTo>
                    <a:pt x="4865" y="6347"/>
                  </a:lnTo>
                  <a:lnTo>
                    <a:pt x="4827" y="6370"/>
                  </a:lnTo>
                  <a:lnTo>
                    <a:pt x="4787" y="6388"/>
                  </a:lnTo>
                  <a:lnTo>
                    <a:pt x="4744" y="6401"/>
                  </a:lnTo>
                  <a:lnTo>
                    <a:pt x="4701" y="6408"/>
                  </a:lnTo>
                  <a:lnTo>
                    <a:pt x="4656" y="6410"/>
                  </a:lnTo>
                  <a:lnTo>
                    <a:pt x="4612" y="6406"/>
                  </a:lnTo>
                  <a:lnTo>
                    <a:pt x="4569" y="6397"/>
                  </a:lnTo>
                  <a:lnTo>
                    <a:pt x="4527" y="6382"/>
                  </a:lnTo>
                  <a:lnTo>
                    <a:pt x="4487" y="6362"/>
                  </a:lnTo>
                  <a:lnTo>
                    <a:pt x="4451" y="6337"/>
                  </a:lnTo>
                  <a:lnTo>
                    <a:pt x="4418" y="6307"/>
                  </a:ln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70" name="Google Shape;571;p7"/>
            <p:cNvSpPr/>
            <p:nvPr/>
          </p:nvSpPr>
          <p:spPr>
            <a:xfrm>
              <a:off x="7331116" y="1927062"/>
              <a:ext cx="477192" cy="477192"/>
            </a:xfrm>
            <a:custGeom>
              <a:avLst/>
              <a:gdLst/>
              <a:ahLst/>
              <a:cxnLst/>
              <a:rect l="l" t="t" r="r" b="b"/>
              <a:pathLst>
                <a:path w="10000" h="10000" extrusionOk="0">
                  <a:moveTo>
                    <a:pt x="4916" y="915"/>
                  </a:moveTo>
                  <a:lnTo>
                    <a:pt x="4949" y="905"/>
                  </a:lnTo>
                  <a:lnTo>
                    <a:pt x="4983" y="901"/>
                  </a:lnTo>
                  <a:lnTo>
                    <a:pt x="5017" y="901"/>
                  </a:lnTo>
                  <a:lnTo>
                    <a:pt x="5051" y="905"/>
                  </a:lnTo>
                  <a:lnTo>
                    <a:pt x="5084" y="915"/>
                  </a:lnTo>
                  <a:lnTo>
                    <a:pt x="8209" y="2031"/>
                  </a:lnTo>
                  <a:lnTo>
                    <a:pt x="8240" y="2044"/>
                  </a:lnTo>
                  <a:lnTo>
                    <a:pt x="8269" y="2062"/>
                  </a:lnTo>
                  <a:lnTo>
                    <a:pt x="8296" y="2083"/>
                  </a:lnTo>
                  <a:lnTo>
                    <a:pt x="8319" y="2108"/>
                  </a:lnTo>
                  <a:lnTo>
                    <a:pt x="8339" y="2136"/>
                  </a:lnTo>
                  <a:lnTo>
                    <a:pt x="8354" y="2167"/>
                  </a:lnTo>
                  <a:lnTo>
                    <a:pt x="8366" y="2199"/>
                  </a:lnTo>
                  <a:lnTo>
                    <a:pt x="8373" y="2232"/>
                  </a:lnTo>
                  <a:lnTo>
                    <a:pt x="8375" y="2266"/>
                  </a:lnTo>
                  <a:lnTo>
                    <a:pt x="8375" y="4833"/>
                  </a:lnTo>
                  <a:lnTo>
                    <a:pt x="8375" y="4845"/>
                  </a:lnTo>
                  <a:lnTo>
                    <a:pt x="8355" y="5264"/>
                  </a:lnTo>
                  <a:lnTo>
                    <a:pt x="8352" y="5288"/>
                  </a:lnTo>
                  <a:lnTo>
                    <a:pt x="8293" y="5684"/>
                  </a:lnTo>
                  <a:lnTo>
                    <a:pt x="8288" y="5709"/>
                  </a:lnTo>
                  <a:lnTo>
                    <a:pt x="8191" y="6082"/>
                  </a:lnTo>
                  <a:lnTo>
                    <a:pt x="8183" y="6107"/>
                  </a:lnTo>
                  <a:lnTo>
                    <a:pt x="8052" y="6459"/>
                  </a:lnTo>
                  <a:lnTo>
                    <a:pt x="8042" y="6482"/>
                  </a:lnTo>
                  <a:lnTo>
                    <a:pt x="7877" y="6813"/>
                  </a:lnTo>
                  <a:lnTo>
                    <a:pt x="7865" y="6835"/>
                  </a:lnTo>
                  <a:lnTo>
                    <a:pt x="7669" y="7145"/>
                  </a:lnTo>
                  <a:lnTo>
                    <a:pt x="7655" y="7164"/>
                  </a:lnTo>
                  <a:lnTo>
                    <a:pt x="7430" y="7455"/>
                  </a:lnTo>
                  <a:lnTo>
                    <a:pt x="7415" y="7472"/>
                  </a:lnTo>
                  <a:lnTo>
                    <a:pt x="7163" y="7744"/>
                  </a:lnTo>
                  <a:lnTo>
                    <a:pt x="7148" y="7758"/>
                  </a:lnTo>
                  <a:lnTo>
                    <a:pt x="6870" y="8012"/>
                  </a:lnTo>
                  <a:lnTo>
                    <a:pt x="6856" y="8024"/>
                  </a:lnTo>
                  <a:lnTo>
                    <a:pt x="6555" y="8260"/>
                  </a:lnTo>
                  <a:lnTo>
                    <a:pt x="6541" y="8270"/>
                  </a:lnTo>
                  <a:lnTo>
                    <a:pt x="6218" y="8490"/>
                  </a:lnTo>
                  <a:lnTo>
                    <a:pt x="6206" y="8498"/>
                  </a:lnTo>
                  <a:lnTo>
                    <a:pt x="5863" y="8702"/>
                  </a:lnTo>
                  <a:lnTo>
                    <a:pt x="5852" y="8708"/>
                  </a:lnTo>
                  <a:lnTo>
                    <a:pt x="5492" y="8897"/>
                  </a:lnTo>
                  <a:lnTo>
                    <a:pt x="5481" y="8902"/>
                  </a:lnTo>
                  <a:lnTo>
                    <a:pt x="5105" y="9077"/>
                  </a:lnTo>
                  <a:lnTo>
                    <a:pt x="5076" y="9088"/>
                  </a:lnTo>
                  <a:lnTo>
                    <a:pt x="5046" y="9096"/>
                  </a:lnTo>
                  <a:lnTo>
                    <a:pt x="5016" y="9100"/>
                  </a:lnTo>
                  <a:lnTo>
                    <a:pt x="4984" y="9100"/>
                  </a:lnTo>
                  <a:lnTo>
                    <a:pt x="4954" y="9096"/>
                  </a:lnTo>
                  <a:lnTo>
                    <a:pt x="4924" y="9088"/>
                  </a:lnTo>
                  <a:lnTo>
                    <a:pt x="4895" y="9077"/>
                  </a:lnTo>
                  <a:lnTo>
                    <a:pt x="4519" y="8902"/>
                  </a:lnTo>
                  <a:lnTo>
                    <a:pt x="4508" y="8897"/>
                  </a:lnTo>
                  <a:lnTo>
                    <a:pt x="4148" y="8708"/>
                  </a:lnTo>
                  <a:lnTo>
                    <a:pt x="4137" y="8702"/>
                  </a:lnTo>
                  <a:lnTo>
                    <a:pt x="3794" y="8498"/>
                  </a:lnTo>
                  <a:lnTo>
                    <a:pt x="3782" y="8490"/>
                  </a:lnTo>
                  <a:lnTo>
                    <a:pt x="3459" y="8270"/>
                  </a:lnTo>
                  <a:lnTo>
                    <a:pt x="3445" y="8260"/>
                  </a:lnTo>
                  <a:lnTo>
                    <a:pt x="3144" y="8024"/>
                  </a:lnTo>
                  <a:lnTo>
                    <a:pt x="3130" y="8012"/>
                  </a:lnTo>
                  <a:lnTo>
                    <a:pt x="2852" y="7758"/>
                  </a:lnTo>
                  <a:lnTo>
                    <a:pt x="2837" y="7744"/>
                  </a:lnTo>
                  <a:lnTo>
                    <a:pt x="2585" y="7472"/>
                  </a:lnTo>
                  <a:lnTo>
                    <a:pt x="2570" y="7455"/>
                  </a:lnTo>
                  <a:lnTo>
                    <a:pt x="2345" y="7164"/>
                  </a:lnTo>
                  <a:lnTo>
                    <a:pt x="2331" y="7145"/>
                  </a:lnTo>
                  <a:lnTo>
                    <a:pt x="2135" y="6835"/>
                  </a:lnTo>
                  <a:lnTo>
                    <a:pt x="2123" y="6813"/>
                  </a:lnTo>
                  <a:lnTo>
                    <a:pt x="1958" y="6482"/>
                  </a:lnTo>
                  <a:lnTo>
                    <a:pt x="1948" y="6459"/>
                  </a:lnTo>
                  <a:lnTo>
                    <a:pt x="1817" y="6107"/>
                  </a:lnTo>
                  <a:lnTo>
                    <a:pt x="1809" y="6082"/>
                  </a:lnTo>
                  <a:lnTo>
                    <a:pt x="1712" y="5709"/>
                  </a:lnTo>
                  <a:lnTo>
                    <a:pt x="1707" y="5684"/>
                  </a:lnTo>
                  <a:lnTo>
                    <a:pt x="1648" y="5288"/>
                  </a:lnTo>
                  <a:lnTo>
                    <a:pt x="1645" y="5264"/>
                  </a:lnTo>
                  <a:lnTo>
                    <a:pt x="1625" y="4845"/>
                  </a:lnTo>
                  <a:lnTo>
                    <a:pt x="1625" y="4833"/>
                  </a:lnTo>
                  <a:lnTo>
                    <a:pt x="1625" y="2266"/>
                  </a:lnTo>
                  <a:lnTo>
                    <a:pt x="1627" y="2232"/>
                  </a:lnTo>
                  <a:lnTo>
                    <a:pt x="1634" y="2199"/>
                  </a:lnTo>
                  <a:lnTo>
                    <a:pt x="1646" y="2167"/>
                  </a:lnTo>
                  <a:lnTo>
                    <a:pt x="1661" y="2136"/>
                  </a:lnTo>
                  <a:lnTo>
                    <a:pt x="1681" y="2108"/>
                  </a:lnTo>
                  <a:lnTo>
                    <a:pt x="1704" y="2083"/>
                  </a:lnTo>
                  <a:lnTo>
                    <a:pt x="1731" y="2062"/>
                  </a:lnTo>
                  <a:lnTo>
                    <a:pt x="1760" y="2044"/>
                  </a:lnTo>
                  <a:lnTo>
                    <a:pt x="1791" y="2031"/>
                  </a:lnTo>
                  <a:lnTo>
                    <a:pt x="4916" y="915"/>
                  </a:lnTo>
                  <a:close/>
                  <a:moveTo>
                    <a:pt x="5000" y="1415"/>
                  </a:moveTo>
                  <a:lnTo>
                    <a:pt x="2125" y="2442"/>
                  </a:lnTo>
                  <a:lnTo>
                    <a:pt x="2125" y="4827"/>
                  </a:lnTo>
                  <a:lnTo>
                    <a:pt x="2144" y="5227"/>
                  </a:lnTo>
                  <a:lnTo>
                    <a:pt x="2200" y="5597"/>
                  </a:lnTo>
                  <a:lnTo>
                    <a:pt x="2289" y="5944"/>
                  </a:lnTo>
                  <a:lnTo>
                    <a:pt x="2412" y="6271"/>
                  </a:lnTo>
                  <a:lnTo>
                    <a:pt x="2565" y="6578"/>
                  </a:lnTo>
                  <a:lnTo>
                    <a:pt x="2748" y="6867"/>
                  </a:lnTo>
                  <a:lnTo>
                    <a:pt x="2958" y="7140"/>
                  </a:lnTo>
                  <a:lnTo>
                    <a:pt x="3196" y="7396"/>
                  </a:lnTo>
                  <a:lnTo>
                    <a:pt x="3460" y="7636"/>
                  </a:lnTo>
                  <a:lnTo>
                    <a:pt x="3747" y="7861"/>
                  </a:lnTo>
                  <a:lnTo>
                    <a:pt x="4057" y="8072"/>
                  </a:lnTo>
                  <a:lnTo>
                    <a:pt x="4387" y="8269"/>
                  </a:lnTo>
                  <a:lnTo>
                    <a:pt x="4735" y="8451"/>
                  </a:lnTo>
                  <a:lnTo>
                    <a:pt x="5000" y="8574"/>
                  </a:lnTo>
                  <a:lnTo>
                    <a:pt x="5265" y="8451"/>
                  </a:lnTo>
                  <a:lnTo>
                    <a:pt x="5613" y="8269"/>
                  </a:lnTo>
                  <a:lnTo>
                    <a:pt x="5943" y="8072"/>
                  </a:lnTo>
                  <a:lnTo>
                    <a:pt x="6253" y="7861"/>
                  </a:lnTo>
                  <a:lnTo>
                    <a:pt x="6540" y="7636"/>
                  </a:lnTo>
                  <a:lnTo>
                    <a:pt x="6804" y="7396"/>
                  </a:lnTo>
                  <a:lnTo>
                    <a:pt x="7042" y="7140"/>
                  </a:lnTo>
                  <a:lnTo>
                    <a:pt x="7252" y="6867"/>
                  </a:lnTo>
                  <a:lnTo>
                    <a:pt x="7435" y="6578"/>
                  </a:lnTo>
                  <a:lnTo>
                    <a:pt x="7588" y="6271"/>
                  </a:lnTo>
                  <a:lnTo>
                    <a:pt x="7711" y="5944"/>
                  </a:lnTo>
                  <a:lnTo>
                    <a:pt x="7800" y="5597"/>
                  </a:lnTo>
                  <a:lnTo>
                    <a:pt x="7856" y="5227"/>
                  </a:lnTo>
                  <a:lnTo>
                    <a:pt x="7875" y="4827"/>
                  </a:lnTo>
                  <a:lnTo>
                    <a:pt x="7875" y="2442"/>
                  </a:lnTo>
                  <a:lnTo>
                    <a:pt x="5000" y="1415"/>
                  </a:lnTo>
                  <a:close/>
                </a:path>
              </a:pathLst>
            </a:custGeom>
            <a:solidFill>
              <a:schemeClr val="accent1">
                <a:lumMod val="50000"/>
              </a:scheme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sp>
        <p:nvSpPr>
          <p:cNvPr id="36" name="ee4pContent1">
            <a:extLst>
              <a:ext uri="{FF2B5EF4-FFF2-40B4-BE49-F238E27FC236}">
                <a16:creationId xmlns:a16="http://schemas.microsoft.com/office/drawing/2014/main" id="{21D6C47E-FBD4-47BE-BC29-70F98734A975}"/>
              </a:ext>
            </a:extLst>
          </p:cNvPr>
          <p:cNvSpPr txBox="1"/>
          <p:nvPr/>
        </p:nvSpPr>
        <p:spPr>
          <a:xfrm>
            <a:off x="295276" y="3032568"/>
            <a:ext cx="2759184" cy="2381683"/>
          </a:xfrm>
          <a:prstGeom prst="rect">
            <a:avLst/>
          </a:prstGeom>
          <a:solidFill>
            <a:schemeClr val="bg2"/>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72000" rIns="0" bIns="0" rtlCol="0" anchor="t" anchorCtr="0">
            <a:normAutofit/>
          </a:bodyPr>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24000" lvl="1"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pPr marL="111600" lvl="1" indent="0">
              <a:lnSpc>
                <a:spcPct val="90000"/>
              </a:lnSpc>
              <a:spcAft>
                <a:spcPts val="300"/>
              </a:spcAft>
              <a:buClr>
                <a:schemeClr val="tx2"/>
              </a:buClr>
              <a:buNone/>
            </a:pPr>
            <a:r>
              <a:rPr lang="de-DE" sz="1800" dirty="0">
                <a:solidFill>
                  <a:schemeClr val="tx1"/>
                </a:solidFill>
                <a:latin typeface="+mn-lt"/>
              </a:rPr>
              <a:t>Stabilize the top processes at each site with documented standard work and daily management.</a:t>
            </a:r>
            <a:br>
              <a:rPr lang="de-DE" sz="1800" dirty="0">
                <a:solidFill>
                  <a:schemeClr val="tx1"/>
                </a:solidFill>
                <a:latin typeface="+mn-lt"/>
              </a:rPr>
            </a:br>
            <a:br>
              <a:rPr lang="de-DE" sz="1800" dirty="0">
                <a:solidFill>
                  <a:schemeClr val="tx1"/>
                </a:solidFill>
                <a:latin typeface="+mn-lt"/>
              </a:rPr>
            </a:br>
            <a:r>
              <a:rPr lang="de-DE" sz="1800" dirty="0">
                <a:solidFill>
                  <a:schemeClr val="tx1"/>
                </a:solidFill>
                <a:latin typeface="+mn-lt"/>
              </a:rPr>
              <a:t>The foundation for everything else.</a:t>
            </a:r>
          </a:p>
        </p:txBody>
      </p:sp>
      <p:sp>
        <p:nvSpPr>
          <p:cNvPr id="46" name="ee4pHeader1">
            <a:extLst>
              <a:ext uri="{FF2B5EF4-FFF2-40B4-BE49-F238E27FC236}">
                <a16:creationId xmlns:a16="http://schemas.microsoft.com/office/drawing/2014/main" id="{2AD466C9-FF35-4E0B-B7CF-7080A96A203B}"/>
              </a:ext>
            </a:extLst>
          </p:cNvPr>
          <p:cNvSpPr txBox="1"/>
          <p:nvPr/>
        </p:nvSpPr>
        <p:spPr>
          <a:xfrm>
            <a:off x="295276" y="2448920"/>
            <a:ext cx="2759184" cy="400110"/>
          </a:xfrm>
          <a:prstGeom prst="round2SameRect">
            <a:avLst>
              <a:gd name="adj1" fmla="val 34281"/>
              <a:gd name="adj2" fmla="val 0"/>
            </a:avLst>
          </a:prstGeom>
          <a:solidFill>
            <a:schemeClr val="accent1"/>
          </a:solidFill>
          <a:ln cap="rnd">
            <a:noFill/>
          </a:ln>
        </p:spPr>
        <p:txBody>
          <a:bodyPr vert="horz" wrap="square" lIns="45720" tIns="45720" rIns="45720" bIns="45720" rtlCol="0" anchor="b" anchorCtr="0">
            <a:noAutofit/>
          </a:bodyPr>
          <a:lstStyle/>
          <a:p>
            <a:pPr marL="0" lvl="3" algn="ctr"/>
            <a:r>
              <a:rPr lang="de-DE" sz="2000" dirty="0">
                <a:solidFill>
                  <a:schemeClr val="bg1"/>
                </a:solidFill>
              </a:rPr>
              <a:t>Std work</a:t>
            </a:r>
          </a:p>
        </p:txBody>
      </p:sp>
      <p:sp>
        <p:nvSpPr>
          <p:cNvPr id="47" name="ee4pHeader1">
            <a:extLst>
              <a:ext uri="{FF2B5EF4-FFF2-40B4-BE49-F238E27FC236}">
                <a16:creationId xmlns:a16="http://schemas.microsoft.com/office/drawing/2014/main" id="{EB55D835-D30C-4AF1-B1B2-3257D93C673E}"/>
              </a:ext>
            </a:extLst>
          </p:cNvPr>
          <p:cNvSpPr txBox="1"/>
          <p:nvPr/>
        </p:nvSpPr>
        <p:spPr>
          <a:xfrm>
            <a:off x="295276" y="2904746"/>
            <a:ext cx="2759184" cy="45719"/>
          </a:xfrm>
          <a:prstGeom prst="round2SameRect">
            <a:avLst>
              <a:gd name="adj1" fmla="val 34281"/>
              <a:gd name="adj2" fmla="val 0"/>
            </a:avLst>
          </a:prstGeom>
          <a:solidFill>
            <a:schemeClr val="accent1"/>
          </a:solidFill>
          <a:ln cap="rnd">
            <a:noFill/>
          </a:ln>
        </p:spPr>
        <p:txBody>
          <a:bodyPr vert="horz" wrap="square" lIns="45720" tIns="45720" rIns="45720" bIns="45720" rtlCol="0" anchor="b" anchorCtr="0">
            <a:noAutofit/>
          </a:bodyPr>
          <a:lstStyle/>
          <a:p>
            <a:pPr marL="0" lvl="3" algn="ctr"/>
            <a:endParaRPr lang="de-DE" sz="2000">
              <a:solidFill>
                <a:schemeClr val="bg1"/>
              </a:solidFill>
            </a:endParaRPr>
          </a:p>
        </p:txBody>
      </p:sp>
      <p:sp>
        <p:nvSpPr>
          <p:cNvPr id="48" name="ee4pHeader1">
            <a:extLst>
              <a:ext uri="{FF2B5EF4-FFF2-40B4-BE49-F238E27FC236}">
                <a16:creationId xmlns:a16="http://schemas.microsoft.com/office/drawing/2014/main" id="{3DEC39E0-D9C7-40E8-8F95-164AE4760B10}"/>
              </a:ext>
            </a:extLst>
          </p:cNvPr>
          <p:cNvSpPr txBox="1"/>
          <p:nvPr/>
        </p:nvSpPr>
        <p:spPr>
          <a:xfrm>
            <a:off x="295276" y="5526970"/>
            <a:ext cx="2759184" cy="45719"/>
          </a:xfrm>
          <a:prstGeom prst="round2SameRect">
            <a:avLst>
              <a:gd name="adj1" fmla="val 34281"/>
              <a:gd name="adj2" fmla="val 0"/>
            </a:avLst>
          </a:prstGeom>
          <a:solidFill>
            <a:schemeClr val="accent1"/>
          </a:solidFill>
          <a:ln cap="rnd">
            <a:noFill/>
          </a:ln>
        </p:spPr>
        <p:txBody>
          <a:bodyPr vert="horz" wrap="square" lIns="45720" tIns="45720" rIns="45720" bIns="45720" rtlCol="0" anchor="b" anchorCtr="0">
            <a:noAutofit/>
          </a:bodyPr>
          <a:lstStyle/>
          <a:p>
            <a:pPr marL="0" lvl="3" algn="ctr"/>
            <a:endParaRPr lang="de-DE" sz="2000">
              <a:solidFill>
                <a:schemeClr val="bg1"/>
              </a:solidFill>
            </a:endParaRPr>
          </a:p>
        </p:txBody>
      </p:sp>
      <p:sp>
        <p:nvSpPr>
          <p:cNvPr id="54" name="ee4pContent1">
            <a:extLst>
              <a:ext uri="{FF2B5EF4-FFF2-40B4-BE49-F238E27FC236}">
                <a16:creationId xmlns:a16="http://schemas.microsoft.com/office/drawing/2014/main" id="{BEC0FAE2-8DBA-453B-A72C-149E22002FB1}"/>
              </a:ext>
            </a:extLst>
          </p:cNvPr>
          <p:cNvSpPr txBox="1"/>
          <p:nvPr/>
        </p:nvSpPr>
        <p:spPr>
          <a:xfrm>
            <a:off x="3242698" y="3032568"/>
            <a:ext cx="2759184" cy="2381683"/>
          </a:xfrm>
          <a:prstGeom prst="rect">
            <a:avLst/>
          </a:prstGeom>
          <a:solidFill>
            <a:schemeClr val="bg2"/>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72000" rIns="0" bIns="0" rtlCol="0" anchor="t" anchorCtr="0">
            <a:normAutofit/>
          </a:bodyPr>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24000" lvl="1"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pPr marL="111600" lvl="1" indent="0">
              <a:lnSpc>
                <a:spcPct val="90000"/>
              </a:lnSpc>
              <a:spcAft>
                <a:spcPts val="300"/>
              </a:spcAft>
              <a:buClr>
                <a:schemeClr val="tx2"/>
              </a:buClr>
              <a:buNone/>
            </a:pPr>
            <a:r>
              <a:rPr lang="de-DE" sz="1800" dirty="0">
                <a:solidFill>
                  <a:schemeClr val="tx1"/>
                </a:solidFill>
                <a:latin typeface="+mn-lt"/>
              </a:rPr>
              <a:t>Attack changeover, queues, and handoffs to cut lead time and free hidden capacity.</a:t>
            </a:r>
            <a:br>
              <a:rPr lang="de-DE" sz="1800" dirty="0">
                <a:solidFill>
                  <a:schemeClr val="tx1"/>
                </a:solidFill>
                <a:latin typeface="+mn-lt"/>
              </a:rPr>
            </a:br>
            <a:br>
              <a:rPr lang="de-DE" sz="1800" dirty="0">
                <a:solidFill>
                  <a:schemeClr val="tx1"/>
                </a:solidFill>
                <a:latin typeface="+mn-lt"/>
              </a:rPr>
            </a:br>
            <a:r>
              <a:rPr lang="de-DE" sz="1800" dirty="0">
                <a:solidFill>
                  <a:schemeClr val="tx1"/>
                </a:solidFill>
                <a:latin typeface="+mn-lt"/>
              </a:rPr>
              <a:t>Speed without new capital.</a:t>
            </a:r>
          </a:p>
        </p:txBody>
      </p:sp>
      <p:sp>
        <p:nvSpPr>
          <p:cNvPr id="56" name="ee4pHeader1">
            <a:extLst>
              <a:ext uri="{FF2B5EF4-FFF2-40B4-BE49-F238E27FC236}">
                <a16:creationId xmlns:a16="http://schemas.microsoft.com/office/drawing/2014/main" id="{B1E5CB5A-A16E-4C19-ADCB-0D1AF6DACB70}"/>
              </a:ext>
            </a:extLst>
          </p:cNvPr>
          <p:cNvSpPr txBox="1"/>
          <p:nvPr/>
        </p:nvSpPr>
        <p:spPr>
          <a:xfrm>
            <a:off x="3242698" y="2904746"/>
            <a:ext cx="2759184" cy="45719"/>
          </a:xfrm>
          <a:prstGeom prst="round2SameRect">
            <a:avLst>
              <a:gd name="adj1" fmla="val 34281"/>
              <a:gd name="adj2" fmla="val 0"/>
            </a:avLst>
          </a:prstGeom>
          <a:solidFill>
            <a:schemeClr val="accent1"/>
          </a:solidFill>
          <a:ln cap="rnd">
            <a:noFill/>
          </a:ln>
        </p:spPr>
        <p:txBody>
          <a:bodyPr vert="horz" wrap="square" lIns="45720" tIns="45720" rIns="45720" bIns="45720" rtlCol="0" anchor="b" anchorCtr="0">
            <a:noAutofit/>
          </a:bodyPr>
          <a:lstStyle/>
          <a:p>
            <a:pPr marL="0" lvl="3" algn="ctr"/>
            <a:endParaRPr lang="de-DE" sz="2000">
              <a:solidFill>
                <a:schemeClr val="bg1"/>
              </a:solidFill>
            </a:endParaRPr>
          </a:p>
        </p:txBody>
      </p:sp>
      <p:sp>
        <p:nvSpPr>
          <p:cNvPr id="57" name="ee4pHeader1">
            <a:extLst>
              <a:ext uri="{FF2B5EF4-FFF2-40B4-BE49-F238E27FC236}">
                <a16:creationId xmlns:a16="http://schemas.microsoft.com/office/drawing/2014/main" id="{F74341B0-5A84-4DCF-9E1D-C465C50CEDB9}"/>
              </a:ext>
            </a:extLst>
          </p:cNvPr>
          <p:cNvSpPr txBox="1"/>
          <p:nvPr/>
        </p:nvSpPr>
        <p:spPr>
          <a:xfrm>
            <a:off x="3242698" y="5526970"/>
            <a:ext cx="2759184" cy="45719"/>
          </a:xfrm>
          <a:prstGeom prst="round2SameRect">
            <a:avLst>
              <a:gd name="adj1" fmla="val 34281"/>
              <a:gd name="adj2" fmla="val 0"/>
            </a:avLst>
          </a:prstGeom>
          <a:solidFill>
            <a:schemeClr val="accent1"/>
          </a:solidFill>
          <a:ln cap="rnd">
            <a:noFill/>
          </a:ln>
        </p:spPr>
        <p:txBody>
          <a:bodyPr vert="horz" wrap="square" lIns="45720" tIns="45720" rIns="45720" bIns="45720" rtlCol="0" anchor="b" anchorCtr="0">
            <a:noAutofit/>
          </a:bodyPr>
          <a:lstStyle/>
          <a:p>
            <a:pPr marL="0" lvl="3" algn="ctr"/>
            <a:endParaRPr lang="de-DE" sz="2000">
              <a:solidFill>
                <a:schemeClr val="bg1"/>
              </a:solidFill>
            </a:endParaRPr>
          </a:p>
        </p:txBody>
      </p:sp>
      <p:sp>
        <p:nvSpPr>
          <p:cNvPr id="55" name="ee4pHeader1">
            <a:extLst>
              <a:ext uri="{FF2B5EF4-FFF2-40B4-BE49-F238E27FC236}">
                <a16:creationId xmlns:a16="http://schemas.microsoft.com/office/drawing/2014/main" id="{88D36660-1D6B-4EA8-881F-0592064EA986}"/>
              </a:ext>
            </a:extLst>
          </p:cNvPr>
          <p:cNvSpPr txBox="1"/>
          <p:nvPr/>
        </p:nvSpPr>
        <p:spPr>
          <a:xfrm>
            <a:off x="3242698" y="2448920"/>
            <a:ext cx="2759184" cy="400110"/>
          </a:xfrm>
          <a:prstGeom prst="round2SameRect">
            <a:avLst>
              <a:gd name="adj1" fmla="val 34281"/>
              <a:gd name="adj2" fmla="val 0"/>
            </a:avLst>
          </a:prstGeom>
          <a:solidFill>
            <a:schemeClr val="accent1"/>
          </a:solidFill>
          <a:ln cap="rnd">
            <a:noFill/>
          </a:ln>
        </p:spPr>
        <p:txBody>
          <a:bodyPr vert="horz" wrap="square" lIns="45720" tIns="45720" rIns="45720" bIns="45720" rtlCol="0" anchor="b" anchorCtr="0">
            <a:noAutofit/>
          </a:bodyPr>
          <a:lstStyle/>
          <a:p>
            <a:pPr marL="0" lvl="3" algn="ctr"/>
            <a:r>
              <a:rPr lang="de-DE" sz="2000" dirty="0">
                <a:solidFill>
                  <a:schemeClr val="bg1"/>
                </a:solidFill>
              </a:rPr>
              <a:t>Flow</a:t>
            </a:r>
          </a:p>
        </p:txBody>
      </p:sp>
      <p:sp>
        <p:nvSpPr>
          <p:cNvPr id="24" name="ee4pContent1">
            <a:extLst>
              <a:ext uri="{FF2B5EF4-FFF2-40B4-BE49-F238E27FC236}">
                <a16:creationId xmlns:a16="http://schemas.microsoft.com/office/drawing/2014/main" id="{E63D2659-1B64-4E8E-90B7-59D96277E8E3}"/>
              </a:ext>
            </a:extLst>
          </p:cNvPr>
          <p:cNvSpPr txBox="1"/>
          <p:nvPr/>
        </p:nvSpPr>
        <p:spPr>
          <a:xfrm>
            <a:off x="6190120" y="3032568"/>
            <a:ext cx="2759184" cy="2381683"/>
          </a:xfrm>
          <a:prstGeom prst="rect">
            <a:avLst/>
          </a:prstGeom>
          <a:solidFill>
            <a:schemeClr val="bg2"/>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72000" rIns="0" bIns="0" rtlCol="0" anchor="t" anchorCtr="0">
            <a:normAutofit/>
          </a:bodyPr>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24000" lvl="1"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pPr marL="111600" lvl="1" indent="0">
              <a:lnSpc>
                <a:spcPct val="90000"/>
              </a:lnSpc>
              <a:spcAft>
                <a:spcPts val="300"/>
              </a:spcAft>
              <a:buClr>
                <a:schemeClr val="tx2"/>
              </a:buClr>
              <a:buNone/>
            </a:pPr>
            <a:r>
              <a:rPr lang="de-DE" sz="1800" dirty="0">
                <a:solidFill>
                  <a:schemeClr val="tx1"/>
                </a:solidFill>
                <a:latin typeface="+mn-lt"/>
              </a:rPr>
              <a:t>Build quality at the source so defects are caught and prevented where they happen.</a:t>
            </a:r>
            <a:br>
              <a:rPr lang="de-DE" sz="1800" dirty="0">
                <a:solidFill>
                  <a:schemeClr val="tx1"/>
                </a:solidFill>
                <a:latin typeface="+mn-lt"/>
              </a:rPr>
            </a:br>
            <a:br>
              <a:rPr lang="de-DE" sz="1800" dirty="0">
                <a:solidFill>
                  <a:schemeClr val="tx1"/>
                </a:solidFill>
                <a:latin typeface="+mn-lt"/>
              </a:rPr>
            </a:br>
            <a:r>
              <a:rPr lang="de-DE" sz="1800" dirty="0">
                <a:solidFill>
                  <a:schemeClr val="tx1"/>
                </a:solidFill>
                <a:latin typeface="+mn-lt"/>
              </a:rPr>
              <a:t>Stop paying the rework tax.</a:t>
            </a:r>
          </a:p>
        </p:txBody>
      </p:sp>
      <p:sp>
        <p:nvSpPr>
          <p:cNvPr id="25" name="ee4pHeader1">
            <a:extLst>
              <a:ext uri="{FF2B5EF4-FFF2-40B4-BE49-F238E27FC236}">
                <a16:creationId xmlns:a16="http://schemas.microsoft.com/office/drawing/2014/main" id="{836ADBD4-98C7-403E-8548-79AE8E863D23}"/>
              </a:ext>
            </a:extLst>
          </p:cNvPr>
          <p:cNvSpPr txBox="1"/>
          <p:nvPr/>
        </p:nvSpPr>
        <p:spPr>
          <a:xfrm>
            <a:off x="6190120" y="2904746"/>
            <a:ext cx="2759184" cy="45719"/>
          </a:xfrm>
          <a:prstGeom prst="round2SameRect">
            <a:avLst>
              <a:gd name="adj1" fmla="val 34281"/>
              <a:gd name="adj2" fmla="val 0"/>
            </a:avLst>
          </a:prstGeom>
          <a:solidFill>
            <a:schemeClr val="accent1"/>
          </a:solidFill>
          <a:ln cap="rnd">
            <a:noFill/>
          </a:ln>
        </p:spPr>
        <p:txBody>
          <a:bodyPr vert="horz" wrap="square" lIns="45720" tIns="45720" rIns="45720" bIns="45720" rtlCol="0" anchor="b" anchorCtr="0">
            <a:noAutofit/>
          </a:bodyPr>
          <a:lstStyle/>
          <a:p>
            <a:pPr marL="0" lvl="3" algn="ctr"/>
            <a:endParaRPr lang="de-DE" sz="2000">
              <a:solidFill>
                <a:schemeClr val="bg1"/>
              </a:solidFill>
            </a:endParaRPr>
          </a:p>
        </p:txBody>
      </p:sp>
      <p:sp>
        <p:nvSpPr>
          <p:cNvPr id="26" name="ee4pHeader1">
            <a:extLst>
              <a:ext uri="{FF2B5EF4-FFF2-40B4-BE49-F238E27FC236}">
                <a16:creationId xmlns:a16="http://schemas.microsoft.com/office/drawing/2014/main" id="{A71722F7-5698-44AE-BC81-A5ACA06FED1D}"/>
              </a:ext>
            </a:extLst>
          </p:cNvPr>
          <p:cNvSpPr txBox="1"/>
          <p:nvPr/>
        </p:nvSpPr>
        <p:spPr>
          <a:xfrm>
            <a:off x="6190120" y="5526970"/>
            <a:ext cx="2759184" cy="45719"/>
          </a:xfrm>
          <a:prstGeom prst="round2SameRect">
            <a:avLst>
              <a:gd name="adj1" fmla="val 34281"/>
              <a:gd name="adj2" fmla="val 0"/>
            </a:avLst>
          </a:prstGeom>
          <a:solidFill>
            <a:schemeClr val="accent1"/>
          </a:solidFill>
          <a:ln cap="rnd">
            <a:noFill/>
          </a:ln>
        </p:spPr>
        <p:txBody>
          <a:bodyPr vert="horz" wrap="square" lIns="45720" tIns="45720" rIns="45720" bIns="45720" rtlCol="0" anchor="b" anchorCtr="0">
            <a:noAutofit/>
          </a:bodyPr>
          <a:lstStyle/>
          <a:p>
            <a:pPr marL="0" lvl="3" algn="ctr"/>
            <a:endParaRPr lang="de-DE" sz="2000">
              <a:solidFill>
                <a:schemeClr val="bg1"/>
              </a:solidFill>
            </a:endParaRPr>
          </a:p>
        </p:txBody>
      </p:sp>
      <p:sp>
        <p:nvSpPr>
          <p:cNvPr id="27" name="ee4pHeader1">
            <a:extLst>
              <a:ext uri="{FF2B5EF4-FFF2-40B4-BE49-F238E27FC236}">
                <a16:creationId xmlns:a16="http://schemas.microsoft.com/office/drawing/2014/main" id="{9FD1C946-1CC2-4F9B-9CD5-72A0DF0BD80C}"/>
              </a:ext>
            </a:extLst>
          </p:cNvPr>
          <p:cNvSpPr txBox="1"/>
          <p:nvPr/>
        </p:nvSpPr>
        <p:spPr>
          <a:xfrm>
            <a:off x="6190120" y="2448920"/>
            <a:ext cx="2759184" cy="400110"/>
          </a:xfrm>
          <a:prstGeom prst="round2SameRect">
            <a:avLst>
              <a:gd name="adj1" fmla="val 34281"/>
              <a:gd name="adj2" fmla="val 0"/>
            </a:avLst>
          </a:prstGeom>
          <a:solidFill>
            <a:schemeClr val="accent1"/>
          </a:solidFill>
          <a:ln cap="rnd">
            <a:noFill/>
          </a:ln>
        </p:spPr>
        <p:txBody>
          <a:bodyPr vert="horz" wrap="square" lIns="45720" tIns="45720" rIns="45720" bIns="45720" rtlCol="0" anchor="b" anchorCtr="0">
            <a:noAutofit/>
          </a:bodyPr>
          <a:lstStyle/>
          <a:p>
            <a:pPr marL="0" lvl="3" algn="ctr"/>
            <a:r>
              <a:rPr lang="de-DE" sz="2000" dirty="0">
                <a:solidFill>
                  <a:schemeClr val="bg1"/>
                </a:solidFill>
              </a:rPr>
              <a:t>Quality</a:t>
            </a:r>
          </a:p>
        </p:txBody>
      </p:sp>
      <p:sp>
        <p:nvSpPr>
          <p:cNvPr id="51" name="Oval 50">
            <a:extLst>
              <a:ext uri="{FF2B5EF4-FFF2-40B4-BE49-F238E27FC236}">
                <a16:creationId xmlns:a16="http://schemas.microsoft.com/office/drawing/2014/main" id="{C71FCE81-524F-42EB-89A2-894CF8AD6250}"/>
              </a:ext>
            </a:extLst>
          </p:cNvPr>
          <p:cNvSpPr/>
          <p:nvPr/>
        </p:nvSpPr>
        <p:spPr>
          <a:xfrm>
            <a:off x="10028774" y="1795459"/>
            <a:ext cx="976720" cy="976720"/>
          </a:xfrm>
          <a:prstGeom prst="ellipse">
            <a:avLst/>
          </a:prstGeom>
          <a:solidFill>
            <a:schemeClr val="accent1"/>
          </a:solidFill>
          <a:ln w="9525" cap="rnd" cmpd="sng" algn="ctr">
            <a:solidFill>
              <a:schemeClr val="bg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a:endParaRPr lang="de-DE" sz="1200">
              <a:solidFill>
                <a:srgbClr val="FFFFFF"/>
              </a:solidFill>
            </a:endParaRPr>
          </a:p>
        </p:txBody>
      </p:sp>
      <p:sp>
        <p:nvSpPr>
          <p:cNvPr id="52" name="Oval 51">
            <a:extLst>
              <a:ext uri="{FF2B5EF4-FFF2-40B4-BE49-F238E27FC236}">
                <a16:creationId xmlns:a16="http://schemas.microsoft.com/office/drawing/2014/main" id="{FD69B025-40B0-4C09-B1BA-186E2EA3CE90}"/>
              </a:ext>
            </a:extLst>
          </p:cNvPr>
          <p:cNvSpPr/>
          <p:nvPr/>
        </p:nvSpPr>
        <p:spPr>
          <a:xfrm>
            <a:off x="10028774" y="1851175"/>
            <a:ext cx="976720" cy="976720"/>
          </a:xfrm>
          <a:prstGeom prst="ellipse">
            <a:avLst/>
          </a:prstGeom>
          <a:solidFill>
            <a:schemeClr val="bg1"/>
          </a:solidFill>
          <a:ln w="9525" cap="rnd" cmpd="sng" algn="ctr">
            <a:solidFill>
              <a:schemeClr val="bg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a:endParaRPr lang="de-DE" sz="1200">
              <a:solidFill>
                <a:srgbClr val="FFFFFF"/>
              </a:solidFill>
            </a:endParaRPr>
          </a:p>
        </p:txBody>
      </p:sp>
      <p:grpSp>
        <p:nvGrpSpPr>
          <p:cNvPr id="7" name="Group 6">
            <a:extLst>
              <a:ext uri="{FF2B5EF4-FFF2-40B4-BE49-F238E27FC236}">
                <a16:creationId xmlns:a16="http://schemas.microsoft.com/office/drawing/2014/main" id="{1803E176-F93A-2BB7-E512-BB6466D217D3}"/>
              </a:ext>
            </a:extLst>
          </p:cNvPr>
          <p:cNvGrpSpPr/>
          <p:nvPr/>
        </p:nvGrpSpPr>
        <p:grpSpPr>
          <a:xfrm>
            <a:off x="10278538" y="1927062"/>
            <a:ext cx="477192" cy="477192"/>
            <a:chOff x="10278538" y="1927062"/>
            <a:chExt cx="477192" cy="477192"/>
          </a:xfrm>
        </p:grpSpPr>
        <p:sp>
          <p:nvSpPr>
            <p:cNvPr id="71" name="Google Shape;653;p7"/>
            <p:cNvSpPr/>
            <p:nvPr/>
          </p:nvSpPr>
          <p:spPr>
            <a:xfrm>
              <a:off x="10278538" y="1927062"/>
              <a:ext cx="477192" cy="477192"/>
            </a:xfrm>
            <a:custGeom>
              <a:avLst/>
              <a:gdLst/>
              <a:ahLst/>
              <a:cxnLst/>
              <a:rect l="l" t="t" r="r" b="b"/>
              <a:pathLst>
                <a:path w="10000" h="10000" extrusionOk="0">
                  <a:moveTo>
                    <a:pt x="3337" y="3181"/>
                  </a:moveTo>
                  <a:lnTo>
                    <a:pt x="6663" y="3181"/>
                  </a:lnTo>
                  <a:lnTo>
                    <a:pt x="6667" y="3181"/>
                  </a:lnTo>
                  <a:lnTo>
                    <a:pt x="6671" y="3181"/>
                  </a:lnTo>
                  <a:lnTo>
                    <a:pt x="6675" y="3182"/>
                  </a:lnTo>
                  <a:lnTo>
                    <a:pt x="6678" y="3182"/>
                  </a:lnTo>
                  <a:lnTo>
                    <a:pt x="6682" y="3183"/>
                  </a:lnTo>
                  <a:lnTo>
                    <a:pt x="6686" y="3184"/>
                  </a:lnTo>
                  <a:lnTo>
                    <a:pt x="6690" y="3185"/>
                  </a:lnTo>
                  <a:lnTo>
                    <a:pt x="6693" y="3186"/>
                  </a:lnTo>
                  <a:lnTo>
                    <a:pt x="6697" y="3187"/>
                  </a:lnTo>
                  <a:lnTo>
                    <a:pt x="6701" y="3188"/>
                  </a:lnTo>
                  <a:lnTo>
                    <a:pt x="6704" y="3190"/>
                  </a:lnTo>
                  <a:lnTo>
                    <a:pt x="6708" y="3191"/>
                  </a:lnTo>
                  <a:lnTo>
                    <a:pt x="6712" y="3193"/>
                  </a:lnTo>
                  <a:lnTo>
                    <a:pt x="6715" y="3195"/>
                  </a:lnTo>
                  <a:lnTo>
                    <a:pt x="6718" y="3197"/>
                  </a:lnTo>
                  <a:lnTo>
                    <a:pt x="6722" y="3199"/>
                  </a:lnTo>
                  <a:lnTo>
                    <a:pt x="6725" y="3201"/>
                  </a:lnTo>
                  <a:lnTo>
                    <a:pt x="6728" y="3204"/>
                  </a:lnTo>
                  <a:lnTo>
                    <a:pt x="6731" y="3206"/>
                  </a:lnTo>
                  <a:lnTo>
                    <a:pt x="6734" y="3209"/>
                  </a:lnTo>
                  <a:lnTo>
                    <a:pt x="6737" y="3211"/>
                  </a:lnTo>
                  <a:lnTo>
                    <a:pt x="6739" y="3214"/>
                  </a:lnTo>
                  <a:lnTo>
                    <a:pt x="6742" y="3217"/>
                  </a:lnTo>
                  <a:lnTo>
                    <a:pt x="6744" y="3220"/>
                  </a:lnTo>
                  <a:lnTo>
                    <a:pt x="6747" y="3223"/>
                  </a:lnTo>
                  <a:lnTo>
                    <a:pt x="6749" y="3226"/>
                  </a:lnTo>
                  <a:lnTo>
                    <a:pt x="6751" y="3230"/>
                  </a:lnTo>
                  <a:lnTo>
                    <a:pt x="6753" y="3233"/>
                  </a:lnTo>
                  <a:lnTo>
                    <a:pt x="6755" y="3236"/>
                  </a:lnTo>
                  <a:lnTo>
                    <a:pt x="6757" y="3240"/>
                  </a:lnTo>
                  <a:lnTo>
                    <a:pt x="6758" y="3244"/>
                  </a:lnTo>
                  <a:lnTo>
                    <a:pt x="6760" y="3247"/>
                  </a:lnTo>
                  <a:lnTo>
                    <a:pt x="6761" y="3251"/>
                  </a:lnTo>
                  <a:lnTo>
                    <a:pt x="6762" y="3255"/>
                  </a:lnTo>
                  <a:lnTo>
                    <a:pt x="6763" y="3258"/>
                  </a:lnTo>
                  <a:lnTo>
                    <a:pt x="6764" y="3262"/>
                  </a:lnTo>
                  <a:lnTo>
                    <a:pt x="6765" y="3266"/>
                  </a:lnTo>
                  <a:lnTo>
                    <a:pt x="6766" y="3270"/>
                  </a:lnTo>
                  <a:lnTo>
                    <a:pt x="6766" y="3273"/>
                  </a:lnTo>
                  <a:lnTo>
                    <a:pt x="6767" y="3277"/>
                  </a:lnTo>
                  <a:lnTo>
                    <a:pt x="6767" y="3281"/>
                  </a:lnTo>
                  <a:lnTo>
                    <a:pt x="6767" y="3285"/>
                  </a:lnTo>
                  <a:lnTo>
                    <a:pt x="6767" y="5156"/>
                  </a:lnTo>
                  <a:lnTo>
                    <a:pt x="6767" y="5160"/>
                  </a:lnTo>
                  <a:lnTo>
                    <a:pt x="6767" y="5164"/>
                  </a:lnTo>
                  <a:lnTo>
                    <a:pt x="6766" y="5168"/>
                  </a:lnTo>
                  <a:lnTo>
                    <a:pt x="6766" y="5171"/>
                  </a:lnTo>
                  <a:lnTo>
                    <a:pt x="6765" y="5175"/>
                  </a:lnTo>
                  <a:lnTo>
                    <a:pt x="6764" y="5179"/>
                  </a:lnTo>
                  <a:lnTo>
                    <a:pt x="6763" y="5183"/>
                  </a:lnTo>
                  <a:lnTo>
                    <a:pt x="6762" y="5186"/>
                  </a:lnTo>
                  <a:lnTo>
                    <a:pt x="6761" y="5190"/>
                  </a:lnTo>
                  <a:lnTo>
                    <a:pt x="6760" y="5194"/>
                  </a:lnTo>
                  <a:lnTo>
                    <a:pt x="6758" y="5197"/>
                  </a:lnTo>
                  <a:lnTo>
                    <a:pt x="6757" y="5201"/>
                  </a:lnTo>
                  <a:lnTo>
                    <a:pt x="6755" y="5205"/>
                  </a:lnTo>
                  <a:lnTo>
                    <a:pt x="6753" y="5208"/>
                  </a:lnTo>
                  <a:lnTo>
                    <a:pt x="6751" y="5211"/>
                  </a:lnTo>
                  <a:lnTo>
                    <a:pt x="6749" y="5215"/>
                  </a:lnTo>
                  <a:lnTo>
                    <a:pt x="6747" y="5218"/>
                  </a:lnTo>
                  <a:lnTo>
                    <a:pt x="6744" y="5221"/>
                  </a:lnTo>
                  <a:lnTo>
                    <a:pt x="6742" y="5224"/>
                  </a:lnTo>
                  <a:lnTo>
                    <a:pt x="6739" y="5227"/>
                  </a:lnTo>
                  <a:lnTo>
                    <a:pt x="6737" y="5230"/>
                  </a:lnTo>
                  <a:lnTo>
                    <a:pt x="6734" y="5232"/>
                  </a:lnTo>
                  <a:lnTo>
                    <a:pt x="6731" y="5235"/>
                  </a:lnTo>
                  <a:lnTo>
                    <a:pt x="6728" y="5237"/>
                  </a:lnTo>
                  <a:lnTo>
                    <a:pt x="6725" y="5240"/>
                  </a:lnTo>
                  <a:lnTo>
                    <a:pt x="6722" y="5242"/>
                  </a:lnTo>
                  <a:lnTo>
                    <a:pt x="6718" y="5244"/>
                  </a:lnTo>
                  <a:lnTo>
                    <a:pt x="6715" y="5246"/>
                  </a:lnTo>
                  <a:lnTo>
                    <a:pt x="6712" y="5248"/>
                  </a:lnTo>
                  <a:lnTo>
                    <a:pt x="6708" y="5250"/>
                  </a:lnTo>
                  <a:lnTo>
                    <a:pt x="6704" y="5251"/>
                  </a:lnTo>
                  <a:lnTo>
                    <a:pt x="6701" y="5253"/>
                  </a:lnTo>
                  <a:lnTo>
                    <a:pt x="6697" y="5254"/>
                  </a:lnTo>
                  <a:lnTo>
                    <a:pt x="6693" y="5255"/>
                  </a:lnTo>
                  <a:lnTo>
                    <a:pt x="6690" y="5256"/>
                  </a:lnTo>
                  <a:lnTo>
                    <a:pt x="6686" y="5257"/>
                  </a:lnTo>
                  <a:lnTo>
                    <a:pt x="6682" y="5258"/>
                  </a:lnTo>
                  <a:lnTo>
                    <a:pt x="6678" y="5259"/>
                  </a:lnTo>
                  <a:lnTo>
                    <a:pt x="6675" y="5259"/>
                  </a:lnTo>
                  <a:lnTo>
                    <a:pt x="6671" y="5260"/>
                  </a:lnTo>
                  <a:lnTo>
                    <a:pt x="6667" y="5260"/>
                  </a:lnTo>
                  <a:lnTo>
                    <a:pt x="6663" y="5260"/>
                  </a:lnTo>
                  <a:lnTo>
                    <a:pt x="3337" y="5260"/>
                  </a:lnTo>
                  <a:lnTo>
                    <a:pt x="3333" y="5260"/>
                  </a:lnTo>
                  <a:lnTo>
                    <a:pt x="3329" y="5260"/>
                  </a:lnTo>
                  <a:lnTo>
                    <a:pt x="3325" y="5259"/>
                  </a:lnTo>
                  <a:lnTo>
                    <a:pt x="3322" y="5259"/>
                  </a:lnTo>
                  <a:lnTo>
                    <a:pt x="3318" y="5258"/>
                  </a:lnTo>
                  <a:lnTo>
                    <a:pt x="3314" y="5257"/>
                  </a:lnTo>
                  <a:lnTo>
                    <a:pt x="3310" y="5256"/>
                  </a:lnTo>
                  <a:lnTo>
                    <a:pt x="3307" y="5255"/>
                  </a:lnTo>
                  <a:lnTo>
                    <a:pt x="3303" y="5254"/>
                  </a:lnTo>
                  <a:lnTo>
                    <a:pt x="3299" y="5253"/>
                  </a:lnTo>
                  <a:lnTo>
                    <a:pt x="3296" y="5251"/>
                  </a:lnTo>
                  <a:lnTo>
                    <a:pt x="3292" y="5250"/>
                  </a:lnTo>
                  <a:lnTo>
                    <a:pt x="3288" y="5248"/>
                  </a:lnTo>
                  <a:lnTo>
                    <a:pt x="3285" y="5246"/>
                  </a:lnTo>
                  <a:lnTo>
                    <a:pt x="3282" y="5244"/>
                  </a:lnTo>
                  <a:lnTo>
                    <a:pt x="3278" y="5242"/>
                  </a:lnTo>
                  <a:lnTo>
                    <a:pt x="3275" y="5240"/>
                  </a:lnTo>
                  <a:lnTo>
                    <a:pt x="3272" y="5237"/>
                  </a:lnTo>
                  <a:lnTo>
                    <a:pt x="3269" y="5235"/>
                  </a:lnTo>
                  <a:lnTo>
                    <a:pt x="3266" y="5232"/>
                  </a:lnTo>
                  <a:lnTo>
                    <a:pt x="3263" y="5230"/>
                  </a:lnTo>
                  <a:lnTo>
                    <a:pt x="3261" y="5227"/>
                  </a:lnTo>
                  <a:lnTo>
                    <a:pt x="3258" y="5224"/>
                  </a:lnTo>
                  <a:lnTo>
                    <a:pt x="3256" y="5221"/>
                  </a:lnTo>
                  <a:lnTo>
                    <a:pt x="3253" y="5218"/>
                  </a:lnTo>
                  <a:lnTo>
                    <a:pt x="3251" y="5215"/>
                  </a:lnTo>
                  <a:lnTo>
                    <a:pt x="3249" y="5211"/>
                  </a:lnTo>
                  <a:lnTo>
                    <a:pt x="3247" y="5208"/>
                  </a:lnTo>
                  <a:lnTo>
                    <a:pt x="3245" y="5205"/>
                  </a:lnTo>
                  <a:lnTo>
                    <a:pt x="3243" y="5201"/>
                  </a:lnTo>
                  <a:lnTo>
                    <a:pt x="3242" y="5197"/>
                  </a:lnTo>
                  <a:lnTo>
                    <a:pt x="3240" y="5194"/>
                  </a:lnTo>
                  <a:lnTo>
                    <a:pt x="3239" y="5190"/>
                  </a:lnTo>
                  <a:lnTo>
                    <a:pt x="3238" y="5186"/>
                  </a:lnTo>
                  <a:lnTo>
                    <a:pt x="3237" y="5183"/>
                  </a:lnTo>
                  <a:lnTo>
                    <a:pt x="3236" y="5179"/>
                  </a:lnTo>
                  <a:lnTo>
                    <a:pt x="3235" y="5175"/>
                  </a:lnTo>
                  <a:lnTo>
                    <a:pt x="3234" y="5171"/>
                  </a:lnTo>
                  <a:lnTo>
                    <a:pt x="3234" y="5168"/>
                  </a:lnTo>
                  <a:lnTo>
                    <a:pt x="3233" y="5164"/>
                  </a:lnTo>
                  <a:lnTo>
                    <a:pt x="3233" y="5160"/>
                  </a:lnTo>
                  <a:lnTo>
                    <a:pt x="3233" y="5156"/>
                  </a:lnTo>
                  <a:lnTo>
                    <a:pt x="3233" y="3285"/>
                  </a:lnTo>
                  <a:lnTo>
                    <a:pt x="3233" y="3281"/>
                  </a:lnTo>
                  <a:lnTo>
                    <a:pt x="3233" y="3277"/>
                  </a:lnTo>
                  <a:lnTo>
                    <a:pt x="3234" y="3273"/>
                  </a:lnTo>
                  <a:lnTo>
                    <a:pt x="3234" y="3270"/>
                  </a:lnTo>
                  <a:lnTo>
                    <a:pt x="3235" y="3266"/>
                  </a:lnTo>
                  <a:lnTo>
                    <a:pt x="3236" y="3262"/>
                  </a:lnTo>
                  <a:lnTo>
                    <a:pt x="3237" y="3258"/>
                  </a:lnTo>
                  <a:lnTo>
                    <a:pt x="3238" y="3255"/>
                  </a:lnTo>
                  <a:lnTo>
                    <a:pt x="3239" y="3251"/>
                  </a:lnTo>
                  <a:lnTo>
                    <a:pt x="3240" y="3247"/>
                  </a:lnTo>
                  <a:lnTo>
                    <a:pt x="3242" y="3244"/>
                  </a:lnTo>
                  <a:lnTo>
                    <a:pt x="3243" y="3240"/>
                  </a:lnTo>
                  <a:lnTo>
                    <a:pt x="3245" y="3236"/>
                  </a:lnTo>
                  <a:lnTo>
                    <a:pt x="3247" y="3233"/>
                  </a:lnTo>
                  <a:lnTo>
                    <a:pt x="3249" y="3230"/>
                  </a:lnTo>
                  <a:lnTo>
                    <a:pt x="3251" y="3226"/>
                  </a:lnTo>
                  <a:lnTo>
                    <a:pt x="3253" y="3223"/>
                  </a:lnTo>
                  <a:lnTo>
                    <a:pt x="3256" y="3220"/>
                  </a:lnTo>
                  <a:lnTo>
                    <a:pt x="3258" y="3217"/>
                  </a:lnTo>
                  <a:lnTo>
                    <a:pt x="3261" y="3214"/>
                  </a:lnTo>
                  <a:lnTo>
                    <a:pt x="3263" y="3211"/>
                  </a:lnTo>
                  <a:lnTo>
                    <a:pt x="3266" y="3209"/>
                  </a:lnTo>
                  <a:lnTo>
                    <a:pt x="3269" y="3206"/>
                  </a:lnTo>
                  <a:lnTo>
                    <a:pt x="3272" y="3204"/>
                  </a:lnTo>
                  <a:lnTo>
                    <a:pt x="3275" y="3201"/>
                  </a:lnTo>
                  <a:lnTo>
                    <a:pt x="3278" y="3199"/>
                  </a:lnTo>
                  <a:lnTo>
                    <a:pt x="3282" y="3197"/>
                  </a:lnTo>
                  <a:lnTo>
                    <a:pt x="3285" y="3195"/>
                  </a:lnTo>
                  <a:lnTo>
                    <a:pt x="3288" y="3193"/>
                  </a:lnTo>
                  <a:lnTo>
                    <a:pt x="3292" y="3191"/>
                  </a:lnTo>
                  <a:lnTo>
                    <a:pt x="3296" y="3190"/>
                  </a:lnTo>
                  <a:lnTo>
                    <a:pt x="3299" y="3188"/>
                  </a:lnTo>
                  <a:lnTo>
                    <a:pt x="3303" y="3187"/>
                  </a:lnTo>
                  <a:lnTo>
                    <a:pt x="3307" y="3186"/>
                  </a:lnTo>
                  <a:lnTo>
                    <a:pt x="3310" y="3185"/>
                  </a:lnTo>
                  <a:lnTo>
                    <a:pt x="3314" y="3184"/>
                  </a:lnTo>
                  <a:lnTo>
                    <a:pt x="3318" y="3183"/>
                  </a:lnTo>
                  <a:lnTo>
                    <a:pt x="3322" y="3182"/>
                  </a:lnTo>
                  <a:lnTo>
                    <a:pt x="3325" y="3182"/>
                  </a:lnTo>
                  <a:lnTo>
                    <a:pt x="3329" y="3181"/>
                  </a:lnTo>
                  <a:lnTo>
                    <a:pt x="3333" y="3181"/>
                  </a:lnTo>
                  <a:lnTo>
                    <a:pt x="3337" y="3181"/>
                  </a:ln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72" name="Google Shape;654;p7"/>
            <p:cNvSpPr/>
            <p:nvPr/>
          </p:nvSpPr>
          <p:spPr>
            <a:xfrm>
              <a:off x="10278538" y="1927062"/>
              <a:ext cx="477192" cy="477192"/>
            </a:xfrm>
            <a:custGeom>
              <a:avLst/>
              <a:gdLst/>
              <a:ahLst/>
              <a:cxnLst/>
              <a:rect l="l" t="t" r="r" b="b"/>
              <a:pathLst>
                <a:path w="10000" h="10000" extrusionOk="0">
                  <a:moveTo>
                    <a:pt x="819" y="7452"/>
                  </a:moveTo>
                  <a:lnTo>
                    <a:pt x="833" y="7423"/>
                  </a:lnTo>
                  <a:lnTo>
                    <a:pt x="1249" y="6695"/>
                  </a:lnTo>
                  <a:lnTo>
                    <a:pt x="1267" y="6668"/>
                  </a:lnTo>
                  <a:lnTo>
                    <a:pt x="1289" y="6643"/>
                  </a:lnTo>
                  <a:lnTo>
                    <a:pt x="1313" y="6621"/>
                  </a:lnTo>
                  <a:lnTo>
                    <a:pt x="1341" y="6603"/>
                  </a:lnTo>
                  <a:lnTo>
                    <a:pt x="1370" y="6588"/>
                  </a:lnTo>
                  <a:lnTo>
                    <a:pt x="1401" y="6578"/>
                  </a:lnTo>
                  <a:lnTo>
                    <a:pt x="1433" y="6571"/>
                  </a:lnTo>
                  <a:lnTo>
                    <a:pt x="1466" y="6569"/>
                  </a:lnTo>
                  <a:lnTo>
                    <a:pt x="8534" y="6569"/>
                  </a:lnTo>
                  <a:lnTo>
                    <a:pt x="8567" y="6571"/>
                  </a:lnTo>
                  <a:lnTo>
                    <a:pt x="8599" y="6578"/>
                  </a:lnTo>
                  <a:lnTo>
                    <a:pt x="8630" y="6588"/>
                  </a:lnTo>
                  <a:lnTo>
                    <a:pt x="8659" y="6603"/>
                  </a:lnTo>
                  <a:lnTo>
                    <a:pt x="8687" y="6621"/>
                  </a:lnTo>
                  <a:lnTo>
                    <a:pt x="8711" y="6643"/>
                  </a:lnTo>
                  <a:lnTo>
                    <a:pt x="8733" y="6668"/>
                  </a:lnTo>
                  <a:lnTo>
                    <a:pt x="8751" y="6695"/>
                  </a:lnTo>
                  <a:lnTo>
                    <a:pt x="9167" y="7423"/>
                  </a:lnTo>
                  <a:lnTo>
                    <a:pt x="9181" y="7452"/>
                  </a:lnTo>
                  <a:lnTo>
                    <a:pt x="9192" y="7483"/>
                  </a:lnTo>
                  <a:lnTo>
                    <a:pt x="9198" y="7515"/>
                  </a:lnTo>
                  <a:lnTo>
                    <a:pt x="9200" y="7548"/>
                  </a:lnTo>
                  <a:lnTo>
                    <a:pt x="9198" y="7580"/>
                  </a:lnTo>
                  <a:lnTo>
                    <a:pt x="9191" y="7612"/>
                  </a:lnTo>
                  <a:lnTo>
                    <a:pt x="9181" y="7643"/>
                  </a:lnTo>
                  <a:lnTo>
                    <a:pt x="9166" y="7672"/>
                  </a:lnTo>
                  <a:lnTo>
                    <a:pt x="9148" y="7700"/>
                  </a:lnTo>
                  <a:lnTo>
                    <a:pt x="9126" y="7724"/>
                  </a:lnTo>
                  <a:lnTo>
                    <a:pt x="9102" y="7746"/>
                  </a:lnTo>
                  <a:lnTo>
                    <a:pt x="9075" y="7764"/>
                  </a:lnTo>
                  <a:lnTo>
                    <a:pt x="9045" y="7778"/>
                  </a:lnTo>
                  <a:lnTo>
                    <a:pt x="9015" y="7789"/>
                  </a:lnTo>
                  <a:lnTo>
                    <a:pt x="8983" y="7795"/>
                  </a:lnTo>
                  <a:lnTo>
                    <a:pt x="8950" y="7797"/>
                  </a:lnTo>
                  <a:lnTo>
                    <a:pt x="1050" y="7797"/>
                  </a:lnTo>
                  <a:lnTo>
                    <a:pt x="1017" y="7795"/>
                  </a:lnTo>
                  <a:lnTo>
                    <a:pt x="985" y="7789"/>
                  </a:lnTo>
                  <a:lnTo>
                    <a:pt x="955" y="7778"/>
                  </a:lnTo>
                  <a:lnTo>
                    <a:pt x="925" y="7764"/>
                  </a:lnTo>
                  <a:lnTo>
                    <a:pt x="898" y="7746"/>
                  </a:lnTo>
                  <a:lnTo>
                    <a:pt x="874" y="7724"/>
                  </a:lnTo>
                  <a:lnTo>
                    <a:pt x="852" y="7700"/>
                  </a:lnTo>
                  <a:lnTo>
                    <a:pt x="834" y="7672"/>
                  </a:lnTo>
                  <a:lnTo>
                    <a:pt x="819" y="7643"/>
                  </a:lnTo>
                  <a:lnTo>
                    <a:pt x="809" y="7612"/>
                  </a:lnTo>
                  <a:lnTo>
                    <a:pt x="802" y="7580"/>
                  </a:lnTo>
                  <a:lnTo>
                    <a:pt x="800" y="7548"/>
                  </a:lnTo>
                  <a:lnTo>
                    <a:pt x="802" y="7515"/>
                  </a:lnTo>
                  <a:lnTo>
                    <a:pt x="808" y="7483"/>
                  </a:lnTo>
                  <a:lnTo>
                    <a:pt x="819" y="7452"/>
                  </a:lnTo>
                  <a:close/>
                  <a:moveTo>
                    <a:pt x="8519" y="7297"/>
                  </a:moveTo>
                  <a:lnTo>
                    <a:pt x="8389" y="7069"/>
                  </a:lnTo>
                  <a:lnTo>
                    <a:pt x="1611" y="7069"/>
                  </a:lnTo>
                  <a:lnTo>
                    <a:pt x="1481" y="7297"/>
                  </a:lnTo>
                  <a:lnTo>
                    <a:pt x="8519" y="7297"/>
                  </a:lnTo>
                  <a:close/>
                  <a:moveTo>
                    <a:pt x="2800" y="2203"/>
                  </a:moveTo>
                  <a:lnTo>
                    <a:pt x="2812" y="2203"/>
                  </a:lnTo>
                  <a:lnTo>
                    <a:pt x="2817" y="2203"/>
                  </a:lnTo>
                  <a:lnTo>
                    <a:pt x="7183" y="2203"/>
                  </a:lnTo>
                  <a:lnTo>
                    <a:pt x="7188" y="2203"/>
                  </a:lnTo>
                  <a:lnTo>
                    <a:pt x="7200" y="2203"/>
                  </a:lnTo>
                  <a:lnTo>
                    <a:pt x="7209" y="2204"/>
                  </a:lnTo>
                  <a:lnTo>
                    <a:pt x="7221" y="2204"/>
                  </a:lnTo>
                  <a:lnTo>
                    <a:pt x="7231" y="2205"/>
                  </a:lnTo>
                  <a:lnTo>
                    <a:pt x="7242" y="2206"/>
                  </a:lnTo>
                  <a:lnTo>
                    <a:pt x="7252" y="2207"/>
                  </a:lnTo>
                  <a:lnTo>
                    <a:pt x="7263" y="2209"/>
                  </a:lnTo>
                  <a:lnTo>
                    <a:pt x="7273" y="2210"/>
                  </a:lnTo>
                  <a:lnTo>
                    <a:pt x="7284" y="2212"/>
                  </a:lnTo>
                  <a:lnTo>
                    <a:pt x="7293" y="2214"/>
                  </a:lnTo>
                  <a:lnTo>
                    <a:pt x="7305" y="2217"/>
                  </a:lnTo>
                  <a:lnTo>
                    <a:pt x="7314" y="2219"/>
                  </a:lnTo>
                  <a:lnTo>
                    <a:pt x="7325" y="2222"/>
                  </a:lnTo>
                  <a:lnTo>
                    <a:pt x="7334" y="2224"/>
                  </a:lnTo>
                  <a:lnTo>
                    <a:pt x="7345" y="2227"/>
                  </a:lnTo>
                  <a:lnTo>
                    <a:pt x="7354" y="2230"/>
                  </a:lnTo>
                  <a:lnTo>
                    <a:pt x="7365" y="2234"/>
                  </a:lnTo>
                  <a:lnTo>
                    <a:pt x="7373" y="2237"/>
                  </a:lnTo>
                  <a:lnTo>
                    <a:pt x="7384" y="2241"/>
                  </a:lnTo>
                  <a:lnTo>
                    <a:pt x="7392" y="2244"/>
                  </a:lnTo>
                  <a:lnTo>
                    <a:pt x="7403" y="2248"/>
                  </a:lnTo>
                  <a:lnTo>
                    <a:pt x="7411" y="2252"/>
                  </a:lnTo>
                  <a:lnTo>
                    <a:pt x="7422" y="2257"/>
                  </a:lnTo>
                  <a:lnTo>
                    <a:pt x="7429" y="2260"/>
                  </a:lnTo>
                  <a:lnTo>
                    <a:pt x="7440" y="2266"/>
                  </a:lnTo>
                  <a:lnTo>
                    <a:pt x="7448" y="2269"/>
                  </a:lnTo>
                  <a:lnTo>
                    <a:pt x="7458" y="2275"/>
                  </a:lnTo>
                  <a:lnTo>
                    <a:pt x="7468" y="2281"/>
                  </a:lnTo>
                  <a:lnTo>
                    <a:pt x="7478" y="2287"/>
                  </a:lnTo>
                  <a:lnTo>
                    <a:pt x="7486" y="2292"/>
                  </a:lnTo>
                  <a:lnTo>
                    <a:pt x="7496" y="2298"/>
                  </a:lnTo>
                  <a:lnTo>
                    <a:pt x="7503" y="2303"/>
                  </a:lnTo>
                  <a:lnTo>
                    <a:pt x="7513" y="2310"/>
                  </a:lnTo>
                  <a:lnTo>
                    <a:pt x="7520" y="2316"/>
                  </a:lnTo>
                  <a:lnTo>
                    <a:pt x="7530" y="2323"/>
                  </a:lnTo>
                  <a:lnTo>
                    <a:pt x="7537" y="2329"/>
                  </a:lnTo>
                  <a:lnTo>
                    <a:pt x="7546" y="2336"/>
                  </a:lnTo>
                  <a:lnTo>
                    <a:pt x="7553" y="2342"/>
                  </a:lnTo>
                  <a:lnTo>
                    <a:pt x="7562" y="2350"/>
                  </a:lnTo>
                  <a:lnTo>
                    <a:pt x="7569" y="2356"/>
                  </a:lnTo>
                  <a:lnTo>
                    <a:pt x="7577" y="2364"/>
                  </a:lnTo>
                  <a:lnTo>
                    <a:pt x="7584" y="2371"/>
                  </a:lnTo>
                  <a:lnTo>
                    <a:pt x="7592" y="2379"/>
                  </a:lnTo>
                  <a:lnTo>
                    <a:pt x="7598" y="2386"/>
                  </a:lnTo>
                  <a:lnTo>
                    <a:pt x="7606" y="2395"/>
                  </a:lnTo>
                  <a:lnTo>
                    <a:pt x="7612" y="2402"/>
                  </a:lnTo>
                  <a:lnTo>
                    <a:pt x="7619" y="2411"/>
                  </a:lnTo>
                  <a:lnTo>
                    <a:pt x="7625" y="2418"/>
                  </a:lnTo>
                  <a:lnTo>
                    <a:pt x="7632" y="2428"/>
                  </a:lnTo>
                  <a:lnTo>
                    <a:pt x="7638" y="2435"/>
                  </a:lnTo>
                  <a:lnTo>
                    <a:pt x="7645" y="2445"/>
                  </a:lnTo>
                  <a:lnTo>
                    <a:pt x="7650" y="2452"/>
                  </a:lnTo>
                  <a:lnTo>
                    <a:pt x="7656" y="2462"/>
                  </a:lnTo>
                  <a:lnTo>
                    <a:pt x="7661" y="2470"/>
                  </a:lnTo>
                  <a:lnTo>
                    <a:pt x="7667" y="2480"/>
                  </a:lnTo>
                  <a:lnTo>
                    <a:pt x="7673" y="2490"/>
                  </a:lnTo>
                  <a:lnTo>
                    <a:pt x="7679" y="2500"/>
                  </a:lnTo>
                  <a:lnTo>
                    <a:pt x="7682" y="2508"/>
                  </a:lnTo>
                  <a:lnTo>
                    <a:pt x="7688" y="2519"/>
                  </a:lnTo>
                  <a:lnTo>
                    <a:pt x="7691" y="2526"/>
                  </a:lnTo>
                  <a:lnTo>
                    <a:pt x="7696" y="2537"/>
                  </a:lnTo>
                  <a:lnTo>
                    <a:pt x="7700" y="2545"/>
                  </a:lnTo>
                  <a:lnTo>
                    <a:pt x="7704" y="2556"/>
                  </a:lnTo>
                  <a:lnTo>
                    <a:pt x="7707" y="2564"/>
                  </a:lnTo>
                  <a:lnTo>
                    <a:pt x="7711" y="2575"/>
                  </a:lnTo>
                  <a:lnTo>
                    <a:pt x="7714" y="2583"/>
                  </a:lnTo>
                  <a:lnTo>
                    <a:pt x="7718" y="2594"/>
                  </a:lnTo>
                  <a:lnTo>
                    <a:pt x="7721" y="2603"/>
                  </a:lnTo>
                  <a:lnTo>
                    <a:pt x="7724" y="2614"/>
                  </a:lnTo>
                  <a:lnTo>
                    <a:pt x="7726" y="2623"/>
                  </a:lnTo>
                  <a:lnTo>
                    <a:pt x="7729" y="2634"/>
                  </a:lnTo>
                  <a:lnTo>
                    <a:pt x="7731" y="2643"/>
                  </a:lnTo>
                  <a:lnTo>
                    <a:pt x="7734" y="2655"/>
                  </a:lnTo>
                  <a:lnTo>
                    <a:pt x="7736" y="2664"/>
                  </a:lnTo>
                  <a:lnTo>
                    <a:pt x="7738" y="2675"/>
                  </a:lnTo>
                  <a:lnTo>
                    <a:pt x="7739" y="2685"/>
                  </a:lnTo>
                  <a:lnTo>
                    <a:pt x="7741" y="2696"/>
                  </a:lnTo>
                  <a:lnTo>
                    <a:pt x="7742" y="2706"/>
                  </a:lnTo>
                  <a:lnTo>
                    <a:pt x="7743" y="2717"/>
                  </a:lnTo>
                  <a:lnTo>
                    <a:pt x="7744" y="2727"/>
                  </a:lnTo>
                  <a:lnTo>
                    <a:pt x="7744" y="2739"/>
                  </a:lnTo>
                  <a:lnTo>
                    <a:pt x="7745" y="2748"/>
                  </a:lnTo>
                  <a:lnTo>
                    <a:pt x="7745" y="2760"/>
                  </a:lnTo>
                  <a:lnTo>
                    <a:pt x="7745" y="2765"/>
                  </a:lnTo>
                  <a:lnTo>
                    <a:pt x="7745" y="5676"/>
                  </a:lnTo>
                  <a:lnTo>
                    <a:pt x="7745" y="5681"/>
                  </a:lnTo>
                  <a:lnTo>
                    <a:pt x="7745" y="5693"/>
                  </a:lnTo>
                  <a:lnTo>
                    <a:pt x="7744" y="5702"/>
                  </a:lnTo>
                  <a:lnTo>
                    <a:pt x="7744" y="5714"/>
                  </a:lnTo>
                  <a:lnTo>
                    <a:pt x="7743" y="5723"/>
                  </a:lnTo>
                  <a:lnTo>
                    <a:pt x="7742" y="5735"/>
                  </a:lnTo>
                  <a:lnTo>
                    <a:pt x="7741" y="5744"/>
                  </a:lnTo>
                  <a:lnTo>
                    <a:pt x="7739" y="5756"/>
                  </a:lnTo>
                  <a:lnTo>
                    <a:pt x="7738" y="5765"/>
                  </a:lnTo>
                  <a:lnTo>
                    <a:pt x="7736" y="5777"/>
                  </a:lnTo>
                  <a:lnTo>
                    <a:pt x="7734" y="5786"/>
                  </a:lnTo>
                  <a:lnTo>
                    <a:pt x="7731" y="5797"/>
                  </a:lnTo>
                  <a:lnTo>
                    <a:pt x="7729" y="5806"/>
                  </a:lnTo>
                  <a:lnTo>
                    <a:pt x="7727" y="5817"/>
                  </a:lnTo>
                  <a:lnTo>
                    <a:pt x="7724" y="5826"/>
                  </a:lnTo>
                  <a:lnTo>
                    <a:pt x="7721" y="5837"/>
                  </a:lnTo>
                  <a:lnTo>
                    <a:pt x="7718" y="5846"/>
                  </a:lnTo>
                  <a:lnTo>
                    <a:pt x="7715" y="5857"/>
                  </a:lnTo>
                  <a:lnTo>
                    <a:pt x="7712" y="5865"/>
                  </a:lnTo>
                  <a:lnTo>
                    <a:pt x="7708" y="5876"/>
                  </a:lnTo>
                  <a:lnTo>
                    <a:pt x="7704" y="5885"/>
                  </a:lnTo>
                  <a:lnTo>
                    <a:pt x="7700" y="5895"/>
                  </a:lnTo>
                  <a:lnTo>
                    <a:pt x="7696" y="5903"/>
                  </a:lnTo>
                  <a:lnTo>
                    <a:pt x="7692" y="5914"/>
                  </a:lnTo>
                  <a:lnTo>
                    <a:pt x="7688" y="5922"/>
                  </a:lnTo>
                  <a:lnTo>
                    <a:pt x="7683" y="5933"/>
                  </a:lnTo>
                  <a:lnTo>
                    <a:pt x="7679" y="5940"/>
                  </a:lnTo>
                  <a:lnTo>
                    <a:pt x="7673" y="5951"/>
                  </a:lnTo>
                  <a:lnTo>
                    <a:pt x="7667" y="5961"/>
                  </a:lnTo>
                  <a:lnTo>
                    <a:pt x="7661" y="5971"/>
                  </a:lnTo>
                  <a:lnTo>
                    <a:pt x="7656" y="5979"/>
                  </a:lnTo>
                  <a:lnTo>
                    <a:pt x="7650" y="5989"/>
                  </a:lnTo>
                  <a:lnTo>
                    <a:pt x="7644" y="5997"/>
                  </a:lnTo>
                  <a:lnTo>
                    <a:pt x="7637" y="6006"/>
                  </a:lnTo>
                  <a:lnTo>
                    <a:pt x="7632" y="6014"/>
                  </a:lnTo>
                  <a:lnTo>
                    <a:pt x="7625" y="6023"/>
                  </a:lnTo>
                  <a:lnTo>
                    <a:pt x="7619" y="6031"/>
                  </a:lnTo>
                  <a:lnTo>
                    <a:pt x="7611" y="6040"/>
                  </a:lnTo>
                  <a:lnTo>
                    <a:pt x="7605" y="6047"/>
                  </a:lnTo>
                  <a:lnTo>
                    <a:pt x="7597" y="6055"/>
                  </a:lnTo>
                  <a:lnTo>
                    <a:pt x="7591" y="6062"/>
                  </a:lnTo>
                  <a:lnTo>
                    <a:pt x="7583" y="6070"/>
                  </a:lnTo>
                  <a:lnTo>
                    <a:pt x="7576" y="6077"/>
                  </a:lnTo>
                  <a:lnTo>
                    <a:pt x="7568" y="6085"/>
                  </a:lnTo>
                  <a:lnTo>
                    <a:pt x="7561" y="6091"/>
                  </a:lnTo>
                  <a:lnTo>
                    <a:pt x="7553" y="6099"/>
                  </a:lnTo>
                  <a:lnTo>
                    <a:pt x="7546" y="6104"/>
                  </a:lnTo>
                  <a:lnTo>
                    <a:pt x="7537" y="6112"/>
                  </a:lnTo>
                  <a:lnTo>
                    <a:pt x="7530" y="6117"/>
                  </a:lnTo>
                  <a:lnTo>
                    <a:pt x="7521" y="6124"/>
                  </a:lnTo>
                  <a:lnTo>
                    <a:pt x="7514" y="6130"/>
                  </a:lnTo>
                  <a:lnTo>
                    <a:pt x="7505" y="6136"/>
                  </a:lnTo>
                  <a:lnTo>
                    <a:pt x="7497" y="6141"/>
                  </a:lnTo>
                  <a:lnTo>
                    <a:pt x="7488" y="6148"/>
                  </a:lnTo>
                  <a:lnTo>
                    <a:pt x="7481" y="6152"/>
                  </a:lnTo>
                  <a:lnTo>
                    <a:pt x="7471" y="6159"/>
                  </a:lnTo>
                  <a:lnTo>
                    <a:pt x="7458" y="6166"/>
                  </a:lnTo>
                  <a:lnTo>
                    <a:pt x="7448" y="6172"/>
                  </a:lnTo>
                  <a:lnTo>
                    <a:pt x="7440" y="6175"/>
                  </a:lnTo>
                  <a:lnTo>
                    <a:pt x="7429" y="6181"/>
                  </a:lnTo>
                  <a:lnTo>
                    <a:pt x="7422" y="6184"/>
                  </a:lnTo>
                  <a:lnTo>
                    <a:pt x="7411" y="6189"/>
                  </a:lnTo>
                  <a:lnTo>
                    <a:pt x="7403" y="6193"/>
                  </a:lnTo>
                  <a:lnTo>
                    <a:pt x="7392" y="6197"/>
                  </a:lnTo>
                  <a:lnTo>
                    <a:pt x="7384" y="6200"/>
                  </a:lnTo>
                  <a:lnTo>
                    <a:pt x="7373" y="6204"/>
                  </a:lnTo>
                  <a:lnTo>
                    <a:pt x="7365" y="6207"/>
                  </a:lnTo>
                  <a:lnTo>
                    <a:pt x="7354" y="6211"/>
                  </a:lnTo>
                  <a:lnTo>
                    <a:pt x="7345" y="6214"/>
                  </a:lnTo>
                  <a:lnTo>
                    <a:pt x="7334" y="6217"/>
                  </a:lnTo>
                  <a:lnTo>
                    <a:pt x="7325" y="6219"/>
                  </a:lnTo>
                  <a:lnTo>
                    <a:pt x="7314" y="6222"/>
                  </a:lnTo>
                  <a:lnTo>
                    <a:pt x="7305" y="6224"/>
                  </a:lnTo>
                  <a:lnTo>
                    <a:pt x="7293" y="6227"/>
                  </a:lnTo>
                  <a:lnTo>
                    <a:pt x="7284" y="6229"/>
                  </a:lnTo>
                  <a:lnTo>
                    <a:pt x="7273" y="6231"/>
                  </a:lnTo>
                  <a:lnTo>
                    <a:pt x="7263" y="6232"/>
                  </a:lnTo>
                  <a:lnTo>
                    <a:pt x="7252" y="6234"/>
                  </a:lnTo>
                  <a:lnTo>
                    <a:pt x="7242" y="6235"/>
                  </a:lnTo>
                  <a:lnTo>
                    <a:pt x="7231" y="6236"/>
                  </a:lnTo>
                  <a:lnTo>
                    <a:pt x="7221" y="6237"/>
                  </a:lnTo>
                  <a:lnTo>
                    <a:pt x="7209" y="6237"/>
                  </a:lnTo>
                  <a:lnTo>
                    <a:pt x="7200" y="6238"/>
                  </a:lnTo>
                  <a:lnTo>
                    <a:pt x="7188" y="6238"/>
                  </a:lnTo>
                  <a:lnTo>
                    <a:pt x="7183" y="6238"/>
                  </a:lnTo>
                  <a:lnTo>
                    <a:pt x="2817" y="6238"/>
                  </a:lnTo>
                  <a:lnTo>
                    <a:pt x="2812" y="6238"/>
                  </a:lnTo>
                  <a:lnTo>
                    <a:pt x="2800" y="6238"/>
                  </a:lnTo>
                  <a:lnTo>
                    <a:pt x="2791" y="6237"/>
                  </a:lnTo>
                  <a:lnTo>
                    <a:pt x="2779" y="6237"/>
                  </a:lnTo>
                  <a:lnTo>
                    <a:pt x="2769" y="6236"/>
                  </a:lnTo>
                  <a:lnTo>
                    <a:pt x="2758" y="6235"/>
                  </a:lnTo>
                  <a:lnTo>
                    <a:pt x="2748" y="6234"/>
                  </a:lnTo>
                  <a:lnTo>
                    <a:pt x="2737" y="6232"/>
                  </a:lnTo>
                  <a:lnTo>
                    <a:pt x="2727" y="6231"/>
                  </a:lnTo>
                  <a:lnTo>
                    <a:pt x="2716" y="6229"/>
                  </a:lnTo>
                  <a:lnTo>
                    <a:pt x="2707" y="6227"/>
                  </a:lnTo>
                  <a:lnTo>
                    <a:pt x="2695" y="6224"/>
                  </a:lnTo>
                  <a:lnTo>
                    <a:pt x="2686" y="6222"/>
                  </a:lnTo>
                  <a:lnTo>
                    <a:pt x="2675" y="6219"/>
                  </a:lnTo>
                  <a:lnTo>
                    <a:pt x="2666" y="6217"/>
                  </a:lnTo>
                  <a:lnTo>
                    <a:pt x="2655" y="6214"/>
                  </a:lnTo>
                  <a:lnTo>
                    <a:pt x="2646" y="6211"/>
                  </a:lnTo>
                  <a:lnTo>
                    <a:pt x="2635" y="6207"/>
                  </a:lnTo>
                  <a:lnTo>
                    <a:pt x="2627" y="6204"/>
                  </a:lnTo>
                  <a:lnTo>
                    <a:pt x="2616" y="6200"/>
                  </a:lnTo>
                  <a:lnTo>
                    <a:pt x="2608" y="6197"/>
                  </a:lnTo>
                  <a:lnTo>
                    <a:pt x="2597" y="6193"/>
                  </a:lnTo>
                  <a:lnTo>
                    <a:pt x="2589" y="6189"/>
                  </a:lnTo>
                  <a:lnTo>
                    <a:pt x="2578" y="6184"/>
                  </a:lnTo>
                  <a:lnTo>
                    <a:pt x="2571" y="6181"/>
                  </a:lnTo>
                  <a:lnTo>
                    <a:pt x="2560" y="6175"/>
                  </a:lnTo>
                  <a:lnTo>
                    <a:pt x="2552" y="6172"/>
                  </a:lnTo>
                  <a:lnTo>
                    <a:pt x="2542" y="6166"/>
                  </a:lnTo>
                  <a:lnTo>
                    <a:pt x="2529" y="6159"/>
                  </a:lnTo>
                  <a:lnTo>
                    <a:pt x="2519" y="6152"/>
                  </a:lnTo>
                  <a:lnTo>
                    <a:pt x="2512" y="6148"/>
                  </a:lnTo>
                  <a:lnTo>
                    <a:pt x="2503" y="6141"/>
                  </a:lnTo>
                  <a:lnTo>
                    <a:pt x="2495" y="6136"/>
                  </a:lnTo>
                  <a:lnTo>
                    <a:pt x="2486" y="6130"/>
                  </a:lnTo>
                  <a:lnTo>
                    <a:pt x="2479" y="6124"/>
                  </a:lnTo>
                  <a:lnTo>
                    <a:pt x="2470" y="6117"/>
                  </a:lnTo>
                  <a:lnTo>
                    <a:pt x="2463" y="6112"/>
                  </a:lnTo>
                  <a:lnTo>
                    <a:pt x="2454" y="6104"/>
                  </a:lnTo>
                  <a:lnTo>
                    <a:pt x="2447" y="6099"/>
                  </a:lnTo>
                  <a:lnTo>
                    <a:pt x="2439" y="6091"/>
                  </a:lnTo>
                  <a:lnTo>
                    <a:pt x="2432" y="6085"/>
                  </a:lnTo>
                  <a:lnTo>
                    <a:pt x="2424" y="6077"/>
                  </a:lnTo>
                  <a:lnTo>
                    <a:pt x="2417" y="6070"/>
                  </a:lnTo>
                  <a:lnTo>
                    <a:pt x="2409" y="6062"/>
                  </a:lnTo>
                  <a:lnTo>
                    <a:pt x="2403" y="6055"/>
                  </a:lnTo>
                  <a:lnTo>
                    <a:pt x="2395" y="6047"/>
                  </a:lnTo>
                  <a:lnTo>
                    <a:pt x="2389" y="6040"/>
                  </a:lnTo>
                  <a:lnTo>
                    <a:pt x="2381" y="6031"/>
                  </a:lnTo>
                  <a:lnTo>
                    <a:pt x="2375" y="6023"/>
                  </a:lnTo>
                  <a:lnTo>
                    <a:pt x="2368" y="6014"/>
                  </a:lnTo>
                  <a:lnTo>
                    <a:pt x="2363" y="6006"/>
                  </a:lnTo>
                  <a:lnTo>
                    <a:pt x="2356" y="5997"/>
                  </a:lnTo>
                  <a:lnTo>
                    <a:pt x="2350" y="5989"/>
                  </a:lnTo>
                  <a:lnTo>
                    <a:pt x="2344" y="5979"/>
                  </a:lnTo>
                  <a:lnTo>
                    <a:pt x="2339" y="5971"/>
                  </a:lnTo>
                  <a:lnTo>
                    <a:pt x="2333" y="5961"/>
                  </a:lnTo>
                  <a:lnTo>
                    <a:pt x="2327" y="5951"/>
                  </a:lnTo>
                  <a:lnTo>
                    <a:pt x="2321" y="5940"/>
                  </a:lnTo>
                  <a:lnTo>
                    <a:pt x="2317" y="5933"/>
                  </a:lnTo>
                  <a:lnTo>
                    <a:pt x="2312" y="5922"/>
                  </a:lnTo>
                  <a:lnTo>
                    <a:pt x="2308" y="5914"/>
                  </a:lnTo>
                  <a:lnTo>
                    <a:pt x="2304" y="5903"/>
                  </a:lnTo>
                  <a:lnTo>
                    <a:pt x="2300" y="5895"/>
                  </a:lnTo>
                  <a:lnTo>
                    <a:pt x="2296" y="5885"/>
                  </a:lnTo>
                  <a:lnTo>
                    <a:pt x="2292" y="5876"/>
                  </a:lnTo>
                  <a:lnTo>
                    <a:pt x="2288" y="5865"/>
                  </a:lnTo>
                  <a:lnTo>
                    <a:pt x="2285" y="5857"/>
                  </a:lnTo>
                  <a:lnTo>
                    <a:pt x="2282" y="5846"/>
                  </a:lnTo>
                  <a:lnTo>
                    <a:pt x="2279" y="5837"/>
                  </a:lnTo>
                  <a:lnTo>
                    <a:pt x="2276" y="5826"/>
                  </a:lnTo>
                  <a:lnTo>
                    <a:pt x="2273" y="5817"/>
                  </a:lnTo>
                  <a:lnTo>
                    <a:pt x="2271" y="5806"/>
                  </a:lnTo>
                  <a:lnTo>
                    <a:pt x="2269" y="5797"/>
                  </a:lnTo>
                  <a:lnTo>
                    <a:pt x="2266" y="5786"/>
                  </a:lnTo>
                  <a:lnTo>
                    <a:pt x="2264" y="5777"/>
                  </a:lnTo>
                  <a:lnTo>
                    <a:pt x="2262" y="5765"/>
                  </a:lnTo>
                  <a:lnTo>
                    <a:pt x="2261" y="5756"/>
                  </a:lnTo>
                  <a:lnTo>
                    <a:pt x="2259" y="5744"/>
                  </a:lnTo>
                  <a:lnTo>
                    <a:pt x="2258" y="5735"/>
                  </a:lnTo>
                  <a:lnTo>
                    <a:pt x="2257" y="5723"/>
                  </a:lnTo>
                  <a:lnTo>
                    <a:pt x="2256" y="5714"/>
                  </a:lnTo>
                  <a:lnTo>
                    <a:pt x="2256" y="5702"/>
                  </a:lnTo>
                  <a:lnTo>
                    <a:pt x="2255" y="5693"/>
                  </a:lnTo>
                  <a:lnTo>
                    <a:pt x="2255" y="5681"/>
                  </a:lnTo>
                  <a:lnTo>
                    <a:pt x="2255" y="5676"/>
                  </a:lnTo>
                  <a:lnTo>
                    <a:pt x="2255" y="2765"/>
                  </a:lnTo>
                  <a:lnTo>
                    <a:pt x="2255" y="2760"/>
                  </a:lnTo>
                  <a:lnTo>
                    <a:pt x="2255" y="2748"/>
                  </a:lnTo>
                  <a:lnTo>
                    <a:pt x="2256" y="2739"/>
                  </a:lnTo>
                  <a:lnTo>
                    <a:pt x="2256" y="2727"/>
                  </a:lnTo>
                  <a:lnTo>
                    <a:pt x="2257" y="2717"/>
                  </a:lnTo>
                  <a:lnTo>
                    <a:pt x="2258" y="2706"/>
                  </a:lnTo>
                  <a:lnTo>
                    <a:pt x="2259" y="2696"/>
                  </a:lnTo>
                  <a:lnTo>
                    <a:pt x="2261" y="2685"/>
                  </a:lnTo>
                  <a:lnTo>
                    <a:pt x="2262" y="2675"/>
                  </a:lnTo>
                  <a:lnTo>
                    <a:pt x="2264" y="2664"/>
                  </a:lnTo>
                  <a:lnTo>
                    <a:pt x="2266" y="2655"/>
                  </a:lnTo>
                  <a:lnTo>
                    <a:pt x="2269" y="2643"/>
                  </a:lnTo>
                  <a:lnTo>
                    <a:pt x="2271" y="2634"/>
                  </a:lnTo>
                  <a:lnTo>
                    <a:pt x="2274" y="2623"/>
                  </a:lnTo>
                  <a:lnTo>
                    <a:pt x="2276" y="2614"/>
                  </a:lnTo>
                  <a:lnTo>
                    <a:pt x="2279" y="2603"/>
                  </a:lnTo>
                  <a:lnTo>
                    <a:pt x="2282" y="2594"/>
                  </a:lnTo>
                  <a:lnTo>
                    <a:pt x="2286" y="2583"/>
                  </a:lnTo>
                  <a:lnTo>
                    <a:pt x="2289" y="2575"/>
                  </a:lnTo>
                  <a:lnTo>
                    <a:pt x="2293" y="2564"/>
                  </a:lnTo>
                  <a:lnTo>
                    <a:pt x="2296" y="2556"/>
                  </a:lnTo>
                  <a:lnTo>
                    <a:pt x="2300" y="2545"/>
                  </a:lnTo>
                  <a:lnTo>
                    <a:pt x="2304" y="2537"/>
                  </a:lnTo>
                  <a:lnTo>
                    <a:pt x="2309" y="2526"/>
                  </a:lnTo>
                  <a:lnTo>
                    <a:pt x="2312" y="2519"/>
                  </a:lnTo>
                  <a:lnTo>
                    <a:pt x="2318" y="2508"/>
                  </a:lnTo>
                  <a:lnTo>
                    <a:pt x="2321" y="2500"/>
                  </a:lnTo>
                  <a:lnTo>
                    <a:pt x="2327" y="2490"/>
                  </a:lnTo>
                  <a:lnTo>
                    <a:pt x="2333" y="2480"/>
                  </a:lnTo>
                  <a:lnTo>
                    <a:pt x="2339" y="2470"/>
                  </a:lnTo>
                  <a:lnTo>
                    <a:pt x="2344" y="2462"/>
                  </a:lnTo>
                  <a:lnTo>
                    <a:pt x="2350" y="2452"/>
                  </a:lnTo>
                  <a:lnTo>
                    <a:pt x="2355" y="2445"/>
                  </a:lnTo>
                  <a:lnTo>
                    <a:pt x="2362" y="2435"/>
                  </a:lnTo>
                  <a:lnTo>
                    <a:pt x="2368" y="2428"/>
                  </a:lnTo>
                  <a:lnTo>
                    <a:pt x="2375" y="2418"/>
                  </a:lnTo>
                  <a:lnTo>
                    <a:pt x="2381" y="2411"/>
                  </a:lnTo>
                  <a:lnTo>
                    <a:pt x="2388" y="2402"/>
                  </a:lnTo>
                  <a:lnTo>
                    <a:pt x="2394" y="2395"/>
                  </a:lnTo>
                  <a:lnTo>
                    <a:pt x="2402" y="2386"/>
                  </a:lnTo>
                  <a:lnTo>
                    <a:pt x="2408" y="2379"/>
                  </a:lnTo>
                  <a:lnTo>
                    <a:pt x="2416" y="2371"/>
                  </a:lnTo>
                  <a:lnTo>
                    <a:pt x="2423" y="2364"/>
                  </a:lnTo>
                  <a:lnTo>
                    <a:pt x="2431" y="2356"/>
                  </a:lnTo>
                  <a:lnTo>
                    <a:pt x="2438" y="2350"/>
                  </a:lnTo>
                  <a:lnTo>
                    <a:pt x="2447" y="2342"/>
                  </a:lnTo>
                  <a:lnTo>
                    <a:pt x="2454" y="2336"/>
                  </a:lnTo>
                  <a:lnTo>
                    <a:pt x="2463" y="2329"/>
                  </a:lnTo>
                  <a:lnTo>
                    <a:pt x="2470" y="2323"/>
                  </a:lnTo>
                  <a:lnTo>
                    <a:pt x="2480" y="2316"/>
                  </a:lnTo>
                  <a:lnTo>
                    <a:pt x="2487" y="2310"/>
                  </a:lnTo>
                  <a:lnTo>
                    <a:pt x="2497" y="2303"/>
                  </a:lnTo>
                  <a:lnTo>
                    <a:pt x="2504" y="2298"/>
                  </a:lnTo>
                  <a:lnTo>
                    <a:pt x="2514" y="2292"/>
                  </a:lnTo>
                  <a:lnTo>
                    <a:pt x="2522" y="2287"/>
                  </a:lnTo>
                  <a:lnTo>
                    <a:pt x="2532" y="2281"/>
                  </a:lnTo>
                  <a:lnTo>
                    <a:pt x="2542" y="2275"/>
                  </a:lnTo>
                  <a:lnTo>
                    <a:pt x="2552" y="2269"/>
                  </a:lnTo>
                  <a:lnTo>
                    <a:pt x="2560" y="2266"/>
                  </a:lnTo>
                  <a:lnTo>
                    <a:pt x="2571" y="2260"/>
                  </a:lnTo>
                  <a:lnTo>
                    <a:pt x="2578" y="2257"/>
                  </a:lnTo>
                  <a:lnTo>
                    <a:pt x="2589" y="2252"/>
                  </a:lnTo>
                  <a:lnTo>
                    <a:pt x="2597" y="2248"/>
                  </a:lnTo>
                  <a:lnTo>
                    <a:pt x="2608" y="2244"/>
                  </a:lnTo>
                  <a:lnTo>
                    <a:pt x="2616" y="2241"/>
                  </a:lnTo>
                  <a:lnTo>
                    <a:pt x="2627" y="2237"/>
                  </a:lnTo>
                  <a:lnTo>
                    <a:pt x="2635" y="2234"/>
                  </a:lnTo>
                  <a:lnTo>
                    <a:pt x="2646" y="2230"/>
                  </a:lnTo>
                  <a:lnTo>
                    <a:pt x="2655" y="2227"/>
                  </a:lnTo>
                  <a:lnTo>
                    <a:pt x="2666" y="2224"/>
                  </a:lnTo>
                  <a:lnTo>
                    <a:pt x="2675" y="2222"/>
                  </a:lnTo>
                  <a:lnTo>
                    <a:pt x="2686" y="2219"/>
                  </a:lnTo>
                  <a:lnTo>
                    <a:pt x="2695" y="2217"/>
                  </a:lnTo>
                  <a:lnTo>
                    <a:pt x="2707" y="2214"/>
                  </a:lnTo>
                  <a:lnTo>
                    <a:pt x="2716" y="2212"/>
                  </a:lnTo>
                  <a:lnTo>
                    <a:pt x="2727" y="2210"/>
                  </a:lnTo>
                  <a:lnTo>
                    <a:pt x="2737" y="2209"/>
                  </a:lnTo>
                  <a:lnTo>
                    <a:pt x="2748" y="2207"/>
                  </a:lnTo>
                  <a:lnTo>
                    <a:pt x="2758" y="2206"/>
                  </a:lnTo>
                  <a:lnTo>
                    <a:pt x="2769" y="2205"/>
                  </a:lnTo>
                  <a:lnTo>
                    <a:pt x="2779" y="2204"/>
                  </a:lnTo>
                  <a:lnTo>
                    <a:pt x="2791" y="2204"/>
                  </a:lnTo>
                  <a:lnTo>
                    <a:pt x="2800" y="2203"/>
                  </a:lnTo>
                  <a:close/>
                  <a:moveTo>
                    <a:pt x="7181" y="2703"/>
                  </a:moveTo>
                  <a:lnTo>
                    <a:pt x="2819" y="2703"/>
                  </a:lnTo>
                  <a:lnTo>
                    <a:pt x="2815" y="2703"/>
                  </a:lnTo>
                  <a:lnTo>
                    <a:pt x="2813" y="2703"/>
                  </a:lnTo>
                  <a:lnTo>
                    <a:pt x="2811" y="2703"/>
                  </a:lnTo>
                  <a:lnTo>
                    <a:pt x="2809" y="2704"/>
                  </a:lnTo>
                  <a:lnTo>
                    <a:pt x="2807" y="2704"/>
                  </a:lnTo>
                  <a:lnTo>
                    <a:pt x="2804" y="2705"/>
                  </a:lnTo>
                  <a:lnTo>
                    <a:pt x="2802" y="2705"/>
                  </a:lnTo>
                  <a:lnTo>
                    <a:pt x="2800" y="2706"/>
                  </a:lnTo>
                  <a:lnTo>
                    <a:pt x="2797" y="2707"/>
                  </a:lnTo>
                  <a:lnTo>
                    <a:pt x="2795" y="2708"/>
                  </a:lnTo>
                  <a:lnTo>
                    <a:pt x="2792" y="2709"/>
                  </a:lnTo>
                  <a:lnTo>
                    <a:pt x="2789" y="2710"/>
                  </a:lnTo>
                  <a:lnTo>
                    <a:pt x="2787" y="2711"/>
                  </a:lnTo>
                  <a:lnTo>
                    <a:pt x="2785" y="2712"/>
                  </a:lnTo>
                  <a:lnTo>
                    <a:pt x="2784" y="2713"/>
                  </a:lnTo>
                  <a:lnTo>
                    <a:pt x="2782" y="2714"/>
                  </a:lnTo>
                  <a:lnTo>
                    <a:pt x="2780" y="2715"/>
                  </a:lnTo>
                  <a:lnTo>
                    <a:pt x="2779" y="2717"/>
                  </a:lnTo>
                  <a:lnTo>
                    <a:pt x="2777" y="2718"/>
                  </a:lnTo>
                  <a:lnTo>
                    <a:pt x="2775" y="2720"/>
                  </a:lnTo>
                  <a:lnTo>
                    <a:pt x="2773" y="2721"/>
                  </a:lnTo>
                  <a:lnTo>
                    <a:pt x="2772" y="2723"/>
                  </a:lnTo>
                  <a:lnTo>
                    <a:pt x="2770" y="2725"/>
                  </a:lnTo>
                  <a:lnTo>
                    <a:pt x="2769" y="2727"/>
                  </a:lnTo>
                  <a:lnTo>
                    <a:pt x="2767" y="2728"/>
                  </a:lnTo>
                  <a:lnTo>
                    <a:pt x="2766" y="2730"/>
                  </a:lnTo>
                  <a:lnTo>
                    <a:pt x="2765" y="2732"/>
                  </a:lnTo>
                  <a:lnTo>
                    <a:pt x="2764" y="2733"/>
                  </a:lnTo>
                  <a:lnTo>
                    <a:pt x="2763" y="2735"/>
                  </a:lnTo>
                  <a:lnTo>
                    <a:pt x="2762" y="2737"/>
                  </a:lnTo>
                  <a:lnTo>
                    <a:pt x="2761" y="2740"/>
                  </a:lnTo>
                  <a:lnTo>
                    <a:pt x="2760" y="2743"/>
                  </a:lnTo>
                  <a:lnTo>
                    <a:pt x="2759" y="2745"/>
                  </a:lnTo>
                  <a:lnTo>
                    <a:pt x="2758" y="2748"/>
                  </a:lnTo>
                  <a:lnTo>
                    <a:pt x="2757" y="2750"/>
                  </a:lnTo>
                  <a:lnTo>
                    <a:pt x="2757" y="2752"/>
                  </a:lnTo>
                  <a:lnTo>
                    <a:pt x="2756" y="2755"/>
                  </a:lnTo>
                  <a:lnTo>
                    <a:pt x="2756" y="2757"/>
                  </a:lnTo>
                  <a:lnTo>
                    <a:pt x="2755" y="2759"/>
                  </a:lnTo>
                  <a:lnTo>
                    <a:pt x="2755" y="2761"/>
                  </a:lnTo>
                  <a:lnTo>
                    <a:pt x="2755" y="2763"/>
                  </a:lnTo>
                  <a:lnTo>
                    <a:pt x="2755" y="2767"/>
                  </a:lnTo>
                  <a:lnTo>
                    <a:pt x="2755" y="5674"/>
                  </a:lnTo>
                  <a:lnTo>
                    <a:pt x="2755" y="5678"/>
                  </a:lnTo>
                  <a:lnTo>
                    <a:pt x="2755" y="5680"/>
                  </a:lnTo>
                  <a:lnTo>
                    <a:pt x="2755" y="5682"/>
                  </a:lnTo>
                  <a:lnTo>
                    <a:pt x="2756" y="5684"/>
                  </a:lnTo>
                  <a:lnTo>
                    <a:pt x="2756" y="5686"/>
                  </a:lnTo>
                  <a:lnTo>
                    <a:pt x="2757" y="5688"/>
                  </a:lnTo>
                  <a:lnTo>
                    <a:pt x="2757" y="5691"/>
                  </a:lnTo>
                  <a:lnTo>
                    <a:pt x="2758" y="5693"/>
                  </a:lnTo>
                  <a:lnTo>
                    <a:pt x="2759" y="5696"/>
                  </a:lnTo>
                  <a:lnTo>
                    <a:pt x="2760" y="5699"/>
                  </a:lnTo>
                  <a:lnTo>
                    <a:pt x="2761" y="5701"/>
                  </a:lnTo>
                  <a:lnTo>
                    <a:pt x="2762" y="5704"/>
                  </a:lnTo>
                  <a:lnTo>
                    <a:pt x="2763" y="5707"/>
                  </a:lnTo>
                  <a:lnTo>
                    <a:pt x="2764" y="5708"/>
                  </a:lnTo>
                  <a:lnTo>
                    <a:pt x="2765" y="5709"/>
                  </a:lnTo>
                  <a:lnTo>
                    <a:pt x="2766" y="5710"/>
                  </a:lnTo>
                  <a:lnTo>
                    <a:pt x="2767" y="5712"/>
                  </a:lnTo>
                  <a:lnTo>
                    <a:pt x="2768" y="5714"/>
                  </a:lnTo>
                  <a:lnTo>
                    <a:pt x="2769" y="5715"/>
                  </a:lnTo>
                  <a:lnTo>
                    <a:pt x="2771" y="5717"/>
                  </a:lnTo>
                  <a:lnTo>
                    <a:pt x="2773" y="5719"/>
                  </a:lnTo>
                  <a:lnTo>
                    <a:pt x="2775" y="5721"/>
                  </a:lnTo>
                  <a:lnTo>
                    <a:pt x="2777" y="5722"/>
                  </a:lnTo>
                  <a:lnTo>
                    <a:pt x="2779" y="5724"/>
                  </a:lnTo>
                  <a:lnTo>
                    <a:pt x="2781" y="5726"/>
                  </a:lnTo>
                  <a:lnTo>
                    <a:pt x="2784" y="5728"/>
                  </a:lnTo>
                  <a:lnTo>
                    <a:pt x="2786" y="5730"/>
                  </a:lnTo>
                  <a:lnTo>
                    <a:pt x="2786" y="5730"/>
                  </a:lnTo>
                  <a:lnTo>
                    <a:pt x="2787" y="5730"/>
                  </a:lnTo>
                  <a:lnTo>
                    <a:pt x="2789" y="5731"/>
                  </a:lnTo>
                  <a:lnTo>
                    <a:pt x="2792" y="5732"/>
                  </a:lnTo>
                  <a:lnTo>
                    <a:pt x="2795" y="5733"/>
                  </a:lnTo>
                  <a:lnTo>
                    <a:pt x="2797" y="5734"/>
                  </a:lnTo>
                  <a:lnTo>
                    <a:pt x="2800" y="5735"/>
                  </a:lnTo>
                  <a:lnTo>
                    <a:pt x="2802" y="5736"/>
                  </a:lnTo>
                  <a:lnTo>
                    <a:pt x="2804" y="5736"/>
                  </a:lnTo>
                  <a:lnTo>
                    <a:pt x="2807" y="5737"/>
                  </a:lnTo>
                  <a:lnTo>
                    <a:pt x="2809" y="5737"/>
                  </a:lnTo>
                  <a:lnTo>
                    <a:pt x="2811" y="5738"/>
                  </a:lnTo>
                  <a:lnTo>
                    <a:pt x="2813" y="5738"/>
                  </a:lnTo>
                  <a:lnTo>
                    <a:pt x="2815" y="5738"/>
                  </a:lnTo>
                  <a:lnTo>
                    <a:pt x="2819" y="5738"/>
                  </a:lnTo>
                  <a:lnTo>
                    <a:pt x="7181" y="5738"/>
                  </a:lnTo>
                  <a:lnTo>
                    <a:pt x="7185" y="5738"/>
                  </a:lnTo>
                  <a:lnTo>
                    <a:pt x="7187" y="5738"/>
                  </a:lnTo>
                  <a:lnTo>
                    <a:pt x="7189" y="5738"/>
                  </a:lnTo>
                  <a:lnTo>
                    <a:pt x="7191" y="5737"/>
                  </a:lnTo>
                  <a:lnTo>
                    <a:pt x="7193" y="5737"/>
                  </a:lnTo>
                  <a:lnTo>
                    <a:pt x="7196" y="5736"/>
                  </a:lnTo>
                  <a:lnTo>
                    <a:pt x="7198" y="5736"/>
                  </a:lnTo>
                  <a:lnTo>
                    <a:pt x="7200" y="5735"/>
                  </a:lnTo>
                  <a:lnTo>
                    <a:pt x="7203" y="5734"/>
                  </a:lnTo>
                  <a:lnTo>
                    <a:pt x="7205" y="5733"/>
                  </a:lnTo>
                  <a:lnTo>
                    <a:pt x="7208" y="5732"/>
                  </a:lnTo>
                  <a:lnTo>
                    <a:pt x="7211" y="5731"/>
                  </a:lnTo>
                  <a:lnTo>
                    <a:pt x="7213" y="5730"/>
                  </a:lnTo>
                  <a:lnTo>
                    <a:pt x="7214" y="5730"/>
                  </a:lnTo>
                  <a:lnTo>
                    <a:pt x="7214" y="5730"/>
                  </a:lnTo>
                  <a:lnTo>
                    <a:pt x="7216" y="5728"/>
                  </a:lnTo>
                  <a:lnTo>
                    <a:pt x="7219" y="5726"/>
                  </a:lnTo>
                  <a:lnTo>
                    <a:pt x="7221" y="5724"/>
                  </a:lnTo>
                  <a:lnTo>
                    <a:pt x="7223" y="5722"/>
                  </a:lnTo>
                  <a:lnTo>
                    <a:pt x="7225" y="5721"/>
                  </a:lnTo>
                  <a:lnTo>
                    <a:pt x="7227" y="5719"/>
                  </a:lnTo>
                  <a:lnTo>
                    <a:pt x="7229" y="5717"/>
                  </a:lnTo>
                  <a:lnTo>
                    <a:pt x="7231" y="5715"/>
                  </a:lnTo>
                  <a:lnTo>
                    <a:pt x="7232" y="5714"/>
                  </a:lnTo>
                  <a:lnTo>
                    <a:pt x="7233" y="5712"/>
                  </a:lnTo>
                  <a:lnTo>
                    <a:pt x="7234" y="5710"/>
                  </a:lnTo>
                  <a:lnTo>
                    <a:pt x="7235" y="5709"/>
                  </a:lnTo>
                  <a:lnTo>
                    <a:pt x="7236" y="5708"/>
                  </a:lnTo>
                  <a:lnTo>
                    <a:pt x="7237" y="5707"/>
                  </a:lnTo>
                  <a:lnTo>
                    <a:pt x="7238" y="5704"/>
                  </a:lnTo>
                  <a:lnTo>
                    <a:pt x="7239" y="5701"/>
                  </a:lnTo>
                  <a:lnTo>
                    <a:pt x="7240" y="5699"/>
                  </a:lnTo>
                  <a:lnTo>
                    <a:pt x="7241" y="5696"/>
                  </a:lnTo>
                  <a:lnTo>
                    <a:pt x="7242" y="5693"/>
                  </a:lnTo>
                  <a:lnTo>
                    <a:pt x="7243" y="5691"/>
                  </a:lnTo>
                  <a:lnTo>
                    <a:pt x="7243" y="5688"/>
                  </a:lnTo>
                  <a:lnTo>
                    <a:pt x="7244" y="5686"/>
                  </a:lnTo>
                  <a:lnTo>
                    <a:pt x="7244" y="5684"/>
                  </a:lnTo>
                  <a:lnTo>
                    <a:pt x="7245" y="5682"/>
                  </a:lnTo>
                  <a:lnTo>
                    <a:pt x="7245" y="5680"/>
                  </a:lnTo>
                  <a:lnTo>
                    <a:pt x="7245" y="5678"/>
                  </a:lnTo>
                  <a:lnTo>
                    <a:pt x="7245" y="5674"/>
                  </a:lnTo>
                  <a:lnTo>
                    <a:pt x="7245" y="2767"/>
                  </a:lnTo>
                  <a:lnTo>
                    <a:pt x="7245" y="2763"/>
                  </a:lnTo>
                  <a:lnTo>
                    <a:pt x="7245" y="2761"/>
                  </a:lnTo>
                  <a:lnTo>
                    <a:pt x="7245" y="2759"/>
                  </a:lnTo>
                  <a:lnTo>
                    <a:pt x="7244" y="2757"/>
                  </a:lnTo>
                  <a:lnTo>
                    <a:pt x="7244" y="2755"/>
                  </a:lnTo>
                  <a:lnTo>
                    <a:pt x="7243" y="2752"/>
                  </a:lnTo>
                  <a:lnTo>
                    <a:pt x="7243" y="2750"/>
                  </a:lnTo>
                  <a:lnTo>
                    <a:pt x="7242" y="2748"/>
                  </a:lnTo>
                  <a:lnTo>
                    <a:pt x="7241" y="2745"/>
                  </a:lnTo>
                  <a:lnTo>
                    <a:pt x="7240" y="2743"/>
                  </a:lnTo>
                  <a:lnTo>
                    <a:pt x="7239" y="2740"/>
                  </a:lnTo>
                  <a:lnTo>
                    <a:pt x="7238" y="2737"/>
                  </a:lnTo>
                  <a:lnTo>
                    <a:pt x="7237" y="2735"/>
                  </a:lnTo>
                  <a:lnTo>
                    <a:pt x="7236" y="2733"/>
                  </a:lnTo>
                  <a:lnTo>
                    <a:pt x="7235" y="2732"/>
                  </a:lnTo>
                  <a:lnTo>
                    <a:pt x="7234" y="2730"/>
                  </a:lnTo>
                  <a:lnTo>
                    <a:pt x="7233" y="2728"/>
                  </a:lnTo>
                  <a:lnTo>
                    <a:pt x="7231" y="2727"/>
                  </a:lnTo>
                  <a:lnTo>
                    <a:pt x="7230" y="2725"/>
                  </a:lnTo>
                  <a:lnTo>
                    <a:pt x="7228" y="2723"/>
                  </a:lnTo>
                  <a:lnTo>
                    <a:pt x="7227" y="2721"/>
                  </a:lnTo>
                  <a:lnTo>
                    <a:pt x="7225" y="2720"/>
                  </a:lnTo>
                  <a:lnTo>
                    <a:pt x="7223" y="2718"/>
                  </a:lnTo>
                  <a:lnTo>
                    <a:pt x="7221" y="2717"/>
                  </a:lnTo>
                  <a:lnTo>
                    <a:pt x="7220" y="2715"/>
                  </a:lnTo>
                  <a:lnTo>
                    <a:pt x="7218" y="2714"/>
                  </a:lnTo>
                  <a:lnTo>
                    <a:pt x="7216" y="2713"/>
                  </a:lnTo>
                  <a:lnTo>
                    <a:pt x="7215" y="2712"/>
                  </a:lnTo>
                  <a:lnTo>
                    <a:pt x="7213" y="2711"/>
                  </a:lnTo>
                  <a:lnTo>
                    <a:pt x="7211" y="2710"/>
                  </a:lnTo>
                  <a:lnTo>
                    <a:pt x="7208" y="2709"/>
                  </a:lnTo>
                  <a:lnTo>
                    <a:pt x="7205" y="2708"/>
                  </a:lnTo>
                  <a:lnTo>
                    <a:pt x="7203" y="2707"/>
                  </a:lnTo>
                  <a:lnTo>
                    <a:pt x="7200" y="2706"/>
                  </a:lnTo>
                  <a:lnTo>
                    <a:pt x="7198" y="2705"/>
                  </a:lnTo>
                  <a:lnTo>
                    <a:pt x="7196" y="2705"/>
                  </a:lnTo>
                  <a:lnTo>
                    <a:pt x="7193" y="2704"/>
                  </a:lnTo>
                  <a:lnTo>
                    <a:pt x="7191" y="2704"/>
                  </a:lnTo>
                  <a:lnTo>
                    <a:pt x="7189" y="2703"/>
                  </a:lnTo>
                  <a:lnTo>
                    <a:pt x="7187" y="2703"/>
                  </a:lnTo>
                  <a:lnTo>
                    <a:pt x="7185" y="2703"/>
                  </a:lnTo>
                  <a:lnTo>
                    <a:pt x="7181" y="2703"/>
                  </a:lnTo>
                  <a:close/>
                  <a:moveTo>
                    <a:pt x="3324" y="3031"/>
                  </a:moveTo>
                  <a:lnTo>
                    <a:pt x="3330" y="3031"/>
                  </a:lnTo>
                  <a:lnTo>
                    <a:pt x="3334" y="3031"/>
                  </a:lnTo>
                  <a:lnTo>
                    <a:pt x="3337" y="3031"/>
                  </a:lnTo>
                  <a:lnTo>
                    <a:pt x="6663" y="3031"/>
                  </a:lnTo>
                  <a:lnTo>
                    <a:pt x="6666" y="3031"/>
                  </a:lnTo>
                  <a:lnTo>
                    <a:pt x="6670" y="3031"/>
                  </a:lnTo>
                  <a:lnTo>
                    <a:pt x="6676" y="3031"/>
                  </a:lnTo>
                  <a:lnTo>
                    <a:pt x="6680" y="3032"/>
                  </a:lnTo>
                  <a:lnTo>
                    <a:pt x="6685" y="3032"/>
                  </a:lnTo>
                  <a:lnTo>
                    <a:pt x="6689" y="3032"/>
                  </a:lnTo>
                  <a:lnTo>
                    <a:pt x="6695" y="3033"/>
                  </a:lnTo>
                  <a:lnTo>
                    <a:pt x="6699" y="3034"/>
                  </a:lnTo>
                  <a:lnTo>
                    <a:pt x="6704" y="3034"/>
                  </a:lnTo>
                  <a:lnTo>
                    <a:pt x="6708" y="3035"/>
                  </a:lnTo>
                  <a:lnTo>
                    <a:pt x="6713" y="3036"/>
                  </a:lnTo>
                  <a:lnTo>
                    <a:pt x="6717" y="3037"/>
                  </a:lnTo>
                  <a:lnTo>
                    <a:pt x="6723" y="3038"/>
                  </a:lnTo>
                  <a:lnTo>
                    <a:pt x="6726" y="3039"/>
                  </a:lnTo>
                  <a:lnTo>
                    <a:pt x="6732" y="3041"/>
                  </a:lnTo>
                  <a:lnTo>
                    <a:pt x="6735" y="3042"/>
                  </a:lnTo>
                  <a:lnTo>
                    <a:pt x="6741" y="3043"/>
                  </a:lnTo>
                  <a:lnTo>
                    <a:pt x="6744" y="3045"/>
                  </a:lnTo>
                  <a:lnTo>
                    <a:pt x="6749" y="3046"/>
                  </a:lnTo>
                  <a:lnTo>
                    <a:pt x="6753" y="3048"/>
                  </a:lnTo>
                  <a:lnTo>
                    <a:pt x="6758" y="3050"/>
                  </a:lnTo>
                  <a:lnTo>
                    <a:pt x="6761" y="3051"/>
                  </a:lnTo>
                  <a:lnTo>
                    <a:pt x="6766" y="3053"/>
                  </a:lnTo>
                  <a:lnTo>
                    <a:pt x="6770" y="3055"/>
                  </a:lnTo>
                  <a:lnTo>
                    <a:pt x="6775" y="3057"/>
                  </a:lnTo>
                  <a:lnTo>
                    <a:pt x="6778" y="3059"/>
                  </a:lnTo>
                  <a:lnTo>
                    <a:pt x="6783" y="3061"/>
                  </a:lnTo>
                  <a:lnTo>
                    <a:pt x="6786" y="3063"/>
                  </a:lnTo>
                  <a:lnTo>
                    <a:pt x="6791" y="3066"/>
                  </a:lnTo>
                  <a:lnTo>
                    <a:pt x="6794" y="3068"/>
                  </a:lnTo>
                  <a:lnTo>
                    <a:pt x="6799" y="3071"/>
                  </a:lnTo>
                  <a:lnTo>
                    <a:pt x="6803" y="3073"/>
                  </a:lnTo>
                  <a:lnTo>
                    <a:pt x="6808" y="3076"/>
                  </a:lnTo>
                  <a:lnTo>
                    <a:pt x="6811" y="3078"/>
                  </a:lnTo>
                  <a:lnTo>
                    <a:pt x="6815" y="3082"/>
                  </a:lnTo>
                  <a:lnTo>
                    <a:pt x="6819" y="3084"/>
                  </a:lnTo>
                  <a:lnTo>
                    <a:pt x="6823" y="3088"/>
                  </a:lnTo>
                  <a:lnTo>
                    <a:pt x="6826" y="3090"/>
                  </a:lnTo>
                  <a:lnTo>
                    <a:pt x="6831" y="3094"/>
                  </a:lnTo>
                  <a:lnTo>
                    <a:pt x="6833" y="3097"/>
                  </a:lnTo>
                  <a:lnTo>
                    <a:pt x="6838" y="3101"/>
                  </a:lnTo>
                  <a:lnTo>
                    <a:pt x="6841" y="3103"/>
                  </a:lnTo>
                  <a:lnTo>
                    <a:pt x="6845" y="3107"/>
                  </a:lnTo>
                  <a:lnTo>
                    <a:pt x="6847" y="3110"/>
                  </a:lnTo>
                  <a:lnTo>
                    <a:pt x="6851" y="3115"/>
                  </a:lnTo>
                  <a:lnTo>
                    <a:pt x="6854" y="3117"/>
                  </a:lnTo>
                  <a:lnTo>
                    <a:pt x="6858" y="3122"/>
                  </a:lnTo>
                  <a:lnTo>
                    <a:pt x="6860" y="3125"/>
                  </a:lnTo>
                  <a:lnTo>
                    <a:pt x="6864" y="3129"/>
                  </a:lnTo>
                  <a:lnTo>
                    <a:pt x="6866" y="3133"/>
                  </a:lnTo>
                  <a:lnTo>
                    <a:pt x="6870" y="3137"/>
                  </a:lnTo>
                  <a:lnTo>
                    <a:pt x="6872" y="3140"/>
                  </a:lnTo>
                  <a:lnTo>
                    <a:pt x="6875" y="3145"/>
                  </a:lnTo>
                  <a:lnTo>
                    <a:pt x="6877" y="3149"/>
                  </a:lnTo>
                  <a:lnTo>
                    <a:pt x="6880" y="3154"/>
                  </a:lnTo>
                  <a:lnTo>
                    <a:pt x="6882" y="3157"/>
                  </a:lnTo>
                  <a:lnTo>
                    <a:pt x="6885" y="3162"/>
                  </a:lnTo>
                  <a:lnTo>
                    <a:pt x="6887" y="3165"/>
                  </a:lnTo>
                  <a:lnTo>
                    <a:pt x="6889" y="3170"/>
                  </a:lnTo>
                  <a:lnTo>
                    <a:pt x="6891" y="3173"/>
                  </a:lnTo>
                  <a:lnTo>
                    <a:pt x="6893" y="3178"/>
                  </a:lnTo>
                  <a:lnTo>
                    <a:pt x="6895" y="3182"/>
                  </a:lnTo>
                  <a:lnTo>
                    <a:pt x="6897" y="3187"/>
                  </a:lnTo>
                  <a:lnTo>
                    <a:pt x="6898" y="3190"/>
                  </a:lnTo>
                  <a:lnTo>
                    <a:pt x="6900" y="3195"/>
                  </a:lnTo>
                  <a:lnTo>
                    <a:pt x="6902" y="3199"/>
                  </a:lnTo>
                  <a:lnTo>
                    <a:pt x="6903" y="3204"/>
                  </a:lnTo>
                  <a:lnTo>
                    <a:pt x="6905" y="3207"/>
                  </a:lnTo>
                  <a:lnTo>
                    <a:pt x="6906" y="3213"/>
                  </a:lnTo>
                  <a:lnTo>
                    <a:pt x="6907" y="3216"/>
                  </a:lnTo>
                  <a:lnTo>
                    <a:pt x="6909" y="3222"/>
                  </a:lnTo>
                  <a:lnTo>
                    <a:pt x="6910" y="3225"/>
                  </a:lnTo>
                  <a:lnTo>
                    <a:pt x="6911" y="3231"/>
                  </a:lnTo>
                  <a:lnTo>
                    <a:pt x="6912" y="3235"/>
                  </a:lnTo>
                  <a:lnTo>
                    <a:pt x="6913" y="3240"/>
                  </a:lnTo>
                  <a:lnTo>
                    <a:pt x="6914" y="3244"/>
                  </a:lnTo>
                  <a:lnTo>
                    <a:pt x="6914" y="3249"/>
                  </a:lnTo>
                  <a:lnTo>
                    <a:pt x="6915" y="3253"/>
                  </a:lnTo>
                  <a:lnTo>
                    <a:pt x="6916" y="3259"/>
                  </a:lnTo>
                  <a:lnTo>
                    <a:pt x="6916" y="3263"/>
                  </a:lnTo>
                  <a:lnTo>
                    <a:pt x="6916" y="3268"/>
                  </a:lnTo>
                  <a:lnTo>
                    <a:pt x="6917" y="3272"/>
                  </a:lnTo>
                  <a:lnTo>
                    <a:pt x="6917" y="3278"/>
                  </a:lnTo>
                  <a:lnTo>
                    <a:pt x="6917" y="3282"/>
                  </a:lnTo>
                  <a:lnTo>
                    <a:pt x="6917" y="3285"/>
                  </a:lnTo>
                  <a:lnTo>
                    <a:pt x="6917" y="5156"/>
                  </a:lnTo>
                  <a:lnTo>
                    <a:pt x="6917" y="5159"/>
                  </a:lnTo>
                  <a:lnTo>
                    <a:pt x="6917" y="5163"/>
                  </a:lnTo>
                  <a:lnTo>
                    <a:pt x="6917" y="5169"/>
                  </a:lnTo>
                  <a:lnTo>
                    <a:pt x="6916" y="5173"/>
                  </a:lnTo>
                  <a:lnTo>
                    <a:pt x="6916" y="5178"/>
                  </a:lnTo>
                  <a:lnTo>
                    <a:pt x="6916" y="5182"/>
                  </a:lnTo>
                  <a:lnTo>
                    <a:pt x="6915" y="5188"/>
                  </a:lnTo>
                  <a:lnTo>
                    <a:pt x="6914" y="5192"/>
                  </a:lnTo>
                  <a:lnTo>
                    <a:pt x="6914" y="5197"/>
                  </a:lnTo>
                  <a:lnTo>
                    <a:pt x="6913" y="5201"/>
                  </a:lnTo>
                  <a:lnTo>
                    <a:pt x="6912" y="5206"/>
                  </a:lnTo>
                  <a:lnTo>
                    <a:pt x="6911" y="5210"/>
                  </a:lnTo>
                  <a:lnTo>
                    <a:pt x="6910" y="5216"/>
                  </a:lnTo>
                  <a:lnTo>
                    <a:pt x="6909" y="5219"/>
                  </a:lnTo>
                  <a:lnTo>
                    <a:pt x="6907" y="5225"/>
                  </a:lnTo>
                  <a:lnTo>
                    <a:pt x="6906" y="5228"/>
                  </a:lnTo>
                  <a:lnTo>
                    <a:pt x="6905" y="5234"/>
                  </a:lnTo>
                  <a:lnTo>
                    <a:pt x="6903" y="5237"/>
                  </a:lnTo>
                  <a:lnTo>
                    <a:pt x="6902" y="5242"/>
                  </a:lnTo>
                  <a:lnTo>
                    <a:pt x="6900" y="5246"/>
                  </a:lnTo>
                  <a:lnTo>
                    <a:pt x="6898" y="5251"/>
                  </a:lnTo>
                  <a:lnTo>
                    <a:pt x="6897" y="5254"/>
                  </a:lnTo>
                  <a:lnTo>
                    <a:pt x="6895" y="5259"/>
                  </a:lnTo>
                  <a:lnTo>
                    <a:pt x="6893" y="5263"/>
                  </a:lnTo>
                  <a:lnTo>
                    <a:pt x="6891" y="5268"/>
                  </a:lnTo>
                  <a:lnTo>
                    <a:pt x="6889" y="5271"/>
                  </a:lnTo>
                  <a:lnTo>
                    <a:pt x="6887" y="5276"/>
                  </a:lnTo>
                  <a:lnTo>
                    <a:pt x="6885" y="5279"/>
                  </a:lnTo>
                  <a:lnTo>
                    <a:pt x="6882" y="5284"/>
                  </a:lnTo>
                  <a:lnTo>
                    <a:pt x="6880" y="5287"/>
                  </a:lnTo>
                  <a:lnTo>
                    <a:pt x="6877" y="5292"/>
                  </a:lnTo>
                  <a:lnTo>
                    <a:pt x="6875" y="5296"/>
                  </a:lnTo>
                  <a:lnTo>
                    <a:pt x="6872" y="5301"/>
                  </a:lnTo>
                  <a:lnTo>
                    <a:pt x="6870" y="5304"/>
                  </a:lnTo>
                  <a:lnTo>
                    <a:pt x="6866" y="5308"/>
                  </a:lnTo>
                  <a:lnTo>
                    <a:pt x="6864" y="5312"/>
                  </a:lnTo>
                  <a:lnTo>
                    <a:pt x="6860" y="5316"/>
                  </a:lnTo>
                  <a:lnTo>
                    <a:pt x="6858" y="5319"/>
                  </a:lnTo>
                  <a:lnTo>
                    <a:pt x="6854" y="5324"/>
                  </a:lnTo>
                  <a:lnTo>
                    <a:pt x="6851" y="5326"/>
                  </a:lnTo>
                  <a:lnTo>
                    <a:pt x="6847" y="5331"/>
                  </a:lnTo>
                  <a:lnTo>
                    <a:pt x="6845" y="5334"/>
                  </a:lnTo>
                  <a:lnTo>
                    <a:pt x="6841" y="5338"/>
                  </a:lnTo>
                  <a:lnTo>
                    <a:pt x="6838" y="5340"/>
                  </a:lnTo>
                  <a:lnTo>
                    <a:pt x="6833" y="5344"/>
                  </a:lnTo>
                  <a:lnTo>
                    <a:pt x="6831" y="5347"/>
                  </a:lnTo>
                  <a:lnTo>
                    <a:pt x="6826" y="5351"/>
                  </a:lnTo>
                  <a:lnTo>
                    <a:pt x="6823" y="5353"/>
                  </a:lnTo>
                  <a:lnTo>
                    <a:pt x="6819" y="5357"/>
                  </a:lnTo>
                  <a:lnTo>
                    <a:pt x="6815" y="5359"/>
                  </a:lnTo>
                  <a:lnTo>
                    <a:pt x="6811" y="5363"/>
                  </a:lnTo>
                  <a:lnTo>
                    <a:pt x="6808" y="5365"/>
                  </a:lnTo>
                  <a:lnTo>
                    <a:pt x="6803" y="5368"/>
                  </a:lnTo>
                  <a:lnTo>
                    <a:pt x="6799" y="5370"/>
                  </a:lnTo>
                  <a:lnTo>
                    <a:pt x="6794" y="5373"/>
                  </a:lnTo>
                  <a:lnTo>
                    <a:pt x="6791" y="5375"/>
                  </a:lnTo>
                  <a:lnTo>
                    <a:pt x="6786" y="5378"/>
                  </a:lnTo>
                  <a:lnTo>
                    <a:pt x="6783" y="5380"/>
                  </a:lnTo>
                  <a:lnTo>
                    <a:pt x="6778" y="5382"/>
                  </a:lnTo>
                  <a:lnTo>
                    <a:pt x="6775" y="5384"/>
                  </a:lnTo>
                  <a:lnTo>
                    <a:pt x="6770" y="5386"/>
                  </a:lnTo>
                  <a:lnTo>
                    <a:pt x="6766" y="5388"/>
                  </a:lnTo>
                  <a:lnTo>
                    <a:pt x="6761" y="5390"/>
                  </a:lnTo>
                  <a:lnTo>
                    <a:pt x="6758" y="5391"/>
                  </a:lnTo>
                  <a:lnTo>
                    <a:pt x="6753" y="5393"/>
                  </a:lnTo>
                  <a:lnTo>
                    <a:pt x="6749" y="5395"/>
                  </a:lnTo>
                  <a:lnTo>
                    <a:pt x="6744" y="5396"/>
                  </a:lnTo>
                  <a:lnTo>
                    <a:pt x="6741" y="5398"/>
                  </a:lnTo>
                  <a:lnTo>
                    <a:pt x="6735" y="5399"/>
                  </a:lnTo>
                  <a:lnTo>
                    <a:pt x="6732" y="5400"/>
                  </a:lnTo>
                  <a:lnTo>
                    <a:pt x="6726" y="5402"/>
                  </a:lnTo>
                  <a:lnTo>
                    <a:pt x="6723" y="5403"/>
                  </a:lnTo>
                  <a:lnTo>
                    <a:pt x="6717" y="5404"/>
                  </a:lnTo>
                  <a:lnTo>
                    <a:pt x="6713" y="5405"/>
                  </a:lnTo>
                  <a:lnTo>
                    <a:pt x="6708" y="5406"/>
                  </a:lnTo>
                  <a:lnTo>
                    <a:pt x="6704" y="5407"/>
                  </a:lnTo>
                  <a:lnTo>
                    <a:pt x="6699" y="5407"/>
                  </a:lnTo>
                  <a:lnTo>
                    <a:pt x="6695" y="5408"/>
                  </a:lnTo>
                  <a:lnTo>
                    <a:pt x="6689" y="5409"/>
                  </a:lnTo>
                  <a:lnTo>
                    <a:pt x="6685" y="5409"/>
                  </a:lnTo>
                  <a:lnTo>
                    <a:pt x="6680" y="5409"/>
                  </a:lnTo>
                  <a:lnTo>
                    <a:pt x="6676" y="5410"/>
                  </a:lnTo>
                  <a:lnTo>
                    <a:pt x="6670" y="5410"/>
                  </a:lnTo>
                  <a:lnTo>
                    <a:pt x="6666" y="5410"/>
                  </a:lnTo>
                  <a:lnTo>
                    <a:pt x="6663" y="5410"/>
                  </a:lnTo>
                  <a:lnTo>
                    <a:pt x="3337" y="5410"/>
                  </a:lnTo>
                  <a:lnTo>
                    <a:pt x="3334" y="5410"/>
                  </a:lnTo>
                  <a:lnTo>
                    <a:pt x="3330" y="5410"/>
                  </a:lnTo>
                  <a:lnTo>
                    <a:pt x="3324" y="5410"/>
                  </a:lnTo>
                  <a:lnTo>
                    <a:pt x="3320" y="5409"/>
                  </a:lnTo>
                  <a:lnTo>
                    <a:pt x="3315" y="5409"/>
                  </a:lnTo>
                  <a:lnTo>
                    <a:pt x="3311" y="5409"/>
                  </a:lnTo>
                  <a:lnTo>
                    <a:pt x="3305" y="5408"/>
                  </a:lnTo>
                  <a:lnTo>
                    <a:pt x="3301" y="5407"/>
                  </a:lnTo>
                  <a:lnTo>
                    <a:pt x="3296" y="5407"/>
                  </a:lnTo>
                  <a:lnTo>
                    <a:pt x="3292" y="5406"/>
                  </a:lnTo>
                  <a:lnTo>
                    <a:pt x="3287" y="5405"/>
                  </a:lnTo>
                  <a:lnTo>
                    <a:pt x="3283" y="5404"/>
                  </a:lnTo>
                  <a:lnTo>
                    <a:pt x="3277" y="5403"/>
                  </a:lnTo>
                  <a:lnTo>
                    <a:pt x="3274" y="5402"/>
                  </a:lnTo>
                  <a:lnTo>
                    <a:pt x="3268" y="5400"/>
                  </a:lnTo>
                  <a:lnTo>
                    <a:pt x="3265" y="5399"/>
                  </a:lnTo>
                  <a:lnTo>
                    <a:pt x="3259" y="5398"/>
                  </a:lnTo>
                  <a:lnTo>
                    <a:pt x="3256" y="5396"/>
                  </a:lnTo>
                  <a:lnTo>
                    <a:pt x="3251" y="5395"/>
                  </a:lnTo>
                  <a:lnTo>
                    <a:pt x="3247" y="5393"/>
                  </a:lnTo>
                  <a:lnTo>
                    <a:pt x="3242" y="5391"/>
                  </a:lnTo>
                  <a:lnTo>
                    <a:pt x="3239" y="5390"/>
                  </a:lnTo>
                  <a:lnTo>
                    <a:pt x="3234" y="5388"/>
                  </a:lnTo>
                  <a:lnTo>
                    <a:pt x="3230" y="5386"/>
                  </a:lnTo>
                  <a:lnTo>
                    <a:pt x="3225" y="5384"/>
                  </a:lnTo>
                  <a:lnTo>
                    <a:pt x="3222" y="5382"/>
                  </a:lnTo>
                  <a:lnTo>
                    <a:pt x="3217" y="5380"/>
                  </a:lnTo>
                  <a:lnTo>
                    <a:pt x="3214" y="5378"/>
                  </a:lnTo>
                  <a:lnTo>
                    <a:pt x="3209" y="5375"/>
                  </a:lnTo>
                  <a:lnTo>
                    <a:pt x="3206" y="5373"/>
                  </a:lnTo>
                  <a:lnTo>
                    <a:pt x="3201" y="5370"/>
                  </a:lnTo>
                  <a:lnTo>
                    <a:pt x="3197" y="5368"/>
                  </a:lnTo>
                  <a:lnTo>
                    <a:pt x="3192" y="5365"/>
                  </a:lnTo>
                  <a:lnTo>
                    <a:pt x="3189" y="5363"/>
                  </a:lnTo>
                  <a:lnTo>
                    <a:pt x="3185" y="5359"/>
                  </a:lnTo>
                  <a:lnTo>
                    <a:pt x="3181" y="5357"/>
                  </a:lnTo>
                  <a:lnTo>
                    <a:pt x="3177" y="5353"/>
                  </a:lnTo>
                  <a:lnTo>
                    <a:pt x="3174" y="5351"/>
                  </a:lnTo>
                  <a:lnTo>
                    <a:pt x="3169" y="5347"/>
                  </a:lnTo>
                  <a:lnTo>
                    <a:pt x="3167" y="5344"/>
                  </a:lnTo>
                  <a:lnTo>
                    <a:pt x="3162" y="5340"/>
                  </a:lnTo>
                  <a:lnTo>
                    <a:pt x="3159" y="5338"/>
                  </a:lnTo>
                  <a:lnTo>
                    <a:pt x="3155" y="5334"/>
                  </a:lnTo>
                  <a:lnTo>
                    <a:pt x="3153" y="5331"/>
                  </a:lnTo>
                  <a:lnTo>
                    <a:pt x="3149" y="5326"/>
                  </a:lnTo>
                  <a:lnTo>
                    <a:pt x="3146" y="5324"/>
                  </a:lnTo>
                  <a:lnTo>
                    <a:pt x="3142" y="5319"/>
                  </a:lnTo>
                  <a:lnTo>
                    <a:pt x="3140" y="5316"/>
                  </a:lnTo>
                  <a:lnTo>
                    <a:pt x="3136" y="5312"/>
                  </a:lnTo>
                  <a:lnTo>
                    <a:pt x="3134" y="5308"/>
                  </a:lnTo>
                  <a:lnTo>
                    <a:pt x="3130" y="5304"/>
                  </a:lnTo>
                  <a:lnTo>
                    <a:pt x="3128" y="5301"/>
                  </a:lnTo>
                  <a:lnTo>
                    <a:pt x="3125" y="5296"/>
                  </a:lnTo>
                  <a:lnTo>
                    <a:pt x="3123" y="5292"/>
                  </a:lnTo>
                  <a:lnTo>
                    <a:pt x="3120" y="5287"/>
                  </a:lnTo>
                  <a:lnTo>
                    <a:pt x="3118" y="5284"/>
                  </a:lnTo>
                  <a:lnTo>
                    <a:pt x="3115" y="5279"/>
                  </a:lnTo>
                  <a:lnTo>
                    <a:pt x="3113" y="5276"/>
                  </a:lnTo>
                  <a:lnTo>
                    <a:pt x="3111" y="5271"/>
                  </a:lnTo>
                  <a:lnTo>
                    <a:pt x="3109" y="5268"/>
                  </a:lnTo>
                  <a:lnTo>
                    <a:pt x="3107" y="5263"/>
                  </a:lnTo>
                  <a:lnTo>
                    <a:pt x="3105" y="5259"/>
                  </a:lnTo>
                  <a:lnTo>
                    <a:pt x="3103" y="5254"/>
                  </a:lnTo>
                  <a:lnTo>
                    <a:pt x="3102" y="5251"/>
                  </a:lnTo>
                  <a:lnTo>
                    <a:pt x="3100" y="5246"/>
                  </a:lnTo>
                  <a:lnTo>
                    <a:pt x="3098" y="5242"/>
                  </a:lnTo>
                  <a:lnTo>
                    <a:pt x="3097" y="5237"/>
                  </a:lnTo>
                  <a:lnTo>
                    <a:pt x="3095" y="5234"/>
                  </a:lnTo>
                  <a:lnTo>
                    <a:pt x="3094" y="5228"/>
                  </a:lnTo>
                  <a:lnTo>
                    <a:pt x="3093" y="5225"/>
                  </a:lnTo>
                  <a:lnTo>
                    <a:pt x="3091" y="5219"/>
                  </a:lnTo>
                  <a:lnTo>
                    <a:pt x="3090" y="5216"/>
                  </a:lnTo>
                  <a:lnTo>
                    <a:pt x="3089" y="5210"/>
                  </a:lnTo>
                  <a:lnTo>
                    <a:pt x="3088" y="5206"/>
                  </a:lnTo>
                  <a:lnTo>
                    <a:pt x="3087" y="5201"/>
                  </a:lnTo>
                  <a:lnTo>
                    <a:pt x="3086" y="5197"/>
                  </a:lnTo>
                  <a:lnTo>
                    <a:pt x="3086" y="5192"/>
                  </a:lnTo>
                  <a:lnTo>
                    <a:pt x="3085" y="5188"/>
                  </a:lnTo>
                  <a:lnTo>
                    <a:pt x="3084" y="5182"/>
                  </a:lnTo>
                  <a:lnTo>
                    <a:pt x="3084" y="5178"/>
                  </a:lnTo>
                  <a:lnTo>
                    <a:pt x="3084" y="5173"/>
                  </a:lnTo>
                  <a:lnTo>
                    <a:pt x="3083" y="5169"/>
                  </a:lnTo>
                  <a:lnTo>
                    <a:pt x="3083" y="5163"/>
                  </a:lnTo>
                  <a:lnTo>
                    <a:pt x="3083" y="5159"/>
                  </a:lnTo>
                  <a:lnTo>
                    <a:pt x="3083" y="5156"/>
                  </a:lnTo>
                  <a:lnTo>
                    <a:pt x="3083" y="3285"/>
                  </a:lnTo>
                  <a:lnTo>
                    <a:pt x="3083" y="3282"/>
                  </a:lnTo>
                  <a:lnTo>
                    <a:pt x="3083" y="3278"/>
                  </a:lnTo>
                  <a:lnTo>
                    <a:pt x="3083" y="3272"/>
                  </a:lnTo>
                  <a:lnTo>
                    <a:pt x="3084" y="3268"/>
                  </a:lnTo>
                  <a:lnTo>
                    <a:pt x="3084" y="3263"/>
                  </a:lnTo>
                  <a:lnTo>
                    <a:pt x="3084" y="3259"/>
                  </a:lnTo>
                  <a:lnTo>
                    <a:pt x="3085" y="3253"/>
                  </a:lnTo>
                  <a:lnTo>
                    <a:pt x="3086" y="3249"/>
                  </a:lnTo>
                  <a:lnTo>
                    <a:pt x="3086" y="3244"/>
                  </a:lnTo>
                  <a:lnTo>
                    <a:pt x="3087" y="3240"/>
                  </a:lnTo>
                  <a:lnTo>
                    <a:pt x="3088" y="3235"/>
                  </a:lnTo>
                  <a:lnTo>
                    <a:pt x="3089" y="3231"/>
                  </a:lnTo>
                  <a:lnTo>
                    <a:pt x="3090" y="3225"/>
                  </a:lnTo>
                  <a:lnTo>
                    <a:pt x="3091" y="3222"/>
                  </a:lnTo>
                  <a:lnTo>
                    <a:pt x="3093" y="3216"/>
                  </a:lnTo>
                  <a:lnTo>
                    <a:pt x="3094" y="3213"/>
                  </a:lnTo>
                  <a:lnTo>
                    <a:pt x="3095" y="3207"/>
                  </a:lnTo>
                  <a:lnTo>
                    <a:pt x="3097" y="3204"/>
                  </a:lnTo>
                  <a:lnTo>
                    <a:pt x="3098" y="3199"/>
                  </a:lnTo>
                  <a:lnTo>
                    <a:pt x="3100" y="3195"/>
                  </a:lnTo>
                  <a:lnTo>
                    <a:pt x="3102" y="3190"/>
                  </a:lnTo>
                  <a:lnTo>
                    <a:pt x="3103" y="3187"/>
                  </a:lnTo>
                  <a:lnTo>
                    <a:pt x="3105" y="3182"/>
                  </a:lnTo>
                  <a:lnTo>
                    <a:pt x="3107" y="3178"/>
                  </a:lnTo>
                  <a:lnTo>
                    <a:pt x="3109" y="3173"/>
                  </a:lnTo>
                  <a:lnTo>
                    <a:pt x="3111" y="3170"/>
                  </a:lnTo>
                  <a:lnTo>
                    <a:pt x="3113" y="3165"/>
                  </a:lnTo>
                  <a:lnTo>
                    <a:pt x="3115" y="3162"/>
                  </a:lnTo>
                  <a:lnTo>
                    <a:pt x="3118" y="3157"/>
                  </a:lnTo>
                  <a:lnTo>
                    <a:pt x="3120" y="3154"/>
                  </a:lnTo>
                  <a:lnTo>
                    <a:pt x="3123" y="3149"/>
                  </a:lnTo>
                  <a:lnTo>
                    <a:pt x="3125" y="3145"/>
                  </a:lnTo>
                  <a:lnTo>
                    <a:pt x="3128" y="3140"/>
                  </a:lnTo>
                  <a:lnTo>
                    <a:pt x="3130" y="3137"/>
                  </a:lnTo>
                  <a:lnTo>
                    <a:pt x="3134" y="3133"/>
                  </a:lnTo>
                  <a:lnTo>
                    <a:pt x="3136" y="3129"/>
                  </a:lnTo>
                  <a:lnTo>
                    <a:pt x="3140" y="3125"/>
                  </a:lnTo>
                  <a:lnTo>
                    <a:pt x="3142" y="3122"/>
                  </a:lnTo>
                  <a:lnTo>
                    <a:pt x="3146" y="3117"/>
                  </a:lnTo>
                  <a:lnTo>
                    <a:pt x="3149" y="3115"/>
                  </a:lnTo>
                  <a:lnTo>
                    <a:pt x="3153" y="3110"/>
                  </a:lnTo>
                  <a:lnTo>
                    <a:pt x="3155" y="3107"/>
                  </a:lnTo>
                  <a:lnTo>
                    <a:pt x="3159" y="3103"/>
                  </a:lnTo>
                  <a:lnTo>
                    <a:pt x="3162" y="3101"/>
                  </a:lnTo>
                  <a:lnTo>
                    <a:pt x="3167" y="3097"/>
                  </a:lnTo>
                  <a:lnTo>
                    <a:pt x="3169" y="3094"/>
                  </a:lnTo>
                  <a:lnTo>
                    <a:pt x="3174" y="3090"/>
                  </a:lnTo>
                  <a:lnTo>
                    <a:pt x="3177" y="3088"/>
                  </a:lnTo>
                  <a:lnTo>
                    <a:pt x="3181" y="3084"/>
                  </a:lnTo>
                  <a:lnTo>
                    <a:pt x="3185" y="3082"/>
                  </a:lnTo>
                  <a:lnTo>
                    <a:pt x="3189" y="3078"/>
                  </a:lnTo>
                  <a:lnTo>
                    <a:pt x="3192" y="3076"/>
                  </a:lnTo>
                  <a:lnTo>
                    <a:pt x="3197" y="3073"/>
                  </a:lnTo>
                  <a:lnTo>
                    <a:pt x="3201" y="3071"/>
                  </a:lnTo>
                  <a:lnTo>
                    <a:pt x="3206" y="3068"/>
                  </a:lnTo>
                  <a:lnTo>
                    <a:pt x="3209" y="3066"/>
                  </a:lnTo>
                  <a:lnTo>
                    <a:pt x="3214" y="3063"/>
                  </a:lnTo>
                  <a:lnTo>
                    <a:pt x="3217" y="3061"/>
                  </a:lnTo>
                  <a:lnTo>
                    <a:pt x="3222" y="3059"/>
                  </a:lnTo>
                  <a:lnTo>
                    <a:pt x="3225" y="3057"/>
                  </a:lnTo>
                  <a:lnTo>
                    <a:pt x="3230" y="3055"/>
                  </a:lnTo>
                  <a:lnTo>
                    <a:pt x="3234" y="3053"/>
                  </a:lnTo>
                  <a:lnTo>
                    <a:pt x="3239" y="3051"/>
                  </a:lnTo>
                  <a:lnTo>
                    <a:pt x="3242" y="3050"/>
                  </a:lnTo>
                  <a:lnTo>
                    <a:pt x="3247" y="3048"/>
                  </a:lnTo>
                  <a:lnTo>
                    <a:pt x="3251" y="3046"/>
                  </a:lnTo>
                  <a:lnTo>
                    <a:pt x="3256" y="3045"/>
                  </a:lnTo>
                  <a:lnTo>
                    <a:pt x="3259" y="3043"/>
                  </a:lnTo>
                  <a:lnTo>
                    <a:pt x="3265" y="3042"/>
                  </a:lnTo>
                  <a:lnTo>
                    <a:pt x="3268" y="3041"/>
                  </a:lnTo>
                  <a:lnTo>
                    <a:pt x="3274" y="3039"/>
                  </a:lnTo>
                  <a:lnTo>
                    <a:pt x="3277" y="3038"/>
                  </a:lnTo>
                  <a:lnTo>
                    <a:pt x="3283" y="3037"/>
                  </a:lnTo>
                  <a:lnTo>
                    <a:pt x="3287" y="3036"/>
                  </a:lnTo>
                  <a:lnTo>
                    <a:pt x="3292" y="3035"/>
                  </a:lnTo>
                  <a:lnTo>
                    <a:pt x="3296" y="3034"/>
                  </a:lnTo>
                  <a:lnTo>
                    <a:pt x="3301" y="3034"/>
                  </a:lnTo>
                  <a:lnTo>
                    <a:pt x="3305" y="3033"/>
                  </a:lnTo>
                  <a:lnTo>
                    <a:pt x="3311" y="3032"/>
                  </a:lnTo>
                  <a:lnTo>
                    <a:pt x="3315" y="3032"/>
                  </a:lnTo>
                  <a:lnTo>
                    <a:pt x="3320" y="3032"/>
                  </a:lnTo>
                  <a:lnTo>
                    <a:pt x="3324" y="3031"/>
                  </a:lnTo>
                  <a:close/>
                  <a:moveTo>
                    <a:pt x="6617" y="5110"/>
                  </a:moveTo>
                  <a:lnTo>
                    <a:pt x="6617" y="3331"/>
                  </a:lnTo>
                  <a:lnTo>
                    <a:pt x="3383" y="3331"/>
                  </a:lnTo>
                  <a:lnTo>
                    <a:pt x="3383" y="5110"/>
                  </a:lnTo>
                  <a:lnTo>
                    <a:pt x="6617" y="5110"/>
                  </a:lnTo>
                  <a:close/>
                </a:path>
              </a:pathLst>
            </a:custGeom>
            <a:solidFill>
              <a:schemeClr val="accent1">
                <a:lumMod val="50000"/>
              </a:scheme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sp>
        <p:nvSpPr>
          <p:cNvPr id="44" name="ee4pContent1">
            <a:extLst>
              <a:ext uri="{FF2B5EF4-FFF2-40B4-BE49-F238E27FC236}">
                <a16:creationId xmlns:a16="http://schemas.microsoft.com/office/drawing/2014/main" id="{CAE6F6E4-DC92-4979-BFBE-4F90C94C5A2C}"/>
              </a:ext>
            </a:extLst>
          </p:cNvPr>
          <p:cNvSpPr txBox="1"/>
          <p:nvPr/>
        </p:nvSpPr>
        <p:spPr>
          <a:xfrm>
            <a:off x="9137542" y="3032568"/>
            <a:ext cx="2759184" cy="2381683"/>
          </a:xfrm>
          <a:prstGeom prst="rect">
            <a:avLst/>
          </a:prstGeom>
          <a:solidFill>
            <a:schemeClr val="bg2"/>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72000" rIns="0" bIns="0" rtlCol="0" anchor="t" anchorCtr="0">
            <a:normAutofit/>
          </a:bodyPr>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24000" lvl="1"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pPr marL="111600" lvl="1" indent="0">
              <a:lnSpc>
                <a:spcPct val="90000"/>
              </a:lnSpc>
              <a:spcAft>
                <a:spcPts val="300"/>
              </a:spcAft>
              <a:buClr>
                <a:schemeClr val="tx2"/>
              </a:buClr>
              <a:buNone/>
            </a:pPr>
            <a:r>
              <a:rPr lang="de-DE" sz="1800" dirty="0">
                <a:solidFill>
                  <a:schemeClr val="tx1"/>
                </a:solidFill>
                <a:latin typeface="+mn-lt"/>
              </a:rPr>
              <a:t>Apply automation and analytics to the highest-volume, most repetitive work first.</a:t>
            </a:r>
            <a:br>
              <a:rPr lang="de-DE" sz="1800" dirty="0">
                <a:solidFill>
                  <a:schemeClr val="tx1"/>
                </a:solidFill>
                <a:latin typeface="+mn-lt"/>
              </a:rPr>
            </a:br>
            <a:br>
              <a:rPr lang="de-DE" sz="1800" dirty="0">
                <a:solidFill>
                  <a:schemeClr val="tx1"/>
                </a:solidFill>
                <a:latin typeface="+mn-lt"/>
              </a:rPr>
            </a:br>
            <a:r>
              <a:rPr lang="de-DE" sz="1800" dirty="0">
                <a:solidFill>
                  <a:schemeClr val="tx1"/>
                </a:solidFill>
                <a:latin typeface="+mn-lt"/>
              </a:rPr>
              <a:t>Augment people, don't replace them.</a:t>
            </a:r>
          </a:p>
        </p:txBody>
      </p:sp>
      <p:sp>
        <p:nvSpPr>
          <p:cNvPr id="45" name="ee4pHeader1">
            <a:extLst>
              <a:ext uri="{FF2B5EF4-FFF2-40B4-BE49-F238E27FC236}">
                <a16:creationId xmlns:a16="http://schemas.microsoft.com/office/drawing/2014/main" id="{A3A35E1D-7A9E-43EC-AC8F-09912F0E243F}"/>
              </a:ext>
            </a:extLst>
          </p:cNvPr>
          <p:cNvSpPr txBox="1"/>
          <p:nvPr/>
        </p:nvSpPr>
        <p:spPr>
          <a:xfrm>
            <a:off x="9137542" y="2904746"/>
            <a:ext cx="2759184" cy="45719"/>
          </a:xfrm>
          <a:prstGeom prst="round2SameRect">
            <a:avLst>
              <a:gd name="adj1" fmla="val 34281"/>
              <a:gd name="adj2" fmla="val 0"/>
            </a:avLst>
          </a:prstGeom>
          <a:solidFill>
            <a:schemeClr val="accent1"/>
          </a:solidFill>
          <a:ln cap="rnd">
            <a:noFill/>
          </a:ln>
        </p:spPr>
        <p:txBody>
          <a:bodyPr vert="horz" wrap="square" lIns="45720" tIns="45720" rIns="45720" bIns="45720" rtlCol="0" anchor="b" anchorCtr="0">
            <a:noAutofit/>
          </a:bodyPr>
          <a:lstStyle/>
          <a:p>
            <a:pPr marL="0" lvl="3" algn="ctr"/>
            <a:endParaRPr lang="de-DE" sz="2000">
              <a:solidFill>
                <a:schemeClr val="bg1"/>
              </a:solidFill>
            </a:endParaRPr>
          </a:p>
        </p:txBody>
      </p:sp>
      <p:sp>
        <p:nvSpPr>
          <p:cNvPr id="49" name="ee4pHeader1">
            <a:extLst>
              <a:ext uri="{FF2B5EF4-FFF2-40B4-BE49-F238E27FC236}">
                <a16:creationId xmlns:a16="http://schemas.microsoft.com/office/drawing/2014/main" id="{A375D49E-6C36-415B-960B-6E217183C661}"/>
              </a:ext>
            </a:extLst>
          </p:cNvPr>
          <p:cNvSpPr txBox="1"/>
          <p:nvPr/>
        </p:nvSpPr>
        <p:spPr>
          <a:xfrm>
            <a:off x="9137542" y="5526970"/>
            <a:ext cx="2759184" cy="45719"/>
          </a:xfrm>
          <a:prstGeom prst="round2SameRect">
            <a:avLst>
              <a:gd name="adj1" fmla="val 34281"/>
              <a:gd name="adj2" fmla="val 0"/>
            </a:avLst>
          </a:prstGeom>
          <a:solidFill>
            <a:schemeClr val="accent1"/>
          </a:solidFill>
          <a:ln cap="rnd">
            <a:noFill/>
          </a:ln>
        </p:spPr>
        <p:txBody>
          <a:bodyPr vert="horz" wrap="square" lIns="45720" tIns="45720" rIns="45720" bIns="45720" rtlCol="0" anchor="b" anchorCtr="0">
            <a:noAutofit/>
          </a:bodyPr>
          <a:lstStyle/>
          <a:p>
            <a:pPr marL="0" lvl="3" algn="ctr"/>
            <a:endParaRPr lang="de-DE" sz="2000">
              <a:solidFill>
                <a:schemeClr val="bg1"/>
              </a:solidFill>
            </a:endParaRPr>
          </a:p>
        </p:txBody>
      </p:sp>
      <p:sp>
        <p:nvSpPr>
          <p:cNvPr id="50" name="ee4pHeader1">
            <a:extLst>
              <a:ext uri="{FF2B5EF4-FFF2-40B4-BE49-F238E27FC236}">
                <a16:creationId xmlns:a16="http://schemas.microsoft.com/office/drawing/2014/main" id="{6E11A3F8-2EE9-47FE-AD27-C33AA7F60DB1}"/>
              </a:ext>
            </a:extLst>
          </p:cNvPr>
          <p:cNvSpPr txBox="1"/>
          <p:nvPr/>
        </p:nvSpPr>
        <p:spPr>
          <a:xfrm>
            <a:off x="9137542" y="2448920"/>
            <a:ext cx="2759184" cy="400110"/>
          </a:xfrm>
          <a:prstGeom prst="round2SameRect">
            <a:avLst>
              <a:gd name="adj1" fmla="val 34281"/>
              <a:gd name="adj2" fmla="val 0"/>
            </a:avLst>
          </a:prstGeom>
          <a:solidFill>
            <a:schemeClr val="accent1"/>
          </a:solidFill>
          <a:ln cap="rnd">
            <a:noFill/>
          </a:ln>
        </p:spPr>
        <p:txBody>
          <a:bodyPr vert="horz" wrap="square" lIns="45720" tIns="45720" rIns="45720" bIns="45720" rtlCol="0" anchor="b" anchorCtr="0">
            <a:noAutofit/>
          </a:bodyPr>
          <a:lstStyle/>
          <a:p>
            <a:pPr marL="0" lvl="3" algn="ctr"/>
            <a:r>
              <a:rPr lang="de-DE" sz="2000" dirty="0">
                <a:solidFill>
                  <a:schemeClr val="bg1"/>
                </a:solidFill>
              </a:rPr>
              <a:t>Digital</a:t>
            </a:r>
          </a:p>
        </p:txBody>
      </p:sp>
      <p:sp>
        <p:nvSpPr>
          <p:cNvPr id="3" name="Footer Placeholder 2">
            <a:extLst>
              <a:ext uri="{FF2B5EF4-FFF2-40B4-BE49-F238E27FC236}">
                <a16:creationId xmlns:a16="http://schemas.microsoft.com/office/drawing/2014/main" id="{37B23A24-370C-E49D-AA96-562E16BF01CC}"/>
              </a:ext>
            </a:extLst>
          </p:cNvPr>
          <p:cNvSpPr>
            <a:spLocks noGrp="1"/>
          </p:cNvSpPr>
          <p:nvPr>
            <p:ph type="ftr" sz="quarter" idx="11"/>
          </p:nvPr>
        </p:nvSpPr>
        <p:spPr/>
        <p:txBody>
          <a:bodyPr/>
          <a:lstStyle/>
          <a:p>
            <a:endParaRPr lang="en-PH" dirty="0"/>
          </a:p>
        </p:txBody>
      </p:sp>
    </p:spTree>
    <p:extLst>
      <p:ext uri="{BB962C8B-B14F-4D97-AF65-F5344CB8AC3E}">
        <p14:creationId xmlns:p14="http://schemas.microsoft.com/office/powerpoint/2010/main" val="224194699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A0CCF3-F782-42E8-A594-1ABC7E3001E6}"/>
              </a:ext>
            </a:extLst>
          </p:cNvPr>
          <p:cNvSpPr>
            <a:spLocks noGrp="1"/>
          </p:cNvSpPr>
          <p:nvPr>
            <p:ph type="title"/>
          </p:nvPr>
        </p:nvSpPr>
        <p:spPr/>
        <p:txBody>
          <a:bodyPr/>
          <a:lstStyle/>
          <a:p>
            <a:r>
              <a:rPr lang="en-US" dirty="0"/>
              <a:t>Prioritizing by Value</a:t>
            </a:r>
          </a:p>
        </p:txBody>
      </p:sp>
      <p:graphicFrame>
        <p:nvGraphicFramePr>
          <p:cNvPr id="6" name="Chart 5">
            <a:extLst>
              <a:ext uri="{FF2B5EF4-FFF2-40B4-BE49-F238E27FC236}">
                <a16:creationId xmlns:a16="http://schemas.microsoft.com/office/drawing/2014/main" id="{1120558A-E774-439F-8054-DE55A7CDD692}"/>
              </a:ext>
            </a:extLst>
          </p:cNvPr>
          <p:cNvGraphicFramePr/>
          <p:nvPr>
            <p:extLst>
              <p:ext uri="{D42A27DB-BD31-4B8C-83A1-F6EECF244321}">
                <p14:modId xmlns:p14="http://schemas.microsoft.com/office/powerpoint/2010/main" val="2004749404"/>
              </p:ext>
            </p:extLst>
          </p:nvPr>
        </p:nvGraphicFramePr>
        <p:xfrm>
          <a:off x="2364828" y="2103640"/>
          <a:ext cx="9290874" cy="1785191"/>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7" name="Table 5">
            <a:extLst>
              <a:ext uri="{FF2B5EF4-FFF2-40B4-BE49-F238E27FC236}">
                <a16:creationId xmlns:a16="http://schemas.microsoft.com/office/drawing/2014/main" id="{410C9A76-AC4D-45AF-8EB2-196102224A15}"/>
              </a:ext>
            </a:extLst>
          </p:cNvPr>
          <p:cNvGraphicFramePr>
            <a:graphicFrameLocks noGrp="1"/>
          </p:cNvGraphicFramePr>
          <p:nvPr>
            <p:extLst>
              <p:ext uri="{D42A27DB-BD31-4B8C-83A1-F6EECF244321}">
                <p14:modId xmlns:p14="http://schemas.microsoft.com/office/powerpoint/2010/main" val="4217551908"/>
              </p:ext>
            </p:extLst>
          </p:nvPr>
        </p:nvGraphicFramePr>
        <p:xfrm>
          <a:off x="491612" y="3873936"/>
          <a:ext cx="11038237" cy="914400"/>
        </p:xfrm>
        <a:graphic>
          <a:graphicData uri="http://schemas.openxmlformats.org/drawingml/2006/table">
            <a:tbl>
              <a:tblPr firstRow="1" bandRow="1">
                <a:tableStyleId>{5C22544A-7EE6-4342-B048-85BDC9FD1C3A}</a:tableStyleId>
              </a:tblPr>
              <a:tblGrid>
                <a:gridCol w="2309461">
                  <a:extLst>
                    <a:ext uri="{9D8B030D-6E8A-4147-A177-3AD203B41FA5}">
                      <a16:colId xmlns:a16="http://schemas.microsoft.com/office/drawing/2014/main" val="1552147811"/>
                    </a:ext>
                  </a:extLst>
                </a:gridCol>
                <a:gridCol w="2182194">
                  <a:extLst>
                    <a:ext uri="{9D8B030D-6E8A-4147-A177-3AD203B41FA5}">
                      <a16:colId xmlns:a16="http://schemas.microsoft.com/office/drawing/2014/main" val="910701164"/>
                    </a:ext>
                  </a:extLst>
                </a:gridCol>
                <a:gridCol w="2182194">
                  <a:extLst>
                    <a:ext uri="{9D8B030D-6E8A-4147-A177-3AD203B41FA5}">
                      <a16:colId xmlns:a16="http://schemas.microsoft.com/office/drawing/2014/main" val="2672619222"/>
                    </a:ext>
                  </a:extLst>
                </a:gridCol>
                <a:gridCol w="2182194">
                  <a:extLst>
                    <a:ext uri="{9D8B030D-6E8A-4147-A177-3AD203B41FA5}">
                      <a16:colId xmlns:a16="http://schemas.microsoft.com/office/drawing/2014/main" val="3116012987"/>
                    </a:ext>
                  </a:extLst>
                </a:gridCol>
                <a:gridCol w="2182194">
                  <a:extLst>
                    <a:ext uri="{9D8B030D-6E8A-4147-A177-3AD203B41FA5}">
                      <a16:colId xmlns:a16="http://schemas.microsoft.com/office/drawing/2014/main" val="1226764933"/>
                    </a:ext>
                  </a:extLst>
                </a:gridCol>
              </a:tblGrid>
              <a:tr h="289376">
                <a:tc>
                  <a:txBody>
                    <a:bodyPr/>
                    <a:lstStyle/>
                    <a:p>
                      <a:r>
                        <a:rPr kumimoji="0" lang="en-PH" sz="1400" b="1" i="0" u="none" strike="noStrike" kern="1200" cap="none" spc="0" normalizeH="0" baseline="0" noProof="0" dirty="0">
                          <a:ln>
                            <a:noFill/>
                          </a:ln>
                          <a:solidFill>
                            <a:schemeClr val="tx1"/>
                          </a:solidFill>
                          <a:effectLst/>
                          <a:uLnTx/>
                          <a:uFillTx/>
                          <a:latin typeface="Satoshi"/>
                          <a:ea typeface="+mn-ea"/>
                          <a:cs typeface="+mn-cs"/>
                        </a:rPr>
                        <a:t>Std work</a:t>
                      </a:r>
                      <a:endParaRPr lang="en-PH" sz="1400" b="1" dirty="0">
                        <a:solidFill>
                          <a:schemeClr val="tx1"/>
                        </a:solidFill>
                      </a:endParaRPr>
                    </a:p>
                  </a:txBody>
                  <a:tcPr>
                    <a:lnB w="9525" cap="flat" cmpd="sng" algn="ctr">
                      <a:solidFill>
                        <a:schemeClr val="tx1">
                          <a:lumMod val="50000"/>
                          <a:lumOff val="50000"/>
                        </a:schemeClr>
                      </a:solidFill>
                      <a:prstDash val="sysDot"/>
                      <a:round/>
                      <a:headEnd type="none" w="med" len="med"/>
                      <a:tailEnd type="none" w="med" len="med"/>
                    </a:lnB>
                    <a:solidFill>
                      <a:schemeClr val="accent1">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262626"/>
                          </a:solidFill>
                          <a:effectLst/>
                          <a:uLnTx/>
                          <a:uFillTx/>
                          <a:latin typeface="Satoshi"/>
                          <a:ea typeface="+mn-ea"/>
                          <a:cs typeface="+mn-cs"/>
                        </a:rPr>
                        <a:t>High</a:t>
                      </a:r>
                      <a:endParaRPr kumimoji="0" lang="en-PH" sz="1400" b="0" i="0" u="none" strike="noStrike" kern="1200" cap="none" spc="0" normalizeH="0" baseline="0" noProof="0" dirty="0">
                        <a:ln>
                          <a:noFill/>
                        </a:ln>
                        <a:solidFill>
                          <a:srgbClr val="262626"/>
                        </a:solidFill>
                        <a:effectLst/>
                        <a:uLnTx/>
                        <a:uFillTx/>
                        <a:latin typeface="Satoshi"/>
                        <a:ea typeface="+mn-ea"/>
                        <a:cs typeface="+mn-cs"/>
                      </a:endParaRPr>
                    </a:p>
                  </a:txBody>
                  <a:tcPr>
                    <a:lnB w="9525" cap="flat" cmpd="sng" algn="ctr">
                      <a:solidFill>
                        <a:schemeClr val="tx1">
                          <a:lumMod val="50000"/>
                          <a:lumOff val="50000"/>
                        </a:schemeClr>
                      </a:solidFill>
                      <a:prstDash val="sysDot"/>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262626"/>
                          </a:solidFill>
                          <a:effectLst/>
                          <a:uLnTx/>
                          <a:uFillTx/>
                          <a:latin typeface="Satoshi"/>
                          <a:ea typeface="+mn-ea"/>
                          <a:cs typeface="+mn-cs"/>
                        </a:rPr>
                        <a:t>Med</a:t>
                      </a:r>
                      <a:endParaRPr kumimoji="0" lang="en-PH" sz="1400" b="0" i="0" u="none" strike="noStrike" kern="1200" cap="none" spc="0" normalizeH="0" baseline="0" noProof="0" dirty="0">
                        <a:ln>
                          <a:noFill/>
                        </a:ln>
                        <a:solidFill>
                          <a:srgbClr val="262626"/>
                        </a:solidFill>
                        <a:effectLst/>
                        <a:uLnTx/>
                        <a:uFillTx/>
                        <a:latin typeface="Satoshi"/>
                        <a:ea typeface="+mn-ea"/>
                        <a:cs typeface="+mn-cs"/>
                      </a:endParaRPr>
                    </a:p>
                  </a:txBody>
                  <a:tcPr>
                    <a:lnB w="9525" cap="flat" cmpd="sng" algn="ctr">
                      <a:solidFill>
                        <a:schemeClr val="tx1">
                          <a:lumMod val="50000"/>
                          <a:lumOff val="50000"/>
                        </a:schemeClr>
                      </a:solidFill>
                      <a:prstDash val="sysDot"/>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262626"/>
                          </a:solidFill>
                          <a:effectLst/>
                          <a:uLnTx/>
                          <a:uFillTx/>
                          <a:latin typeface="Satoshi"/>
                          <a:ea typeface="+mn-ea"/>
                          <a:cs typeface="+mn-cs"/>
                        </a:rPr>
                        <a:t>6 mo</a:t>
                      </a:r>
                      <a:endParaRPr kumimoji="0" lang="en-PH" sz="1400" b="0" i="0" u="none" strike="noStrike" kern="1200" cap="none" spc="0" normalizeH="0" baseline="0" noProof="0" dirty="0">
                        <a:ln>
                          <a:noFill/>
                        </a:ln>
                        <a:solidFill>
                          <a:srgbClr val="262626"/>
                        </a:solidFill>
                        <a:effectLst/>
                        <a:uLnTx/>
                        <a:uFillTx/>
                        <a:latin typeface="Satoshi"/>
                        <a:ea typeface="+mn-ea"/>
                        <a:cs typeface="+mn-cs"/>
                      </a:endParaRPr>
                    </a:p>
                  </a:txBody>
                  <a:tcPr>
                    <a:lnB w="9525" cap="flat" cmpd="sng" algn="ctr">
                      <a:solidFill>
                        <a:schemeClr val="tx1">
                          <a:lumMod val="50000"/>
                          <a:lumOff val="50000"/>
                        </a:schemeClr>
                      </a:solidFill>
                      <a:prstDash val="sysDot"/>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262626"/>
                          </a:solidFill>
                          <a:effectLst/>
                          <a:uLnTx/>
                          <a:uFillTx/>
                          <a:latin typeface="Satoshi"/>
                          <a:ea typeface="+mn-ea"/>
                          <a:cs typeface="+mn-cs"/>
                        </a:rPr>
                        <a:t>Low</a:t>
                      </a:r>
                      <a:endParaRPr kumimoji="0" lang="en-PH" sz="1400" b="0" i="0" u="none" strike="noStrike" kern="1200" cap="none" spc="0" normalizeH="0" baseline="0" noProof="0" dirty="0">
                        <a:ln>
                          <a:noFill/>
                        </a:ln>
                        <a:solidFill>
                          <a:srgbClr val="262626"/>
                        </a:solidFill>
                        <a:effectLst/>
                        <a:uLnTx/>
                        <a:uFillTx/>
                        <a:latin typeface="Satoshi"/>
                        <a:ea typeface="+mn-ea"/>
                        <a:cs typeface="+mn-cs"/>
                      </a:endParaRPr>
                    </a:p>
                  </a:txBody>
                  <a:tcPr>
                    <a:lnB w="9525" cap="flat" cmpd="sng" algn="ctr">
                      <a:solidFill>
                        <a:schemeClr val="tx1">
                          <a:lumMod val="50000"/>
                          <a:lumOff val="50000"/>
                        </a:schemeClr>
                      </a:solidFill>
                      <a:prstDash val="sysDot"/>
                      <a:round/>
                      <a:headEnd type="none" w="med" len="med"/>
                      <a:tailEnd type="none" w="med" len="med"/>
                    </a:lnB>
                    <a:noFill/>
                  </a:tcPr>
                </a:tc>
                <a:extLst>
                  <a:ext uri="{0D108BD9-81ED-4DB2-BD59-A6C34878D82A}">
                    <a16:rowId xmlns:a16="http://schemas.microsoft.com/office/drawing/2014/main" val="4060230061"/>
                  </a:ext>
                </a:extLst>
              </a:tr>
              <a:tr h="289376">
                <a:tc>
                  <a:txBody>
                    <a:bodyPr/>
                    <a:lstStyle/>
                    <a:p>
                      <a:r>
                        <a:rPr kumimoji="0" lang="en-PH" sz="1400" b="1" i="0" u="none" strike="noStrike" kern="1200" cap="none" spc="0" normalizeH="0" baseline="0" noProof="0" dirty="0">
                          <a:ln>
                            <a:noFill/>
                          </a:ln>
                          <a:solidFill>
                            <a:schemeClr val="tx1"/>
                          </a:solidFill>
                          <a:effectLst/>
                          <a:uLnTx/>
                          <a:uFillTx/>
                          <a:latin typeface="Satoshi"/>
                          <a:ea typeface="+mn-ea"/>
                          <a:cs typeface="+mn-cs"/>
                        </a:rPr>
                        <a:t>Flow</a:t>
                      </a:r>
                      <a:endParaRPr lang="en-PH" sz="1400" b="1" dirty="0">
                        <a:solidFill>
                          <a:schemeClr val="tx1"/>
                        </a:solidFill>
                      </a:endParaRPr>
                    </a:p>
                  </a:txBody>
                  <a:tcPr>
                    <a:lnT w="9525" cap="flat" cmpd="sng" algn="ctr">
                      <a:solidFill>
                        <a:schemeClr val="tx1">
                          <a:lumMod val="50000"/>
                          <a:lumOff val="50000"/>
                        </a:schemeClr>
                      </a:solidFill>
                      <a:prstDash val="sysDot"/>
                      <a:round/>
                      <a:headEnd type="none" w="med" len="med"/>
                      <a:tailEnd type="none" w="med" len="med"/>
                    </a:lnT>
                    <a:lnB w="9525" cap="flat" cmpd="sng" algn="ctr">
                      <a:solidFill>
                        <a:schemeClr val="tx1">
                          <a:lumMod val="50000"/>
                          <a:lumOff val="50000"/>
                        </a:schemeClr>
                      </a:solidFill>
                      <a:prstDash val="sysDot"/>
                      <a:round/>
                      <a:headEnd type="none" w="med" len="med"/>
                      <a:tailEnd type="none" w="med" len="med"/>
                    </a:lnB>
                    <a:solidFill>
                      <a:schemeClr val="accent1">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262626"/>
                          </a:solidFill>
                          <a:effectLst/>
                          <a:uLnTx/>
                          <a:uFillTx/>
                          <a:latin typeface="Satoshi"/>
                          <a:ea typeface="+mn-ea"/>
                          <a:cs typeface="+mn-cs"/>
                        </a:rPr>
                        <a:t>High</a:t>
                      </a:r>
                      <a:endParaRPr kumimoji="0" lang="en-PH" sz="1400" b="0" i="0" u="none" strike="noStrike" kern="1200" cap="none" spc="0" normalizeH="0" baseline="0" noProof="0" dirty="0">
                        <a:ln>
                          <a:noFill/>
                        </a:ln>
                        <a:solidFill>
                          <a:srgbClr val="262626"/>
                        </a:solidFill>
                        <a:effectLst/>
                        <a:uLnTx/>
                        <a:uFillTx/>
                        <a:latin typeface="Satoshi"/>
                        <a:ea typeface="+mn-ea"/>
                        <a:cs typeface="+mn-cs"/>
                      </a:endParaRPr>
                    </a:p>
                  </a:txBody>
                  <a:tcPr>
                    <a:lnT w="9525" cap="flat" cmpd="sng" algn="ctr">
                      <a:solidFill>
                        <a:schemeClr val="tx1">
                          <a:lumMod val="50000"/>
                          <a:lumOff val="50000"/>
                        </a:schemeClr>
                      </a:solidFill>
                      <a:prstDash val="sysDot"/>
                      <a:round/>
                      <a:headEnd type="none" w="med" len="med"/>
                      <a:tailEnd type="none" w="med" len="med"/>
                    </a:lnT>
                    <a:lnB w="9525" cap="flat" cmpd="sng" algn="ctr">
                      <a:solidFill>
                        <a:schemeClr val="tx1">
                          <a:lumMod val="50000"/>
                          <a:lumOff val="50000"/>
                        </a:schemeClr>
                      </a:solidFill>
                      <a:prstDash val="sysDot"/>
                      <a:round/>
                      <a:headEnd type="none" w="med" len="med"/>
                      <a:tailEnd type="none" w="med" len="med"/>
                    </a:lnB>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262626"/>
                          </a:solidFill>
                          <a:effectLst/>
                          <a:uLnTx/>
                          <a:uFillTx/>
                          <a:latin typeface="Satoshi"/>
                          <a:ea typeface="+mn-ea"/>
                          <a:cs typeface="+mn-cs"/>
                        </a:rPr>
                        <a:t>Med</a:t>
                      </a:r>
                      <a:endParaRPr kumimoji="0" lang="en-PH" sz="1400" b="0" i="0" u="none" strike="noStrike" kern="1200" cap="none" spc="0" normalizeH="0" baseline="0" noProof="0" dirty="0">
                        <a:ln>
                          <a:noFill/>
                        </a:ln>
                        <a:solidFill>
                          <a:srgbClr val="262626"/>
                        </a:solidFill>
                        <a:effectLst/>
                        <a:uLnTx/>
                        <a:uFillTx/>
                        <a:latin typeface="Satoshi"/>
                        <a:ea typeface="+mn-ea"/>
                        <a:cs typeface="+mn-cs"/>
                      </a:endParaRPr>
                    </a:p>
                  </a:txBody>
                  <a:tcPr>
                    <a:lnT w="9525" cap="flat" cmpd="sng" algn="ctr">
                      <a:solidFill>
                        <a:schemeClr val="tx1">
                          <a:lumMod val="50000"/>
                          <a:lumOff val="50000"/>
                        </a:schemeClr>
                      </a:solidFill>
                      <a:prstDash val="sysDot"/>
                      <a:round/>
                      <a:headEnd type="none" w="med" len="med"/>
                      <a:tailEnd type="none" w="med" len="med"/>
                    </a:lnT>
                    <a:lnB w="9525" cap="flat" cmpd="sng" algn="ctr">
                      <a:solidFill>
                        <a:schemeClr val="tx1">
                          <a:lumMod val="50000"/>
                          <a:lumOff val="50000"/>
                        </a:schemeClr>
                      </a:solidFill>
                      <a:prstDash val="sysDot"/>
                      <a:round/>
                      <a:headEnd type="none" w="med" len="med"/>
                      <a:tailEnd type="none" w="med" len="med"/>
                    </a:lnB>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262626"/>
                          </a:solidFill>
                          <a:effectLst/>
                          <a:uLnTx/>
                          <a:uFillTx/>
                          <a:latin typeface="Satoshi"/>
                          <a:ea typeface="+mn-ea"/>
                          <a:cs typeface="+mn-cs"/>
                        </a:rPr>
                        <a:t>9 mo</a:t>
                      </a:r>
                      <a:endParaRPr kumimoji="0" lang="en-PH" sz="1400" b="0" i="0" u="none" strike="noStrike" kern="1200" cap="none" spc="0" normalizeH="0" baseline="0" noProof="0" dirty="0">
                        <a:ln>
                          <a:noFill/>
                        </a:ln>
                        <a:solidFill>
                          <a:srgbClr val="262626"/>
                        </a:solidFill>
                        <a:effectLst/>
                        <a:uLnTx/>
                        <a:uFillTx/>
                        <a:latin typeface="Satoshi"/>
                        <a:ea typeface="+mn-ea"/>
                        <a:cs typeface="+mn-cs"/>
                      </a:endParaRPr>
                    </a:p>
                  </a:txBody>
                  <a:tcPr>
                    <a:lnT w="9525" cap="flat" cmpd="sng" algn="ctr">
                      <a:solidFill>
                        <a:schemeClr val="tx1">
                          <a:lumMod val="50000"/>
                          <a:lumOff val="50000"/>
                        </a:schemeClr>
                      </a:solidFill>
                      <a:prstDash val="sysDot"/>
                      <a:round/>
                      <a:headEnd type="none" w="med" len="med"/>
                      <a:tailEnd type="none" w="med" len="med"/>
                    </a:lnT>
                    <a:lnB w="9525" cap="flat" cmpd="sng" algn="ctr">
                      <a:solidFill>
                        <a:schemeClr val="tx1">
                          <a:lumMod val="50000"/>
                          <a:lumOff val="50000"/>
                        </a:schemeClr>
                      </a:solidFill>
                      <a:prstDash val="sysDot"/>
                      <a:round/>
                      <a:headEnd type="none" w="med" len="med"/>
                      <a:tailEnd type="none" w="med" len="med"/>
                    </a:lnB>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262626"/>
                          </a:solidFill>
                          <a:effectLst/>
                          <a:uLnTx/>
                          <a:uFillTx/>
                          <a:latin typeface="Satoshi"/>
                          <a:ea typeface="+mn-ea"/>
                          <a:cs typeface="+mn-cs"/>
                        </a:rPr>
                        <a:t>Med</a:t>
                      </a:r>
                      <a:endParaRPr kumimoji="0" lang="en-PH" sz="1400" b="0" i="0" u="none" strike="noStrike" kern="1200" cap="none" spc="0" normalizeH="0" baseline="0" noProof="0" dirty="0">
                        <a:ln>
                          <a:noFill/>
                        </a:ln>
                        <a:solidFill>
                          <a:srgbClr val="262626"/>
                        </a:solidFill>
                        <a:effectLst/>
                        <a:uLnTx/>
                        <a:uFillTx/>
                        <a:latin typeface="Satoshi"/>
                        <a:ea typeface="+mn-ea"/>
                        <a:cs typeface="+mn-cs"/>
                      </a:endParaRPr>
                    </a:p>
                  </a:txBody>
                  <a:tcPr>
                    <a:lnT w="9525" cap="flat" cmpd="sng" algn="ctr">
                      <a:solidFill>
                        <a:schemeClr val="tx1">
                          <a:lumMod val="50000"/>
                          <a:lumOff val="50000"/>
                        </a:schemeClr>
                      </a:solidFill>
                      <a:prstDash val="sysDot"/>
                      <a:round/>
                      <a:headEnd type="none" w="med" len="med"/>
                      <a:tailEnd type="none" w="med" len="med"/>
                    </a:lnT>
                    <a:lnB w="9525" cap="flat" cmpd="sng" algn="ctr">
                      <a:solidFill>
                        <a:schemeClr val="tx1">
                          <a:lumMod val="50000"/>
                          <a:lumOff val="50000"/>
                        </a:schemeClr>
                      </a:solidFill>
                      <a:prstDash val="sysDot"/>
                      <a:round/>
                      <a:headEnd type="none" w="med" len="med"/>
                      <a:tailEnd type="none" w="med" len="med"/>
                    </a:lnB>
                    <a:solidFill>
                      <a:schemeClr val="bg1">
                        <a:lumMod val="95000"/>
                      </a:schemeClr>
                    </a:solidFill>
                  </a:tcPr>
                </a:tc>
                <a:extLst>
                  <a:ext uri="{0D108BD9-81ED-4DB2-BD59-A6C34878D82A}">
                    <a16:rowId xmlns:a16="http://schemas.microsoft.com/office/drawing/2014/main" val="1749158550"/>
                  </a:ext>
                </a:extLst>
              </a:tr>
              <a:tr h="289376">
                <a:tc>
                  <a:txBody>
                    <a:bodyPr/>
                    <a:lstStyle/>
                    <a:p>
                      <a:r>
                        <a:rPr kumimoji="0" lang="en-PH" sz="1400" b="1" i="0" u="none" strike="noStrike" kern="1200" cap="none" spc="0" normalizeH="0" baseline="0" noProof="0" dirty="0">
                          <a:ln>
                            <a:noFill/>
                          </a:ln>
                          <a:solidFill>
                            <a:schemeClr val="tx1"/>
                          </a:solidFill>
                          <a:effectLst/>
                          <a:uLnTx/>
                          <a:uFillTx/>
                          <a:latin typeface="Satoshi"/>
                          <a:ea typeface="+mn-ea"/>
                          <a:cs typeface="+mn-cs"/>
                        </a:rPr>
                        <a:t>Quality</a:t>
                      </a:r>
                      <a:endParaRPr lang="en-PH" sz="1400" b="1" dirty="0">
                        <a:solidFill>
                          <a:schemeClr val="tx1"/>
                        </a:solidFill>
                      </a:endParaRPr>
                    </a:p>
                  </a:txBody>
                  <a:tcPr>
                    <a:lnT w="9525" cap="flat" cmpd="sng" algn="ctr">
                      <a:solidFill>
                        <a:schemeClr val="tx1">
                          <a:lumMod val="50000"/>
                          <a:lumOff val="50000"/>
                        </a:schemeClr>
                      </a:solidFill>
                      <a:prstDash val="sysDot"/>
                      <a:round/>
                      <a:headEnd type="none" w="med" len="med"/>
                      <a:tailEnd type="none" w="med" len="med"/>
                    </a:lnT>
                    <a:lnB w="9525" cap="flat" cmpd="sng" algn="ctr">
                      <a:noFill/>
                      <a:prstDash val="sysDot"/>
                      <a:round/>
                      <a:headEnd type="none" w="med" len="med"/>
                      <a:tailEnd type="none" w="med" len="med"/>
                    </a:lnB>
                    <a:solidFill>
                      <a:schemeClr val="accent1">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262626"/>
                          </a:solidFill>
                          <a:effectLst/>
                          <a:uLnTx/>
                          <a:uFillTx/>
                          <a:latin typeface="Satoshi"/>
                          <a:ea typeface="+mn-ea"/>
                          <a:cs typeface="+mn-cs"/>
                        </a:rPr>
                        <a:t>High</a:t>
                      </a:r>
                      <a:endParaRPr kumimoji="0" lang="en-PH" sz="1400" b="0" i="0" u="none" strike="noStrike" kern="1200" cap="none" spc="0" normalizeH="0" baseline="0" noProof="0" dirty="0">
                        <a:ln>
                          <a:noFill/>
                        </a:ln>
                        <a:solidFill>
                          <a:srgbClr val="262626"/>
                        </a:solidFill>
                        <a:effectLst/>
                        <a:uLnTx/>
                        <a:uFillTx/>
                        <a:latin typeface="Satoshi"/>
                        <a:ea typeface="+mn-ea"/>
                        <a:cs typeface="+mn-cs"/>
                      </a:endParaRPr>
                    </a:p>
                  </a:txBody>
                  <a:tcPr>
                    <a:lnT w="9525" cap="flat" cmpd="sng" algn="ctr">
                      <a:solidFill>
                        <a:schemeClr val="tx1">
                          <a:lumMod val="50000"/>
                          <a:lumOff val="50000"/>
                        </a:schemeClr>
                      </a:solidFill>
                      <a:prstDash val="sysDot"/>
                      <a:round/>
                      <a:headEnd type="none" w="med" len="med"/>
                      <a:tailEnd type="none" w="med" len="med"/>
                    </a:lnT>
                    <a:lnB w="9525" cap="flat" cmpd="sng" algn="ctr">
                      <a:noFill/>
                      <a:prstDash val="sysDot"/>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262626"/>
                          </a:solidFill>
                          <a:effectLst/>
                          <a:uLnTx/>
                          <a:uFillTx/>
                          <a:latin typeface="Satoshi"/>
                          <a:ea typeface="+mn-ea"/>
                          <a:cs typeface="+mn-cs"/>
                        </a:rPr>
                        <a:t>Low</a:t>
                      </a:r>
                      <a:endParaRPr kumimoji="0" lang="en-PH" sz="1400" b="0" i="0" u="none" strike="noStrike" kern="1200" cap="none" spc="0" normalizeH="0" baseline="0" noProof="0" dirty="0">
                        <a:ln>
                          <a:noFill/>
                        </a:ln>
                        <a:solidFill>
                          <a:srgbClr val="262626"/>
                        </a:solidFill>
                        <a:effectLst/>
                        <a:uLnTx/>
                        <a:uFillTx/>
                        <a:latin typeface="Satoshi"/>
                        <a:ea typeface="+mn-ea"/>
                        <a:cs typeface="+mn-cs"/>
                      </a:endParaRPr>
                    </a:p>
                  </a:txBody>
                  <a:tcPr>
                    <a:lnT w="9525" cap="flat" cmpd="sng" algn="ctr">
                      <a:solidFill>
                        <a:schemeClr val="tx1">
                          <a:lumMod val="50000"/>
                          <a:lumOff val="50000"/>
                        </a:schemeClr>
                      </a:solidFill>
                      <a:prstDash val="sysDot"/>
                      <a:round/>
                      <a:headEnd type="none" w="med" len="med"/>
                      <a:tailEnd type="none" w="med" len="med"/>
                    </a:lnT>
                    <a:lnB w="9525" cap="flat" cmpd="sng" algn="ctr">
                      <a:noFill/>
                      <a:prstDash val="sysDot"/>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262626"/>
                          </a:solidFill>
                          <a:effectLst/>
                          <a:uLnTx/>
                          <a:uFillTx/>
                          <a:latin typeface="Satoshi"/>
                          <a:ea typeface="+mn-ea"/>
                          <a:cs typeface="+mn-cs"/>
                        </a:rPr>
                        <a:t>6 mo</a:t>
                      </a:r>
                      <a:endParaRPr kumimoji="0" lang="en-PH" sz="1400" b="0" i="0" u="none" strike="noStrike" kern="1200" cap="none" spc="0" normalizeH="0" baseline="0" noProof="0" dirty="0">
                        <a:ln>
                          <a:noFill/>
                        </a:ln>
                        <a:solidFill>
                          <a:srgbClr val="262626"/>
                        </a:solidFill>
                        <a:effectLst/>
                        <a:uLnTx/>
                        <a:uFillTx/>
                        <a:latin typeface="Satoshi"/>
                        <a:ea typeface="+mn-ea"/>
                        <a:cs typeface="+mn-cs"/>
                      </a:endParaRPr>
                    </a:p>
                  </a:txBody>
                  <a:tcPr>
                    <a:lnT w="9525" cap="flat" cmpd="sng" algn="ctr">
                      <a:solidFill>
                        <a:schemeClr val="tx1">
                          <a:lumMod val="50000"/>
                          <a:lumOff val="50000"/>
                        </a:schemeClr>
                      </a:solidFill>
                      <a:prstDash val="sysDot"/>
                      <a:round/>
                      <a:headEnd type="none" w="med" len="med"/>
                      <a:tailEnd type="none" w="med" len="med"/>
                    </a:lnT>
                    <a:lnB w="9525" cap="flat" cmpd="sng" algn="ctr">
                      <a:noFill/>
                      <a:prstDash val="sysDot"/>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262626"/>
                          </a:solidFill>
                          <a:effectLst/>
                          <a:uLnTx/>
                          <a:uFillTx/>
                          <a:latin typeface="Satoshi"/>
                          <a:ea typeface="+mn-ea"/>
                          <a:cs typeface="+mn-cs"/>
                        </a:rPr>
                        <a:t>Low</a:t>
                      </a:r>
                      <a:endParaRPr kumimoji="0" lang="en-PH" sz="1400" b="0" i="0" u="none" strike="noStrike" kern="1200" cap="none" spc="0" normalizeH="0" baseline="0" noProof="0" dirty="0">
                        <a:ln>
                          <a:noFill/>
                        </a:ln>
                        <a:solidFill>
                          <a:srgbClr val="262626"/>
                        </a:solidFill>
                        <a:effectLst/>
                        <a:uLnTx/>
                        <a:uFillTx/>
                        <a:latin typeface="Satoshi"/>
                        <a:ea typeface="+mn-ea"/>
                        <a:cs typeface="+mn-cs"/>
                      </a:endParaRPr>
                    </a:p>
                  </a:txBody>
                  <a:tcPr>
                    <a:lnT w="9525" cap="flat" cmpd="sng" algn="ctr">
                      <a:solidFill>
                        <a:schemeClr val="tx1">
                          <a:lumMod val="50000"/>
                          <a:lumOff val="50000"/>
                        </a:schemeClr>
                      </a:solidFill>
                      <a:prstDash val="sysDot"/>
                      <a:round/>
                      <a:headEnd type="none" w="med" len="med"/>
                      <a:tailEnd type="none" w="med" len="med"/>
                    </a:lnT>
                    <a:lnB w="9525" cap="flat" cmpd="sng" algn="ctr">
                      <a:noFill/>
                      <a:prstDash val="sysDot"/>
                      <a:round/>
                      <a:headEnd type="none" w="med" len="med"/>
                      <a:tailEnd type="none" w="med" len="med"/>
                    </a:lnB>
                    <a:noFill/>
                  </a:tcPr>
                </a:tc>
                <a:extLst>
                  <a:ext uri="{0D108BD9-81ED-4DB2-BD59-A6C34878D82A}">
                    <a16:rowId xmlns:a16="http://schemas.microsoft.com/office/drawing/2014/main" val="2591262162"/>
                  </a:ext>
                </a:extLst>
              </a:tr>
            </a:tbl>
          </a:graphicData>
        </a:graphic>
      </p:graphicFrame>
      <p:sp>
        <p:nvSpPr>
          <p:cNvPr id="8" name="Rectangle 7">
            <a:extLst>
              <a:ext uri="{FF2B5EF4-FFF2-40B4-BE49-F238E27FC236}">
                <a16:creationId xmlns:a16="http://schemas.microsoft.com/office/drawing/2014/main" id="{BEA80ABC-FB78-4167-AE5E-46F22A9BB569}"/>
              </a:ext>
            </a:extLst>
          </p:cNvPr>
          <p:cNvSpPr/>
          <p:nvPr/>
        </p:nvSpPr>
        <p:spPr>
          <a:xfrm>
            <a:off x="294968" y="5287186"/>
            <a:ext cx="1595324" cy="480581"/>
          </a:xfrm>
          <a:prstGeom prst="rect">
            <a:avLst/>
          </a:prstGeom>
          <a:noFill/>
          <a:ln w="60325">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r"/>
            <a:r>
              <a:rPr lang="en-US" b="1" dirty="0">
                <a:solidFill>
                  <a:schemeClr val="accent1"/>
                </a:solidFill>
                <a:latin typeface="+mj-lt"/>
              </a:rPr>
              <a:t>Do first</a:t>
            </a:r>
            <a:endParaRPr lang="en-US" sz="3200" b="1" dirty="0">
              <a:solidFill>
                <a:schemeClr val="accent1"/>
              </a:solidFill>
              <a:latin typeface="+mj-lt"/>
            </a:endParaRPr>
          </a:p>
        </p:txBody>
      </p:sp>
      <p:sp>
        <p:nvSpPr>
          <p:cNvPr id="9" name="Rectangle 8">
            <a:extLst>
              <a:ext uri="{FF2B5EF4-FFF2-40B4-BE49-F238E27FC236}">
                <a16:creationId xmlns:a16="http://schemas.microsoft.com/office/drawing/2014/main" id="{F7ACAA59-B706-4D62-9EF1-1E3E7BAA75DB}"/>
              </a:ext>
            </a:extLst>
          </p:cNvPr>
          <p:cNvSpPr/>
          <p:nvPr/>
        </p:nvSpPr>
        <p:spPr>
          <a:xfrm>
            <a:off x="2033732" y="5117141"/>
            <a:ext cx="119533" cy="82067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sz="1600" dirty="0"/>
          </a:p>
        </p:txBody>
      </p:sp>
      <p:sp>
        <p:nvSpPr>
          <p:cNvPr id="10" name="TextBox 9">
            <a:extLst>
              <a:ext uri="{FF2B5EF4-FFF2-40B4-BE49-F238E27FC236}">
                <a16:creationId xmlns:a16="http://schemas.microsoft.com/office/drawing/2014/main" id="{ED0D096F-DA8F-4ED5-B662-BC21C9872F36}"/>
              </a:ext>
            </a:extLst>
          </p:cNvPr>
          <p:cNvSpPr txBox="1"/>
          <p:nvPr/>
        </p:nvSpPr>
        <p:spPr>
          <a:xfrm>
            <a:off x="2296704" y="5117141"/>
            <a:ext cx="9345809" cy="820669"/>
          </a:xfrm>
          <a:prstGeom prst="rect">
            <a:avLst/>
          </a:prstGeom>
          <a:noFill/>
        </p:spPr>
        <p:txBody>
          <a:bodyPr wrap="square" lIns="0" tIns="0" rIns="0" bIns="0" rtlCol="0" anchor="ctr">
            <a:normAutofit/>
          </a:bodyPr>
          <a:lstStyle/>
          <a:p>
            <a:r>
              <a:rPr lang="en-US" sz="1600" dirty="0"/>
              <a:t>Standard work and quality both score high impact for low effort with fast payback: our do-first moves. Flow delivers the largest prize but takes longer, so it starts now and compounds. Digital follows once the basics are stable enough to automate.</a:t>
            </a:r>
          </a:p>
        </p:txBody>
      </p:sp>
      <p:sp>
        <p:nvSpPr>
          <p:cNvPr id="11" name="Text Placeholder 19">
            <a:extLst>
              <a:ext uri="{FF2B5EF4-FFF2-40B4-BE49-F238E27FC236}">
                <a16:creationId xmlns:a16="http://schemas.microsoft.com/office/drawing/2014/main" id="{14B3A4F7-61A6-4AF2-A2E0-36EE4186BB5B}"/>
              </a:ext>
            </a:extLst>
          </p:cNvPr>
          <p:cNvSpPr txBox="1">
            <a:spLocks/>
          </p:cNvSpPr>
          <p:nvPr/>
        </p:nvSpPr>
        <p:spPr>
          <a:xfrm>
            <a:off x="2540457" y="1469536"/>
            <a:ext cx="7796980" cy="378389"/>
          </a:xfrm>
          <a:prstGeom prst="rect">
            <a:avLst/>
          </a:prstGeom>
        </p:spPr>
        <p:txBody>
          <a:bodyPr lIns="0" tIns="0" rIns="0" bIns="0" anchor="b">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2000" b="1" dirty="0"/>
              <a:t>Score</a:t>
            </a:r>
          </a:p>
        </p:txBody>
      </p:sp>
      <p:cxnSp>
        <p:nvCxnSpPr>
          <p:cNvPr id="12" name="Straight Connector 11">
            <a:extLst>
              <a:ext uri="{FF2B5EF4-FFF2-40B4-BE49-F238E27FC236}">
                <a16:creationId xmlns:a16="http://schemas.microsoft.com/office/drawing/2014/main" id="{63740825-5513-48D5-8D87-BA5F5525E3D2}"/>
              </a:ext>
            </a:extLst>
          </p:cNvPr>
          <p:cNvCxnSpPr>
            <a:cxnSpLocks/>
          </p:cNvCxnSpPr>
          <p:nvPr/>
        </p:nvCxnSpPr>
        <p:spPr>
          <a:xfrm>
            <a:off x="2540766" y="1977211"/>
            <a:ext cx="636970"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3" name="Slide Number Placeholder 2">
            <a:extLst>
              <a:ext uri="{FF2B5EF4-FFF2-40B4-BE49-F238E27FC236}">
                <a16:creationId xmlns:a16="http://schemas.microsoft.com/office/drawing/2014/main" id="{4369F752-A4CB-F6C5-3210-5ED894D1C535}"/>
              </a:ext>
            </a:extLst>
          </p:cNvPr>
          <p:cNvSpPr>
            <a:spLocks noGrp="1"/>
          </p:cNvSpPr>
          <p:nvPr>
            <p:ph type="sldNum" sz="quarter" idx="12"/>
          </p:nvPr>
        </p:nvSpPr>
        <p:spPr/>
        <p:txBody>
          <a:bodyPr/>
          <a:lstStyle/>
          <a:p>
            <a:fld id="{0643C082-6B26-4A67-AAC0-3138D6D4DA1D}" type="slidenum">
              <a:rPr lang="en-PH" smtClean="0"/>
              <a:t>27</a:t>
            </a:fld>
            <a:endParaRPr lang="en-PH" dirty="0"/>
          </a:p>
        </p:txBody>
      </p:sp>
      <p:sp>
        <p:nvSpPr>
          <p:cNvPr id="4" name="Footer Placeholder 3">
            <a:extLst>
              <a:ext uri="{FF2B5EF4-FFF2-40B4-BE49-F238E27FC236}">
                <a16:creationId xmlns:a16="http://schemas.microsoft.com/office/drawing/2014/main" id="{4F981E55-DA47-1D94-C571-EACD1AA7CD31}"/>
              </a:ext>
            </a:extLst>
          </p:cNvPr>
          <p:cNvSpPr>
            <a:spLocks noGrp="1"/>
          </p:cNvSpPr>
          <p:nvPr>
            <p:ph type="ftr" sz="quarter" idx="11"/>
          </p:nvPr>
        </p:nvSpPr>
        <p:spPr/>
        <p:txBody>
          <a:bodyPr/>
          <a:lstStyle/>
          <a:p>
            <a:endParaRPr lang="en-PH" dirty="0"/>
          </a:p>
        </p:txBody>
      </p:sp>
    </p:spTree>
    <p:extLst>
      <p:ext uri="{BB962C8B-B14F-4D97-AF65-F5344CB8AC3E}">
        <p14:creationId xmlns:p14="http://schemas.microsoft.com/office/powerpoint/2010/main" val="369160196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8FC3B90B-E537-4A0F-92CC-20E0EA43AD2F}"/>
              </a:ext>
            </a:extLst>
          </p:cNvPr>
          <p:cNvSpPr/>
          <p:nvPr/>
        </p:nvSpPr>
        <p:spPr>
          <a:xfrm>
            <a:off x="8406581" y="0"/>
            <a:ext cx="3785419"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18" name="Title 17">
            <a:extLst>
              <a:ext uri="{FF2B5EF4-FFF2-40B4-BE49-F238E27FC236}">
                <a16:creationId xmlns:a16="http://schemas.microsoft.com/office/drawing/2014/main" id="{B9F12395-35B5-4667-832A-764A07B1A338}"/>
              </a:ext>
            </a:extLst>
          </p:cNvPr>
          <p:cNvSpPr>
            <a:spLocks noGrp="1"/>
          </p:cNvSpPr>
          <p:nvPr>
            <p:ph type="title"/>
          </p:nvPr>
        </p:nvSpPr>
        <p:spPr>
          <a:xfrm>
            <a:off x="294968" y="365126"/>
            <a:ext cx="7531509" cy="578772"/>
          </a:xfrm>
        </p:spPr>
        <p:txBody>
          <a:bodyPr/>
          <a:lstStyle/>
          <a:p>
            <a:r>
              <a:rPr lang="en-US" dirty="0"/>
              <a:t>Initiative 1 - Standard Work</a:t>
            </a:r>
          </a:p>
        </p:txBody>
      </p:sp>
      <p:pic>
        <p:nvPicPr>
          <p:cNvPr id="3" name="Picture 2">
            <a:extLst>
              <a:ext uri="{FF2B5EF4-FFF2-40B4-BE49-F238E27FC236}">
                <a16:creationId xmlns:a16="http://schemas.microsoft.com/office/drawing/2014/main" id="{6C62E569-1073-4000-BD58-C4467D0040B8}"/>
              </a:ext>
            </a:extLst>
          </p:cNvPr>
          <p:cNvPicPr>
            <a:picLocks noChangeAspect="1"/>
          </p:cNvPicPr>
          <p:nvPr/>
        </p:nvPicPr>
        <p:blipFill>
          <a:blip r:embed="rId2">
            <a:extLst>
              <a:ext uri="{28A0092B-C50C-407E-A947-70E740481C1C}">
                <a14:useLocalDpi xmlns:a14="http://schemas.microsoft.com/office/drawing/2010/main" val="0"/>
              </a:ext>
            </a:extLst>
          </a:blip>
          <a:srcRect l="4880" r="4880"/>
          <a:stretch/>
        </p:blipFill>
        <p:spPr>
          <a:xfrm>
            <a:off x="5209243" y="1292596"/>
            <a:ext cx="6495928" cy="4797706"/>
          </a:xfrm>
          <a:custGeom>
            <a:avLst/>
            <a:gdLst>
              <a:gd name="connsiteX0" fmla="*/ 0 w 6701742"/>
              <a:gd name="connsiteY0" fmla="*/ 0 h 4949716"/>
              <a:gd name="connsiteX1" fmla="*/ 6701742 w 6701742"/>
              <a:gd name="connsiteY1" fmla="*/ 0 h 4949716"/>
              <a:gd name="connsiteX2" fmla="*/ 6701742 w 6701742"/>
              <a:gd name="connsiteY2" fmla="*/ 4949716 h 4949716"/>
              <a:gd name="connsiteX3" fmla="*/ 0 w 6701742"/>
              <a:gd name="connsiteY3" fmla="*/ 4949716 h 4949716"/>
            </a:gdLst>
            <a:ahLst/>
            <a:cxnLst>
              <a:cxn ang="0">
                <a:pos x="connsiteX0" y="connsiteY0"/>
              </a:cxn>
              <a:cxn ang="0">
                <a:pos x="connsiteX1" y="connsiteY1"/>
              </a:cxn>
              <a:cxn ang="0">
                <a:pos x="connsiteX2" y="connsiteY2"/>
              </a:cxn>
              <a:cxn ang="0">
                <a:pos x="connsiteX3" y="connsiteY3"/>
              </a:cxn>
            </a:cxnLst>
            <a:rect l="l" t="t" r="r" b="b"/>
            <a:pathLst>
              <a:path w="6701742" h="4949716">
                <a:moveTo>
                  <a:pt x="0" y="0"/>
                </a:moveTo>
                <a:lnTo>
                  <a:pt x="6701742" y="0"/>
                </a:lnTo>
                <a:lnTo>
                  <a:pt x="6701742" y="4949716"/>
                </a:lnTo>
                <a:lnTo>
                  <a:pt x="0" y="4949716"/>
                </a:lnTo>
                <a:close/>
              </a:path>
            </a:pathLst>
          </a:custGeom>
        </p:spPr>
      </p:pic>
      <p:sp>
        <p:nvSpPr>
          <p:cNvPr id="7" name="TextBox 6">
            <a:extLst>
              <a:ext uri="{FF2B5EF4-FFF2-40B4-BE49-F238E27FC236}">
                <a16:creationId xmlns:a16="http://schemas.microsoft.com/office/drawing/2014/main" id="{87F12C23-413B-42EF-8091-BC28A18F2D12}"/>
              </a:ext>
            </a:extLst>
          </p:cNvPr>
          <p:cNvSpPr txBox="1"/>
          <p:nvPr/>
        </p:nvSpPr>
        <p:spPr>
          <a:xfrm>
            <a:off x="294969" y="2401728"/>
            <a:ext cx="4323330" cy="2215991"/>
          </a:xfrm>
          <a:prstGeom prst="rect">
            <a:avLst/>
          </a:prstGeom>
          <a:noFill/>
        </p:spPr>
        <p:txBody>
          <a:bodyPr wrap="square" lIns="0" tIns="0" rIns="0" bIns="0" rtlCol="0">
            <a:spAutoFit/>
          </a:bodyPr>
          <a:lstStyle/>
          <a:p>
            <a:r>
              <a:rPr lang="en-US" dirty="0"/>
              <a:t>We document the single best known way to perform the most critical, most variable processes at each site, then build daily management around it: short stand-up huddles at visual boards, tiered escalation when targets are missed, and leader standard work that puts managers on the floor every day.</a:t>
            </a:r>
            <a:endParaRPr lang="en-PH" dirty="0"/>
          </a:p>
        </p:txBody>
      </p:sp>
      <p:sp>
        <p:nvSpPr>
          <p:cNvPr id="12" name="TextBox 11">
            <a:extLst>
              <a:ext uri="{FF2B5EF4-FFF2-40B4-BE49-F238E27FC236}">
                <a16:creationId xmlns:a16="http://schemas.microsoft.com/office/drawing/2014/main" id="{78EBA3C6-8186-4F1A-A83C-F8E13F412507}"/>
              </a:ext>
            </a:extLst>
          </p:cNvPr>
          <p:cNvSpPr txBox="1"/>
          <p:nvPr/>
        </p:nvSpPr>
        <p:spPr>
          <a:xfrm>
            <a:off x="294969" y="4954607"/>
            <a:ext cx="4323330" cy="830997"/>
          </a:xfrm>
          <a:prstGeom prst="rect">
            <a:avLst/>
          </a:prstGeom>
          <a:noFill/>
        </p:spPr>
        <p:txBody>
          <a:bodyPr wrap="square" lIns="0" tIns="0" rIns="0" bIns="0" rtlCol="0">
            <a:spAutoFit/>
          </a:bodyPr>
          <a:lstStyle/>
          <a:p>
            <a:r>
              <a:rPr lang="en-US" b="1" dirty="0">
                <a:solidFill>
                  <a:schemeClr val="accent1"/>
                </a:solidFill>
              </a:rPr>
              <a:t>Target: </a:t>
            </a:r>
            <a:r>
              <a:rPr lang="en-US" b="1" dirty="0"/>
              <a:t>Top twenty processes stabilized in six months, with output variation cut by half.</a:t>
            </a:r>
            <a:endParaRPr lang="en-PH" b="1" dirty="0"/>
          </a:p>
        </p:txBody>
      </p:sp>
      <p:sp>
        <p:nvSpPr>
          <p:cNvPr id="14" name="Text Placeholder 19">
            <a:extLst>
              <a:ext uri="{FF2B5EF4-FFF2-40B4-BE49-F238E27FC236}">
                <a16:creationId xmlns:a16="http://schemas.microsoft.com/office/drawing/2014/main" id="{AEB2EDA7-E553-40A1-867A-131552F6F403}"/>
              </a:ext>
            </a:extLst>
          </p:cNvPr>
          <p:cNvSpPr txBox="1">
            <a:spLocks/>
          </p:cNvSpPr>
          <p:nvPr/>
        </p:nvSpPr>
        <p:spPr>
          <a:xfrm>
            <a:off x="294968" y="1458384"/>
            <a:ext cx="7205427" cy="428858"/>
          </a:xfrm>
          <a:prstGeom prst="rect">
            <a:avLst/>
          </a:prstGeom>
        </p:spPr>
        <p:txBody>
          <a:bodyPr lIns="0" tIns="0" rIns="0" bIns="0" anchor="b">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2000" b="1" dirty="0"/>
              <a:t>Foundation</a:t>
            </a:r>
          </a:p>
        </p:txBody>
      </p:sp>
      <p:cxnSp>
        <p:nvCxnSpPr>
          <p:cNvPr id="15" name="Straight Connector 14">
            <a:extLst>
              <a:ext uri="{FF2B5EF4-FFF2-40B4-BE49-F238E27FC236}">
                <a16:creationId xmlns:a16="http://schemas.microsoft.com/office/drawing/2014/main" id="{A904B432-A3C8-4C34-9BCF-FD179B4C9689}"/>
              </a:ext>
            </a:extLst>
          </p:cNvPr>
          <p:cNvCxnSpPr>
            <a:cxnSpLocks/>
          </p:cNvCxnSpPr>
          <p:nvPr/>
        </p:nvCxnSpPr>
        <p:spPr>
          <a:xfrm>
            <a:off x="295277" y="2016527"/>
            <a:ext cx="588643"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 name="Slide Number Placeholder 1">
            <a:extLst>
              <a:ext uri="{FF2B5EF4-FFF2-40B4-BE49-F238E27FC236}">
                <a16:creationId xmlns:a16="http://schemas.microsoft.com/office/drawing/2014/main" id="{97C55A44-6617-B790-0511-2F174FFE6443}"/>
              </a:ext>
            </a:extLst>
          </p:cNvPr>
          <p:cNvSpPr>
            <a:spLocks noGrp="1"/>
          </p:cNvSpPr>
          <p:nvPr>
            <p:ph type="sldNum" sz="quarter" idx="12"/>
          </p:nvPr>
        </p:nvSpPr>
        <p:spPr/>
        <p:txBody>
          <a:bodyPr/>
          <a:lstStyle/>
          <a:p>
            <a:fld id="{0643C082-6B26-4A67-AAC0-3138D6D4DA1D}" type="slidenum">
              <a:rPr lang="en-PH" smtClean="0"/>
              <a:t>28</a:t>
            </a:fld>
            <a:endParaRPr lang="en-PH" dirty="0"/>
          </a:p>
        </p:txBody>
      </p:sp>
      <p:sp>
        <p:nvSpPr>
          <p:cNvPr id="4" name="Footer Placeholder 3">
            <a:extLst>
              <a:ext uri="{FF2B5EF4-FFF2-40B4-BE49-F238E27FC236}">
                <a16:creationId xmlns:a16="http://schemas.microsoft.com/office/drawing/2014/main" id="{2CB2825E-61BF-AA56-1760-F5F9FD1CC0B8}"/>
              </a:ext>
            </a:extLst>
          </p:cNvPr>
          <p:cNvSpPr>
            <a:spLocks noGrp="1"/>
          </p:cNvSpPr>
          <p:nvPr>
            <p:ph type="ftr" sz="quarter" idx="11"/>
          </p:nvPr>
        </p:nvSpPr>
        <p:spPr/>
        <p:txBody>
          <a:bodyPr/>
          <a:lstStyle/>
          <a:p>
            <a:endParaRPr lang="en-PH" dirty="0"/>
          </a:p>
        </p:txBody>
      </p:sp>
    </p:spTree>
    <p:extLst>
      <p:ext uri="{BB962C8B-B14F-4D97-AF65-F5344CB8AC3E}">
        <p14:creationId xmlns:p14="http://schemas.microsoft.com/office/powerpoint/2010/main" val="256818454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DFB6BC-F38F-4F58-AC8A-0B46C7DC6348}"/>
              </a:ext>
            </a:extLst>
          </p:cNvPr>
          <p:cNvSpPr>
            <a:spLocks noGrp="1"/>
          </p:cNvSpPr>
          <p:nvPr>
            <p:ph type="title"/>
          </p:nvPr>
        </p:nvSpPr>
        <p:spPr/>
        <p:txBody>
          <a:bodyPr/>
          <a:lstStyle/>
          <a:p>
            <a:r>
              <a:rPr lang="en-US" dirty="0"/>
              <a:t>Initiative 2 - Flow &amp; Speed</a:t>
            </a:r>
          </a:p>
        </p:txBody>
      </p:sp>
      <p:graphicFrame>
        <p:nvGraphicFramePr>
          <p:cNvPr id="5" name="Chart 4">
            <a:extLst>
              <a:ext uri="{FF2B5EF4-FFF2-40B4-BE49-F238E27FC236}">
                <a16:creationId xmlns:a16="http://schemas.microsoft.com/office/drawing/2014/main" id="{7EBA3F51-7339-4D9A-8163-0230ACE090B5}"/>
              </a:ext>
            </a:extLst>
          </p:cNvPr>
          <p:cNvGraphicFramePr/>
          <p:nvPr>
            <p:extLst>
              <p:ext uri="{D42A27DB-BD31-4B8C-83A1-F6EECF244321}">
                <p14:modId xmlns:p14="http://schemas.microsoft.com/office/powerpoint/2010/main" val="2290873137"/>
              </p:ext>
            </p:extLst>
          </p:nvPr>
        </p:nvGraphicFramePr>
        <p:xfrm>
          <a:off x="4826000" y="2303365"/>
          <a:ext cx="6953941" cy="2772879"/>
        </p:xfrm>
        <a:graphic>
          <a:graphicData uri="http://schemas.openxmlformats.org/drawingml/2006/chart">
            <c:chart xmlns:c="http://schemas.openxmlformats.org/drawingml/2006/chart" xmlns:r="http://schemas.openxmlformats.org/officeDocument/2006/relationships" r:id="rId2"/>
          </a:graphicData>
        </a:graphic>
      </p:graphicFrame>
      <p:sp>
        <p:nvSpPr>
          <p:cNvPr id="6" name="TextBox 5">
            <a:extLst>
              <a:ext uri="{FF2B5EF4-FFF2-40B4-BE49-F238E27FC236}">
                <a16:creationId xmlns:a16="http://schemas.microsoft.com/office/drawing/2014/main" id="{E29C95CE-4191-451D-A2C1-FAE7D9AC9993}"/>
              </a:ext>
            </a:extLst>
          </p:cNvPr>
          <p:cNvSpPr txBox="1"/>
          <p:nvPr/>
        </p:nvSpPr>
        <p:spPr>
          <a:xfrm>
            <a:off x="294969" y="2303365"/>
            <a:ext cx="3880792" cy="1818934"/>
          </a:xfrm>
          <a:prstGeom prst="rect">
            <a:avLst/>
          </a:prstGeom>
          <a:noFill/>
        </p:spPr>
        <p:txBody>
          <a:bodyPr wrap="square" lIns="0" tIns="0" rIns="0" bIns="0" rtlCol="0">
            <a:normAutofit/>
          </a:bodyPr>
          <a:lstStyle/>
          <a:p>
            <a:r>
              <a:rPr lang="en-US" dirty="0"/>
              <a:t>By attacking changeovers, batch sizes, and the queues between steps, we shorten lead time and unlock capacity hiding inside the current process, capacity we would otherwise pay capital to add.</a:t>
            </a:r>
          </a:p>
        </p:txBody>
      </p:sp>
      <p:grpSp>
        <p:nvGrpSpPr>
          <p:cNvPr id="27" name="Group 26">
            <a:extLst>
              <a:ext uri="{FF2B5EF4-FFF2-40B4-BE49-F238E27FC236}">
                <a16:creationId xmlns:a16="http://schemas.microsoft.com/office/drawing/2014/main" id="{7D006DAD-27CA-4D00-B082-1F78BDD6A8E2}"/>
              </a:ext>
            </a:extLst>
          </p:cNvPr>
          <p:cNvGrpSpPr/>
          <p:nvPr/>
        </p:nvGrpSpPr>
        <p:grpSpPr>
          <a:xfrm>
            <a:off x="1504710" y="4637462"/>
            <a:ext cx="2500132" cy="1128053"/>
            <a:chOff x="1683156" y="4670542"/>
            <a:chExt cx="2492604" cy="1128053"/>
          </a:xfrm>
        </p:grpSpPr>
        <p:sp>
          <p:nvSpPr>
            <p:cNvPr id="14" name="TextBox 13">
              <a:extLst>
                <a:ext uri="{FF2B5EF4-FFF2-40B4-BE49-F238E27FC236}">
                  <a16:creationId xmlns:a16="http://schemas.microsoft.com/office/drawing/2014/main" id="{32BC0B9F-0267-4667-8159-65BF73B03A37}"/>
                </a:ext>
              </a:extLst>
            </p:cNvPr>
            <p:cNvSpPr txBox="1"/>
            <p:nvPr/>
          </p:nvSpPr>
          <p:spPr>
            <a:xfrm>
              <a:off x="1683156" y="4992294"/>
              <a:ext cx="2492604" cy="806301"/>
            </a:xfrm>
            <a:prstGeom prst="rect">
              <a:avLst/>
            </a:prstGeom>
            <a:noFill/>
          </p:spPr>
          <p:txBody>
            <a:bodyPr wrap="square" lIns="0" tIns="0" rIns="0" bIns="0" rtlCol="0">
              <a:noAutofit/>
            </a:bodyPr>
            <a:lstStyle/>
            <a:p>
              <a:r>
                <a:rPr lang="en-US" dirty="0"/>
                <a:t>Lead time is the clearest single measure of operational health.</a:t>
              </a:r>
              <a:endParaRPr lang="en-PH" dirty="0"/>
            </a:p>
          </p:txBody>
        </p:sp>
        <p:sp>
          <p:nvSpPr>
            <p:cNvPr id="15" name="TextBox 14">
              <a:extLst>
                <a:ext uri="{FF2B5EF4-FFF2-40B4-BE49-F238E27FC236}">
                  <a16:creationId xmlns:a16="http://schemas.microsoft.com/office/drawing/2014/main" id="{9648BF6F-5BD2-414F-9830-FE6C83791295}"/>
                </a:ext>
              </a:extLst>
            </p:cNvPr>
            <p:cNvSpPr txBox="1"/>
            <p:nvPr/>
          </p:nvSpPr>
          <p:spPr>
            <a:xfrm>
              <a:off x="1683156" y="4670542"/>
              <a:ext cx="2467763" cy="235155"/>
            </a:xfrm>
            <a:prstGeom prst="rect">
              <a:avLst/>
            </a:prstGeom>
            <a:noFill/>
          </p:spPr>
          <p:txBody>
            <a:bodyPr wrap="square" lIns="0" tIns="0" rIns="0" bIns="0" rtlCol="0">
              <a:normAutofit fontScale="92500" lnSpcReduction="10000"/>
            </a:bodyPr>
            <a:lstStyle/>
            <a:p>
              <a:r>
                <a:rPr lang="en-US" b="1" dirty="0"/>
                <a:t>Cycle time</a:t>
              </a:r>
              <a:endParaRPr lang="en-PH" b="1" dirty="0"/>
            </a:p>
          </p:txBody>
        </p:sp>
      </p:grpSp>
      <p:sp>
        <p:nvSpPr>
          <p:cNvPr id="16" name="TextBox 15">
            <a:extLst>
              <a:ext uri="{FF2B5EF4-FFF2-40B4-BE49-F238E27FC236}">
                <a16:creationId xmlns:a16="http://schemas.microsoft.com/office/drawing/2014/main" id="{35330022-4DF9-42DD-AE37-33695057C4EB}"/>
              </a:ext>
            </a:extLst>
          </p:cNvPr>
          <p:cNvSpPr txBox="1"/>
          <p:nvPr/>
        </p:nvSpPr>
        <p:spPr>
          <a:xfrm>
            <a:off x="4941694" y="5148351"/>
            <a:ext cx="6690608" cy="806301"/>
          </a:xfrm>
          <a:prstGeom prst="rect">
            <a:avLst/>
          </a:prstGeom>
          <a:noFill/>
        </p:spPr>
        <p:txBody>
          <a:bodyPr wrap="square" lIns="0" tIns="0" rIns="0" bIns="0" rtlCol="0">
            <a:normAutofit/>
          </a:bodyPr>
          <a:lstStyle/>
          <a:p>
            <a:r>
              <a:rPr lang="en-US" b="1" dirty="0">
                <a:solidFill>
                  <a:schemeClr val="accent1"/>
                </a:solidFill>
              </a:rPr>
              <a:t>Pilot lines already show thirty to forty percent lead-time reductions with no new equipment, just disciplined flow.</a:t>
            </a:r>
          </a:p>
        </p:txBody>
      </p:sp>
      <p:sp>
        <p:nvSpPr>
          <p:cNvPr id="17" name="Text Placeholder 19">
            <a:extLst>
              <a:ext uri="{FF2B5EF4-FFF2-40B4-BE49-F238E27FC236}">
                <a16:creationId xmlns:a16="http://schemas.microsoft.com/office/drawing/2014/main" id="{1ECC6A91-F154-4D21-988D-69D8E757C175}"/>
              </a:ext>
            </a:extLst>
          </p:cNvPr>
          <p:cNvSpPr txBox="1">
            <a:spLocks/>
          </p:cNvSpPr>
          <p:nvPr/>
        </p:nvSpPr>
        <p:spPr>
          <a:xfrm>
            <a:off x="294968" y="1527409"/>
            <a:ext cx="3880792" cy="378389"/>
          </a:xfrm>
          <a:prstGeom prst="rect">
            <a:avLst/>
          </a:prstGeom>
        </p:spPr>
        <p:txBody>
          <a:bodyPr lIns="0" tIns="0" rIns="0" bIns="0" anchor="b">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2000" b="1" dirty="0"/>
              <a:t>Before</a:t>
            </a:r>
          </a:p>
        </p:txBody>
      </p:sp>
      <p:cxnSp>
        <p:nvCxnSpPr>
          <p:cNvPr id="18" name="Straight Connector 17">
            <a:extLst>
              <a:ext uri="{FF2B5EF4-FFF2-40B4-BE49-F238E27FC236}">
                <a16:creationId xmlns:a16="http://schemas.microsoft.com/office/drawing/2014/main" id="{1E3A34B3-3FF2-42A5-A255-8A6527890A36}"/>
              </a:ext>
            </a:extLst>
          </p:cNvPr>
          <p:cNvCxnSpPr>
            <a:cxnSpLocks/>
          </p:cNvCxnSpPr>
          <p:nvPr/>
        </p:nvCxnSpPr>
        <p:spPr>
          <a:xfrm>
            <a:off x="295277" y="2035084"/>
            <a:ext cx="636970"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9" name="Text Placeholder 19">
            <a:extLst>
              <a:ext uri="{FF2B5EF4-FFF2-40B4-BE49-F238E27FC236}">
                <a16:creationId xmlns:a16="http://schemas.microsoft.com/office/drawing/2014/main" id="{AC155F7D-626F-4328-86C6-C3B0BC41A03E}"/>
              </a:ext>
            </a:extLst>
          </p:cNvPr>
          <p:cNvSpPr txBox="1">
            <a:spLocks/>
          </p:cNvSpPr>
          <p:nvPr/>
        </p:nvSpPr>
        <p:spPr>
          <a:xfrm>
            <a:off x="4826000" y="1527409"/>
            <a:ext cx="7071032" cy="378389"/>
          </a:xfrm>
          <a:prstGeom prst="rect">
            <a:avLst/>
          </a:prstGeom>
        </p:spPr>
        <p:txBody>
          <a:bodyPr lIns="0" tIns="0" rIns="0" bIns="0" anchor="b">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2000" b="1" dirty="0"/>
              <a:t>After</a:t>
            </a:r>
          </a:p>
        </p:txBody>
      </p:sp>
      <p:cxnSp>
        <p:nvCxnSpPr>
          <p:cNvPr id="20" name="Straight Connector 19">
            <a:extLst>
              <a:ext uri="{FF2B5EF4-FFF2-40B4-BE49-F238E27FC236}">
                <a16:creationId xmlns:a16="http://schemas.microsoft.com/office/drawing/2014/main" id="{D9D7D5EA-9E6E-47E7-8B2B-E63C5ECBA492}"/>
              </a:ext>
            </a:extLst>
          </p:cNvPr>
          <p:cNvCxnSpPr>
            <a:cxnSpLocks/>
          </p:cNvCxnSpPr>
          <p:nvPr/>
        </p:nvCxnSpPr>
        <p:spPr>
          <a:xfrm>
            <a:off x="4826000" y="2035084"/>
            <a:ext cx="636970"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1" name="Oval 20">
            <a:extLst>
              <a:ext uri="{FF2B5EF4-FFF2-40B4-BE49-F238E27FC236}">
                <a16:creationId xmlns:a16="http://schemas.microsoft.com/office/drawing/2014/main" id="{645B83FE-73F6-49D9-9F60-7C67845526E4}"/>
              </a:ext>
            </a:extLst>
          </p:cNvPr>
          <p:cNvSpPr/>
          <p:nvPr/>
        </p:nvSpPr>
        <p:spPr>
          <a:xfrm>
            <a:off x="294969" y="4713728"/>
            <a:ext cx="943724" cy="943724"/>
          </a:xfrm>
          <a:prstGeom prst="ellipse">
            <a:avLst/>
          </a:prstGeom>
          <a:solidFill>
            <a:schemeClr val="bg1"/>
          </a:solid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effectLst>
                <a:outerShdw blurRad="38100" dist="38100" dir="2700000" algn="tl">
                  <a:srgbClr val="000000">
                    <a:alpha val="43137"/>
                  </a:srgbClr>
                </a:outerShdw>
              </a:effectLst>
            </a:endParaRPr>
          </a:p>
        </p:txBody>
      </p:sp>
      <p:sp>
        <p:nvSpPr>
          <p:cNvPr id="22" name="Oval 21">
            <a:extLst>
              <a:ext uri="{FF2B5EF4-FFF2-40B4-BE49-F238E27FC236}">
                <a16:creationId xmlns:a16="http://schemas.microsoft.com/office/drawing/2014/main" id="{66288063-D628-45E2-BCE5-4C73D0F3171D}"/>
              </a:ext>
            </a:extLst>
          </p:cNvPr>
          <p:cNvSpPr/>
          <p:nvPr/>
        </p:nvSpPr>
        <p:spPr>
          <a:xfrm>
            <a:off x="338352" y="4745525"/>
            <a:ext cx="943724" cy="943724"/>
          </a:xfrm>
          <a:prstGeom prst="ellipse">
            <a:avLst/>
          </a:prstGeom>
          <a:gradFill flip="none" rotWithShape="1">
            <a:gsLst>
              <a:gs pos="0">
                <a:schemeClr val="accent1"/>
              </a:gs>
              <a:gs pos="100000">
                <a:schemeClr val="accent2"/>
              </a:gs>
            </a:gsLst>
            <a:lin ang="8100000" scaled="1"/>
            <a:tileRect/>
          </a:gradFill>
          <a:ln w="285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grpSp>
        <p:nvGrpSpPr>
          <p:cNvPr id="23" name="Group 22">
            <a:extLst>
              <a:ext uri="{FF2B5EF4-FFF2-40B4-BE49-F238E27FC236}">
                <a16:creationId xmlns:a16="http://schemas.microsoft.com/office/drawing/2014/main" id="{B9A924DB-60CB-4128-B16A-C1B84AF982E8}"/>
              </a:ext>
            </a:extLst>
          </p:cNvPr>
          <p:cNvGrpSpPr/>
          <p:nvPr/>
        </p:nvGrpSpPr>
        <p:grpSpPr>
          <a:xfrm>
            <a:off x="502641" y="4903792"/>
            <a:ext cx="615146" cy="614638"/>
            <a:chOff x="4308995" y="4907280"/>
            <a:chExt cx="914400" cy="914400"/>
          </a:xfrm>
          <a:solidFill>
            <a:schemeClr val="bg1"/>
          </a:solidFill>
        </p:grpSpPr>
        <p:sp>
          <p:nvSpPr>
            <p:cNvPr id="28" name="Google Shape;760;p8"/>
            <p:cNvSpPr/>
            <p:nvPr/>
          </p:nvSpPr>
          <p:spPr>
            <a:xfrm>
              <a:off x="4308995" y="4907280"/>
              <a:ext cx="914400" cy="914400"/>
            </a:xfrm>
            <a:custGeom>
              <a:avLst/>
              <a:gdLst/>
              <a:ahLst/>
              <a:cxnLst/>
              <a:rect l="l" t="t" r="r" b="b"/>
              <a:pathLst>
                <a:path w="10000" h="10000" extrusionOk="0">
                  <a:moveTo>
                    <a:pt x="5513" y="5000"/>
                  </a:moveTo>
                  <a:lnTo>
                    <a:pt x="5513" y="5019"/>
                  </a:lnTo>
                  <a:lnTo>
                    <a:pt x="5512" y="5038"/>
                  </a:lnTo>
                  <a:lnTo>
                    <a:pt x="5510" y="5058"/>
                  </a:lnTo>
                  <a:lnTo>
                    <a:pt x="5507" y="5077"/>
                  </a:lnTo>
                  <a:lnTo>
                    <a:pt x="5504" y="5096"/>
                  </a:lnTo>
                  <a:lnTo>
                    <a:pt x="5500" y="5114"/>
                  </a:lnTo>
                  <a:lnTo>
                    <a:pt x="5496" y="5133"/>
                  </a:lnTo>
                  <a:lnTo>
                    <a:pt x="5491" y="5151"/>
                  </a:lnTo>
                  <a:lnTo>
                    <a:pt x="5485" y="5170"/>
                  </a:lnTo>
                  <a:lnTo>
                    <a:pt x="5478" y="5188"/>
                  </a:lnTo>
                  <a:lnTo>
                    <a:pt x="5471" y="5205"/>
                  </a:lnTo>
                  <a:lnTo>
                    <a:pt x="5463" y="5223"/>
                  </a:lnTo>
                  <a:lnTo>
                    <a:pt x="5454" y="5240"/>
                  </a:lnTo>
                  <a:lnTo>
                    <a:pt x="5445" y="5257"/>
                  </a:lnTo>
                  <a:lnTo>
                    <a:pt x="5435" y="5273"/>
                  </a:lnTo>
                  <a:lnTo>
                    <a:pt x="5424" y="5290"/>
                  </a:lnTo>
                  <a:lnTo>
                    <a:pt x="5413" y="5305"/>
                  </a:lnTo>
                  <a:lnTo>
                    <a:pt x="5401" y="5320"/>
                  </a:lnTo>
                  <a:lnTo>
                    <a:pt x="5389" y="5335"/>
                  </a:lnTo>
                  <a:lnTo>
                    <a:pt x="5376" y="5349"/>
                  </a:lnTo>
                  <a:lnTo>
                    <a:pt x="5363" y="5363"/>
                  </a:lnTo>
                  <a:lnTo>
                    <a:pt x="5349" y="5376"/>
                  </a:lnTo>
                  <a:lnTo>
                    <a:pt x="5335" y="5389"/>
                  </a:lnTo>
                  <a:lnTo>
                    <a:pt x="5320" y="5401"/>
                  </a:lnTo>
                  <a:lnTo>
                    <a:pt x="5305" y="5413"/>
                  </a:lnTo>
                  <a:lnTo>
                    <a:pt x="5290" y="5424"/>
                  </a:lnTo>
                  <a:lnTo>
                    <a:pt x="5273" y="5435"/>
                  </a:lnTo>
                  <a:lnTo>
                    <a:pt x="5257" y="5445"/>
                  </a:lnTo>
                  <a:lnTo>
                    <a:pt x="5240" y="5454"/>
                  </a:lnTo>
                  <a:lnTo>
                    <a:pt x="5223" y="5463"/>
                  </a:lnTo>
                  <a:lnTo>
                    <a:pt x="5205" y="5471"/>
                  </a:lnTo>
                  <a:lnTo>
                    <a:pt x="5188" y="5478"/>
                  </a:lnTo>
                  <a:lnTo>
                    <a:pt x="5170" y="5485"/>
                  </a:lnTo>
                  <a:lnTo>
                    <a:pt x="5151" y="5491"/>
                  </a:lnTo>
                  <a:lnTo>
                    <a:pt x="5133" y="5496"/>
                  </a:lnTo>
                  <a:lnTo>
                    <a:pt x="5114" y="5500"/>
                  </a:lnTo>
                  <a:lnTo>
                    <a:pt x="5096" y="5504"/>
                  </a:lnTo>
                  <a:lnTo>
                    <a:pt x="5077" y="5507"/>
                  </a:lnTo>
                  <a:lnTo>
                    <a:pt x="5058" y="5510"/>
                  </a:lnTo>
                  <a:lnTo>
                    <a:pt x="5038" y="5512"/>
                  </a:lnTo>
                  <a:lnTo>
                    <a:pt x="5019" y="5513"/>
                  </a:lnTo>
                  <a:lnTo>
                    <a:pt x="5000" y="5513"/>
                  </a:lnTo>
                  <a:lnTo>
                    <a:pt x="4981" y="5513"/>
                  </a:lnTo>
                  <a:lnTo>
                    <a:pt x="4962" y="5512"/>
                  </a:lnTo>
                  <a:lnTo>
                    <a:pt x="4942" y="5510"/>
                  </a:lnTo>
                  <a:lnTo>
                    <a:pt x="4923" y="5507"/>
                  </a:lnTo>
                  <a:lnTo>
                    <a:pt x="4904" y="5504"/>
                  </a:lnTo>
                  <a:lnTo>
                    <a:pt x="4886" y="5500"/>
                  </a:lnTo>
                  <a:lnTo>
                    <a:pt x="4867" y="5496"/>
                  </a:lnTo>
                  <a:lnTo>
                    <a:pt x="4849" y="5491"/>
                  </a:lnTo>
                  <a:lnTo>
                    <a:pt x="4830" y="5485"/>
                  </a:lnTo>
                  <a:lnTo>
                    <a:pt x="4812" y="5478"/>
                  </a:lnTo>
                  <a:lnTo>
                    <a:pt x="4795" y="5471"/>
                  </a:lnTo>
                  <a:lnTo>
                    <a:pt x="4777" y="5463"/>
                  </a:lnTo>
                  <a:lnTo>
                    <a:pt x="4760" y="5454"/>
                  </a:lnTo>
                  <a:lnTo>
                    <a:pt x="4743" y="5445"/>
                  </a:lnTo>
                  <a:lnTo>
                    <a:pt x="4727" y="5435"/>
                  </a:lnTo>
                  <a:lnTo>
                    <a:pt x="4710" y="5424"/>
                  </a:lnTo>
                  <a:lnTo>
                    <a:pt x="4695" y="5413"/>
                  </a:lnTo>
                  <a:lnTo>
                    <a:pt x="4680" y="5401"/>
                  </a:lnTo>
                  <a:lnTo>
                    <a:pt x="4665" y="5389"/>
                  </a:lnTo>
                  <a:lnTo>
                    <a:pt x="4651" y="5376"/>
                  </a:lnTo>
                  <a:lnTo>
                    <a:pt x="4637" y="5363"/>
                  </a:lnTo>
                  <a:lnTo>
                    <a:pt x="4624" y="5349"/>
                  </a:lnTo>
                  <a:lnTo>
                    <a:pt x="4611" y="5335"/>
                  </a:lnTo>
                  <a:lnTo>
                    <a:pt x="4599" y="5320"/>
                  </a:lnTo>
                  <a:lnTo>
                    <a:pt x="4587" y="5305"/>
                  </a:lnTo>
                  <a:lnTo>
                    <a:pt x="4576" y="5290"/>
                  </a:lnTo>
                  <a:lnTo>
                    <a:pt x="4565" y="5273"/>
                  </a:lnTo>
                  <a:lnTo>
                    <a:pt x="4555" y="5257"/>
                  </a:lnTo>
                  <a:lnTo>
                    <a:pt x="4546" y="5240"/>
                  </a:lnTo>
                  <a:lnTo>
                    <a:pt x="4537" y="5223"/>
                  </a:lnTo>
                  <a:lnTo>
                    <a:pt x="4529" y="5205"/>
                  </a:lnTo>
                  <a:lnTo>
                    <a:pt x="4522" y="5188"/>
                  </a:lnTo>
                  <a:lnTo>
                    <a:pt x="4515" y="5170"/>
                  </a:lnTo>
                  <a:lnTo>
                    <a:pt x="4509" y="5151"/>
                  </a:lnTo>
                  <a:lnTo>
                    <a:pt x="4504" y="5133"/>
                  </a:lnTo>
                  <a:lnTo>
                    <a:pt x="4500" y="5114"/>
                  </a:lnTo>
                  <a:lnTo>
                    <a:pt x="4496" y="5096"/>
                  </a:lnTo>
                  <a:lnTo>
                    <a:pt x="4493" y="5077"/>
                  </a:lnTo>
                  <a:lnTo>
                    <a:pt x="4490" y="5058"/>
                  </a:lnTo>
                  <a:lnTo>
                    <a:pt x="4488" y="5038"/>
                  </a:lnTo>
                  <a:lnTo>
                    <a:pt x="4487" y="5019"/>
                  </a:lnTo>
                  <a:lnTo>
                    <a:pt x="4487" y="5000"/>
                  </a:lnTo>
                  <a:lnTo>
                    <a:pt x="4487" y="4981"/>
                  </a:lnTo>
                  <a:lnTo>
                    <a:pt x="4488" y="4962"/>
                  </a:lnTo>
                  <a:lnTo>
                    <a:pt x="4490" y="4942"/>
                  </a:lnTo>
                  <a:lnTo>
                    <a:pt x="4493" y="4923"/>
                  </a:lnTo>
                  <a:lnTo>
                    <a:pt x="4496" y="4904"/>
                  </a:lnTo>
                  <a:lnTo>
                    <a:pt x="4500" y="4886"/>
                  </a:lnTo>
                  <a:lnTo>
                    <a:pt x="4504" y="4867"/>
                  </a:lnTo>
                  <a:lnTo>
                    <a:pt x="4509" y="4849"/>
                  </a:lnTo>
                  <a:lnTo>
                    <a:pt x="4515" y="4830"/>
                  </a:lnTo>
                  <a:lnTo>
                    <a:pt x="4522" y="4812"/>
                  </a:lnTo>
                  <a:lnTo>
                    <a:pt x="4529" y="4795"/>
                  </a:lnTo>
                  <a:lnTo>
                    <a:pt x="4537" y="4777"/>
                  </a:lnTo>
                  <a:lnTo>
                    <a:pt x="4546" y="4760"/>
                  </a:lnTo>
                  <a:lnTo>
                    <a:pt x="4555" y="4743"/>
                  </a:lnTo>
                  <a:lnTo>
                    <a:pt x="4565" y="4727"/>
                  </a:lnTo>
                  <a:lnTo>
                    <a:pt x="4576" y="4710"/>
                  </a:lnTo>
                  <a:lnTo>
                    <a:pt x="4587" y="4695"/>
                  </a:lnTo>
                  <a:lnTo>
                    <a:pt x="4599" y="4680"/>
                  </a:lnTo>
                  <a:lnTo>
                    <a:pt x="4611" y="4665"/>
                  </a:lnTo>
                  <a:lnTo>
                    <a:pt x="4624" y="4651"/>
                  </a:lnTo>
                  <a:lnTo>
                    <a:pt x="4637" y="4637"/>
                  </a:lnTo>
                  <a:lnTo>
                    <a:pt x="4651" y="4624"/>
                  </a:lnTo>
                  <a:lnTo>
                    <a:pt x="4665" y="4611"/>
                  </a:lnTo>
                  <a:lnTo>
                    <a:pt x="4680" y="4599"/>
                  </a:lnTo>
                  <a:lnTo>
                    <a:pt x="4695" y="4587"/>
                  </a:lnTo>
                  <a:lnTo>
                    <a:pt x="4710" y="4576"/>
                  </a:lnTo>
                  <a:lnTo>
                    <a:pt x="4727" y="4565"/>
                  </a:lnTo>
                  <a:lnTo>
                    <a:pt x="4743" y="4555"/>
                  </a:lnTo>
                  <a:lnTo>
                    <a:pt x="4760" y="4546"/>
                  </a:lnTo>
                  <a:lnTo>
                    <a:pt x="4777" y="4537"/>
                  </a:lnTo>
                  <a:lnTo>
                    <a:pt x="4795" y="4529"/>
                  </a:lnTo>
                  <a:lnTo>
                    <a:pt x="4812" y="4522"/>
                  </a:lnTo>
                  <a:lnTo>
                    <a:pt x="4830" y="4515"/>
                  </a:lnTo>
                  <a:lnTo>
                    <a:pt x="4849" y="4509"/>
                  </a:lnTo>
                  <a:lnTo>
                    <a:pt x="4867" y="4504"/>
                  </a:lnTo>
                  <a:lnTo>
                    <a:pt x="4886" y="4500"/>
                  </a:lnTo>
                  <a:lnTo>
                    <a:pt x="4904" y="4496"/>
                  </a:lnTo>
                  <a:lnTo>
                    <a:pt x="4923" y="4493"/>
                  </a:lnTo>
                  <a:lnTo>
                    <a:pt x="4942" y="4490"/>
                  </a:lnTo>
                  <a:lnTo>
                    <a:pt x="4962" y="4488"/>
                  </a:lnTo>
                  <a:lnTo>
                    <a:pt x="4981" y="4487"/>
                  </a:lnTo>
                  <a:lnTo>
                    <a:pt x="5000" y="4487"/>
                  </a:lnTo>
                  <a:lnTo>
                    <a:pt x="5019" y="4487"/>
                  </a:lnTo>
                  <a:lnTo>
                    <a:pt x="5038" y="4488"/>
                  </a:lnTo>
                  <a:lnTo>
                    <a:pt x="5058" y="4490"/>
                  </a:lnTo>
                  <a:lnTo>
                    <a:pt x="5077" y="4493"/>
                  </a:lnTo>
                  <a:lnTo>
                    <a:pt x="5096" y="4496"/>
                  </a:lnTo>
                  <a:lnTo>
                    <a:pt x="5114" y="4500"/>
                  </a:lnTo>
                  <a:lnTo>
                    <a:pt x="5133" y="4504"/>
                  </a:lnTo>
                  <a:lnTo>
                    <a:pt x="5151" y="4509"/>
                  </a:lnTo>
                  <a:lnTo>
                    <a:pt x="5170" y="4515"/>
                  </a:lnTo>
                  <a:lnTo>
                    <a:pt x="5188" y="4522"/>
                  </a:lnTo>
                  <a:lnTo>
                    <a:pt x="5205" y="4529"/>
                  </a:lnTo>
                  <a:lnTo>
                    <a:pt x="5223" y="4537"/>
                  </a:lnTo>
                  <a:lnTo>
                    <a:pt x="5240" y="4546"/>
                  </a:lnTo>
                  <a:lnTo>
                    <a:pt x="5257" y="4555"/>
                  </a:lnTo>
                  <a:lnTo>
                    <a:pt x="5273" y="4565"/>
                  </a:lnTo>
                  <a:lnTo>
                    <a:pt x="5290" y="4576"/>
                  </a:lnTo>
                  <a:lnTo>
                    <a:pt x="5305" y="4587"/>
                  </a:lnTo>
                  <a:lnTo>
                    <a:pt x="5320" y="4599"/>
                  </a:lnTo>
                  <a:lnTo>
                    <a:pt x="5335" y="4611"/>
                  </a:lnTo>
                  <a:lnTo>
                    <a:pt x="5349" y="4624"/>
                  </a:lnTo>
                  <a:lnTo>
                    <a:pt x="5363" y="4637"/>
                  </a:lnTo>
                  <a:lnTo>
                    <a:pt x="5376" y="4651"/>
                  </a:lnTo>
                  <a:lnTo>
                    <a:pt x="5389" y="4665"/>
                  </a:lnTo>
                  <a:lnTo>
                    <a:pt x="5401" y="4680"/>
                  </a:lnTo>
                  <a:lnTo>
                    <a:pt x="5413" y="4695"/>
                  </a:lnTo>
                  <a:lnTo>
                    <a:pt x="5424" y="4710"/>
                  </a:lnTo>
                  <a:lnTo>
                    <a:pt x="5435" y="4727"/>
                  </a:lnTo>
                  <a:lnTo>
                    <a:pt x="5445" y="4743"/>
                  </a:lnTo>
                  <a:lnTo>
                    <a:pt x="5454" y="4760"/>
                  </a:lnTo>
                  <a:lnTo>
                    <a:pt x="5463" y="4777"/>
                  </a:lnTo>
                  <a:lnTo>
                    <a:pt x="5471" y="4795"/>
                  </a:lnTo>
                  <a:lnTo>
                    <a:pt x="5478" y="4812"/>
                  </a:lnTo>
                  <a:lnTo>
                    <a:pt x="5485" y="4830"/>
                  </a:lnTo>
                  <a:lnTo>
                    <a:pt x="5491" y="4849"/>
                  </a:lnTo>
                  <a:lnTo>
                    <a:pt x="5496" y="4867"/>
                  </a:lnTo>
                  <a:lnTo>
                    <a:pt x="5500" y="4886"/>
                  </a:lnTo>
                  <a:lnTo>
                    <a:pt x="5504" y="4904"/>
                  </a:lnTo>
                  <a:lnTo>
                    <a:pt x="5507" y="4923"/>
                  </a:lnTo>
                  <a:lnTo>
                    <a:pt x="5510" y="4942"/>
                  </a:lnTo>
                  <a:lnTo>
                    <a:pt x="5512" y="4962"/>
                  </a:lnTo>
                  <a:lnTo>
                    <a:pt x="5513" y="4981"/>
                  </a:lnTo>
                  <a:lnTo>
                    <a:pt x="5513" y="5000"/>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29" name="Google Shape;761;p8"/>
            <p:cNvSpPr/>
            <p:nvPr/>
          </p:nvSpPr>
          <p:spPr>
            <a:xfrm>
              <a:off x="4308995" y="4907280"/>
              <a:ext cx="914400" cy="914400"/>
            </a:xfrm>
            <a:custGeom>
              <a:avLst/>
              <a:gdLst/>
              <a:ahLst/>
              <a:cxnLst/>
              <a:rect l="l" t="t" r="r" b="b"/>
              <a:pathLst>
                <a:path w="10000" h="10000" extrusionOk="0">
                  <a:moveTo>
                    <a:pt x="8889" y="4712"/>
                  </a:moveTo>
                  <a:lnTo>
                    <a:pt x="8897" y="4849"/>
                  </a:lnTo>
                  <a:lnTo>
                    <a:pt x="8897" y="4858"/>
                  </a:lnTo>
                  <a:lnTo>
                    <a:pt x="8900" y="4995"/>
                  </a:lnTo>
                  <a:lnTo>
                    <a:pt x="8900" y="5005"/>
                  </a:lnTo>
                  <a:lnTo>
                    <a:pt x="8897" y="5142"/>
                  </a:lnTo>
                  <a:lnTo>
                    <a:pt x="8897" y="5151"/>
                  </a:lnTo>
                  <a:lnTo>
                    <a:pt x="8889" y="5288"/>
                  </a:lnTo>
                  <a:lnTo>
                    <a:pt x="8889" y="5297"/>
                  </a:lnTo>
                  <a:lnTo>
                    <a:pt x="8876" y="5433"/>
                  </a:lnTo>
                  <a:lnTo>
                    <a:pt x="8875" y="5443"/>
                  </a:lnTo>
                  <a:lnTo>
                    <a:pt x="8857" y="5578"/>
                  </a:lnTo>
                  <a:lnTo>
                    <a:pt x="8855" y="5587"/>
                  </a:lnTo>
                  <a:lnTo>
                    <a:pt x="8833" y="5721"/>
                  </a:lnTo>
                  <a:lnTo>
                    <a:pt x="8831" y="5731"/>
                  </a:lnTo>
                  <a:lnTo>
                    <a:pt x="8803" y="5864"/>
                  </a:lnTo>
                  <a:lnTo>
                    <a:pt x="8801" y="5873"/>
                  </a:lnTo>
                  <a:lnTo>
                    <a:pt x="8768" y="6005"/>
                  </a:lnTo>
                  <a:lnTo>
                    <a:pt x="8766" y="6014"/>
                  </a:lnTo>
                  <a:lnTo>
                    <a:pt x="8728" y="6145"/>
                  </a:lnTo>
                  <a:lnTo>
                    <a:pt x="8725" y="6154"/>
                  </a:lnTo>
                  <a:lnTo>
                    <a:pt x="8683" y="6283"/>
                  </a:lnTo>
                  <a:lnTo>
                    <a:pt x="8680" y="6292"/>
                  </a:lnTo>
                  <a:lnTo>
                    <a:pt x="8632" y="6420"/>
                  </a:lnTo>
                  <a:lnTo>
                    <a:pt x="8629" y="6428"/>
                  </a:lnTo>
                  <a:lnTo>
                    <a:pt x="8577" y="6554"/>
                  </a:lnTo>
                  <a:lnTo>
                    <a:pt x="8573" y="6563"/>
                  </a:lnTo>
                  <a:lnTo>
                    <a:pt x="8516" y="6687"/>
                  </a:lnTo>
                  <a:lnTo>
                    <a:pt x="8512" y="6695"/>
                  </a:lnTo>
                  <a:lnTo>
                    <a:pt x="8450" y="6818"/>
                  </a:lnTo>
                  <a:lnTo>
                    <a:pt x="8446" y="6826"/>
                  </a:lnTo>
                  <a:lnTo>
                    <a:pt x="8380" y="6946"/>
                  </a:lnTo>
                  <a:lnTo>
                    <a:pt x="8375" y="6954"/>
                  </a:lnTo>
                  <a:lnTo>
                    <a:pt x="8304" y="7071"/>
                  </a:lnTo>
                  <a:lnTo>
                    <a:pt x="8299" y="7079"/>
                  </a:lnTo>
                  <a:lnTo>
                    <a:pt x="8225" y="7194"/>
                  </a:lnTo>
                  <a:lnTo>
                    <a:pt x="8219" y="7202"/>
                  </a:lnTo>
                  <a:lnTo>
                    <a:pt x="8140" y="7313"/>
                  </a:lnTo>
                  <a:lnTo>
                    <a:pt x="8135" y="7321"/>
                  </a:lnTo>
                  <a:lnTo>
                    <a:pt x="8052" y="7429"/>
                  </a:lnTo>
                  <a:lnTo>
                    <a:pt x="8046" y="7436"/>
                  </a:lnTo>
                  <a:lnTo>
                    <a:pt x="7959" y="7541"/>
                  </a:lnTo>
                  <a:lnTo>
                    <a:pt x="7953" y="7548"/>
                  </a:lnTo>
                  <a:lnTo>
                    <a:pt x="7862" y="7650"/>
                  </a:lnTo>
                  <a:lnTo>
                    <a:pt x="7856" y="7657"/>
                  </a:lnTo>
                  <a:lnTo>
                    <a:pt x="7761" y="7755"/>
                  </a:lnTo>
                  <a:lnTo>
                    <a:pt x="7755" y="7761"/>
                  </a:lnTo>
                  <a:lnTo>
                    <a:pt x="7657" y="7856"/>
                  </a:lnTo>
                  <a:lnTo>
                    <a:pt x="7650" y="7862"/>
                  </a:lnTo>
                  <a:lnTo>
                    <a:pt x="7548" y="7953"/>
                  </a:lnTo>
                  <a:lnTo>
                    <a:pt x="7541" y="7959"/>
                  </a:lnTo>
                  <a:lnTo>
                    <a:pt x="7436" y="8046"/>
                  </a:lnTo>
                  <a:lnTo>
                    <a:pt x="7429" y="8052"/>
                  </a:lnTo>
                  <a:lnTo>
                    <a:pt x="7321" y="8135"/>
                  </a:lnTo>
                  <a:lnTo>
                    <a:pt x="7313" y="8140"/>
                  </a:lnTo>
                  <a:lnTo>
                    <a:pt x="7202" y="8219"/>
                  </a:lnTo>
                  <a:lnTo>
                    <a:pt x="7194" y="8225"/>
                  </a:lnTo>
                  <a:lnTo>
                    <a:pt x="7079" y="8299"/>
                  </a:lnTo>
                  <a:lnTo>
                    <a:pt x="7071" y="8304"/>
                  </a:lnTo>
                  <a:lnTo>
                    <a:pt x="6954" y="8375"/>
                  </a:lnTo>
                  <a:lnTo>
                    <a:pt x="6946" y="8380"/>
                  </a:lnTo>
                  <a:lnTo>
                    <a:pt x="6826" y="8446"/>
                  </a:lnTo>
                  <a:lnTo>
                    <a:pt x="6818" y="8450"/>
                  </a:lnTo>
                  <a:lnTo>
                    <a:pt x="6695" y="8512"/>
                  </a:lnTo>
                  <a:lnTo>
                    <a:pt x="6687" y="8516"/>
                  </a:lnTo>
                  <a:lnTo>
                    <a:pt x="6563" y="8573"/>
                  </a:lnTo>
                  <a:lnTo>
                    <a:pt x="6554" y="8577"/>
                  </a:lnTo>
                  <a:lnTo>
                    <a:pt x="6428" y="8629"/>
                  </a:lnTo>
                  <a:lnTo>
                    <a:pt x="6420" y="8632"/>
                  </a:lnTo>
                  <a:lnTo>
                    <a:pt x="6292" y="8680"/>
                  </a:lnTo>
                  <a:lnTo>
                    <a:pt x="6283" y="8683"/>
                  </a:lnTo>
                  <a:lnTo>
                    <a:pt x="6154" y="8725"/>
                  </a:lnTo>
                  <a:lnTo>
                    <a:pt x="6145" y="8728"/>
                  </a:lnTo>
                  <a:lnTo>
                    <a:pt x="6014" y="8766"/>
                  </a:lnTo>
                  <a:lnTo>
                    <a:pt x="6005" y="8768"/>
                  </a:lnTo>
                  <a:lnTo>
                    <a:pt x="5873" y="8801"/>
                  </a:lnTo>
                  <a:lnTo>
                    <a:pt x="5864" y="8803"/>
                  </a:lnTo>
                  <a:lnTo>
                    <a:pt x="5731" y="8831"/>
                  </a:lnTo>
                  <a:lnTo>
                    <a:pt x="5721" y="8833"/>
                  </a:lnTo>
                  <a:lnTo>
                    <a:pt x="5587" y="8855"/>
                  </a:lnTo>
                  <a:lnTo>
                    <a:pt x="5578" y="8857"/>
                  </a:lnTo>
                  <a:lnTo>
                    <a:pt x="5443" y="8875"/>
                  </a:lnTo>
                  <a:lnTo>
                    <a:pt x="5433" y="8876"/>
                  </a:lnTo>
                  <a:lnTo>
                    <a:pt x="5297" y="8889"/>
                  </a:lnTo>
                  <a:lnTo>
                    <a:pt x="5288" y="8889"/>
                  </a:lnTo>
                  <a:lnTo>
                    <a:pt x="5151" y="8897"/>
                  </a:lnTo>
                  <a:lnTo>
                    <a:pt x="5142" y="8897"/>
                  </a:lnTo>
                  <a:lnTo>
                    <a:pt x="5005" y="8900"/>
                  </a:lnTo>
                  <a:lnTo>
                    <a:pt x="4995" y="8900"/>
                  </a:lnTo>
                  <a:lnTo>
                    <a:pt x="4858" y="8897"/>
                  </a:lnTo>
                  <a:lnTo>
                    <a:pt x="4849" y="8897"/>
                  </a:lnTo>
                  <a:lnTo>
                    <a:pt x="4712" y="8889"/>
                  </a:lnTo>
                  <a:lnTo>
                    <a:pt x="4703" y="8889"/>
                  </a:lnTo>
                  <a:lnTo>
                    <a:pt x="4567" y="8876"/>
                  </a:lnTo>
                  <a:lnTo>
                    <a:pt x="4557" y="8875"/>
                  </a:lnTo>
                  <a:lnTo>
                    <a:pt x="4422" y="8857"/>
                  </a:lnTo>
                  <a:lnTo>
                    <a:pt x="4413" y="8855"/>
                  </a:lnTo>
                  <a:lnTo>
                    <a:pt x="4279" y="8833"/>
                  </a:lnTo>
                  <a:lnTo>
                    <a:pt x="4269" y="8831"/>
                  </a:lnTo>
                  <a:lnTo>
                    <a:pt x="4136" y="8803"/>
                  </a:lnTo>
                  <a:lnTo>
                    <a:pt x="4127" y="8801"/>
                  </a:lnTo>
                  <a:lnTo>
                    <a:pt x="3995" y="8768"/>
                  </a:lnTo>
                  <a:lnTo>
                    <a:pt x="3986" y="8766"/>
                  </a:lnTo>
                  <a:lnTo>
                    <a:pt x="3855" y="8728"/>
                  </a:lnTo>
                  <a:lnTo>
                    <a:pt x="3846" y="8725"/>
                  </a:lnTo>
                  <a:lnTo>
                    <a:pt x="3717" y="8683"/>
                  </a:lnTo>
                  <a:lnTo>
                    <a:pt x="3708" y="8680"/>
                  </a:lnTo>
                  <a:lnTo>
                    <a:pt x="3580" y="8632"/>
                  </a:lnTo>
                  <a:lnTo>
                    <a:pt x="3572" y="8629"/>
                  </a:lnTo>
                  <a:lnTo>
                    <a:pt x="3446" y="8577"/>
                  </a:lnTo>
                  <a:lnTo>
                    <a:pt x="3437" y="8573"/>
                  </a:lnTo>
                  <a:lnTo>
                    <a:pt x="3313" y="8516"/>
                  </a:lnTo>
                  <a:lnTo>
                    <a:pt x="3305" y="8512"/>
                  </a:lnTo>
                  <a:lnTo>
                    <a:pt x="3182" y="8450"/>
                  </a:lnTo>
                  <a:lnTo>
                    <a:pt x="3174" y="8446"/>
                  </a:lnTo>
                  <a:lnTo>
                    <a:pt x="3054" y="8380"/>
                  </a:lnTo>
                  <a:lnTo>
                    <a:pt x="3046" y="8375"/>
                  </a:lnTo>
                  <a:lnTo>
                    <a:pt x="2929" y="8304"/>
                  </a:lnTo>
                  <a:lnTo>
                    <a:pt x="2921" y="8299"/>
                  </a:lnTo>
                  <a:lnTo>
                    <a:pt x="2806" y="8225"/>
                  </a:lnTo>
                  <a:lnTo>
                    <a:pt x="2798" y="8219"/>
                  </a:lnTo>
                  <a:lnTo>
                    <a:pt x="2687" y="8140"/>
                  </a:lnTo>
                  <a:lnTo>
                    <a:pt x="2679" y="8135"/>
                  </a:lnTo>
                  <a:lnTo>
                    <a:pt x="2571" y="8052"/>
                  </a:lnTo>
                  <a:lnTo>
                    <a:pt x="2564" y="8046"/>
                  </a:lnTo>
                  <a:lnTo>
                    <a:pt x="2459" y="7959"/>
                  </a:lnTo>
                  <a:lnTo>
                    <a:pt x="2452" y="7953"/>
                  </a:lnTo>
                  <a:lnTo>
                    <a:pt x="2350" y="7862"/>
                  </a:lnTo>
                  <a:lnTo>
                    <a:pt x="2343" y="7856"/>
                  </a:lnTo>
                  <a:lnTo>
                    <a:pt x="2245" y="7761"/>
                  </a:lnTo>
                  <a:lnTo>
                    <a:pt x="2239" y="7755"/>
                  </a:lnTo>
                  <a:lnTo>
                    <a:pt x="2144" y="7657"/>
                  </a:lnTo>
                  <a:lnTo>
                    <a:pt x="2138" y="7650"/>
                  </a:lnTo>
                  <a:lnTo>
                    <a:pt x="2047" y="7548"/>
                  </a:lnTo>
                  <a:lnTo>
                    <a:pt x="2041" y="7541"/>
                  </a:lnTo>
                  <a:lnTo>
                    <a:pt x="1954" y="7436"/>
                  </a:lnTo>
                  <a:lnTo>
                    <a:pt x="1948" y="7429"/>
                  </a:lnTo>
                  <a:lnTo>
                    <a:pt x="1865" y="7321"/>
                  </a:lnTo>
                  <a:lnTo>
                    <a:pt x="1860" y="7313"/>
                  </a:lnTo>
                  <a:lnTo>
                    <a:pt x="1781" y="7202"/>
                  </a:lnTo>
                  <a:lnTo>
                    <a:pt x="1775" y="7194"/>
                  </a:lnTo>
                  <a:lnTo>
                    <a:pt x="1701" y="7079"/>
                  </a:lnTo>
                  <a:lnTo>
                    <a:pt x="1696" y="7071"/>
                  </a:lnTo>
                  <a:lnTo>
                    <a:pt x="1625" y="6954"/>
                  </a:lnTo>
                  <a:lnTo>
                    <a:pt x="1620" y="6946"/>
                  </a:lnTo>
                  <a:lnTo>
                    <a:pt x="1554" y="6826"/>
                  </a:lnTo>
                  <a:lnTo>
                    <a:pt x="1550" y="6818"/>
                  </a:lnTo>
                  <a:lnTo>
                    <a:pt x="1488" y="6695"/>
                  </a:lnTo>
                  <a:lnTo>
                    <a:pt x="1484" y="6687"/>
                  </a:lnTo>
                  <a:lnTo>
                    <a:pt x="1427" y="6563"/>
                  </a:lnTo>
                  <a:lnTo>
                    <a:pt x="1423" y="6554"/>
                  </a:lnTo>
                  <a:lnTo>
                    <a:pt x="1371" y="6428"/>
                  </a:lnTo>
                  <a:lnTo>
                    <a:pt x="1368" y="6420"/>
                  </a:lnTo>
                  <a:lnTo>
                    <a:pt x="1320" y="6292"/>
                  </a:lnTo>
                  <a:lnTo>
                    <a:pt x="1317" y="6283"/>
                  </a:lnTo>
                  <a:lnTo>
                    <a:pt x="1275" y="6154"/>
                  </a:lnTo>
                  <a:lnTo>
                    <a:pt x="1272" y="6145"/>
                  </a:lnTo>
                  <a:lnTo>
                    <a:pt x="1234" y="6014"/>
                  </a:lnTo>
                  <a:lnTo>
                    <a:pt x="1232" y="6005"/>
                  </a:lnTo>
                  <a:lnTo>
                    <a:pt x="1199" y="5873"/>
                  </a:lnTo>
                  <a:lnTo>
                    <a:pt x="1197" y="5864"/>
                  </a:lnTo>
                  <a:lnTo>
                    <a:pt x="1169" y="5731"/>
                  </a:lnTo>
                  <a:lnTo>
                    <a:pt x="1167" y="5721"/>
                  </a:lnTo>
                  <a:lnTo>
                    <a:pt x="1145" y="5587"/>
                  </a:lnTo>
                  <a:lnTo>
                    <a:pt x="1143" y="5578"/>
                  </a:lnTo>
                  <a:lnTo>
                    <a:pt x="1125" y="5443"/>
                  </a:lnTo>
                  <a:lnTo>
                    <a:pt x="1124" y="5433"/>
                  </a:lnTo>
                  <a:lnTo>
                    <a:pt x="1111" y="5297"/>
                  </a:lnTo>
                  <a:lnTo>
                    <a:pt x="1111" y="5288"/>
                  </a:lnTo>
                  <a:lnTo>
                    <a:pt x="1103" y="5151"/>
                  </a:lnTo>
                  <a:lnTo>
                    <a:pt x="1103" y="5142"/>
                  </a:lnTo>
                  <a:lnTo>
                    <a:pt x="1100" y="5005"/>
                  </a:lnTo>
                  <a:lnTo>
                    <a:pt x="1100" y="4995"/>
                  </a:lnTo>
                  <a:lnTo>
                    <a:pt x="1103" y="4858"/>
                  </a:lnTo>
                  <a:lnTo>
                    <a:pt x="1103" y="4849"/>
                  </a:lnTo>
                  <a:lnTo>
                    <a:pt x="1111" y="4712"/>
                  </a:lnTo>
                  <a:lnTo>
                    <a:pt x="1111" y="4703"/>
                  </a:lnTo>
                  <a:lnTo>
                    <a:pt x="1124" y="4567"/>
                  </a:lnTo>
                  <a:lnTo>
                    <a:pt x="1125" y="4557"/>
                  </a:lnTo>
                  <a:lnTo>
                    <a:pt x="1143" y="4422"/>
                  </a:lnTo>
                  <a:lnTo>
                    <a:pt x="1145" y="4413"/>
                  </a:lnTo>
                  <a:lnTo>
                    <a:pt x="1167" y="4279"/>
                  </a:lnTo>
                  <a:lnTo>
                    <a:pt x="1169" y="4269"/>
                  </a:lnTo>
                  <a:lnTo>
                    <a:pt x="1197" y="4136"/>
                  </a:lnTo>
                  <a:lnTo>
                    <a:pt x="1199" y="4127"/>
                  </a:lnTo>
                  <a:lnTo>
                    <a:pt x="1232" y="3995"/>
                  </a:lnTo>
                  <a:lnTo>
                    <a:pt x="1234" y="3986"/>
                  </a:lnTo>
                  <a:lnTo>
                    <a:pt x="1272" y="3855"/>
                  </a:lnTo>
                  <a:lnTo>
                    <a:pt x="1275" y="3846"/>
                  </a:lnTo>
                  <a:lnTo>
                    <a:pt x="1317" y="3717"/>
                  </a:lnTo>
                  <a:lnTo>
                    <a:pt x="1320" y="3708"/>
                  </a:lnTo>
                  <a:lnTo>
                    <a:pt x="1368" y="3580"/>
                  </a:lnTo>
                  <a:lnTo>
                    <a:pt x="1371" y="3572"/>
                  </a:lnTo>
                  <a:lnTo>
                    <a:pt x="1423" y="3446"/>
                  </a:lnTo>
                  <a:lnTo>
                    <a:pt x="1427" y="3437"/>
                  </a:lnTo>
                  <a:lnTo>
                    <a:pt x="1484" y="3313"/>
                  </a:lnTo>
                  <a:lnTo>
                    <a:pt x="1488" y="3305"/>
                  </a:lnTo>
                  <a:lnTo>
                    <a:pt x="1550" y="3182"/>
                  </a:lnTo>
                  <a:lnTo>
                    <a:pt x="1554" y="3174"/>
                  </a:lnTo>
                  <a:lnTo>
                    <a:pt x="1620" y="3054"/>
                  </a:lnTo>
                  <a:lnTo>
                    <a:pt x="1625" y="3046"/>
                  </a:lnTo>
                  <a:lnTo>
                    <a:pt x="1696" y="2929"/>
                  </a:lnTo>
                  <a:lnTo>
                    <a:pt x="1701" y="2921"/>
                  </a:lnTo>
                  <a:lnTo>
                    <a:pt x="1775" y="2806"/>
                  </a:lnTo>
                  <a:lnTo>
                    <a:pt x="1781" y="2798"/>
                  </a:lnTo>
                  <a:lnTo>
                    <a:pt x="1860" y="2687"/>
                  </a:lnTo>
                  <a:lnTo>
                    <a:pt x="1865" y="2679"/>
                  </a:lnTo>
                  <a:lnTo>
                    <a:pt x="1948" y="2571"/>
                  </a:lnTo>
                  <a:lnTo>
                    <a:pt x="1954" y="2564"/>
                  </a:lnTo>
                  <a:lnTo>
                    <a:pt x="2041" y="2459"/>
                  </a:lnTo>
                  <a:lnTo>
                    <a:pt x="2047" y="2452"/>
                  </a:lnTo>
                  <a:lnTo>
                    <a:pt x="2138" y="2350"/>
                  </a:lnTo>
                  <a:lnTo>
                    <a:pt x="2144" y="2343"/>
                  </a:lnTo>
                  <a:lnTo>
                    <a:pt x="2239" y="2245"/>
                  </a:lnTo>
                  <a:lnTo>
                    <a:pt x="2245" y="2239"/>
                  </a:lnTo>
                  <a:lnTo>
                    <a:pt x="2343" y="2144"/>
                  </a:lnTo>
                  <a:lnTo>
                    <a:pt x="2350" y="2138"/>
                  </a:lnTo>
                  <a:lnTo>
                    <a:pt x="2452" y="2047"/>
                  </a:lnTo>
                  <a:lnTo>
                    <a:pt x="2459" y="2041"/>
                  </a:lnTo>
                  <a:lnTo>
                    <a:pt x="2564" y="1954"/>
                  </a:lnTo>
                  <a:lnTo>
                    <a:pt x="2571" y="1948"/>
                  </a:lnTo>
                  <a:lnTo>
                    <a:pt x="2679" y="1865"/>
                  </a:lnTo>
                  <a:lnTo>
                    <a:pt x="2687" y="1860"/>
                  </a:lnTo>
                  <a:lnTo>
                    <a:pt x="2798" y="1781"/>
                  </a:lnTo>
                  <a:lnTo>
                    <a:pt x="2806" y="1775"/>
                  </a:lnTo>
                  <a:lnTo>
                    <a:pt x="2921" y="1701"/>
                  </a:lnTo>
                  <a:lnTo>
                    <a:pt x="2929" y="1696"/>
                  </a:lnTo>
                  <a:lnTo>
                    <a:pt x="3046" y="1625"/>
                  </a:lnTo>
                  <a:lnTo>
                    <a:pt x="3054" y="1620"/>
                  </a:lnTo>
                  <a:lnTo>
                    <a:pt x="3174" y="1554"/>
                  </a:lnTo>
                  <a:lnTo>
                    <a:pt x="3182" y="1550"/>
                  </a:lnTo>
                  <a:lnTo>
                    <a:pt x="3305" y="1488"/>
                  </a:lnTo>
                  <a:lnTo>
                    <a:pt x="3313" y="1484"/>
                  </a:lnTo>
                  <a:lnTo>
                    <a:pt x="3437" y="1427"/>
                  </a:lnTo>
                  <a:lnTo>
                    <a:pt x="3446" y="1423"/>
                  </a:lnTo>
                  <a:lnTo>
                    <a:pt x="3572" y="1371"/>
                  </a:lnTo>
                  <a:lnTo>
                    <a:pt x="3580" y="1368"/>
                  </a:lnTo>
                  <a:lnTo>
                    <a:pt x="3708" y="1320"/>
                  </a:lnTo>
                  <a:lnTo>
                    <a:pt x="3717" y="1317"/>
                  </a:lnTo>
                  <a:lnTo>
                    <a:pt x="3846" y="1275"/>
                  </a:lnTo>
                  <a:lnTo>
                    <a:pt x="3855" y="1272"/>
                  </a:lnTo>
                  <a:lnTo>
                    <a:pt x="3986" y="1234"/>
                  </a:lnTo>
                  <a:lnTo>
                    <a:pt x="3995" y="1232"/>
                  </a:lnTo>
                  <a:lnTo>
                    <a:pt x="4127" y="1199"/>
                  </a:lnTo>
                  <a:lnTo>
                    <a:pt x="4136" y="1197"/>
                  </a:lnTo>
                  <a:lnTo>
                    <a:pt x="4269" y="1169"/>
                  </a:lnTo>
                  <a:lnTo>
                    <a:pt x="4279" y="1167"/>
                  </a:lnTo>
                  <a:lnTo>
                    <a:pt x="4413" y="1145"/>
                  </a:lnTo>
                  <a:lnTo>
                    <a:pt x="4422" y="1143"/>
                  </a:lnTo>
                  <a:lnTo>
                    <a:pt x="4557" y="1125"/>
                  </a:lnTo>
                  <a:lnTo>
                    <a:pt x="4567" y="1124"/>
                  </a:lnTo>
                  <a:lnTo>
                    <a:pt x="4703" y="1111"/>
                  </a:lnTo>
                  <a:lnTo>
                    <a:pt x="4712" y="1111"/>
                  </a:lnTo>
                  <a:lnTo>
                    <a:pt x="4849" y="1103"/>
                  </a:lnTo>
                  <a:lnTo>
                    <a:pt x="4858" y="1103"/>
                  </a:lnTo>
                  <a:lnTo>
                    <a:pt x="4995" y="1100"/>
                  </a:lnTo>
                  <a:lnTo>
                    <a:pt x="5005" y="1100"/>
                  </a:lnTo>
                  <a:lnTo>
                    <a:pt x="5142" y="1103"/>
                  </a:lnTo>
                  <a:lnTo>
                    <a:pt x="5151" y="1103"/>
                  </a:lnTo>
                  <a:lnTo>
                    <a:pt x="5288" y="1111"/>
                  </a:lnTo>
                  <a:lnTo>
                    <a:pt x="5297" y="1111"/>
                  </a:lnTo>
                  <a:lnTo>
                    <a:pt x="5433" y="1124"/>
                  </a:lnTo>
                  <a:lnTo>
                    <a:pt x="5443" y="1125"/>
                  </a:lnTo>
                  <a:lnTo>
                    <a:pt x="5578" y="1143"/>
                  </a:lnTo>
                  <a:lnTo>
                    <a:pt x="5587" y="1145"/>
                  </a:lnTo>
                  <a:lnTo>
                    <a:pt x="5721" y="1167"/>
                  </a:lnTo>
                  <a:lnTo>
                    <a:pt x="5731" y="1169"/>
                  </a:lnTo>
                  <a:lnTo>
                    <a:pt x="5864" y="1197"/>
                  </a:lnTo>
                  <a:lnTo>
                    <a:pt x="5873" y="1199"/>
                  </a:lnTo>
                  <a:lnTo>
                    <a:pt x="6005" y="1232"/>
                  </a:lnTo>
                  <a:lnTo>
                    <a:pt x="6014" y="1234"/>
                  </a:lnTo>
                  <a:lnTo>
                    <a:pt x="6145" y="1272"/>
                  </a:lnTo>
                  <a:lnTo>
                    <a:pt x="6154" y="1275"/>
                  </a:lnTo>
                  <a:lnTo>
                    <a:pt x="6283" y="1317"/>
                  </a:lnTo>
                  <a:lnTo>
                    <a:pt x="6292" y="1320"/>
                  </a:lnTo>
                  <a:lnTo>
                    <a:pt x="6420" y="1368"/>
                  </a:lnTo>
                  <a:lnTo>
                    <a:pt x="6428" y="1371"/>
                  </a:lnTo>
                  <a:lnTo>
                    <a:pt x="6554" y="1423"/>
                  </a:lnTo>
                  <a:lnTo>
                    <a:pt x="6563" y="1427"/>
                  </a:lnTo>
                  <a:lnTo>
                    <a:pt x="6687" y="1484"/>
                  </a:lnTo>
                  <a:lnTo>
                    <a:pt x="6695" y="1488"/>
                  </a:lnTo>
                  <a:lnTo>
                    <a:pt x="6818" y="1550"/>
                  </a:lnTo>
                  <a:lnTo>
                    <a:pt x="6826" y="1554"/>
                  </a:lnTo>
                  <a:lnTo>
                    <a:pt x="6946" y="1620"/>
                  </a:lnTo>
                  <a:lnTo>
                    <a:pt x="6954" y="1625"/>
                  </a:lnTo>
                  <a:lnTo>
                    <a:pt x="7071" y="1696"/>
                  </a:lnTo>
                  <a:lnTo>
                    <a:pt x="7079" y="1701"/>
                  </a:lnTo>
                  <a:lnTo>
                    <a:pt x="7194" y="1775"/>
                  </a:lnTo>
                  <a:lnTo>
                    <a:pt x="7202" y="1781"/>
                  </a:lnTo>
                  <a:lnTo>
                    <a:pt x="7313" y="1860"/>
                  </a:lnTo>
                  <a:lnTo>
                    <a:pt x="7321" y="1865"/>
                  </a:lnTo>
                  <a:lnTo>
                    <a:pt x="7429" y="1948"/>
                  </a:lnTo>
                  <a:lnTo>
                    <a:pt x="7436" y="1954"/>
                  </a:lnTo>
                  <a:lnTo>
                    <a:pt x="7541" y="2041"/>
                  </a:lnTo>
                  <a:lnTo>
                    <a:pt x="7548" y="2047"/>
                  </a:lnTo>
                  <a:lnTo>
                    <a:pt x="7650" y="2138"/>
                  </a:lnTo>
                  <a:lnTo>
                    <a:pt x="7657" y="2144"/>
                  </a:lnTo>
                  <a:lnTo>
                    <a:pt x="7755" y="2239"/>
                  </a:lnTo>
                  <a:lnTo>
                    <a:pt x="7761" y="2245"/>
                  </a:lnTo>
                  <a:lnTo>
                    <a:pt x="7856" y="2343"/>
                  </a:lnTo>
                  <a:lnTo>
                    <a:pt x="7862" y="2350"/>
                  </a:lnTo>
                  <a:lnTo>
                    <a:pt x="7953" y="2452"/>
                  </a:lnTo>
                  <a:lnTo>
                    <a:pt x="7959" y="2459"/>
                  </a:lnTo>
                  <a:lnTo>
                    <a:pt x="8046" y="2564"/>
                  </a:lnTo>
                  <a:lnTo>
                    <a:pt x="8052" y="2571"/>
                  </a:lnTo>
                  <a:lnTo>
                    <a:pt x="8135" y="2679"/>
                  </a:lnTo>
                  <a:lnTo>
                    <a:pt x="8140" y="2687"/>
                  </a:lnTo>
                  <a:lnTo>
                    <a:pt x="8219" y="2798"/>
                  </a:lnTo>
                  <a:lnTo>
                    <a:pt x="8225" y="2806"/>
                  </a:lnTo>
                  <a:lnTo>
                    <a:pt x="8299" y="2921"/>
                  </a:lnTo>
                  <a:lnTo>
                    <a:pt x="8304" y="2929"/>
                  </a:lnTo>
                  <a:lnTo>
                    <a:pt x="8375" y="3046"/>
                  </a:lnTo>
                  <a:lnTo>
                    <a:pt x="8380" y="3054"/>
                  </a:lnTo>
                  <a:lnTo>
                    <a:pt x="8446" y="3174"/>
                  </a:lnTo>
                  <a:lnTo>
                    <a:pt x="8450" y="3182"/>
                  </a:lnTo>
                  <a:lnTo>
                    <a:pt x="8512" y="3305"/>
                  </a:lnTo>
                  <a:lnTo>
                    <a:pt x="8516" y="3313"/>
                  </a:lnTo>
                  <a:lnTo>
                    <a:pt x="8573" y="3437"/>
                  </a:lnTo>
                  <a:lnTo>
                    <a:pt x="8577" y="3446"/>
                  </a:lnTo>
                  <a:lnTo>
                    <a:pt x="8629" y="3572"/>
                  </a:lnTo>
                  <a:lnTo>
                    <a:pt x="8632" y="3580"/>
                  </a:lnTo>
                  <a:lnTo>
                    <a:pt x="8680" y="3708"/>
                  </a:lnTo>
                  <a:lnTo>
                    <a:pt x="8683" y="3717"/>
                  </a:lnTo>
                  <a:lnTo>
                    <a:pt x="8725" y="3846"/>
                  </a:lnTo>
                  <a:lnTo>
                    <a:pt x="8728" y="3855"/>
                  </a:lnTo>
                  <a:lnTo>
                    <a:pt x="8766" y="3986"/>
                  </a:lnTo>
                  <a:lnTo>
                    <a:pt x="8768" y="3995"/>
                  </a:lnTo>
                  <a:lnTo>
                    <a:pt x="8801" y="4127"/>
                  </a:lnTo>
                  <a:lnTo>
                    <a:pt x="8803" y="4136"/>
                  </a:lnTo>
                  <a:lnTo>
                    <a:pt x="8831" y="4269"/>
                  </a:lnTo>
                  <a:lnTo>
                    <a:pt x="8833" y="4279"/>
                  </a:lnTo>
                  <a:lnTo>
                    <a:pt x="8855" y="4413"/>
                  </a:lnTo>
                  <a:lnTo>
                    <a:pt x="8857" y="4422"/>
                  </a:lnTo>
                  <a:lnTo>
                    <a:pt x="8875" y="4557"/>
                  </a:lnTo>
                  <a:lnTo>
                    <a:pt x="8876" y="4567"/>
                  </a:lnTo>
                  <a:lnTo>
                    <a:pt x="8889" y="4703"/>
                  </a:lnTo>
                  <a:lnTo>
                    <a:pt x="8889" y="4712"/>
                  </a:lnTo>
                  <a:close/>
                  <a:moveTo>
                    <a:pt x="4769" y="2587"/>
                  </a:moveTo>
                  <a:lnTo>
                    <a:pt x="4759" y="2556"/>
                  </a:lnTo>
                  <a:lnTo>
                    <a:pt x="4752" y="2524"/>
                  </a:lnTo>
                  <a:lnTo>
                    <a:pt x="4750" y="2491"/>
                  </a:lnTo>
                  <a:lnTo>
                    <a:pt x="4750" y="1806"/>
                  </a:lnTo>
                  <a:lnTo>
                    <a:pt x="4752" y="1773"/>
                  </a:lnTo>
                  <a:lnTo>
                    <a:pt x="4759" y="1741"/>
                  </a:lnTo>
                  <a:lnTo>
                    <a:pt x="4769" y="1710"/>
                  </a:lnTo>
                  <a:lnTo>
                    <a:pt x="4783" y="1681"/>
                  </a:lnTo>
                  <a:lnTo>
                    <a:pt x="4802" y="1654"/>
                  </a:lnTo>
                  <a:lnTo>
                    <a:pt x="4823" y="1629"/>
                  </a:lnTo>
                  <a:lnTo>
                    <a:pt x="4848" y="1608"/>
                  </a:lnTo>
                  <a:lnTo>
                    <a:pt x="4854" y="1603"/>
                  </a:lnTo>
                  <a:lnTo>
                    <a:pt x="4745" y="1610"/>
                  </a:lnTo>
                  <a:lnTo>
                    <a:pt x="4618" y="1622"/>
                  </a:lnTo>
                  <a:lnTo>
                    <a:pt x="4492" y="1638"/>
                  </a:lnTo>
                  <a:lnTo>
                    <a:pt x="4367" y="1660"/>
                  </a:lnTo>
                  <a:lnTo>
                    <a:pt x="4243" y="1685"/>
                  </a:lnTo>
                  <a:lnTo>
                    <a:pt x="4120" y="1716"/>
                  </a:lnTo>
                  <a:lnTo>
                    <a:pt x="3998" y="1751"/>
                  </a:lnTo>
                  <a:lnTo>
                    <a:pt x="3878" y="1791"/>
                  </a:lnTo>
                  <a:lnTo>
                    <a:pt x="3759" y="1835"/>
                  </a:lnTo>
                  <a:lnTo>
                    <a:pt x="3641" y="1883"/>
                  </a:lnTo>
                  <a:lnTo>
                    <a:pt x="3526" y="1936"/>
                  </a:lnTo>
                  <a:lnTo>
                    <a:pt x="3412" y="1994"/>
                  </a:lnTo>
                  <a:lnTo>
                    <a:pt x="3300" y="2056"/>
                  </a:lnTo>
                  <a:lnTo>
                    <a:pt x="3190" y="2121"/>
                  </a:lnTo>
                  <a:lnTo>
                    <a:pt x="3084" y="2191"/>
                  </a:lnTo>
                  <a:lnTo>
                    <a:pt x="2980" y="2265"/>
                  </a:lnTo>
                  <a:lnTo>
                    <a:pt x="2879" y="2342"/>
                  </a:lnTo>
                  <a:lnTo>
                    <a:pt x="2782" y="2423"/>
                  </a:lnTo>
                  <a:lnTo>
                    <a:pt x="2687" y="2508"/>
                  </a:lnTo>
                  <a:lnTo>
                    <a:pt x="2596" y="2596"/>
                  </a:lnTo>
                  <a:lnTo>
                    <a:pt x="2508" y="2687"/>
                  </a:lnTo>
                  <a:lnTo>
                    <a:pt x="2423" y="2782"/>
                  </a:lnTo>
                  <a:lnTo>
                    <a:pt x="2342" y="2879"/>
                  </a:lnTo>
                  <a:lnTo>
                    <a:pt x="2265" y="2980"/>
                  </a:lnTo>
                  <a:lnTo>
                    <a:pt x="2191" y="3084"/>
                  </a:lnTo>
                  <a:lnTo>
                    <a:pt x="2121" y="3190"/>
                  </a:lnTo>
                  <a:lnTo>
                    <a:pt x="2056" y="3300"/>
                  </a:lnTo>
                  <a:lnTo>
                    <a:pt x="1994" y="3412"/>
                  </a:lnTo>
                  <a:lnTo>
                    <a:pt x="1936" y="3526"/>
                  </a:lnTo>
                  <a:lnTo>
                    <a:pt x="1883" y="3641"/>
                  </a:lnTo>
                  <a:lnTo>
                    <a:pt x="1835" y="3759"/>
                  </a:lnTo>
                  <a:lnTo>
                    <a:pt x="1791" y="3878"/>
                  </a:lnTo>
                  <a:lnTo>
                    <a:pt x="1751" y="3998"/>
                  </a:lnTo>
                  <a:lnTo>
                    <a:pt x="1716" y="4120"/>
                  </a:lnTo>
                  <a:lnTo>
                    <a:pt x="1685" y="4243"/>
                  </a:lnTo>
                  <a:lnTo>
                    <a:pt x="1660" y="4367"/>
                  </a:lnTo>
                  <a:lnTo>
                    <a:pt x="1638" y="4492"/>
                  </a:lnTo>
                  <a:lnTo>
                    <a:pt x="1622" y="4618"/>
                  </a:lnTo>
                  <a:lnTo>
                    <a:pt x="1610" y="4745"/>
                  </a:lnTo>
                  <a:lnTo>
                    <a:pt x="1603" y="4854"/>
                  </a:lnTo>
                  <a:lnTo>
                    <a:pt x="1608" y="4848"/>
                  </a:lnTo>
                  <a:lnTo>
                    <a:pt x="1629" y="4823"/>
                  </a:lnTo>
                  <a:lnTo>
                    <a:pt x="1654" y="4802"/>
                  </a:lnTo>
                  <a:lnTo>
                    <a:pt x="1681" y="4783"/>
                  </a:lnTo>
                  <a:lnTo>
                    <a:pt x="1710" y="4769"/>
                  </a:lnTo>
                  <a:lnTo>
                    <a:pt x="1741" y="4759"/>
                  </a:lnTo>
                  <a:lnTo>
                    <a:pt x="1773" y="4752"/>
                  </a:lnTo>
                  <a:lnTo>
                    <a:pt x="1806" y="4750"/>
                  </a:lnTo>
                  <a:lnTo>
                    <a:pt x="2491" y="4750"/>
                  </a:lnTo>
                  <a:lnTo>
                    <a:pt x="2524" y="4752"/>
                  </a:lnTo>
                  <a:lnTo>
                    <a:pt x="2556" y="4759"/>
                  </a:lnTo>
                  <a:lnTo>
                    <a:pt x="2587" y="4769"/>
                  </a:lnTo>
                  <a:lnTo>
                    <a:pt x="2616" y="4783"/>
                  </a:lnTo>
                  <a:lnTo>
                    <a:pt x="2643" y="4802"/>
                  </a:lnTo>
                  <a:lnTo>
                    <a:pt x="2668" y="4823"/>
                  </a:lnTo>
                  <a:lnTo>
                    <a:pt x="2689" y="4848"/>
                  </a:lnTo>
                  <a:lnTo>
                    <a:pt x="2708" y="4875"/>
                  </a:lnTo>
                  <a:lnTo>
                    <a:pt x="2722" y="4904"/>
                  </a:lnTo>
                  <a:lnTo>
                    <a:pt x="2732" y="4935"/>
                  </a:lnTo>
                  <a:lnTo>
                    <a:pt x="2739" y="4967"/>
                  </a:lnTo>
                  <a:lnTo>
                    <a:pt x="2741" y="5000"/>
                  </a:lnTo>
                  <a:lnTo>
                    <a:pt x="2739" y="5033"/>
                  </a:lnTo>
                  <a:lnTo>
                    <a:pt x="2732" y="5065"/>
                  </a:lnTo>
                  <a:lnTo>
                    <a:pt x="2722" y="5096"/>
                  </a:lnTo>
                  <a:lnTo>
                    <a:pt x="2708" y="5125"/>
                  </a:lnTo>
                  <a:lnTo>
                    <a:pt x="2689" y="5152"/>
                  </a:lnTo>
                  <a:lnTo>
                    <a:pt x="2668" y="5177"/>
                  </a:lnTo>
                  <a:lnTo>
                    <a:pt x="2643" y="5198"/>
                  </a:lnTo>
                  <a:lnTo>
                    <a:pt x="2616" y="5217"/>
                  </a:lnTo>
                  <a:lnTo>
                    <a:pt x="2587" y="5231"/>
                  </a:lnTo>
                  <a:lnTo>
                    <a:pt x="2556" y="5241"/>
                  </a:lnTo>
                  <a:lnTo>
                    <a:pt x="2524" y="5248"/>
                  </a:lnTo>
                  <a:lnTo>
                    <a:pt x="2491" y="5250"/>
                  </a:lnTo>
                  <a:lnTo>
                    <a:pt x="1806" y="5250"/>
                  </a:lnTo>
                  <a:lnTo>
                    <a:pt x="1773" y="5248"/>
                  </a:lnTo>
                  <a:lnTo>
                    <a:pt x="1741" y="5241"/>
                  </a:lnTo>
                  <a:lnTo>
                    <a:pt x="1710" y="5231"/>
                  </a:lnTo>
                  <a:lnTo>
                    <a:pt x="1681" y="5217"/>
                  </a:lnTo>
                  <a:lnTo>
                    <a:pt x="1654" y="5198"/>
                  </a:lnTo>
                  <a:lnTo>
                    <a:pt x="1629" y="5177"/>
                  </a:lnTo>
                  <a:lnTo>
                    <a:pt x="1608" y="5152"/>
                  </a:lnTo>
                  <a:lnTo>
                    <a:pt x="1603" y="5146"/>
                  </a:lnTo>
                  <a:lnTo>
                    <a:pt x="1610" y="5255"/>
                  </a:lnTo>
                  <a:lnTo>
                    <a:pt x="1622" y="5382"/>
                  </a:lnTo>
                  <a:lnTo>
                    <a:pt x="1638" y="5508"/>
                  </a:lnTo>
                  <a:lnTo>
                    <a:pt x="1660" y="5633"/>
                  </a:lnTo>
                  <a:lnTo>
                    <a:pt x="1685" y="5757"/>
                  </a:lnTo>
                  <a:lnTo>
                    <a:pt x="1716" y="5880"/>
                  </a:lnTo>
                  <a:lnTo>
                    <a:pt x="1751" y="6002"/>
                  </a:lnTo>
                  <a:lnTo>
                    <a:pt x="1791" y="6122"/>
                  </a:lnTo>
                  <a:lnTo>
                    <a:pt x="1835" y="6241"/>
                  </a:lnTo>
                  <a:lnTo>
                    <a:pt x="1883" y="6359"/>
                  </a:lnTo>
                  <a:lnTo>
                    <a:pt x="1936" y="6474"/>
                  </a:lnTo>
                  <a:lnTo>
                    <a:pt x="1994" y="6588"/>
                  </a:lnTo>
                  <a:lnTo>
                    <a:pt x="2056" y="6700"/>
                  </a:lnTo>
                  <a:lnTo>
                    <a:pt x="2121" y="6810"/>
                  </a:lnTo>
                  <a:lnTo>
                    <a:pt x="2191" y="6916"/>
                  </a:lnTo>
                  <a:lnTo>
                    <a:pt x="2265" y="7020"/>
                  </a:lnTo>
                  <a:lnTo>
                    <a:pt x="2342" y="7121"/>
                  </a:lnTo>
                  <a:lnTo>
                    <a:pt x="2423" y="7218"/>
                  </a:lnTo>
                  <a:lnTo>
                    <a:pt x="2508" y="7313"/>
                  </a:lnTo>
                  <a:lnTo>
                    <a:pt x="2596" y="7404"/>
                  </a:lnTo>
                  <a:lnTo>
                    <a:pt x="2687" y="7492"/>
                  </a:lnTo>
                  <a:lnTo>
                    <a:pt x="2782" y="7577"/>
                  </a:lnTo>
                  <a:lnTo>
                    <a:pt x="2879" y="7658"/>
                  </a:lnTo>
                  <a:lnTo>
                    <a:pt x="2980" y="7735"/>
                  </a:lnTo>
                  <a:lnTo>
                    <a:pt x="3084" y="7809"/>
                  </a:lnTo>
                  <a:lnTo>
                    <a:pt x="3190" y="7879"/>
                  </a:lnTo>
                  <a:lnTo>
                    <a:pt x="3300" y="7944"/>
                  </a:lnTo>
                  <a:lnTo>
                    <a:pt x="3412" y="8006"/>
                  </a:lnTo>
                  <a:lnTo>
                    <a:pt x="3526" y="8064"/>
                  </a:lnTo>
                  <a:lnTo>
                    <a:pt x="3641" y="8117"/>
                  </a:lnTo>
                  <a:lnTo>
                    <a:pt x="3759" y="8165"/>
                  </a:lnTo>
                  <a:lnTo>
                    <a:pt x="3878" y="8209"/>
                  </a:lnTo>
                  <a:lnTo>
                    <a:pt x="3998" y="8249"/>
                  </a:lnTo>
                  <a:lnTo>
                    <a:pt x="4120" y="8284"/>
                  </a:lnTo>
                  <a:lnTo>
                    <a:pt x="4243" y="8315"/>
                  </a:lnTo>
                  <a:lnTo>
                    <a:pt x="4367" y="8340"/>
                  </a:lnTo>
                  <a:lnTo>
                    <a:pt x="4492" y="8362"/>
                  </a:lnTo>
                  <a:lnTo>
                    <a:pt x="4618" y="8378"/>
                  </a:lnTo>
                  <a:lnTo>
                    <a:pt x="4745" y="8390"/>
                  </a:lnTo>
                  <a:lnTo>
                    <a:pt x="4854" y="8397"/>
                  </a:lnTo>
                  <a:lnTo>
                    <a:pt x="4848" y="8392"/>
                  </a:lnTo>
                  <a:lnTo>
                    <a:pt x="4823" y="8371"/>
                  </a:lnTo>
                  <a:lnTo>
                    <a:pt x="4802" y="8346"/>
                  </a:lnTo>
                  <a:lnTo>
                    <a:pt x="4783" y="8319"/>
                  </a:lnTo>
                  <a:lnTo>
                    <a:pt x="4769" y="8290"/>
                  </a:lnTo>
                  <a:lnTo>
                    <a:pt x="4759" y="8259"/>
                  </a:lnTo>
                  <a:lnTo>
                    <a:pt x="4752" y="8227"/>
                  </a:lnTo>
                  <a:lnTo>
                    <a:pt x="4750" y="8194"/>
                  </a:lnTo>
                  <a:lnTo>
                    <a:pt x="4750" y="7509"/>
                  </a:lnTo>
                  <a:lnTo>
                    <a:pt x="4752" y="7476"/>
                  </a:lnTo>
                  <a:lnTo>
                    <a:pt x="4759" y="7444"/>
                  </a:lnTo>
                  <a:lnTo>
                    <a:pt x="4769" y="7413"/>
                  </a:lnTo>
                  <a:lnTo>
                    <a:pt x="4783" y="7384"/>
                  </a:lnTo>
                  <a:lnTo>
                    <a:pt x="4802" y="7357"/>
                  </a:lnTo>
                  <a:lnTo>
                    <a:pt x="4823" y="7332"/>
                  </a:lnTo>
                  <a:lnTo>
                    <a:pt x="4848" y="7311"/>
                  </a:lnTo>
                  <a:lnTo>
                    <a:pt x="4875" y="7292"/>
                  </a:lnTo>
                  <a:lnTo>
                    <a:pt x="4904" y="7278"/>
                  </a:lnTo>
                  <a:lnTo>
                    <a:pt x="4935" y="7268"/>
                  </a:lnTo>
                  <a:lnTo>
                    <a:pt x="4967" y="7261"/>
                  </a:lnTo>
                  <a:lnTo>
                    <a:pt x="5000" y="7259"/>
                  </a:lnTo>
                  <a:lnTo>
                    <a:pt x="5033" y="7261"/>
                  </a:lnTo>
                  <a:lnTo>
                    <a:pt x="5065" y="7268"/>
                  </a:lnTo>
                  <a:lnTo>
                    <a:pt x="5096" y="7278"/>
                  </a:lnTo>
                  <a:lnTo>
                    <a:pt x="5125" y="7292"/>
                  </a:lnTo>
                  <a:lnTo>
                    <a:pt x="5152" y="7311"/>
                  </a:lnTo>
                  <a:lnTo>
                    <a:pt x="5177" y="7332"/>
                  </a:lnTo>
                  <a:lnTo>
                    <a:pt x="5198" y="7357"/>
                  </a:lnTo>
                  <a:lnTo>
                    <a:pt x="5217" y="7384"/>
                  </a:lnTo>
                  <a:lnTo>
                    <a:pt x="5231" y="7413"/>
                  </a:lnTo>
                  <a:lnTo>
                    <a:pt x="5241" y="7444"/>
                  </a:lnTo>
                  <a:lnTo>
                    <a:pt x="5248" y="7476"/>
                  </a:lnTo>
                  <a:lnTo>
                    <a:pt x="5250" y="7509"/>
                  </a:lnTo>
                  <a:lnTo>
                    <a:pt x="5250" y="8194"/>
                  </a:lnTo>
                  <a:lnTo>
                    <a:pt x="5248" y="8227"/>
                  </a:lnTo>
                  <a:lnTo>
                    <a:pt x="5241" y="8259"/>
                  </a:lnTo>
                  <a:lnTo>
                    <a:pt x="5231" y="8290"/>
                  </a:lnTo>
                  <a:lnTo>
                    <a:pt x="5217" y="8319"/>
                  </a:lnTo>
                  <a:lnTo>
                    <a:pt x="5198" y="8346"/>
                  </a:lnTo>
                  <a:lnTo>
                    <a:pt x="5177" y="8371"/>
                  </a:lnTo>
                  <a:lnTo>
                    <a:pt x="5152" y="8392"/>
                  </a:lnTo>
                  <a:lnTo>
                    <a:pt x="5146" y="8397"/>
                  </a:lnTo>
                  <a:lnTo>
                    <a:pt x="5255" y="8390"/>
                  </a:lnTo>
                  <a:lnTo>
                    <a:pt x="5382" y="8378"/>
                  </a:lnTo>
                  <a:lnTo>
                    <a:pt x="5508" y="8362"/>
                  </a:lnTo>
                  <a:lnTo>
                    <a:pt x="5633" y="8340"/>
                  </a:lnTo>
                  <a:lnTo>
                    <a:pt x="5757" y="8315"/>
                  </a:lnTo>
                  <a:lnTo>
                    <a:pt x="5880" y="8284"/>
                  </a:lnTo>
                  <a:lnTo>
                    <a:pt x="6002" y="8249"/>
                  </a:lnTo>
                  <a:lnTo>
                    <a:pt x="6122" y="8209"/>
                  </a:lnTo>
                  <a:lnTo>
                    <a:pt x="6241" y="8165"/>
                  </a:lnTo>
                  <a:lnTo>
                    <a:pt x="6359" y="8117"/>
                  </a:lnTo>
                  <a:lnTo>
                    <a:pt x="6474" y="8064"/>
                  </a:lnTo>
                  <a:lnTo>
                    <a:pt x="6588" y="8006"/>
                  </a:lnTo>
                  <a:lnTo>
                    <a:pt x="6700" y="7944"/>
                  </a:lnTo>
                  <a:lnTo>
                    <a:pt x="6810" y="7879"/>
                  </a:lnTo>
                  <a:lnTo>
                    <a:pt x="6916" y="7809"/>
                  </a:lnTo>
                  <a:lnTo>
                    <a:pt x="7020" y="7735"/>
                  </a:lnTo>
                  <a:lnTo>
                    <a:pt x="7121" y="7658"/>
                  </a:lnTo>
                  <a:lnTo>
                    <a:pt x="7218" y="7577"/>
                  </a:lnTo>
                  <a:lnTo>
                    <a:pt x="7313" y="7492"/>
                  </a:lnTo>
                  <a:lnTo>
                    <a:pt x="7404" y="7404"/>
                  </a:lnTo>
                  <a:lnTo>
                    <a:pt x="7492" y="7313"/>
                  </a:lnTo>
                  <a:lnTo>
                    <a:pt x="7577" y="7218"/>
                  </a:lnTo>
                  <a:lnTo>
                    <a:pt x="7658" y="7121"/>
                  </a:lnTo>
                  <a:lnTo>
                    <a:pt x="7735" y="7020"/>
                  </a:lnTo>
                  <a:lnTo>
                    <a:pt x="7809" y="6916"/>
                  </a:lnTo>
                  <a:lnTo>
                    <a:pt x="7879" y="6810"/>
                  </a:lnTo>
                  <a:lnTo>
                    <a:pt x="7944" y="6700"/>
                  </a:lnTo>
                  <a:lnTo>
                    <a:pt x="8006" y="6588"/>
                  </a:lnTo>
                  <a:lnTo>
                    <a:pt x="8064" y="6474"/>
                  </a:lnTo>
                  <a:lnTo>
                    <a:pt x="8117" y="6359"/>
                  </a:lnTo>
                  <a:lnTo>
                    <a:pt x="8165" y="6241"/>
                  </a:lnTo>
                  <a:lnTo>
                    <a:pt x="8209" y="6122"/>
                  </a:lnTo>
                  <a:lnTo>
                    <a:pt x="8249" y="6002"/>
                  </a:lnTo>
                  <a:lnTo>
                    <a:pt x="8284" y="5880"/>
                  </a:lnTo>
                  <a:lnTo>
                    <a:pt x="8315" y="5757"/>
                  </a:lnTo>
                  <a:lnTo>
                    <a:pt x="8340" y="5633"/>
                  </a:lnTo>
                  <a:lnTo>
                    <a:pt x="8362" y="5508"/>
                  </a:lnTo>
                  <a:lnTo>
                    <a:pt x="8378" y="5382"/>
                  </a:lnTo>
                  <a:lnTo>
                    <a:pt x="8390" y="5255"/>
                  </a:lnTo>
                  <a:lnTo>
                    <a:pt x="8397" y="5146"/>
                  </a:lnTo>
                  <a:lnTo>
                    <a:pt x="8392" y="5152"/>
                  </a:lnTo>
                  <a:lnTo>
                    <a:pt x="8371" y="5177"/>
                  </a:lnTo>
                  <a:lnTo>
                    <a:pt x="8346" y="5198"/>
                  </a:lnTo>
                  <a:lnTo>
                    <a:pt x="8319" y="5217"/>
                  </a:lnTo>
                  <a:lnTo>
                    <a:pt x="8290" y="5231"/>
                  </a:lnTo>
                  <a:lnTo>
                    <a:pt x="8259" y="5241"/>
                  </a:lnTo>
                  <a:lnTo>
                    <a:pt x="8227" y="5248"/>
                  </a:lnTo>
                  <a:lnTo>
                    <a:pt x="8194" y="5250"/>
                  </a:lnTo>
                  <a:lnTo>
                    <a:pt x="7509" y="5250"/>
                  </a:lnTo>
                  <a:lnTo>
                    <a:pt x="7476" y="5248"/>
                  </a:lnTo>
                  <a:lnTo>
                    <a:pt x="7444" y="5241"/>
                  </a:lnTo>
                  <a:lnTo>
                    <a:pt x="7413" y="5231"/>
                  </a:lnTo>
                  <a:lnTo>
                    <a:pt x="7384" y="5217"/>
                  </a:lnTo>
                  <a:lnTo>
                    <a:pt x="7357" y="5198"/>
                  </a:lnTo>
                  <a:lnTo>
                    <a:pt x="7332" y="5177"/>
                  </a:lnTo>
                  <a:lnTo>
                    <a:pt x="7311" y="5152"/>
                  </a:lnTo>
                  <a:lnTo>
                    <a:pt x="7292" y="5125"/>
                  </a:lnTo>
                  <a:lnTo>
                    <a:pt x="7278" y="5096"/>
                  </a:lnTo>
                  <a:lnTo>
                    <a:pt x="7268" y="5065"/>
                  </a:lnTo>
                  <a:lnTo>
                    <a:pt x="7261" y="5033"/>
                  </a:lnTo>
                  <a:lnTo>
                    <a:pt x="7259" y="5000"/>
                  </a:lnTo>
                  <a:lnTo>
                    <a:pt x="7261" y="4967"/>
                  </a:lnTo>
                  <a:lnTo>
                    <a:pt x="7268" y="4935"/>
                  </a:lnTo>
                  <a:lnTo>
                    <a:pt x="7278" y="4904"/>
                  </a:lnTo>
                  <a:lnTo>
                    <a:pt x="7292" y="4875"/>
                  </a:lnTo>
                  <a:lnTo>
                    <a:pt x="7311" y="4848"/>
                  </a:lnTo>
                  <a:lnTo>
                    <a:pt x="7332" y="4823"/>
                  </a:lnTo>
                  <a:lnTo>
                    <a:pt x="7357" y="4802"/>
                  </a:lnTo>
                  <a:lnTo>
                    <a:pt x="7384" y="4783"/>
                  </a:lnTo>
                  <a:lnTo>
                    <a:pt x="7413" y="4769"/>
                  </a:lnTo>
                  <a:lnTo>
                    <a:pt x="7444" y="4759"/>
                  </a:lnTo>
                  <a:lnTo>
                    <a:pt x="7476" y="4752"/>
                  </a:lnTo>
                  <a:lnTo>
                    <a:pt x="7509" y="4750"/>
                  </a:lnTo>
                  <a:lnTo>
                    <a:pt x="8194" y="4750"/>
                  </a:lnTo>
                  <a:lnTo>
                    <a:pt x="8227" y="4752"/>
                  </a:lnTo>
                  <a:lnTo>
                    <a:pt x="8259" y="4759"/>
                  </a:lnTo>
                  <a:lnTo>
                    <a:pt x="8290" y="4769"/>
                  </a:lnTo>
                  <a:lnTo>
                    <a:pt x="8319" y="4783"/>
                  </a:lnTo>
                  <a:lnTo>
                    <a:pt x="8346" y="4802"/>
                  </a:lnTo>
                  <a:lnTo>
                    <a:pt x="8371" y="4823"/>
                  </a:lnTo>
                  <a:lnTo>
                    <a:pt x="8392" y="4848"/>
                  </a:lnTo>
                  <a:lnTo>
                    <a:pt x="8397" y="4854"/>
                  </a:lnTo>
                  <a:lnTo>
                    <a:pt x="8390" y="4745"/>
                  </a:lnTo>
                  <a:lnTo>
                    <a:pt x="8378" y="4618"/>
                  </a:lnTo>
                  <a:lnTo>
                    <a:pt x="8362" y="4492"/>
                  </a:lnTo>
                  <a:lnTo>
                    <a:pt x="8340" y="4367"/>
                  </a:lnTo>
                  <a:lnTo>
                    <a:pt x="8315" y="4243"/>
                  </a:lnTo>
                  <a:lnTo>
                    <a:pt x="8284" y="4120"/>
                  </a:lnTo>
                  <a:lnTo>
                    <a:pt x="8249" y="3998"/>
                  </a:lnTo>
                  <a:lnTo>
                    <a:pt x="8209" y="3878"/>
                  </a:lnTo>
                  <a:lnTo>
                    <a:pt x="8165" y="3759"/>
                  </a:lnTo>
                  <a:lnTo>
                    <a:pt x="8117" y="3641"/>
                  </a:lnTo>
                  <a:lnTo>
                    <a:pt x="8064" y="3526"/>
                  </a:lnTo>
                  <a:lnTo>
                    <a:pt x="8006" y="3412"/>
                  </a:lnTo>
                  <a:lnTo>
                    <a:pt x="7944" y="3300"/>
                  </a:lnTo>
                  <a:lnTo>
                    <a:pt x="7879" y="3190"/>
                  </a:lnTo>
                  <a:lnTo>
                    <a:pt x="7809" y="3084"/>
                  </a:lnTo>
                  <a:lnTo>
                    <a:pt x="7735" y="2980"/>
                  </a:lnTo>
                  <a:lnTo>
                    <a:pt x="7658" y="2879"/>
                  </a:lnTo>
                  <a:lnTo>
                    <a:pt x="7577" y="2782"/>
                  </a:lnTo>
                  <a:lnTo>
                    <a:pt x="7492" y="2687"/>
                  </a:lnTo>
                  <a:lnTo>
                    <a:pt x="7404" y="2596"/>
                  </a:lnTo>
                  <a:lnTo>
                    <a:pt x="7313" y="2508"/>
                  </a:lnTo>
                  <a:lnTo>
                    <a:pt x="7218" y="2423"/>
                  </a:lnTo>
                  <a:lnTo>
                    <a:pt x="7121" y="2342"/>
                  </a:lnTo>
                  <a:lnTo>
                    <a:pt x="7020" y="2265"/>
                  </a:lnTo>
                  <a:lnTo>
                    <a:pt x="6916" y="2191"/>
                  </a:lnTo>
                  <a:lnTo>
                    <a:pt x="6810" y="2121"/>
                  </a:lnTo>
                  <a:lnTo>
                    <a:pt x="6700" y="2056"/>
                  </a:lnTo>
                  <a:lnTo>
                    <a:pt x="6588" y="1994"/>
                  </a:lnTo>
                  <a:lnTo>
                    <a:pt x="6474" y="1936"/>
                  </a:lnTo>
                  <a:lnTo>
                    <a:pt x="6359" y="1883"/>
                  </a:lnTo>
                  <a:lnTo>
                    <a:pt x="6241" y="1835"/>
                  </a:lnTo>
                  <a:lnTo>
                    <a:pt x="6122" y="1791"/>
                  </a:lnTo>
                  <a:lnTo>
                    <a:pt x="6002" y="1751"/>
                  </a:lnTo>
                  <a:lnTo>
                    <a:pt x="5880" y="1716"/>
                  </a:lnTo>
                  <a:lnTo>
                    <a:pt x="5757" y="1685"/>
                  </a:lnTo>
                  <a:lnTo>
                    <a:pt x="5633" y="1660"/>
                  </a:lnTo>
                  <a:lnTo>
                    <a:pt x="5508" y="1638"/>
                  </a:lnTo>
                  <a:lnTo>
                    <a:pt x="5382" y="1622"/>
                  </a:lnTo>
                  <a:lnTo>
                    <a:pt x="5255" y="1610"/>
                  </a:lnTo>
                  <a:lnTo>
                    <a:pt x="5146" y="1603"/>
                  </a:lnTo>
                  <a:lnTo>
                    <a:pt x="5152" y="1608"/>
                  </a:lnTo>
                  <a:lnTo>
                    <a:pt x="5177" y="1629"/>
                  </a:lnTo>
                  <a:lnTo>
                    <a:pt x="5198" y="1654"/>
                  </a:lnTo>
                  <a:lnTo>
                    <a:pt x="5217" y="1681"/>
                  </a:lnTo>
                  <a:lnTo>
                    <a:pt x="5231" y="1710"/>
                  </a:lnTo>
                  <a:lnTo>
                    <a:pt x="5241" y="1741"/>
                  </a:lnTo>
                  <a:lnTo>
                    <a:pt x="5248" y="1773"/>
                  </a:lnTo>
                  <a:lnTo>
                    <a:pt x="5250" y="1806"/>
                  </a:lnTo>
                  <a:lnTo>
                    <a:pt x="5250" y="2491"/>
                  </a:lnTo>
                  <a:lnTo>
                    <a:pt x="5248" y="2524"/>
                  </a:lnTo>
                  <a:lnTo>
                    <a:pt x="5241" y="2556"/>
                  </a:lnTo>
                  <a:lnTo>
                    <a:pt x="5231" y="2587"/>
                  </a:lnTo>
                  <a:lnTo>
                    <a:pt x="5217" y="2616"/>
                  </a:lnTo>
                  <a:lnTo>
                    <a:pt x="5198" y="2643"/>
                  </a:lnTo>
                  <a:lnTo>
                    <a:pt x="5177" y="2668"/>
                  </a:lnTo>
                  <a:lnTo>
                    <a:pt x="5152" y="2689"/>
                  </a:lnTo>
                  <a:lnTo>
                    <a:pt x="5125" y="2708"/>
                  </a:lnTo>
                  <a:lnTo>
                    <a:pt x="5102" y="2719"/>
                  </a:lnTo>
                  <a:lnTo>
                    <a:pt x="5125" y="2730"/>
                  </a:lnTo>
                  <a:lnTo>
                    <a:pt x="5152" y="2749"/>
                  </a:lnTo>
                  <a:lnTo>
                    <a:pt x="5177" y="2770"/>
                  </a:lnTo>
                  <a:lnTo>
                    <a:pt x="5198" y="2795"/>
                  </a:lnTo>
                  <a:lnTo>
                    <a:pt x="5217" y="2822"/>
                  </a:lnTo>
                  <a:lnTo>
                    <a:pt x="5231" y="2851"/>
                  </a:lnTo>
                  <a:lnTo>
                    <a:pt x="5241" y="2882"/>
                  </a:lnTo>
                  <a:lnTo>
                    <a:pt x="5248" y="2914"/>
                  </a:lnTo>
                  <a:lnTo>
                    <a:pt x="5250" y="2947"/>
                  </a:lnTo>
                  <a:lnTo>
                    <a:pt x="5250" y="4412"/>
                  </a:lnTo>
                  <a:lnTo>
                    <a:pt x="5253" y="4413"/>
                  </a:lnTo>
                  <a:lnTo>
                    <a:pt x="5257" y="4415"/>
                  </a:lnTo>
                  <a:lnTo>
                    <a:pt x="5275" y="4423"/>
                  </a:lnTo>
                  <a:lnTo>
                    <a:pt x="5279" y="4425"/>
                  </a:lnTo>
                  <a:lnTo>
                    <a:pt x="5296" y="4434"/>
                  </a:lnTo>
                  <a:lnTo>
                    <a:pt x="5300" y="4436"/>
                  </a:lnTo>
                  <a:lnTo>
                    <a:pt x="5317" y="4446"/>
                  </a:lnTo>
                  <a:lnTo>
                    <a:pt x="5322" y="4448"/>
                  </a:lnTo>
                  <a:lnTo>
                    <a:pt x="5339" y="4459"/>
                  </a:lnTo>
                  <a:lnTo>
                    <a:pt x="5343" y="4461"/>
                  </a:lnTo>
                  <a:lnTo>
                    <a:pt x="5359" y="4472"/>
                  </a:lnTo>
                  <a:lnTo>
                    <a:pt x="5362" y="4474"/>
                  </a:lnTo>
                  <a:lnTo>
                    <a:pt x="5378" y="4485"/>
                  </a:lnTo>
                  <a:lnTo>
                    <a:pt x="5382" y="4488"/>
                  </a:lnTo>
                  <a:lnTo>
                    <a:pt x="5397" y="4500"/>
                  </a:lnTo>
                  <a:lnTo>
                    <a:pt x="5400" y="4503"/>
                  </a:lnTo>
                  <a:lnTo>
                    <a:pt x="5415" y="4515"/>
                  </a:lnTo>
                  <a:lnTo>
                    <a:pt x="5418" y="4518"/>
                  </a:lnTo>
                  <a:lnTo>
                    <a:pt x="5433" y="4531"/>
                  </a:lnTo>
                  <a:lnTo>
                    <a:pt x="5436" y="4534"/>
                  </a:lnTo>
                  <a:lnTo>
                    <a:pt x="5450" y="4547"/>
                  </a:lnTo>
                  <a:lnTo>
                    <a:pt x="5453" y="4550"/>
                  </a:lnTo>
                  <a:lnTo>
                    <a:pt x="5466" y="4564"/>
                  </a:lnTo>
                  <a:lnTo>
                    <a:pt x="5469" y="4567"/>
                  </a:lnTo>
                  <a:lnTo>
                    <a:pt x="5482" y="4582"/>
                  </a:lnTo>
                  <a:lnTo>
                    <a:pt x="5485" y="4585"/>
                  </a:lnTo>
                  <a:lnTo>
                    <a:pt x="5497" y="4600"/>
                  </a:lnTo>
                  <a:lnTo>
                    <a:pt x="5500" y="4603"/>
                  </a:lnTo>
                  <a:lnTo>
                    <a:pt x="5512" y="4618"/>
                  </a:lnTo>
                  <a:lnTo>
                    <a:pt x="5515" y="4622"/>
                  </a:lnTo>
                  <a:lnTo>
                    <a:pt x="5526" y="4638"/>
                  </a:lnTo>
                  <a:lnTo>
                    <a:pt x="5528" y="4641"/>
                  </a:lnTo>
                  <a:lnTo>
                    <a:pt x="5539" y="4657"/>
                  </a:lnTo>
                  <a:lnTo>
                    <a:pt x="5541" y="4661"/>
                  </a:lnTo>
                  <a:lnTo>
                    <a:pt x="5552" y="4678"/>
                  </a:lnTo>
                  <a:lnTo>
                    <a:pt x="5554" y="4683"/>
                  </a:lnTo>
                  <a:lnTo>
                    <a:pt x="5564" y="4700"/>
                  </a:lnTo>
                  <a:lnTo>
                    <a:pt x="5566" y="4704"/>
                  </a:lnTo>
                  <a:lnTo>
                    <a:pt x="5575" y="4721"/>
                  </a:lnTo>
                  <a:lnTo>
                    <a:pt x="5577" y="4725"/>
                  </a:lnTo>
                  <a:lnTo>
                    <a:pt x="5585" y="4743"/>
                  </a:lnTo>
                  <a:lnTo>
                    <a:pt x="5587" y="4747"/>
                  </a:lnTo>
                  <a:lnTo>
                    <a:pt x="5594" y="4765"/>
                  </a:lnTo>
                  <a:lnTo>
                    <a:pt x="5596" y="4769"/>
                  </a:lnTo>
                  <a:lnTo>
                    <a:pt x="5602" y="4787"/>
                  </a:lnTo>
                  <a:lnTo>
                    <a:pt x="5604" y="4792"/>
                  </a:lnTo>
                  <a:lnTo>
                    <a:pt x="5610" y="4810"/>
                  </a:lnTo>
                  <a:lnTo>
                    <a:pt x="5611" y="4815"/>
                  </a:lnTo>
                  <a:lnTo>
                    <a:pt x="5616" y="4833"/>
                  </a:lnTo>
                  <a:lnTo>
                    <a:pt x="5617" y="4837"/>
                  </a:lnTo>
                  <a:lnTo>
                    <a:pt x="5622" y="4856"/>
                  </a:lnTo>
                  <a:lnTo>
                    <a:pt x="5623" y="4861"/>
                  </a:lnTo>
                  <a:lnTo>
                    <a:pt x="5627" y="4879"/>
                  </a:lnTo>
                  <a:lnTo>
                    <a:pt x="5628" y="4884"/>
                  </a:lnTo>
                  <a:lnTo>
                    <a:pt x="5631" y="4903"/>
                  </a:lnTo>
                  <a:lnTo>
                    <a:pt x="5631" y="4907"/>
                  </a:lnTo>
                  <a:lnTo>
                    <a:pt x="5634" y="4926"/>
                  </a:lnTo>
                  <a:lnTo>
                    <a:pt x="5634" y="4931"/>
                  </a:lnTo>
                  <a:lnTo>
                    <a:pt x="5636" y="4950"/>
                  </a:lnTo>
                  <a:lnTo>
                    <a:pt x="5636" y="4955"/>
                  </a:lnTo>
                  <a:lnTo>
                    <a:pt x="5637" y="4974"/>
                  </a:lnTo>
                  <a:lnTo>
                    <a:pt x="5638" y="4978"/>
                  </a:lnTo>
                  <a:lnTo>
                    <a:pt x="5638" y="4998"/>
                  </a:lnTo>
                  <a:lnTo>
                    <a:pt x="5638" y="5001"/>
                  </a:lnTo>
                  <a:lnTo>
                    <a:pt x="6695" y="5454"/>
                  </a:lnTo>
                  <a:lnTo>
                    <a:pt x="6725" y="5469"/>
                  </a:lnTo>
                  <a:lnTo>
                    <a:pt x="6752" y="5487"/>
                  </a:lnTo>
                  <a:lnTo>
                    <a:pt x="6776" y="5509"/>
                  </a:lnTo>
                  <a:lnTo>
                    <a:pt x="6797" y="5534"/>
                  </a:lnTo>
                  <a:lnTo>
                    <a:pt x="6815" y="5562"/>
                  </a:lnTo>
                  <a:lnTo>
                    <a:pt x="6829" y="5591"/>
                  </a:lnTo>
                  <a:lnTo>
                    <a:pt x="6839" y="5622"/>
                  </a:lnTo>
                  <a:lnTo>
                    <a:pt x="6845" y="5654"/>
                  </a:lnTo>
                  <a:lnTo>
                    <a:pt x="6847" y="5687"/>
                  </a:lnTo>
                  <a:lnTo>
                    <a:pt x="6844" y="5720"/>
                  </a:lnTo>
                  <a:lnTo>
                    <a:pt x="6838" y="5752"/>
                  </a:lnTo>
                  <a:lnTo>
                    <a:pt x="6827" y="5782"/>
                  </a:lnTo>
                  <a:lnTo>
                    <a:pt x="6812" y="5812"/>
                  </a:lnTo>
                  <a:lnTo>
                    <a:pt x="6794" y="5839"/>
                  </a:lnTo>
                  <a:lnTo>
                    <a:pt x="6772" y="5863"/>
                  </a:lnTo>
                  <a:lnTo>
                    <a:pt x="6747" y="5884"/>
                  </a:lnTo>
                  <a:lnTo>
                    <a:pt x="6719" y="5902"/>
                  </a:lnTo>
                  <a:lnTo>
                    <a:pt x="6690" y="5916"/>
                  </a:lnTo>
                  <a:lnTo>
                    <a:pt x="6659" y="5926"/>
                  </a:lnTo>
                  <a:lnTo>
                    <a:pt x="6627" y="5932"/>
                  </a:lnTo>
                  <a:lnTo>
                    <a:pt x="6594" y="5934"/>
                  </a:lnTo>
                  <a:lnTo>
                    <a:pt x="6561" y="5931"/>
                  </a:lnTo>
                  <a:lnTo>
                    <a:pt x="6529" y="5925"/>
                  </a:lnTo>
                  <a:lnTo>
                    <a:pt x="6499" y="5914"/>
                  </a:lnTo>
                  <a:lnTo>
                    <a:pt x="5441" y="5461"/>
                  </a:lnTo>
                  <a:lnTo>
                    <a:pt x="5436" y="5466"/>
                  </a:lnTo>
                  <a:lnTo>
                    <a:pt x="5433" y="5469"/>
                  </a:lnTo>
                  <a:lnTo>
                    <a:pt x="5418" y="5482"/>
                  </a:lnTo>
                  <a:lnTo>
                    <a:pt x="5415" y="5485"/>
                  </a:lnTo>
                  <a:lnTo>
                    <a:pt x="5400" y="5497"/>
                  </a:lnTo>
                  <a:lnTo>
                    <a:pt x="5397" y="5500"/>
                  </a:lnTo>
                  <a:lnTo>
                    <a:pt x="5382" y="5512"/>
                  </a:lnTo>
                  <a:lnTo>
                    <a:pt x="5378" y="5515"/>
                  </a:lnTo>
                  <a:lnTo>
                    <a:pt x="5362" y="5526"/>
                  </a:lnTo>
                  <a:lnTo>
                    <a:pt x="5359" y="5528"/>
                  </a:lnTo>
                  <a:lnTo>
                    <a:pt x="5343" y="5539"/>
                  </a:lnTo>
                  <a:lnTo>
                    <a:pt x="5339" y="5541"/>
                  </a:lnTo>
                  <a:lnTo>
                    <a:pt x="5322" y="5552"/>
                  </a:lnTo>
                  <a:lnTo>
                    <a:pt x="5317" y="5554"/>
                  </a:lnTo>
                  <a:lnTo>
                    <a:pt x="5300" y="5564"/>
                  </a:lnTo>
                  <a:lnTo>
                    <a:pt x="5296" y="5566"/>
                  </a:lnTo>
                  <a:lnTo>
                    <a:pt x="5279" y="5575"/>
                  </a:lnTo>
                  <a:lnTo>
                    <a:pt x="5275" y="5577"/>
                  </a:lnTo>
                  <a:lnTo>
                    <a:pt x="5257" y="5585"/>
                  </a:lnTo>
                  <a:lnTo>
                    <a:pt x="5253" y="5587"/>
                  </a:lnTo>
                  <a:lnTo>
                    <a:pt x="5235" y="5594"/>
                  </a:lnTo>
                  <a:lnTo>
                    <a:pt x="5231" y="5596"/>
                  </a:lnTo>
                  <a:lnTo>
                    <a:pt x="5213" y="5602"/>
                  </a:lnTo>
                  <a:lnTo>
                    <a:pt x="5208" y="5604"/>
                  </a:lnTo>
                  <a:lnTo>
                    <a:pt x="5190" y="5610"/>
                  </a:lnTo>
                  <a:lnTo>
                    <a:pt x="5185" y="5611"/>
                  </a:lnTo>
                  <a:lnTo>
                    <a:pt x="5167" y="5616"/>
                  </a:lnTo>
                  <a:lnTo>
                    <a:pt x="5163" y="5617"/>
                  </a:lnTo>
                  <a:lnTo>
                    <a:pt x="5144" y="5622"/>
                  </a:lnTo>
                  <a:lnTo>
                    <a:pt x="5139" y="5623"/>
                  </a:lnTo>
                  <a:lnTo>
                    <a:pt x="5121" y="5627"/>
                  </a:lnTo>
                  <a:lnTo>
                    <a:pt x="5116" y="5628"/>
                  </a:lnTo>
                  <a:lnTo>
                    <a:pt x="5097" y="5631"/>
                  </a:lnTo>
                  <a:lnTo>
                    <a:pt x="5093" y="5631"/>
                  </a:lnTo>
                  <a:lnTo>
                    <a:pt x="5074" y="5634"/>
                  </a:lnTo>
                  <a:lnTo>
                    <a:pt x="5069" y="5634"/>
                  </a:lnTo>
                  <a:lnTo>
                    <a:pt x="5050" y="5636"/>
                  </a:lnTo>
                  <a:lnTo>
                    <a:pt x="5045" y="5636"/>
                  </a:lnTo>
                  <a:lnTo>
                    <a:pt x="5026" y="5637"/>
                  </a:lnTo>
                  <a:lnTo>
                    <a:pt x="5022" y="5638"/>
                  </a:lnTo>
                  <a:lnTo>
                    <a:pt x="5002" y="5638"/>
                  </a:lnTo>
                  <a:lnTo>
                    <a:pt x="4998" y="5638"/>
                  </a:lnTo>
                  <a:lnTo>
                    <a:pt x="4978" y="5638"/>
                  </a:lnTo>
                  <a:lnTo>
                    <a:pt x="4974" y="5637"/>
                  </a:lnTo>
                  <a:lnTo>
                    <a:pt x="4955" y="5636"/>
                  </a:lnTo>
                  <a:lnTo>
                    <a:pt x="4950" y="5636"/>
                  </a:lnTo>
                  <a:lnTo>
                    <a:pt x="4931" y="5634"/>
                  </a:lnTo>
                  <a:lnTo>
                    <a:pt x="4926" y="5634"/>
                  </a:lnTo>
                  <a:lnTo>
                    <a:pt x="4907" y="5631"/>
                  </a:lnTo>
                  <a:lnTo>
                    <a:pt x="4903" y="5631"/>
                  </a:lnTo>
                  <a:lnTo>
                    <a:pt x="4884" y="5628"/>
                  </a:lnTo>
                  <a:lnTo>
                    <a:pt x="4879" y="5627"/>
                  </a:lnTo>
                  <a:lnTo>
                    <a:pt x="4861" y="5623"/>
                  </a:lnTo>
                  <a:lnTo>
                    <a:pt x="4856" y="5622"/>
                  </a:lnTo>
                  <a:lnTo>
                    <a:pt x="4837" y="5617"/>
                  </a:lnTo>
                  <a:lnTo>
                    <a:pt x="4833" y="5616"/>
                  </a:lnTo>
                  <a:lnTo>
                    <a:pt x="4815" y="5611"/>
                  </a:lnTo>
                  <a:lnTo>
                    <a:pt x="4810" y="5610"/>
                  </a:lnTo>
                  <a:lnTo>
                    <a:pt x="4792" y="5604"/>
                  </a:lnTo>
                  <a:lnTo>
                    <a:pt x="4787" y="5602"/>
                  </a:lnTo>
                  <a:lnTo>
                    <a:pt x="4769" y="5596"/>
                  </a:lnTo>
                  <a:lnTo>
                    <a:pt x="4765" y="5594"/>
                  </a:lnTo>
                  <a:lnTo>
                    <a:pt x="4747" y="5587"/>
                  </a:lnTo>
                  <a:lnTo>
                    <a:pt x="4743" y="5585"/>
                  </a:lnTo>
                  <a:lnTo>
                    <a:pt x="4725" y="5577"/>
                  </a:lnTo>
                  <a:lnTo>
                    <a:pt x="4721" y="5575"/>
                  </a:lnTo>
                  <a:lnTo>
                    <a:pt x="4704" y="5566"/>
                  </a:lnTo>
                  <a:lnTo>
                    <a:pt x="4700" y="5564"/>
                  </a:lnTo>
                  <a:lnTo>
                    <a:pt x="4683" y="5554"/>
                  </a:lnTo>
                  <a:lnTo>
                    <a:pt x="4678" y="5552"/>
                  </a:lnTo>
                  <a:lnTo>
                    <a:pt x="4661" y="5541"/>
                  </a:lnTo>
                  <a:lnTo>
                    <a:pt x="4657" y="5539"/>
                  </a:lnTo>
                  <a:lnTo>
                    <a:pt x="4641" y="5528"/>
                  </a:lnTo>
                  <a:lnTo>
                    <a:pt x="4638" y="5526"/>
                  </a:lnTo>
                  <a:lnTo>
                    <a:pt x="4622" y="5515"/>
                  </a:lnTo>
                  <a:lnTo>
                    <a:pt x="4618" y="5512"/>
                  </a:lnTo>
                  <a:lnTo>
                    <a:pt x="4603" y="5500"/>
                  </a:lnTo>
                  <a:lnTo>
                    <a:pt x="4600" y="5497"/>
                  </a:lnTo>
                  <a:lnTo>
                    <a:pt x="4585" y="5485"/>
                  </a:lnTo>
                  <a:lnTo>
                    <a:pt x="4582" y="5482"/>
                  </a:lnTo>
                  <a:lnTo>
                    <a:pt x="4567" y="5469"/>
                  </a:lnTo>
                  <a:lnTo>
                    <a:pt x="4564" y="5466"/>
                  </a:lnTo>
                  <a:lnTo>
                    <a:pt x="4550" y="5453"/>
                  </a:lnTo>
                  <a:lnTo>
                    <a:pt x="4547" y="5450"/>
                  </a:lnTo>
                  <a:lnTo>
                    <a:pt x="4534" y="5436"/>
                  </a:lnTo>
                  <a:lnTo>
                    <a:pt x="4531" y="5433"/>
                  </a:lnTo>
                  <a:lnTo>
                    <a:pt x="4518" y="5418"/>
                  </a:lnTo>
                  <a:lnTo>
                    <a:pt x="4515" y="5415"/>
                  </a:lnTo>
                  <a:lnTo>
                    <a:pt x="4503" y="5400"/>
                  </a:lnTo>
                  <a:lnTo>
                    <a:pt x="4500" y="5397"/>
                  </a:lnTo>
                  <a:lnTo>
                    <a:pt x="4488" y="5382"/>
                  </a:lnTo>
                  <a:lnTo>
                    <a:pt x="4485" y="5378"/>
                  </a:lnTo>
                  <a:lnTo>
                    <a:pt x="4474" y="5362"/>
                  </a:lnTo>
                  <a:lnTo>
                    <a:pt x="4472" y="5359"/>
                  </a:lnTo>
                  <a:lnTo>
                    <a:pt x="4461" y="5343"/>
                  </a:lnTo>
                  <a:lnTo>
                    <a:pt x="4459" y="5339"/>
                  </a:lnTo>
                  <a:lnTo>
                    <a:pt x="4448" y="5322"/>
                  </a:lnTo>
                  <a:lnTo>
                    <a:pt x="4446" y="5317"/>
                  </a:lnTo>
                  <a:lnTo>
                    <a:pt x="4436" y="5300"/>
                  </a:lnTo>
                  <a:lnTo>
                    <a:pt x="4434" y="5296"/>
                  </a:lnTo>
                  <a:lnTo>
                    <a:pt x="4425" y="5279"/>
                  </a:lnTo>
                  <a:lnTo>
                    <a:pt x="4423" y="5275"/>
                  </a:lnTo>
                  <a:lnTo>
                    <a:pt x="4415" y="5257"/>
                  </a:lnTo>
                  <a:lnTo>
                    <a:pt x="4413" y="5253"/>
                  </a:lnTo>
                  <a:lnTo>
                    <a:pt x="4406" y="5235"/>
                  </a:lnTo>
                  <a:lnTo>
                    <a:pt x="4404" y="5231"/>
                  </a:lnTo>
                  <a:lnTo>
                    <a:pt x="4398" y="5213"/>
                  </a:lnTo>
                  <a:lnTo>
                    <a:pt x="4396" y="5208"/>
                  </a:lnTo>
                  <a:lnTo>
                    <a:pt x="4390" y="5190"/>
                  </a:lnTo>
                  <a:lnTo>
                    <a:pt x="4389" y="5185"/>
                  </a:lnTo>
                  <a:lnTo>
                    <a:pt x="4384" y="5167"/>
                  </a:lnTo>
                  <a:lnTo>
                    <a:pt x="4383" y="5163"/>
                  </a:lnTo>
                  <a:lnTo>
                    <a:pt x="4378" y="5144"/>
                  </a:lnTo>
                  <a:lnTo>
                    <a:pt x="4377" y="5139"/>
                  </a:lnTo>
                  <a:lnTo>
                    <a:pt x="4373" y="5121"/>
                  </a:lnTo>
                  <a:lnTo>
                    <a:pt x="4372" y="5116"/>
                  </a:lnTo>
                  <a:lnTo>
                    <a:pt x="4369" y="5097"/>
                  </a:lnTo>
                  <a:lnTo>
                    <a:pt x="4369" y="5093"/>
                  </a:lnTo>
                  <a:lnTo>
                    <a:pt x="4366" y="5074"/>
                  </a:lnTo>
                  <a:lnTo>
                    <a:pt x="4366" y="5069"/>
                  </a:lnTo>
                  <a:lnTo>
                    <a:pt x="4364" y="5050"/>
                  </a:lnTo>
                  <a:lnTo>
                    <a:pt x="4364" y="5045"/>
                  </a:lnTo>
                  <a:lnTo>
                    <a:pt x="4363" y="5026"/>
                  </a:lnTo>
                  <a:lnTo>
                    <a:pt x="4362" y="5022"/>
                  </a:lnTo>
                  <a:lnTo>
                    <a:pt x="4362" y="5002"/>
                  </a:lnTo>
                  <a:lnTo>
                    <a:pt x="4362" y="4998"/>
                  </a:lnTo>
                  <a:lnTo>
                    <a:pt x="4362" y="4978"/>
                  </a:lnTo>
                  <a:lnTo>
                    <a:pt x="4363" y="4974"/>
                  </a:lnTo>
                  <a:lnTo>
                    <a:pt x="4364" y="4955"/>
                  </a:lnTo>
                  <a:lnTo>
                    <a:pt x="4364" y="4950"/>
                  </a:lnTo>
                  <a:lnTo>
                    <a:pt x="4366" y="4931"/>
                  </a:lnTo>
                  <a:lnTo>
                    <a:pt x="4366" y="4926"/>
                  </a:lnTo>
                  <a:lnTo>
                    <a:pt x="4369" y="4907"/>
                  </a:lnTo>
                  <a:lnTo>
                    <a:pt x="4369" y="4903"/>
                  </a:lnTo>
                  <a:lnTo>
                    <a:pt x="4372" y="4884"/>
                  </a:lnTo>
                  <a:lnTo>
                    <a:pt x="4373" y="4879"/>
                  </a:lnTo>
                  <a:lnTo>
                    <a:pt x="4377" y="4861"/>
                  </a:lnTo>
                  <a:lnTo>
                    <a:pt x="4378" y="4856"/>
                  </a:lnTo>
                  <a:lnTo>
                    <a:pt x="4383" y="4837"/>
                  </a:lnTo>
                  <a:lnTo>
                    <a:pt x="4384" y="4833"/>
                  </a:lnTo>
                  <a:lnTo>
                    <a:pt x="4389" y="4815"/>
                  </a:lnTo>
                  <a:lnTo>
                    <a:pt x="4390" y="4810"/>
                  </a:lnTo>
                  <a:lnTo>
                    <a:pt x="4396" y="4792"/>
                  </a:lnTo>
                  <a:lnTo>
                    <a:pt x="4398" y="4787"/>
                  </a:lnTo>
                  <a:lnTo>
                    <a:pt x="4404" y="4769"/>
                  </a:lnTo>
                  <a:lnTo>
                    <a:pt x="4406" y="4765"/>
                  </a:lnTo>
                  <a:lnTo>
                    <a:pt x="4413" y="4747"/>
                  </a:lnTo>
                  <a:lnTo>
                    <a:pt x="4415" y="4743"/>
                  </a:lnTo>
                  <a:lnTo>
                    <a:pt x="4423" y="4725"/>
                  </a:lnTo>
                  <a:lnTo>
                    <a:pt x="4425" y="4721"/>
                  </a:lnTo>
                  <a:lnTo>
                    <a:pt x="4434" y="4704"/>
                  </a:lnTo>
                  <a:lnTo>
                    <a:pt x="4436" y="4700"/>
                  </a:lnTo>
                  <a:lnTo>
                    <a:pt x="4446" y="4683"/>
                  </a:lnTo>
                  <a:lnTo>
                    <a:pt x="4448" y="4678"/>
                  </a:lnTo>
                  <a:lnTo>
                    <a:pt x="4459" y="4661"/>
                  </a:lnTo>
                  <a:lnTo>
                    <a:pt x="4461" y="4657"/>
                  </a:lnTo>
                  <a:lnTo>
                    <a:pt x="4472" y="4641"/>
                  </a:lnTo>
                  <a:lnTo>
                    <a:pt x="4474" y="4638"/>
                  </a:lnTo>
                  <a:lnTo>
                    <a:pt x="4485" y="4622"/>
                  </a:lnTo>
                  <a:lnTo>
                    <a:pt x="4488" y="4618"/>
                  </a:lnTo>
                  <a:lnTo>
                    <a:pt x="4500" y="4603"/>
                  </a:lnTo>
                  <a:lnTo>
                    <a:pt x="4503" y="4600"/>
                  </a:lnTo>
                  <a:lnTo>
                    <a:pt x="4515" y="4585"/>
                  </a:lnTo>
                  <a:lnTo>
                    <a:pt x="4518" y="4582"/>
                  </a:lnTo>
                  <a:lnTo>
                    <a:pt x="4531" y="4567"/>
                  </a:lnTo>
                  <a:lnTo>
                    <a:pt x="4534" y="4564"/>
                  </a:lnTo>
                  <a:lnTo>
                    <a:pt x="4547" y="4550"/>
                  </a:lnTo>
                  <a:lnTo>
                    <a:pt x="4550" y="4547"/>
                  </a:lnTo>
                  <a:lnTo>
                    <a:pt x="4564" y="4534"/>
                  </a:lnTo>
                  <a:lnTo>
                    <a:pt x="4567" y="4531"/>
                  </a:lnTo>
                  <a:lnTo>
                    <a:pt x="4582" y="4518"/>
                  </a:lnTo>
                  <a:lnTo>
                    <a:pt x="4585" y="4515"/>
                  </a:lnTo>
                  <a:lnTo>
                    <a:pt x="4600" y="4503"/>
                  </a:lnTo>
                  <a:lnTo>
                    <a:pt x="4603" y="4500"/>
                  </a:lnTo>
                  <a:lnTo>
                    <a:pt x="4618" y="4488"/>
                  </a:lnTo>
                  <a:lnTo>
                    <a:pt x="4622" y="4485"/>
                  </a:lnTo>
                  <a:lnTo>
                    <a:pt x="4638" y="4474"/>
                  </a:lnTo>
                  <a:lnTo>
                    <a:pt x="4641" y="4472"/>
                  </a:lnTo>
                  <a:lnTo>
                    <a:pt x="4657" y="4461"/>
                  </a:lnTo>
                  <a:lnTo>
                    <a:pt x="4661" y="4459"/>
                  </a:lnTo>
                  <a:lnTo>
                    <a:pt x="4678" y="4448"/>
                  </a:lnTo>
                  <a:lnTo>
                    <a:pt x="4683" y="4446"/>
                  </a:lnTo>
                  <a:lnTo>
                    <a:pt x="4700" y="4436"/>
                  </a:lnTo>
                  <a:lnTo>
                    <a:pt x="4704" y="4434"/>
                  </a:lnTo>
                  <a:lnTo>
                    <a:pt x="4721" y="4425"/>
                  </a:lnTo>
                  <a:lnTo>
                    <a:pt x="4725" y="4423"/>
                  </a:lnTo>
                  <a:lnTo>
                    <a:pt x="4743" y="4415"/>
                  </a:lnTo>
                  <a:lnTo>
                    <a:pt x="4747" y="4413"/>
                  </a:lnTo>
                  <a:lnTo>
                    <a:pt x="4750" y="4412"/>
                  </a:lnTo>
                  <a:lnTo>
                    <a:pt x="4750" y="2947"/>
                  </a:lnTo>
                  <a:lnTo>
                    <a:pt x="4752" y="2914"/>
                  </a:lnTo>
                  <a:lnTo>
                    <a:pt x="4759" y="2882"/>
                  </a:lnTo>
                  <a:lnTo>
                    <a:pt x="4769" y="2851"/>
                  </a:lnTo>
                  <a:lnTo>
                    <a:pt x="4783" y="2822"/>
                  </a:lnTo>
                  <a:lnTo>
                    <a:pt x="4802" y="2795"/>
                  </a:lnTo>
                  <a:lnTo>
                    <a:pt x="4823" y="2770"/>
                  </a:lnTo>
                  <a:lnTo>
                    <a:pt x="4848" y="2749"/>
                  </a:lnTo>
                  <a:lnTo>
                    <a:pt x="4875" y="2730"/>
                  </a:lnTo>
                  <a:lnTo>
                    <a:pt x="4898" y="2719"/>
                  </a:lnTo>
                  <a:lnTo>
                    <a:pt x="4875" y="2708"/>
                  </a:lnTo>
                  <a:lnTo>
                    <a:pt x="4848" y="2689"/>
                  </a:lnTo>
                  <a:lnTo>
                    <a:pt x="4823" y="2668"/>
                  </a:lnTo>
                  <a:lnTo>
                    <a:pt x="4802" y="2643"/>
                  </a:lnTo>
                  <a:lnTo>
                    <a:pt x="4783" y="2616"/>
                  </a:lnTo>
                  <a:lnTo>
                    <a:pt x="4769" y="2587"/>
                  </a:lnTo>
                  <a:close/>
                  <a:moveTo>
                    <a:pt x="5250" y="4703"/>
                  </a:moveTo>
                  <a:lnTo>
                    <a:pt x="5250" y="4835"/>
                  </a:lnTo>
                  <a:lnTo>
                    <a:pt x="5372" y="4887"/>
                  </a:lnTo>
                  <a:lnTo>
                    <a:pt x="5371" y="4885"/>
                  </a:lnTo>
                  <a:lnTo>
                    <a:pt x="5367" y="4871"/>
                  </a:lnTo>
                  <a:lnTo>
                    <a:pt x="5362" y="4857"/>
                  </a:lnTo>
                  <a:lnTo>
                    <a:pt x="5356" y="4844"/>
                  </a:lnTo>
                  <a:lnTo>
                    <a:pt x="5350" y="4831"/>
                  </a:lnTo>
                  <a:lnTo>
                    <a:pt x="5344" y="4818"/>
                  </a:lnTo>
                  <a:lnTo>
                    <a:pt x="5337" y="4806"/>
                  </a:lnTo>
                  <a:lnTo>
                    <a:pt x="5330" y="4794"/>
                  </a:lnTo>
                  <a:lnTo>
                    <a:pt x="5321" y="4781"/>
                  </a:lnTo>
                  <a:lnTo>
                    <a:pt x="5313" y="4770"/>
                  </a:lnTo>
                  <a:lnTo>
                    <a:pt x="5304" y="4758"/>
                  </a:lnTo>
                  <a:lnTo>
                    <a:pt x="5294" y="4747"/>
                  </a:lnTo>
                  <a:lnTo>
                    <a:pt x="5285" y="4736"/>
                  </a:lnTo>
                  <a:lnTo>
                    <a:pt x="5275" y="4725"/>
                  </a:lnTo>
                  <a:lnTo>
                    <a:pt x="5264" y="4715"/>
                  </a:lnTo>
                  <a:lnTo>
                    <a:pt x="5253" y="4706"/>
                  </a:lnTo>
                  <a:lnTo>
                    <a:pt x="5250" y="4703"/>
                  </a:lnTo>
                  <a:close/>
                  <a:moveTo>
                    <a:pt x="4750" y="5000"/>
                  </a:moveTo>
                  <a:lnTo>
                    <a:pt x="4750" y="4703"/>
                  </a:lnTo>
                  <a:lnTo>
                    <a:pt x="4747" y="4706"/>
                  </a:lnTo>
                  <a:lnTo>
                    <a:pt x="4736" y="4715"/>
                  </a:lnTo>
                  <a:lnTo>
                    <a:pt x="4725" y="4725"/>
                  </a:lnTo>
                  <a:lnTo>
                    <a:pt x="4715" y="4736"/>
                  </a:lnTo>
                  <a:lnTo>
                    <a:pt x="4706" y="4747"/>
                  </a:lnTo>
                  <a:lnTo>
                    <a:pt x="4696" y="4758"/>
                  </a:lnTo>
                  <a:lnTo>
                    <a:pt x="4687" y="4770"/>
                  </a:lnTo>
                  <a:lnTo>
                    <a:pt x="4679" y="4781"/>
                  </a:lnTo>
                  <a:lnTo>
                    <a:pt x="4670" y="4794"/>
                  </a:lnTo>
                  <a:lnTo>
                    <a:pt x="4663" y="4806"/>
                  </a:lnTo>
                  <a:lnTo>
                    <a:pt x="4656" y="4818"/>
                  </a:lnTo>
                  <a:lnTo>
                    <a:pt x="4650" y="4831"/>
                  </a:lnTo>
                  <a:lnTo>
                    <a:pt x="4644" y="4844"/>
                  </a:lnTo>
                  <a:lnTo>
                    <a:pt x="4638" y="4857"/>
                  </a:lnTo>
                  <a:lnTo>
                    <a:pt x="4633" y="4871"/>
                  </a:lnTo>
                  <a:lnTo>
                    <a:pt x="4629" y="4885"/>
                  </a:lnTo>
                  <a:lnTo>
                    <a:pt x="4625" y="4899"/>
                  </a:lnTo>
                  <a:lnTo>
                    <a:pt x="4622" y="4913"/>
                  </a:lnTo>
                  <a:lnTo>
                    <a:pt x="4619" y="4927"/>
                  </a:lnTo>
                  <a:lnTo>
                    <a:pt x="4616" y="4942"/>
                  </a:lnTo>
                  <a:lnTo>
                    <a:pt x="4614" y="4956"/>
                  </a:lnTo>
                  <a:lnTo>
                    <a:pt x="4613" y="4971"/>
                  </a:lnTo>
                  <a:lnTo>
                    <a:pt x="4612" y="4985"/>
                  </a:lnTo>
                  <a:lnTo>
                    <a:pt x="4612" y="5000"/>
                  </a:lnTo>
                  <a:lnTo>
                    <a:pt x="4612" y="5015"/>
                  </a:lnTo>
                  <a:lnTo>
                    <a:pt x="4613" y="5029"/>
                  </a:lnTo>
                  <a:lnTo>
                    <a:pt x="4614" y="5044"/>
                  </a:lnTo>
                  <a:lnTo>
                    <a:pt x="4616" y="5058"/>
                  </a:lnTo>
                  <a:lnTo>
                    <a:pt x="4619" y="5073"/>
                  </a:lnTo>
                  <a:lnTo>
                    <a:pt x="4622" y="5087"/>
                  </a:lnTo>
                  <a:lnTo>
                    <a:pt x="4625" y="5101"/>
                  </a:lnTo>
                  <a:lnTo>
                    <a:pt x="4629" y="5115"/>
                  </a:lnTo>
                  <a:lnTo>
                    <a:pt x="4633" y="5129"/>
                  </a:lnTo>
                  <a:lnTo>
                    <a:pt x="4638" y="5143"/>
                  </a:lnTo>
                  <a:lnTo>
                    <a:pt x="4644" y="5156"/>
                  </a:lnTo>
                  <a:lnTo>
                    <a:pt x="4650" y="5169"/>
                  </a:lnTo>
                  <a:lnTo>
                    <a:pt x="4656" y="5182"/>
                  </a:lnTo>
                  <a:lnTo>
                    <a:pt x="4663" y="5194"/>
                  </a:lnTo>
                  <a:lnTo>
                    <a:pt x="4670" y="5206"/>
                  </a:lnTo>
                  <a:lnTo>
                    <a:pt x="4679" y="5219"/>
                  </a:lnTo>
                  <a:lnTo>
                    <a:pt x="4687" y="5230"/>
                  </a:lnTo>
                  <a:lnTo>
                    <a:pt x="4696" y="5242"/>
                  </a:lnTo>
                  <a:lnTo>
                    <a:pt x="4706" y="5253"/>
                  </a:lnTo>
                  <a:lnTo>
                    <a:pt x="4715" y="5264"/>
                  </a:lnTo>
                  <a:lnTo>
                    <a:pt x="4725" y="5275"/>
                  </a:lnTo>
                  <a:lnTo>
                    <a:pt x="4736" y="5285"/>
                  </a:lnTo>
                  <a:lnTo>
                    <a:pt x="4747" y="5294"/>
                  </a:lnTo>
                  <a:lnTo>
                    <a:pt x="4758" y="5304"/>
                  </a:lnTo>
                  <a:lnTo>
                    <a:pt x="4770" y="5313"/>
                  </a:lnTo>
                  <a:lnTo>
                    <a:pt x="4781" y="5321"/>
                  </a:lnTo>
                  <a:lnTo>
                    <a:pt x="4794" y="5330"/>
                  </a:lnTo>
                  <a:lnTo>
                    <a:pt x="4806" y="5337"/>
                  </a:lnTo>
                  <a:lnTo>
                    <a:pt x="4818" y="5344"/>
                  </a:lnTo>
                  <a:lnTo>
                    <a:pt x="4831" y="5350"/>
                  </a:lnTo>
                  <a:lnTo>
                    <a:pt x="4844" y="5356"/>
                  </a:lnTo>
                  <a:lnTo>
                    <a:pt x="4857" y="5362"/>
                  </a:lnTo>
                  <a:lnTo>
                    <a:pt x="4871" y="5367"/>
                  </a:lnTo>
                  <a:lnTo>
                    <a:pt x="4885" y="5371"/>
                  </a:lnTo>
                  <a:lnTo>
                    <a:pt x="4899" y="5375"/>
                  </a:lnTo>
                  <a:lnTo>
                    <a:pt x="4913" y="5378"/>
                  </a:lnTo>
                  <a:lnTo>
                    <a:pt x="4927" y="5381"/>
                  </a:lnTo>
                  <a:lnTo>
                    <a:pt x="4942" y="5384"/>
                  </a:lnTo>
                  <a:lnTo>
                    <a:pt x="4956" y="5386"/>
                  </a:lnTo>
                  <a:lnTo>
                    <a:pt x="4971" y="5387"/>
                  </a:lnTo>
                  <a:lnTo>
                    <a:pt x="4985" y="5388"/>
                  </a:lnTo>
                  <a:lnTo>
                    <a:pt x="5000" y="5388"/>
                  </a:lnTo>
                  <a:lnTo>
                    <a:pt x="5015" y="5388"/>
                  </a:lnTo>
                  <a:lnTo>
                    <a:pt x="5029" y="5387"/>
                  </a:lnTo>
                  <a:lnTo>
                    <a:pt x="5044" y="5386"/>
                  </a:lnTo>
                  <a:lnTo>
                    <a:pt x="5058" y="5384"/>
                  </a:lnTo>
                  <a:lnTo>
                    <a:pt x="5073" y="5381"/>
                  </a:lnTo>
                  <a:lnTo>
                    <a:pt x="5087" y="5378"/>
                  </a:lnTo>
                  <a:lnTo>
                    <a:pt x="5101" y="5375"/>
                  </a:lnTo>
                  <a:lnTo>
                    <a:pt x="5115" y="5371"/>
                  </a:lnTo>
                  <a:lnTo>
                    <a:pt x="5129" y="5367"/>
                  </a:lnTo>
                  <a:lnTo>
                    <a:pt x="5143" y="5362"/>
                  </a:lnTo>
                  <a:lnTo>
                    <a:pt x="5156" y="5356"/>
                  </a:lnTo>
                  <a:lnTo>
                    <a:pt x="5169" y="5350"/>
                  </a:lnTo>
                  <a:lnTo>
                    <a:pt x="5175" y="5347"/>
                  </a:lnTo>
                  <a:lnTo>
                    <a:pt x="4902" y="5230"/>
                  </a:lnTo>
                  <a:lnTo>
                    <a:pt x="4888" y="5223"/>
                  </a:lnTo>
                  <a:lnTo>
                    <a:pt x="4875" y="5217"/>
                  </a:lnTo>
                  <a:lnTo>
                    <a:pt x="4874" y="5216"/>
                  </a:lnTo>
                  <a:lnTo>
                    <a:pt x="4872" y="5215"/>
                  </a:lnTo>
                  <a:lnTo>
                    <a:pt x="4860" y="5207"/>
                  </a:lnTo>
                  <a:lnTo>
                    <a:pt x="4848" y="5198"/>
                  </a:lnTo>
                  <a:lnTo>
                    <a:pt x="4847" y="5197"/>
                  </a:lnTo>
                  <a:lnTo>
                    <a:pt x="4845" y="5197"/>
                  </a:lnTo>
                  <a:lnTo>
                    <a:pt x="4834" y="5187"/>
                  </a:lnTo>
                  <a:lnTo>
                    <a:pt x="4823" y="5177"/>
                  </a:lnTo>
                  <a:lnTo>
                    <a:pt x="4822" y="5176"/>
                  </a:lnTo>
                  <a:lnTo>
                    <a:pt x="4821" y="5175"/>
                  </a:lnTo>
                  <a:lnTo>
                    <a:pt x="4811" y="5163"/>
                  </a:lnTo>
                  <a:lnTo>
                    <a:pt x="4802" y="5152"/>
                  </a:lnTo>
                  <a:lnTo>
                    <a:pt x="4801" y="5151"/>
                  </a:lnTo>
                  <a:lnTo>
                    <a:pt x="4800" y="5150"/>
                  </a:lnTo>
                  <a:lnTo>
                    <a:pt x="4792" y="5137"/>
                  </a:lnTo>
                  <a:lnTo>
                    <a:pt x="4783" y="5125"/>
                  </a:lnTo>
                  <a:lnTo>
                    <a:pt x="4783" y="5124"/>
                  </a:lnTo>
                  <a:lnTo>
                    <a:pt x="4782" y="5122"/>
                  </a:lnTo>
                  <a:lnTo>
                    <a:pt x="4776" y="5109"/>
                  </a:lnTo>
                  <a:lnTo>
                    <a:pt x="4769" y="5096"/>
                  </a:lnTo>
                  <a:lnTo>
                    <a:pt x="4769" y="5094"/>
                  </a:lnTo>
                  <a:lnTo>
                    <a:pt x="4768" y="5093"/>
                  </a:lnTo>
                  <a:lnTo>
                    <a:pt x="4763" y="5079"/>
                  </a:lnTo>
                  <a:lnTo>
                    <a:pt x="4759" y="5065"/>
                  </a:lnTo>
                  <a:lnTo>
                    <a:pt x="4758" y="5063"/>
                  </a:lnTo>
                  <a:lnTo>
                    <a:pt x="4758" y="5062"/>
                  </a:lnTo>
                  <a:lnTo>
                    <a:pt x="4755" y="5047"/>
                  </a:lnTo>
                  <a:lnTo>
                    <a:pt x="4752" y="5033"/>
                  </a:lnTo>
                  <a:lnTo>
                    <a:pt x="4752" y="5031"/>
                  </a:lnTo>
                  <a:lnTo>
                    <a:pt x="4752" y="5030"/>
                  </a:lnTo>
                  <a:lnTo>
                    <a:pt x="4751" y="5015"/>
                  </a:lnTo>
                  <a:lnTo>
                    <a:pt x="4750" y="5000"/>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sp>
        <p:nvSpPr>
          <p:cNvPr id="3" name="Slide Number Placeholder 2">
            <a:extLst>
              <a:ext uri="{FF2B5EF4-FFF2-40B4-BE49-F238E27FC236}">
                <a16:creationId xmlns:a16="http://schemas.microsoft.com/office/drawing/2014/main" id="{C2574ECB-A984-F39C-9642-DC5CD5DD3D45}"/>
              </a:ext>
            </a:extLst>
          </p:cNvPr>
          <p:cNvSpPr>
            <a:spLocks noGrp="1"/>
          </p:cNvSpPr>
          <p:nvPr>
            <p:ph type="sldNum" sz="quarter" idx="12"/>
          </p:nvPr>
        </p:nvSpPr>
        <p:spPr/>
        <p:txBody>
          <a:bodyPr/>
          <a:lstStyle/>
          <a:p>
            <a:fld id="{0643C082-6B26-4A67-AAC0-3138D6D4DA1D}" type="slidenum">
              <a:rPr lang="en-PH" smtClean="0"/>
              <a:t>29</a:t>
            </a:fld>
            <a:endParaRPr lang="en-PH" dirty="0"/>
          </a:p>
        </p:txBody>
      </p:sp>
      <p:sp>
        <p:nvSpPr>
          <p:cNvPr id="4" name="Footer Placeholder 3">
            <a:extLst>
              <a:ext uri="{FF2B5EF4-FFF2-40B4-BE49-F238E27FC236}">
                <a16:creationId xmlns:a16="http://schemas.microsoft.com/office/drawing/2014/main" id="{08BAB9E8-B7C4-2BD7-535E-42CCD7AF7B95}"/>
              </a:ext>
            </a:extLst>
          </p:cNvPr>
          <p:cNvSpPr>
            <a:spLocks noGrp="1"/>
          </p:cNvSpPr>
          <p:nvPr>
            <p:ph type="ftr" sz="quarter" idx="11"/>
          </p:nvPr>
        </p:nvSpPr>
        <p:spPr/>
        <p:txBody>
          <a:bodyPr/>
          <a:lstStyle/>
          <a:p>
            <a:endParaRPr lang="en-PH" dirty="0"/>
          </a:p>
        </p:txBody>
      </p:sp>
    </p:spTree>
    <p:extLst>
      <p:ext uri="{BB962C8B-B14F-4D97-AF65-F5344CB8AC3E}">
        <p14:creationId xmlns:p14="http://schemas.microsoft.com/office/powerpoint/2010/main" val="12296010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itle 29">
            <a:extLst>
              <a:ext uri="{FF2B5EF4-FFF2-40B4-BE49-F238E27FC236}">
                <a16:creationId xmlns:a16="http://schemas.microsoft.com/office/drawing/2014/main" id="{1226D537-20F1-462F-98F4-4AA8A8ED0286}"/>
              </a:ext>
            </a:extLst>
          </p:cNvPr>
          <p:cNvSpPr>
            <a:spLocks noGrp="1"/>
          </p:cNvSpPr>
          <p:nvPr>
            <p:ph type="title"/>
          </p:nvPr>
        </p:nvSpPr>
        <p:spPr>
          <a:xfrm>
            <a:off x="295275" y="365125"/>
            <a:ext cx="11601450" cy="579438"/>
          </a:xfrm>
        </p:spPr>
        <p:txBody>
          <a:bodyPr/>
          <a:lstStyle/>
          <a:p>
            <a:r>
              <a:rPr lang="en-US" dirty="0"/>
              <a:t>What We'll Accomplish Today</a:t>
            </a:r>
          </a:p>
        </p:txBody>
      </p:sp>
      <p:sp>
        <p:nvSpPr>
          <p:cNvPr id="18" name="Slide Number Placeholder 17">
            <a:extLst>
              <a:ext uri="{FF2B5EF4-FFF2-40B4-BE49-F238E27FC236}">
                <a16:creationId xmlns:a16="http://schemas.microsoft.com/office/drawing/2014/main" id="{35A9D75F-FFC2-41EB-87BA-93A9EE4CF495}"/>
              </a:ext>
            </a:extLst>
          </p:cNvPr>
          <p:cNvSpPr>
            <a:spLocks noGrp="1"/>
          </p:cNvSpPr>
          <p:nvPr>
            <p:ph type="sldNum" sz="quarter" idx="12"/>
          </p:nvPr>
        </p:nvSpPr>
        <p:spPr>
          <a:xfrm>
            <a:off x="288823" y="6385929"/>
            <a:ext cx="469366" cy="298862"/>
          </a:xfrm>
        </p:spPr>
        <p:txBody>
          <a:bodyPr/>
          <a:lstStyle/>
          <a:p>
            <a:fld id="{23B09BCE-7A37-4F46-9E89-71BB05C242EB}" type="slidenum">
              <a:rPr lang="en-PH" smtClean="0"/>
              <a:pPr/>
              <a:t>3</a:t>
            </a:fld>
            <a:endParaRPr lang="en-PH" dirty="0"/>
          </a:p>
        </p:txBody>
      </p:sp>
      <p:grpSp>
        <p:nvGrpSpPr>
          <p:cNvPr id="4" name="Group 3">
            <a:extLst>
              <a:ext uri="{FF2B5EF4-FFF2-40B4-BE49-F238E27FC236}">
                <a16:creationId xmlns:a16="http://schemas.microsoft.com/office/drawing/2014/main" id="{A8611B65-929C-4397-B78F-B002C1D40B01}"/>
              </a:ext>
            </a:extLst>
          </p:cNvPr>
          <p:cNvGrpSpPr/>
          <p:nvPr/>
        </p:nvGrpSpPr>
        <p:grpSpPr>
          <a:xfrm>
            <a:off x="1586065" y="1636028"/>
            <a:ext cx="1117416" cy="1117416"/>
            <a:chOff x="295276" y="1473467"/>
            <a:chExt cx="666256" cy="666256"/>
          </a:xfrm>
        </p:grpSpPr>
        <p:sp>
          <p:nvSpPr>
            <p:cNvPr id="46" name="Google Shape;597;p7"/>
            <p:cNvSpPr/>
            <p:nvPr/>
          </p:nvSpPr>
          <p:spPr>
            <a:xfrm>
              <a:off x="295276" y="1473467"/>
              <a:ext cx="666256" cy="666256"/>
            </a:xfrm>
            <a:custGeom>
              <a:avLst/>
              <a:gdLst/>
              <a:ahLst/>
              <a:cxnLst/>
              <a:rect l="l" t="t" r="r" b="b"/>
              <a:pathLst>
                <a:path w="10000" h="10000" extrusionOk="0">
                  <a:moveTo>
                    <a:pt x="8400" y="2567"/>
                  </a:moveTo>
                  <a:lnTo>
                    <a:pt x="8400" y="1600"/>
                  </a:lnTo>
                  <a:lnTo>
                    <a:pt x="7433" y="1600"/>
                  </a:lnTo>
                  <a:lnTo>
                    <a:pt x="7400" y="1598"/>
                  </a:lnTo>
                  <a:lnTo>
                    <a:pt x="7368" y="1591"/>
                  </a:lnTo>
                  <a:lnTo>
                    <a:pt x="7337" y="1581"/>
                  </a:lnTo>
                  <a:lnTo>
                    <a:pt x="7308" y="1567"/>
                  </a:lnTo>
                  <a:lnTo>
                    <a:pt x="7281" y="1548"/>
                  </a:lnTo>
                  <a:lnTo>
                    <a:pt x="7256" y="1527"/>
                  </a:lnTo>
                  <a:lnTo>
                    <a:pt x="7235" y="1502"/>
                  </a:lnTo>
                  <a:lnTo>
                    <a:pt x="7216" y="1475"/>
                  </a:lnTo>
                  <a:lnTo>
                    <a:pt x="7202" y="1446"/>
                  </a:lnTo>
                  <a:lnTo>
                    <a:pt x="7192" y="1415"/>
                  </a:lnTo>
                  <a:lnTo>
                    <a:pt x="7185" y="1383"/>
                  </a:lnTo>
                  <a:lnTo>
                    <a:pt x="7183" y="1350"/>
                  </a:lnTo>
                  <a:lnTo>
                    <a:pt x="7185" y="1317"/>
                  </a:lnTo>
                  <a:lnTo>
                    <a:pt x="7192" y="1285"/>
                  </a:lnTo>
                  <a:lnTo>
                    <a:pt x="7202" y="1254"/>
                  </a:lnTo>
                  <a:lnTo>
                    <a:pt x="7216" y="1225"/>
                  </a:lnTo>
                  <a:lnTo>
                    <a:pt x="7235" y="1198"/>
                  </a:lnTo>
                  <a:lnTo>
                    <a:pt x="7256" y="1173"/>
                  </a:lnTo>
                  <a:lnTo>
                    <a:pt x="7281" y="1152"/>
                  </a:lnTo>
                  <a:lnTo>
                    <a:pt x="7308" y="1133"/>
                  </a:lnTo>
                  <a:lnTo>
                    <a:pt x="7337" y="1119"/>
                  </a:lnTo>
                  <a:lnTo>
                    <a:pt x="7368" y="1109"/>
                  </a:lnTo>
                  <a:lnTo>
                    <a:pt x="7400" y="1102"/>
                  </a:lnTo>
                  <a:lnTo>
                    <a:pt x="7433" y="1100"/>
                  </a:lnTo>
                  <a:lnTo>
                    <a:pt x="8650" y="1100"/>
                  </a:lnTo>
                  <a:lnTo>
                    <a:pt x="8683" y="1102"/>
                  </a:lnTo>
                  <a:lnTo>
                    <a:pt x="8715" y="1109"/>
                  </a:lnTo>
                  <a:lnTo>
                    <a:pt x="8746" y="1119"/>
                  </a:lnTo>
                  <a:lnTo>
                    <a:pt x="8775" y="1133"/>
                  </a:lnTo>
                  <a:lnTo>
                    <a:pt x="8802" y="1152"/>
                  </a:lnTo>
                  <a:lnTo>
                    <a:pt x="8827" y="1173"/>
                  </a:lnTo>
                  <a:lnTo>
                    <a:pt x="8848" y="1198"/>
                  </a:lnTo>
                  <a:lnTo>
                    <a:pt x="8867" y="1225"/>
                  </a:lnTo>
                  <a:lnTo>
                    <a:pt x="8881" y="1254"/>
                  </a:lnTo>
                  <a:lnTo>
                    <a:pt x="8891" y="1285"/>
                  </a:lnTo>
                  <a:lnTo>
                    <a:pt x="8898" y="1317"/>
                  </a:lnTo>
                  <a:lnTo>
                    <a:pt x="8900" y="1350"/>
                  </a:lnTo>
                  <a:lnTo>
                    <a:pt x="8900" y="2567"/>
                  </a:lnTo>
                  <a:lnTo>
                    <a:pt x="8898" y="2600"/>
                  </a:lnTo>
                  <a:lnTo>
                    <a:pt x="8891" y="2632"/>
                  </a:lnTo>
                  <a:lnTo>
                    <a:pt x="8881" y="2663"/>
                  </a:lnTo>
                  <a:lnTo>
                    <a:pt x="8867" y="2692"/>
                  </a:lnTo>
                  <a:lnTo>
                    <a:pt x="8848" y="2719"/>
                  </a:lnTo>
                  <a:lnTo>
                    <a:pt x="8827" y="2744"/>
                  </a:lnTo>
                  <a:lnTo>
                    <a:pt x="8802" y="2765"/>
                  </a:lnTo>
                  <a:lnTo>
                    <a:pt x="8775" y="2784"/>
                  </a:lnTo>
                  <a:lnTo>
                    <a:pt x="8746" y="2798"/>
                  </a:lnTo>
                  <a:lnTo>
                    <a:pt x="8715" y="2808"/>
                  </a:lnTo>
                  <a:lnTo>
                    <a:pt x="8683" y="2815"/>
                  </a:lnTo>
                  <a:lnTo>
                    <a:pt x="8650" y="2817"/>
                  </a:lnTo>
                  <a:lnTo>
                    <a:pt x="8617" y="2815"/>
                  </a:lnTo>
                  <a:lnTo>
                    <a:pt x="8585" y="2808"/>
                  </a:lnTo>
                  <a:lnTo>
                    <a:pt x="8554" y="2798"/>
                  </a:lnTo>
                  <a:lnTo>
                    <a:pt x="8525" y="2784"/>
                  </a:lnTo>
                  <a:lnTo>
                    <a:pt x="8498" y="2765"/>
                  </a:lnTo>
                  <a:lnTo>
                    <a:pt x="8473" y="2744"/>
                  </a:lnTo>
                  <a:lnTo>
                    <a:pt x="8452" y="2719"/>
                  </a:lnTo>
                  <a:lnTo>
                    <a:pt x="8433" y="2692"/>
                  </a:lnTo>
                  <a:lnTo>
                    <a:pt x="8419" y="2663"/>
                  </a:lnTo>
                  <a:lnTo>
                    <a:pt x="8409" y="2632"/>
                  </a:lnTo>
                  <a:lnTo>
                    <a:pt x="8402" y="2600"/>
                  </a:lnTo>
                  <a:lnTo>
                    <a:pt x="8400" y="2567"/>
                  </a:lnTo>
                  <a:close/>
                  <a:moveTo>
                    <a:pt x="5486" y="5216"/>
                  </a:moveTo>
                  <a:lnTo>
                    <a:pt x="5487" y="5243"/>
                  </a:lnTo>
                  <a:lnTo>
                    <a:pt x="5486" y="5270"/>
                  </a:lnTo>
                  <a:lnTo>
                    <a:pt x="5485" y="5298"/>
                  </a:lnTo>
                  <a:lnTo>
                    <a:pt x="5482" y="5325"/>
                  </a:lnTo>
                  <a:lnTo>
                    <a:pt x="5479" y="5352"/>
                  </a:lnTo>
                  <a:lnTo>
                    <a:pt x="5474" y="5379"/>
                  </a:lnTo>
                  <a:lnTo>
                    <a:pt x="5469" y="5405"/>
                  </a:lnTo>
                  <a:lnTo>
                    <a:pt x="5462" y="5432"/>
                  </a:lnTo>
                  <a:lnTo>
                    <a:pt x="5454" y="5458"/>
                  </a:lnTo>
                  <a:lnTo>
                    <a:pt x="5446" y="5484"/>
                  </a:lnTo>
                  <a:lnTo>
                    <a:pt x="5436" y="5509"/>
                  </a:lnTo>
                  <a:lnTo>
                    <a:pt x="5426" y="5535"/>
                  </a:lnTo>
                  <a:lnTo>
                    <a:pt x="5415" y="5560"/>
                  </a:lnTo>
                  <a:lnTo>
                    <a:pt x="5402" y="5584"/>
                  </a:lnTo>
                  <a:lnTo>
                    <a:pt x="5389" y="5608"/>
                  </a:lnTo>
                  <a:lnTo>
                    <a:pt x="5375" y="5631"/>
                  </a:lnTo>
                  <a:lnTo>
                    <a:pt x="5360" y="5654"/>
                  </a:lnTo>
                  <a:lnTo>
                    <a:pt x="5344" y="5677"/>
                  </a:lnTo>
                  <a:lnTo>
                    <a:pt x="5327" y="5698"/>
                  </a:lnTo>
                  <a:lnTo>
                    <a:pt x="5310" y="5719"/>
                  </a:lnTo>
                  <a:lnTo>
                    <a:pt x="5292" y="5740"/>
                  </a:lnTo>
                  <a:lnTo>
                    <a:pt x="5273" y="5759"/>
                  </a:lnTo>
                  <a:lnTo>
                    <a:pt x="5254" y="5778"/>
                  </a:lnTo>
                  <a:lnTo>
                    <a:pt x="5233" y="5796"/>
                  </a:lnTo>
                  <a:lnTo>
                    <a:pt x="5212" y="5814"/>
                  </a:lnTo>
                  <a:lnTo>
                    <a:pt x="5191" y="5831"/>
                  </a:lnTo>
                  <a:lnTo>
                    <a:pt x="5168" y="5847"/>
                  </a:lnTo>
                  <a:lnTo>
                    <a:pt x="5145" y="5862"/>
                  </a:lnTo>
                  <a:lnTo>
                    <a:pt x="5122" y="5876"/>
                  </a:lnTo>
                  <a:lnTo>
                    <a:pt x="5098" y="5889"/>
                  </a:lnTo>
                  <a:lnTo>
                    <a:pt x="5074" y="5902"/>
                  </a:lnTo>
                  <a:lnTo>
                    <a:pt x="5049" y="5913"/>
                  </a:lnTo>
                  <a:lnTo>
                    <a:pt x="5023" y="5923"/>
                  </a:lnTo>
                  <a:lnTo>
                    <a:pt x="4998" y="5933"/>
                  </a:lnTo>
                  <a:lnTo>
                    <a:pt x="4972" y="5941"/>
                  </a:lnTo>
                  <a:lnTo>
                    <a:pt x="4946" y="5948"/>
                  </a:lnTo>
                  <a:lnTo>
                    <a:pt x="4919" y="5955"/>
                  </a:lnTo>
                  <a:lnTo>
                    <a:pt x="4893" y="5960"/>
                  </a:lnTo>
                  <a:lnTo>
                    <a:pt x="4866" y="5965"/>
                  </a:lnTo>
                  <a:lnTo>
                    <a:pt x="4839" y="5968"/>
                  </a:lnTo>
                  <a:lnTo>
                    <a:pt x="4812" y="5971"/>
                  </a:lnTo>
                  <a:lnTo>
                    <a:pt x="4784" y="5972"/>
                  </a:lnTo>
                  <a:lnTo>
                    <a:pt x="4757" y="5973"/>
                  </a:lnTo>
                  <a:lnTo>
                    <a:pt x="4730" y="5972"/>
                  </a:lnTo>
                  <a:lnTo>
                    <a:pt x="4702" y="5971"/>
                  </a:lnTo>
                  <a:lnTo>
                    <a:pt x="4675" y="5968"/>
                  </a:lnTo>
                  <a:lnTo>
                    <a:pt x="4648" y="5965"/>
                  </a:lnTo>
                  <a:lnTo>
                    <a:pt x="4621" y="5960"/>
                  </a:lnTo>
                  <a:lnTo>
                    <a:pt x="4595" y="5955"/>
                  </a:lnTo>
                  <a:lnTo>
                    <a:pt x="4568" y="5948"/>
                  </a:lnTo>
                  <a:lnTo>
                    <a:pt x="4542" y="5941"/>
                  </a:lnTo>
                  <a:lnTo>
                    <a:pt x="4516" y="5933"/>
                  </a:lnTo>
                  <a:lnTo>
                    <a:pt x="4491" y="5923"/>
                  </a:lnTo>
                  <a:lnTo>
                    <a:pt x="4465" y="5913"/>
                  </a:lnTo>
                  <a:lnTo>
                    <a:pt x="4440" y="5902"/>
                  </a:lnTo>
                  <a:lnTo>
                    <a:pt x="4416" y="5889"/>
                  </a:lnTo>
                  <a:lnTo>
                    <a:pt x="4392" y="5876"/>
                  </a:lnTo>
                  <a:lnTo>
                    <a:pt x="4369" y="5862"/>
                  </a:lnTo>
                  <a:lnTo>
                    <a:pt x="4346" y="5847"/>
                  </a:lnTo>
                  <a:lnTo>
                    <a:pt x="4323" y="5831"/>
                  </a:lnTo>
                  <a:lnTo>
                    <a:pt x="4302" y="5814"/>
                  </a:lnTo>
                  <a:lnTo>
                    <a:pt x="4281" y="5796"/>
                  </a:lnTo>
                  <a:lnTo>
                    <a:pt x="4260" y="5778"/>
                  </a:lnTo>
                  <a:lnTo>
                    <a:pt x="4241" y="5759"/>
                  </a:lnTo>
                  <a:lnTo>
                    <a:pt x="4222" y="5740"/>
                  </a:lnTo>
                  <a:lnTo>
                    <a:pt x="4204" y="5719"/>
                  </a:lnTo>
                  <a:lnTo>
                    <a:pt x="4186" y="5698"/>
                  </a:lnTo>
                  <a:lnTo>
                    <a:pt x="4169" y="5677"/>
                  </a:lnTo>
                  <a:lnTo>
                    <a:pt x="4153" y="5654"/>
                  </a:lnTo>
                  <a:lnTo>
                    <a:pt x="4138" y="5631"/>
                  </a:lnTo>
                  <a:lnTo>
                    <a:pt x="4124" y="5608"/>
                  </a:lnTo>
                  <a:lnTo>
                    <a:pt x="4111" y="5584"/>
                  </a:lnTo>
                  <a:lnTo>
                    <a:pt x="4098" y="5560"/>
                  </a:lnTo>
                  <a:lnTo>
                    <a:pt x="4087" y="5535"/>
                  </a:lnTo>
                  <a:lnTo>
                    <a:pt x="4077" y="5509"/>
                  </a:lnTo>
                  <a:lnTo>
                    <a:pt x="4067" y="5484"/>
                  </a:lnTo>
                  <a:lnTo>
                    <a:pt x="4059" y="5458"/>
                  </a:lnTo>
                  <a:lnTo>
                    <a:pt x="4052" y="5432"/>
                  </a:lnTo>
                  <a:lnTo>
                    <a:pt x="4045" y="5405"/>
                  </a:lnTo>
                  <a:lnTo>
                    <a:pt x="4040" y="5379"/>
                  </a:lnTo>
                  <a:lnTo>
                    <a:pt x="4035" y="5352"/>
                  </a:lnTo>
                  <a:lnTo>
                    <a:pt x="4032" y="5325"/>
                  </a:lnTo>
                  <a:lnTo>
                    <a:pt x="4029" y="5298"/>
                  </a:lnTo>
                  <a:lnTo>
                    <a:pt x="4028" y="5270"/>
                  </a:lnTo>
                  <a:lnTo>
                    <a:pt x="4027" y="5243"/>
                  </a:lnTo>
                  <a:lnTo>
                    <a:pt x="4028" y="5216"/>
                  </a:lnTo>
                  <a:lnTo>
                    <a:pt x="4029" y="5188"/>
                  </a:lnTo>
                  <a:lnTo>
                    <a:pt x="4032" y="5161"/>
                  </a:lnTo>
                  <a:lnTo>
                    <a:pt x="4035" y="5134"/>
                  </a:lnTo>
                  <a:lnTo>
                    <a:pt x="4040" y="5107"/>
                  </a:lnTo>
                  <a:lnTo>
                    <a:pt x="4045" y="5081"/>
                  </a:lnTo>
                  <a:lnTo>
                    <a:pt x="4052" y="5054"/>
                  </a:lnTo>
                  <a:lnTo>
                    <a:pt x="4059" y="5028"/>
                  </a:lnTo>
                  <a:lnTo>
                    <a:pt x="4067" y="5002"/>
                  </a:lnTo>
                  <a:lnTo>
                    <a:pt x="4077" y="4977"/>
                  </a:lnTo>
                  <a:lnTo>
                    <a:pt x="4087" y="4951"/>
                  </a:lnTo>
                  <a:lnTo>
                    <a:pt x="4098" y="4926"/>
                  </a:lnTo>
                  <a:lnTo>
                    <a:pt x="4111" y="4902"/>
                  </a:lnTo>
                  <a:lnTo>
                    <a:pt x="4124" y="4878"/>
                  </a:lnTo>
                  <a:lnTo>
                    <a:pt x="4138" y="4855"/>
                  </a:lnTo>
                  <a:lnTo>
                    <a:pt x="4153" y="4832"/>
                  </a:lnTo>
                  <a:lnTo>
                    <a:pt x="4169" y="4809"/>
                  </a:lnTo>
                  <a:lnTo>
                    <a:pt x="4186" y="4788"/>
                  </a:lnTo>
                  <a:lnTo>
                    <a:pt x="4204" y="4767"/>
                  </a:lnTo>
                  <a:lnTo>
                    <a:pt x="4222" y="4746"/>
                  </a:lnTo>
                  <a:lnTo>
                    <a:pt x="4241" y="4727"/>
                  </a:lnTo>
                  <a:lnTo>
                    <a:pt x="4260" y="4708"/>
                  </a:lnTo>
                  <a:lnTo>
                    <a:pt x="4281" y="4690"/>
                  </a:lnTo>
                  <a:lnTo>
                    <a:pt x="4302" y="4673"/>
                  </a:lnTo>
                  <a:lnTo>
                    <a:pt x="4323" y="4656"/>
                  </a:lnTo>
                  <a:lnTo>
                    <a:pt x="4346" y="4640"/>
                  </a:lnTo>
                  <a:lnTo>
                    <a:pt x="4369" y="4625"/>
                  </a:lnTo>
                  <a:lnTo>
                    <a:pt x="4392" y="4611"/>
                  </a:lnTo>
                  <a:lnTo>
                    <a:pt x="4416" y="4598"/>
                  </a:lnTo>
                  <a:lnTo>
                    <a:pt x="4440" y="4585"/>
                  </a:lnTo>
                  <a:lnTo>
                    <a:pt x="4465" y="4574"/>
                  </a:lnTo>
                  <a:lnTo>
                    <a:pt x="4491" y="4564"/>
                  </a:lnTo>
                  <a:lnTo>
                    <a:pt x="4516" y="4554"/>
                  </a:lnTo>
                  <a:lnTo>
                    <a:pt x="4542" y="4546"/>
                  </a:lnTo>
                  <a:lnTo>
                    <a:pt x="4568" y="4538"/>
                  </a:lnTo>
                  <a:lnTo>
                    <a:pt x="4595" y="4531"/>
                  </a:lnTo>
                  <a:lnTo>
                    <a:pt x="4621" y="4526"/>
                  </a:lnTo>
                  <a:lnTo>
                    <a:pt x="4648" y="4521"/>
                  </a:lnTo>
                  <a:lnTo>
                    <a:pt x="4675" y="4518"/>
                  </a:lnTo>
                  <a:lnTo>
                    <a:pt x="4702" y="4515"/>
                  </a:lnTo>
                  <a:lnTo>
                    <a:pt x="4730" y="4514"/>
                  </a:lnTo>
                  <a:lnTo>
                    <a:pt x="4757" y="4513"/>
                  </a:lnTo>
                  <a:lnTo>
                    <a:pt x="4784" y="4514"/>
                  </a:lnTo>
                  <a:lnTo>
                    <a:pt x="4812" y="4515"/>
                  </a:lnTo>
                  <a:lnTo>
                    <a:pt x="4839" y="4518"/>
                  </a:lnTo>
                  <a:lnTo>
                    <a:pt x="4866" y="4521"/>
                  </a:lnTo>
                  <a:lnTo>
                    <a:pt x="4893" y="4526"/>
                  </a:lnTo>
                  <a:lnTo>
                    <a:pt x="4919" y="4531"/>
                  </a:lnTo>
                  <a:lnTo>
                    <a:pt x="4946" y="4538"/>
                  </a:lnTo>
                  <a:lnTo>
                    <a:pt x="4972" y="4546"/>
                  </a:lnTo>
                  <a:lnTo>
                    <a:pt x="4998" y="4554"/>
                  </a:lnTo>
                  <a:lnTo>
                    <a:pt x="5023" y="4564"/>
                  </a:lnTo>
                  <a:lnTo>
                    <a:pt x="5049" y="4574"/>
                  </a:lnTo>
                  <a:lnTo>
                    <a:pt x="5074" y="4585"/>
                  </a:lnTo>
                  <a:lnTo>
                    <a:pt x="5098" y="4598"/>
                  </a:lnTo>
                  <a:lnTo>
                    <a:pt x="5122" y="4611"/>
                  </a:lnTo>
                  <a:lnTo>
                    <a:pt x="5145" y="4625"/>
                  </a:lnTo>
                  <a:lnTo>
                    <a:pt x="5168" y="4640"/>
                  </a:lnTo>
                  <a:lnTo>
                    <a:pt x="5191" y="4656"/>
                  </a:lnTo>
                  <a:lnTo>
                    <a:pt x="5212" y="4673"/>
                  </a:lnTo>
                  <a:lnTo>
                    <a:pt x="5233" y="4690"/>
                  </a:lnTo>
                  <a:lnTo>
                    <a:pt x="5254" y="4708"/>
                  </a:lnTo>
                  <a:lnTo>
                    <a:pt x="5273" y="4727"/>
                  </a:lnTo>
                  <a:lnTo>
                    <a:pt x="5292" y="4746"/>
                  </a:lnTo>
                  <a:lnTo>
                    <a:pt x="5310" y="4767"/>
                  </a:lnTo>
                  <a:lnTo>
                    <a:pt x="5327" y="4788"/>
                  </a:lnTo>
                  <a:lnTo>
                    <a:pt x="5344" y="4809"/>
                  </a:lnTo>
                  <a:lnTo>
                    <a:pt x="5360" y="4832"/>
                  </a:lnTo>
                  <a:lnTo>
                    <a:pt x="5375" y="4855"/>
                  </a:lnTo>
                  <a:lnTo>
                    <a:pt x="5389" y="4878"/>
                  </a:lnTo>
                  <a:lnTo>
                    <a:pt x="5402" y="4902"/>
                  </a:lnTo>
                  <a:lnTo>
                    <a:pt x="5415" y="4926"/>
                  </a:lnTo>
                  <a:lnTo>
                    <a:pt x="5426" y="4951"/>
                  </a:lnTo>
                  <a:lnTo>
                    <a:pt x="5436" y="4977"/>
                  </a:lnTo>
                  <a:lnTo>
                    <a:pt x="5446" y="5002"/>
                  </a:lnTo>
                  <a:lnTo>
                    <a:pt x="5454" y="5028"/>
                  </a:lnTo>
                  <a:lnTo>
                    <a:pt x="5462" y="5054"/>
                  </a:lnTo>
                  <a:lnTo>
                    <a:pt x="5469" y="5081"/>
                  </a:lnTo>
                  <a:lnTo>
                    <a:pt x="5474" y="5107"/>
                  </a:lnTo>
                  <a:lnTo>
                    <a:pt x="5479" y="5134"/>
                  </a:lnTo>
                  <a:lnTo>
                    <a:pt x="5482" y="5161"/>
                  </a:lnTo>
                  <a:lnTo>
                    <a:pt x="5485" y="5188"/>
                  </a:lnTo>
                  <a:lnTo>
                    <a:pt x="5486" y="5216"/>
                  </a:ln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47" name="Google Shape;598;p7"/>
            <p:cNvSpPr/>
            <p:nvPr/>
          </p:nvSpPr>
          <p:spPr>
            <a:xfrm>
              <a:off x="295276" y="1473467"/>
              <a:ext cx="666256" cy="666256"/>
            </a:xfrm>
            <a:custGeom>
              <a:avLst/>
              <a:gdLst/>
              <a:ahLst/>
              <a:cxnLst/>
              <a:rect l="l" t="t" r="r" b="b"/>
              <a:pathLst>
                <a:path w="10000" h="10000" extrusionOk="0">
                  <a:moveTo>
                    <a:pt x="8867" y="1475"/>
                  </a:moveTo>
                  <a:lnTo>
                    <a:pt x="8848" y="1502"/>
                  </a:lnTo>
                  <a:lnTo>
                    <a:pt x="8827" y="1527"/>
                  </a:lnTo>
                  <a:lnTo>
                    <a:pt x="7513" y="2841"/>
                  </a:lnTo>
                  <a:lnTo>
                    <a:pt x="7525" y="2854"/>
                  </a:lnTo>
                  <a:lnTo>
                    <a:pt x="7531" y="2861"/>
                  </a:lnTo>
                  <a:lnTo>
                    <a:pt x="7612" y="2959"/>
                  </a:lnTo>
                  <a:lnTo>
                    <a:pt x="7618" y="2966"/>
                  </a:lnTo>
                  <a:lnTo>
                    <a:pt x="7695" y="3067"/>
                  </a:lnTo>
                  <a:lnTo>
                    <a:pt x="7701" y="3075"/>
                  </a:lnTo>
                  <a:lnTo>
                    <a:pt x="7775" y="3179"/>
                  </a:lnTo>
                  <a:lnTo>
                    <a:pt x="7780" y="3187"/>
                  </a:lnTo>
                  <a:lnTo>
                    <a:pt x="7850" y="3293"/>
                  </a:lnTo>
                  <a:lnTo>
                    <a:pt x="7855" y="3301"/>
                  </a:lnTo>
                  <a:lnTo>
                    <a:pt x="7921" y="3411"/>
                  </a:lnTo>
                  <a:lnTo>
                    <a:pt x="7926" y="3419"/>
                  </a:lnTo>
                  <a:lnTo>
                    <a:pt x="7988" y="3531"/>
                  </a:lnTo>
                  <a:lnTo>
                    <a:pt x="7992" y="3539"/>
                  </a:lnTo>
                  <a:lnTo>
                    <a:pt x="8050" y="3653"/>
                  </a:lnTo>
                  <a:lnTo>
                    <a:pt x="8054" y="3662"/>
                  </a:lnTo>
                  <a:lnTo>
                    <a:pt x="8107" y="3778"/>
                  </a:lnTo>
                  <a:lnTo>
                    <a:pt x="8111" y="3786"/>
                  </a:lnTo>
                  <a:lnTo>
                    <a:pt x="8159" y="3904"/>
                  </a:lnTo>
                  <a:lnTo>
                    <a:pt x="8163" y="3913"/>
                  </a:lnTo>
                  <a:lnTo>
                    <a:pt x="8207" y="4032"/>
                  </a:lnTo>
                  <a:lnTo>
                    <a:pt x="8210" y="4041"/>
                  </a:lnTo>
                  <a:lnTo>
                    <a:pt x="8250" y="4161"/>
                  </a:lnTo>
                  <a:lnTo>
                    <a:pt x="8252" y="4170"/>
                  </a:lnTo>
                  <a:lnTo>
                    <a:pt x="8287" y="4292"/>
                  </a:lnTo>
                  <a:lnTo>
                    <a:pt x="8290" y="4301"/>
                  </a:lnTo>
                  <a:lnTo>
                    <a:pt x="8320" y="4425"/>
                  </a:lnTo>
                  <a:lnTo>
                    <a:pt x="8322" y="4434"/>
                  </a:lnTo>
                  <a:lnTo>
                    <a:pt x="8348" y="4558"/>
                  </a:lnTo>
                  <a:lnTo>
                    <a:pt x="8350" y="4567"/>
                  </a:lnTo>
                  <a:lnTo>
                    <a:pt x="8371" y="4693"/>
                  </a:lnTo>
                  <a:lnTo>
                    <a:pt x="8373" y="4702"/>
                  </a:lnTo>
                  <a:lnTo>
                    <a:pt x="8389" y="4828"/>
                  </a:lnTo>
                  <a:lnTo>
                    <a:pt x="8390" y="4837"/>
                  </a:lnTo>
                  <a:lnTo>
                    <a:pt x="8402" y="4964"/>
                  </a:lnTo>
                  <a:lnTo>
                    <a:pt x="8403" y="4974"/>
                  </a:lnTo>
                  <a:lnTo>
                    <a:pt x="8410" y="5101"/>
                  </a:lnTo>
                  <a:lnTo>
                    <a:pt x="8411" y="5110"/>
                  </a:lnTo>
                  <a:lnTo>
                    <a:pt x="8413" y="5238"/>
                  </a:lnTo>
                  <a:lnTo>
                    <a:pt x="8413" y="5248"/>
                  </a:lnTo>
                  <a:lnTo>
                    <a:pt x="8411" y="5376"/>
                  </a:lnTo>
                  <a:lnTo>
                    <a:pt x="8410" y="5385"/>
                  </a:lnTo>
                  <a:lnTo>
                    <a:pt x="8403" y="5513"/>
                  </a:lnTo>
                  <a:lnTo>
                    <a:pt x="8402" y="5522"/>
                  </a:lnTo>
                  <a:lnTo>
                    <a:pt x="8390" y="5649"/>
                  </a:lnTo>
                  <a:lnTo>
                    <a:pt x="8389" y="5658"/>
                  </a:lnTo>
                  <a:lnTo>
                    <a:pt x="8373" y="5784"/>
                  </a:lnTo>
                  <a:lnTo>
                    <a:pt x="8371" y="5794"/>
                  </a:lnTo>
                  <a:lnTo>
                    <a:pt x="8350" y="5919"/>
                  </a:lnTo>
                  <a:lnTo>
                    <a:pt x="8348" y="5928"/>
                  </a:lnTo>
                  <a:lnTo>
                    <a:pt x="8322" y="6053"/>
                  </a:lnTo>
                  <a:lnTo>
                    <a:pt x="8320" y="6062"/>
                  </a:lnTo>
                  <a:lnTo>
                    <a:pt x="8290" y="6185"/>
                  </a:lnTo>
                  <a:lnTo>
                    <a:pt x="8287" y="6194"/>
                  </a:lnTo>
                  <a:lnTo>
                    <a:pt x="8252" y="6316"/>
                  </a:lnTo>
                  <a:lnTo>
                    <a:pt x="8250" y="6325"/>
                  </a:lnTo>
                  <a:lnTo>
                    <a:pt x="8210" y="6446"/>
                  </a:lnTo>
                  <a:lnTo>
                    <a:pt x="8207" y="6455"/>
                  </a:lnTo>
                  <a:lnTo>
                    <a:pt x="8163" y="6574"/>
                  </a:lnTo>
                  <a:lnTo>
                    <a:pt x="8159" y="6583"/>
                  </a:lnTo>
                  <a:lnTo>
                    <a:pt x="8111" y="6700"/>
                  </a:lnTo>
                  <a:lnTo>
                    <a:pt x="8107" y="6709"/>
                  </a:lnTo>
                  <a:lnTo>
                    <a:pt x="8054" y="6825"/>
                  </a:lnTo>
                  <a:lnTo>
                    <a:pt x="8050" y="6833"/>
                  </a:lnTo>
                  <a:lnTo>
                    <a:pt x="7992" y="6948"/>
                  </a:lnTo>
                  <a:lnTo>
                    <a:pt x="7988" y="6956"/>
                  </a:lnTo>
                  <a:lnTo>
                    <a:pt x="7926" y="7068"/>
                  </a:lnTo>
                  <a:lnTo>
                    <a:pt x="7921" y="7076"/>
                  </a:lnTo>
                  <a:lnTo>
                    <a:pt x="7855" y="7186"/>
                  </a:lnTo>
                  <a:lnTo>
                    <a:pt x="7850" y="7194"/>
                  </a:lnTo>
                  <a:lnTo>
                    <a:pt x="7780" y="7300"/>
                  </a:lnTo>
                  <a:lnTo>
                    <a:pt x="7775" y="7308"/>
                  </a:lnTo>
                  <a:lnTo>
                    <a:pt x="7701" y="7412"/>
                  </a:lnTo>
                  <a:lnTo>
                    <a:pt x="7695" y="7420"/>
                  </a:lnTo>
                  <a:lnTo>
                    <a:pt x="7618" y="7521"/>
                  </a:lnTo>
                  <a:lnTo>
                    <a:pt x="7612" y="7528"/>
                  </a:lnTo>
                  <a:lnTo>
                    <a:pt x="7531" y="7626"/>
                  </a:lnTo>
                  <a:lnTo>
                    <a:pt x="7525" y="7633"/>
                  </a:lnTo>
                  <a:lnTo>
                    <a:pt x="7440" y="7728"/>
                  </a:lnTo>
                  <a:lnTo>
                    <a:pt x="7434" y="7735"/>
                  </a:lnTo>
                  <a:lnTo>
                    <a:pt x="7346" y="7826"/>
                  </a:lnTo>
                  <a:lnTo>
                    <a:pt x="7339" y="7833"/>
                  </a:lnTo>
                  <a:lnTo>
                    <a:pt x="7248" y="7921"/>
                  </a:lnTo>
                  <a:lnTo>
                    <a:pt x="7241" y="7927"/>
                  </a:lnTo>
                  <a:lnTo>
                    <a:pt x="7146" y="8012"/>
                  </a:lnTo>
                  <a:lnTo>
                    <a:pt x="7139" y="8018"/>
                  </a:lnTo>
                  <a:lnTo>
                    <a:pt x="7041" y="8099"/>
                  </a:lnTo>
                  <a:lnTo>
                    <a:pt x="7034" y="8105"/>
                  </a:lnTo>
                  <a:lnTo>
                    <a:pt x="6933" y="8182"/>
                  </a:lnTo>
                  <a:lnTo>
                    <a:pt x="6925" y="8188"/>
                  </a:lnTo>
                  <a:lnTo>
                    <a:pt x="6821" y="8262"/>
                  </a:lnTo>
                  <a:lnTo>
                    <a:pt x="6813" y="8267"/>
                  </a:lnTo>
                  <a:lnTo>
                    <a:pt x="6707" y="8337"/>
                  </a:lnTo>
                  <a:lnTo>
                    <a:pt x="6699" y="8342"/>
                  </a:lnTo>
                  <a:lnTo>
                    <a:pt x="6589" y="8408"/>
                  </a:lnTo>
                  <a:lnTo>
                    <a:pt x="6581" y="8413"/>
                  </a:lnTo>
                  <a:lnTo>
                    <a:pt x="6469" y="8475"/>
                  </a:lnTo>
                  <a:lnTo>
                    <a:pt x="6461" y="8479"/>
                  </a:lnTo>
                  <a:lnTo>
                    <a:pt x="6347" y="8537"/>
                  </a:lnTo>
                  <a:lnTo>
                    <a:pt x="6338" y="8541"/>
                  </a:lnTo>
                  <a:lnTo>
                    <a:pt x="6222" y="8594"/>
                  </a:lnTo>
                  <a:lnTo>
                    <a:pt x="6214" y="8598"/>
                  </a:lnTo>
                  <a:lnTo>
                    <a:pt x="6096" y="8646"/>
                  </a:lnTo>
                  <a:lnTo>
                    <a:pt x="6087" y="8650"/>
                  </a:lnTo>
                  <a:lnTo>
                    <a:pt x="5968" y="8694"/>
                  </a:lnTo>
                  <a:lnTo>
                    <a:pt x="5959" y="8697"/>
                  </a:lnTo>
                  <a:lnTo>
                    <a:pt x="5839" y="8737"/>
                  </a:lnTo>
                  <a:lnTo>
                    <a:pt x="5830" y="8739"/>
                  </a:lnTo>
                  <a:lnTo>
                    <a:pt x="5708" y="8774"/>
                  </a:lnTo>
                  <a:lnTo>
                    <a:pt x="5699" y="8777"/>
                  </a:lnTo>
                  <a:lnTo>
                    <a:pt x="5575" y="8807"/>
                  </a:lnTo>
                  <a:lnTo>
                    <a:pt x="5566" y="8809"/>
                  </a:lnTo>
                  <a:lnTo>
                    <a:pt x="5442" y="8835"/>
                  </a:lnTo>
                  <a:lnTo>
                    <a:pt x="5433" y="8837"/>
                  </a:lnTo>
                  <a:lnTo>
                    <a:pt x="5307" y="8858"/>
                  </a:lnTo>
                  <a:lnTo>
                    <a:pt x="5298" y="8860"/>
                  </a:lnTo>
                  <a:lnTo>
                    <a:pt x="5172" y="8876"/>
                  </a:lnTo>
                  <a:lnTo>
                    <a:pt x="5163" y="8877"/>
                  </a:lnTo>
                  <a:lnTo>
                    <a:pt x="5036" y="8889"/>
                  </a:lnTo>
                  <a:lnTo>
                    <a:pt x="5026" y="8890"/>
                  </a:lnTo>
                  <a:lnTo>
                    <a:pt x="4899" y="8897"/>
                  </a:lnTo>
                  <a:lnTo>
                    <a:pt x="4890" y="8898"/>
                  </a:lnTo>
                  <a:lnTo>
                    <a:pt x="4762" y="8900"/>
                  </a:lnTo>
                  <a:lnTo>
                    <a:pt x="4752" y="8900"/>
                  </a:lnTo>
                  <a:lnTo>
                    <a:pt x="4624" y="8898"/>
                  </a:lnTo>
                  <a:lnTo>
                    <a:pt x="4615" y="8897"/>
                  </a:lnTo>
                  <a:lnTo>
                    <a:pt x="4487" y="8890"/>
                  </a:lnTo>
                  <a:lnTo>
                    <a:pt x="4478" y="8889"/>
                  </a:lnTo>
                  <a:lnTo>
                    <a:pt x="4351" y="8877"/>
                  </a:lnTo>
                  <a:lnTo>
                    <a:pt x="4342" y="8876"/>
                  </a:lnTo>
                  <a:lnTo>
                    <a:pt x="4216" y="8860"/>
                  </a:lnTo>
                  <a:lnTo>
                    <a:pt x="4206" y="8858"/>
                  </a:lnTo>
                  <a:lnTo>
                    <a:pt x="4081" y="8837"/>
                  </a:lnTo>
                  <a:lnTo>
                    <a:pt x="4072" y="8835"/>
                  </a:lnTo>
                  <a:lnTo>
                    <a:pt x="3947" y="8809"/>
                  </a:lnTo>
                  <a:lnTo>
                    <a:pt x="3938" y="8807"/>
                  </a:lnTo>
                  <a:lnTo>
                    <a:pt x="3815" y="8777"/>
                  </a:lnTo>
                  <a:lnTo>
                    <a:pt x="3806" y="8774"/>
                  </a:lnTo>
                  <a:lnTo>
                    <a:pt x="3684" y="8739"/>
                  </a:lnTo>
                  <a:lnTo>
                    <a:pt x="3675" y="8737"/>
                  </a:lnTo>
                  <a:lnTo>
                    <a:pt x="3554" y="8697"/>
                  </a:lnTo>
                  <a:lnTo>
                    <a:pt x="3545" y="8694"/>
                  </a:lnTo>
                  <a:lnTo>
                    <a:pt x="3426" y="8650"/>
                  </a:lnTo>
                  <a:lnTo>
                    <a:pt x="3417" y="8646"/>
                  </a:lnTo>
                  <a:lnTo>
                    <a:pt x="3300" y="8598"/>
                  </a:lnTo>
                  <a:lnTo>
                    <a:pt x="3291" y="8594"/>
                  </a:lnTo>
                  <a:lnTo>
                    <a:pt x="3175" y="8541"/>
                  </a:lnTo>
                  <a:lnTo>
                    <a:pt x="3167" y="8537"/>
                  </a:lnTo>
                  <a:lnTo>
                    <a:pt x="3052" y="8479"/>
                  </a:lnTo>
                  <a:lnTo>
                    <a:pt x="3044" y="8475"/>
                  </a:lnTo>
                  <a:lnTo>
                    <a:pt x="2932" y="8413"/>
                  </a:lnTo>
                  <a:lnTo>
                    <a:pt x="2924" y="8408"/>
                  </a:lnTo>
                  <a:lnTo>
                    <a:pt x="2814" y="8342"/>
                  </a:lnTo>
                  <a:lnTo>
                    <a:pt x="2806" y="8337"/>
                  </a:lnTo>
                  <a:lnTo>
                    <a:pt x="2700" y="8267"/>
                  </a:lnTo>
                  <a:lnTo>
                    <a:pt x="2692" y="8262"/>
                  </a:lnTo>
                  <a:lnTo>
                    <a:pt x="2588" y="8188"/>
                  </a:lnTo>
                  <a:lnTo>
                    <a:pt x="2580" y="8182"/>
                  </a:lnTo>
                  <a:lnTo>
                    <a:pt x="2479" y="8105"/>
                  </a:lnTo>
                  <a:lnTo>
                    <a:pt x="2472" y="8099"/>
                  </a:lnTo>
                  <a:lnTo>
                    <a:pt x="2374" y="8018"/>
                  </a:lnTo>
                  <a:lnTo>
                    <a:pt x="2367" y="8012"/>
                  </a:lnTo>
                  <a:lnTo>
                    <a:pt x="2272" y="7927"/>
                  </a:lnTo>
                  <a:lnTo>
                    <a:pt x="2265" y="7921"/>
                  </a:lnTo>
                  <a:lnTo>
                    <a:pt x="2174" y="7833"/>
                  </a:lnTo>
                  <a:lnTo>
                    <a:pt x="2167" y="7826"/>
                  </a:lnTo>
                  <a:lnTo>
                    <a:pt x="2079" y="7735"/>
                  </a:lnTo>
                  <a:lnTo>
                    <a:pt x="2073" y="7728"/>
                  </a:lnTo>
                  <a:lnTo>
                    <a:pt x="1988" y="7633"/>
                  </a:lnTo>
                  <a:lnTo>
                    <a:pt x="1982" y="7626"/>
                  </a:lnTo>
                  <a:lnTo>
                    <a:pt x="1901" y="7528"/>
                  </a:lnTo>
                  <a:lnTo>
                    <a:pt x="1895" y="7521"/>
                  </a:lnTo>
                  <a:lnTo>
                    <a:pt x="1818" y="7420"/>
                  </a:lnTo>
                  <a:lnTo>
                    <a:pt x="1812" y="7412"/>
                  </a:lnTo>
                  <a:lnTo>
                    <a:pt x="1738" y="7308"/>
                  </a:lnTo>
                  <a:lnTo>
                    <a:pt x="1733" y="7300"/>
                  </a:lnTo>
                  <a:lnTo>
                    <a:pt x="1663" y="7194"/>
                  </a:lnTo>
                  <a:lnTo>
                    <a:pt x="1658" y="7186"/>
                  </a:lnTo>
                  <a:lnTo>
                    <a:pt x="1592" y="7076"/>
                  </a:lnTo>
                  <a:lnTo>
                    <a:pt x="1587" y="7068"/>
                  </a:lnTo>
                  <a:lnTo>
                    <a:pt x="1525" y="6956"/>
                  </a:lnTo>
                  <a:lnTo>
                    <a:pt x="1521" y="6948"/>
                  </a:lnTo>
                  <a:lnTo>
                    <a:pt x="1463" y="6833"/>
                  </a:lnTo>
                  <a:lnTo>
                    <a:pt x="1459" y="6825"/>
                  </a:lnTo>
                  <a:lnTo>
                    <a:pt x="1406" y="6709"/>
                  </a:lnTo>
                  <a:lnTo>
                    <a:pt x="1402" y="6700"/>
                  </a:lnTo>
                  <a:lnTo>
                    <a:pt x="1354" y="6583"/>
                  </a:lnTo>
                  <a:lnTo>
                    <a:pt x="1350" y="6574"/>
                  </a:lnTo>
                  <a:lnTo>
                    <a:pt x="1306" y="6455"/>
                  </a:lnTo>
                  <a:lnTo>
                    <a:pt x="1303" y="6446"/>
                  </a:lnTo>
                  <a:lnTo>
                    <a:pt x="1263" y="6325"/>
                  </a:lnTo>
                  <a:lnTo>
                    <a:pt x="1261" y="6316"/>
                  </a:lnTo>
                  <a:lnTo>
                    <a:pt x="1226" y="6194"/>
                  </a:lnTo>
                  <a:lnTo>
                    <a:pt x="1223" y="6185"/>
                  </a:lnTo>
                  <a:lnTo>
                    <a:pt x="1193" y="6062"/>
                  </a:lnTo>
                  <a:lnTo>
                    <a:pt x="1191" y="6053"/>
                  </a:lnTo>
                  <a:lnTo>
                    <a:pt x="1165" y="5928"/>
                  </a:lnTo>
                  <a:lnTo>
                    <a:pt x="1163" y="5919"/>
                  </a:lnTo>
                  <a:lnTo>
                    <a:pt x="1142" y="5794"/>
                  </a:lnTo>
                  <a:lnTo>
                    <a:pt x="1140" y="5784"/>
                  </a:lnTo>
                  <a:lnTo>
                    <a:pt x="1124" y="5658"/>
                  </a:lnTo>
                  <a:lnTo>
                    <a:pt x="1123" y="5649"/>
                  </a:lnTo>
                  <a:lnTo>
                    <a:pt x="1111" y="5522"/>
                  </a:lnTo>
                  <a:lnTo>
                    <a:pt x="1110" y="5513"/>
                  </a:lnTo>
                  <a:lnTo>
                    <a:pt x="1103" y="5385"/>
                  </a:lnTo>
                  <a:lnTo>
                    <a:pt x="1102" y="5376"/>
                  </a:lnTo>
                  <a:lnTo>
                    <a:pt x="1100" y="5248"/>
                  </a:lnTo>
                  <a:lnTo>
                    <a:pt x="1100" y="5238"/>
                  </a:lnTo>
                  <a:lnTo>
                    <a:pt x="1102" y="5110"/>
                  </a:lnTo>
                  <a:lnTo>
                    <a:pt x="1103" y="5101"/>
                  </a:lnTo>
                  <a:lnTo>
                    <a:pt x="1110" y="4974"/>
                  </a:lnTo>
                  <a:lnTo>
                    <a:pt x="1111" y="4964"/>
                  </a:lnTo>
                  <a:lnTo>
                    <a:pt x="1123" y="4837"/>
                  </a:lnTo>
                  <a:lnTo>
                    <a:pt x="1124" y="4828"/>
                  </a:lnTo>
                  <a:lnTo>
                    <a:pt x="1140" y="4702"/>
                  </a:lnTo>
                  <a:lnTo>
                    <a:pt x="1142" y="4693"/>
                  </a:lnTo>
                  <a:lnTo>
                    <a:pt x="1163" y="4567"/>
                  </a:lnTo>
                  <a:lnTo>
                    <a:pt x="1165" y="4558"/>
                  </a:lnTo>
                  <a:lnTo>
                    <a:pt x="1191" y="4434"/>
                  </a:lnTo>
                  <a:lnTo>
                    <a:pt x="1193" y="4425"/>
                  </a:lnTo>
                  <a:lnTo>
                    <a:pt x="1223" y="4301"/>
                  </a:lnTo>
                  <a:lnTo>
                    <a:pt x="1226" y="4292"/>
                  </a:lnTo>
                  <a:lnTo>
                    <a:pt x="1261" y="4170"/>
                  </a:lnTo>
                  <a:lnTo>
                    <a:pt x="1263" y="4161"/>
                  </a:lnTo>
                  <a:lnTo>
                    <a:pt x="1303" y="4041"/>
                  </a:lnTo>
                  <a:lnTo>
                    <a:pt x="1306" y="4032"/>
                  </a:lnTo>
                  <a:lnTo>
                    <a:pt x="1350" y="3913"/>
                  </a:lnTo>
                  <a:lnTo>
                    <a:pt x="1354" y="3904"/>
                  </a:lnTo>
                  <a:lnTo>
                    <a:pt x="1402" y="3786"/>
                  </a:lnTo>
                  <a:lnTo>
                    <a:pt x="1406" y="3778"/>
                  </a:lnTo>
                  <a:lnTo>
                    <a:pt x="1459" y="3662"/>
                  </a:lnTo>
                  <a:lnTo>
                    <a:pt x="1463" y="3653"/>
                  </a:lnTo>
                  <a:lnTo>
                    <a:pt x="1521" y="3539"/>
                  </a:lnTo>
                  <a:lnTo>
                    <a:pt x="1525" y="3531"/>
                  </a:lnTo>
                  <a:lnTo>
                    <a:pt x="1587" y="3419"/>
                  </a:lnTo>
                  <a:lnTo>
                    <a:pt x="1592" y="3411"/>
                  </a:lnTo>
                  <a:lnTo>
                    <a:pt x="1658" y="3301"/>
                  </a:lnTo>
                  <a:lnTo>
                    <a:pt x="1663" y="3293"/>
                  </a:lnTo>
                  <a:lnTo>
                    <a:pt x="1733" y="3187"/>
                  </a:lnTo>
                  <a:lnTo>
                    <a:pt x="1738" y="3179"/>
                  </a:lnTo>
                  <a:lnTo>
                    <a:pt x="1812" y="3075"/>
                  </a:lnTo>
                  <a:lnTo>
                    <a:pt x="1818" y="3067"/>
                  </a:lnTo>
                  <a:lnTo>
                    <a:pt x="1895" y="2966"/>
                  </a:lnTo>
                  <a:lnTo>
                    <a:pt x="1901" y="2959"/>
                  </a:lnTo>
                  <a:lnTo>
                    <a:pt x="1982" y="2861"/>
                  </a:lnTo>
                  <a:lnTo>
                    <a:pt x="1988" y="2854"/>
                  </a:lnTo>
                  <a:lnTo>
                    <a:pt x="2073" y="2759"/>
                  </a:lnTo>
                  <a:lnTo>
                    <a:pt x="2079" y="2752"/>
                  </a:lnTo>
                  <a:lnTo>
                    <a:pt x="2167" y="2661"/>
                  </a:lnTo>
                  <a:lnTo>
                    <a:pt x="2174" y="2654"/>
                  </a:lnTo>
                  <a:lnTo>
                    <a:pt x="2265" y="2566"/>
                  </a:lnTo>
                  <a:lnTo>
                    <a:pt x="2272" y="2560"/>
                  </a:lnTo>
                  <a:lnTo>
                    <a:pt x="2367" y="2475"/>
                  </a:lnTo>
                  <a:lnTo>
                    <a:pt x="2374" y="2469"/>
                  </a:lnTo>
                  <a:lnTo>
                    <a:pt x="2472" y="2388"/>
                  </a:lnTo>
                  <a:lnTo>
                    <a:pt x="2479" y="2382"/>
                  </a:lnTo>
                  <a:lnTo>
                    <a:pt x="2580" y="2305"/>
                  </a:lnTo>
                  <a:lnTo>
                    <a:pt x="2588" y="2299"/>
                  </a:lnTo>
                  <a:lnTo>
                    <a:pt x="2692" y="2225"/>
                  </a:lnTo>
                  <a:lnTo>
                    <a:pt x="2700" y="2220"/>
                  </a:lnTo>
                  <a:lnTo>
                    <a:pt x="2806" y="2150"/>
                  </a:lnTo>
                  <a:lnTo>
                    <a:pt x="2814" y="2145"/>
                  </a:lnTo>
                  <a:lnTo>
                    <a:pt x="2924" y="2079"/>
                  </a:lnTo>
                  <a:lnTo>
                    <a:pt x="2932" y="2074"/>
                  </a:lnTo>
                  <a:lnTo>
                    <a:pt x="3044" y="2012"/>
                  </a:lnTo>
                  <a:lnTo>
                    <a:pt x="3052" y="2008"/>
                  </a:lnTo>
                  <a:lnTo>
                    <a:pt x="3167" y="1950"/>
                  </a:lnTo>
                  <a:lnTo>
                    <a:pt x="3175" y="1946"/>
                  </a:lnTo>
                  <a:lnTo>
                    <a:pt x="3291" y="1893"/>
                  </a:lnTo>
                  <a:lnTo>
                    <a:pt x="3300" y="1889"/>
                  </a:lnTo>
                  <a:lnTo>
                    <a:pt x="3417" y="1841"/>
                  </a:lnTo>
                  <a:lnTo>
                    <a:pt x="3426" y="1837"/>
                  </a:lnTo>
                  <a:lnTo>
                    <a:pt x="3545" y="1793"/>
                  </a:lnTo>
                  <a:lnTo>
                    <a:pt x="3554" y="1790"/>
                  </a:lnTo>
                  <a:lnTo>
                    <a:pt x="3675" y="1750"/>
                  </a:lnTo>
                  <a:lnTo>
                    <a:pt x="3684" y="1748"/>
                  </a:lnTo>
                  <a:lnTo>
                    <a:pt x="3806" y="1713"/>
                  </a:lnTo>
                  <a:lnTo>
                    <a:pt x="3815" y="1710"/>
                  </a:lnTo>
                  <a:lnTo>
                    <a:pt x="3938" y="1680"/>
                  </a:lnTo>
                  <a:lnTo>
                    <a:pt x="3947" y="1678"/>
                  </a:lnTo>
                  <a:lnTo>
                    <a:pt x="4072" y="1652"/>
                  </a:lnTo>
                  <a:lnTo>
                    <a:pt x="4081" y="1650"/>
                  </a:lnTo>
                  <a:lnTo>
                    <a:pt x="4206" y="1629"/>
                  </a:lnTo>
                  <a:lnTo>
                    <a:pt x="4216" y="1627"/>
                  </a:lnTo>
                  <a:lnTo>
                    <a:pt x="4342" y="1611"/>
                  </a:lnTo>
                  <a:lnTo>
                    <a:pt x="4351" y="1610"/>
                  </a:lnTo>
                  <a:lnTo>
                    <a:pt x="4478" y="1598"/>
                  </a:lnTo>
                  <a:lnTo>
                    <a:pt x="4487" y="1597"/>
                  </a:lnTo>
                  <a:lnTo>
                    <a:pt x="4615" y="1590"/>
                  </a:lnTo>
                  <a:lnTo>
                    <a:pt x="4624" y="1589"/>
                  </a:lnTo>
                  <a:lnTo>
                    <a:pt x="4752" y="1587"/>
                  </a:lnTo>
                  <a:lnTo>
                    <a:pt x="4762" y="1587"/>
                  </a:lnTo>
                  <a:lnTo>
                    <a:pt x="4890" y="1589"/>
                  </a:lnTo>
                  <a:lnTo>
                    <a:pt x="4899" y="1590"/>
                  </a:lnTo>
                  <a:lnTo>
                    <a:pt x="5026" y="1597"/>
                  </a:lnTo>
                  <a:lnTo>
                    <a:pt x="5036" y="1598"/>
                  </a:lnTo>
                  <a:lnTo>
                    <a:pt x="5163" y="1610"/>
                  </a:lnTo>
                  <a:lnTo>
                    <a:pt x="5172" y="1611"/>
                  </a:lnTo>
                  <a:lnTo>
                    <a:pt x="5298" y="1627"/>
                  </a:lnTo>
                  <a:lnTo>
                    <a:pt x="5307" y="1629"/>
                  </a:lnTo>
                  <a:lnTo>
                    <a:pt x="5433" y="1650"/>
                  </a:lnTo>
                  <a:lnTo>
                    <a:pt x="5442" y="1652"/>
                  </a:lnTo>
                  <a:lnTo>
                    <a:pt x="5566" y="1678"/>
                  </a:lnTo>
                  <a:lnTo>
                    <a:pt x="5575" y="1680"/>
                  </a:lnTo>
                  <a:lnTo>
                    <a:pt x="5699" y="1710"/>
                  </a:lnTo>
                  <a:lnTo>
                    <a:pt x="5708" y="1713"/>
                  </a:lnTo>
                  <a:lnTo>
                    <a:pt x="5830" y="1748"/>
                  </a:lnTo>
                  <a:lnTo>
                    <a:pt x="5839" y="1750"/>
                  </a:lnTo>
                  <a:lnTo>
                    <a:pt x="5959" y="1790"/>
                  </a:lnTo>
                  <a:lnTo>
                    <a:pt x="5968" y="1793"/>
                  </a:lnTo>
                  <a:lnTo>
                    <a:pt x="6087" y="1837"/>
                  </a:lnTo>
                  <a:lnTo>
                    <a:pt x="6096" y="1841"/>
                  </a:lnTo>
                  <a:lnTo>
                    <a:pt x="6214" y="1889"/>
                  </a:lnTo>
                  <a:lnTo>
                    <a:pt x="6222" y="1893"/>
                  </a:lnTo>
                  <a:lnTo>
                    <a:pt x="6338" y="1946"/>
                  </a:lnTo>
                  <a:lnTo>
                    <a:pt x="6347" y="1950"/>
                  </a:lnTo>
                  <a:lnTo>
                    <a:pt x="6461" y="2008"/>
                  </a:lnTo>
                  <a:lnTo>
                    <a:pt x="6469" y="2012"/>
                  </a:lnTo>
                  <a:lnTo>
                    <a:pt x="6581" y="2074"/>
                  </a:lnTo>
                  <a:lnTo>
                    <a:pt x="6589" y="2079"/>
                  </a:lnTo>
                  <a:lnTo>
                    <a:pt x="6699" y="2145"/>
                  </a:lnTo>
                  <a:lnTo>
                    <a:pt x="6707" y="2150"/>
                  </a:lnTo>
                  <a:lnTo>
                    <a:pt x="6813" y="2220"/>
                  </a:lnTo>
                  <a:lnTo>
                    <a:pt x="6821" y="2225"/>
                  </a:lnTo>
                  <a:lnTo>
                    <a:pt x="6925" y="2299"/>
                  </a:lnTo>
                  <a:lnTo>
                    <a:pt x="6933" y="2305"/>
                  </a:lnTo>
                  <a:lnTo>
                    <a:pt x="7034" y="2382"/>
                  </a:lnTo>
                  <a:lnTo>
                    <a:pt x="7041" y="2388"/>
                  </a:lnTo>
                  <a:lnTo>
                    <a:pt x="7139" y="2469"/>
                  </a:lnTo>
                  <a:lnTo>
                    <a:pt x="7146" y="2475"/>
                  </a:lnTo>
                  <a:lnTo>
                    <a:pt x="7159" y="2487"/>
                  </a:lnTo>
                  <a:lnTo>
                    <a:pt x="8473" y="1173"/>
                  </a:lnTo>
                  <a:lnTo>
                    <a:pt x="8498" y="1152"/>
                  </a:lnTo>
                  <a:lnTo>
                    <a:pt x="8525" y="1133"/>
                  </a:lnTo>
                  <a:lnTo>
                    <a:pt x="8554" y="1119"/>
                  </a:lnTo>
                  <a:lnTo>
                    <a:pt x="8585" y="1109"/>
                  </a:lnTo>
                  <a:lnTo>
                    <a:pt x="8617" y="1102"/>
                  </a:lnTo>
                  <a:lnTo>
                    <a:pt x="8650" y="1100"/>
                  </a:lnTo>
                  <a:lnTo>
                    <a:pt x="8683" y="1102"/>
                  </a:lnTo>
                  <a:lnTo>
                    <a:pt x="8715" y="1109"/>
                  </a:lnTo>
                  <a:lnTo>
                    <a:pt x="8746" y="1119"/>
                  </a:lnTo>
                  <a:lnTo>
                    <a:pt x="8775" y="1133"/>
                  </a:lnTo>
                  <a:lnTo>
                    <a:pt x="8802" y="1152"/>
                  </a:lnTo>
                  <a:lnTo>
                    <a:pt x="8827" y="1173"/>
                  </a:lnTo>
                  <a:lnTo>
                    <a:pt x="8848" y="1198"/>
                  </a:lnTo>
                  <a:lnTo>
                    <a:pt x="8867" y="1225"/>
                  </a:lnTo>
                  <a:lnTo>
                    <a:pt x="8881" y="1254"/>
                  </a:lnTo>
                  <a:lnTo>
                    <a:pt x="8891" y="1285"/>
                  </a:lnTo>
                  <a:lnTo>
                    <a:pt x="8898" y="1317"/>
                  </a:lnTo>
                  <a:lnTo>
                    <a:pt x="8900" y="1350"/>
                  </a:lnTo>
                  <a:lnTo>
                    <a:pt x="8898" y="1383"/>
                  </a:lnTo>
                  <a:lnTo>
                    <a:pt x="8891" y="1415"/>
                  </a:lnTo>
                  <a:lnTo>
                    <a:pt x="8881" y="1446"/>
                  </a:lnTo>
                  <a:lnTo>
                    <a:pt x="8867" y="1475"/>
                  </a:lnTo>
                  <a:close/>
                  <a:moveTo>
                    <a:pt x="6123" y="3523"/>
                  </a:moveTo>
                  <a:lnTo>
                    <a:pt x="6805" y="2842"/>
                  </a:lnTo>
                  <a:lnTo>
                    <a:pt x="6726" y="2776"/>
                  </a:lnTo>
                  <a:lnTo>
                    <a:pt x="6632" y="2704"/>
                  </a:lnTo>
                  <a:lnTo>
                    <a:pt x="6536" y="2636"/>
                  </a:lnTo>
                  <a:lnTo>
                    <a:pt x="6437" y="2571"/>
                  </a:lnTo>
                  <a:lnTo>
                    <a:pt x="6335" y="2510"/>
                  </a:lnTo>
                  <a:lnTo>
                    <a:pt x="6231" y="2452"/>
                  </a:lnTo>
                  <a:lnTo>
                    <a:pt x="6126" y="2399"/>
                  </a:lnTo>
                  <a:lnTo>
                    <a:pt x="6018" y="2350"/>
                  </a:lnTo>
                  <a:lnTo>
                    <a:pt x="5909" y="2305"/>
                  </a:lnTo>
                  <a:lnTo>
                    <a:pt x="5799" y="2264"/>
                  </a:lnTo>
                  <a:lnTo>
                    <a:pt x="5687" y="2227"/>
                  </a:lnTo>
                  <a:lnTo>
                    <a:pt x="5574" y="2194"/>
                  </a:lnTo>
                  <a:lnTo>
                    <a:pt x="5460" y="2166"/>
                  </a:lnTo>
                  <a:lnTo>
                    <a:pt x="5344" y="2142"/>
                  </a:lnTo>
                  <a:lnTo>
                    <a:pt x="5228" y="2122"/>
                  </a:lnTo>
                  <a:lnTo>
                    <a:pt x="5111" y="2107"/>
                  </a:lnTo>
                  <a:lnTo>
                    <a:pt x="4994" y="2096"/>
                  </a:lnTo>
                  <a:lnTo>
                    <a:pt x="4876" y="2089"/>
                  </a:lnTo>
                  <a:lnTo>
                    <a:pt x="4757" y="2087"/>
                  </a:lnTo>
                  <a:lnTo>
                    <a:pt x="4638" y="2089"/>
                  </a:lnTo>
                  <a:lnTo>
                    <a:pt x="4520" y="2096"/>
                  </a:lnTo>
                  <a:lnTo>
                    <a:pt x="4403" y="2107"/>
                  </a:lnTo>
                  <a:lnTo>
                    <a:pt x="4286" y="2122"/>
                  </a:lnTo>
                  <a:lnTo>
                    <a:pt x="4169" y="2142"/>
                  </a:lnTo>
                  <a:lnTo>
                    <a:pt x="4054" y="2166"/>
                  </a:lnTo>
                  <a:lnTo>
                    <a:pt x="3940" y="2194"/>
                  </a:lnTo>
                  <a:lnTo>
                    <a:pt x="3826" y="2227"/>
                  </a:lnTo>
                  <a:lnTo>
                    <a:pt x="3714" y="2264"/>
                  </a:lnTo>
                  <a:lnTo>
                    <a:pt x="3604" y="2305"/>
                  </a:lnTo>
                  <a:lnTo>
                    <a:pt x="3495" y="2350"/>
                  </a:lnTo>
                  <a:lnTo>
                    <a:pt x="3387" y="2399"/>
                  </a:lnTo>
                  <a:lnTo>
                    <a:pt x="3282" y="2452"/>
                  </a:lnTo>
                  <a:lnTo>
                    <a:pt x="3178" y="2510"/>
                  </a:lnTo>
                  <a:lnTo>
                    <a:pt x="3076" y="2571"/>
                  </a:lnTo>
                  <a:lnTo>
                    <a:pt x="2977" y="2636"/>
                  </a:lnTo>
                  <a:lnTo>
                    <a:pt x="2881" y="2704"/>
                  </a:lnTo>
                  <a:lnTo>
                    <a:pt x="2787" y="2776"/>
                  </a:lnTo>
                  <a:lnTo>
                    <a:pt x="2697" y="2851"/>
                  </a:lnTo>
                  <a:lnTo>
                    <a:pt x="2609" y="2930"/>
                  </a:lnTo>
                  <a:lnTo>
                    <a:pt x="2524" y="3011"/>
                  </a:lnTo>
                  <a:lnTo>
                    <a:pt x="2443" y="3096"/>
                  </a:lnTo>
                  <a:lnTo>
                    <a:pt x="2364" y="3184"/>
                  </a:lnTo>
                  <a:lnTo>
                    <a:pt x="2289" y="3274"/>
                  </a:lnTo>
                  <a:lnTo>
                    <a:pt x="2217" y="3368"/>
                  </a:lnTo>
                  <a:lnTo>
                    <a:pt x="2149" y="3464"/>
                  </a:lnTo>
                  <a:lnTo>
                    <a:pt x="2084" y="3563"/>
                  </a:lnTo>
                  <a:lnTo>
                    <a:pt x="2023" y="3665"/>
                  </a:lnTo>
                  <a:lnTo>
                    <a:pt x="1965" y="3769"/>
                  </a:lnTo>
                  <a:lnTo>
                    <a:pt x="1912" y="3874"/>
                  </a:lnTo>
                  <a:lnTo>
                    <a:pt x="1863" y="3982"/>
                  </a:lnTo>
                  <a:lnTo>
                    <a:pt x="1818" y="4091"/>
                  </a:lnTo>
                  <a:lnTo>
                    <a:pt x="1777" y="4201"/>
                  </a:lnTo>
                  <a:lnTo>
                    <a:pt x="1740" y="4313"/>
                  </a:lnTo>
                  <a:lnTo>
                    <a:pt x="1707" y="4426"/>
                  </a:lnTo>
                  <a:lnTo>
                    <a:pt x="1679" y="4540"/>
                  </a:lnTo>
                  <a:lnTo>
                    <a:pt x="1655" y="4656"/>
                  </a:lnTo>
                  <a:lnTo>
                    <a:pt x="1635" y="4772"/>
                  </a:lnTo>
                  <a:lnTo>
                    <a:pt x="1620" y="4889"/>
                  </a:lnTo>
                  <a:lnTo>
                    <a:pt x="1609" y="5006"/>
                  </a:lnTo>
                  <a:lnTo>
                    <a:pt x="1602" y="5124"/>
                  </a:lnTo>
                  <a:lnTo>
                    <a:pt x="1600" y="5243"/>
                  </a:lnTo>
                  <a:lnTo>
                    <a:pt x="1602" y="5362"/>
                  </a:lnTo>
                  <a:lnTo>
                    <a:pt x="1609" y="5480"/>
                  </a:lnTo>
                  <a:lnTo>
                    <a:pt x="1620" y="5597"/>
                  </a:lnTo>
                  <a:lnTo>
                    <a:pt x="1635" y="5714"/>
                  </a:lnTo>
                  <a:lnTo>
                    <a:pt x="1655" y="5831"/>
                  </a:lnTo>
                  <a:lnTo>
                    <a:pt x="1679" y="5946"/>
                  </a:lnTo>
                  <a:lnTo>
                    <a:pt x="1707" y="6060"/>
                  </a:lnTo>
                  <a:lnTo>
                    <a:pt x="1740" y="6174"/>
                  </a:lnTo>
                  <a:lnTo>
                    <a:pt x="1777" y="6286"/>
                  </a:lnTo>
                  <a:lnTo>
                    <a:pt x="1818" y="6396"/>
                  </a:lnTo>
                  <a:lnTo>
                    <a:pt x="1863" y="6505"/>
                  </a:lnTo>
                  <a:lnTo>
                    <a:pt x="1912" y="6613"/>
                  </a:lnTo>
                  <a:lnTo>
                    <a:pt x="1965" y="6718"/>
                  </a:lnTo>
                  <a:lnTo>
                    <a:pt x="2023" y="6822"/>
                  </a:lnTo>
                  <a:lnTo>
                    <a:pt x="2084" y="6924"/>
                  </a:lnTo>
                  <a:lnTo>
                    <a:pt x="2149" y="7023"/>
                  </a:lnTo>
                  <a:lnTo>
                    <a:pt x="2217" y="7119"/>
                  </a:lnTo>
                  <a:lnTo>
                    <a:pt x="2289" y="7213"/>
                  </a:lnTo>
                  <a:lnTo>
                    <a:pt x="2364" y="7303"/>
                  </a:lnTo>
                  <a:lnTo>
                    <a:pt x="2443" y="7391"/>
                  </a:lnTo>
                  <a:lnTo>
                    <a:pt x="2524" y="7476"/>
                  </a:lnTo>
                  <a:lnTo>
                    <a:pt x="2609" y="7557"/>
                  </a:lnTo>
                  <a:lnTo>
                    <a:pt x="2697" y="7636"/>
                  </a:lnTo>
                  <a:lnTo>
                    <a:pt x="2787" y="7711"/>
                  </a:lnTo>
                  <a:lnTo>
                    <a:pt x="2881" y="7783"/>
                  </a:lnTo>
                  <a:lnTo>
                    <a:pt x="2977" y="7851"/>
                  </a:lnTo>
                  <a:lnTo>
                    <a:pt x="3076" y="7916"/>
                  </a:lnTo>
                  <a:lnTo>
                    <a:pt x="3178" y="7977"/>
                  </a:lnTo>
                  <a:lnTo>
                    <a:pt x="3282" y="8035"/>
                  </a:lnTo>
                  <a:lnTo>
                    <a:pt x="3387" y="8088"/>
                  </a:lnTo>
                  <a:lnTo>
                    <a:pt x="3495" y="8137"/>
                  </a:lnTo>
                  <a:lnTo>
                    <a:pt x="3604" y="8182"/>
                  </a:lnTo>
                  <a:lnTo>
                    <a:pt x="3714" y="8223"/>
                  </a:lnTo>
                  <a:lnTo>
                    <a:pt x="3826" y="8260"/>
                  </a:lnTo>
                  <a:lnTo>
                    <a:pt x="3940" y="8293"/>
                  </a:lnTo>
                  <a:lnTo>
                    <a:pt x="4054" y="8321"/>
                  </a:lnTo>
                  <a:lnTo>
                    <a:pt x="4169" y="8345"/>
                  </a:lnTo>
                  <a:lnTo>
                    <a:pt x="4286" y="8365"/>
                  </a:lnTo>
                  <a:lnTo>
                    <a:pt x="4403" y="8380"/>
                  </a:lnTo>
                  <a:lnTo>
                    <a:pt x="4520" y="8391"/>
                  </a:lnTo>
                  <a:lnTo>
                    <a:pt x="4638" y="8398"/>
                  </a:lnTo>
                  <a:lnTo>
                    <a:pt x="4757" y="8400"/>
                  </a:lnTo>
                  <a:lnTo>
                    <a:pt x="4876" y="8398"/>
                  </a:lnTo>
                  <a:lnTo>
                    <a:pt x="4994" y="8391"/>
                  </a:lnTo>
                  <a:lnTo>
                    <a:pt x="5111" y="8380"/>
                  </a:lnTo>
                  <a:lnTo>
                    <a:pt x="5228" y="8365"/>
                  </a:lnTo>
                  <a:lnTo>
                    <a:pt x="5344" y="8345"/>
                  </a:lnTo>
                  <a:lnTo>
                    <a:pt x="5460" y="8321"/>
                  </a:lnTo>
                  <a:lnTo>
                    <a:pt x="5574" y="8293"/>
                  </a:lnTo>
                  <a:lnTo>
                    <a:pt x="5687" y="8260"/>
                  </a:lnTo>
                  <a:lnTo>
                    <a:pt x="5799" y="8223"/>
                  </a:lnTo>
                  <a:lnTo>
                    <a:pt x="5909" y="8182"/>
                  </a:lnTo>
                  <a:lnTo>
                    <a:pt x="6018" y="8137"/>
                  </a:lnTo>
                  <a:lnTo>
                    <a:pt x="6126" y="8088"/>
                  </a:lnTo>
                  <a:lnTo>
                    <a:pt x="6231" y="8035"/>
                  </a:lnTo>
                  <a:lnTo>
                    <a:pt x="6335" y="7977"/>
                  </a:lnTo>
                  <a:lnTo>
                    <a:pt x="6437" y="7916"/>
                  </a:lnTo>
                  <a:lnTo>
                    <a:pt x="6536" y="7851"/>
                  </a:lnTo>
                  <a:lnTo>
                    <a:pt x="6632" y="7783"/>
                  </a:lnTo>
                  <a:lnTo>
                    <a:pt x="6726" y="7711"/>
                  </a:lnTo>
                  <a:lnTo>
                    <a:pt x="6816" y="7636"/>
                  </a:lnTo>
                  <a:lnTo>
                    <a:pt x="6904" y="7557"/>
                  </a:lnTo>
                  <a:lnTo>
                    <a:pt x="6989" y="7476"/>
                  </a:lnTo>
                  <a:lnTo>
                    <a:pt x="7070" y="7391"/>
                  </a:lnTo>
                  <a:lnTo>
                    <a:pt x="7149" y="7303"/>
                  </a:lnTo>
                  <a:lnTo>
                    <a:pt x="7224" y="7213"/>
                  </a:lnTo>
                  <a:lnTo>
                    <a:pt x="7296" y="7119"/>
                  </a:lnTo>
                  <a:lnTo>
                    <a:pt x="7364" y="7023"/>
                  </a:lnTo>
                  <a:lnTo>
                    <a:pt x="7429" y="6924"/>
                  </a:lnTo>
                  <a:lnTo>
                    <a:pt x="7490" y="6822"/>
                  </a:lnTo>
                  <a:lnTo>
                    <a:pt x="7548" y="6718"/>
                  </a:lnTo>
                  <a:lnTo>
                    <a:pt x="7601" y="6613"/>
                  </a:lnTo>
                  <a:lnTo>
                    <a:pt x="7650" y="6505"/>
                  </a:lnTo>
                  <a:lnTo>
                    <a:pt x="7695" y="6396"/>
                  </a:lnTo>
                  <a:lnTo>
                    <a:pt x="7736" y="6286"/>
                  </a:lnTo>
                  <a:lnTo>
                    <a:pt x="7773" y="6174"/>
                  </a:lnTo>
                  <a:lnTo>
                    <a:pt x="7806" y="6060"/>
                  </a:lnTo>
                  <a:lnTo>
                    <a:pt x="7834" y="5946"/>
                  </a:lnTo>
                  <a:lnTo>
                    <a:pt x="7858" y="5831"/>
                  </a:lnTo>
                  <a:lnTo>
                    <a:pt x="7878" y="5714"/>
                  </a:lnTo>
                  <a:lnTo>
                    <a:pt x="7893" y="5597"/>
                  </a:lnTo>
                  <a:lnTo>
                    <a:pt x="7904" y="5480"/>
                  </a:lnTo>
                  <a:lnTo>
                    <a:pt x="7911" y="5362"/>
                  </a:lnTo>
                  <a:lnTo>
                    <a:pt x="7913" y="5243"/>
                  </a:lnTo>
                  <a:lnTo>
                    <a:pt x="7911" y="5124"/>
                  </a:lnTo>
                  <a:lnTo>
                    <a:pt x="7904" y="5006"/>
                  </a:lnTo>
                  <a:lnTo>
                    <a:pt x="7893" y="4889"/>
                  </a:lnTo>
                  <a:lnTo>
                    <a:pt x="7878" y="4772"/>
                  </a:lnTo>
                  <a:lnTo>
                    <a:pt x="7858" y="4656"/>
                  </a:lnTo>
                  <a:lnTo>
                    <a:pt x="7834" y="4540"/>
                  </a:lnTo>
                  <a:lnTo>
                    <a:pt x="7806" y="4426"/>
                  </a:lnTo>
                  <a:lnTo>
                    <a:pt x="7773" y="4313"/>
                  </a:lnTo>
                  <a:lnTo>
                    <a:pt x="7736" y="4201"/>
                  </a:lnTo>
                  <a:lnTo>
                    <a:pt x="7695" y="4091"/>
                  </a:lnTo>
                  <a:lnTo>
                    <a:pt x="7650" y="3982"/>
                  </a:lnTo>
                  <a:lnTo>
                    <a:pt x="7601" y="3874"/>
                  </a:lnTo>
                  <a:lnTo>
                    <a:pt x="7548" y="3769"/>
                  </a:lnTo>
                  <a:lnTo>
                    <a:pt x="7490" y="3665"/>
                  </a:lnTo>
                  <a:lnTo>
                    <a:pt x="7429" y="3563"/>
                  </a:lnTo>
                  <a:lnTo>
                    <a:pt x="7364" y="3464"/>
                  </a:lnTo>
                  <a:lnTo>
                    <a:pt x="7296" y="3368"/>
                  </a:lnTo>
                  <a:lnTo>
                    <a:pt x="7224" y="3274"/>
                  </a:lnTo>
                  <a:lnTo>
                    <a:pt x="7158" y="3195"/>
                  </a:lnTo>
                  <a:lnTo>
                    <a:pt x="6477" y="3877"/>
                  </a:lnTo>
                  <a:lnTo>
                    <a:pt x="6477" y="3877"/>
                  </a:lnTo>
                  <a:lnTo>
                    <a:pt x="6521" y="3935"/>
                  </a:lnTo>
                  <a:lnTo>
                    <a:pt x="6527" y="3942"/>
                  </a:lnTo>
                  <a:lnTo>
                    <a:pt x="6569" y="4002"/>
                  </a:lnTo>
                  <a:lnTo>
                    <a:pt x="6574" y="4009"/>
                  </a:lnTo>
                  <a:lnTo>
                    <a:pt x="6614" y="4070"/>
                  </a:lnTo>
                  <a:lnTo>
                    <a:pt x="6619" y="4078"/>
                  </a:lnTo>
                  <a:lnTo>
                    <a:pt x="6657" y="4141"/>
                  </a:lnTo>
                  <a:lnTo>
                    <a:pt x="6662" y="4150"/>
                  </a:lnTo>
                  <a:lnTo>
                    <a:pt x="6697" y="4214"/>
                  </a:lnTo>
                  <a:lnTo>
                    <a:pt x="6702" y="4222"/>
                  </a:lnTo>
                  <a:lnTo>
                    <a:pt x="6734" y="4287"/>
                  </a:lnTo>
                  <a:lnTo>
                    <a:pt x="6738" y="4295"/>
                  </a:lnTo>
                  <a:lnTo>
                    <a:pt x="6769" y="4362"/>
                  </a:lnTo>
                  <a:lnTo>
                    <a:pt x="6772" y="4370"/>
                  </a:lnTo>
                  <a:lnTo>
                    <a:pt x="6800" y="4437"/>
                  </a:lnTo>
                  <a:lnTo>
                    <a:pt x="6803" y="4446"/>
                  </a:lnTo>
                  <a:lnTo>
                    <a:pt x="6829" y="4514"/>
                  </a:lnTo>
                  <a:lnTo>
                    <a:pt x="6832" y="4523"/>
                  </a:lnTo>
                  <a:lnTo>
                    <a:pt x="6854" y="4592"/>
                  </a:lnTo>
                  <a:lnTo>
                    <a:pt x="6857" y="4601"/>
                  </a:lnTo>
                  <a:lnTo>
                    <a:pt x="6877" y="4671"/>
                  </a:lnTo>
                  <a:lnTo>
                    <a:pt x="6879" y="4680"/>
                  </a:lnTo>
                  <a:lnTo>
                    <a:pt x="6897" y="4750"/>
                  </a:lnTo>
                  <a:lnTo>
                    <a:pt x="6899" y="4759"/>
                  </a:lnTo>
                  <a:lnTo>
                    <a:pt x="6914" y="4830"/>
                  </a:lnTo>
                  <a:lnTo>
                    <a:pt x="6915" y="4839"/>
                  </a:lnTo>
                  <a:lnTo>
                    <a:pt x="6928" y="4911"/>
                  </a:lnTo>
                  <a:lnTo>
                    <a:pt x="6929" y="4920"/>
                  </a:lnTo>
                  <a:lnTo>
                    <a:pt x="6939" y="4992"/>
                  </a:lnTo>
                  <a:lnTo>
                    <a:pt x="6940" y="5001"/>
                  </a:lnTo>
                  <a:lnTo>
                    <a:pt x="6946" y="5074"/>
                  </a:lnTo>
                  <a:lnTo>
                    <a:pt x="6947" y="5083"/>
                  </a:lnTo>
                  <a:lnTo>
                    <a:pt x="6951" y="5156"/>
                  </a:lnTo>
                  <a:lnTo>
                    <a:pt x="6952" y="5165"/>
                  </a:lnTo>
                  <a:lnTo>
                    <a:pt x="6953" y="5238"/>
                  </a:lnTo>
                  <a:lnTo>
                    <a:pt x="6953" y="5248"/>
                  </a:lnTo>
                  <a:lnTo>
                    <a:pt x="6952" y="5321"/>
                  </a:lnTo>
                  <a:lnTo>
                    <a:pt x="6951" y="5330"/>
                  </a:lnTo>
                  <a:lnTo>
                    <a:pt x="6947" y="5403"/>
                  </a:lnTo>
                  <a:lnTo>
                    <a:pt x="6946" y="5412"/>
                  </a:lnTo>
                  <a:lnTo>
                    <a:pt x="6940" y="5485"/>
                  </a:lnTo>
                  <a:lnTo>
                    <a:pt x="6939" y="5494"/>
                  </a:lnTo>
                  <a:lnTo>
                    <a:pt x="6929" y="5567"/>
                  </a:lnTo>
                  <a:lnTo>
                    <a:pt x="6928" y="5576"/>
                  </a:lnTo>
                  <a:lnTo>
                    <a:pt x="6915" y="5647"/>
                  </a:lnTo>
                  <a:lnTo>
                    <a:pt x="6914" y="5657"/>
                  </a:lnTo>
                  <a:lnTo>
                    <a:pt x="6899" y="5728"/>
                  </a:lnTo>
                  <a:lnTo>
                    <a:pt x="6897" y="5737"/>
                  </a:lnTo>
                  <a:lnTo>
                    <a:pt x="6879" y="5807"/>
                  </a:lnTo>
                  <a:lnTo>
                    <a:pt x="6877" y="5816"/>
                  </a:lnTo>
                  <a:lnTo>
                    <a:pt x="6857" y="5886"/>
                  </a:lnTo>
                  <a:lnTo>
                    <a:pt x="6854" y="5895"/>
                  </a:lnTo>
                  <a:lnTo>
                    <a:pt x="6832" y="5964"/>
                  </a:lnTo>
                  <a:lnTo>
                    <a:pt x="6829" y="5973"/>
                  </a:lnTo>
                  <a:lnTo>
                    <a:pt x="6803" y="6041"/>
                  </a:lnTo>
                  <a:lnTo>
                    <a:pt x="6800" y="6050"/>
                  </a:lnTo>
                  <a:lnTo>
                    <a:pt x="6772" y="6117"/>
                  </a:lnTo>
                  <a:lnTo>
                    <a:pt x="6769" y="6125"/>
                  </a:lnTo>
                  <a:lnTo>
                    <a:pt x="6738" y="6192"/>
                  </a:lnTo>
                  <a:lnTo>
                    <a:pt x="6734" y="6200"/>
                  </a:lnTo>
                  <a:lnTo>
                    <a:pt x="6702" y="6265"/>
                  </a:lnTo>
                  <a:lnTo>
                    <a:pt x="6697" y="6273"/>
                  </a:lnTo>
                  <a:lnTo>
                    <a:pt x="6662" y="6337"/>
                  </a:lnTo>
                  <a:lnTo>
                    <a:pt x="6657" y="6346"/>
                  </a:lnTo>
                  <a:lnTo>
                    <a:pt x="6619" y="6409"/>
                  </a:lnTo>
                  <a:lnTo>
                    <a:pt x="6614" y="6417"/>
                  </a:lnTo>
                  <a:lnTo>
                    <a:pt x="6574" y="6478"/>
                  </a:lnTo>
                  <a:lnTo>
                    <a:pt x="6569" y="6486"/>
                  </a:lnTo>
                  <a:lnTo>
                    <a:pt x="6527" y="6545"/>
                  </a:lnTo>
                  <a:lnTo>
                    <a:pt x="6521" y="6552"/>
                  </a:lnTo>
                  <a:lnTo>
                    <a:pt x="6477" y="6610"/>
                  </a:lnTo>
                  <a:lnTo>
                    <a:pt x="6471" y="6617"/>
                  </a:lnTo>
                  <a:lnTo>
                    <a:pt x="6425" y="6673"/>
                  </a:lnTo>
                  <a:lnTo>
                    <a:pt x="6418" y="6680"/>
                  </a:lnTo>
                  <a:lnTo>
                    <a:pt x="6370" y="6734"/>
                  </a:lnTo>
                  <a:lnTo>
                    <a:pt x="6364" y="6741"/>
                  </a:lnTo>
                  <a:lnTo>
                    <a:pt x="6313" y="6794"/>
                  </a:lnTo>
                  <a:lnTo>
                    <a:pt x="6307" y="6800"/>
                  </a:lnTo>
                  <a:lnTo>
                    <a:pt x="6254" y="6850"/>
                  </a:lnTo>
                  <a:lnTo>
                    <a:pt x="6247" y="6857"/>
                  </a:lnTo>
                  <a:lnTo>
                    <a:pt x="6193" y="6905"/>
                  </a:lnTo>
                  <a:lnTo>
                    <a:pt x="6186" y="6911"/>
                  </a:lnTo>
                  <a:lnTo>
                    <a:pt x="6130" y="6957"/>
                  </a:lnTo>
                  <a:lnTo>
                    <a:pt x="6123" y="6963"/>
                  </a:lnTo>
                  <a:lnTo>
                    <a:pt x="6065" y="7008"/>
                  </a:lnTo>
                  <a:lnTo>
                    <a:pt x="6058" y="7013"/>
                  </a:lnTo>
                  <a:lnTo>
                    <a:pt x="5998" y="7055"/>
                  </a:lnTo>
                  <a:lnTo>
                    <a:pt x="5991" y="7060"/>
                  </a:lnTo>
                  <a:lnTo>
                    <a:pt x="5930" y="7100"/>
                  </a:lnTo>
                  <a:lnTo>
                    <a:pt x="5922" y="7105"/>
                  </a:lnTo>
                  <a:lnTo>
                    <a:pt x="5859" y="7143"/>
                  </a:lnTo>
                  <a:lnTo>
                    <a:pt x="5851" y="7148"/>
                  </a:lnTo>
                  <a:lnTo>
                    <a:pt x="5787" y="7183"/>
                  </a:lnTo>
                  <a:lnTo>
                    <a:pt x="5779" y="7188"/>
                  </a:lnTo>
                  <a:lnTo>
                    <a:pt x="5713" y="7220"/>
                  </a:lnTo>
                  <a:lnTo>
                    <a:pt x="5705" y="7225"/>
                  </a:lnTo>
                  <a:lnTo>
                    <a:pt x="5639" y="7255"/>
                  </a:lnTo>
                  <a:lnTo>
                    <a:pt x="5630" y="7259"/>
                  </a:lnTo>
                  <a:lnTo>
                    <a:pt x="5563" y="7287"/>
                  </a:lnTo>
                  <a:lnTo>
                    <a:pt x="5554" y="7290"/>
                  </a:lnTo>
                  <a:lnTo>
                    <a:pt x="5486" y="7315"/>
                  </a:lnTo>
                  <a:lnTo>
                    <a:pt x="5477" y="7318"/>
                  </a:lnTo>
                  <a:lnTo>
                    <a:pt x="5408" y="7341"/>
                  </a:lnTo>
                  <a:lnTo>
                    <a:pt x="5399" y="7344"/>
                  </a:lnTo>
                  <a:lnTo>
                    <a:pt x="5330" y="7364"/>
                  </a:lnTo>
                  <a:lnTo>
                    <a:pt x="5321" y="7366"/>
                  </a:lnTo>
                  <a:lnTo>
                    <a:pt x="5250" y="7384"/>
                  </a:lnTo>
                  <a:lnTo>
                    <a:pt x="5241" y="7386"/>
                  </a:lnTo>
                  <a:lnTo>
                    <a:pt x="5170" y="7401"/>
                  </a:lnTo>
                  <a:lnTo>
                    <a:pt x="5161" y="7402"/>
                  </a:lnTo>
                  <a:lnTo>
                    <a:pt x="5089" y="7415"/>
                  </a:lnTo>
                  <a:lnTo>
                    <a:pt x="5080" y="7416"/>
                  </a:lnTo>
                  <a:lnTo>
                    <a:pt x="5008" y="7426"/>
                  </a:lnTo>
                  <a:lnTo>
                    <a:pt x="4999" y="7427"/>
                  </a:lnTo>
                  <a:lnTo>
                    <a:pt x="4926" y="7433"/>
                  </a:lnTo>
                  <a:lnTo>
                    <a:pt x="4917" y="7434"/>
                  </a:lnTo>
                  <a:lnTo>
                    <a:pt x="4844" y="7438"/>
                  </a:lnTo>
                  <a:lnTo>
                    <a:pt x="4835" y="7439"/>
                  </a:lnTo>
                  <a:lnTo>
                    <a:pt x="4762" y="7440"/>
                  </a:lnTo>
                  <a:lnTo>
                    <a:pt x="4752" y="7440"/>
                  </a:lnTo>
                  <a:lnTo>
                    <a:pt x="4679" y="7439"/>
                  </a:lnTo>
                  <a:lnTo>
                    <a:pt x="4670" y="7438"/>
                  </a:lnTo>
                  <a:lnTo>
                    <a:pt x="4597" y="7434"/>
                  </a:lnTo>
                  <a:lnTo>
                    <a:pt x="4587" y="7433"/>
                  </a:lnTo>
                  <a:lnTo>
                    <a:pt x="4515" y="7427"/>
                  </a:lnTo>
                  <a:lnTo>
                    <a:pt x="4506" y="7426"/>
                  </a:lnTo>
                  <a:lnTo>
                    <a:pt x="4433" y="7416"/>
                  </a:lnTo>
                  <a:lnTo>
                    <a:pt x="4424" y="7415"/>
                  </a:lnTo>
                  <a:lnTo>
                    <a:pt x="4352" y="7402"/>
                  </a:lnTo>
                  <a:lnTo>
                    <a:pt x="4343" y="7401"/>
                  </a:lnTo>
                  <a:lnTo>
                    <a:pt x="4272" y="7386"/>
                  </a:lnTo>
                  <a:lnTo>
                    <a:pt x="4263" y="7384"/>
                  </a:lnTo>
                  <a:lnTo>
                    <a:pt x="4193" y="7366"/>
                  </a:lnTo>
                  <a:lnTo>
                    <a:pt x="4184" y="7364"/>
                  </a:lnTo>
                  <a:lnTo>
                    <a:pt x="4114" y="7344"/>
                  </a:lnTo>
                  <a:lnTo>
                    <a:pt x="4105" y="7341"/>
                  </a:lnTo>
                  <a:lnTo>
                    <a:pt x="4036" y="7318"/>
                  </a:lnTo>
                  <a:lnTo>
                    <a:pt x="4027" y="7315"/>
                  </a:lnTo>
                  <a:lnTo>
                    <a:pt x="3959" y="7290"/>
                  </a:lnTo>
                  <a:lnTo>
                    <a:pt x="3950" y="7287"/>
                  </a:lnTo>
                  <a:lnTo>
                    <a:pt x="3883" y="7259"/>
                  </a:lnTo>
                  <a:lnTo>
                    <a:pt x="3874" y="7255"/>
                  </a:lnTo>
                  <a:lnTo>
                    <a:pt x="3808" y="7225"/>
                  </a:lnTo>
                  <a:lnTo>
                    <a:pt x="3800" y="7220"/>
                  </a:lnTo>
                  <a:lnTo>
                    <a:pt x="3734" y="7188"/>
                  </a:lnTo>
                  <a:lnTo>
                    <a:pt x="3726" y="7183"/>
                  </a:lnTo>
                  <a:lnTo>
                    <a:pt x="3662" y="7148"/>
                  </a:lnTo>
                  <a:lnTo>
                    <a:pt x="3654" y="7143"/>
                  </a:lnTo>
                  <a:lnTo>
                    <a:pt x="3591" y="7105"/>
                  </a:lnTo>
                  <a:lnTo>
                    <a:pt x="3583" y="7100"/>
                  </a:lnTo>
                  <a:lnTo>
                    <a:pt x="3522" y="7060"/>
                  </a:lnTo>
                  <a:lnTo>
                    <a:pt x="3515" y="7055"/>
                  </a:lnTo>
                  <a:lnTo>
                    <a:pt x="3455" y="7013"/>
                  </a:lnTo>
                  <a:lnTo>
                    <a:pt x="3448" y="7007"/>
                  </a:lnTo>
                  <a:lnTo>
                    <a:pt x="3390" y="6963"/>
                  </a:lnTo>
                  <a:lnTo>
                    <a:pt x="3383" y="6957"/>
                  </a:lnTo>
                  <a:lnTo>
                    <a:pt x="3327" y="6911"/>
                  </a:lnTo>
                  <a:lnTo>
                    <a:pt x="3320" y="6905"/>
                  </a:lnTo>
                  <a:lnTo>
                    <a:pt x="3266" y="6857"/>
                  </a:lnTo>
                  <a:lnTo>
                    <a:pt x="3259" y="6850"/>
                  </a:lnTo>
                  <a:lnTo>
                    <a:pt x="3207" y="6800"/>
                  </a:lnTo>
                  <a:lnTo>
                    <a:pt x="3200" y="6793"/>
                  </a:lnTo>
                  <a:lnTo>
                    <a:pt x="3150" y="6741"/>
                  </a:lnTo>
                  <a:lnTo>
                    <a:pt x="3143" y="6734"/>
                  </a:lnTo>
                  <a:lnTo>
                    <a:pt x="3095" y="6680"/>
                  </a:lnTo>
                  <a:lnTo>
                    <a:pt x="3089" y="6673"/>
                  </a:lnTo>
                  <a:lnTo>
                    <a:pt x="3043" y="6617"/>
                  </a:lnTo>
                  <a:lnTo>
                    <a:pt x="3037" y="6610"/>
                  </a:lnTo>
                  <a:lnTo>
                    <a:pt x="2993" y="6552"/>
                  </a:lnTo>
                  <a:lnTo>
                    <a:pt x="2987" y="6545"/>
                  </a:lnTo>
                  <a:lnTo>
                    <a:pt x="2945" y="6485"/>
                  </a:lnTo>
                  <a:lnTo>
                    <a:pt x="2940" y="6478"/>
                  </a:lnTo>
                  <a:lnTo>
                    <a:pt x="2900" y="6417"/>
                  </a:lnTo>
                  <a:lnTo>
                    <a:pt x="2895" y="6409"/>
                  </a:lnTo>
                  <a:lnTo>
                    <a:pt x="2857" y="6346"/>
                  </a:lnTo>
                  <a:lnTo>
                    <a:pt x="2852" y="6338"/>
                  </a:lnTo>
                  <a:lnTo>
                    <a:pt x="2817" y="6274"/>
                  </a:lnTo>
                  <a:lnTo>
                    <a:pt x="2812" y="6266"/>
                  </a:lnTo>
                  <a:lnTo>
                    <a:pt x="2780" y="6200"/>
                  </a:lnTo>
                  <a:lnTo>
                    <a:pt x="2775" y="6192"/>
                  </a:lnTo>
                  <a:lnTo>
                    <a:pt x="2745" y="6126"/>
                  </a:lnTo>
                  <a:lnTo>
                    <a:pt x="2741" y="6117"/>
                  </a:lnTo>
                  <a:lnTo>
                    <a:pt x="2713" y="6050"/>
                  </a:lnTo>
                  <a:lnTo>
                    <a:pt x="2710" y="6041"/>
                  </a:lnTo>
                  <a:lnTo>
                    <a:pt x="2685" y="5973"/>
                  </a:lnTo>
                  <a:lnTo>
                    <a:pt x="2682" y="5964"/>
                  </a:lnTo>
                  <a:lnTo>
                    <a:pt x="2659" y="5895"/>
                  </a:lnTo>
                  <a:lnTo>
                    <a:pt x="2656" y="5886"/>
                  </a:lnTo>
                  <a:lnTo>
                    <a:pt x="2636" y="5816"/>
                  </a:lnTo>
                  <a:lnTo>
                    <a:pt x="2634" y="5807"/>
                  </a:lnTo>
                  <a:lnTo>
                    <a:pt x="2616" y="5737"/>
                  </a:lnTo>
                  <a:lnTo>
                    <a:pt x="2614" y="5728"/>
                  </a:lnTo>
                  <a:lnTo>
                    <a:pt x="2599" y="5657"/>
                  </a:lnTo>
                  <a:lnTo>
                    <a:pt x="2598" y="5648"/>
                  </a:lnTo>
                  <a:lnTo>
                    <a:pt x="2585" y="5576"/>
                  </a:lnTo>
                  <a:lnTo>
                    <a:pt x="2584" y="5567"/>
                  </a:lnTo>
                  <a:lnTo>
                    <a:pt x="2574" y="5494"/>
                  </a:lnTo>
                  <a:lnTo>
                    <a:pt x="2573" y="5485"/>
                  </a:lnTo>
                  <a:lnTo>
                    <a:pt x="2567" y="5413"/>
                  </a:lnTo>
                  <a:lnTo>
                    <a:pt x="2566" y="5403"/>
                  </a:lnTo>
                  <a:lnTo>
                    <a:pt x="2562" y="5330"/>
                  </a:lnTo>
                  <a:lnTo>
                    <a:pt x="2561" y="5321"/>
                  </a:lnTo>
                  <a:lnTo>
                    <a:pt x="2560" y="5248"/>
                  </a:lnTo>
                  <a:lnTo>
                    <a:pt x="2560" y="5238"/>
                  </a:lnTo>
                  <a:lnTo>
                    <a:pt x="2561" y="5165"/>
                  </a:lnTo>
                  <a:lnTo>
                    <a:pt x="2562" y="5156"/>
                  </a:lnTo>
                  <a:lnTo>
                    <a:pt x="2566" y="5083"/>
                  </a:lnTo>
                  <a:lnTo>
                    <a:pt x="2567" y="5074"/>
                  </a:lnTo>
                  <a:lnTo>
                    <a:pt x="2573" y="5001"/>
                  </a:lnTo>
                  <a:lnTo>
                    <a:pt x="2574" y="4992"/>
                  </a:lnTo>
                  <a:lnTo>
                    <a:pt x="2584" y="4920"/>
                  </a:lnTo>
                  <a:lnTo>
                    <a:pt x="2585" y="4911"/>
                  </a:lnTo>
                  <a:lnTo>
                    <a:pt x="2598" y="4839"/>
                  </a:lnTo>
                  <a:lnTo>
                    <a:pt x="2599" y="4830"/>
                  </a:lnTo>
                  <a:lnTo>
                    <a:pt x="2614" y="4759"/>
                  </a:lnTo>
                  <a:lnTo>
                    <a:pt x="2616" y="4750"/>
                  </a:lnTo>
                  <a:lnTo>
                    <a:pt x="2634" y="4679"/>
                  </a:lnTo>
                  <a:lnTo>
                    <a:pt x="2636" y="4670"/>
                  </a:lnTo>
                  <a:lnTo>
                    <a:pt x="2656" y="4601"/>
                  </a:lnTo>
                  <a:lnTo>
                    <a:pt x="2659" y="4592"/>
                  </a:lnTo>
                  <a:lnTo>
                    <a:pt x="2682" y="4523"/>
                  </a:lnTo>
                  <a:lnTo>
                    <a:pt x="2685" y="4514"/>
                  </a:lnTo>
                  <a:lnTo>
                    <a:pt x="2710" y="4446"/>
                  </a:lnTo>
                  <a:lnTo>
                    <a:pt x="2713" y="4437"/>
                  </a:lnTo>
                  <a:lnTo>
                    <a:pt x="2741" y="4370"/>
                  </a:lnTo>
                  <a:lnTo>
                    <a:pt x="2745" y="4361"/>
                  </a:lnTo>
                  <a:lnTo>
                    <a:pt x="2775" y="4295"/>
                  </a:lnTo>
                  <a:lnTo>
                    <a:pt x="2780" y="4287"/>
                  </a:lnTo>
                  <a:lnTo>
                    <a:pt x="2812" y="4221"/>
                  </a:lnTo>
                  <a:lnTo>
                    <a:pt x="2817" y="4213"/>
                  </a:lnTo>
                  <a:lnTo>
                    <a:pt x="2852" y="4149"/>
                  </a:lnTo>
                  <a:lnTo>
                    <a:pt x="2857" y="4141"/>
                  </a:lnTo>
                  <a:lnTo>
                    <a:pt x="2895" y="4078"/>
                  </a:lnTo>
                  <a:lnTo>
                    <a:pt x="2900" y="4070"/>
                  </a:lnTo>
                  <a:lnTo>
                    <a:pt x="2940" y="4009"/>
                  </a:lnTo>
                  <a:lnTo>
                    <a:pt x="2945" y="4002"/>
                  </a:lnTo>
                  <a:lnTo>
                    <a:pt x="2987" y="3942"/>
                  </a:lnTo>
                  <a:lnTo>
                    <a:pt x="2992" y="3935"/>
                  </a:lnTo>
                  <a:lnTo>
                    <a:pt x="3037" y="3877"/>
                  </a:lnTo>
                  <a:lnTo>
                    <a:pt x="3043" y="3870"/>
                  </a:lnTo>
                  <a:lnTo>
                    <a:pt x="3089" y="3814"/>
                  </a:lnTo>
                  <a:lnTo>
                    <a:pt x="3095" y="3807"/>
                  </a:lnTo>
                  <a:lnTo>
                    <a:pt x="3143" y="3753"/>
                  </a:lnTo>
                  <a:lnTo>
                    <a:pt x="3150" y="3746"/>
                  </a:lnTo>
                  <a:lnTo>
                    <a:pt x="3200" y="3693"/>
                  </a:lnTo>
                  <a:lnTo>
                    <a:pt x="3206" y="3687"/>
                  </a:lnTo>
                  <a:lnTo>
                    <a:pt x="3259" y="3636"/>
                  </a:lnTo>
                  <a:lnTo>
                    <a:pt x="3266" y="3630"/>
                  </a:lnTo>
                  <a:lnTo>
                    <a:pt x="3320" y="3582"/>
                  </a:lnTo>
                  <a:lnTo>
                    <a:pt x="3327" y="3575"/>
                  </a:lnTo>
                  <a:lnTo>
                    <a:pt x="3383" y="3529"/>
                  </a:lnTo>
                  <a:lnTo>
                    <a:pt x="3390" y="3523"/>
                  </a:lnTo>
                  <a:lnTo>
                    <a:pt x="3448" y="3479"/>
                  </a:lnTo>
                  <a:lnTo>
                    <a:pt x="3455" y="3473"/>
                  </a:lnTo>
                  <a:lnTo>
                    <a:pt x="3514" y="3431"/>
                  </a:lnTo>
                  <a:lnTo>
                    <a:pt x="3522" y="3426"/>
                  </a:lnTo>
                  <a:lnTo>
                    <a:pt x="3583" y="3386"/>
                  </a:lnTo>
                  <a:lnTo>
                    <a:pt x="3591" y="3381"/>
                  </a:lnTo>
                  <a:lnTo>
                    <a:pt x="3654" y="3343"/>
                  </a:lnTo>
                  <a:lnTo>
                    <a:pt x="3663" y="3338"/>
                  </a:lnTo>
                  <a:lnTo>
                    <a:pt x="3727" y="3303"/>
                  </a:lnTo>
                  <a:lnTo>
                    <a:pt x="3735" y="3298"/>
                  </a:lnTo>
                  <a:lnTo>
                    <a:pt x="3800" y="3266"/>
                  </a:lnTo>
                  <a:lnTo>
                    <a:pt x="3808" y="3262"/>
                  </a:lnTo>
                  <a:lnTo>
                    <a:pt x="3875" y="3231"/>
                  </a:lnTo>
                  <a:lnTo>
                    <a:pt x="3883" y="3228"/>
                  </a:lnTo>
                  <a:lnTo>
                    <a:pt x="3950" y="3200"/>
                  </a:lnTo>
                  <a:lnTo>
                    <a:pt x="3959" y="3197"/>
                  </a:lnTo>
                  <a:lnTo>
                    <a:pt x="4027" y="3171"/>
                  </a:lnTo>
                  <a:lnTo>
                    <a:pt x="4036" y="3168"/>
                  </a:lnTo>
                  <a:lnTo>
                    <a:pt x="4105" y="3146"/>
                  </a:lnTo>
                  <a:lnTo>
                    <a:pt x="4114" y="3143"/>
                  </a:lnTo>
                  <a:lnTo>
                    <a:pt x="4184" y="3123"/>
                  </a:lnTo>
                  <a:lnTo>
                    <a:pt x="4193" y="3121"/>
                  </a:lnTo>
                  <a:lnTo>
                    <a:pt x="4263" y="3103"/>
                  </a:lnTo>
                  <a:lnTo>
                    <a:pt x="4272" y="3101"/>
                  </a:lnTo>
                  <a:lnTo>
                    <a:pt x="4343" y="3086"/>
                  </a:lnTo>
                  <a:lnTo>
                    <a:pt x="4353" y="3085"/>
                  </a:lnTo>
                  <a:lnTo>
                    <a:pt x="4424" y="3072"/>
                  </a:lnTo>
                  <a:lnTo>
                    <a:pt x="4433" y="3071"/>
                  </a:lnTo>
                  <a:lnTo>
                    <a:pt x="4506" y="3061"/>
                  </a:lnTo>
                  <a:lnTo>
                    <a:pt x="4515" y="3060"/>
                  </a:lnTo>
                  <a:lnTo>
                    <a:pt x="4588" y="3054"/>
                  </a:lnTo>
                  <a:lnTo>
                    <a:pt x="4597" y="3053"/>
                  </a:lnTo>
                  <a:lnTo>
                    <a:pt x="4670" y="3049"/>
                  </a:lnTo>
                  <a:lnTo>
                    <a:pt x="4679" y="3048"/>
                  </a:lnTo>
                  <a:lnTo>
                    <a:pt x="4752" y="3047"/>
                  </a:lnTo>
                  <a:lnTo>
                    <a:pt x="4762" y="3047"/>
                  </a:lnTo>
                  <a:lnTo>
                    <a:pt x="4835" y="3048"/>
                  </a:lnTo>
                  <a:lnTo>
                    <a:pt x="4844" y="3049"/>
                  </a:lnTo>
                  <a:lnTo>
                    <a:pt x="4917" y="3053"/>
                  </a:lnTo>
                  <a:lnTo>
                    <a:pt x="4926" y="3054"/>
                  </a:lnTo>
                  <a:lnTo>
                    <a:pt x="4999" y="3060"/>
                  </a:lnTo>
                  <a:lnTo>
                    <a:pt x="5008" y="3061"/>
                  </a:lnTo>
                  <a:lnTo>
                    <a:pt x="5080" y="3071"/>
                  </a:lnTo>
                  <a:lnTo>
                    <a:pt x="5089" y="3072"/>
                  </a:lnTo>
                  <a:lnTo>
                    <a:pt x="5161" y="3085"/>
                  </a:lnTo>
                  <a:lnTo>
                    <a:pt x="5170" y="3086"/>
                  </a:lnTo>
                  <a:lnTo>
                    <a:pt x="5241" y="3101"/>
                  </a:lnTo>
                  <a:lnTo>
                    <a:pt x="5250" y="3103"/>
                  </a:lnTo>
                  <a:lnTo>
                    <a:pt x="5320" y="3121"/>
                  </a:lnTo>
                  <a:lnTo>
                    <a:pt x="5329" y="3123"/>
                  </a:lnTo>
                  <a:lnTo>
                    <a:pt x="5399" y="3143"/>
                  </a:lnTo>
                  <a:lnTo>
                    <a:pt x="5408" y="3146"/>
                  </a:lnTo>
                  <a:lnTo>
                    <a:pt x="5477" y="3168"/>
                  </a:lnTo>
                  <a:lnTo>
                    <a:pt x="5486" y="3171"/>
                  </a:lnTo>
                  <a:lnTo>
                    <a:pt x="5554" y="3197"/>
                  </a:lnTo>
                  <a:lnTo>
                    <a:pt x="5563" y="3200"/>
                  </a:lnTo>
                  <a:lnTo>
                    <a:pt x="5630" y="3228"/>
                  </a:lnTo>
                  <a:lnTo>
                    <a:pt x="5638" y="3231"/>
                  </a:lnTo>
                  <a:lnTo>
                    <a:pt x="5705" y="3262"/>
                  </a:lnTo>
                  <a:lnTo>
                    <a:pt x="5713" y="3266"/>
                  </a:lnTo>
                  <a:lnTo>
                    <a:pt x="5778" y="3298"/>
                  </a:lnTo>
                  <a:lnTo>
                    <a:pt x="5786" y="3303"/>
                  </a:lnTo>
                  <a:lnTo>
                    <a:pt x="5850" y="3338"/>
                  </a:lnTo>
                  <a:lnTo>
                    <a:pt x="5859" y="3343"/>
                  </a:lnTo>
                  <a:lnTo>
                    <a:pt x="5922" y="3381"/>
                  </a:lnTo>
                  <a:lnTo>
                    <a:pt x="5930" y="3386"/>
                  </a:lnTo>
                  <a:lnTo>
                    <a:pt x="5991" y="3426"/>
                  </a:lnTo>
                  <a:lnTo>
                    <a:pt x="5998" y="3431"/>
                  </a:lnTo>
                  <a:lnTo>
                    <a:pt x="6058" y="3473"/>
                  </a:lnTo>
                  <a:lnTo>
                    <a:pt x="6065" y="3479"/>
                  </a:lnTo>
                  <a:lnTo>
                    <a:pt x="6123" y="3523"/>
                  </a:lnTo>
                  <a:lnTo>
                    <a:pt x="6123" y="3523"/>
                  </a:lnTo>
                  <a:close/>
                  <a:moveTo>
                    <a:pt x="5177" y="4470"/>
                  </a:moveTo>
                  <a:lnTo>
                    <a:pt x="5767" y="3880"/>
                  </a:lnTo>
                  <a:lnTo>
                    <a:pt x="5765" y="3878"/>
                  </a:lnTo>
                  <a:lnTo>
                    <a:pt x="5713" y="3841"/>
                  </a:lnTo>
                  <a:lnTo>
                    <a:pt x="5660" y="3806"/>
                  </a:lnTo>
                  <a:lnTo>
                    <a:pt x="5605" y="3774"/>
                  </a:lnTo>
                  <a:lnTo>
                    <a:pt x="5550" y="3743"/>
                  </a:lnTo>
                  <a:lnTo>
                    <a:pt x="5493" y="3715"/>
                  </a:lnTo>
                  <a:lnTo>
                    <a:pt x="5435" y="3688"/>
                  </a:lnTo>
                  <a:lnTo>
                    <a:pt x="5376" y="3664"/>
                  </a:lnTo>
                  <a:lnTo>
                    <a:pt x="5317" y="3642"/>
                  </a:lnTo>
                  <a:lnTo>
                    <a:pt x="5257" y="3622"/>
                  </a:lnTo>
                  <a:lnTo>
                    <a:pt x="5196" y="3605"/>
                  </a:lnTo>
                  <a:lnTo>
                    <a:pt x="5134" y="3590"/>
                  </a:lnTo>
                  <a:lnTo>
                    <a:pt x="5072" y="3577"/>
                  </a:lnTo>
                  <a:lnTo>
                    <a:pt x="5010" y="3566"/>
                  </a:lnTo>
                  <a:lnTo>
                    <a:pt x="4947" y="3558"/>
                  </a:lnTo>
                  <a:lnTo>
                    <a:pt x="4884" y="3552"/>
                  </a:lnTo>
                  <a:lnTo>
                    <a:pt x="4821" y="3548"/>
                  </a:lnTo>
                  <a:lnTo>
                    <a:pt x="4757" y="3547"/>
                  </a:lnTo>
                  <a:lnTo>
                    <a:pt x="4693" y="3548"/>
                  </a:lnTo>
                  <a:lnTo>
                    <a:pt x="4630" y="3552"/>
                  </a:lnTo>
                  <a:lnTo>
                    <a:pt x="4566" y="3558"/>
                  </a:lnTo>
                  <a:lnTo>
                    <a:pt x="4503" y="3566"/>
                  </a:lnTo>
                  <a:lnTo>
                    <a:pt x="4441" y="3577"/>
                  </a:lnTo>
                  <a:lnTo>
                    <a:pt x="4379" y="3590"/>
                  </a:lnTo>
                  <a:lnTo>
                    <a:pt x="4317" y="3605"/>
                  </a:lnTo>
                  <a:lnTo>
                    <a:pt x="4256" y="3622"/>
                  </a:lnTo>
                  <a:lnTo>
                    <a:pt x="4196" y="3642"/>
                  </a:lnTo>
                  <a:lnTo>
                    <a:pt x="4137" y="3664"/>
                  </a:lnTo>
                  <a:lnTo>
                    <a:pt x="4078" y="3688"/>
                  </a:lnTo>
                  <a:lnTo>
                    <a:pt x="4020" y="3715"/>
                  </a:lnTo>
                  <a:lnTo>
                    <a:pt x="3963" y="3743"/>
                  </a:lnTo>
                  <a:lnTo>
                    <a:pt x="3908" y="3774"/>
                  </a:lnTo>
                  <a:lnTo>
                    <a:pt x="3854" y="3806"/>
                  </a:lnTo>
                  <a:lnTo>
                    <a:pt x="3800" y="3841"/>
                  </a:lnTo>
                  <a:lnTo>
                    <a:pt x="3749" y="3878"/>
                  </a:lnTo>
                  <a:lnTo>
                    <a:pt x="3698" y="3917"/>
                  </a:lnTo>
                  <a:lnTo>
                    <a:pt x="3650" y="3957"/>
                  </a:lnTo>
                  <a:lnTo>
                    <a:pt x="3603" y="3999"/>
                  </a:lnTo>
                  <a:lnTo>
                    <a:pt x="3557" y="4043"/>
                  </a:lnTo>
                  <a:lnTo>
                    <a:pt x="3513" y="4089"/>
                  </a:lnTo>
                  <a:lnTo>
                    <a:pt x="3471" y="4136"/>
                  </a:lnTo>
                  <a:lnTo>
                    <a:pt x="3431" y="4185"/>
                  </a:lnTo>
                  <a:lnTo>
                    <a:pt x="3392" y="4235"/>
                  </a:lnTo>
                  <a:lnTo>
                    <a:pt x="3355" y="4287"/>
                  </a:lnTo>
                  <a:lnTo>
                    <a:pt x="3320" y="4340"/>
                  </a:lnTo>
                  <a:lnTo>
                    <a:pt x="3288" y="4395"/>
                  </a:lnTo>
                  <a:lnTo>
                    <a:pt x="3257" y="4451"/>
                  </a:lnTo>
                  <a:lnTo>
                    <a:pt x="3228" y="4508"/>
                  </a:lnTo>
                  <a:lnTo>
                    <a:pt x="3202" y="4565"/>
                  </a:lnTo>
                  <a:lnTo>
                    <a:pt x="3177" y="4624"/>
                  </a:lnTo>
                  <a:lnTo>
                    <a:pt x="3155" y="4683"/>
                  </a:lnTo>
                  <a:lnTo>
                    <a:pt x="3135" y="4744"/>
                  </a:lnTo>
                  <a:lnTo>
                    <a:pt x="3118" y="4804"/>
                  </a:lnTo>
                  <a:lnTo>
                    <a:pt x="3103" y="4866"/>
                  </a:lnTo>
                  <a:lnTo>
                    <a:pt x="3090" y="4928"/>
                  </a:lnTo>
                  <a:lnTo>
                    <a:pt x="3079" y="4990"/>
                  </a:lnTo>
                  <a:lnTo>
                    <a:pt x="3071" y="5053"/>
                  </a:lnTo>
                  <a:lnTo>
                    <a:pt x="3065" y="5116"/>
                  </a:lnTo>
                  <a:lnTo>
                    <a:pt x="3061" y="5179"/>
                  </a:lnTo>
                  <a:lnTo>
                    <a:pt x="3060" y="5243"/>
                  </a:lnTo>
                  <a:lnTo>
                    <a:pt x="3061" y="5307"/>
                  </a:lnTo>
                  <a:lnTo>
                    <a:pt x="3065" y="5370"/>
                  </a:lnTo>
                  <a:lnTo>
                    <a:pt x="3071" y="5434"/>
                  </a:lnTo>
                  <a:lnTo>
                    <a:pt x="3079" y="5497"/>
                  </a:lnTo>
                  <a:lnTo>
                    <a:pt x="3090" y="5559"/>
                  </a:lnTo>
                  <a:lnTo>
                    <a:pt x="3103" y="5621"/>
                  </a:lnTo>
                  <a:lnTo>
                    <a:pt x="3118" y="5683"/>
                  </a:lnTo>
                  <a:lnTo>
                    <a:pt x="3135" y="5743"/>
                  </a:lnTo>
                  <a:lnTo>
                    <a:pt x="3155" y="5804"/>
                  </a:lnTo>
                  <a:lnTo>
                    <a:pt x="3177" y="5863"/>
                  </a:lnTo>
                  <a:lnTo>
                    <a:pt x="3202" y="5922"/>
                  </a:lnTo>
                  <a:lnTo>
                    <a:pt x="3228" y="5979"/>
                  </a:lnTo>
                  <a:lnTo>
                    <a:pt x="3257" y="6036"/>
                  </a:lnTo>
                  <a:lnTo>
                    <a:pt x="3288" y="6092"/>
                  </a:lnTo>
                  <a:lnTo>
                    <a:pt x="3320" y="6147"/>
                  </a:lnTo>
                  <a:lnTo>
                    <a:pt x="3355" y="6200"/>
                  </a:lnTo>
                  <a:lnTo>
                    <a:pt x="3392" y="6252"/>
                  </a:lnTo>
                  <a:lnTo>
                    <a:pt x="3431" y="6302"/>
                  </a:lnTo>
                  <a:lnTo>
                    <a:pt x="3471" y="6350"/>
                  </a:lnTo>
                  <a:lnTo>
                    <a:pt x="3513" y="6398"/>
                  </a:lnTo>
                  <a:lnTo>
                    <a:pt x="3557" y="6443"/>
                  </a:lnTo>
                  <a:lnTo>
                    <a:pt x="3602" y="6487"/>
                  </a:lnTo>
                  <a:lnTo>
                    <a:pt x="3650" y="6529"/>
                  </a:lnTo>
                  <a:lnTo>
                    <a:pt x="3698" y="6569"/>
                  </a:lnTo>
                  <a:lnTo>
                    <a:pt x="3748" y="6608"/>
                  </a:lnTo>
                  <a:lnTo>
                    <a:pt x="3800" y="6645"/>
                  </a:lnTo>
                  <a:lnTo>
                    <a:pt x="3853" y="6680"/>
                  </a:lnTo>
                  <a:lnTo>
                    <a:pt x="3908" y="6712"/>
                  </a:lnTo>
                  <a:lnTo>
                    <a:pt x="3964" y="6743"/>
                  </a:lnTo>
                  <a:lnTo>
                    <a:pt x="4021" y="6772"/>
                  </a:lnTo>
                  <a:lnTo>
                    <a:pt x="4078" y="6798"/>
                  </a:lnTo>
                  <a:lnTo>
                    <a:pt x="4137" y="6823"/>
                  </a:lnTo>
                  <a:lnTo>
                    <a:pt x="4196" y="6845"/>
                  </a:lnTo>
                  <a:lnTo>
                    <a:pt x="4257" y="6865"/>
                  </a:lnTo>
                  <a:lnTo>
                    <a:pt x="4317" y="6882"/>
                  </a:lnTo>
                  <a:lnTo>
                    <a:pt x="4379" y="6897"/>
                  </a:lnTo>
                  <a:lnTo>
                    <a:pt x="4441" y="6910"/>
                  </a:lnTo>
                  <a:lnTo>
                    <a:pt x="4503" y="6921"/>
                  </a:lnTo>
                  <a:lnTo>
                    <a:pt x="4566" y="6929"/>
                  </a:lnTo>
                  <a:lnTo>
                    <a:pt x="4630" y="6935"/>
                  </a:lnTo>
                  <a:lnTo>
                    <a:pt x="4693" y="6939"/>
                  </a:lnTo>
                  <a:lnTo>
                    <a:pt x="4757" y="6940"/>
                  </a:lnTo>
                  <a:lnTo>
                    <a:pt x="4821" y="6939"/>
                  </a:lnTo>
                  <a:lnTo>
                    <a:pt x="4884" y="6935"/>
                  </a:lnTo>
                  <a:lnTo>
                    <a:pt x="4947" y="6929"/>
                  </a:lnTo>
                  <a:lnTo>
                    <a:pt x="5010" y="6921"/>
                  </a:lnTo>
                  <a:lnTo>
                    <a:pt x="5072" y="6910"/>
                  </a:lnTo>
                  <a:lnTo>
                    <a:pt x="5134" y="6897"/>
                  </a:lnTo>
                  <a:lnTo>
                    <a:pt x="5196" y="6882"/>
                  </a:lnTo>
                  <a:lnTo>
                    <a:pt x="5256" y="6865"/>
                  </a:lnTo>
                  <a:lnTo>
                    <a:pt x="5317" y="6845"/>
                  </a:lnTo>
                  <a:lnTo>
                    <a:pt x="5376" y="6823"/>
                  </a:lnTo>
                  <a:lnTo>
                    <a:pt x="5435" y="6798"/>
                  </a:lnTo>
                  <a:lnTo>
                    <a:pt x="5492" y="6772"/>
                  </a:lnTo>
                  <a:lnTo>
                    <a:pt x="5549" y="6743"/>
                  </a:lnTo>
                  <a:lnTo>
                    <a:pt x="5605" y="6712"/>
                  </a:lnTo>
                  <a:lnTo>
                    <a:pt x="5660" y="6680"/>
                  </a:lnTo>
                  <a:lnTo>
                    <a:pt x="5713" y="6645"/>
                  </a:lnTo>
                  <a:lnTo>
                    <a:pt x="5765" y="6608"/>
                  </a:lnTo>
                  <a:lnTo>
                    <a:pt x="5815" y="6569"/>
                  </a:lnTo>
                  <a:lnTo>
                    <a:pt x="5864" y="6529"/>
                  </a:lnTo>
                  <a:lnTo>
                    <a:pt x="5911" y="6487"/>
                  </a:lnTo>
                  <a:lnTo>
                    <a:pt x="5957" y="6443"/>
                  </a:lnTo>
                  <a:lnTo>
                    <a:pt x="6001" y="6397"/>
                  </a:lnTo>
                  <a:lnTo>
                    <a:pt x="6043" y="6350"/>
                  </a:lnTo>
                  <a:lnTo>
                    <a:pt x="6083" y="6302"/>
                  </a:lnTo>
                  <a:lnTo>
                    <a:pt x="6122" y="6251"/>
                  </a:lnTo>
                  <a:lnTo>
                    <a:pt x="6159" y="6200"/>
                  </a:lnTo>
                  <a:lnTo>
                    <a:pt x="6194" y="6146"/>
                  </a:lnTo>
                  <a:lnTo>
                    <a:pt x="6226" y="6092"/>
                  </a:lnTo>
                  <a:lnTo>
                    <a:pt x="6257" y="6037"/>
                  </a:lnTo>
                  <a:lnTo>
                    <a:pt x="6285" y="5980"/>
                  </a:lnTo>
                  <a:lnTo>
                    <a:pt x="6312" y="5922"/>
                  </a:lnTo>
                  <a:lnTo>
                    <a:pt x="6336" y="5863"/>
                  </a:lnTo>
                  <a:lnTo>
                    <a:pt x="6358" y="5804"/>
                  </a:lnTo>
                  <a:lnTo>
                    <a:pt x="6378" y="5744"/>
                  </a:lnTo>
                  <a:lnTo>
                    <a:pt x="6395" y="5683"/>
                  </a:lnTo>
                  <a:lnTo>
                    <a:pt x="6410" y="5621"/>
                  </a:lnTo>
                  <a:lnTo>
                    <a:pt x="6423" y="5559"/>
                  </a:lnTo>
                  <a:lnTo>
                    <a:pt x="6434" y="5497"/>
                  </a:lnTo>
                  <a:lnTo>
                    <a:pt x="6442" y="5434"/>
                  </a:lnTo>
                  <a:lnTo>
                    <a:pt x="6448" y="5370"/>
                  </a:lnTo>
                  <a:lnTo>
                    <a:pt x="6452" y="5307"/>
                  </a:lnTo>
                  <a:lnTo>
                    <a:pt x="6453" y="5243"/>
                  </a:lnTo>
                  <a:lnTo>
                    <a:pt x="6452" y="5179"/>
                  </a:lnTo>
                  <a:lnTo>
                    <a:pt x="6448" y="5116"/>
                  </a:lnTo>
                  <a:lnTo>
                    <a:pt x="6442" y="5053"/>
                  </a:lnTo>
                  <a:lnTo>
                    <a:pt x="6434" y="4990"/>
                  </a:lnTo>
                  <a:lnTo>
                    <a:pt x="6423" y="4928"/>
                  </a:lnTo>
                  <a:lnTo>
                    <a:pt x="6410" y="4866"/>
                  </a:lnTo>
                  <a:lnTo>
                    <a:pt x="6395" y="4804"/>
                  </a:lnTo>
                  <a:lnTo>
                    <a:pt x="6378" y="4743"/>
                  </a:lnTo>
                  <a:lnTo>
                    <a:pt x="6358" y="4683"/>
                  </a:lnTo>
                  <a:lnTo>
                    <a:pt x="6336" y="4624"/>
                  </a:lnTo>
                  <a:lnTo>
                    <a:pt x="6312" y="4565"/>
                  </a:lnTo>
                  <a:lnTo>
                    <a:pt x="6285" y="4507"/>
                  </a:lnTo>
                  <a:lnTo>
                    <a:pt x="6257" y="4450"/>
                  </a:lnTo>
                  <a:lnTo>
                    <a:pt x="6226" y="4395"/>
                  </a:lnTo>
                  <a:lnTo>
                    <a:pt x="6194" y="4340"/>
                  </a:lnTo>
                  <a:lnTo>
                    <a:pt x="6159" y="4287"/>
                  </a:lnTo>
                  <a:lnTo>
                    <a:pt x="6122" y="4235"/>
                  </a:lnTo>
                  <a:lnTo>
                    <a:pt x="6120" y="4233"/>
                  </a:lnTo>
                  <a:lnTo>
                    <a:pt x="5530" y="4823"/>
                  </a:lnTo>
                  <a:lnTo>
                    <a:pt x="5534" y="4830"/>
                  </a:lnTo>
                  <a:lnTo>
                    <a:pt x="5536" y="4834"/>
                  </a:lnTo>
                  <a:lnTo>
                    <a:pt x="5549" y="4859"/>
                  </a:lnTo>
                  <a:lnTo>
                    <a:pt x="5551" y="4864"/>
                  </a:lnTo>
                  <a:lnTo>
                    <a:pt x="5562" y="4889"/>
                  </a:lnTo>
                  <a:lnTo>
                    <a:pt x="5565" y="4894"/>
                  </a:lnTo>
                  <a:lnTo>
                    <a:pt x="5575" y="4919"/>
                  </a:lnTo>
                  <a:lnTo>
                    <a:pt x="5577" y="4924"/>
                  </a:lnTo>
                  <a:lnTo>
                    <a:pt x="5587" y="4950"/>
                  </a:lnTo>
                  <a:lnTo>
                    <a:pt x="5588" y="4955"/>
                  </a:lnTo>
                  <a:lnTo>
                    <a:pt x="5597" y="4981"/>
                  </a:lnTo>
                  <a:lnTo>
                    <a:pt x="5599" y="4986"/>
                  </a:lnTo>
                  <a:lnTo>
                    <a:pt x="5606" y="5012"/>
                  </a:lnTo>
                  <a:lnTo>
                    <a:pt x="5608" y="5018"/>
                  </a:lnTo>
                  <a:lnTo>
                    <a:pt x="5614" y="5044"/>
                  </a:lnTo>
                  <a:lnTo>
                    <a:pt x="5615" y="5050"/>
                  </a:lnTo>
                  <a:lnTo>
                    <a:pt x="5621" y="5076"/>
                  </a:lnTo>
                  <a:lnTo>
                    <a:pt x="5622" y="5082"/>
                  </a:lnTo>
                  <a:lnTo>
                    <a:pt x="5627" y="5109"/>
                  </a:lnTo>
                  <a:lnTo>
                    <a:pt x="5627" y="5114"/>
                  </a:lnTo>
                  <a:lnTo>
                    <a:pt x="5631" y="5141"/>
                  </a:lnTo>
                  <a:lnTo>
                    <a:pt x="5632" y="5147"/>
                  </a:lnTo>
                  <a:lnTo>
                    <a:pt x="5634" y="5174"/>
                  </a:lnTo>
                  <a:lnTo>
                    <a:pt x="5635" y="5180"/>
                  </a:lnTo>
                  <a:lnTo>
                    <a:pt x="5636" y="5207"/>
                  </a:lnTo>
                  <a:lnTo>
                    <a:pt x="5636" y="5213"/>
                  </a:lnTo>
                  <a:lnTo>
                    <a:pt x="5637" y="5240"/>
                  </a:lnTo>
                  <a:lnTo>
                    <a:pt x="5637" y="5246"/>
                  </a:lnTo>
                  <a:lnTo>
                    <a:pt x="5636" y="5273"/>
                  </a:lnTo>
                  <a:lnTo>
                    <a:pt x="5636" y="5279"/>
                  </a:lnTo>
                  <a:lnTo>
                    <a:pt x="5635" y="5306"/>
                  </a:lnTo>
                  <a:lnTo>
                    <a:pt x="5634" y="5312"/>
                  </a:lnTo>
                  <a:lnTo>
                    <a:pt x="5632" y="5339"/>
                  </a:lnTo>
                  <a:lnTo>
                    <a:pt x="5631" y="5345"/>
                  </a:lnTo>
                  <a:lnTo>
                    <a:pt x="5627" y="5372"/>
                  </a:lnTo>
                  <a:lnTo>
                    <a:pt x="5627" y="5377"/>
                  </a:lnTo>
                  <a:lnTo>
                    <a:pt x="5622" y="5404"/>
                  </a:lnTo>
                  <a:lnTo>
                    <a:pt x="5621" y="5410"/>
                  </a:lnTo>
                  <a:lnTo>
                    <a:pt x="5615" y="5436"/>
                  </a:lnTo>
                  <a:lnTo>
                    <a:pt x="5614" y="5442"/>
                  </a:lnTo>
                  <a:lnTo>
                    <a:pt x="5608" y="5468"/>
                  </a:lnTo>
                  <a:lnTo>
                    <a:pt x="5606" y="5474"/>
                  </a:lnTo>
                  <a:lnTo>
                    <a:pt x="5599" y="5500"/>
                  </a:lnTo>
                  <a:lnTo>
                    <a:pt x="5597" y="5505"/>
                  </a:lnTo>
                  <a:lnTo>
                    <a:pt x="5588" y="5531"/>
                  </a:lnTo>
                  <a:lnTo>
                    <a:pt x="5587" y="5536"/>
                  </a:lnTo>
                  <a:lnTo>
                    <a:pt x="5577" y="5562"/>
                  </a:lnTo>
                  <a:lnTo>
                    <a:pt x="5575" y="5567"/>
                  </a:lnTo>
                  <a:lnTo>
                    <a:pt x="5565" y="5592"/>
                  </a:lnTo>
                  <a:lnTo>
                    <a:pt x="5562" y="5597"/>
                  </a:lnTo>
                  <a:lnTo>
                    <a:pt x="5551" y="5622"/>
                  </a:lnTo>
                  <a:lnTo>
                    <a:pt x="5549" y="5627"/>
                  </a:lnTo>
                  <a:lnTo>
                    <a:pt x="5536" y="5652"/>
                  </a:lnTo>
                  <a:lnTo>
                    <a:pt x="5534" y="5656"/>
                  </a:lnTo>
                  <a:lnTo>
                    <a:pt x="5520" y="5680"/>
                  </a:lnTo>
                  <a:lnTo>
                    <a:pt x="5518" y="5685"/>
                  </a:lnTo>
                  <a:lnTo>
                    <a:pt x="5503" y="5709"/>
                  </a:lnTo>
                  <a:lnTo>
                    <a:pt x="5500" y="5714"/>
                  </a:lnTo>
                  <a:lnTo>
                    <a:pt x="5485" y="5737"/>
                  </a:lnTo>
                  <a:lnTo>
                    <a:pt x="5482" y="5741"/>
                  </a:lnTo>
                  <a:lnTo>
                    <a:pt x="5466" y="5763"/>
                  </a:lnTo>
                  <a:lnTo>
                    <a:pt x="5463" y="5768"/>
                  </a:lnTo>
                  <a:lnTo>
                    <a:pt x="5447" y="5790"/>
                  </a:lnTo>
                  <a:lnTo>
                    <a:pt x="5443" y="5794"/>
                  </a:lnTo>
                  <a:lnTo>
                    <a:pt x="5426" y="5815"/>
                  </a:lnTo>
                  <a:lnTo>
                    <a:pt x="5422" y="5819"/>
                  </a:lnTo>
                  <a:lnTo>
                    <a:pt x="5404" y="5839"/>
                  </a:lnTo>
                  <a:lnTo>
                    <a:pt x="5400" y="5844"/>
                  </a:lnTo>
                  <a:lnTo>
                    <a:pt x="5381" y="5863"/>
                  </a:lnTo>
                  <a:lnTo>
                    <a:pt x="5377" y="5867"/>
                  </a:lnTo>
                  <a:lnTo>
                    <a:pt x="5358" y="5886"/>
                  </a:lnTo>
                  <a:lnTo>
                    <a:pt x="5354" y="5890"/>
                  </a:lnTo>
                  <a:lnTo>
                    <a:pt x="5333" y="5908"/>
                  </a:lnTo>
                  <a:lnTo>
                    <a:pt x="5329" y="5912"/>
                  </a:lnTo>
                  <a:lnTo>
                    <a:pt x="5308" y="5929"/>
                  </a:lnTo>
                  <a:lnTo>
                    <a:pt x="5304" y="5933"/>
                  </a:lnTo>
                  <a:lnTo>
                    <a:pt x="5282" y="5949"/>
                  </a:lnTo>
                  <a:lnTo>
                    <a:pt x="5278" y="5953"/>
                  </a:lnTo>
                  <a:lnTo>
                    <a:pt x="5256" y="5968"/>
                  </a:lnTo>
                  <a:lnTo>
                    <a:pt x="5251" y="5972"/>
                  </a:lnTo>
                  <a:lnTo>
                    <a:pt x="5228" y="5987"/>
                  </a:lnTo>
                  <a:lnTo>
                    <a:pt x="5224" y="5990"/>
                  </a:lnTo>
                  <a:lnTo>
                    <a:pt x="5200" y="6004"/>
                  </a:lnTo>
                  <a:lnTo>
                    <a:pt x="5194" y="6007"/>
                  </a:lnTo>
                  <a:lnTo>
                    <a:pt x="5170" y="6021"/>
                  </a:lnTo>
                  <a:lnTo>
                    <a:pt x="5165" y="6023"/>
                  </a:lnTo>
                  <a:lnTo>
                    <a:pt x="5141" y="6036"/>
                  </a:lnTo>
                  <a:lnTo>
                    <a:pt x="5136" y="6038"/>
                  </a:lnTo>
                  <a:lnTo>
                    <a:pt x="5111" y="6049"/>
                  </a:lnTo>
                  <a:lnTo>
                    <a:pt x="5106" y="6052"/>
                  </a:lnTo>
                  <a:lnTo>
                    <a:pt x="5081" y="6062"/>
                  </a:lnTo>
                  <a:lnTo>
                    <a:pt x="5075" y="6064"/>
                  </a:lnTo>
                  <a:lnTo>
                    <a:pt x="5050" y="6073"/>
                  </a:lnTo>
                  <a:lnTo>
                    <a:pt x="5044" y="6075"/>
                  </a:lnTo>
                  <a:lnTo>
                    <a:pt x="5018" y="6084"/>
                  </a:lnTo>
                  <a:lnTo>
                    <a:pt x="5013" y="6085"/>
                  </a:lnTo>
                  <a:lnTo>
                    <a:pt x="4987" y="6093"/>
                  </a:lnTo>
                  <a:lnTo>
                    <a:pt x="4982" y="6094"/>
                  </a:lnTo>
                  <a:lnTo>
                    <a:pt x="4955" y="6101"/>
                  </a:lnTo>
                  <a:lnTo>
                    <a:pt x="4950" y="6102"/>
                  </a:lnTo>
                  <a:lnTo>
                    <a:pt x="4923" y="6107"/>
                  </a:lnTo>
                  <a:lnTo>
                    <a:pt x="4918" y="6108"/>
                  </a:lnTo>
                  <a:lnTo>
                    <a:pt x="4891" y="6113"/>
                  </a:lnTo>
                  <a:lnTo>
                    <a:pt x="4885" y="6114"/>
                  </a:lnTo>
                  <a:lnTo>
                    <a:pt x="4858" y="6117"/>
                  </a:lnTo>
                  <a:lnTo>
                    <a:pt x="4853" y="6118"/>
                  </a:lnTo>
                  <a:lnTo>
                    <a:pt x="4825" y="6120"/>
                  </a:lnTo>
                  <a:lnTo>
                    <a:pt x="4820" y="6121"/>
                  </a:lnTo>
                  <a:lnTo>
                    <a:pt x="4793" y="6122"/>
                  </a:lnTo>
                  <a:lnTo>
                    <a:pt x="4787" y="6122"/>
                  </a:lnTo>
                  <a:lnTo>
                    <a:pt x="4760" y="6123"/>
                  </a:lnTo>
                  <a:lnTo>
                    <a:pt x="4754" y="6123"/>
                  </a:lnTo>
                  <a:lnTo>
                    <a:pt x="4727" y="6122"/>
                  </a:lnTo>
                  <a:lnTo>
                    <a:pt x="4721" y="6122"/>
                  </a:lnTo>
                  <a:lnTo>
                    <a:pt x="4694" y="6121"/>
                  </a:lnTo>
                  <a:lnTo>
                    <a:pt x="4689" y="6120"/>
                  </a:lnTo>
                  <a:lnTo>
                    <a:pt x="4661" y="6118"/>
                  </a:lnTo>
                  <a:lnTo>
                    <a:pt x="4656" y="6117"/>
                  </a:lnTo>
                  <a:lnTo>
                    <a:pt x="4629" y="6114"/>
                  </a:lnTo>
                  <a:lnTo>
                    <a:pt x="4623" y="6113"/>
                  </a:lnTo>
                  <a:lnTo>
                    <a:pt x="4596" y="6108"/>
                  </a:lnTo>
                  <a:lnTo>
                    <a:pt x="4591" y="6107"/>
                  </a:lnTo>
                  <a:lnTo>
                    <a:pt x="4564" y="6102"/>
                  </a:lnTo>
                  <a:lnTo>
                    <a:pt x="4559" y="6101"/>
                  </a:lnTo>
                  <a:lnTo>
                    <a:pt x="4532" y="6094"/>
                  </a:lnTo>
                  <a:lnTo>
                    <a:pt x="4527" y="6093"/>
                  </a:lnTo>
                  <a:lnTo>
                    <a:pt x="4501" y="6085"/>
                  </a:lnTo>
                  <a:lnTo>
                    <a:pt x="4496" y="6084"/>
                  </a:lnTo>
                  <a:lnTo>
                    <a:pt x="4470" y="6075"/>
                  </a:lnTo>
                  <a:lnTo>
                    <a:pt x="4464" y="6073"/>
                  </a:lnTo>
                  <a:lnTo>
                    <a:pt x="4439" y="6064"/>
                  </a:lnTo>
                  <a:lnTo>
                    <a:pt x="4433" y="6062"/>
                  </a:lnTo>
                  <a:lnTo>
                    <a:pt x="4408" y="6052"/>
                  </a:lnTo>
                  <a:lnTo>
                    <a:pt x="4403" y="6049"/>
                  </a:lnTo>
                  <a:lnTo>
                    <a:pt x="4378" y="6038"/>
                  </a:lnTo>
                  <a:lnTo>
                    <a:pt x="4373" y="6036"/>
                  </a:lnTo>
                  <a:lnTo>
                    <a:pt x="4349" y="6023"/>
                  </a:lnTo>
                  <a:lnTo>
                    <a:pt x="4344" y="6021"/>
                  </a:lnTo>
                  <a:lnTo>
                    <a:pt x="4320" y="6007"/>
                  </a:lnTo>
                  <a:lnTo>
                    <a:pt x="4314" y="6004"/>
                  </a:lnTo>
                  <a:lnTo>
                    <a:pt x="4290" y="5990"/>
                  </a:lnTo>
                  <a:lnTo>
                    <a:pt x="4286" y="5987"/>
                  </a:lnTo>
                  <a:lnTo>
                    <a:pt x="4263" y="5972"/>
                  </a:lnTo>
                  <a:lnTo>
                    <a:pt x="4258" y="5969"/>
                  </a:lnTo>
                  <a:lnTo>
                    <a:pt x="4236" y="5953"/>
                  </a:lnTo>
                  <a:lnTo>
                    <a:pt x="4232" y="5949"/>
                  </a:lnTo>
                  <a:lnTo>
                    <a:pt x="4210" y="5933"/>
                  </a:lnTo>
                  <a:lnTo>
                    <a:pt x="4206" y="5929"/>
                  </a:lnTo>
                  <a:lnTo>
                    <a:pt x="4185" y="5912"/>
                  </a:lnTo>
                  <a:lnTo>
                    <a:pt x="4181" y="5908"/>
                  </a:lnTo>
                  <a:lnTo>
                    <a:pt x="4160" y="5890"/>
                  </a:lnTo>
                  <a:lnTo>
                    <a:pt x="4156" y="5886"/>
                  </a:lnTo>
                  <a:lnTo>
                    <a:pt x="4137" y="5867"/>
                  </a:lnTo>
                  <a:lnTo>
                    <a:pt x="4133" y="5863"/>
                  </a:lnTo>
                  <a:lnTo>
                    <a:pt x="4114" y="5844"/>
                  </a:lnTo>
                  <a:lnTo>
                    <a:pt x="4110" y="5840"/>
                  </a:lnTo>
                  <a:lnTo>
                    <a:pt x="4092" y="5819"/>
                  </a:lnTo>
                  <a:lnTo>
                    <a:pt x="4088" y="5815"/>
                  </a:lnTo>
                  <a:lnTo>
                    <a:pt x="4071" y="5794"/>
                  </a:lnTo>
                  <a:lnTo>
                    <a:pt x="4067" y="5790"/>
                  </a:lnTo>
                  <a:lnTo>
                    <a:pt x="4051" y="5768"/>
                  </a:lnTo>
                  <a:lnTo>
                    <a:pt x="4047" y="5764"/>
                  </a:lnTo>
                  <a:lnTo>
                    <a:pt x="4031" y="5742"/>
                  </a:lnTo>
                  <a:lnTo>
                    <a:pt x="4028" y="5737"/>
                  </a:lnTo>
                  <a:lnTo>
                    <a:pt x="4013" y="5714"/>
                  </a:lnTo>
                  <a:lnTo>
                    <a:pt x="4010" y="5710"/>
                  </a:lnTo>
                  <a:lnTo>
                    <a:pt x="3996" y="5686"/>
                  </a:lnTo>
                  <a:lnTo>
                    <a:pt x="3993" y="5680"/>
                  </a:lnTo>
                  <a:lnTo>
                    <a:pt x="3979" y="5656"/>
                  </a:lnTo>
                  <a:lnTo>
                    <a:pt x="3977" y="5651"/>
                  </a:lnTo>
                  <a:lnTo>
                    <a:pt x="3964" y="5627"/>
                  </a:lnTo>
                  <a:lnTo>
                    <a:pt x="3962" y="5622"/>
                  </a:lnTo>
                  <a:lnTo>
                    <a:pt x="3951" y="5597"/>
                  </a:lnTo>
                  <a:lnTo>
                    <a:pt x="3948" y="5592"/>
                  </a:lnTo>
                  <a:lnTo>
                    <a:pt x="3938" y="5567"/>
                  </a:lnTo>
                  <a:lnTo>
                    <a:pt x="3936" y="5561"/>
                  </a:lnTo>
                  <a:lnTo>
                    <a:pt x="3927" y="5536"/>
                  </a:lnTo>
                  <a:lnTo>
                    <a:pt x="3925" y="5530"/>
                  </a:lnTo>
                  <a:lnTo>
                    <a:pt x="3916" y="5504"/>
                  </a:lnTo>
                  <a:lnTo>
                    <a:pt x="3915" y="5499"/>
                  </a:lnTo>
                  <a:lnTo>
                    <a:pt x="3907" y="5473"/>
                  </a:lnTo>
                  <a:lnTo>
                    <a:pt x="3906" y="5468"/>
                  </a:lnTo>
                  <a:lnTo>
                    <a:pt x="3899" y="5441"/>
                  </a:lnTo>
                  <a:lnTo>
                    <a:pt x="3898" y="5436"/>
                  </a:lnTo>
                  <a:lnTo>
                    <a:pt x="3893" y="5409"/>
                  </a:lnTo>
                  <a:lnTo>
                    <a:pt x="3892" y="5404"/>
                  </a:lnTo>
                  <a:lnTo>
                    <a:pt x="3887" y="5377"/>
                  </a:lnTo>
                  <a:lnTo>
                    <a:pt x="3886" y="5371"/>
                  </a:lnTo>
                  <a:lnTo>
                    <a:pt x="3883" y="5344"/>
                  </a:lnTo>
                  <a:lnTo>
                    <a:pt x="3882" y="5339"/>
                  </a:lnTo>
                  <a:lnTo>
                    <a:pt x="3880" y="5311"/>
                  </a:lnTo>
                  <a:lnTo>
                    <a:pt x="3879" y="5306"/>
                  </a:lnTo>
                  <a:lnTo>
                    <a:pt x="3878" y="5279"/>
                  </a:lnTo>
                  <a:lnTo>
                    <a:pt x="3878" y="5273"/>
                  </a:lnTo>
                  <a:lnTo>
                    <a:pt x="3877" y="5246"/>
                  </a:lnTo>
                  <a:lnTo>
                    <a:pt x="3877" y="5240"/>
                  </a:lnTo>
                  <a:lnTo>
                    <a:pt x="3878" y="5213"/>
                  </a:lnTo>
                  <a:lnTo>
                    <a:pt x="3878" y="5207"/>
                  </a:lnTo>
                  <a:lnTo>
                    <a:pt x="3879" y="5180"/>
                  </a:lnTo>
                  <a:lnTo>
                    <a:pt x="3880" y="5175"/>
                  </a:lnTo>
                  <a:lnTo>
                    <a:pt x="3882" y="5147"/>
                  </a:lnTo>
                  <a:lnTo>
                    <a:pt x="3883" y="5142"/>
                  </a:lnTo>
                  <a:lnTo>
                    <a:pt x="3886" y="5115"/>
                  </a:lnTo>
                  <a:lnTo>
                    <a:pt x="3887" y="5109"/>
                  </a:lnTo>
                  <a:lnTo>
                    <a:pt x="3892" y="5082"/>
                  </a:lnTo>
                  <a:lnTo>
                    <a:pt x="3893" y="5077"/>
                  </a:lnTo>
                  <a:lnTo>
                    <a:pt x="3898" y="5050"/>
                  </a:lnTo>
                  <a:lnTo>
                    <a:pt x="3899" y="5045"/>
                  </a:lnTo>
                  <a:lnTo>
                    <a:pt x="3906" y="5018"/>
                  </a:lnTo>
                  <a:lnTo>
                    <a:pt x="3907" y="5013"/>
                  </a:lnTo>
                  <a:lnTo>
                    <a:pt x="3915" y="4987"/>
                  </a:lnTo>
                  <a:lnTo>
                    <a:pt x="3916" y="4982"/>
                  </a:lnTo>
                  <a:lnTo>
                    <a:pt x="3925" y="4956"/>
                  </a:lnTo>
                  <a:lnTo>
                    <a:pt x="3927" y="4950"/>
                  </a:lnTo>
                  <a:lnTo>
                    <a:pt x="3936" y="4925"/>
                  </a:lnTo>
                  <a:lnTo>
                    <a:pt x="3938" y="4919"/>
                  </a:lnTo>
                  <a:lnTo>
                    <a:pt x="3948" y="4894"/>
                  </a:lnTo>
                  <a:lnTo>
                    <a:pt x="3951" y="4889"/>
                  </a:lnTo>
                  <a:lnTo>
                    <a:pt x="3962" y="4864"/>
                  </a:lnTo>
                  <a:lnTo>
                    <a:pt x="3964" y="4859"/>
                  </a:lnTo>
                  <a:lnTo>
                    <a:pt x="3977" y="4835"/>
                  </a:lnTo>
                  <a:lnTo>
                    <a:pt x="3979" y="4830"/>
                  </a:lnTo>
                  <a:lnTo>
                    <a:pt x="3993" y="4806"/>
                  </a:lnTo>
                  <a:lnTo>
                    <a:pt x="3996" y="4800"/>
                  </a:lnTo>
                  <a:lnTo>
                    <a:pt x="4010" y="4776"/>
                  </a:lnTo>
                  <a:lnTo>
                    <a:pt x="4013" y="4772"/>
                  </a:lnTo>
                  <a:lnTo>
                    <a:pt x="4028" y="4749"/>
                  </a:lnTo>
                  <a:lnTo>
                    <a:pt x="4032" y="4744"/>
                  </a:lnTo>
                  <a:lnTo>
                    <a:pt x="4047" y="4722"/>
                  </a:lnTo>
                  <a:lnTo>
                    <a:pt x="4051" y="4718"/>
                  </a:lnTo>
                  <a:lnTo>
                    <a:pt x="4067" y="4696"/>
                  </a:lnTo>
                  <a:lnTo>
                    <a:pt x="4071" y="4692"/>
                  </a:lnTo>
                  <a:lnTo>
                    <a:pt x="4088" y="4671"/>
                  </a:lnTo>
                  <a:lnTo>
                    <a:pt x="4092" y="4667"/>
                  </a:lnTo>
                  <a:lnTo>
                    <a:pt x="4110" y="4646"/>
                  </a:lnTo>
                  <a:lnTo>
                    <a:pt x="4114" y="4642"/>
                  </a:lnTo>
                  <a:lnTo>
                    <a:pt x="4133" y="4623"/>
                  </a:lnTo>
                  <a:lnTo>
                    <a:pt x="4137" y="4619"/>
                  </a:lnTo>
                  <a:lnTo>
                    <a:pt x="4156" y="4600"/>
                  </a:lnTo>
                  <a:lnTo>
                    <a:pt x="4161" y="4596"/>
                  </a:lnTo>
                  <a:lnTo>
                    <a:pt x="4181" y="4578"/>
                  </a:lnTo>
                  <a:lnTo>
                    <a:pt x="4185" y="4574"/>
                  </a:lnTo>
                  <a:lnTo>
                    <a:pt x="4206" y="4557"/>
                  </a:lnTo>
                  <a:lnTo>
                    <a:pt x="4210" y="4553"/>
                  </a:lnTo>
                  <a:lnTo>
                    <a:pt x="4232" y="4537"/>
                  </a:lnTo>
                  <a:lnTo>
                    <a:pt x="4237" y="4534"/>
                  </a:lnTo>
                  <a:lnTo>
                    <a:pt x="4259" y="4518"/>
                  </a:lnTo>
                  <a:lnTo>
                    <a:pt x="4263" y="4515"/>
                  </a:lnTo>
                  <a:lnTo>
                    <a:pt x="4286" y="4500"/>
                  </a:lnTo>
                  <a:lnTo>
                    <a:pt x="4291" y="4497"/>
                  </a:lnTo>
                  <a:lnTo>
                    <a:pt x="4315" y="4482"/>
                  </a:lnTo>
                  <a:lnTo>
                    <a:pt x="4320" y="4480"/>
                  </a:lnTo>
                  <a:lnTo>
                    <a:pt x="4344" y="4466"/>
                  </a:lnTo>
                  <a:lnTo>
                    <a:pt x="4348" y="4464"/>
                  </a:lnTo>
                  <a:lnTo>
                    <a:pt x="4373" y="4451"/>
                  </a:lnTo>
                  <a:lnTo>
                    <a:pt x="4378" y="4449"/>
                  </a:lnTo>
                  <a:lnTo>
                    <a:pt x="4403" y="4438"/>
                  </a:lnTo>
                  <a:lnTo>
                    <a:pt x="4408" y="4435"/>
                  </a:lnTo>
                  <a:lnTo>
                    <a:pt x="4433" y="4425"/>
                  </a:lnTo>
                  <a:lnTo>
                    <a:pt x="4438" y="4423"/>
                  </a:lnTo>
                  <a:lnTo>
                    <a:pt x="4464" y="4413"/>
                  </a:lnTo>
                  <a:lnTo>
                    <a:pt x="4469" y="4412"/>
                  </a:lnTo>
                  <a:lnTo>
                    <a:pt x="4495" y="4403"/>
                  </a:lnTo>
                  <a:lnTo>
                    <a:pt x="4500" y="4401"/>
                  </a:lnTo>
                  <a:lnTo>
                    <a:pt x="4526" y="4394"/>
                  </a:lnTo>
                  <a:lnTo>
                    <a:pt x="4532" y="4392"/>
                  </a:lnTo>
                  <a:lnTo>
                    <a:pt x="4558" y="4386"/>
                  </a:lnTo>
                  <a:lnTo>
                    <a:pt x="4564" y="4385"/>
                  </a:lnTo>
                  <a:lnTo>
                    <a:pt x="4590" y="4379"/>
                  </a:lnTo>
                  <a:lnTo>
                    <a:pt x="4596" y="4378"/>
                  </a:lnTo>
                  <a:lnTo>
                    <a:pt x="4623" y="4373"/>
                  </a:lnTo>
                  <a:lnTo>
                    <a:pt x="4628" y="4373"/>
                  </a:lnTo>
                  <a:lnTo>
                    <a:pt x="4655" y="4369"/>
                  </a:lnTo>
                  <a:lnTo>
                    <a:pt x="4661" y="4368"/>
                  </a:lnTo>
                  <a:lnTo>
                    <a:pt x="4688" y="4366"/>
                  </a:lnTo>
                  <a:lnTo>
                    <a:pt x="4694" y="4365"/>
                  </a:lnTo>
                  <a:lnTo>
                    <a:pt x="4721" y="4364"/>
                  </a:lnTo>
                  <a:lnTo>
                    <a:pt x="4727" y="4364"/>
                  </a:lnTo>
                  <a:lnTo>
                    <a:pt x="4754" y="4363"/>
                  </a:lnTo>
                  <a:lnTo>
                    <a:pt x="4760" y="4363"/>
                  </a:lnTo>
                  <a:lnTo>
                    <a:pt x="4787" y="4364"/>
                  </a:lnTo>
                  <a:lnTo>
                    <a:pt x="4793" y="4364"/>
                  </a:lnTo>
                  <a:lnTo>
                    <a:pt x="4820" y="4365"/>
                  </a:lnTo>
                  <a:lnTo>
                    <a:pt x="4826" y="4366"/>
                  </a:lnTo>
                  <a:lnTo>
                    <a:pt x="4853" y="4368"/>
                  </a:lnTo>
                  <a:lnTo>
                    <a:pt x="4859" y="4369"/>
                  </a:lnTo>
                  <a:lnTo>
                    <a:pt x="4886" y="4373"/>
                  </a:lnTo>
                  <a:lnTo>
                    <a:pt x="4891" y="4373"/>
                  </a:lnTo>
                  <a:lnTo>
                    <a:pt x="4918" y="4378"/>
                  </a:lnTo>
                  <a:lnTo>
                    <a:pt x="4924" y="4379"/>
                  </a:lnTo>
                  <a:lnTo>
                    <a:pt x="4950" y="4385"/>
                  </a:lnTo>
                  <a:lnTo>
                    <a:pt x="4956" y="4386"/>
                  </a:lnTo>
                  <a:lnTo>
                    <a:pt x="4982" y="4392"/>
                  </a:lnTo>
                  <a:lnTo>
                    <a:pt x="4988" y="4394"/>
                  </a:lnTo>
                  <a:lnTo>
                    <a:pt x="5014" y="4401"/>
                  </a:lnTo>
                  <a:lnTo>
                    <a:pt x="5019" y="4403"/>
                  </a:lnTo>
                  <a:lnTo>
                    <a:pt x="5045" y="4412"/>
                  </a:lnTo>
                  <a:lnTo>
                    <a:pt x="5050" y="4413"/>
                  </a:lnTo>
                  <a:lnTo>
                    <a:pt x="5076" y="4423"/>
                  </a:lnTo>
                  <a:lnTo>
                    <a:pt x="5081" y="4425"/>
                  </a:lnTo>
                  <a:lnTo>
                    <a:pt x="5106" y="4435"/>
                  </a:lnTo>
                  <a:lnTo>
                    <a:pt x="5111" y="4438"/>
                  </a:lnTo>
                  <a:lnTo>
                    <a:pt x="5136" y="4449"/>
                  </a:lnTo>
                  <a:lnTo>
                    <a:pt x="5141" y="4451"/>
                  </a:lnTo>
                  <a:lnTo>
                    <a:pt x="5166" y="4464"/>
                  </a:lnTo>
                  <a:lnTo>
                    <a:pt x="5170" y="4466"/>
                  </a:lnTo>
                  <a:lnTo>
                    <a:pt x="5177" y="4470"/>
                  </a:lnTo>
                  <a:close/>
                  <a:moveTo>
                    <a:pt x="4559" y="5091"/>
                  </a:moveTo>
                  <a:lnTo>
                    <a:pt x="4580" y="5066"/>
                  </a:lnTo>
                  <a:lnTo>
                    <a:pt x="4950" y="4696"/>
                  </a:lnTo>
                  <a:lnTo>
                    <a:pt x="4948" y="4696"/>
                  </a:lnTo>
                  <a:lnTo>
                    <a:pt x="4928" y="4689"/>
                  </a:lnTo>
                  <a:lnTo>
                    <a:pt x="4907" y="4683"/>
                  </a:lnTo>
                  <a:lnTo>
                    <a:pt x="4886" y="4678"/>
                  </a:lnTo>
                  <a:lnTo>
                    <a:pt x="4865" y="4673"/>
                  </a:lnTo>
                  <a:lnTo>
                    <a:pt x="4843" y="4670"/>
                  </a:lnTo>
                  <a:lnTo>
                    <a:pt x="4822" y="4667"/>
                  </a:lnTo>
                  <a:lnTo>
                    <a:pt x="4800" y="4665"/>
                  </a:lnTo>
                  <a:lnTo>
                    <a:pt x="4779" y="4663"/>
                  </a:lnTo>
                  <a:lnTo>
                    <a:pt x="4757" y="4663"/>
                  </a:lnTo>
                  <a:lnTo>
                    <a:pt x="4735" y="4663"/>
                  </a:lnTo>
                  <a:lnTo>
                    <a:pt x="4714" y="4665"/>
                  </a:lnTo>
                  <a:lnTo>
                    <a:pt x="4692" y="4667"/>
                  </a:lnTo>
                  <a:lnTo>
                    <a:pt x="4671" y="4670"/>
                  </a:lnTo>
                  <a:lnTo>
                    <a:pt x="4649" y="4673"/>
                  </a:lnTo>
                  <a:lnTo>
                    <a:pt x="4628" y="4678"/>
                  </a:lnTo>
                  <a:lnTo>
                    <a:pt x="4607" y="4683"/>
                  </a:lnTo>
                  <a:lnTo>
                    <a:pt x="4586" y="4689"/>
                  </a:lnTo>
                  <a:lnTo>
                    <a:pt x="4566" y="4696"/>
                  </a:lnTo>
                  <a:lnTo>
                    <a:pt x="4545" y="4703"/>
                  </a:lnTo>
                  <a:lnTo>
                    <a:pt x="4525" y="4712"/>
                  </a:lnTo>
                  <a:lnTo>
                    <a:pt x="4506" y="4721"/>
                  </a:lnTo>
                  <a:lnTo>
                    <a:pt x="4486" y="4730"/>
                  </a:lnTo>
                  <a:lnTo>
                    <a:pt x="4467" y="4741"/>
                  </a:lnTo>
                  <a:lnTo>
                    <a:pt x="4448" y="4752"/>
                  </a:lnTo>
                  <a:lnTo>
                    <a:pt x="4430" y="4764"/>
                  </a:lnTo>
                  <a:lnTo>
                    <a:pt x="4412" y="4777"/>
                  </a:lnTo>
                  <a:lnTo>
                    <a:pt x="4395" y="4790"/>
                  </a:lnTo>
                  <a:lnTo>
                    <a:pt x="4378" y="4804"/>
                  </a:lnTo>
                  <a:lnTo>
                    <a:pt x="4362" y="4818"/>
                  </a:lnTo>
                  <a:lnTo>
                    <a:pt x="4347" y="4833"/>
                  </a:lnTo>
                  <a:lnTo>
                    <a:pt x="4332" y="4849"/>
                  </a:lnTo>
                  <a:lnTo>
                    <a:pt x="4317" y="4865"/>
                  </a:lnTo>
                  <a:lnTo>
                    <a:pt x="4303" y="4882"/>
                  </a:lnTo>
                  <a:lnTo>
                    <a:pt x="4290" y="4899"/>
                  </a:lnTo>
                  <a:lnTo>
                    <a:pt x="4277" y="4917"/>
                  </a:lnTo>
                  <a:lnTo>
                    <a:pt x="4265" y="4935"/>
                  </a:lnTo>
                  <a:lnTo>
                    <a:pt x="4254" y="4953"/>
                  </a:lnTo>
                  <a:lnTo>
                    <a:pt x="4243" y="4972"/>
                  </a:lnTo>
                  <a:lnTo>
                    <a:pt x="4234" y="4991"/>
                  </a:lnTo>
                  <a:lnTo>
                    <a:pt x="4225" y="5011"/>
                  </a:lnTo>
                  <a:lnTo>
                    <a:pt x="4217" y="5031"/>
                  </a:lnTo>
                  <a:lnTo>
                    <a:pt x="4209" y="5051"/>
                  </a:lnTo>
                  <a:lnTo>
                    <a:pt x="4202" y="5072"/>
                  </a:lnTo>
                  <a:lnTo>
                    <a:pt x="4197" y="5093"/>
                  </a:lnTo>
                  <a:lnTo>
                    <a:pt x="4191" y="5114"/>
                  </a:lnTo>
                  <a:lnTo>
                    <a:pt x="4187" y="5135"/>
                  </a:lnTo>
                  <a:lnTo>
                    <a:pt x="4183" y="5156"/>
                  </a:lnTo>
                  <a:lnTo>
                    <a:pt x="4181" y="5178"/>
                  </a:lnTo>
                  <a:lnTo>
                    <a:pt x="4179" y="5199"/>
                  </a:lnTo>
                  <a:lnTo>
                    <a:pt x="4177" y="5221"/>
                  </a:lnTo>
                  <a:lnTo>
                    <a:pt x="4177" y="5243"/>
                  </a:lnTo>
                  <a:lnTo>
                    <a:pt x="4177" y="5265"/>
                  </a:lnTo>
                  <a:lnTo>
                    <a:pt x="4179" y="5287"/>
                  </a:lnTo>
                  <a:lnTo>
                    <a:pt x="4181" y="5308"/>
                  </a:lnTo>
                  <a:lnTo>
                    <a:pt x="4183" y="5330"/>
                  </a:lnTo>
                  <a:lnTo>
                    <a:pt x="4187" y="5351"/>
                  </a:lnTo>
                  <a:lnTo>
                    <a:pt x="4191" y="5372"/>
                  </a:lnTo>
                  <a:lnTo>
                    <a:pt x="4197" y="5393"/>
                  </a:lnTo>
                  <a:lnTo>
                    <a:pt x="4202" y="5414"/>
                  </a:lnTo>
                  <a:lnTo>
                    <a:pt x="4209" y="5435"/>
                  </a:lnTo>
                  <a:lnTo>
                    <a:pt x="4217" y="5455"/>
                  </a:lnTo>
                  <a:lnTo>
                    <a:pt x="4225" y="5475"/>
                  </a:lnTo>
                  <a:lnTo>
                    <a:pt x="4234" y="5495"/>
                  </a:lnTo>
                  <a:lnTo>
                    <a:pt x="4243" y="5514"/>
                  </a:lnTo>
                  <a:lnTo>
                    <a:pt x="4254" y="5533"/>
                  </a:lnTo>
                  <a:lnTo>
                    <a:pt x="4265" y="5551"/>
                  </a:lnTo>
                  <a:lnTo>
                    <a:pt x="4277" y="5569"/>
                  </a:lnTo>
                  <a:lnTo>
                    <a:pt x="4290" y="5587"/>
                  </a:lnTo>
                  <a:lnTo>
                    <a:pt x="4303" y="5604"/>
                  </a:lnTo>
                  <a:lnTo>
                    <a:pt x="4317" y="5621"/>
                  </a:lnTo>
                  <a:lnTo>
                    <a:pt x="4332" y="5637"/>
                  </a:lnTo>
                  <a:lnTo>
                    <a:pt x="4347" y="5653"/>
                  </a:lnTo>
                  <a:lnTo>
                    <a:pt x="4363" y="5668"/>
                  </a:lnTo>
                  <a:lnTo>
                    <a:pt x="4379" y="5683"/>
                  </a:lnTo>
                  <a:lnTo>
                    <a:pt x="4396" y="5697"/>
                  </a:lnTo>
                  <a:lnTo>
                    <a:pt x="4413" y="5710"/>
                  </a:lnTo>
                  <a:lnTo>
                    <a:pt x="4431" y="5723"/>
                  </a:lnTo>
                  <a:lnTo>
                    <a:pt x="4449" y="5735"/>
                  </a:lnTo>
                  <a:lnTo>
                    <a:pt x="4467" y="5746"/>
                  </a:lnTo>
                  <a:lnTo>
                    <a:pt x="4486" y="5757"/>
                  </a:lnTo>
                  <a:lnTo>
                    <a:pt x="4505" y="5766"/>
                  </a:lnTo>
                  <a:lnTo>
                    <a:pt x="4525" y="5775"/>
                  </a:lnTo>
                  <a:lnTo>
                    <a:pt x="4545" y="5783"/>
                  </a:lnTo>
                  <a:lnTo>
                    <a:pt x="4565" y="5791"/>
                  </a:lnTo>
                  <a:lnTo>
                    <a:pt x="4586" y="5798"/>
                  </a:lnTo>
                  <a:lnTo>
                    <a:pt x="4607" y="5803"/>
                  </a:lnTo>
                  <a:lnTo>
                    <a:pt x="4628" y="5809"/>
                  </a:lnTo>
                  <a:lnTo>
                    <a:pt x="4649" y="5813"/>
                  </a:lnTo>
                  <a:lnTo>
                    <a:pt x="4670" y="5817"/>
                  </a:lnTo>
                  <a:lnTo>
                    <a:pt x="4692" y="5819"/>
                  </a:lnTo>
                  <a:lnTo>
                    <a:pt x="4713" y="5821"/>
                  </a:lnTo>
                  <a:lnTo>
                    <a:pt x="4735" y="5823"/>
                  </a:lnTo>
                  <a:lnTo>
                    <a:pt x="4757" y="5823"/>
                  </a:lnTo>
                  <a:lnTo>
                    <a:pt x="4779" y="5823"/>
                  </a:lnTo>
                  <a:lnTo>
                    <a:pt x="4801" y="5821"/>
                  </a:lnTo>
                  <a:lnTo>
                    <a:pt x="4822" y="5819"/>
                  </a:lnTo>
                  <a:lnTo>
                    <a:pt x="4844" y="5817"/>
                  </a:lnTo>
                  <a:lnTo>
                    <a:pt x="4865" y="5813"/>
                  </a:lnTo>
                  <a:lnTo>
                    <a:pt x="4886" y="5809"/>
                  </a:lnTo>
                  <a:lnTo>
                    <a:pt x="4907" y="5803"/>
                  </a:lnTo>
                  <a:lnTo>
                    <a:pt x="4928" y="5798"/>
                  </a:lnTo>
                  <a:lnTo>
                    <a:pt x="4949" y="5791"/>
                  </a:lnTo>
                  <a:lnTo>
                    <a:pt x="4969" y="5783"/>
                  </a:lnTo>
                  <a:lnTo>
                    <a:pt x="4989" y="5775"/>
                  </a:lnTo>
                  <a:lnTo>
                    <a:pt x="5009" y="5766"/>
                  </a:lnTo>
                  <a:lnTo>
                    <a:pt x="5028" y="5757"/>
                  </a:lnTo>
                  <a:lnTo>
                    <a:pt x="5047" y="5746"/>
                  </a:lnTo>
                  <a:lnTo>
                    <a:pt x="5065" y="5735"/>
                  </a:lnTo>
                  <a:lnTo>
                    <a:pt x="5083" y="5723"/>
                  </a:lnTo>
                  <a:lnTo>
                    <a:pt x="5101" y="5710"/>
                  </a:lnTo>
                  <a:lnTo>
                    <a:pt x="5118" y="5697"/>
                  </a:lnTo>
                  <a:lnTo>
                    <a:pt x="5135" y="5683"/>
                  </a:lnTo>
                  <a:lnTo>
                    <a:pt x="5151" y="5668"/>
                  </a:lnTo>
                  <a:lnTo>
                    <a:pt x="5167" y="5653"/>
                  </a:lnTo>
                  <a:lnTo>
                    <a:pt x="5182" y="5638"/>
                  </a:lnTo>
                  <a:lnTo>
                    <a:pt x="5196" y="5622"/>
                  </a:lnTo>
                  <a:lnTo>
                    <a:pt x="5210" y="5605"/>
                  </a:lnTo>
                  <a:lnTo>
                    <a:pt x="5223" y="5588"/>
                  </a:lnTo>
                  <a:lnTo>
                    <a:pt x="5236" y="5570"/>
                  </a:lnTo>
                  <a:lnTo>
                    <a:pt x="5248" y="5552"/>
                  </a:lnTo>
                  <a:lnTo>
                    <a:pt x="5259" y="5533"/>
                  </a:lnTo>
                  <a:lnTo>
                    <a:pt x="5270" y="5514"/>
                  </a:lnTo>
                  <a:lnTo>
                    <a:pt x="5279" y="5494"/>
                  </a:lnTo>
                  <a:lnTo>
                    <a:pt x="5288" y="5475"/>
                  </a:lnTo>
                  <a:lnTo>
                    <a:pt x="5297" y="5455"/>
                  </a:lnTo>
                  <a:lnTo>
                    <a:pt x="5304" y="5434"/>
                  </a:lnTo>
                  <a:lnTo>
                    <a:pt x="5311" y="5414"/>
                  </a:lnTo>
                  <a:lnTo>
                    <a:pt x="5317" y="5393"/>
                  </a:lnTo>
                  <a:lnTo>
                    <a:pt x="5322" y="5372"/>
                  </a:lnTo>
                  <a:lnTo>
                    <a:pt x="5327" y="5351"/>
                  </a:lnTo>
                  <a:lnTo>
                    <a:pt x="5330" y="5329"/>
                  </a:lnTo>
                  <a:lnTo>
                    <a:pt x="5333" y="5308"/>
                  </a:lnTo>
                  <a:lnTo>
                    <a:pt x="5335" y="5286"/>
                  </a:lnTo>
                  <a:lnTo>
                    <a:pt x="5337" y="5265"/>
                  </a:lnTo>
                  <a:lnTo>
                    <a:pt x="5337" y="5243"/>
                  </a:lnTo>
                  <a:lnTo>
                    <a:pt x="5337" y="5221"/>
                  </a:lnTo>
                  <a:lnTo>
                    <a:pt x="5335" y="5200"/>
                  </a:lnTo>
                  <a:lnTo>
                    <a:pt x="5333" y="5178"/>
                  </a:lnTo>
                  <a:lnTo>
                    <a:pt x="5330" y="5157"/>
                  </a:lnTo>
                  <a:lnTo>
                    <a:pt x="5327" y="5135"/>
                  </a:lnTo>
                  <a:lnTo>
                    <a:pt x="5322" y="5114"/>
                  </a:lnTo>
                  <a:lnTo>
                    <a:pt x="5317" y="5093"/>
                  </a:lnTo>
                  <a:lnTo>
                    <a:pt x="5311" y="5072"/>
                  </a:lnTo>
                  <a:lnTo>
                    <a:pt x="5304" y="5052"/>
                  </a:lnTo>
                  <a:lnTo>
                    <a:pt x="5304" y="5050"/>
                  </a:lnTo>
                  <a:lnTo>
                    <a:pt x="4934" y="5420"/>
                  </a:lnTo>
                  <a:lnTo>
                    <a:pt x="4909" y="5441"/>
                  </a:lnTo>
                  <a:lnTo>
                    <a:pt x="4882" y="5460"/>
                  </a:lnTo>
                  <a:lnTo>
                    <a:pt x="4853" y="5474"/>
                  </a:lnTo>
                  <a:lnTo>
                    <a:pt x="4822" y="5484"/>
                  </a:lnTo>
                  <a:lnTo>
                    <a:pt x="4790" y="5491"/>
                  </a:lnTo>
                  <a:lnTo>
                    <a:pt x="4757" y="5493"/>
                  </a:lnTo>
                  <a:lnTo>
                    <a:pt x="4724" y="5491"/>
                  </a:lnTo>
                  <a:lnTo>
                    <a:pt x="4692" y="5484"/>
                  </a:lnTo>
                  <a:lnTo>
                    <a:pt x="4661" y="5474"/>
                  </a:lnTo>
                  <a:lnTo>
                    <a:pt x="4632" y="5460"/>
                  </a:lnTo>
                  <a:lnTo>
                    <a:pt x="4605" y="5441"/>
                  </a:lnTo>
                  <a:lnTo>
                    <a:pt x="4580" y="5420"/>
                  </a:lnTo>
                  <a:lnTo>
                    <a:pt x="4559" y="5395"/>
                  </a:lnTo>
                  <a:lnTo>
                    <a:pt x="4540" y="5368"/>
                  </a:lnTo>
                  <a:lnTo>
                    <a:pt x="4526" y="5339"/>
                  </a:lnTo>
                  <a:lnTo>
                    <a:pt x="4516" y="5308"/>
                  </a:lnTo>
                  <a:lnTo>
                    <a:pt x="4509" y="5276"/>
                  </a:lnTo>
                  <a:lnTo>
                    <a:pt x="4507" y="5243"/>
                  </a:lnTo>
                  <a:lnTo>
                    <a:pt x="4509" y="5210"/>
                  </a:lnTo>
                  <a:lnTo>
                    <a:pt x="4516" y="5178"/>
                  </a:lnTo>
                  <a:lnTo>
                    <a:pt x="4526" y="5147"/>
                  </a:lnTo>
                  <a:lnTo>
                    <a:pt x="4540" y="5118"/>
                  </a:lnTo>
                  <a:lnTo>
                    <a:pt x="4559" y="5091"/>
                  </a:lnTo>
                  <a:close/>
                </a:path>
              </a:pathLst>
            </a:custGeom>
            <a:solidFill>
              <a:schemeClr val="accent1">
                <a:lumMod val="50000"/>
              </a:scheme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nvGrpSpPr>
          <p:cNvPr id="3" name="Group 2">
            <a:extLst>
              <a:ext uri="{FF2B5EF4-FFF2-40B4-BE49-F238E27FC236}">
                <a16:creationId xmlns:a16="http://schemas.microsoft.com/office/drawing/2014/main" id="{9B53AF0C-61A1-B7BB-EC2F-DDD727142E45}"/>
              </a:ext>
            </a:extLst>
          </p:cNvPr>
          <p:cNvGrpSpPr/>
          <p:nvPr/>
        </p:nvGrpSpPr>
        <p:grpSpPr>
          <a:xfrm>
            <a:off x="5537293" y="1636028"/>
            <a:ext cx="1117416" cy="1117416"/>
            <a:chOff x="4246505" y="1473467"/>
            <a:chExt cx="666256" cy="666256"/>
          </a:xfrm>
        </p:grpSpPr>
        <p:sp>
          <p:nvSpPr>
            <p:cNvPr id="48" name="Google Shape;632;p7"/>
            <p:cNvSpPr/>
            <p:nvPr/>
          </p:nvSpPr>
          <p:spPr>
            <a:xfrm>
              <a:off x="4246505" y="1473467"/>
              <a:ext cx="666256" cy="666256"/>
            </a:xfrm>
            <a:custGeom>
              <a:avLst/>
              <a:gdLst/>
              <a:ahLst/>
              <a:cxnLst/>
              <a:rect l="l" t="t" r="r" b="b"/>
              <a:pathLst>
                <a:path w="10000" h="10000" extrusionOk="0">
                  <a:moveTo>
                    <a:pt x="5456" y="2148"/>
                  </a:moveTo>
                  <a:lnTo>
                    <a:pt x="5456" y="2165"/>
                  </a:lnTo>
                  <a:lnTo>
                    <a:pt x="5455" y="2183"/>
                  </a:lnTo>
                  <a:lnTo>
                    <a:pt x="5453" y="2200"/>
                  </a:lnTo>
                  <a:lnTo>
                    <a:pt x="5451" y="2217"/>
                  </a:lnTo>
                  <a:lnTo>
                    <a:pt x="5448" y="2233"/>
                  </a:lnTo>
                  <a:lnTo>
                    <a:pt x="5445" y="2250"/>
                  </a:lnTo>
                  <a:lnTo>
                    <a:pt x="5440" y="2267"/>
                  </a:lnTo>
                  <a:lnTo>
                    <a:pt x="5436" y="2283"/>
                  </a:lnTo>
                  <a:lnTo>
                    <a:pt x="5430" y="2299"/>
                  </a:lnTo>
                  <a:lnTo>
                    <a:pt x="5425" y="2315"/>
                  </a:lnTo>
                  <a:lnTo>
                    <a:pt x="5418" y="2331"/>
                  </a:lnTo>
                  <a:lnTo>
                    <a:pt x="5411" y="2347"/>
                  </a:lnTo>
                  <a:lnTo>
                    <a:pt x="5403" y="2362"/>
                  </a:lnTo>
                  <a:lnTo>
                    <a:pt x="5395" y="2377"/>
                  </a:lnTo>
                  <a:lnTo>
                    <a:pt x="5386" y="2392"/>
                  </a:lnTo>
                  <a:lnTo>
                    <a:pt x="5377" y="2406"/>
                  </a:lnTo>
                  <a:lnTo>
                    <a:pt x="5367" y="2420"/>
                  </a:lnTo>
                  <a:lnTo>
                    <a:pt x="5356" y="2433"/>
                  </a:lnTo>
                  <a:lnTo>
                    <a:pt x="5346" y="2446"/>
                  </a:lnTo>
                  <a:lnTo>
                    <a:pt x="5334" y="2459"/>
                  </a:lnTo>
                  <a:lnTo>
                    <a:pt x="5322" y="2471"/>
                  </a:lnTo>
                  <a:lnTo>
                    <a:pt x="5310" y="2483"/>
                  </a:lnTo>
                  <a:lnTo>
                    <a:pt x="5297" y="2495"/>
                  </a:lnTo>
                  <a:lnTo>
                    <a:pt x="5284" y="2505"/>
                  </a:lnTo>
                  <a:lnTo>
                    <a:pt x="5271" y="2516"/>
                  </a:lnTo>
                  <a:lnTo>
                    <a:pt x="5257" y="2526"/>
                  </a:lnTo>
                  <a:lnTo>
                    <a:pt x="5243" y="2535"/>
                  </a:lnTo>
                  <a:lnTo>
                    <a:pt x="5228" y="2544"/>
                  </a:lnTo>
                  <a:lnTo>
                    <a:pt x="5213" y="2552"/>
                  </a:lnTo>
                  <a:lnTo>
                    <a:pt x="5198" y="2560"/>
                  </a:lnTo>
                  <a:lnTo>
                    <a:pt x="5182" y="2567"/>
                  </a:lnTo>
                  <a:lnTo>
                    <a:pt x="5167" y="2574"/>
                  </a:lnTo>
                  <a:lnTo>
                    <a:pt x="5151" y="2579"/>
                  </a:lnTo>
                  <a:lnTo>
                    <a:pt x="5134" y="2585"/>
                  </a:lnTo>
                  <a:lnTo>
                    <a:pt x="5118" y="2590"/>
                  </a:lnTo>
                  <a:lnTo>
                    <a:pt x="5102" y="2594"/>
                  </a:lnTo>
                  <a:lnTo>
                    <a:pt x="5085" y="2597"/>
                  </a:lnTo>
                  <a:lnTo>
                    <a:pt x="5068" y="2600"/>
                  </a:lnTo>
                  <a:lnTo>
                    <a:pt x="5051" y="2602"/>
                  </a:lnTo>
                  <a:lnTo>
                    <a:pt x="5034" y="2604"/>
                  </a:lnTo>
                  <a:lnTo>
                    <a:pt x="5017" y="2605"/>
                  </a:lnTo>
                  <a:lnTo>
                    <a:pt x="5000" y="2605"/>
                  </a:lnTo>
                  <a:lnTo>
                    <a:pt x="4983" y="2605"/>
                  </a:lnTo>
                  <a:lnTo>
                    <a:pt x="4966" y="2604"/>
                  </a:lnTo>
                  <a:lnTo>
                    <a:pt x="4949" y="2602"/>
                  </a:lnTo>
                  <a:lnTo>
                    <a:pt x="4932" y="2600"/>
                  </a:lnTo>
                  <a:lnTo>
                    <a:pt x="4915" y="2597"/>
                  </a:lnTo>
                  <a:lnTo>
                    <a:pt x="4898" y="2594"/>
                  </a:lnTo>
                  <a:lnTo>
                    <a:pt x="4882" y="2590"/>
                  </a:lnTo>
                  <a:lnTo>
                    <a:pt x="4866" y="2585"/>
                  </a:lnTo>
                  <a:lnTo>
                    <a:pt x="4849" y="2579"/>
                  </a:lnTo>
                  <a:lnTo>
                    <a:pt x="4833" y="2574"/>
                  </a:lnTo>
                  <a:lnTo>
                    <a:pt x="4818" y="2567"/>
                  </a:lnTo>
                  <a:lnTo>
                    <a:pt x="4802" y="2560"/>
                  </a:lnTo>
                  <a:lnTo>
                    <a:pt x="4787" y="2552"/>
                  </a:lnTo>
                  <a:lnTo>
                    <a:pt x="4772" y="2544"/>
                  </a:lnTo>
                  <a:lnTo>
                    <a:pt x="4757" y="2535"/>
                  </a:lnTo>
                  <a:lnTo>
                    <a:pt x="4743" y="2526"/>
                  </a:lnTo>
                  <a:lnTo>
                    <a:pt x="4729" y="2516"/>
                  </a:lnTo>
                  <a:lnTo>
                    <a:pt x="4716" y="2505"/>
                  </a:lnTo>
                  <a:lnTo>
                    <a:pt x="4703" y="2495"/>
                  </a:lnTo>
                  <a:lnTo>
                    <a:pt x="4690" y="2483"/>
                  </a:lnTo>
                  <a:lnTo>
                    <a:pt x="4678" y="2471"/>
                  </a:lnTo>
                  <a:lnTo>
                    <a:pt x="4666" y="2459"/>
                  </a:lnTo>
                  <a:lnTo>
                    <a:pt x="4654" y="2446"/>
                  </a:lnTo>
                  <a:lnTo>
                    <a:pt x="4644" y="2433"/>
                  </a:lnTo>
                  <a:lnTo>
                    <a:pt x="4633" y="2420"/>
                  </a:lnTo>
                  <a:lnTo>
                    <a:pt x="4623" y="2406"/>
                  </a:lnTo>
                  <a:lnTo>
                    <a:pt x="4614" y="2392"/>
                  </a:lnTo>
                  <a:lnTo>
                    <a:pt x="4605" y="2377"/>
                  </a:lnTo>
                  <a:lnTo>
                    <a:pt x="4597" y="2362"/>
                  </a:lnTo>
                  <a:lnTo>
                    <a:pt x="4589" y="2347"/>
                  </a:lnTo>
                  <a:lnTo>
                    <a:pt x="4582" y="2331"/>
                  </a:lnTo>
                  <a:lnTo>
                    <a:pt x="4575" y="2315"/>
                  </a:lnTo>
                  <a:lnTo>
                    <a:pt x="4570" y="2299"/>
                  </a:lnTo>
                  <a:lnTo>
                    <a:pt x="4564" y="2283"/>
                  </a:lnTo>
                  <a:lnTo>
                    <a:pt x="4560" y="2267"/>
                  </a:lnTo>
                  <a:lnTo>
                    <a:pt x="4555" y="2250"/>
                  </a:lnTo>
                  <a:lnTo>
                    <a:pt x="4552" y="2233"/>
                  </a:lnTo>
                  <a:lnTo>
                    <a:pt x="4549" y="2217"/>
                  </a:lnTo>
                  <a:lnTo>
                    <a:pt x="4547" y="2200"/>
                  </a:lnTo>
                  <a:lnTo>
                    <a:pt x="4545" y="2183"/>
                  </a:lnTo>
                  <a:lnTo>
                    <a:pt x="4544" y="2165"/>
                  </a:lnTo>
                  <a:lnTo>
                    <a:pt x="4544" y="2148"/>
                  </a:lnTo>
                  <a:lnTo>
                    <a:pt x="4544" y="2131"/>
                  </a:lnTo>
                  <a:lnTo>
                    <a:pt x="4545" y="2114"/>
                  </a:lnTo>
                  <a:lnTo>
                    <a:pt x="4547" y="2097"/>
                  </a:lnTo>
                  <a:lnTo>
                    <a:pt x="4549" y="2080"/>
                  </a:lnTo>
                  <a:lnTo>
                    <a:pt x="4552" y="2063"/>
                  </a:lnTo>
                  <a:lnTo>
                    <a:pt x="4555" y="2047"/>
                  </a:lnTo>
                  <a:lnTo>
                    <a:pt x="4560" y="2030"/>
                  </a:lnTo>
                  <a:lnTo>
                    <a:pt x="4564" y="2014"/>
                  </a:lnTo>
                  <a:lnTo>
                    <a:pt x="4570" y="1998"/>
                  </a:lnTo>
                  <a:lnTo>
                    <a:pt x="4575" y="1982"/>
                  </a:lnTo>
                  <a:lnTo>
                    <a:pt x="4582" y="1966"/>
                  </a:lnTo>
                  <a:lnTo>
                    <a:pt x="4589" y="1950"/>
                  </a:lnTo>
                  <a:lnTo>
                    <a:pt x="4597" y="1935"/>
                  </a:lnTo>
                  <a:lnTo>
                    <a:pt x="4605" y="1920"/>
                  </a:lnTo>
                  <a:lnTo>
                    <a:pt x="4614" y="1905"/>
                  </a:lnTo>
                  <a:lnTo>
                    <a:pt x="4623" y="1891"/>
                  </a:lnTo>
                  <a:lnTo>
                    <a:pt x="4633" y="1877"/>
                  </a:lnTo>
                  <a:lnTo>
                    <a:pt x="4644" y="1864"/>
                  </a:lnTo>
                  <a:lnTo>
                    <a:pt x="4654" y="1851"/>
                  </a:lnTo>
                  <a:lnTo>
                    <a:pt x="4666" y="1838"/>
                  </a:lnTo>
                  <a:lnTo>
                    <a:pt x="4678" y="1826"/>
                  </a:lnTo>
                  <a:lnTo>
                    <a:pt x="4690" y="1814"/>
                  </a:lnTo>
                  <a:lnTo>
                    <a:pt x="4703" y="1802"/>
                  </a:lnTo>
                  <a:lnTo>
                    <a:pt x="4716" y="1792"/>
                  </a:lnTo>
                  <a:lnTo>
                    <a:pt x="4729" y="1781"/>
                  </a:lnTo>
                  <a:lnTo>
                    <a:pt x="4743" y="1771"/>
                  </a:lnTo>
                  <a:lnTo>
                    <a:pt x="4757" y="1762"/>
                  </a:lnTo>
                  <a:lnTo>
                    <a:pt x="4772" y="1753"/>
                  </a:lnTo>
                  <a:lnTo>
                    <a:pt x="4787" y="1745"/>
                  </a:lnTo>
                  <a:lnTo>
                    <a:pt x="4802" y="1737"/>
                  </a:lnTo>
                  <a:lnTo>
                    <a:pt x="4818" y="1730"/>
                  </a:lnTo>
                  <a:lnTo>
                    <a:pt x="4833" y="1723"/>
                  </a:lnTo>
                  <a:lnTo>
                    <a:pt x="4849" y="1718"/>
                  </a:lnTo>
                  <a:lnTo>
                    <a:pt x="4866" y="1712"/>
                  </a:lnTo>
                  <a:lnTo>
                    <a:pt x="4882" y="1708"/>
                  </a:lnTo>
                  <a:lnTo>
                    <a:pt x="4898" y="1703"/>
                  </a:lnTo>
                  <a:lnTo>
                    <a:pt x="4915" y="1700"/>
                  </a:lnTo>
                  <a:lnTo>
                    <a:pt x="4932" y="1697"/>
                  </a:lnTo>
                  <a:lnTo>
                    <a:pt x="4949" y="1695"/>
                  </a:lnTo>
                  <a:lnTo>
                    <a:pt x="4966" y="1693"/>
                  </a:lnTo>
                  <a:lnTo>
                    <a:pt x="4983" y="1692"/>
                  </a:lnTo>
                  <a:lnTo>
                    <a:pt x="5000" y="1692"/>
                  </a:lnTo>
                  <a:lnTo>
                    <a:pt x="5017" y="1692"/>
                  </a:lnTo>
                  <a:lnTo>
                    <a:pt x="5034" y="1693"/>
                  </a:lnTo>
                  <a:lnTo>
                    <a:pt x="5051" y="1695"/>
                  </a:lnTo>
                  <a:lnTo>
                    <a:pt x="5068" y="1697"/>
                  </a:lnTo>
                  <a:lnTo>
                    <a:pt x="5085" y="1700"/>
                  </a:lnTo>
                  <a:lnTo>
                    <a:pt x="5102" y="1703"/>
                  </a:lnTo>
                  <a:lnTo>
                    <a:pt x="5118" y="1708"/>
                  </a:lnTo>
                  <a:lnTo>
                    <a:pt x="5134" y="1712"/>
                  </a:lnTo>
                  <a:lnTo>
                    <a:pt x="5151" y="1718"/>
                  </a:lnTo>
                  <a:lnTo>
                    <a:pt x="5167" y="1723"/>
                  </a:lnTo>
                  <a:lnTo>
                    <a:pt x="5182" y="1730"/>
                  </a:lnTo>
                  <a:lnTo>
                    <a:pt x="5198" y="1737"/>
                  </a:lnTo>
                  <a:lnTo>
                    <a:pt x="5213" y="1745"/>
                  </a:lnTo>
                  <a:lnTo>
                    <a:pt x="5228" y="1753"/>
                  </a:lnTo>
                  <a:lnTo>
                    <a:pt x="5243" y="1762"/>
                  </a:lnTo>
                  <a:lnTo>
                    <a:pt x="5257" y="1771"/>
                  </a:lnTo>
                  <a:lnTo>
                    <a:pt x="5271" y="1781"/>
                  </a:lnTo>
                  <a:lnTo>
                    <a:pt x="5284" y="1792"/>
                  </a:lnTo>
                  <a:lnTo>
                    <a:pt x="5297" y="1802"/>
                  </a:lnTo>
                  <a:lnTo>
                    <a:pt x="5310" y="1814"/>
                  </a:lnTo>
                  <a:lnTo>
                    <a:pt x="5322" y="1826"/>
                  </a:lnTo>
                  <a:lnTo>
                    <a:pt x="5334" y="1838"/>
                  </a:lnTo>
                  <a:lnTo>
                    <a:pt x="5346" y="1851"/>
                  </a:lnTo>
                  <a:lnTo>
                    <a:pt x="5356" y="1864"/>
                  </a:lnTo>
                  <a:lnTo>
                    <a:pt x="5367" y="1877"/>
                  </a:lnTo>
                  <a:lnTo>
                    <a:pt x="5377" y="1891"/>
                  </a:lnTo>
                  <a:lnTo>
                    <a:pt x="5386" y="1905"/>
                  </a:lnTo>
                  <a:lnTo>
                    <a:pt x="5395" y="1920"/>
                  </a:lnTo>
                  <a:lnTo>
                    <a:pt x="5403" y="1935"/>
                  </a:lnTo>
                  <a:lnTo>
                    <a:pt x="5411" y="1950"/>
                  </a:lnTo>
                  <a:lnTo>
                    <a:pt x="5418" y="1966"/>
                  </a:lnTo>
                  <a:lnTo>
                    <a:pt x="5425" y="1982"/>
                  </a:lnTo>
                  <a:lnTo>
                    <a:pt x="5430" y="1998"/>
                  </a:lnTo>
                  <a:lnTo>
                    <a:pt x="5436" y="2014"/>
                  </a:lnTo>
                  <a:lnTo>
                    <a:pt x="5440" y="2030"/>
                  </a:lnTo>
                  <a:lnTo>
                    <a:pt x="5445" y="2047"/>
                  </a:lnTo>
                  <a:lnTo>
                    <a:pt x="5448" y="2063"/>
                  </a:lnTo>
                  <a:lnTo>
                    <a:pt x="5451" y="2080"/>
                  </a:lnTo>
                  <a:lnTo>
                    <a:pt x="5453" y="2097"/>
                  </a:lnTo>
                  <a:lnTo>
                    <a:pt x="5455" y="2114"/>
                  </a:lnTo>
                  <a:lnTo>
                    <a:pt x="5456" y="2131"/>
                  </a:lnTo>
                  <a:lnTo>
                    <a:pt x="5456" y="2148"/>
                  </a:ln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49" name="Google Shape;633;p7"/>
            <p:cNvSpPr/>
            <p:nvPr/>
          </p:nvSpPr>
          <p:spPr>
            <a:xfrm>
              <a:off x="4246505" y="1473467"/>
              <a:ext cx="666256" cy="666256"/>
            </a:xfrm>
            <a:custGeom>
              <a:avLst/>
              <a:gdLst/>
              <a:ahLst/>
              <a:cxnLst/>
              <a:rect l="l" t="t" r="r" b="b"/>
              <a:pathLst>
                <a:path w="10000" h="10000" extrusionOk="0">
                  <a:moveTo>
                    <a:pt x="5605" y="2122"/>
                  </a:moveTo>
                  <a:lnTo>
                    <a:pt x="5606" y="2128"/>
                  </a:lnTo>
                  <a:lnTo>
                    <a:pt x="5606" y="2145"/>
                  </a:lnTo>
                  <a:lnTo>
                    <a:pt x="5606" y="2151"/>
                  </a:lnTo>
                  <a:lnTo>
                    <a:pt x="5606" y="2168"/>
                  </a:lnTo>
                  <a:lnTo>
                    <a:pt x="5605" y="2174"/>
                  </a:lnTo>
                  <a:lnTo>
                    <a:pt x="5604" y="2191"/>
                  </a:lnTo>
                  <a:lnTo>
                    <a:pt x="5604" y="2196"/>
                  </a:lnTo>
                  <a:lnTo>
                    <a:pt x="5602" y="2214"/>
                  </a:lnTo>
                  <a:lnTo>
                    <a:pt x="5602" y="2219"/>
                  </a:lnTo>
                  <a:lnTo>
                    <a:pt x="5600" y="2236"/>
                  </a:lnTo>
                  <a:lnTo>
                    <a:pt x="5599" y="2242"/>
                  </a:lnTo>
                  <a:lnTo>
                    <a:pt x="5596" y="2258"/>
                  </a:lnTo>
                  <a:lnTo>
                    <a:pt x="5595" y="2264"/>
                  </a:lnTo>
                  <a:lnTo>
                    <a:pt x="5591" y="2281"/>
                  </a:lnTo>
                  <a:lnTo>
                    <a:pt x="5590" y="2286"/>
                  </a:lnTo>
                  <a:lnTo>
                    <a:pt x="5586" y="2303"/>
                  </a:lnTo>
                  <a:lnTo>
                    <a:pt x="5585" y="2308"/>
                  </a:lnTo>
                  <a:lnTo>
                    <a:pt x="5580" y="2324"/>
                  </a:lnTo>
                  <a:lnTo>
                    <a:pt x="5578" y="2330"/>
                  </a:lnTo>
                  <a:lnTo>
                    <a:pt x="5573" y="2346"/>
                  </a:lnTo>
                  <a:lnTo>
                    <a:pt x="5571" y="2351"/>
                  </a:lnTo>
                  <a:lnTo>
                    <a:pt x="5565" y="2367"/>
                  </a:lnTo>
                  <a:lnTo>
                    <a:pt x="5563" y="2372"/>
                  </a:lnTo>
                  <a:lnTo>
                    <a:pt x="5557" y="2388"/>
                  </a:lnTo>
                  <a:lnTo>
                    <a:pt x="5555" y="2393"/>
                  </a:lnTo>
                  <a:lnTo>
                    <a:pt x="5547" y="2409"/>
                  </a:lnTo>
                  <a:lnTo>
                    <a:pt x="5545" y="2414"/>
                  </a:lnTo>
                  <a:lnTo>
                    <a:pt x="5537" y="2429"/>
                  </a:lnTo>
                  <a:lnTo>
                    <a:pt x="5535" y="2434"/>
                  </a:lnTo>
                  <a:lnTo>
                    <a:pt x="5527" y="2449"/>
                  </a:lnTo>
                  <a:lnTo>
                    <a:pt x="5523" y="2455"/>
                  </a:lnTo>
                  <a:lnTo>
                    <a:pt x="5514" y="2469"/>
                  </a:lnTo>
                  <a:lnTo>
                    <a:pt x="5511" y="2474"/>
                  </a:lnTo>
                  <a:lnTo>
                    <a:pt x="5502" y="2488"/>
                  </a:lnTo>
                  <a:lnTo>
                    <a:pt x="5499" y="2493"/>
                  </a:lnTo>
                  <a:lnTo>
                    <a:pt x="5489" y="2507"/>
                  </a:lnTo>
                  <a:lnTo>
                    <a:pt x="5486" y="2511"/>
                  </a:lnTo>
                  <a:lnTo>
                    <a:pt x="5475" y="2525"/>
                  </a:lnTo>
                  <a:lnTo>
                    <a:pt x="5472" y="2529"/>
                  </a:lnTo>
                  <a:lnTo>
                    <a:pt x="5461" y="2542"/>
                  </a:lnTo>
                  <a:lnTo>
                    <a:pt x="5457" y="2546"/>
                  </a:lnTo>
                  <a:lnTo>
                    <a:pt x="5446" y="2559"/>
                  </a:lnTo>
                  <a:lnTo>
                    <a:pt x="5442" y="2563"/>
                  </a:lnTo>
                  <a:lnTo>
                    <a:pt x="5430" y="2575"/>
                  </a:lnTo>
                  <a:lnTo>
                    <a:pt x="5426" y="2579"/>
                  </a:lnTo>
                  <a:lnTo>
                    <a:pt x="5414" y="2591"/>
                  </a:lnTo>
                  <a:lnTo>
                    <a:pt x="5410" y="2595"/>
                  </a:lnTo>
                  <a:lnTo>
                    <a:pt x="5397" y="2606"/>
                  </a:lnTo>
                  <a:lnTo>
                    <a:pt x="5393" y="2610"/>
                  </a:lnTo>
                  <a:lnTo>
                    <a:pt x="5380" y="2621"/>
                  </a:lnTo>
                  <a:lnTo>
                    <a:pt x="5376" y="2624"/>
                  </a:lnTo>
                  <a:lnTo>
                    <a:pt x="5362" y="2635"/>
                  </a:lnTo>
                  <a:lnTo>
                    <a:pt x="5358" y="2638"/>
                  </a:lnTo>
                  <a:lnTo>
                    <a:pt x="5344" y="2648"/>
                  </a:lnTo>
                  <a:lnTo>
                    <a:pt x="5339" y="2651"/>
                  </a:lnTo>
                  <a:lnTo>
                    <a:pt x="5325" y="2660"/>
                  </a:lnTo>
                  <a:lnTo>
                    <a:pt x="5320" y="2663"/>
                  </a:lnTo>
                  <a:lnTo>
                    <a:pt x="5306" y="2672"/>
                  </a:lnTo>
                  <a:lnTo>
                    <a:pt x="5301" y="2675"/>
                  </a:lnTo>
                  <a:lnTo>
                    <a:pt x="5286" y="2683"/>
                  </a:lnTo>
                  <a:lnTo>
                    <a:pt x="5281" y="2686"/>
                  </a:lnTo>
                  <a:lnTo>
                    <a:pt x="5266" y="2694"/>
                  </a:lnTo>
                  <a:lnTo>
                    <a:pt x="5260" y="2696"/>
                  </a:lnTo>
                  <a:lnTo>
                    <a:pt x="5250" y="2701"/>
                  </a:lnTo>
                  <a:lnTo>
                    <a:pt x="5250" y="2811"/>
                  </a:lnTo>
                  <a:lnTo>
                    <a:pt x="7738" y="2811"/>
                  </a:lnTo>
                  <a:lnTo>
                    <a:pt x="7738" y="2811"/>
                  </a:lnTo>
                  <a:lnTo>
                    <a:pt x="7738" y="2811"/>
                  </a:lnTo>
                  <a:lnTo>
                    <a:pt x="7770" y="2813"/>
                  </a:lnTo>
                  <a:lnTo>
                    <a:pt x="7770" y="2813"/>
                  </a:lnTo>
                  <a:lnTo>
                    <a:pt x="7771" y="2813"/>
                  </a:lnTo>
                  <a:lnTo>
                    <a:pt x="7781" y="2815"/>
                  </a:lnTo>
                  <a:lnTo>
                    <a:pt x="7801" y="2819"/>
                  </a:lnTo>
                  <a:lnTo>
                    <a:pt x="7802" y="2819"/>
                  </a:lnTo>
                  <a:lnTo>
                    <a:pt x="7803" y="2820"/>
                  </a:lnTo>
                  <a:lnTo>
                    <a:pt x="7814" y="2823"/>
                  </a:lnTo>
                  <a:lnTo>
                    <a:pt x="7832" y="2829"/>
                  </a:lnTo>
                  <a:lnTo>
                    <a:pt x="7833" y="2830"/>
                  </a:lnTo>
                  <a:lnTo>
                    <a:pt x="7834" y="2830"/>
                  </a:lnTo>
                  <a:lnTo>
                    <a:pt x="7845" y="2836"/>
                  </a:lnTo>
                  <a:lnTo>
                    <a:pt x="7861" y="2843"/>
                  </a:lnTo>
                  <a:lnTo>
                    <a:pt x="7862" y="2844"/>
                  </a:lnTo>
                  <a:lnTo>
                    <a:pt x="7863" y="2844"/>
                  </a:lnTo>
                  <a:lnTo>
                    <a:pt x="7874" y="2852"/>
                  </a:lnTo>
                  <a:lnTo>
                    <a:pt x="7887" y="2861"/>
                  </a:lnTo>
                  <a:lnTo>
                    <a:pt x="7889" y="2862"/>
                  </a:lnTo>
                  <a:lnTo>
                    <a:pt x="7890" y="2863"/>
                  </a:lnTo>
                  <a:lnTo>
                    <a:pt x="7900" y="2871"/>
                  </a:lnTo>
                  <a:lnTo>
                    <a:pt x="7912" y="2881"/>
                  </a:lnTo>
                  <a:lnTo>
                    <a:pt x="7913" y="2883"/>
                  </a:lnTo>
                  <a:lnTo>
                    <a:pt x="7915" y="2884"/>
                  </a:lnTo>
                  <a:lnTo>
                    <a:pt x="7923" y="2894"/>
                  </a:lnTo>
                  <a:lnTo>
                    <a:pt x="7933" y="2905"/>
                  </a:lnTo>
                  <a:lnTo>
                    <a:pt x="7935" y="2907"/>
                  </a:lnTo>
                  <a:lnTo>
                    <a:pt x="7936" y="2909"/>
                  </a:lnTo>
                  <a:lnTo>
                    <a:pt x="7943" y="2919"/>
                  </a:lnTo>
                  <a:lnTo>
                    <a:pt x="7952" y="2931"/>
                  </a:lnTo>
                  <a:lnTo>
                    <a:pt x="7953" y="2934"/>
                  </a:lnTo>
                  <a:lnTo>
                    <a:pt x="7955" y="2936"/>
                  </a:lnTo>
                  <a:lnTo>
                    <a:pt x="7960" y="2947"/>
                  </a:lnTo>
                  <a:lnTo>
                    <a:pt x="7966" y="2960"/>
                  </a:lnTo>
                  <a:lnTo>
                    <a:pt x="8878" y="5013"/>
                  </a:lnTo>
                  <a:lnTo>
                    <a:pt x="8891" y="5047"/>
                  </a:lnTo>
                  <a:lnTo>
                    <a:pt x="8898" y="5082"/>
                  </a:lnTo>
                  <a:lnTo>
                    <a:pt x="8900" y="5119"/>
                  </a:lnTo>
                  <a:lnTo>
                    <a:pt x="8899" y="5153"/>
                  </a:lnTo>
                  <a:lnTo>
                    <a:pt x="8899" y="5162"/>
                  </a:lnTo>
                  <a:lnTo>
                    <a:pt x="8897" y="5196"/>
                  </a:lnTo>
                  <a:lnTo>
                    <a:pt x="8896" y="5206"/>
                  </a:lnTo>
                  <a:lnTo>
                    <a:pt x="8893" y="5240"/>
                  </a:lnTo>
                  <a:lnTo>
                    <a:pt x="8892" y="5249"/>
                  </a:lnTo>
                  <a:lnTo>
                    <a:pt x="8888" y="5283"/>
                  </a:lnTo>
                  <a:lnTo>
                    <a:pt x="8886" y="5292"/>
                  </a:lnTo>
                  <a:lnTo>
                    <a:pt x="8881" y="5326"/>
                  </a:lnTo>
                  <a:lnTo>
                    <a:pt x="8879" y="5335"/>
                  </a:lnTo>
                  <a:lnTo>
                    <a:pt x="8872" y="5368"/>
                  </a:lnTo>
                  <a:lnTo>
                    <a:pt x="8870" y="5377"/>
                  </a:lnTo>
                  <a:lnTo>
                    <a:pt x="8862" y="5410"/>
                  </a:lnTo>
                  <a:lnTo>
                    <a:pt x="8859" y="5419"/>
                  </a:lnTo>
                  <a:lnTo>
                    <a:pt x="8850" y="5452"/>
                  </a:lnTo>
                  <a:lnTo>
                    <a:pt x="8847" y="5461"/>
                  </a:lnTo>
                  <a:lnTo>
                    <a:pt x="8837" y="5493"/>
                  </a:lnTo>
                  <a:lnTo>
                    <a:pt x="8833" y="5502"/>
                  </a:lnTo>
                  <a:lnTo>
                    <a:pt x="8822" y="5534"/>
                  </a:lnTo>
                  <a:lnTo>
                    <a:pt x="8818" y="5543"/>
                  </a:lnTo>
                  <a:lnTo>
                    <a:pt x="8805" y="5574"/>
                  </a:lnTo>
                  <a:lnTo>
                    <a:pt x="8801" y="5583"/>
                  </a:lnTo>
                  <a:lnTo>
                    <a:pt x="8787" y="5614"/>
                  </a:lnTo>
                  <a:lnTo>
                    <a:pt x="8783" y="5622"/>
                  </a:lnTo>
                  <a:lnTo>
                    <a:pt x="8768" y="5653"/>
                  </a:lnTo>
                  <a:lnTo>
                    <a:pt x="8763" y="5661"/>
                  </a:lnTo>
                  <a:lnTo>
                    <a:pt x="8747" y="5691"/>
                  </a:lnTo>
                  <a:lnTo>
                    <a:pt x="8742" y="5699"/>
                  </a:lnTo>
                  <a:lnTo>
                    <a:pt x="8725" y="5728"/>
                  </a:lnTo>
                  <a:lnTo>
                    <a:pt x="8719" y="5736"/>
                  </a:lnTo>
                  <a:lnTo>
                    <a:pt x="8701" y="5765"/>
                  </a:lnTo>
                  <a:lnTo>
                    <a:pt x="8695" y="5773"/>
                  </a:lnTo>
                  <a:lnTo>
                    <a:pt x="8676" y="5801"/>
                  </a:lnTo>
                  <a:lnTo>
                    <a:pt x="8670" y="5808"/>
                  </a:lnTo>
                  <a:lnTo>
                    <a:pt x="8649" y="5835"/>
                  </a:lnTo>
                  <a:lnTo>
                    <a:pt x="8643" y="5843"/>
                  </a:lnTo>
                  <a:lnTo>
                    <a:pt x="8621" y="5869"/>
                  </a:lnTo>
                  <a:lnTo>
                    <a:pt x="8615" y="5876"/>
                  </a:lnTo>
                  <a:lnTo>
                    <a:pt x="8593" y="5901"/>
                  </a:lnTo>
                  <a:lnTo>
                    <a:pt x="8586" y="5908"/>
                  </a:lnTo>
                  <a:lnTo>
                    <a:pt x="8563" y="5933"/>
                  </a:lnTo>
                  <a:lnTo>
                    <a:pt x="8556" y="5939"/>
                  </a:lnTo>
                  <a:lnTo>
                    <a:pt x="8531" y="5963"/>
                  </a:lnTo>
                  <a:lnTo>
                    <a:pt x="8525" y="5969"/>
                  </a:lnTo>
                  <a:lnTo>
                    <a:pt x="8499" y="5992"/>
                  </a:lnTo>
                  <a:lnTo>
                    <a:pt x="8492" y="5998"/>
                  </a:lnTo>
                  <a:lnTo>
                    <a:pt x="8466" y="6020"/>
                  </a:lnTo>
                  <a:lnTo>
                    <a:pt x="8459" y="6025"/>
                  </a:lnTo>
                  <a:lnTo>
                    <a:pt x="8432" y="6046"/>
                  </a:lnTo>
                  <a:lnTo>
                    <a:pt x="8424" y="6052"/>
                  </a:lnTo>
                  <a:lnTo>
                    <a:pt x="8397" y="6071"/>
                  </a:lnTo>
                  <a:lnTo>
                    <a:pt x="8389" y="6077"/>
                  </a:lnTo>
                  <a:lnTo>
                    <a:pt x="8360" y="6095"/>
                  </a:lnTo>
                  <a:lnTo>
                    <a:pt x="8353" y="6100"/>
                  </a:lnTo>
                  <a:lnTo>
                    <a:pt x="8323" y="6118"/>
                  </a:lnTo>
                  <a:lnTo>
                    <a:pt x="8315" y="6123"/>
                  </a:lnTo>
                  <a:lnTo>
                    <a:pt x="8285" y="6139"/>
                  </a:lnTo>
                  <a:lnTo>
                    <a:pt x="8277" y="6144"/>
                  </a:lnTo>
                  <a:lnTo>
                    <a:pt x="8246" y="6159"/>
                  </a:lnTo>
                  <a:lnTo>
                    <a:pt x="8238" y="6163"/>
                  </a:lnTo>
                  <a:lnTo>
                    <a:pt x="8207" y="6177"/>
                  </a:lnTo>
                  <a:lnTo>
                    <a:pt x="8198" y="6181"/>
                  </a:lnTo>
                  <a:lnTo>
                    <a:pt x="8167" y="6194"/>
                  </a:lnTo>
                  <a:lnTo>
                    <a:pt x="8158" y="6198"/>
                  </a:lnTo>
                  <a:lnTo>
                    <a:pt x="8126" y="6210"/>
                  </a:lnTo>
                  <a:lnTo>
                    <a:pt x="8118" y="6213"/>
                  </a:lnTo>
                  <a:lnTo>
                    <a:pt x="8085" y="6223"/>
                  </a:lnTo>
                  <a:lnTo>
                    <a:pt x="8076" y="6226"/>
                  </a:lnTo>
                  <a:lnTo>
                    <a:pt x="8044" y="6236"/>
                  </a:lnTo>
                  <a:lnTo>
                    <a:pt x="8035" y="6238"/>
                  </a:lnTo>
                  <a:lnTo>
                    <a:pt x="8002" y="6246"/>
                  </a:lnTo>
                  <a:lnTo>
                    <a:pt x="7993" y="6248"/>
                  </a:lnTo>
                  <a:lnTo>
                    <a:pt x="7959" y="6255"/>
                  </a:lnTo>
                  <a:lnTo>
                    <a:pt x="7950" y="6257"/>
                  </a:lnTo>
                  <a:lnTo>
                    <a:pt x="7917" y="6263"/>
                  </a:lnTo>
                  <a:lnTo>
                    <a:pt x="7907" y="6264"/>
                  </a:lnTo>
                  <a:lnTo>
                    <a:pt x="7874" y="6269"/>
                  </a:lnTo>
                  <a:lnTo>
                    <a:pt x="7864" y="6270"/>
                  </a:lnTo>
                  <a:lnTo>
                    <a:pt x="7830" y="6273"/>
                  </a:lnTo>
                  <a:lnTo>
                    <a:pt x="7821" y="6274"/>
                  </a:lnTo>
                  <a:lnTo>
                    <a:pt x="7787" y="6276"/>
                  </a:lnTo>
                  <a:lnTo>
                    <a:pt x="7777" y="6276"/>
                  </a:lnTo>
                  <a:lnTo>
                    <a:pt x="7743" y="6277"/>
                  </a:lnTo>
                  <a:lnTo>
                    <a:pt x="7733" y="6277"/>
                  </a:lnTo>
                  <a:lnTo>
                    <a:pt x="7699" y="6276"/>
                  </a:lnTo>
                  <a:lnTo>
                    <a:pt x="7689" y="6276"/>
                  </a:lnTo>
                  <a:lnTo>
                    <a:pt x="7655" y="6274"/>
                  </a:lnTo>
                  <a:lnTo>
                    <a:pt x="7646" y="6273"/>
                  </a:lnTo>
                  <a:lnTo>
                    <a:pt x="7611" y="6270"/>
                  </a:lnTo>
                  <a:lnTo>
                    <a:pt x="7602" y="6269"/>
                  </a:lnTo>
                  <a:lnTo>
                    <a:pt x="7568" y="6264"/>
                  </a:lnTo>
                  <a:lnTo>
                    <a:pt x="7559" y="6263"/>
                  </a:lnTo>
                  <a:lnTo>
                    <a:pt x="7525" y="6257"/>
                  </a:lnTo>
                  <a:lnTo>
                    <a:pt x="7516" y="6255"/>
                  </a:lnTo>
                  <a:lnTo>
                    <a:pt x="7483" y="6248"/>
                  </a:lnTo>
                  <a:lnTo>
                    <a:pt x="7474" y="6246"/>
                  </a:lnTo>
                  <a:lnTo>
                    <a:pt x="7441" y="6238"/>
                  </a:lnTo>
                  <a:lnTo>
                    <a:pt x="7432" y="6236"/>
                  </a:lnTo>
                  <a:lnTo>
                    <a:pt x="7399" y="6226"/>
                  </a:lnTo>
                  <a:lnTo>
                    <a:pt x="7390" y="6223"/>
                  </a:lnTo>
                  <a:lnTo>
                    <a:pt x="7358" y="6213"/>
                  </a:lnTo>
                  <a:lnTo>
                    <a:pt x="7349" y="6210"/>
                  </a:lnTo>
                  <a:lnTo>
                    <a:pt x="7317" y="6198"/>
                  </a:lnTo>
                  <a:lnTo>
                    <a:pt x="7308" y="6194"/>
                  </a:lnTo>
                  <a:lnTo>
                    <a:pt x="7277" y="6181"/>
                  </a:lnTo>
                  <a:lnTo>
                    <a:pt x="7268" y="6177"/>
                  </a:lnTo>
                  <a:lnTo>
                    <a:pt x="7237" y="6163"/>
                  </a:lnTo>
                  <a:lnTo>
                    <a:pt x="7229" y="6159"/>
                  </a:lnTo>
                  <a:lnTo>
                    <a:pt x="7198" y="6144"/>
                  </a:lnTo>
                  <a:lnTo>
                    <a:pt x="7190" y="6139"/>
                  </a:lnTo>
                  <a:lnTo>
                    <a:pt x="7160" y="6123"/>
                  </a:lnTo>
                  <a:lnTo>
                    <a:pt x="7152" y="6118"/>
                  </a:lnTo>
                  <a:lnTo>
                    <a:pt x="7122" y="6100"/>
                  </a:lnTo>
                  <a:lnTo>
                    <a:pt x="7115" y="6095"/>
                  </a:lnTo>
                  <a:lnTo>
                    <a:pt x="7086" y="6077"/>
                  </a:lnTo>
                  <a:lnTo>
                    <a:pt x="7078" y="6071"/>
                  </a:lnTo>
                  <a:lnTo>
                    <a:pt x="7051" y="6052"/>
                  </a:lnTo>
                  <a:lnTo>
                    <a:pt x="7043" y="6046"/>
                  </a:lnTo>
                  <a:lnTo>
                    <a:pt x="7016" y="6025"/>
                  </a:lnTo>
                  <a:lnTo>
                    <a:pt x="7009" y="6020"/>
                  </a:lnTo>
                  <a:lnTo>
                    <a:pt x="6983" y="5998"/>
                  </a:lnTo>
                  <a:lnTo>
                    <a:pt x="6976" y="5992"/>
                  </a:lnTo>
                  <a:lnTo>
                    <a:pt x="6950" y="5969"/>
                  </a:lnTo>
                  <a:lnTo>
                    <a:pt x="6944" y="5963"/>
                  </a:lnTo>
                  <a:lnTo>
                    <a:pt x="6919" y="5939"/>
                  </a:lnTo>
                  <a:lnTo>
                    <a:pt x="6912" y="5933"/>
                  </a:lnTo>
                  <a:lnTo>
                    <a:pt x="6889" y="5908"/>
                  </a:lnTo>
                  <a:lnTo>
                    <a:pt x="6882" y="5901"/>
                  </a:lnTo>
                  <a:lnTo>
                    <a:pt x="6860" y="5876"/>
                  </a:lnTo>
                  <a:lnTo>
                    <a:pt x="6854" y="5869"/>
                  </a:lnTo>
                  <a:lnTo>
                    <a:pt x="6832" y="5843"/>
                  </a:lnTo>
                  <a:lnTo>
                    <a:pt x="6826" y="5835"/>
                  </a:lnTo>
                  <a:lnTo>
                    <a:pt x="6805" y="5808"/>
                  </a:lnTo>
                  <a:lnTo>
                    <a:pt x="6799" y="5801"/>
                  </a:lnTo>
                  <a:lnTo>
                    <a:pt x="6780" y="5773"/>
                  </a:lnTo>
                  <a:lnTo>
                    <a:pt x="6774" y="5765"/>
                  </a:lnTo>
                  <a:lnTo>
                    <a:pt x="6756" y="5736"/>
                  </a:lnTo>
                  <a:lnTo>
                    <a:pt x="6750" y="5728"/>
                  </a:lnTo>
                  <a:lnTo>
                    <a:pt x="6733" y="5699"/>
                  </a:lnTo>
                  <a:lnTo>
                    <a:pt x="6728" y="5691"/>
                  </a:lnTo>
                  <a:lnTo>
                    <a:pt x="6712" y="5661"/>
                  </a:lnTo>
                  <a:lnTo>
                    <a:pt x="6707" y="5653"/>
                  </a:lnTo>
                  <a:lnTo>
                    <a:pt x="6692" y="5622"/>
                  </a:lnTo>
                  <a:lnTo>
                    <a:pt x="6688" y="5614"/>
                  </a:lnTo>
                  <a:lnTo>
                    <a:pt x="6674" y="5583"/>
                  </a:lnTo>
                  <a:lnTo>
                    <a:pt x="6670" y="5574"/>
                  </a:lnTo>
                  <a:lnTo>
                    <a:pt x="6657" y="5543"/>
                  </a:lnTo>
                  <a:lnTo>
                    <a:pt x="6653" y="5534"/>
                  </a:lnTo>
                  <a:lnTo>
                    <a:pt x="6642" y="5502"/>
                  </a:lnTo>
                  <a:lnTo>
                    <a:pt x="6638" y="5493"/>
                  </a:lnTo>
                  <a:lnTo>
                    <a:pt x="6628" y="5461"/>
                  </a:lnTo>
                  <a:lnTo>
                    <a:pt x="6625" y="5452"/>
                  </a:lnTo>
                  <a:lnTo>
                    <a:pt x="6616" y="5419"/>
                  </a:lnTo>
                  <a:lnTo>
                    <a:pt x="6613" y="5410"/>
                  </a:lnTo>
                  <a:lnTo>
                    <a:pt x="6605" y="5377"/>
                  </a:lnTo>
                  <a:lnTo>
                    <a:pt x="6603" y="5368"/>
                  </a:lnTo>
                  <a:lnTo>
                    <a:pt x="6596" y="5335"/>
                  </a:lnTo>
                  <a:lnTo>
                    <a:pt x="6594" y="5326"/>
                  </a:lnTo>
                  <a:lnTo>
                    <a:pt x="6589" y="5292"/>
                  </a:lnTo>
                  <a:lnTo>
                    <a:pt x="6587" y="5283"/>
                  </a:lnTo>
                  <a:lnTo>
                    <a:pt x="6583" y="5249"/>
                  </a:lnTo>
                  <a:lnTo>
                    <a:pt x="6582" y="5240"/>
                  </a:lnTo>
                  <a:lnTo>
                    <a:pt x="6579" y="5206"/>
                  </a:lnTo>
                  <a:lnTo>
                    <a:pt x="6578" y="5196"/>
                  </a:lnTo>
                  <a:lnTo>
                    <a:pt x="6576" y="5162"/>
                  </a:lnTo>
                  <a:lnTo>
                    <a:pt x="6576" y="5153"/>
                  </a:lnTo>
                  <a:lnTo>
                    <a:pt x="6575" y="5119"/>
                  </a:lnTo>
                  <a:lnTo>
                    <a:pt x="6577" y="5082"/>
                  </a:lnTo>
                  <a:lnTo>
                    <a:pt x="6584" y="5047"/>
                  </a:lnTo>
                  <a:lnTo>
                    <a:pt x="6597" y="5012"/>
                  </a:lnTo>
                  <a:lnTo>
                    <a:pt x="7353" y="3311"/>
                  </a:lnTo>
                  <a:lnTo>
                    <a:pt x="5250" y="3311"/>
                  </a:lnTo>
                  <a:lnTo>
                    <a:pt x="5250" y="7852"/>
                  </a:lnTo>
                  <a:lnTo>
                    <a:pt x="5248" y="7885"/>
                  </a:lnTo>
                  <a:lnTo>
                    <a:pt x="5241" y="7917"/>
                  </a:lnTo>
                  <a:lnTo>
                    <a:pt x="5231" y="7948"/>
                  </a:lnTo>
                  <a:lnTo>
                    <a:pt x="5217" y="7977"/>
                  </a:lnTo>
                  <a:lnTo>
                    <a:pt x="5198" y="8004"/>
                  </a:lnTo>
                  <a:lnTo>
                    <a:pt x="5177" y="8029"/>
                  </a:lnTo>
                  <a:lnTo>
                    <a:pt x="5152" y="8050"/>
                  </a:lnTo>
                  <a:lnTo>
                    <a:pt x="5141" y="8058"/>
                  </a:lnTo>
                  <a:lnTo>
                    <a:pt x="6369" y="8058"/>
                  </a:lnTo>
                  <a:lnTo>
                    <a:pt x="6402" y="8060"/>
                  </a:lnTo>
                  <a:lnTo>
                    <a:pt x="6434" y="8067"/>
                  </a:lnTo>
                  <a:lnTo>
                    <a:pt x="6465" y="8077"/>
                  </a:lnTo>
                  <a:lnTo>
                    <a:pt x="6494" y="8091"/>
                  </a:lnTo>
                  <a:lnTo>
                    <a:pt x="6521" y="8110"/>
                  </a:lnTo>
                  <a:lnTo>
                    <a:pt x="6546" y="8131"/>
                  </a:lnTo>
                  <a:lnTo>
                    <a:pt x="6567" y="8156"/>
                  </a:lnTo>
                  <a:lnTo>
                    <a:pt x="6586" y="8183"/>
                  </a:lnTo>
                  <a:lnTo>
                    <a:pt x="6600" y="8212"/>
                  </a:lnTo>
                  <a:lnTo>
                    <a:pt x="6610" y="8243"/>
                  </a:lnTo>
                  <a:lnTo>
                    <a:pt x="6617" y="8275"/>
                  </a:lnTo>
                  <a:lnTo>
                    <a:pt x="6619" y="8308"/>
                  </a:lnTo>
                  <a:lnTo>
                    <a:pt x="6617" y="8341"/>
                  </a:lnTo>
                  <a:lnTo>
                    <a:pt x="6610" y="8373"/>
                  </a:lnTo>
                  <a:lnTo>
                    <a:pt x="6600" y="8404"/>
                  </a:lnTo>
                  <a:lnTo>
                    <a:pt x="6586" y="8433"/>
                  </a:lnTo>
                  <a:lnTo>
                    <a:pt x="6567" y="8460"/>
                  </a:lnTo>
                  <a:lnTo>
                    <a:pt x="6546" y="8485"/>
                  </a:lnTo>
                  <a:lnTo>
                    <a:pt x="6521" y="8506"/>
                  </a:lnTo>
                  <a:lnTo>
                    <a:pt x="6494" y="8525"/>
                  </a:lnTo>
                  <a:lnTo>
                    <a:pt x="6465" y="8539"/>
                  </a:lnTo>
                  <a:lnTo>
                    <a:pt x="6434" y="8549"/>
                  </a:lnTo>
                  <a:lnTo>
                    <a:pt x="6402" y="8556"/>
                  </a:lnTo>
                  <a:lnTo>
                    <a:pt x="6369" y="8558"/>
                  </a:lnTo>
                  <a:lnTo>
                    <a:pt x="3631" y="8558"/>
                  </a:lnTo>
                  <a:lnTo>
                    <a:pt x="3598" y="8556"/>
                  </a:lnTo>
                  <a:lnTo>
                    <a:pt x="3566" y="8549"/>
                  </a:lnTo>
                  <a:lnTo>
                    <a:pt x="3535" y="8539"/>
                  </a:lnTo>
                  <a:lnTo>
                    <a:pt x="3506" y="8525"/>
                  </a:lnTo>
                  <a:lnTo>
                    <a:pt x="3479" y="8506"/>
                  </a:lnTo>
                  <a:lnTo>
                    <a:pt x="3454" y="8485"/>
                  </a:lnTo>
                  <a:lnTo>
                    <a:pt x="3433" y="8460"/>
                  </a:lnTo>
                  <a:lnTo>
                    <a:pt x="3414" y="8433"/>
                  </a:lnTo>
                  <a:lnTo>
                    <a:pt x="3400" y="8404"/>
                  </a:lnTo>
                  <a:lnTo>
                    <a:pt x="3390" y="8373"/>
                  </a:lnTo>
                  <a:lnTo>
                    <a:pt x="3383" y="8341"/>
                  </a:lnTo>
                  <a:lnTo>
                    <a:pt x="3381" y="8308"/>
                  </a:lnTo>
                  <a:lnTo>
                    <a:pt x="3383" y="8275"/>
                  </a:lnTo>
                  <a:lnTo>
                    <a:pt x="3390" y="8243"/>
                  </a:lnTo>
                  <a:lnTo>
                    <a:pt x="3400" y="8212"/>
                  </a:lnTo>
                  <a:lnTo>
                    <a:pt x="3414" y="8183"/>
                  </a:lnTo>
                  <a:lnTo>
                    <a:pt x="3433" y="8156"/>
                  </a:lnTo>
                  <a:lnTo>
                    <a:pt x="3454" y="8131"/>
                  </a:lnTo>
                  <a:lnTo>
                    <a:pt x="3479" y="8110"/>
                  </a:lnTo>
                  <a:lnTo>
                    <a:pt x="3506" y="8091"/>
                  </a:lnTo>
                  <a:lnTo>
                    <a:pt x="3535" y="8077"/>
                  </a:lnTo>
                  <a:lnTo>
                    <a:pt x="3566" y="8067"/>
                  </a:lnTo>
                  <a:lnTo>
                    <a:pt x="3598" y="8060"/>
                  </a:lnTo>
                  <a:lnTo>
                    <a:pt x="3631" y="8058"/>
                  </a:lnTo>
                  <a:lnTo>
                    <a:pt x="4859" y="8058"/>
                  </a:lnTo>
                  <a:lnTo>
                    <a:pt x="4848" y="8050"/>
                  </a:lnTo>
                  <a:lnTo>
                    <a:pt x="4823" y="8029"/>
                  </a:lnTo>
                  <a:lnTo>
                    <a:pt x="4802" y="8004"/>
                  </a:lnTo>
                  <a:lnTo>
                    <a:pt x="4783" y="7977"/>
                  </a:lnTo>
                  <a:lnTo>
                    <a:pt x="4769" y="7948"/>
                  </a:lnTo>
                  <a:lnTo>
                    <a:pt x="4759" y="7917"/>
                  </a:lnTo>
                  <a:lnTo>
                    <a:pt x="4752" y="7885"/>
                  </a:lnTo>
                  <a:lnTo>
                    <a:pt x="4750" y="7852"/>
                  </a:lnTo>
                  <a:lnTo>
                    <a:pt x="4750" y="3311"/>
                  </a:lnTo>
                  <a:lnTo>
                    <a:pt x="2647" y="3311"/>
                  </a:lnTo>
                  <a:lnTo>
                    <a:pt x="3403" y="5012"/>
                  </a:lnTo>
                  <a:lnTo>
                    <a:pt x="3416" y="5047"/>
                  </a:lnTo>
                  <a:lnTo>
                    <a:pt x="3423" y="5082"/>
                  </a:lnTo>
                  <a:lnTo>
                    <a:pt x="3425" y="5119"/>
                  </a:lnTo>
                  <a:lnTo>
                    <a:pt x="3424" y="5153"/>
                  </a:lnTo>
                  <a:lnTo>
                    <a:pt x="3424" y="5162"/>
                  </a:lnTo>
                  <a:lnTo>
                    <a:pt x="3422" y="5196"/>
                  </a:lnTo>
                  <a:lnTo>
                    <a:pt x="3421" y="5206"/>
                  </a:lnTo>
                  <a:lnTo>
                    <a:pt x="3418" y="5240"/>
                  </a:lnTo>
                  <a:lnTo>
                    <a:pt x="3417" y="5249"/>
                  </a:lnTo>
                  <a:lnTo>
                    <a:pt x="3413" y="5283"/>
                  </a:lnTo>
                  <a:lnTo>
                    <a:pt x="3411" y="5292"/>
                  </a:lnTo>
                  <a:lnTo>
                    <a:pt x="3406" y="5326"/>
                  </a:lnTo>
                  <a:lnTo>
                    <a:pt x="3404" y="5335"/>
                  </a:lnTo>
                  <a:lnTo>
                    <a:pt x="3397" y="5368"/>
                  </a:lnTo>
                  <a:lnTo>
                    <a:pt x="3395" y="5377"/>
                  </a:lnTo>
                  <a:lnTo>
                    <a:pt x="3387" y="5410"/>
                  </a:lnTo>
                  <a:lnTo>
                    <a:pt x="3384" y="5419"/>
                  </a:lnTo>
                  <a:lnTo>
                    <a:pt x="3375" y="5452"/>
                  </a:lnTo>
                  <a:lnTo>
                    <a:pt x="3372" y="5461"/>
                  </a:lnTo>
                  <a:lnTo>
                    <a:pt x="3362" y="5493"/>
                  </a:lnTo>
                  <a:lnTo>
                    <a:pt x="3358" y="5502"/>
                  </a:lnTo>
                  <a:lnTo>
                    <a:pt x="3347" y="5534"/>
                  </a:lnTo>
                  <a:lnTo>
                    <a:pt x="3343" y="5543"/>
                  </a:lnTo>
                  <a:lnTo>
                    <a:pt x="3330" y="5574"/>
                  </a:lnTo>
                  <a:lnTo>
                    <a:pt x="3326" y="5583"/>
                  </a:lnTo>
                  <a:lnTo>
                    <a:pt x="3312" y="5614"/>
                  </a:lnTo>
                  <a:lnTo>
                    <a:pt x="3308" y="5622"/>
                  </a:lnTo>
                  <a:lnTo>
                    <a:pt x="3293" y="5653"/>
                  </a:lnTo>
                  <a:lnTo>
                    <a:pt x="3288" y="5661"/>
                  </a:lnTo>
                  <a:lnTo>
                    <a:pt x="3272" y="5691"/>
                  </a:lnTo>
                  <a:lnTo>
                    <a:pt x="3267" y="5699"/>
                  </a:lnTo>
                  <a:lnTo>
                    <a:pt x="3250" y="5728"/>
                  </a:lnTo>
                  <a:lnTo>
                    <a:pt x="3244" y="5736"/>
                  </a:lnTo>
                  <a:lnTo>
                    <a:pt x="3226" y="5765"/>
                  </a:lnTo>
                  <a:lnTo>
                    <a:pt x="3220" y="5773"/>
                  </a:lnTo>
                  <a:lnTo>
                    <a:pt x="3201" y="5801"/>
                  </a:lnTo>
                  <a:lnTo>
                    <a:pt x="3195" y="5808"/>
                  </a:lnTo>
                  <a:lnTo>
                    <a:pt x="3174" y="5835"/>
                  </a:lnTo>
                  <a:lnTo>
                    <a:pt x="3168" y="5843"/>
                  </a:lnTo>
                  <a:lnTo>
                    <a:pt x="3146" y="5869"/>
                  </a:lnTo>
                  <a:lnTo>
                    <a:pt x="3140" y="5876"/>
                  </a:lnTo>
                  <a:lnTo>
                    <a:pt x="3118" y="5901"/>
                  </a:lnTo>
                  <a:lnTo>
                    <a:pt x="3111" y="5908"/>
                  </a:lnTo>
                  <a:lnTo>
                    <a:pt x="3088" y="5933"/>
                  </a:lnTo>
                  <a:lnTo>
                    <a:pt x="3081" y="5939"/>
                  </a:lnTo>
                  <a:lnTo>
                    <a:pt x="3056" y="5963"/>
                  </a:lnTo>
                  <a:lnTo>
                    <a:pt x="3050" y="5969"/>
                  </a:lnTo>
                  <a:lnTo>
                    <a:pt x="3024" y="5992"/>
                  </a:lnTo>
                  <a:lnTo>
                    <a:pt x="3017" y="5998"/>
                  </a:lnTo>
                  <a:lnTo>
                    <a:pt x="2991" y="6020"/>
                  </a:lnTo>
                  <a:lnTo>
                    <a:pt x="2984" y="6025"/>
                  </a:lnTo>
                  <a:lnTo>
                    <a:pt x="2957" y="6046"/>
                  </a:lnTo>
                  <a:lnTo>
                    <a:pt x="2949" y="6052"/>
                  </a:lnTo>
                  <a:lnTo>
                    <a:pt x="2922" y="6071"/>
                  </a:lnTo>
                  <a:lnTo>
                    <a:pt x="2914" y="6077"/>
                  </a:lnTo>
                  <a:lnTo>
                    <a:pt x="2885" y="6095"/>
                  </a:lnTo>
                  <a:lnTo>
                    <a:pt x="2878" y="6100"/>
                  </a:lnTo>
                  <a:lnTo>
                    <a:pt x="2848" y="6118"/>
                  </a:lnTo>
                  <a:lnTo>
                    <a:pt x="2840" y="6123"/>
                  </a:lnTo>
                  <a:lnTo>
                    <a:pt x="2810" y="6139"/>
                  </a:lnTo>
                  <a:lnTo>
                    <a:pt x="2802" y="6144"/>
                  </a:lnTo>
                  <a:lnTo>
                    <a:pt x="2771" y="6159"/>
                  </a:lnTo>
                  <a:lnTo>
                    <a:pt x="2763" y="6163"/>
                  </a:lnTo>
                  <a:lnTo>
                    <a:pt x="2732" y="6177"/>
                  </a:lnTo>
                  <a:lnTo>
                    <a:pt x="2723" y="6181"/>
                  </a:lnTo>
                  <a:lnTo>
                    <a:pt x="2692" y="6194"/>
                  </a:lnTo>
                  <a:lnTo>
                    <a:pt x="2683" y="6198"/>
                  </a:lnTo>
                  <a:lnTo>
                    <a:pt x="2651" y="6210"/>
                  </a:lnTo>
                  <a:lnTo>
                    <a:pt x="2642" y="6213"/>
                  </a:lnTo>
                  <a:lnTo>
                    <a:pt x="2610" y="6223"/>
                  </a:lnTo>
                  <a:lnTo>
                    <a:pt x="2601" y="6226"/>
                  </a:lnTo>
                  <a:lnTo>
                    <a:pt x="2568" y="6236"/>
                  </a:lnTo>
                  <a:lnTo>
                    <a:pt x="2559" y="6238"/>
                  </a:lnTo>
                  <a:lnTo>
                    <a:pt x="2526" y="6246"/>
                  </a:lnTo>
                  <a:lnTo>
                    <a:pt x="2517" y="6248"/>
                  </a:lnTo>
                  <a:lnTo>
                    <a:pt x="2484" y="6255"/>
                  </a:lnTo>
                  <a:lnTo>
                    <a:pt x="2475" y="6257"/>
                  </a:lnTo>
                  <a:lnTo>
                    <a:pt x="2441" y="6263"/>
                  </a:lnTo>
                  <a:lnTo>
                    <a:pt x="2432" y="6264"/>
                  </a:lnTo>
                  <a:lnTo>
                    <a:pt x="2398" y="6269"/>
                  </a:lnTo>
                  <a:lnTo>
                    <a:pt x="2389" y="6270"/>
                  </a:lnTo>
                  <a:lnTo>
                    <a:pt x="2354" y="6273"/>
                  </a:lnTo>
                  <a:lnTo>
                    <a:pt x="2345" y="6274"/>
                  </a:lnTo>
                  <a:lnTo>
                    <a:pt x="2311" y="6276"/>
                  </a:lnTo>
                  <a:lnTo>
                    <a:pt x="2301" y="6276"/>
                  </a:lnTo>
                  <a:lnTo>
                    <a:pt x="2267" y="6277"/>
                  </a:lnTo>
                  <a:lnTo>
                    <a:pt x="2257" y="6277"/>
                  </a:lnTo>
                  <a:lnTo>
                    <a:pt x="2223" y="6276"/>
                  </a:lnTo>
                  <a:lnTo>
                    <a:pt x="2213" y="6276"/>
                  </a:lnTo>
                  <a:lnTo>
                    <a:pt x="2179" y="6274"/>
                  </a:lnTo>
                  <a:lnTo>
                    <a:pt x="2170" y="6273"/>
                  </a:lnTo>
                  <a:lnTo>
                    <a:pt x="2136" y="6270"/>
                  </a:lnTo>
                  <a:lnTo>
                    <a:pt x="2126" y="6269"/>
                  </a:lnTo>
                  <a:lnTo>
                    <a:pt x="2093" y="6264"/>
                  </a:lnTo>
                  <a:lnTo>
                    <a:pt x="2083" y="6263"/>
                  </a:lnTo>
                  <a:lnTo>
                    <a:pt x="2050" y="6257"/>
                  </a:lnTo>
                  <a:lnTo>
                    <a:pt x="2041" y="6255"/>
                  </a:lnTo>
                  <a:lnTo>
                    <a:pt x="2007" y="6248"/>
                  </a:lnTo>
                  <a:lnTo>
                    <a:pt x="1998" y="6246"/>
                  </a:lnTo>
                  <a:lnTo>
                    <a:pt x="1965" y="6238"/>
                  </a:lnTo>
                  <a:lnTo>
                    <a:pt x="1956" y="6236"/>
                  </a:lnTo>
                  <a:lnTo>
                    <a:pt x="1924" y="6226"/>
                  </a:lnTo>
                  <a:lnTo>
                    <a:pt x="1915" y="6223"/>
                  </a:lnTo>
                  <a:lnTo>
                    <a:pt x="1882" y="6213"/>
                  </a:lnTo>
                  <a:lnTo>
                    <a:pt x="1874" y="6210"/>
                  </a:lnTo>
                  <a:lnTo>
                    <a:pt x="1842" y="6198"/>
                  </a:lnTo>
                  <a:lnTo>
                    <a:pt x="1833" y="6194"/>
                  </a:lnTo>
                  <a:lnTo>
                    <a:pt x="1802" y="6181"/>
                  </a:lnTo>
                  <a:lnTo>
                    <a:pt x="1793" y="6177"/>
                  </a:lnTo>
                  <a:lnTo>
                    <a:pt x="1762" y="6163"/>
                  </a:lnTo>
                  <a:lnTo>
                    <a:pt x="1754" y="6159"/>
                  </a:lnTo>
                  <a:lnTo>
                    <a:pt x="1723" y="6144"/>
                  </a:lnTo>
                  <a:lnTo>
                    <a:pt x="1715" y="6139"/>
                  </a:lnTo>
                  <a:lnTo>
                    <a:pt x="1685" y="6123"/>
                  </a:lnTo>
                  <a:lnTo>
                    <a:pt x="1677" y="6118"/>
                  </a:lnTo>
                  <a:lnTo>
                    <a:pt x="1647" y="6100"/>
                  </a:lnTo>
                  <a:lnTo>
                    <a:pt x="1640" y="6095"/>
                  </a:lnTo>
                  <a:lnTo>
                    <a:pt x="1611" y="6077"/>
                  </a:lnTo>
                  <a:lnTo>
                    <a:pt x="1603" y="6071"/>
                  </a:lnTo>
                  <a:lnTo>
                    <a:pt x="1576" y="6052"/>
                  </a:lnTo>
                  <a:lnTo>
                    <a:pt x="1568" y="6046"/>
                  </a:lnTo>
                  <a:lnTo>
                    <a:pt x="1541" y="6025"/>
                  </a:lnTo>
                  <a:lnTo>
                    <a:pt x="1534" y="6020"/>
                  </a:lnTo>
                  <a:lnTo>
                    <a:pt x="1508" y="5998"/>
                  </a:lnTo>
                  <a:lnTo>
                    <a:pt x="1501" y="5992"/>
                  </a:lnTo>
                  <a:lnTo>
                    <a:pt x="1475" y="5969"/>
                  </a:lnTo>
                  <a:lnTo>
                    <a:pt x="1469" y="5963"/>
                  </a:lnTo>
                  <a:lnTo>
                    <a:pt x="1444" y="5939"/>
                  </a:lnTo>
                  <a:lnTo>
                    <a:pt x="1437" y="5933"/>
                  </a:lnTo>
                  <a:lnTo>
                    <a:pt x="1414" y="5908"/>
                  </a:lnTo>
                  <a:lnTo>
                    <a:pt x="1407" y="5901"/>
                  </a:lnTo>
                  <a:lnTo>
                    <a:pt x="1385" y="5876"/>
                  </a:lnTo>
                  <a:lnTo>
                    <a:pt x="1379" y="5869"/>
                  </a:lnTo>
                  <a:lnTo>
                    <a:pt x="1357" y="5843"/>
                  </a:lnTo>
                  <a:lnTo>
                    <a:pt x="1351" y="5835"/>
                  </a:lnTo>
                  <a:lnTo>
                    <a:pt x="1330" y="5808"/>
                  </a:lnTo>
                  <a:lnTo>
                    <a:pt x="1324" y="5801"/>
                  </a:lnTo>
                  <a:lnTo>
                    <a:pt x="1305" y="5773"/>
                  </a:lnTo>
                  <a:lnTo>
                    <a:pt x="1299" y="5765"/>
                  </a:lnTo>
                  <a:lnTo>
                    <a:pt x="1281" y="5736"/>
                  </a:lnTo>
                  <a:lnTo>
                    <a:pt x="1275" y="5728"/>
                  </a:lnTo>
                  <a:lnTo>
                    <a:pt x="1258" y="5699"/>
                  </a:lnTo>
                  <a:lnTo>
                    <a:pt x="1253" y="5691"/>
                  </a:lnTo>
                  <a:lnTo>
                    <a:pt x="1237" y="5661"/>
                  </a:lnTo>
                  <a:lnTo>
                    <a:pt x="1232" y="5653"/>
                  </a:lnTo>
                  <a:lnTo>
                    <a:pt x="1217" y="5622"/>
                  </a:lnTo>
                  <a:lnTo>
                    <a:pt x="1213" y="5614"/>
                  </a:lnTo>
                  <a:lnTo>
                    <a:pt x="1199" y="5583"/>
                  </a:lnTo>
                  <a:lnTo>
                    <a:pt x="1195" y="5574"/>
                  </a:lnTo>
                  <a:lnTo>
                    <a:pt x="1182" y="5543"/>
                  </a:lnTo>
                  <a:lnTo>
                    <a:pt x="1178" y="5534"/>
                  </a:lnTo>
                  <a:lnTo>
                    <a:pt x="1167" y="5502"/>
                  </a:lnTo>
                  <a:lnTo>
                    <a:pt x="1163" y="5493"/>
                  </a:lnTo>
                  <a:lnTo>
                    <a:pt x="1153" y="5461"/>
                  </a:lnTo>
                  <a:lnTo>
                    <a:pt x="1150" y="5452"/>
                  </a:lnTo>
                  <a:lnTo>
                    <a:pt x="1141" y="5419"/>
                  </a:lnTo>
                  <a:lnTo>
                    <a:pt x="1138" y="5410"/>
                  </a:lnTo>
                  <a:lnTo>
                    <a:pt x="1130" y="5377"/>
                  </a:lnTo>
                  <a:lnTo>
                    <a:pt x="1128" y="5368"/>
                  </a:lnTo>
                  <a:lnTo>
                    <a:pt x="1121" y="5335"/>
                  </a:lnTo>
                  <a:lnTo>
                    <a:pt x="1119" y="5326"/>
                  </a:lnTo>
                  <a:lnTo>
                    <a:pt x="1114" y="5292"/>
                  </a:lnTo>
                  <a:lnTo>
                    <a:pt x="1112" y="5283"/>
                  </a:lnTo>
                  <a:lnTo>
                    <a:pt x="1108" y="5249"/>
                  </a:lnTo>
                  <a:lnTo>
                    <a:pt x="1107" y="5240"/>
                  </a:lnTo>
                  <a:lnTo>
                    <a:pt x="1104" y="5206"/>
                  </a:lnTo>
                  <a:lnTo>
                    <a:pt x="1103" y="5196"/>
                  </a:lnTo>
                  <a:lnTo>
                    <a:pt x="1101" y="5162"/>
                  </a:lnTo>
                  <a:lnTo>
                    <a:pt x="1101" y="5153"/>
                  </a:lnTo>
                  <a:lnTo>
                    <a:pt x="1100" y="5119"/>
                  </a:lnTo>
                  <a:lnTo>
                    <a:pt x="1102" y="5082"/>
                  </a:lnTo>
                  <a:lnTo>
                    <a:pt x="1109" y="5047"/>
                  </a:lnTo>
                  <a:lnTo>
                    <a:pt x="1122" y="5013"/>
                  </a:lnTo>
                  <a:lnTo>
                    <a:pt x="2034" y="2960"/>
                  </a:lnTo>
                  <a:lnTo>
                    <a:pt x="2040" y="2947"/>
                  </a:lnTo>
                  <a:lnTo>
                    <a:pt x="2045" y="2936"/>
                  </a:lnTo>
                  <a:lnTo>
                    <a:pt x="2047" y="2934"/>
                  </a:lnTo>
                  <a:lnTo>
                    <a:pt x="2048" y="2931"/>
                  </a:lnTo>
                  <a:lnTo>
                    <a:pt x="2057" y="2919"/>
                  </a:lnTo>
                  <a:lnTo>
                    <a:pt x="2064" y="2909"/>
                  </a:lnTo>
                  <a:lnTo>
                    <a:pt x="2065" y="2907"/>
                  </a:lnTo>
                  <a:lnTo>
                    <a:pt x="2067" y="2905"/>
                  </a:lnTo>
                  <a:lnTo>
                    <a:pt x="2077" y="2894"/>
                  </a:lnTo>
                  <a:lnTo>
                    <a:pt x="2085" y="2884"/>
                  </a:lnTo>
                  <a:lnTo>
                    <a:pt x="2087" y="2883"/>
                  </a:lnTo>
                  <a:lnTo>
                    <a:pt x="2088" y="2881"/>
                  </a:lnTo>
                  <a:lnTo>
                    <a:pt x="2100" y="2871"/>
                  </a:lnTo>
                  <a:lnTo>
                    <a:pt x="2110" y="2863"/>
                  </a:lnTo>
                  <a:lnTo>
                    <a:pt x="2111" y="2862"/>
                  </a:lnTo>
                  <a:lnTo>
                    <a:pt x="2113" y="2861"/>
                  </a:lnTo>
                  <a:lnTo>
                    <a:pt x="2126" y="2852"/>
                  </a:lnTo>
                  <a:lnTo>
                    <a:pt x="2137" y="2844"/>
                  </a:lnTo>
                  <a:lnTo>
                    <a:pt x="2138" y="2844"/>
                  </a:lnTo>
                  <a:lnTo>
                    <a:pt x="2139" y="2843"/>
                  </a:lnTo>
                  <a:lnTo>
                    <a:pt x="2155" y="2836"/>
                  </a:lnTo>
                  <a:lnTo>
                    <a:pt x="2166" y="2830"/>
                  </a:lnTo>
                  <a:lnTo>
                    <a:pt x="2167" y="2830"/>
                  </a:lnTo>
                  <a:lnTo>
                    <a:pt x="2168" y="2829"/>
                  </a:lnTo>
                  <a:lnTo>
                    <a:pt x="2186" y="2823"/>
                  </a:lnTo>
                  <a:lnTo>
                    <a:pt x="2197" y="2820"/>
                  </a:lnTo>
                  <a:lnTo>
                    <a:pt x="2198" y="2819"/>
                  </a:lnTo>
                  <a:lnTo>
                    <a:pt x="2199" y="2819"/>
                  </a:lnTo>
                  <a:lnTo>
                    <a:pt x="2219" y="2815"/>
                  </a:lnTo>
                  <a:lnTo>
                    <a:pt x="2229" y="2813"/>
                  </a:lnTo>
                  <a:lnTo>
                    <a:pt x="2230" y="2813"/>
                  </a:lnTo>
                  <a:lnTo>
                    <a:pt x="2230" y="2813"/>
                  </a:lnTo>
                  <a:lnTo>
                    <a:pt x="2262" y="2811"/>
                  </a:lnTo>
                  <a:lnTo>
                    <a:pt x="2262" y="2811"/>
                  </a:lnTo>
                  <a:lnTo>
                    <a:pt x="2262" y="2811"/>
                  </a:lnTo>
                  <a:lnTo>
                    <a:pt x="4750" y="2811"/>
                  </a:lnTo>
                  <a:lnTo>
                    <a:pt x="4750" y="2701"/>
                  </a:lnTo>
                  <a:lnTo>
                    <a:pt x="4740" y="2696"/>
                  </a:lnTo>
                  <a:lnTo>
                    <a:pt x="4734" y="2694"/>
                  </a:lnTo>
                  <a:lnTo>
                    <a:pt x="4719" y="2686"/>
                  </a:lnTo>
                  <a:lnTo>
                    <a:pt x="4714" y="2683"/>
                  </a:lnTo>
                  <a:lnTo>
                    <a:pt x="4699" y="2675"/>
                  </a:lnTo>
                  <a:lnTo>
                    <a:pt x="4694" y="2672"/>
                  </a:lnTo>
                  <a:lnTo>
                    <a:pt x="4680" y="2663"/>
                  </a:lnTo>
                  <a:lnTo>
                    <a:pt x="4675" y="2660"/>
                  </a:lnTo>
                  <a:lnTo>
                    <a:pt x="4661" y="2651"/>
                  </a:lnTo>
                  <a:lnTo>
                    <a:pt x="4656" y="2648"/>
                  </a:lnTo>
                  <a:lnTo>
                    <a:pt x="4642" y="2638"/>
                  </a:lnTo>
                  <a:lnTo>
                    <a:pt x="4638" y="2635"/>
                  </a:lnTo>
                  <a:lnTo>
                    <a:pt x="4624" y="2624"/>
                  </a:lnTo>
                  <a:lnTo>
                    <a:pt x="4620" y="2621"/>
                  </a:lnTo>
                  <a:lnTo>
                    <a:pt x="4607" y="2610"/>
                  </a:lnTo>
                  <a:lnTo>
                    <a:pt x="4603" y="2606"/>
                  </a:lnTo>
                  <a:lnTo>
                    <a:pt x="4590" y="2595"/>
                  </a:lnTo>
                  <a:lnTo>
                    <a:pt x="4586" y="2591"/>
                  </a:lnTo>
                  <a:lnTo>
                    <a:pt x="4574" y="2579"/>
                  </a:lnTo>
                  <a:lnTo>
                    <a:pt x="4570" y="2575"/>
                  </a:lnTo>
                  <a:lnTo>
                    <a:pt x="4558" y="2563"/>
                  </a:lnTo>
                  <a:lnTo>
                    <a:pt x="4554" y="2559"/>
                  </a:lnTo>
                  <a:lnTo>
                    <a:pt x="4543" y="2546"/>
                  </a:lnTo>
                  <a:lnTo>
                    <a:pt x="4539" y="2542"/>
                  </a:lnTo>
                  <a:lnTo>
                    <a:pt x="4528" y="2529"/>
                  </a:lnTo>
                  <a:lnTo>
                    <a:pt x="4525" y="2525"/>
                  </a:lnTo>
                  <a:lnTo>
                    <a:pt x="4514" y="2511"/>
                  </a:lnTo>
                  <a:lnTo>
                    <a:pt x="4511" y="2507"/>
                  </a:lnTo>
                  <a:lnTo>
                    <a:pt x="4501" y="2493"/>
                  </a:lnTo>
                  <a:lnTo>
                    <a:pt x="4498" y="2488"/>
                  </a:lnTo>
                  <a:lnTo>
                    <a:pt x="4489" y="2474"/>
                  </a:lnTo>
                  <a:lnTo>
                    <a:pt x="4486" y="2469"/>
                  </a:lnTo>
                  <a:lnTo>
                    <a:pt x="4477" y="2455"/>
                  </a:lnTo>
                  <a:lnTo>
                    <a:pt x="4473" y="2449"/>
                  </a:lnTo>
                  <a:lnTo>
                    <a:pt x="4465" y="2434"/>
                  </a:lnTo>
                  <a:lnTo>
                    <a:pt x="4463" y="2429"/>
                  </a:lnTo>
                  <a:lnTo>
                    <a:pt x="4455" y="2414"/>
                  </a:lnTo>
                  <a:lnTo>
                    <a:pt x="4453" y="2409"/>
                  </a:lnTo>
                  <a:lnTo>
                    <a:pt x="4445" y="2393"/>
                  </a:lnTo>
                  <a:lnTo>
                    <a:pt x="4443" y="2388"/>
                  </a:lnTo>
                  <a:lnTo>
                    <a:pt x="4437" y="2372"/>
                  </a:lnTo>
                  <a:lnTo>
                    <a:pt x="4435" y="2367"/>
                  </a:lnTo>
                  <a:lnTo>
                    <a:pt x="4429" y="2351"/>
                  </a:lnTo>
                  <a:lnTo>
                    <a:pt x="4427" y="2346"/>
                  </a:lnTo>
                  <a:lnTo>
                    <a:pt x="4422" y="2330"/>
                  </a:lnTo>
                  <a:lnTo>
                    <a:pt x="4420" y="2324"/>
                  </a:lnTo>
                  <a:lnTo>
                    <a:pt x="4415" y="2308"/>
                  </a:lnTo>
                  <a:lnTo>
                    <a:pt x="4414" y="2303"/>
                  </a:lnTo>
                  <a:lnTo>
                    <a:pt x="4410" y="2286"/>
                  </a:lnTo>
                  <a:lnTo>
                    <a:pt x="4409" y="2281"/>
                  </a:lnTo>
                  <a:lnTo>
                    <a:pt x="4405" y="2264"/>
                  </a:lnTo>
                  <a:lnTo>
                    <a:pt x="4404" y="2258"/>
                  </a:lnTo>
                  <a:lnTo>
                    <a:pt x="4401" y="2242"/>
                  </a:lnTo>
                  <a:lnTo>
                    <a:pt x="4400" y="2236"/>
                  </a:lnTo>
                  <a:lnTo>
                    <a:pt x="4398" y="2219"/>
                  </a:lnTo>
                  <a:lnTo>
                    <a:pt x="4398" y="2214"/>
                  </a:lnTo>
                  <a:lnTo>
                    <a:pt x="4396" y="2196"/>
                  </a:lnTo>
                  <a:lnTo>
                    <a:pt x="4396" y="2191"/>
                  </a:lnTo>
                  <a:lnTo>
                    <a:pt x="4395" y="2174"/>
                  </a:lnTo>
                  <a:lnTo>
                    <a:pt x="4394" y="2168"/>
                  </a:lnTo>
                  <a:lnTo>
                    <a:pt x="4394" y="2151"/>
                  </a:lnTo>
                  <a:lnTo>
                    <a:pt x="4394" y="2145"/>
                  </a:lnTo>
                  <a:lnTo>
                    <a:pt x="4394" y="2128"/>
                  </a:lnTo>
                  <a:lnTo>
                    <a:pt x="4395" y="2122"/>
                  </a:lnTo>
                  <a:lnTo>
                    <a:pt x="4396" y="2105"/>
                  </a:lnTo>
                  <a:lnTo>
                    <a:pt x="4396" y="2100"/>
                  </a:lnTo>
                  <a:lnTo>
                    <a:pt x="4398" y="2083"/>
                  </a:lnTo>
                  <a:lnTo>
                    <a:pt x="4398" y="2077"/>
                  </a:lnTo>
                  <a:lnTo>
                    <a:pt x="4400" y="2060"/>
                  </a:lnTo>
                  <a:lnTo>
                    <a:pt x="4401" y="2055"/>
                  </a:lnTo>
                  <a:lnTo>
                    <a:pt x="4404" y="2038"/>
                  </a:lnTo>
                  <a:lnTo>
                    <a:pt x="4405" y="2033"/>
                  </a:lnTo>
                  <a:lnTo>
                    <a:pt x="4409" y="2016"/>
                  </a:lnTo>
                  <a:lnTo>
                    <a:pt x="4410" y="2011"/>
                  </a:lnTo>
                  <a:lnTo>
                    <a:pt x="4414" y="1994"/>
                  </a:lnTo>
                  <a:lnTo>
                    <a:pt x="4415" y="1989"/>
                  </a:lnTo>
                  <a:lnTo>
                    <a:pt x="4420" y="1972"/>
                  </a:lnTo>
                  <a:lnTo>
                    <a:pt x="4422" y="1967"/>
                  </a:lnTo>
                  <a:lnTo>
                    <a:pt x="4427" y="1951"/>
                  </a:lnTo>
                  <a:lnTo>
                    <a:pt x="4429" y="1946"/>
                  </a:lnTo>
                  <a:lnTo>
                    <a:pt x="4435" y="1930"/>
                  </a:lnTo>
                  <a:lnTo>
                    <a:pt x="4437" y="1925"/>
                  </a:lnTo>
                  <a:lnTo>
                    <a:pt x="4443" y="1909"/>
                  </a:lnTo>
                  <a:lnTo>
                    <a:pt x="4445" y="1904"/>
                  </a:lnTo>
                  <a:lnTo>
                    <a:pt x="4453" y="1888"/>
                  </a:lnTo>
                  <a:lnTo>
                    <a:pt x="4455" y="1883"/>
                  </a:lnTo>
                  <a:lnTo>
                    <a:pt x="4463" y="1868"/>
                  </a:lnTo>
                  <a:lnTo>
                    <a:pt x="4465" y="1863"/>
                  </a:lnTo>
                  <a:lnTo>
                    <a:pt x="4473" y="1848"/>
                  </a:lnTo>
                  <a:lnTo>
                    <a:pt x="4477" y="1842"/>
                  </a:lnTo>
                  <a:lnTo>
                    <a:pt x="4486" y="1828"/>
                  </a:lnTo>
                  <a:lnTo>
                    <a:pt x="4489" y="1823"/>
                  </a:lnTo>
                  <a:lnTo>
                    <a:pt x="4498" y="1809"/>
                  </a:lnTo>
                  <a:lnTo>
                    <a:pt x="4501" y="1804"/>
                  </a:lnTo>
                  <a:lnTo>
                    <a:pt x="4511" y="1790"/>
                  </a:lnTo>
                  <a:lnTo>
                    <a:pt x="4514" y="1786"/>
                  </a:lnTo>
                  <a:lnTo>
                    <a:pt x="4525" y="1772"/>
                  </a:lnTo>
                  <a:lnTo>
                    <a:pt x="4528" y="1768"/>
                  </a:lnTo>
                  <a:lnTo>
                    <a:pt x="4539" y="1755"/>
                  </a:lnTo>
                  <a:lnTo>
                    <a:pt x="4543" y="1751"/>
                  </a:lnTo>
                  <a:lnTo>
                    <a:pt x="4554" y="1738"/>
                  </a:lnTo>
                  <a:lnTo>
                    <a:pt x="4558" y="1734"/>
                  </a:lnTo>
                  <a:lnTo>
                    <a:pt x="4570" y="1722"/>
                  </a:lnTo>
                  <a:lnTo>
                    <a:pt x="4574" y="1718"/>
                  </a:lnTo>
                  <a:lnTo>
                    <a:pt x="4586" y="1706"/>
                  </a:lnTo>
                  <a:lnTo>
                    <a:pt x="4590" y="1702"/>
                  </a:lnTo>
                  <a:lnTo>
                    <a:pt x="4603" y="1691"/>
                  </a:lnTo>
                  <a:lnTo>
                    <a:pt x="4607" y="1687"/>
                  </a:lnTo>
                  <a:lnTo>
                    <a:pt x="4620" y="1676"/>
                  </a:lnTo>
                  <a:lnTo>
                    <a:pt x="4624" y="1673"/>
                  </a:lnTo>
                  <a:lnTo>
                    <a:pt x="4638" y="1662"/>
                  </a:lnTo>
                  <a:lnTo>
                    <a:pt x="4642" y="1659"/>
                  </a:lnTo>
                  <a:lnTo>
                    <a:pt x="4656" y="1649"/>
                  </a:lnTo>
                  <a:lnTo>
                    <a:pt x="4661" y="1646"/>
                  </a:lnTo>
                  <a:lnTo>
                    <a:pt x="4675" y="1637"/>
                  </a:lnTo>
                  <a:lnTo>
                    <a:pt x="4680" y="1634"/>
                  </a:lnTo>
                  <a:lnTo>
                    <a:pt x="4694" y="1625"/>
                  </a:lnTo>
                  <a:lnTo>
                    <a:pt x="4699" y="1622"/>
                  </a:lnTo>
                  <a:lnTo>
                    <a:pt x="4714" y="1614"/>
                  </a:lnTo>
                  <a:lnTo>
                    <a:pt x="4719" y="1611"/>
                  </a:lnTo>
                  <a:lnTo>
                    <a:pt x="4734" y="1603"/>
                  </a:lnTo>
                  <a:lnTo>
                    <a:pt x="4740" y="1601"/>
                  </a:lnTo>
                  <a:lnTo>
                    <a:pt x="4755" y="1594"/>
                  </a:lnTo>
                  <a:lnTo>
                    <a:pt x="4760" y="1591"/>
                  </a:lnTo>
                  <a:lnTo>
                    <a:pt x="4776" y="1585"/>
                  </a:lnTo>
                  <a:lnTo>
                    <a:pt x="4781" y="1583"/>
                  </a:lnTo>
                  <a:lnTo>
                    <a:pt x="4797" y="1577"/>
                  </a:lnTo>
                  <a:lnTo>
                    <a:pt x="4803" y="1575"/>
                  </a:lnTo>
                  <a:lnTo>
                    <a:pt x="4819" y="1570"/>
                  </a:lnTo>
                  <a:lnTo>
                    <a:pt x="4824" y="1568"/>
                  </a:lnTo>
                  <a:lnTo>
                    <a:pt x="4840" y="1563"/>
                  </a:lnTo>
                  <a:lnTo>
                    <a:pt x="4846" y="1562"/>
                  </a:lnTo>
                  <a:lnTo>
                    <a:pt x="4862" y="1558"/>
                  </a:lnTo>
                  <a:lnTo>
                    <a:pt x="4868" y="1557"/>
                  </a:lnTo>
                  <a:lnTo>
                    <a:pt x="4885" y="1553"/>
                  </a:lnTo>
                  <a:lnTo>
                    <a:pt x="4890" y="1552"/>
                  </a:lnTo>
                  <a:lnTo>
                    <a:pt x="4907" y="1549"/>
                  </a:lnTo>
                  <a:lnTo>
                    <a:pt x="4912" y="1548"/>
                  </a:lnTo>
                  <a:lnTo>
                    <a:pt x="4929" y="1546"/>
                  </a:lnTo>
                  <a:lnTo>
                    <a:pt x="4935" y="1546"/>
                  </a:lnTo>
                  <a:lnTo>
                    <a:pt x="4952" y="1544"/>
                  </a:lnTo>
                  <a:lnTo>
                    <a:pt x="4957" y="1544"/>
                  </a:lnTo>
                  <a:lnTo>
                    <a:pt x="4974" y="1543"/>
                  </a:lnTo>
                  <a:lnTo>
                    <a:pt x="4980" y="1542"/>
                  </a:lnTo>
                  <a:lnTo>
                    <a:pt x="4997" y="1542"/>
                  </a:lnTo>
                  <a:lnTo>
                    <a:pt x="5003" y="1542"/>
                  </a:lnTo>
                  <a:lnTo>
                    <a:pt x="5020" y="1542"/>
                  </a:lnTo>
                  <a:lnTo>
                    <a:pt x="5026" y="1543"/>
                  </a:lnTo>
                  <a:lnTo>
                    <a:pt x="5043" y="1544"/>
                  </a:lnTo>
                  <a:lnTo>
                    <a:pt x="5048" y="1544"/>
                  </a:lnTo>
                  <a:lnTo>
                    <a:pt x="5065" y="1546"/>
                  </a:lnTo>
                  <a:lnTo>
                    <a:pt x="5071" y="1546"/>
                  </a:lnTo>
                  <a:lnTo>
                    <a:pt x="5088" y="1548"/>
                  </a:lnTo>
                  <a:lnTo>
                    <a:pt x="5093" y="1549"/>
                  </a:lnTo>
                  <a:lnTo>
                    <a:pt x="5110" y="1552"/>
                  </a:lnTo>
                  <a:lnTo>
                    <a:pt x="5115" y="1553"/>
                  </a:lnTo>
                  <a:lnTo>
                    <a:pt x="5132" y="1557"/>
                  </a:lnTo>
                  <a:lnTo>
                    <a:pt x="5138" y="1558"/>
                  </a:lnTo>
                  <a:lnTo>
                    <a:pt x="5154" y="1562"/>
                  </a:lnTo>
                  <a:lnTo>
                    <a:pt x="5160" y="1563"/>
                  </a:lnTo>
                  <a:lnTo>
                    <a:pt x="5176" y="1568"/>
                  </a:lnTo>
                  <a:lnTo>
                    <a:pt x="5181" y="1570"/>
                  </a:lnTo>
                  <a:lnTo>
                    <a:pt x="5197" y="1575"/>
                  </a:lnTo>
                  <a:lnTo>
                    <a:pt x="5203" y="1577"/>
                  </a:lnTo>
                  <a:lnTo>
                    <a:pt x="5219" y="1583"/>
                  </a:lnTo>
                  <a:lnTo>
                    <a:pt x="5224" y="1585"/>
                  </a:lnTo>
                  <a:lnTo>
                    <a:pt x="5240" y="1591"/>
                  </a:lnTo>
                  <a:lnTo>
                    <a:pt x="5245" y="1594"/>
                  </a:lnTo>
                  <a:lnTo>
                    <a:pt x="5260" y="1601"/>
                  </a:lnTo>
                  <a:lnTo>
                    <a:pt x="5266" y="1603"/>
                  </a:lnTo>
                  <a:lnTo>
                    <a:pt x="5281" y="1611"/>
                  </a:lnTo>
                  <a:lnTo>
                    <a:pt x="5286" y="1614"/>
                  </a:lnTo>
                  <a:lnTo>
                    <a:pt x="5301" y="1622"/>
                  </a:lnTo>
                  <a:lnTo>
                    <a:pt x="5306" y="1625"/>
                  </a:lnTo>
                  <a:lnTo>
                    <a:pt x="5320" y="1634"/>
                  </a:lnTo>
                  <a:lnTo>
                    <a:pt x="5325" y="1637"/>
                  </a:lnTo>
                  <a:lnTo>
                    <a:pt x="5339" y="1646"/>
                  </a:lnTo>
                  <a:lnTo>
                    <a:pt x="5344" y="1649"/>
                  </a:lnTo>
                  <a:lnTo>
                    <a:pt x="5358" y="1659"/>
                  </a:lnTo>
                  <a:lnTo>
                    <a:pt x="5362" y="1662"/>
                  </a:lnTo>
                  <a:lnTo>
                    <a:pt x="5376" y="1673"/>
                  </a:lnTo>
                  <a:lnTo>
                    <a:pt x="5380" y="1676"/>
                  </a:lnTo>
                  <a:lnTo>
                    <a:pt x="5393" y="1687"/>
                  </a:lnTo>
                  <a:lnTo>
                    <a:pt x="5397" y="1691"/>
                  </a:lnTo>
                  <a:lnTo>
                    <a:pt x="5410" y="1702"/>
                  </a:lnTo>
                  <a:lnTo>
                    <a:pt x="5414" y="1706"/>
                  </a:lnTo>
                  <a:lnTo>
                    <a:pt x="5426" y="1718"/>
                  </a:lnTo>
                  <a:lnTo>
                    <a:pt x="5430" y="1722"/>
                  </a:lnTo>
                  <a:lnTo>
                    <a:pt x="5442" y="1734"/>
                  </a:lnTo>
                  <a:lnTo>
                    <a:pt x="5446" y="1738"/>
                  </a:lnTo>
                  <a:lnTo>
                    <a:pt x="5457" y="1751"/>
                  </a:lnTo>
                  <a:lnTo>
                    <a:pt x="5461" y="1755"/>
                  </a:lnTo>
                  <a:lnTo>
                    <a:pt x="5472" y="1768"/>
                  </a:lnTo>
                  <a:lnTo>
                    <a:pt x="5475" y="1772"/>
                  </a:lnTo>
                  <a:lnTo>
                    <a:pt x="5486" y="1786"/>
                  </a:lnTo>
                  <a:lnTo>
                    <a:pt x="5489" y="1790"/>
                  </a:lnTo>
                  <a:lnTo>
                    <a:pt x="5499" y="1804"/>
                  </a:lnTo>
                  <a:lnTo>
                    <a:pt x="5502" y="1809"/>
                  </a:lnTo>
                  <a:lnTo>
                    <a:pt x="5511" y="1823"/>
                  </a:lnTo>
                  <a:lnTo>
                    <a:pt x="5514" y="1828"/>
                  </a:lnTo>
                  <a:lnTo>
                    <a:pt x="5523" y="1842"/>
                  </a:lnTo>
                  <a:lnTo>
                    <a:pt x="5527" y="1848"/>
                  </a:lnTo>
                  <a:lnTo>
                    <a:pt x="5535" y="1863"/>
                  </a:lnTo>
                  <a:lnTo>
                    <a:pt x="5537" y="1868"/>
                  </a:lnTo>
                  <a:lnTo>
                    <a:pt x="5545" y="1883"/>
                  </a:lnTo>
                  <a:lnTo>
                    <a:pt x="5547" y="1888"/>
                  </a:lnTo>
                  <a:lnTo>
                    <a:pt x="5555" y="1904"/>
                  </a:lnTo>
                  <a:lnTo>
                    <a:pt x="5557" y="1909"/>
                  </a:lnTo>
                  <a:lnTo>
                    <a:pt x="5563" y="1925"/>
                  </a:lnTo>
                  <a:lnTo>
                    <a:pt x="5565" y="1930"/>
                  </a:lnTo>
                  <a:lnTo>
                    <a:pt x="5571" y="1946"/>
                  </a:lnTo>
                  <a:lnTo>
                    <a:pt x="5573" y="1951"/>
                  </a:lnTo>
                  <a:lnTo>
                    <a:pt x="5578" y="1967"/>
                  </a:lnTo>
                  <a:lnTo>
                    <a:pt x="5580" y="1972"/>
                  </a:lnTo>
                  <a:lnTo>
                    <a:pt x="5585" y="1989"/>
                  </a:lnTo>
                  <a:lnTo>
                    <a:pt x="5586" y="1994"/>
                  </a:lnTo>
                  <a:lnTo>
                    <a:pt x="5590" y="2011"/>
                  </a:lnTo>
                  <a:lnTo>
                    <a:pt x="5591" y="2016"/>
                  </a:lnTo>
                  <a:lnTo>
                    <a:pt x="5595" y="2033"/>
                  </a:lnTo>
                  <a:lnTo>
                    <a:pt x="5596" y="2038"/>
                  </a:lnTo>
                  <a:lnTo>
                    <a:pt x="5599" y="2055"/>
                  </a:lnTo>
                  <a:lnTo>
                    <a:pt x="5600" y="2060"/>
                  </a:lnTo>
                  <a:lnTo>
                    <a:pt x="5602" y="2077"/>
                  </a:lnTo>
                  <a:lnTo>
                    <a:pt x="5602" y="2083"/>
                  </a:lnTo>
                  <a:lnTo>
                    <a:pt x="5604" y="2100"/>
                  </a:lnTo>
                  <a:lnTo>
                    <a:pt x="5604" y="2105"/>
                  </a:lnTo>
                  <a:lnTo>
                    <a:pt x="5605" y="2122"/>
                  </a:lnTo>
                  <a:close/>
                  <a:moveTo>
                    <a:pt x="8398" y="5163"/>
                  </a:moveTo>
                  <a:lnTo>
                    <a:pt x="7738" y="3677"/>
                  </a:lnTo>
                  <a:lnTo>
                    <a:pt x="7077" y="5163"/>
                  </a:lnTo>
                  <a:lnTo>
                    <a:pt x="7077" y="5164"/>
                  </a:lnTo>
                  <a:lnTo>
                    <a:pt x="7079" y="5188"/>
                  </a:lnTo>
                  <a:lnTo>
                    <a:pt x="7082" y="5213"/>
                  </a:lnTo>
                  <a:lnTo>
                    <a:pt x="7087" y="5237"/>
                  </a:lnTo>
                  <a:lnTo>
                    <a:pt x="7092" y="5262"/>
                  </a:lnTo>
                  <a:lnTo>
                    <a:pt x="7098" y="5286"/>
                  </a:lnTo>
                  <a:lnTo>
                    <a:pt x="7104" y="5309"/>
                  </a:lnTo>
                  <a:lnTo>
                    <a:pt x="7112" y="5333"/>
                  </a:lnTo>
                  <a:lnTo>
                    <a:pt x="7121" y="5356"/>
                  </a:lnTo>
                  <a:lnTo>
                    <a:pt x="7130" y="5379"/>
                  </a:lnTo>
                  <a:lnTo>
                    <a:pt x="7140" y="5401"/>
                  </a:lnTo>
                  <a:lnTo>
                    <a:pt x="7151" y="5423"/>
                  </a:lnTo>
                  <a:lnTo>
                    <a:pt x="7164" y="5445"/>
                  </a:lnTo>
                  <a:lnTo>
                    <a:pt x="7176" y="5466"/>
                  </a:lnTo>
                  <a:lnTo>
                    <a:pt x="7190" y="5487"/>
                  </a:lnTo>
                  <a:lnTo>
                    <a:pt x="7204" y="5507"/>
                  </a:lnTo>
                  <a:lnTo>
                    <a:pt x="7219" y="5527"/>
                  </a:lnTo>
                  <a:lnTo>
                    <a:pt x="7235" y="5546"/>
                  </a:lnTo>
                  <a:lnTo>
                    <a:pt x="7252" y="5564"/>
                  </a:lnTo>
                  <a:lnTo>
                    <a:pt x="7269" y="5582"/>
                  </a:lnTo>
                  <a:lnTo>
                    <a:pt x="7287" y="5599"/>
                  </a:lnTo>
                  <a:lnTo>
                    <a:pt x="7305" y="5616"/>
                  </a:lnTo>
                  <a:lnTo>
                    <a:pt x="7324" y="5632"/>
                  </a:lnTo>
                  <a:lnTo>
                    <a:pt x="7344" y="5647"/>
                  </a:lnTo>
                  <a:lnTo>
                    <a:pt x="7364" y="5661"/>
                  </a:lnTo>
                  <a:lnTo>
                    <a:pt x="7385" y="5675"/>
                  </a:lnTo>
                  <a:lnTo>
                    <a:pt x="7406" y="5687"/>
                  </a:lnTo>
                  <a:lnTo>
                    <a:pt x="7428" y="5699"/>
                  </a:lnTo>
                  <a:lnTo>
                    <a:pt x="7450" y="5711"/>
                  </a:lnTo>
                  <a:lnTo>
                    <a:pt x="7473" y="5721"/>
                  </a:lnTo>
                  <a:lnTo>
                    <a:pt x="7496" y="5731"/>
                  </a:lnTo>
                  <a:lnTo>
                    <a:pt x="7519" y="5739"/>
                  </a:lnTo>
                  <a:lnTo>
                    <a:pt x="7543" y="5747"/>
                  </a:lnTo>
                  <a:lnTo>
                    <a:pt x="7567" y="5754"/>
                  </a:lnTo>
                  <a:lnTo>
                    <a:pt x="7591" y="5760"/>
                  </a:lnTo>
                  <a:lnTo>
                    <a:pt x="7615" y="5765"/>
                  </a:lnTo>
                  <a:lnTo>
                    <a:pt x="7639" y="5769"/>
                  </a:lnTo>
                  <a:lnTo>
                    <a:pt x="7664" y="5773"/>
                  </a:lnTo>
                  <a:lnTo>
                    <a:pt x="7688" y="5775"/>
                  </a:lnTo>
                  <a:lnTo>
                    <a:pt x="7713" y="5776"/>
                  </a:lnTo>
                  <a:lnTo>
                    <a:pt x="7738" y="5777"/>
                  </a:lnTo>
                  <a:lnTo>
                    <a:pt x="7763" y="5776"/>
                  </a:lnTo>
                  <a:lnTo>
                    <a:pt x="7787" y="5775"/>
                  </a:lnTo>
                  <a:lnTo>
                    <a:pt x="7812" y="5773"/>
                  </a:lnTo>
                  <a:lnTo>
                    <a:pt x="7836" y="5769"/>
                  </a:lnTo>
                  <a:lnTo>
                    <a:pt x="7860" y="5765"/>
                  </a:lnTo>
                  <a:lnTo>
                    <a:pt x="7885" y="5760"/>
                  </a:lnTo>
                  <a:lnTo>
                    <a:pt x="7909" y="5754"/>
                  </a:lnTo>
                  <a:lnTo>
                    <a:pt x="7932" y="5747"/>
                  </a:lnTo>
                  <a:lnTo>
                    <a:pt x="7956" y="5739"/>
                  </a:lnTo>
                  <a:lnTo>
                    <a:pt x="7979" y="5731"/>
                  </a:lnTo>
                  <a:lnTo>
                    <a:pt x="8002" y="5721"/>
                  </a:lnTo>
                  <a:lnTo>
                    <a:pt x="8025" y="5711"/>
                  </a:lnTo>
                  <a:lnTo>
                    <a:pt x="8047" y="5699"/>
                  </a:lnTo>
                  <a:lnTo>
                    <a:pt x="8069" y="5687"/>
                  </a:lnTo>
                  <a:lnTo>
                    <a:pt x="8090" y="5675"/>
                  </a:lnTo>
                  <a:lnTo>
                    <a:pt x="8111" y="5661"/>
                  </a:lnTo>
                  <a:lnTo>
                    <a:pt x="8131" y="5647"/>
                  </a:lnTo>
                  <a:lnTo>
                    <a:pt x="8151" y="5632"/>
                  </a:lnTo>
                  <a:lnTo>
                    <a:pt x="8170" y="5616"/>
                  </a:lnTo>
                  <a:lnTo>
                    <a:pt x="8188" y="5599"/>
                  </a:lnTo>
                  <a:lnTo>
                    <a:pt x="8206" y="5582"/>
                  </a:lnTo>
                  <a:lnTo>
                    <a:pt x="8223" y="5564"/>
                  </a:lnTo>
                  <a:lnTo>
                    <a:pt x="8240" y="5546"/>
                  </a:lnTo>
                  <a:lnTo>
                    <a:pt x="8256" y="5527"/>
                  </a:lnTo>
                  <a:lnTo>
                    <a:pt x="8271" y="5507"/>
                  </a:lnTo>
                  <a:lnTo>
                    <a:pt x="8285" y="5487"/>
                  </a:lnTo>
                  <a:lnTo>
                    <a:pt x="8299" y="5466"/>
                  </a:lnTo>
                  <a:lnTo>
                    <a:pt x="8311" y="5445"/>
                  </a:lnTo>
                  <a:lnTo>
                    <a:pt x="8324" y="5423"/>
                  </a:lnTo>
                  <a:lnTo>
                    <a:pt x="8335" y="5401"/>
                  </a:lnTo>
                  <a:lnTo>
                    <a:pt x="8345" y="5379"/>
                  </a:lnTo>
                  <a:lnTo>
                    <a:pt x="8354" y="5356"/>
                  </a:lnTo>
                  <a:lnTo>
                    <a:pt x="8363" y="5333"/>
                  </a:lnTo>
                  <a:lnTo>
                    <a:pt x="8371" y="5309"/>
                  </a:lnTo>
                  <a:lnTo>
                    <a:pt x="8377" y="5286"/>
                  </a:lnTo>
                  <a:lnTo>
                    <a:pt x="8383" y="5262"/>
                  </a:lnTo>
                  <a:lnTo>
                    <a:pt x="8388" y="5237"/>
                  </a:lnTo>
                  <a:lnTo>
                    <a:pt x="8393" y="5213"/>
                  </a:lnTo>
                  <a:lnTo>
                    <a:pt x="8396" y="5188"/>
                  </a:lnTo>
                  <a:lnTo>
                    <a:pt x="8398" y="5164"/>
                  </a:lnTo>
                  <a:lnTo>
                    <a:pt x="8398" y="5163"/>
                  </a:lnTo>
                  <a:close/>
                  <a:moveTo>
                    <a:pt x="5305" y="2171"/>
                  </a:moveTo>
                  <a:lnTo>
                    <a:pt x="5306" y="2160"/>
                  </a:lnTo>
                  <a:lnTo>
                    <a:pt x="5306" y="2148"/>
                  </a:lnTo>
                  <a:lnTo>
                    <a:pt x="5306" y="2137"/>
                  </a:lnTo>
                  <a:lnTo>
                    <a:pt x="5305" y="2125"/>
                  </a:lnTo>
                  <a:lnTo>
                    <a:pt x="5304" y="2114"/>
                  </a:lnTo>
                  <a:lnTo>
                    <a:pt x="5303" y="2102"/>
                  </a:lnTo>
                  <a:lnTo>
                    <a:pt x="5301" y="2091"/>
                  </a:lnTo>
                  <a:lnTo>
                    <a:pt x="5298" y="2080"/>
                  </a:lnTo>
                  <a:lnTo>
                    <a:pt x="5296" y="2069"/>
                  </a:lnTo>
                  <a:lnTo>
                    <a:pt x="5292" y="2058"/>
                  </a:lnTo>
                  <a:lnTo>
                    <a:pt x="5289" y="2047"/>
                  </a:lnTo>
                  <a:lnTo>
                    <a:pt x="5285" y="2036"/>
                  </a:lnTo>
                  <a:lnTo>
                    <a:pt x="5280" y="2026"/>
                  </a:lnTo>
                  <a:lnTo>
                    <a:pt x="5276" y="2015"/>
                  </a:lnTo>
                  <a:lnTo>
                    <a:pt x="5270" y="2005"/>
                  </a:lnTo>
                  <a:lnTo>
                    <a:pt x="5265" y="1995"/>
                  </a:lnTo>
                  <a:lnTo>
                    <a:pt x="5259" y="1985"/>
                  </a:lnTo>
                  <a:lnTo>
                    <a:pt x="5253" y="1976"/>
                  </a:lnTo>
                  <a:lnTo>
                    <a:pt x="5246" y="1967"/>
                  </a:lnTo>
                  <a:lnTo>
                    <a:pt x="5239" y="1957"/>
                  </a:lnTo>
                  <a:lnTo>
                    <a:pt x="5232" y="1949"/>
                  </a:lnTo>
                  <a:lnTo>
                    <a:pt x="5224" y="1940"/>
                  </a:lnTo>
                  <a:lnTo>
                    <a:pt x="5216" y="1932"/>
                  </a:lnTo>
                  <a:lnTo>
                    <a:pt x="5208" y="1924"/>
                  </a:lnTo>
                  <a:lnTo>
                    <a:pt x="5199" y="1916"/>
                  </a:lnTo>
                  <a:lnTo>
                    <a:pt x="5191" y="1909"/>
                  </a:lnTo>
                  <a:lnTo>
                    <a:pt x="5181" y="1902"/>
                  </a:lnTo>
                  <a:lnTo>
                    <a:pt x="5172" y="1895"/>
                  </a:lnTo>
                  <a:lnTo>
                    <a:pt x="5163" y="1889"/>
                  </a:lnTo>
                  <a:lnTo>
                    <a:pt x="5153" y="1883"/>
                  </a:lnTo>
                  <a:lnTo>
                    <a:pt x="5143" y="1877"/>
                  </a:lnTo>
                  <a:lnTo>
                    <a:pt x="5133" y="1872"/>
                  </a:lnTo>
                  <a:lnTo>
                    <a:pt x="5122" y="1867"/>
                  </a:lnTo>
                  <a:lnTo>
                    <a:pt x="5112" y="1863"/>
                  </a:lnTo>
                  <a:lnTo>
                    <a:pt x="5101" y="1859"/>
                  </a:lnTo>
                  <a:lnTo>
                    <a:pt x="5090" y="1856"/>
                  </a:lnTo>
                  <a:lnTo>
                    <a:pt x="5079" y="1852"/>
                  </a:lnTo>
                  <a:lnTo>
                    <a:pt x="5068" y="1850"/>
                  </a:lnTo>
                  <a:lnTo>
                    <a:pt x="5057" y="1847"/>
                  </a:lnTo>
                  <a:lnTo>
                    <a:pt x="5046" y="1845"/>
                  </a:lnTo>
                  <a:lnTo>
                    <a:pt x="5034" y="1844"/>
                  </a:lnTo>
                  <a:lnTo>
                    <a:pt x="5023" y="1843"/>
                  </a:lnTo>
                  <a:lnTo>
                    <a:pt x="5012" y="1842"/>
                  </a:lnTo>
                  <a:lnTo>
                    <a:pt x="5000" y="1842"/>
                  </a:lnTo>
                  <a:lnTo>
                    <a:pt x="4988" y="1842"/>
                  </a:lnTo>
                  <a:lnTo>
                    <a:pt x="4977" y="1843"/>
                  </a:lnTo>
                  <a:lnTo>
                    <a:pt x="4966" y="1844"/>
                  </a:lnTo>
                  <a:lnTo>
                    <a:pt x="4954" y="1845"/>
                  </a:lnTo>
                  <a:lnTo>
                    <a:pt x="4943" y="1847"/>
                  </a:lnTo>
                  <a:lnTo>
                    <a:pt x="4932" y="1850"/>
                  </a:lnTo>
                  <a:lnTo>
                    <a:pt x="4921" y="1852"/>
                  </a:lnTo>
                  <a:lnTo>
                    <a:pt x="4910" y="1856"/>
                  </a:lnTo>
                  <a:lnTo>
                    <a:pt x="4899" y="1859"/>
                  </a:lnTo>
                  <a:lnTo>
                    <a:pt x="4888" y="1863"/>
                  </a:lnTo>
                  <a:lnTo>
                    <a:pt x="4878" y="1867"/>
                  </a:lnTo>
                  <a:lnTo>
                    <a:pt x="4867" y="1872"/>
                  </a:lnTo>
                  <a:lnTo>
                    <a:pt x="4857" y="1877"/>
                  </a:lnTo>
                  <a:lnTo>
                    <a:pt x="4847" y="1883"/>
                  </a:lnTo>
                  <a:lnTo>
                    <a:pt x="4837" y="1889"/>
                  </a:lnTo>
                  <a:lnTo>
                    <a:pt x="4828" y="1895"/>
                  </a:lnTo>
                  <a:lnTo>
                    <a:pt x="4819" y="1902"/>
                  </a:lnTo>
                  <a:lnTo>
                    <a:pt x="4809" y="1909"/>
                  </a:lnTo>
                  <a:lnTo>
                    <a:pt x="4801" y="1916"/>
                  </a:lnTo>
                  <a:lnTo>
                    <a:pt x="4792" y="1924"/>
                  </a:lnTo>
                  <a:lnTo>
                    <a:pt x="4784" y="1932"/>
                  </a:lnTo>
                  <a:lnTo>
                    <a:pt x="4776" y="1940"/>
                  </a:lnTo>
                  <a:lnTo>
                    <a:pt x="4768" y="1949"/>
                  </a:lnTo>
                  <a:lnTo>
                    <a:pt x="4761" y="1957"/>
                  </a:lnTo>
                  <a:lnTo>
                    <a:pt x="4754" y="1967"/>
                  </a:lnTo>
                  <a:lnTo>
                    <a:pt x="4747" y="1976"/>
                  </a:lnTo>
                  <a:lnTo>
                    <a:pt x="4741" y="1985"/>
                  </a:lnTo>
                  <a:lnTo>
                    <a:pt x="4735" y="1995"/>
                  </a:lnTo>
                  <a:lnTo>
                    <a:pt x="4730" y="2005"/>
                  </a:lnTo>
                  <a:lnTo>
                    <a:pt x="4724" y="2015"/>
                  </a:lnTo>
                  <a:lnTo>
                    <a:pt x="4720" y="2026"/>
                  </a:lnTo>
                  <a:lnTo>
                    <a:pt x="4715" y="2036"/>
                  </a:lnTo>
                  <a:lnTo>
                    <a:pt x="4711" y="2047"/>
                  </a:lnTo>
                  <a:lnTo>
                    <a:pt x="4708" y="2058"/>
                  </a:lnTo>
                  <a:lnTo>
                    <a:pt x="4704" y="2069"/>
                  </a:lnTo>
                  <a:lnTo>
                    <a:pt x="4702" y="2080"/>
                  </a:lnTo>
                  <a:lnTo>
                    <a:pt x="4699" y="2091"/>
                  </a:lnTo>
                  <a:lnTo>
                    <a:pt x="4697" y="2102"/>
                  </a:lnTo>
                  <a:lnTo>
                    <a:pt x="4696" y="2114"/>
                  </a:lnTo>
                  <a:lnTo>
                    <a:pt x="4695" y="2125"/>
                  </a:lnTo>
                  <a:lnTo>
                    <a:pt x="4694" y="2137"/>
                  </a:lnTo>
                  <a:lnTo>
                    <a:pt x="4694" y="2148"/>
                  </a:lnTo>
                  <a:lnTo>
                    <a:pt x="4694" y="2160"/>
                  </a:lnTo>
                  <a:lnTo>
                    <a:pt x="4695" y="2171"/>
                  </a:lnTo>
                  <a:lnTo>
                    <a:pt x="4696" y="2183"/>
                  </a:lnTo>
                  <a:lnTo>
                    <a:pt x="4697" y="2194"/>
                  </a:lnTo>
                  <a:lnTo>
                    <a:pt x="4699" y="2206"/>
                  </a:lnTo>
                  <a:lnTo>
                    <a:pt x="4702" y="2217"/>
                  </a:lnTo>
                  <a:lnTo>
                    <a:pt x="4704" y="2228"/>
                  </a:lnTo>
                  <a:lnTo>
                    <a:pt x="4708" y="2239"/>
                  </a:lnTo>
                  <a:lnTo>
                    <a:pt x="4711" y="2250"/>
                  </a:lnTo>
                  <a:lnTo>
                    <a:pt x="4715" y="2261"/>
                  </a:lnTo>
                  <a:lnTo>
                    <a:pt x="4720" y="2271"/>
                  </a:lnTo>
                  <a:lnTo>
                    <a:pt x="4724" y="2282"/>
                  </a:lnTo>
                  <a:lnTo>
                    <a:pt x="4730" y="2292"/>
                  </a:lnTo>
                  <a:lnTo>
                    <a:pt x="4735" y="2302"/>
                  </a:lnTo>
                  <a:lnTo>
                    <a:pt x="4741" y="2312"/>
                  </a:lnTo>
                  <a:lnTo>
                    <a:pt x="4747" y="2321"/>
                  </a:lnTo>
                  <a:lnTo>
                    <a:pt x="4750" y="2325"/>
                  </a:lnTo>
                  <a:lnTo>
                    <a:pt x="4750" y="2148"/>
                  </a:lnTo>
                  <a:lnTo>
                    <a:pt x="4752" y="2115"/>
                  </a:lnTo>
                  <a:lnTo>
                    <a:pt x="4759" y="2083"/>
                  </a:lnTo>
                  <a:lnTo>
                    <a:pt x="4769" y="2052"/>
                  </a:lnTo>
                  <a:lnTo>
                    <a:pt x="4783" y="2023"/>
                  </a:lnTo>
                  <a:lnTo>
                    <a:pt x="4802" y="1996"/>
                  </a:lnTo>
                  <a:lnTo>
                    <a:pt x="4823" y="1971"/>
                  </a:lnTo>
                  <a:lnTo>
                    <a:pt x="4848" y="1950"/>
                  </a:lnTo>
                  <a:lnTo>
                    <a:pt x="4875" y="1931"/>
                  </a:lnTo>
                  <a:lnTo>
                    <a:pt x="4904" y="1917"/>
                  </a:lnTo>
                  <a:lnTo>
                    <a:pt x="4935" y="1907"/>
                  </a:lnTo>
                  <a:lnTo>
                    <a:pt x="4967" y="1900"/>
                  </a:lnTo>
                  <a:lnTo>
                    <a:pt x="5000" y="1898"/>
                  </a:lnTo>
                  <a:lnTo>
                    <a:pt x="5033" y="1900"/>
                  </a:lnTo>
                  <a:lnTo>
                    <a:pt x="5065" y="1907"/>
                  </a:lnTo>
                  <a:lnTo>
                    <a:pt x="5096" y="1917"/>
                  </a:lnTo>
                  <a:lnTo>
                    <a:pt x="5125" y="1931"/>
                  </a:lnTo>
                  <a:lnTo>
                    <a:pt x="5152" y="1950"/>
                  </a:lnTo>
                  <a:lnTo>
                    <a:pt x="5177" y="1971"/>
                  </a:lnTo>
                  <a:lnTo>
                    <a:pt x="5198" y="1996"/>
                  </a:lnTo>
                  <a:lnTo>
                    <a:pt x="5217" y="2023"/>
                  </a:lnTo>
                  <a:lnTo>
                    <a:pt x="5231" y="2052"/>
                  </a:lnTo>
                  <a:lnTo>
                    <a:pt x="5241" y="2083"/>
                  </a:lnTo>
                  <a:lnTo>
                    <a:pt x="5248" y="2115"/>
                  </a:lnTo>
                  <a:lnTo>
                    <a:pt x="5250" y="2148"/>
                  </a:lnTo>
                  <a:lnTo>
                    <a:pt x="5250" y="2325"/>
                  </a:lnTo>
                  <a:lnTo>
                    <a:pt x="5253" y="2321"/>
                  </a:lnTo>
                  <a:lnTo>
                    <a:pt x="5259" y="2312"/>
                  </a:lnTo>
                  <a:lnTo>
                    <a:pt x="5265" y="2302"/>
                  </a:lnTo>
                  <a:lnTo>
                    <a:pt x="5270" y="2292"/>
                  </a:lnTo>
                  <a:lnTo>
                    <a:pt x="5276" y="2282"/>
                  </a:lnTo>
                  <a:lnTo>
                    <a:pt x="5280" y="2271"/>
                  </a:lnTo>
                  <a:lnTo>
                    <a:pt x="5285" y="2261"/>
                  </a:lnTo>
                  <a:lnTo>
                    <a:pt x="5289" y="2250"/>
                  </a:lnTo>
                  <a:lnTo>
                    <a:pt x="5292" y="2239"/>
                  </a:lnTo>
                  <a:lnTo>
                    <a:pt x="5296" y="2228"/>
                  </a:lnTo>
                  <a:lnTo>
                    <a:pt x="5298" y="2217"/>
                  </a:lnTo>
                  <a:lnTo>
                    <a:pt x="5301" y="2206"/>
                  </a:lnTo>
                  <a:lnTo>
                    <a:pt x="5303" y="2194"/>
                  </a:lnTo>
                  <a:lnTo>
                    <a:pt x="5304" y="2183"/>
                  </a:lnTo>
                  <a:lnTo>
                    <a:pt x="5305" y="2171"/>
                  </a:lnTo>
                  <a:close/>
                  <a:moveTo>
                    <a:pt x="2923" y="5164"/>
                  </a:moveTo>
                  <a:lnTo>
                    <a:pt x="2923" y="5163"/>
                  </a:lnTo>
                  <a:lnTo>
                    <a:pt x="2262" y="3677"/>
                  </a:lnTo>
                  <a:lnTo>
                    <a:pt x="1602" y="5163"/>
                  </a:lnTo>
                  <a:lnTo>
                    <a:pt x="1602" y="5164"/>
                  </a:lnTo>
                  <a:lnTo>
                    <a:pt x="1604" y="5188"/>
                  </a:lnTo>
                  <a:lnTo>
                    <a:pt x="1607" y="5213"/>
                  </a:lnTo>
                  <a:lnTo>
                    <a:pt x="1612" y="5237"/>
                  </a:lnTo>
                  <a:lnTo>
                    <a:pt x="1617" y="5262"/>
                  </a:lnTo>
                  <a:lnTo>
                    <a:pt x="1623" y="5286"/>
                  </a:lnTo>
                  <a:lnTo>
                    <a:pt x="1629" y="5309"/>
                  </a:lnTo>
                  <a:lnTo>
                    <a:pt x="1637" y="5333"/>
                  </a:lnTo>
                  <a:lnTo>
                    <a:pt x="1646" y="5356"/>
                  </a:lnTo>
                  <a:lnTo>
                    <a:pt x="1655" y="5379"/>
                  </a:lnTo>
                  <a:lnTo>
                    <a:pt x="1665" y="5401"/>
                  </a:lnTo>
                  <a:lnTo>
                    <a:pt x="1676" y="5423"/>
                  </a:lnTo>
                  <a:lnTo>
                    <a:pt x="1689" y="5445"/>
                  </a:lnTo>
                  <a:lnTo>
                    <a:pt x="1701" y="5466"/>
                  </a:lnTo>
                  <a:lnTo>
                    <a:pt x="1715" y="5487"/>
                  </a:lnTo>
                  <a:lnTo>
                    <a:pt x="1729" y="5507"/>
                  </a:lnTo>
                  <a:lnTo>
                    <a:pt x="1744" y="5527"/>
                  </a:lnTo>
                  <a:lnTo>
                    <a:pt x="1760" y="5546"/>
                  </a:lnTo>
                  <a:lnTo>
                    <a:pt x="1777" y="5564"/>
                  </a:lnTo>
                  <a:lnTo>
                    <a:pt x="1794" y="5582"/>
                  </a:lnTo>
                  <a:lnTo>
                    <a:pt x="1812" y="5599"/>
                  </a:lnTo>
                  <a:lnTo>
                    <a:pt x="1830" y="5616"/>
                  </a:lnTo>
                  <a:lnTo>
                    <a:pt x="1849" y="5632"/>
                  </a:lnTo>
                  <a:lnTo>
                    <a:pt x="1869" y="5647"/>
                  </a:lnTo>
                  <a:lnTo>
                    <a:pt x="1889" y="5661"/>
                  </a:lnTo>
                  <a:lnTo>
                    <a:pt x="1910" y="5675"/>
                  </a:lnTo>
                  <a:lnTo>
                    <a:pt x="1931" y="5687"/>
                  </a:lnTo>
                  <a:lnTo>
                    <a:pt x="1953" y="5699"/>
                  </a:lnTo>
                  <a:lnTo>
                    <a:pt x="1975" y="5711"/>
                  </a:lnTo>
                  <a:lnTo>
                    <a:pt x="1998" y="5721"/>
                  </a:lnTo>
                  <a:lnTo>
                    <a:pt x="2021" y="5731"/>
                  </a:lnTo>
                  <a:lnTo>
                    <a:pt x="2044" y="5739"/>
                  </a:lnTo>
                  <a:lnTo>
                    <a:pt x="2068" y="5747"/>
                  </a:lnTo>
                  <a:lnTo>
                    <a:pt x="2091" y="5754"/>
                  </a:lnTo>
                  <a:lnTo>
                    <a:pt x="2115" y="5760"/>
                  </a:lnTo>
                  <a:lnTo>
                    <a:pt x="2140" y="5765"/>
                  </a:lnTo>
                  <a:lnTo>
                    <a:pt x="2164" y="5769"/>
                  </a:lnTo>
                  <a:lnTo>
                    <a:pt x="2188" y="5773"/>
                  </a:lnTo>
                  <a:lnTo>
                    <a:pt x="2213" y="5775"/>
                  </a:lnTo>
                  <a:lnTo>
                    <a:pt x="2237" y="5776"/>
                  </a:lnTo>
                  <a:lnTo>
                    <a:pt x="2262" y="5777"/>
                  </a:lnTo>
                  <a:lnTo>
                    <a:pt x="2287" y="5776"/>
                  </a:lnTo>
                  <a:lnTo>
                    <a:pt x="2312" y="5775"/>
                  </a:lnTo>
                  <a:lnTo>
                    <a:pt x="2336" y="5773"/>
                  </a:lnTo>
                  <a:lnTo>
                    <a:pt x="2361" y="5769"/>
                  </a:lnTo>
                  <a:lnTo>
                    <a:pt x="2385" y="5765"/>
                  </a:lnTo>
                  <a:lnTo>
                    <a:pt x="2409" y="5760"/>
                  </a:lnTo>
                  <a:lnTo>
                    <a:pt x="2433" y="5754"/>
                  </a:lnTo>
                  <a:lnTo>
                    <a:pt x="2457" y="5747"/>
                  </a:lnTo>
                  <a:lnTo>
                    <a:pt x="2481" y="5739"/>
                  </a:lnTo>
                  <a:lnTo>
                    <a:pt x="2504" y="5731"/>
                  </a:lnTo>
                  <a:lnTo>
                    <a:pt x="2527" y="5721"/>
                  </a:lnTo>
                  <a:lnTo>
                    <a:pt x="2550" y="5711"/>
                  </a:lnTo>
                  <a:lnTo>
                    <a:pt x="2572" y="5699"/>
                  </a:lnTo>
                  <a:lnTo>
                    <a:pt x="2594" y="5687"/>
                  </a:lnTo>
                  <a:lnTo>
                    <a:pt x="2615" y="5675"/>
                  </a:lnTo>
                  <a:lnTo>
                    <a:pt x="2636" y="5661"/>
                  </a:lnTo>
                  <a:lnTo>
                    <a:pt x="2656" y="5647"/>
                  </a:lnTo>
                  <a:lnTo>
                    <a:pt x="2676" y="5632"/>
                  </a:lnTo>
                  <a:lnTo>
                    <a:pt x="2695" y="5616"/>
                  </a:lnTo>
                  <a:lnTo>
                    <a:pt x="2713" y="5599"/>
                  </a:lnTo>
                  <a:lnTo>
                    <a:pt x="2731" y="5582"/>
                  </a:lnTo>
                  <a:lnTo>
                    <a:pt x="2748" y="5564"/>
                  </a:lnTo>
                  <a:lnTo>
                    <a:pt x="2765" y="5546"/>
                  </a:lnTo>
                  <a:lnTo>
                    <a:pt x="2781" y="5527"/>
                  </a:lnTo>
                  <a:lnTo>
                    <a:pt x="2796" y="5507"/>
                  </a:lnTo>
                  <a:lnTo>
                    <a:pt x="2810" y="5487"/>
                  </a:lnTo>
                  <a:lnTo>
                    <a:pt x="2824" y="5466"/>
                  </a:lnTo>
                  <a:lnTo>
                    <a:pt x="2836" y="5445"/>
                  </a:lnTo>
                  <a:lnTo>
                    <a:pt x="2849" y="5423"/>
                  </a:lnTo>
                  <a:lnTo>
                    <a:pt x="2860" y="5401"/>
                  </a:lnTo>
                  <a:lnTo>
                    <a:pt x="2870" y="5379"/>
                  </a:lnTo>
                  <a:lnTo>
                    <a:pt x="2879" y="5356"/>
                  </a:lnTo>
                  <a:lnTo>
                    <a:pt x="2888" y="5333"/>
                  </a:lnTo>
                  <a:lnTo>
                    <a:pt x="2896" y="5309"/>
                  </a:lnTo>
                  <a:lnTo>
                    <a:pt x="2902" y="5286"/>
                  </a:lnTo>
                  <a:lnTo>
                    <a:pt x="2908" y="5262"/>
                  </a:lnTo>
                  <a:lnTo>
                    <a:pt x="2913" y="5237"/>
                  </a:lnTo>
                  <a:lnTo>
                    <a:pt x="2918" y="5213"/>
                  </a:lnTo>
                  <a:lnTo>
                    <a:pt x="2921" y="5188"/>
                  </a:lnTo>
                  <a:lnTo>
                    <a:pt x="2923" y="5164"/>
                  </a:lnTo>
                  <a:close/>
                </a:path>
              </a:pathLst>
            </a:custGeom>
            <a:solidFill>
              <a:schemeClr val="accent1">
                <a:lumMod val="50000"/>
              </a:scheme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sp>
        <p:nvSpPr>
          <p:cNvPr id="29" name="Text Placeholder 19">
            <a:extLst>
              <a:ext uri="{FF2B5EF4-FFF2-40B4-BE49-F238E27FC236}">
                <a16:creationId xmlns:a16="http://schemas.microsoft.com/office/drawing/2014/main" id="{07F82AF9-FC14-445C-A6ED-FE638BC03C26}"/>
              </a:ext>
            </a:extLst>
          </p:cNvPr>
          <p:cNvSpPr txBox="1">
            <a:spLocks/>
          </p:cNvSpPr>
          <p:nvPr/>
        </p:nvSpPr>
        <p:spPr>
          <a:xfrm>
            <a:off x="295277" y="2925067"/>
            <a:ext cx="3698993" cy="447301"/>
          </a:xfrm>
          <a:prstGeom prst="rect">
            <a:avLst/>
          </a:prstGeom>
          <a:solidFill>
            <a:schemeClr val="accent1"/>
          </a:solidFill>
        </p:spPr>
        <p:txBody>
          <a:bodyPr lIns="0" tIns="0" rIns="0" bIns="0" anchor="ctr">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PH" sz="2000" b="1" dirty="0">
                <a:solidFill>
                  <a:schemeClr val="bg1"/>
                </a:solidFill>
              </a:rPr>
              <a:t>Align</a:t>
            </a:r>
          </a:p>
        </p:txBody>
      </p:sp>
      <p:sp>
        <p:nvSpPr>
          <p:cNvPr id="31" name="Text Placeholder 21">
            <a:extLst>
              <a:ext uri="{FF2B5EF4-FFF2-40B4-BE49-F238E27FC236}">
                <a16:creationId xmlns:a16="http://schemas.microsoft.com/office/drawing/2014/main" id="{E2DC242D-3772-4AC7-9A55-A16050286B90}"/>
              </a:ext>
            </a:extLst>
          </p:cNvPr>
          <p:cNvSpPr txBox="1">
            <a:spLocks/>
          </p:cNvSpPr>
          <p:nvPr/>
        </p:nvSpPr>
        <p:spPr>
          <a:xfrm>
            <a:off x="295276" y="3705751"/>
            <a:ext cx="3698993" cy="2195023"/>
          </a:xfrm>
          <a:prstGeom prst="rect">
            <a:avLst/>
          </a:prstGeom>
        </p:spPr>
        <p:txBody>
          <a:bodyPr lIns="0" tIns="0" rIns="0" bIns="0">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PH" sz="1800" dirty="0"/>
              <a:t>Build a shared, fact-based view of where our operations stand today and why change can't wait any longer.</a:t>
            </a:r>
          </a:p>
          <a:p>
            <a:pPr marL="0" indent="0" algn="ctr">
              <a:buNone/>
            </a:pPr>
            <a:r>
              <a:rPr lang="en-PH" sz="1800" dirty="0"/>
              <a:t>A common baseline before we debate solutions.</a:t>
            </a:r>
          </a:p>
        </p:txBody>
      </p:sp>
      <p:cxnSp>
        <p:nvCxnSpPr>
          <p:cNvPr id="32" name="Straight Connector 31">
            <a:extLst>
              <a:ext uri="{FF2B5EF4-FFF2-40B4-BE49-F238E27FC236}">
                <a16:creationId xmlns:a16="http://schemas.microsoft.com/office/drawing/2014/main" id="{35C686B8-90FF-43FB-BB6A-C64066BBD67E}"/>
              </a:ext>
            </a:extLst>
          </p:cNvPr>
          <p:cNvCxnSpPr>
            <a:cxnSpLocks/>
          </p:cNvCxnSpPr>
          <p:nvPr/>
        </p:nvCxnSpPr>
        <p:spPr>
          <a:xfrm>
            <a:off x="295277" y="3478843"/>
            <a:ext cx="3698993"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7" name="Text Placeholder 19">
            <a:extLst>
              <a:ext uri="{FF2B5EF4-FFF2-40B4-BE49-F238E27FC236}">
                <a16:creationId xmlns:a16="http://schemas.microsoft.com/office/drawing/2014/main" id="{912D1966-39E6-4D89-88E0-14C293308407}"/>
              </a:ext>
            </a:extLst>
          </p:cNvPr>
          <p:cNvSpPr txBox="1">
            <a:spLocks/>
          </p:cNvSpPr>
          <p:nvPr/>
        </p:nvSpPr>
        <p:spPr>
          <a:xfrm>
            <a:off x="4246505" y="2925067"/>
            <a:ext cx="3698993" cy="447301"/>
          </a:xfrm>
          <a:prstGeom prst="rect">
            <a:avLst/>
          </a:prstGeom>
          <a:solidFill>
            <a:schemeClr val="accent1"/>
          </a:solidFill>
        </p:spPr>
        <p:txBody>
          <a:bodyPr lIns="0" tIns="0" rIns="0" bIns="0" anchor="ctr">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PH" sz="2000" b="1" dirty="0">
                <a:solidFill>
                  <a:schemeClr val="bg1"/>
                </a:solidFill>
              </a:rPr>
              <a:t>Decide</a:t>
            </a:r>
          </a:p>
        </p:txBody>
      </p:sp>
      <p:sp>
        <p:nvSpPr>
          <p:cNvPr id="38" name="Text Placeholder 21">
            <a:extLst>
              <a:ext uri="{FF2B5EF4-FFF2-40B4-BE49-F238E27FC236}">
                <a16:creationId xmlns:a16="http://schemas.microsoft.com/office/drawing/2014/main" id="{2D405F7A-4C48-414E-9033-5084D54B0EC3}"/>
              </a:ext>
            </a:extLst>
          </p:cNvPr>
          <p:cNvSpPr txBox="1">
            <a:spLocks/>
          </p:cNvSpPr>
          <p:nvPr/>
        </p:nvSpPr>
        <p:spPr>
          <a:xfrm>
            <a:off x="4246505" y="3705751"/>
            <a:ext cx="3698993" cy="2195023"/>
          </a:xfrm>
          <a:prstGeom prst="rect">
            <a:avLst/>
          </a:prstGeom>
        </p:spPr>
        <p:txBody>
          <a:bodyPr lIns="0" tIns="0" rIns="0" bIns="0">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PH" sz="1800" dirty="0"/>
              <a:t>Agree the handful of initiatives that will move the needle most over the next twenty-four months.</a:t>
            </a:r>
          </a:p>
          <a:p>
            <a:pPr marL="0" indent="0" algn="ctr">
              <a:buNone/>
            </a:pPr>
            <a:r>
              <a:rPr lang="en-PH" sz="1800" dirty="0"/>
              <a:t>Focus beats a long, diluted wish-list.</a:t>
            </a:r>
          </a:p>
        </p:txBody>
      </p:sp>
      <p:cxnSp>
        <p:nvCxnSpPr>
          <p:cNvPr id="39" name="Straight Connector 38">
            <a:extLst>
              <a:ext uri="{FF2B5EF4-FFF2-40B4-BE49-F238E27FC236}">
                <a16:creationId xmlns:a16="http://schemas.microsoft.com/office/drawing/2014/main" id="{C1096F0E-F31F-4A83-AC82-735D76AD893E}"/>
              </a:ext>
            </a:extLst>
          </p:cNvPr>
          <p:cNvCxnSpPr>
            <a:cxnSpLocks/>
          </p:cNvCxnSpPr>
          <p:nvPr/>
        </p:nvCxnSpPr>
        <p:spPr>
          <a:xfrm>
            <a:off x="4246505" y="3478843"/>
            <a:ext cx="3698993"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9" name="Text Placeholder 19">
            <a:extLst>
              <a:ext uri="{FF2B5EF4-FFF2-40B4-BE49-F238E27FC236}">
                <a16:creationId xmlns:a16="http://schemas.microsoft.com/office/drawing/2014/main" id="{F97FC9F8-00A6-4E6A-8AF2-FE97EE634EB6}"/>
              </a:ext>
            </a:extLst>
          </p:cNvPr>
          <p:cNvSpPr txBox="1">
            <a:spLocks/>
          </p:cNvSpPr>
          <p:nvPr/>
        </p:nvSpPr>
        <p:spPr>
          <a:xfrm>
            <a:off x="8197733" y="2925067"/>
            <a:ext cx="3698993" cy="447301"/>
          </a:xfrm>
          <a:prstGeom prst="rect">
            <a:avLst/>
          </a:prstGeom>
          <a:solidFill>
            <a:schemeClr val="accent1"/>
          </a:solidFill>
        </p:spPr>
        <p:txBody>
          <a:bodyPr lIns="0" tIns="0" rIns="0" bIns="0" anchor="ctr">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PH" sz="2000" b="1" dirty="0">
                <a:solidFill>
                  <a:schemeClr val="bg1"/>
                </a:solidFill>
              </a:rPr>
              <a:t>Commit</a:t>
            </a:r>
          </a:p>
        </p:txBody>
      </p:sp>
      <p:sp>
        <p:nvSpPr>
          <p:cNvPr id="20" name="Text Placeholder 21">
            <a:extLst>
              <a:ext uri="{FF2B5EF4-FFF2-40B4-BE49-F238E27FC236}">
                <a16:creationId xmlns:a16="http://schemas.microsoft.com/office/drawing/2014/main" id="{8DF514ED-8CEE-4CF8-A97B-1CA6644FD567}"/>
              </a:ext>
            </a:extLst>
          </p:cNvPr>
          <p:cNvSpPr txBox="1">
            <a:spLocks/>
          </p:cNvSpPr>
          <p:nvPr/>
        </p:nvSpPr>
        <p:spPr>
          <a:xfrm>
            <a:off x="8197733" y="3705751"/>
            <a:ext cx="3698993" cy="2195023"/>
          </a:xfrm>
          <a:prstGeom prst="rect">
            <a:avLst/>
          </a:prstGeom>
        </p:spPr>
        <p:txBody>
          <a:bodyPr lIns="0" tIns="0" rIns="0" bIns="0">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PH" sz="1800" dirty="0"/>
              <a:t>Leave with named owners, a roadmap, and a governance rhythm that holds us all accountable.</a:t>
            </a:r>
          </a:p>
          <a:p>
            <a:pPr marL="0" indent="0" algn="ctr">
              <a:buNone/>
            </a:pPr>
            <a:r>
              <a:rPr lang="en-PH" sz="1800" dirty="0"/>
              <a:t>Decisions today, action on Monday.</a:t>
            </a:r>
          </a:p>
        </p:txBody>
      </p:sp>
      <p:cxnSp>
        <p:nvCxnSpPr>
          <p:cNvPr id="21" name="Straight Connector 20">
            <a:extLst>
              <a:ext uri="{FF2B5EF4-FFF2-40B4-BE49-F238E27FC236}">
                <a16:creationId xmlns:a16="http://schemas.microsoft.com/office/drawing/2014/main" id="{031AE0F2-0682-4E87-AD22-54A88E94EB18}"/>
              </a:ext>
            </a:extLst>
          </p:cNvPr>
          <p:cNvCxnSpPr>
            <a:cxnSpLocks/>
          </p:cNvCxnSpPr>
          <p:nvPr/>
        </p:nvCxnSpPr>
        <p:spPr>
          <a:xfrm>
            <a:off x="8197733" y="3478843"/>
            <a:ext cx="3698993"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66A94D0C-9314-E8C0-E368-AA8ACB9310C8}"/>
              </a:ext>
            </a:extLst>
          </p:cNvPr>
          <p:cNvGrpSpPr/>
          <p:nvPr/>
        </p:nvGrpSpPr>
        <p:grpSpPr>
          <a:xfrm>
            <a:off x="9488521" y="1636028"/>
            <a:ext cx="1117416" cy="1117416"/>
            <a:chOff x="8197733" y="1473467"/>
            <a:chExt cx="666256" cy="666256"/>
          </a:xfrm>
        </p:grpSpPr>
        <p:sp>
          <p:nvSpPr>
            <p:cNvPr id="50" name="Google Shape;588;p7"/>
            <p:cNvSpPr/>
            <p:nvPr/>
          </p:nvSpPr>
          <p:spPr>
            <a:xfrm>
              <a:off x="8197733" y="1473467"/>
              <a:ext cx="666256" cy="666256"/>
            </a:xfrm>
            <a:custGeom>
              <a:avLst/>
              <a:gdLst/>
              <a:ahLst/>
              <a:cxnLst/>
              <a:rect l="l" t="t" r="r" b="b"/>
              <a:pathLst>
                <a:path w="10000" h="10000" extrusionOk="0">
                  <a:moveTo>
                    <a:pt x="5939" y="4268"/>
                  </a:moveTo>
                  <a:lnTo>
                    <a:pt x="7771" y="2414"/>
                  </a:lnTo>
                  <a:lnTo>
                    <a:pt x="8950" y="3572"/>
                  </a:lnTo>
                  <a:lnTo>
                    <a:pt x="7117" y="5425"/>
                  </a:lnTo>
                  <a:lnTo>
                    <a:pt x="5939" y="4268"/>
                  </a:lnTo>
                  <a:close/>
                  <a:moveTo>
                    <a:pt x="1050" y="3874"/>
                  </a:moveTo>
                  <a:lnTo>
                    <a:pt x="2035" y="2742"/>
                  </a:lnTo>
                  <a:lnTo>
                    <a:pt x="3822" y="4294"/>
                  </a:lnTo>
                  <a:lnTo>
                    <a:pt x="2839" y="5425"/>
                  </a:lnTo>
                  <a:lnTo>
                    <a:pt x="1050" y="3874"/>
                  </a:ln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51" name="Google Shape;589;p7"/>
            <p:cNvSpPr/>
            <p:nvPr/>
          </p:nvSpPr>
          <p:spPr>
            <a:xfrm>
              <a:off x="8197733" y="1473467"/>
              <a:ext cx="666256" cy="666256"/>
            </a:xfrm>
            <a:custGeom>
              <a:avLst/>
              <a:gdLst/>
              <a:ahLst/>
              <a:cxnLst/>
              <a:rect l="l" t="t" r="r" b="b"/>
              <a:pathLst>
                <a:path w="10000" h="10000" extrusionOk="0">
                  <a:moveTo>
                    <a:pt x="7894" y="2196"/>
                  </a:moveTo>
                  <a:lnTo>
                    <a:pt x="7921" y="2214"/>
                  </a:lnTo>
                  <a:lnTo>
                    <a:pt x="7946" y="2236"/>
                  </a:lnTo>
                  <a:lnTo>
                    <a:pt x="9125" y="3394"/>
                  </a:lnTo>
                  <a:lnTo>
                    <a:pt x="9147" y="3418"/>
                  </a:lnTo>
                  <a:lnTo>
                    <a:pt x="9165" y="3445"/>
                  </a:lnTo>
                  <a:lnTo>
                    <a:pt x="9180" y="3474"/>
                  </a:lnTo>
                  <a:lnTo>
                    <a:pt x="9191" y="3505"/>
                  </a:lnTo>
                  <a:lnTo>
                    <a:pt x="9198" y="3538"/>
                  </a:lnTo>
                  <a:lnTo>
                    <a:pt x="9200" y="3570"/>
                  </a:lnTo>
                  <a:lnTo>
                    <a:pt x="9198" y="3603"/>
                  </a:lnTo>
                  <a:lnTo>
                    <a:pt x="9192" y="3635"/>
                  </a:lnTo>
                  <a:lnTo>
                    <a:pt x="9182" y="3666"/>
                  </a:lnTo>
                  <a:lnTo>
                    <a:pt x="9167" y="3696"/>
                  </a:lnTo>
                  <a:lnTo>
                    <a:pt x="9149" y="3723"/>
                  </a:lnTo>
                  <a:lnTo>
                    <a:pt x="9128" y="3748"/>
                  </a:lnTo>
                  <a:lnTo>
                    <a:pt x="7773" y="5118"/>
                  </a:lnTo>
                  <a:lnTo>
                    <a:pt x="7767" y="5129"/>
                  </a:lnTo>
                  <a:lnTo>
                    <a:pt x="7749" y="5157"/>
                  </a:lnTo>
                  <a:lnTo>
                    <a:pt x="7728" y="5182"/>
                  </a:lnTo>
                  <a:lnTo>
                    <a:pt x="7704" y="5203"/>
                  </a:lnTo>
                  <a:lnTo>
                    <a:pt x="7677" y="5222"/>
                  </a:lnTo>
                  <a:lnTo>
                    <a:pt x="7662" y="5229"/>
                  </a:lnTo>
                  <a:lnTo>
                    <a:pt x="7295" y="5601"/>
                  </a:lnTo>
                  <a:lnTo>
                    <a:pt x="7270" y="5622"/>
                  </a:lnTo>
                  <a:lnTo>
                    <a:pt x="7243" y="5641"/>
                  </a:lnTo>
                  <a:lnTo>
                    <a:pt x="7214" y="5655"/>
                  </a:lnTo>
                  <a:lnTo>
                    <a:pt x="7183" y="5666"/>
                  </a:lnTo>
                  <a:lnTo>
                    <a:pt x="7151" y="5673"/>
                  </a:lnTo>
                  <a:lnTo>
                    <a:pt x="7119" y="5675"/>
                  </a:lnTo>
                  <a:lnTo>
                    <a:pt x="7086" y="5673"/>
                  </a:lnTo>
                  <a:lnTo>
                    <a:pt x="7054" y="5667"/>
                  </a:lnTo>
                  <a:lnTo>
                    <a:pt x="7037" y="5661"/>
                  </a:lnTo>
                  <a:lnTo>
                    <a:pt x="7016" y="5684"/>
                  </a:lnTo>
                  <a:lnTo>
                    <a:pt x="7015" y="5684"/>
                  </a:lnTo>
                  <a:lnTo>
                    <a:pt x="6989" y="5712"/>
                  </a:lnTo>
                  <a:lnTo>
                    <a:pt x="6988" y="5713"/>
                  </a:lnTo>
                  <a:lnTo>
                    <a:pt x="6965" y="5736"/>
                  </a:lnTo>
                  <a:lnTo>
                    <a:pt x="6964" y="5737"/>
                  </a:lnTo>
                  <a:lnTo>
                    <a:pt x="6944" y="5757"/>
                  </a:lnTo>
                  <a:lnTo>
                    <a:pt x="6942" y="5759"/>
                  </a:lnTo>
                  <a:lnTo>
                    <a:pt x="6924" y="5776"/>
                  </a:lnTo>
                  <a:lnTo>
                    <a:pt x="6922" y="5778"/>
                  </a:lnTo>
                  <a:lnTo>
                    <a:pt x="6905" y="5793"/>
                  </a:lnTo>
                  <a:lnTo>
                    <a:pt x="6902" y="5796"/>
                  </a:lnTo>
                  <a:lnTo>
                    <a:pt x="6887" y="5809"/>
                  </a:lnTo>
                  <a:lnTo>
                    <a:pt x="6883" y="5812"/>
                  </a:lnTo>
                  <a:lnTo>
                    <a:pt x="6869" y="5823"/>
                  </a:lnTo>
                  <a:lnTo>
                    <a:pt x="6864" y="5827"/>
                  </a:lnTo>
                  <a:lnTo>
                    <a:pt x="6851" y="5836"/>
                  </a:lnTo>
                  <a:lnTo>
                    <a:pt x="6844" y="5841"/>
                  </a:lnTo>
                  <a:lnTo>
                    <a:pt x="6832" y="5849"/>
                  </a:lnTo>
                  <a:lnTo>
                    <a:pt x="6823" y="5853"/>
                  </a:lnTo>
                  <a:lnTo>
                    <a:pt x="6811" y="5859"/>
                  </a:lnTo>
                  <a:lnTo>
                    <a:pt x="6801" y="5864"/>
                  </a:lnTo>
                  <a:lnTo>
                    <a:pt x="6790" y="5868"/>
                  </a:lnTo>
                  <a:lnTo>
                    <a:pt x="6779" y="5872"/>
                  </a:lnTo>
                  <a:lnTo>
                    <a:pt x="6768" y="5876"/>
                  </a:lnTo>
                  <a:lnTo>
                    <a:pt x="6758" y="5878"/>
                  </a:lnTo>
                  <a:lnTo>
                    <a:pt x="6746" y="5881"/>
                  </a:lnTo>
                  <a:lnTo>
                    <a:pt x="6738" y="5882"/>
                  </a:lnTo>
                  <a:lnTo>
                    <a:pt x="6727" y="5884"/>
                  </a:lnTo>
                  <a:lnTo>
                    <a:pt x="6722" y="5897"/>
                  </a:lnTo>
                  <a:lnTo>
                    <a:pt x="6718" y="5907"/>
                  </a:lnTo>
                  <a:lnTo>
                    <a:pt x="6704" y="5936"/>
                  </a:lnTo>
                  <a:lnTo>
                    <a:pt x="6700" y="5943"/>
                  </a:lnTo>
                  <a:lnTo>
                    <a:pt x="6682" y="5974"/>
                  </a:lnTo>
                  <a:lnTo>
                    <a:pt x="6679" y="5980"/>
                  </a:lnTo>
                  <a:lnTo>
                    <a:pt x="6658" y="6011"/>
                  </a:lnTo>
                  <a:lnTo>
                    <a:pt x="6655" y="6016"/>
                  </a:lnTo>
                  <a:lnTo>
                    <a:pt x="6631" y="6049"/>
                  </a:lnTo>
                  <a:lnTo>
                    <a:pt x="6628" y="6053"/>
                  </a:lnTo>
                  <a:lnTo>
                    <a:pt x="6601" y="6087"/>
                  </a:lnTo>
                  <a:lnTo>
                    <a:pt x="6598" y="6091"/>
                  </a:lnTo>
                  <a:lnTo>
                    <a:pt x="6569" y="6126"/>
                  </a:lnTo>
                  <a:lnTo>
                    <a:pt x="6566" y="6129"/>
                  </a:lnTo>
                  <a:lnTo>
                    <a:pt x="6534" y="6164"/>
                  </a:lnTo>
                  <a:lnTo>
                    <a:pt x="6531" y="6167"/>
                  </a:lnTo>
                  <a:lnTo>
                    <a:pt x="6496" y="6203"/>
                  </a:lnTo>
                  <a:lnTo>
                    <a:pt x="6494" y="6205"/>
                  </a:lnTo>
                  <a:lnTo>
                    <a:pt x="6457" y="6242"/>
                  </a:lnTo>
                  <a:lnTo>
                    <a:pt x="6455" y="6244"/>
                  </a:lnTo>
                  <a:lnTo>
                    <a:pt x="6416" y="6280"/>
                  </a:lnTo>
                  <a:lnTo>
                    <a:pt x="6413" y="6282"/>
                  </a:lnTo>
                  <a:lnTo>
                    <a:pt x="6372" y="6318"/>
                  </a:lnTo>
                  <a:lnTo>
                    <a:pt x="6370" y="6320"/>
                  </a:lnTo>
                  <a:lnTo>
                    <a:pt x="6327" y="6356"/>
                  </a:lnTo>
                  <a:lnTo>
                    <a:pt x="6327" y="6356"/>
                  </a:lnTo>
                  <a:lnTo>
                    <a:pt x="6314" y="6366"/>
                  </a:lnTo>
                  <a:lnTo>
                    <a:pt x="6305" y="6374"/>
                  </a:lnTo>
                  <a:lnTo>
                    <a:pt x="6304" y="6376"/>
                  </a:lnTo>
                  <a:lnTo>
                    <a:pt x="6304" y="6376"/>
                  </a:lnTo>
                  <a:lnTo>
                    <a:pt x="6303" y="6389"/>
                  </a:lnTo>
                  <a:lnTo>
                    <a:pt x="6302" y="6396"/>
                  </a:lnTo>
                  <a:lnTo>
                    <a:pt x="6298" y="6425"/>
                  </a:lnTo>
                  <a:lnTo>
                    <a:pt x="6295" y="6438"/>
                  </a:lnTo>
                  <a:lnTo>
                    <a:pt x="6288" y="6466"/>
                  </a:lnTo>
                  <a:lnTo>
                    <a:pt x="6284" y="6479"/>
                  </a:lnTo>
                  <a:lnTo>
                    <a:pt x="6274" y="6505"/>
                  </a:lnTo>
                  <a:lnTo>
                    <a:pt x="6269" y="6518"/>
                  </a:lnTo>
                  <a:lnTo>
                    <a:pt x="6256" y="6543"/>
                  </a:lnTo>
                  <a:lnTo>
                    <a:pt x="6250" y="6554"/>
                  </a:lnTo>
                  <a:lnTo>
                    <a:pt x="6235" y="6578"/>
                  </a:lnTo>
                  <a:lnTo>
                    <a:pt x="6227" y="6588"/>
                  </a:lnTo>
                  <a:lnTo>
                    <a:pt x="6210" y="6610"/>
                  </a:lnTo>
                  <a:lnTo>
                    <a:pt x="6201" y="6620"/>
                  </a:lnTo>
                  <a:lnTo>
                    <a:pt x="6181" y="6640"/>
                  </a:lnTo>
                  <a:lnTo>
                    <a:pt x="6173" y="6648"/>
                  </a:lnTo>
                  <a:lnTo>
                    <a:pt x="6151" y="6667"/>
                  </a:lnTo>
                  <a:lnTo>
                    <a:pt x="6141" y="6674"/>
                  </a:lnTo>
                  <a:lnTo>
                    <a:pt x="6117" y="6691"/>
                  </a:lnTo>
                  <a:lnTo>
                    <a:pt x="6107" y="6697"/>
                  </a:lnTo>
                  <a:lnTo>
                    <a:pt x="6081" y="6712"/>
                  </a:lnTo>
                  <a:lnTo>
                    <a:pt x="6071" y="6717"/>
                  </a:lnTo>
                  <a:lnTo>
                    <a:pt x="6044" y="6729"/>
                  </a:lnTo>
                  <a:lnTo>
                    <a:pt x="6033" y="6733"/>
                  </a:lnTo>
                  <a:lnTo>
                    <a:pt x="6004" y="6743"/>
                  </a:lnTo>
                  <a:lnTo>
                    <a:pt x="5993" y="6747"/>
                  </a:lnTo>
                  <a:lnTo>
                    <a:pt x="5968" y="6753"/>
                  </a:lnTo>
                  <a:lnTo>
                    <a:pt x="5961" y="6782"/>
                  </a:lnTo>
                  <a:lnTo>
                    <a:pt x="5958" y="6794"/>
                  </a:lnTo>
                  <a:lnTo>
                    <a:pt x="5948" y="6824"/>
                  </a:lnTo>
                  <a:lnTo>
                    <a:pt x="5943" y="6836"/>
                  </a:lnTo>
                  <a:lnTo>
                    <a:pt x="5930" y="6864"/>
                  </a:lnTo>
                  <a:lnTo>
                    <a:pt x="5923" y="6876"/>
                  </a:lnTo>
                  <a:lnTo>
                    <a:pt x="5908" y="6902"/>
                  </a:lnTo>
                  <a:lnTo>
                    <a:pt x="5900" y="6914"/>
                  </a:lnTo>
                  <a:lnTo>
                    <a:pt x="5882" y="6937"/>
                  </a:lnTo>
                  <a:lnTo>
                    <a:pt x="5873" y="6948"/>
                  </a:lnTo>
                  <a:lnTo>
                    <a:pt x="5852" y="6968"/>
                  </a:lnTo>
                  <a:lnTo>
                    <a:pt x="5841" y="6978"/>
                  </a:lnTo>
                  <a:lnTo>
                    <a:pt x="5819" y="6996"/>
                  </a:lnTo>
                  <a:lnTo>
                    <a:pt x="5807" y="7005"/>
                  </a:lnTo>
                  <a:lnTo>
                    <a:pt x="5782" y="7020"/>
                  </a:lnTo>
                  <a:lnTo>
                    <a:pt x="5770" y="7027"/>
                  </a:lnTo>
                  <a:lnTo>
                    <a:pt x="5743" y="7040"/>
                  </a:lnTo>
                  <a:lnTo>
                    <a:pt x="5731" y="7045"/>
                  </a:lnTo>
                  <a:lnTo>
                    <a:pt x="5702" y="7055"/>
                  </a:lnTo>
                  <a:lnTo>
                    <a:pt x="5690" y="7059"/>
                  </a:lnTo>
                  <a:lnTo>
                    <a:pt x="5659" y="7067"/>
                  </a:lnTo>
                  <a:lnTo>
                    <a:pt x="5647" y="7069"/>
                  </a:lnTo>
                  <a:lnTo>
                    <a:pt x="5614" y="7074"/>
                  </a:lnTo>
                  <a:lnTo>
                    <a:pt x="5603" y="7075"/>
                  </a:lnTo>
                  <a:lnTo>
                    <a:pt x="5580" y="7076"/>
                  </a:lnTo>
                  <a:lnTo>
                    <a:pt x="5575" y="7093"/>
                  </a:lnTo>
                  <a:lnTo>
                    <a:pt x="5569" y="7105"/>
                  </a:lnTo>
                  <a:lnTo>
                    <a:pt x="5554" y="7137"/>
                  </a:lnTo>
                  <a:lnTo>
                    <a:pt x="5547" y="7150"/>
                  </a:lnTo>
                  <a:lnTo>
                    <a:pt x="5529" y="7179"/>
                  </a:lnTo>
                  <a:lnTo>
                    <a:pt x="5521" y="7191"/>
                  </a:lnTo>
                  <a:lnTo>
                    <a:pt x="5500" y="7218"/>
                  </a:lnTo>
                  <a:lnTo>
                    <a:pt x="5490" y="7228"/>
                  </a:lnTo>
                  <a:lnTo>
                    <a:pt x="5466" y="7252"/>
                  </a:lnTo>
                  <a:lnTo>
                    <a:pt x="5455" y="7262"/>
                  </a:lnTo>
                  <a:lnTo>
                    <a:pt x="5429" y="7282"/>
                  </a:lnTo>
                  <a:lnTo>
                    <a:pt x="5417" y="7291"/>
                  </a:lnTo>
                  <a:lnTo>
                    <a:pt x="5389" y="7308"/>
                  </a:lnTo>
                  <a:lnTo>
                    <a:pt x="5376" y="7315"/>
                  </a:lnTo>
                  <a:lnTo>
                    <a:pt x="5345" y="7329"/>
                  </a:lnTo>
                  <a:lnTo>
                    <a:pt x="5332" y="7334"/>
                  </a:lnTo>
                  <a:lnTo>
                    <a:pt x="5300" y="7345"/>
                  </a:lnTo>
                  <a:lnTo>
                    <a:pt x="5286" y="7348"/>
                  </a:lnTo>
                  <a:lnTo>
                    <a:pt x="5252" y="7355"/>
                  </a:lnTo>
                  <a:lnTo>
                    <a:pt x="5238" y="7357"/>
                  </a:lnTo>
                  <a:lnTo>
                    <a:pt x="5203" y="7360"/>
                  </a:lnTo>
                  <a:lnTo>
                    <a:pt x="5196" y="7360"/>
                  </a:lnTo>
                  <a:lnTo>
                    <a:pt x="5194" y="7368"/>
                  </a:lnTo>
                  <a:lnTo>
                    <a:pt x="5187" y="7386"/>
                  </a:lnTo>
                  <a:lnTo>
                    <a:pt x="5167" y="7427"/>
                  </a:lnTo>
                  <a:lnTo>
                    <a:pt x="5158" y="7444"/>
                  </a:lnTo>
                  <a:lnTo>
                    <a:pt x="5133" y="7480"/>
                  </a:lnTo>
                  <a:lnTo>
                    <a:pt x="5121" y="7495"/>
                  </a:lnTo>
                  <a:lnTo>
                    <a:pt x="5092" y="7526"/>
                  </a:lnTo>
                  <a:lnTo>
                    <a:pt x="5077" y="7539"/>
                  </a:lnTo>
                  <a:lnTo>
                    <a:pt x="5044" y="7565"/>
                  </a:lnTo>
                  <a:lnTo>
                    <a:pt x="5028" y="7575"/>
                  </a:lnTo>
                  <a:lnTo>
                    <a:pt x="4992" y="7595"/>
                  </a:lnTo>
                  <a:lnTo>
                    <a:pt x="4975" y="7603"/>
                  </a:lnTo>
                  <a:lnTo>
                    <a:pt x="4935" y="7618"/>
                  </a:lnTo>
                  <a:lnTo>
                    <a:pt x="4918" y="7623"/>
                  </a:lnTo>
                  <a:lnTo>
                    <a:pt x="4877" y="7631"/>
                  </a:lnTo>
                  <a:lnTo>
                    <a:pt x="4858" y="7634"/>
                  </a:lnTo>
                  <a:lnTo>
                    <a:pt x="4816" y="7636"/>
                  </a:lnTo>
                  <a:lnTo>
                    <a:pt x="4798" y="7636"/>
                  </a:lnTo>
                  <a:lnTo>
                    <a:pt x="4755" y="7632"/>
                  </a:lnTo>
                  <a:lnTo>
                    <a:pt x="4737" y="7629"/>
                  </a:lnTo>
                  <a:lnTo>
                    <a:pt x="4693" y="7619"/>
                  </a:lnTo>
                  <a:lnTo>
                    <a:pt x="4676" y="7614"/>
                  </a:lnTo>
                  <a:lnTo>
                    <a:pt x="4634" y="7597"/>
                  </a:lnTo>
                  <a:lnTo>
                    <a:pt x="4618" y="7589"/>
                  </a:lnTo>
                  <a:lnTo>
                    <a:pt x="4576" y="7565"/>
                  </a:lnTo>
                  <a:lnTo>
                    <a:pt x="4562" y="7556"/>
                  </a:lnTo>
                  <a:lnTo>
                    <a:pt x="4522" y="7525"/>
                  </a:lnTo>
                  <a:lnTo>
                    <a:pt x="4515" y="7520"/>
                  </a:lnTo>
                  <a:lnTo>
                    <a:pt x="4489" y="7497"/>
                  </a:lnTo>
                  <a:lnTo>
                    <a:pt x="4464" y="7475"/>
                  </a:lnTo>
                  <a:lnTo>
                    <a:pt x="4441" y="7454"/>
                  </a:lnTo>
                  <a:lnTo>
                    <a:pt x="4418" y="7434"/>
                  </a:lnTo>
                  <a:lnTo>
                    <a:pt x="4396" y="7414"/>
                  </a:lnTo>
                  <a:lnTo>
                    <a:pt x="4375" y="7396"/>
                  </a:lnTo>
                  <a:lnTo>
                    <a:pt x="4355" y="7377"/>
                  </a:lnTo>
                  <a:lnTo>
                    <a:pt x="4334" y="7360"/>
                  </a:lnTo>
                  <a:lnTo>
                    <a:pt x="4314" y="7342"/>
                  </a:lnTo>
                  <a:lnTo>
                    <a:pt x="4295" y="7325"/>
                  </a:lnTo>
                  <a:lnTo>
                    <a:pt x="4275" y="7308"/>
                  </a:lnTo>
                  <a:lnTo>
                    <a:pt x="4255" y="7290"/>
                  </a:lnTo>
                  <a:lnTo>
                    <a:pt x="4234" y="7273"/>
                  </a:lnTo>
                  <a:lnTo>
                    <a:pt x="4213" y="7255"/>
                  </a:lnTo>
                  <a:lnTo>
                    <a:pt x="4210" y="7252"/>
                  </a:lnTo>
                  <a:lnTo>
                    <a:pt x="4198" y="7240"/>
                  </a:lnTo>
                  <a:lnTo>
                    <a:pt x="4185" y="7228"/>
                  </a:lnTo>
                  <a:lnTo>
                    <a:pt x="4172" y="7216"/>
                  </a:lnTo>
                  <a:lnTo>
                    <a:pt x="4158" y="7204"/>
                  </a:lnTo>
                  <a:lnTo>
                    <a:pt x="4145" y="7192"/>
                  </a:lnTo>
                  <a:lnTo>
                    <a:pt x="4131" y="7180"/>
                  </a:lnTo>
                  <a:lnTo>
                    <a:pt x="4118" y="7168"/>
                  </a:lnTo>
                  <a:lnTo>
                    <a:pt x="4105" y="7157"/>
                  </a:lnTo>
                  <a:lnTo>
                    <a:pt x="4092" y="7145"/>
                  </a:lnTo>
                  <a:lnTo>
                    <a:pt x="4080" y="7135"/>
                  </a:lnTo>
                  <a:lnTo>
                    <a:pt x="4069" y="7125"/>
                  </a:lnTo>
                  <a:lnTo>
                    <a:pt x="4069" y="7125"/>
                  </a:lnTo>
                  <a:lnTo>
                    <a:pt x="4059" y="7116"/>
                  </a:lnTo>
                  <a:lnTo>
                    <a:pt x="4059" y="7115"/>
                  </a:lnTo>
                  <a:lnTo>
                    <a:pt x="4049" y="7107"/>
                  </a:lnTo>
                  <a:lnTo>
                    <a:pt x="4049" y="7107"/>
                  </a:lnTo>
                  <a:lnTo>
                    <a:pt x="4042" y="7100"/>
                  </a:lnTo>
                  <a:lnTo>
                    <a:pt x="4035" y="7094"/>
                  </a:lnTo>
                  <a:lnTo>
                    <a:pt x="4027" y="7087"/>
                  </a:lnTo>
                  <a:lnTo>
                    <a:pt x="4019" y="7080"/>
                  </a:lnTo>
                  <a:lnTo>
                    <a:pt x="4011" y="7073"/>
                  </a:lnTo>
                  <a:lnTo>
                    <a:pt x="4002" y="7065"/>
                  </a:lnTo>
                  <a:lnTo>
                    <a:pt x="3994" y="7058"/>
                  </a:lnTo>
                  <a:lnTo>
                    <a:pt x="3986" y="7051"/>
                  </a:lnTo>
                  <a:lnTo>
                    <a:pt x="3978" y="7044"/>
                  </a:lnTo>
                  <a:lnTo>
                    <a:pt x="3971" y="7037"/>
                  </a:lnTo>
                  <a:lnTo>
                    <a:pt x="3963" y="7031"/>
                  </a:lnTo>
                  <a:lnTo>
                    <a:pt x="3957" y="7025"/>
                  </a:lnTo>
                  <a:lnTo>
                    <a:pt x="3950" y="7019"/>
                  </a:lnTo>
                  <a:lnTo>
                    <a:pt x="3945" y="7015"/>
                  </a:lnTo>
                  <a:lnTo>
                    <a:pt x="3940" y="7010"/>
                  </a:lnTo>
                  <a:lnTo>
                    <a:pt x="3863" y="6944"/>
                  </a:lnTo>
                  <a:lnTo>
                    <a:pt x="3862" y="6943"/>
                  </a:lnTo>
                  <a:lnTo>
                    <a:pt x="3793" y="6882"/>
                  </a:lnTo>
                  <a:lnTo>
                    <a:pt x="3791" y="6880"/>
                  </a:lnTo>
                  <a:lnTo>
                    <a:pt x="3730" y="6823"/>
                  </a:lnTo>
                  <a:lnTo>
                    <a:pt x="3727" y="6821"/>
                  </a:lnTo>
                  <a:lnTo>
                    <a:pt x="3672" y="6766"/>
                  </a:lnTo>
                  <a:lnTo>
                    <a:pt x="3669" y="6763"/>
                  </a:lnTo>
                  <a:lnTo>
                    <a:pt x="3618" y="6710"/>
                  </a:lnTo>
                  <a:lnTo>
                    <a:pt x="3615" y="6707"/>
                  </a:lnTo>
                  <a:lnTo>
                    <a:pt x="3569" y="6654"/>
                  </a:lnTo>
                  <a:lnTo>
                    <a:pt x="3565" y="6650"/>
                  </a:lnTo>
                  <a:lnTo>
                    <a:pt x="3522" y="6596"/>
                  </a:lnTo>
                  <a:lnTo>
                    <a:pt x="3519" y="6591"/>
                  </a:lnTo>
                  <a:lnTo>
                    <a:pt x="3478" y="6535"/>
                  </a:lnTo>
                  <a:lnTo>
                    <a:pt x="3475" y="6530"/>
                  </a:lnTo>
                  <a:lnTo>
                    <a:pt x="3435" y="6470"/>
                  </a:lnTo>
                  <a:lnTo>
                    <a:pt x="3432" y="6466"/>
                  </a:lnTo>
                  <a:lnTo>
                    <a:pt x="3393" y="6401"/>
                  </a:lnTo>
                  <a:lnTo>
                    <a:pt x="3391" y="6398"/>
                  </a:lnTo>
                  <a:lnTo>
                    <a:pt x="3351" y="6327"/>
                  </a:lnTo>
                  <a:lnTo>
                    <a:pt x="3349" y="6324"/>
                  </a:lnTo>
                  <a:lnTo>
                    <a:pt x="3307" y="6245"/>
                  </a:lnTo>
                  <a:lnTo>
                    <a:pt x="3306" y="6243"/>
                  </a:lnTo>
                  <a:lnTo>
                    <a:pt x="3261" y="6155"/>
                  </a:lnTo>
                  <a:lnTo>
                    <a:pt x="3261" y="6154"/>
                  </a:lnTo>
                  <a:lnTo>
                    <a:pt x="3212" y="6055"/>
                  </a:lnTo>
                  <a:lnTo>
                    <a:pt x="3212" y="6055"/>
                  </a:lnTo>
                  <a:lnTo>
                    <a:pt x="3191" y="6012"/>
                  </a:lnTo>
                  <a:lnTo>
                    <a:pt x="3173" y="5975"/>
                  </a:lnTo>
                  <a:lnTo>
                    <a:pt x="3158" y="5944"/>
                  </a:lnTo>
                  <a:lnTo>
                    <a:pt x="3146" y="5921"/>
                  </a:lnTo>
                  <a:lnTo>
                    <a:pt x="3144" y="5921"/>
                  </a:lnTo>
                  <a:lnTo>
                    <a:pt x="3131" y="5921"/>
                  </a:lnTo>
                  <a:lnTo>
                    <a:pt x="3115" y="5920"/>
                  </a:lnTo>
                  <a:lnTo>
                    <a:pt x="3101" y="5918"/>
                  </a:lnTo>
                  <a:lnTo>
                    <a:pt x="3084" y="5915"/>
                  </a:lnTo>
                  <a:lnTo>
                    <a:pt x="3071" y="5912"/>
                  </a:lnTo>
                  <a:lnTo>
                    <a:pt x="3054" y="5908"/>
                  </a:lnTo>
                  <a:lnTo>
                    <a:pt x="3042" y="5903"/>
                  </a:lnTo>
                  <a:lnTo>
                    <a:pt x="3025" y="5897"/>
                  </a:lnTo>
                  <a:lnTo>
                    <a:pt x="3015" y="5892"/>
                  </a:lnTo>
                  <a:lnTo>
                    <a:pt x="2997" y="5883"/>
                  </a:lnTo>
                  <a:lnTo>
                    <a:pt x="2989" y="5878"/>
                  </a:lnTo>
                  <a:lnTo>
                    <a:pt x="2969" y="5867"/>
                  </a:lnTo>
                  <a:lnTo>
                    <a:pt x="2963" y="5863"/>
                  </a:lnTo>
                  <a:lnTo>
                    <a:pt x="2943" y="5849"/>
                  </a:lnTo>
                  <a:lnTo>
                    <a:pt x="2938" y="5845"/>
                  </a:lnTo>
                  <a:lnTo>
                    <a:pt x="2916" y="5829"/>
                  </a:lnTo>
                  <a:lnTo>
                    <a:pt x="2912" y="5826"/>
                  </a:lnTo>
                  <a:lnTo>
                    <a:pt x="2888" y="5806"/>
                  </a:lnTo>
                  <a:lnTo>
                    <a:pt x="2886" y="5804"/>
                  </a:lnTo>
                  <a:lnTo>
                    <a:pt x="2859" y="5782"/>
                  </a:lnTo>
                  <a:lnTo>
                    <a:pt x="2857" y="5780"/>
                  </a:lnTo>
                  <a:lnTo>
                    <a:pt x="2828" y="5755"/>
                  </a:lnTo>
                  <a:lnTo>
                    <a:pt x="2828" y="5754"/>
                  </a:lnTo>
                  <a:lnTo>
                    <a:pt x="2797" y="5727"/>
                  </a:lnTo>
                  <a:lnTo>
                    <a:pt x="2795" y="5725"/>
                  </a:lnTo>
                  <a:lnTo>
                    <a:pt x="2768" y="5700"/>
                  </a:lnTo>
                  <a:lnTo>
                    <a:pt x="2765" y="5697"/>
                  </a:lnTo>
                  <a:lnTo>
                    <a:pt x="2741" y="5673"/>
                  </a:lnTo>
                  <a:lnTo>
                    <a:pt x="2738" y="5670"/>
                  </a:lnTo>
                  <a:lnTo>
                    <a:pt x="2717" y="5648"/>
                  </a:lnTo>
                  <a:lnTo>
                    <a:pt x="2713" y="5642"/>
                  </a:lnTo>
                  <a:lnTo>
                    <a:pt x="2709" y="5638"/>
                  </a:lnTo>
                  <a:lnTo>
                    <a:pt x="2701" y="5634"/>
                  </a:lnTo>
                  <a:lnTo>
                    <a:pt x="2675" y="5614"/>
                  </a:lnTo>
                  <a:lnTo>
                    <a:pt x="2332" y="5316"/>
                  </a:lnTo>
                  <a:lnTo>
                    <a:pt x="2313" y="5306"/>
                  </a:lnTo>
                  <a:lnTo>
                    <a:pt x="2287" y="5286"/>
                  </a:lnTo>
                  <a:lnTo>
                    <a:pt x="2264" y="5263"/>
                  </a:lnTo>
                  <a:lnTo>
                    <a:pt x="2251" y="5246"/>
                  </a:lnTo>
                  <a:lnTo>
                    <a:pt x="886" y="4063"/>
                  </a:lnTo>
                  <a:lnTo>
                    <a:pt x="863" y="4040"/>
                  </a:lnTo>
                  <a:lnTo>
                    <a:pt x="843" y="4014"/>
                  </a:lnTo>
                  <a:lnTo>
                    <a:pt x="826" y="3986"/>
                  </a:lnTo>
                  <a:lnTo>
                    <a:pt x="814" y="3956"/>
                  </a:lnTo>
                  <a:lnTo>
                    <a:pt x="805" y="3924"/>
                  </a:lnTo>
                  <a:lnTo>
                    <a:pt x="801" y="3892"/>
                  </a:lnTo>
                  <a:lnTo>
                    <a:pt x="800" y="3859"/>
                  </a:lnTo>
                  <a:lnTo>
                    <a:pt x="805" y="3826"/>
                  </a:lnTo>
                  <a:lnTo>
                    <a:pt x="813" y="3795"/>
                  </a:lnTo>
                  <a:lnTo>
                    <a:pt x="825" y="3764"/>
                  </a:lnTo>
                  <a:lnTo>
                    <a:pt x="842" y="3736"/>
                  </a:lnTo>
                  <a:lnTo>
                    <a:pt x="861" y="3710"/>
                  </a:lnTo>
                  <a:lnTo>
                    <a:pt x="1846" y="2578"/>
                  </a:lnTo>
                  <a:lnTo>
                    <a:pt x="1869" y="2555"/>
                  </a:lnTo>
                  <a:lnTo>
                    <a:pt x="1895" y="2535"/>
                  </a:lnTo>
                  <a:lnTo>
                    <a:pt x="1924" y="2518"/>
                  </a:lnTo>
                  <a:lnTo>
                    <a:pt x="1954" y="2506"/>
                  </a:lnTo>
                  <a:lnTo>
                    <a:pt x="1985" y="2497"/>
                  </a:lnTo>
                  <a:lnTo>
                    <a:pt x="2018" y="2493"/>
                  </a:lnTo>
                  <a:lnTo>
                    <a:pt x="2050" y="2492"/>
                  </a:lnTo>
                  <a:lnTo>
                    <a:pt x="2083" y="2497"/>
                  </a:lnTo>
                  <a:lnTo>
                    <a:pt x="2114" y="2505"/>
                  </a:lnTo>
                  <a:lnTo>
                    <a:pt x="2145" y="2517"/>
                  </a:lnTo>
                  <a:lnTo>
                    <a:pt x="2173" y="2533"/>
                  </a:lnTo>
                  <a:lnTo>
                    <a:pt x="2199" y="2553"/>
                  </a:lnTo>
                  <a:lnTo>
                    <a:pt x="3986" y="4105"/>
                  </a:lnTo>
                  <a:lnTo>
                    <a:pt x="4009" y="4128"/>
                  </a:lnTo>
                  <a:lnTo>
                    <a:pt x="4029" y="4154"/>
                  </a:lnTo>
                  <a:lnTo>
                    <a:pt x="4046" y="4182"/>
                  </a:lnTo>
                  <a:lnTo>
                    <a:pt x="4058" y="4213"/>
                  </a:lnTo>
                  <a:lnTo>
                    <a:pt x="4067" y="4244"/>
                  </a:lnTo>
                  <a:lnTo>
                    <a:pt x="4071" y="4276"/>
                  </a:lnTo>
                  <a:lnTo>
                    <a:pt x="4071" y="4279"/>
                  </a:lnTo>
                  <a:lnTo>
                    <a:pt x="4092" y="4297"/>
                  </a:lnTo>
                  <a:lnTo>
                    <a:pt x="4093" y="4298"/>
                  </a:lnTo>
                  <a:lnTo>
                    <a:pt x="4119" y="4320"/>
                  </a:lnTo>
                  <a:lnTo>
                    <a:pt x="4119" y="4321"/>
                  </a:lnTo>
                  <a:lnTo>
                    <a:pt x="4144" y="4343"/>
                  </a:lnTo>
                  <a:lnTo>
                    <a:pt x="4145" y="4344"/>
                  </a:lnTo>
                  <a:lnTo>
                    <a:pt x="4167" y="4364"/>
                  </a:lnTo>
                  <a:lnTo>
                    <a:pt x="4169" y="4365"/>
                  </a:lnTo>
                  <a:lnTo>
                    <a:pt x="4188" y="4384"/>
                  </a:lnTo>
                  <a:lnTo>
                    <a:pt x="4190" y="4386"/>
                  </a:lnTo>
                  <a:lnTo>
                    <a:pt x="4206" y="4402"/>
                  </a:lnTo>
                  <a:lnTo>
                    <a:pt x="4209" y="4405"/>
                  </a:lnTo>
                  <a:lnTo>
                    <a:pt x="4221" y="4417"/>
                  </a:lnTo>
                  <a:lnTo>
                    <a:pt x="4228" y="4425"/>
                  </a:lnTo>
                  <a:lnTo>
                    <a:pt x="4235" y="4433"/>
                  </a:lnTo>
                  <a:lnTo>
                    <a:pt x="4244" y="4445"/>
                  </a:lnTo>
                  <a:lnTo>
                    <a:pt x="4248" y="4452"/>
                  </a:lnTo>
                  <a:lnTo>
                    <a:pt x="4252" y="4458"/>
                  </a:lnTo>
                  <a:lnTo>
                    <a:pt x="4256" y="4466"/>
                  </a:lnTo>
                  <a:lnTo>
                    <a:pt x="4259" y="4472"/>
                  </a:lnTo>
                  <a:lnTo>
                    <a:pt x="4263" y="4479"/>
                  </a:lnTo>
                  <a:lnTo>
                    <a:pt x="4265" y="4485"/>
                  </a:lnTo>
                  <a:lnTo>
                    <a:pt x="4269" y="4493"/>
                  </a:lnTo>
                  <a:lnTo>
                    <a:pt x="4271" y="4498"/>
                  </a:lnTo>
                  <a:lnTo>
                    <a:pt x="4274" y="4507"/>
                  </a:lnTo>
                  <a:lnTo>
                    <a:pt x="4276" y="4512"/>
                  </a:lnTo>
                  <a:lnTo>
                    <a:pt x="4278" y="4520"/>
                  </a:lnTo>
                  <a:lnTo>
                    <a:pt x="4280" y="4525"/>
                  </a:lnTo>
                  <a:lnTo>
                    <a:pt x="4282" y="4534"/>
                  </a:lnTo>
                  <a:lnTo>
                    <a:pt x="4284" y="4539"/>
                  </a:lnTo>
                  <a:lnTo>
                    <a:pt x="4286" y="4548"/>
                  </a:lnTo>
                  <a:lnTo>
                    <a:pt x="4287" y="4552"/>
                  </a:lnTo>
                  <a:lnTo>
                    <a:pt x="4288" y="4562"/>
                  </a:lnTo>
                  <a:lnTo>
                    <a:pt x="4289" y="4566"/>
                  </a:lnTo>
                  <a:lnTo>
                    <a:pt x="4291" y="4575"/>
                  </a:lnTo>
                  <a:lnTo>
                    <a:pt x="4291" y="4580"/>
                  </a:lnTo>
                  <a:lnTo>
                    <a:pt x="4293" y="4589"/>
                  </a:lnTo>
                  <a:lnTo>
                    <a:pt x="4293" y="4594"/>
                  </a:lnTo>
                  <a:lnTo>
                    <a:pt x="4294" y="4603"/>
                  </a:lnTo>
                  <a:lnTo>
                    <a:pt x="4294" y="4607"/>
                  </a:lnTo>
                  <a:lnTo>
                    <a:pt x="4308" y="4615"/>
                  </a:lnTo>
                  <a:lnTo>
                    <a:pt x="4335" y="4628"/>
                  </a:lnTo>
                  <a:lnTo>
                    <a:pt x="4365" y="4643"/>
                  </a:lnTo>
                  <a:lnTo>
                    <a:pt x="4399" y="4660"/>
                  </a:lnTo>
                  <a:lnTo>
                    <a:pt x="4435" y="4678"/>
                  </a:lnTo>
                  <a:lnTo>
                    <a:pt x="4472" y="4697"/>
                  </a:lnTo>
                  <a:lnTo>
                    <a:pt x="4510" y="4715"/>
                  </a:lnTo>
                  <a:lnTo>
                    <a:pt x="4546" y="4733"/>
                  </a:lnTo>
                  <a:lnTo>
                    <a:pt x="4581" y="4751"/>
                  </a:lnTo>
                  <a:lnTo>
                    <a:pt x="4614" y="4766"/>
                  </a:lnTo>
                  <a:lnTo>
                    <a:pt x="4642" y="4780"/>
                  </a:lnTo>
                  <a:lnTo>
                    <a:pt x="4665" y="4791"/>
                  </a:lnTo>
                  <a:lnTo>
                    <a:pt x="4682" y="4799"/>
                  </a:lnTo>
                  <a:lnTo>
                    <a:pt x="4690" y="4802"/>
                  </a:lnTo>
                  <a:lnTo>
                    <a:pt x="4693" y="4802"/>
                  </a:lnTo>
                  <a:lnTo>
                    <a:pt x="4706" y="4798"/>
                  </a:lnTo>
                  <a:lnTo>
                    <a:pt x="4726" y="4793"/>
                  </a:lnTo>
                  <a:lnTo>
                    <a:pt x="4751" y="4785"/>
                  </a:lnTo>
                  <a:lnTo>
                    <a:pt x="4783" y="4774"/>
                  </a:lnTo>
                  <a:lnTo>
                    <a:pt x="4821" y="4761"/>
                  </a:lnTo>
                  <a:lnTo>
                    <a:pt x="4866" y="4746"/>
                  </a:lnTo>
                  <a:lnTo>
                    <a:pt x="4919" y="4727"/>
                  </a:lnTo>
                  <a:lnTo>
                    <a:pt x="4921" y="4726"/>
                  </a:lnTo>
                  <a:lnTo>
                    <a:pt x="4934" y="4722"/>
                  </a:lnTo>
                  <a:lnTo>
                    <a:pt x="4949" y="4717"/>
                  </a:lnTo>
                  <a:lnTo>
                    <a:pt x="4965" y="4711"/>
                  </a:lnTo>
                  <a:lnTo>
                    <a:pt x="4983" y="4706"/>
                  </a:lnTo>
                  <a:lnTo>
                    <a:pt x="5001" y="4699"/>
                  </a:lnTo>
                  <a:lnTo>
                    <a:pt x="5019" y="4693"/>
                  </a:lnTo>
                  <a:lnTo>
                    <a:pt x="5039" y="4687"/>
                  </a:lnTo>
                  <a:lnTo>
                    <a:pt x="5058" y="4680"/>
                  </a:lnTo>
                  <a:lnTo>
                    <a:pt x="5078" y="4673"/>
                  </a:lnTo>
                  <a:lnTo>
                    <a:pt x="5097" y="4667"/>
                  </a:lnTo>
                  <a:lnTo>
                    <a:pt x="5097" y="4667"/>
                  </a:lnTo>
                  <a:lnTo>
                    <a:pt x="5116" y="4660"/>
                  </a:lnTo>
                  <a:lnTo>
                    <a:pt x="5116" y="4660"/>
                  </a:lnTo>
                  <a:lnTo>
                    <a:pt x="5135" y="4654"/>
                  </a:lnTo>
                  <a:lnTo>
                    <a:pt x="5135" y="4654"/>
                  </a:lnTo>
                  <a:lnTo>
                    <a:pt x="5153" y="4648"/>
                  </a:lnTo>
                  <a:lnTo>
                    <a:pt x="5153" y="4648"/>
                  </a:lnTo>
                  <a:lnTo>
                    <a:pt x="5170" y="4642"/>
                  </a:lnTo>
                  <a:lnTo>
                    <a:pt x="5187" y="4637"/>
                  </a:lnTo>
                  <a:lnTo>
                    <a:pt x="5204" y="4631"/>
                  </a:lnTo>
                  <a:lnTo>
                    <a:pt x="5222" y="4625"/>
                  </a:lnTo>
                  <a:lnTo>
                    <a:pt x="5239" y="4619"/>
                  </a:lnTo>
                  <a:lnTo>
                    <a:pt x="5257" y="4614"/>
                  </a:lnTo>
                  <a:lnTo>
                    <a:pt x="5274" y="4608"/>
                  </a:lnTo>
                  <a:lnTo>
                    <a:pt x="5291" y="4602"/>
                  </a:lnTo>
                  <a:lnTo>
                    <a:pt x="5307" y="4597"/>
                  </a:lnTo>
                  <a:lnTo>
                    <a:pt x="5322" y="4592"/>
                  </a:lnTo>
                  <a:lnTo>
                    <a:pt x="5337" y="4587"/>
                  </a:lnTo>
                  <a:lnTo>
                    <a:pt x="5350" y="4583"/>
                  </a:lnTo>
                  <a:lnTo>
                    <a:pt x="5363" y="4578"/>
                  </a:lnTo>
                  <a:lnTo>
                    <a:pt x="5373" y="4575"/>
                  </a:lnTo>
                  <a:lnTo>
                    <a:pt x="5383" y="4572"/>
                  </a:lnTo>
                  <a:lnTo>
                    <a:pt x="5383" y="4571"/>
                  </a:lnTo>
                  <a:lnTo>
                    <a:pt x="5392" y="4569"/>
                  </a:lnTo>
                  <a:lnTo>
                    <a:pt x="5400" y="4566"/>
                  </a:lnTo>
                  <a:lnTo>
                    <a:pt x="5409" y="4563"/>
                  </a:lnTo>
                  <a:lnTo>
                    <a:pt x="5417" y="4560"/>
                  </a:lnTo>
                  <a:lnTo>
                    <a:pt x="5425" y="4557"/>
                  </a:lnTo>
                  <a:lnTo>
                    <a:pt x="5433" y="4555"/>
                  </a:lnTo>
                  <a:lnTo>
                    <a:pt x="5441" y="4552"/>
                  </a:lnTo>
                  <a:lnTo>
                    <a:pt x="5448" y="4550"/>
                  </a:lnTo>
                  <a:lnTo>
                    <a:pt x="5455" y="4547"/>
                  </a:lnTo>
                  <a:lnTo>
                    <a:pt x="5461" y="4545"/>
                  </a:lnTo>
                  <a:lnTo>
                    <a:pt x="5466" y="4543"/>
                  </a:lnTo>
                  <a:lnTo>
                    <a:pt x="5468" y="4543"/>
                  </a:lnTo>
                  <a:lnTo>
                    <a:pt x="5468" y="4542"/>
                  </a:lnTo>
                  <a:lnTo>
                    <a:pt x="5472" y="4534"/>
                  </a:lnTo>
                  <a:lnTo>
                    <a:pt x="5476" y="4525"/>
                  </a:lnTo>
                  <a:lnTo>
                    <a:pt x="5480" y="4517"/>
                  </a:lnTo>
                  <a:lnTo>
                    <a:pt x="5485" y="4509"/>
                  </a:lnTo>
                  <a:lnTo>
                    <a:pt x="5490" y="4500"/>
                  </a:lnTo>
                  <a:lnTo>
                    <a:pt x="5494" y="4494"/>
                  </a:lnTo>
                  <a:lnTo>
                    <a:pt x="5501" y="4485"/>
                  </a:lnTo>
                  <a:lnTo>
                    <a:pt x="5504" y="4480"/>
                  </a:lnTo>
                  <a:lnTo>
                    <a:pt x="5512" y="4469"/>
                  </a:lnTo>
                  <a:lnTo>
                    <a:pt x="5515" y="4466"/>
                  </a:lnTo>
                  <a:lnTo>
                    <a:pt x="5525" y="4454"/>
                  </a:lnTo>
                  <a:lnTo>
                    <a:pt x="5527" y="4452"/>
                  </a:lnTo>
                  <a:lnTo>
                    <a:pt x="5538" y="4439"/>
                  </a:lnTo>
                  <a:lnTo>
                    <a:pt x="5540" y="4437"/>
                  </a:lnTo>
                  <a:lnTo>
                    <a:pt x="5553" y="4423"/>
                  </a:lnTo>
                  <a:lnTo>
                    <a:pt x="5554" y="4421"/>
                  </a:lnTo>
                  <a:lnTo>
                    <a:pt x="5569" y="4405"/>
                  </a:lnTo>
                  <a:lnTo>
                    <a:pt x="5570" y="4404"/>
                  </a:lnTo>
                  <a:lnTo>
                    <a:pt x="5588" y="4386"/>
                  </a:lnTo>
                  <a:lnTo>
                    <a:pt x="5588" y="4386"/>
                  </a:lnTo>
                  <a:lnTo>
                    <a:pt x="5608" y="4366"/>
                  </a:lnTo>
                  <a:lnTo>
                    <a:pt x="5608" y="4365"/>
                  </a:lnTo>
                  <a:lnTo>
                    <a:pt x="5630" y="4343"/>
                  </a:lnTo>
                  <a:lnTo>
                    <a:pt x="5632" y="4342"/>
                  </a:lnTo>
                  <a:lnTo>
                    <a:pt x="5655" y="4319"/>
                  </a:lnTo>
                  <a:lnTo>
                    <a:pt x="5656" y="4318"/>
                  </a:lnTo>
                  <a:lnTo>
                    <a:pt x="5677" y="4298"/>
                  </a:lnTo>
                  <a:lnTo>
                    <a:pt x="5678" y="4297"/>
                  </a:lnTo>
                  <a:lnTo>
                    <a:pt x="5690" y="4285"/>
                  </a:lnTo>
                  <a:lnTo>
                    <a:pt x="5689" y="4270"/>
                  </a:lnTo>
                  <a:lnTo>
                    <a:pt x="5691" y="4237"/>
                  </a:lnTo>
                  <a:lnTo>
                    <a:pt x="5697" y="4205"/>
                  </a:lnTo>
                  <a:lnTo>
                    <a:pt x="5707" y="4174"/>
                  </a:lnTo>
                  <a:lnTo>
                    <a:pt x="5722" y="4144"/>
                  </a:lnTo>
                  <a:lnTo>
                    <a:pt x="5740" y="4117"/>
                  </a:lnTo>
                  <a:lnTo>
                    <a:pt x="5761" y="4092"/>
                  </a:lnTo>
                  <a:lnTo>
                    <a:pt x="7593" y="2238"/>
                  </a:lnTo>
                  <a:lnTo>
                    <a:pt x="7618" y="2217"/>
                  </a:lnTo>
                  <a:lnTo>
                    <a:pt x="7645" y="2198"/>
                  </a:lnTo>
                  <a:lnTo>
                    <a:pt x="7674" y="2184"/>
                  </a:lnTo>
                  <a:lnTo>
                    <a:pt x="7705" y="2173"/>
                  </a:lnTo>
                  <a:lnTo>
                    <a:pt x="7737" y="2166"/>
                  </a:lnTo>
                  <a:lnTo>
                    <a:pt x="7769" y="2164"/>
                  </a:lnTo>
                  <a:lnTo>
                    <a:pt x="7802" y="2166"/>
                  </a:lnTo>
                  <a:lnTo>
                    <a:pt x="7834" y="2172"/>
                  </a:lnTo>
                  <a:lnTo>
                    <a:pt x="7865" y="2182"/>
                  </a:lnTo>
                  <a:lnTo>
                    <a:pt x="7894" y="2196"/>
                  </a:lnTo>
                  <a:close/>
                  <a:moveTo>
                    <a:pt x="7536" y="4646"/>
                  </a:moveTo>
                  <a:lnTo>
                    <a:pt x="8596" y="3575"/>
                  </a:lnTo>
                  <a:lnTo>
                    <a:pt x="7774" y="2767"/>
                  </a:lnTo>
                  <a:lnTo>
                    <a:pt x="6712" y="3842"/>
                  </a:lnTo>
                  <a:lnTo>
                    <a:pt x="7536" y="4646"/>
                  </a:lnTo>
                  <a:close/>
                  <a:moveTo>
                    <a:pt x="6293" y="4265"/>
                  </a:moveTo>
                  <a:lnTo>
                    <a:pt x="7114" y="5072"/>
                  </a:lnTo>
                  <a:lnTo>
                    <a:pt x="7185" y="5001"/>
                  </a:lnTo>
                  <a:lnTo>
                    <a:pt x="6360" y="4197"/>
                  </a:lnTo>
                  <a:lnTo>
                    <a:pt x="6293" y="4265"/>
                  </a:lnTo>
                  <a:close/>
                  <a:moveTo>
                    <a:pt x="6755" y="5420"/>
                  </a:moveTo>
                  <a:lnTo>
                    <a:pt x="5908" y="4588"/>
                  </a:lnTo>
                  <a:lnTo>
                    <a:pt x="5903" y="4592"/>
                  </a:lnTo>
                  <a:lnTo>
                    <a:pt x="5879" y="4617"/>
                  </a:lnTo>
                  <a:lnTo>
                    <a:pt x="5878" y="4618"/>
                  </a:lnTo>
                  <a:lnTo>
                    <a:pt x="5849" y="4647"/>
                  </a:lnTo>
                  <a:lnTo>
                    <a:pt x="5830" y="4667"/>
                  </a:lnTo>
                  <a:lnTo>
                    <a:pt x="5842" y="4681"/>
                  </a:lnTo>
                  <a:lnTo>
                    <a:pt x="5874" y="4714"/>
                  </a:lnTo>
                  <a:lnTo>
                    <a:pt x="5916" y="4756"/>
                  </a:lnTo>
                  <a:lnTo>
                    <a:pt x="5968" y="4808"/>
                  </a:lnTo>
                  <a:lnTo>
                    <a:pt x="6030" y="4869"/>
                  </a:lnTo>
                  <a:lnTo>
                    <a:pt x="6030" y="4869"/>
                  </a:lnTo>
                  <a:lnTo>
                    <a:pt x="6059" y="4898"/>
                  </a:lnTo>
                  <a:lnTo>
                    <a:pt x="6088" y="4926"/>
                  </a:lnTo>
                  <a:lnTo>
                    <a:pt x="6115" y="4954"/>
                  </a:lnTo>
                  <a:lnTo>
                    <a:pt x="6142" y="4981"/>
                  </a:lnTo>
                  <a:lnTo>
                    <a:pt x="6168" y="5006"/>
                  </a:lnTo>
                  <a:lnTo>
                    <a:pt x="6193" y="5031"/>
                  </a:lnTo>
                  <a:lnTo>
                    <a:pt x="6215" y="5053"/>
                  </a:lnTo>
                  <a:lnTo>
                    <a:pt x="6237" y="5074"/>
                  </a:lnTo>
                  <a:lnTo>
                    <a:pt x="6256" y="5093"/>
                  </a:lnTo>
                  <a:lnTo>
                    <a:pt x="6272" y="5110"/>
                  </a:lnTo>
                  <a:lnTo>
                    <a:pt x="6287" y="5124"/>
                  </a:lnTo>
                  <a:lnTo>
                    <a:pt x="6299" y="5136"/>
                  </a:lnTo>
                  <a:lnTo>
                    <a:pt x="6307" y="5145"/>
                  </a:lnTo>
                  <a:lnTo>
                    <a:pt x="6308" y="5145"/>
                  </a:lnTo>
                  <a:lnTo>
                    <a:pt x="6313" y="5150"/>
                  </a:lnTo>
                  <a:lnTo>
                    <a:pt x="6313" y="5151"/>
                  </a:lnTo>
                  <a:lnTo>
                    <a:pt x="6368" y="5206"/>
                  </a:lnTo>
                  <a:lnTo>
                    <a:pt x="6419" y="5256"/>
                  </a:lnTo>
                  <a:lnTo>
                    <a:pt x="6465" y="5302"/>
                  </a:lnTo>
                  <a:lnTo>
                    <a:pt x="6508" y="5344"/>
                  </a:lnTo>
                  <a:lnTo>
                    <a:pt x="6546" y="5382"/>
                  </a:lnTo>
                  <a:lnTo>
                    <a:pt x="6580" y="5415"/>
                  </a:lnTo>
                  <a:lnTo>
                    <a:pt x="6611" y="5444"/>
                  </a:lnTo>
                  <a:lnTo>
                    <a:pt x="6637" y="5469"/>
                  </a:lnTo>
                  <a:lnTo>
                    <a:pt x="6660" y="5490"/>
                  </a:lnTo>
                  <a:lnTo>
                    <a:pt x="6674" y="5503"/>
                  </a:lnTo>
                  <a:lnTo>
                    <a:pt x="6674" y="5502"/>
                  </a:lnTo>
                  <a:lnTo>
                    <a:pt x="6689" y="5488"/>
                  </a:lnTo>
                  <a:lnTo>
                    <a:pt x="6705" y="5471"/>
                  </a:lnTo>
                  <a:lnTo>
                    <a:pt x="6725" y="5450"/>
                  </a:lnTo>
                  <a:lnTo>
                    <a:pt x="6726" y="5449"/>
                  </a:lnTo>
                  <a:lnTo>
                    <a:pt x="6749" y="5426"/>
                  </a:lnTo>
                  <a:lnTo>
                    <a:pt x="6755" y="5420"/>
                  </a:lnTo>
                  <a:close/>
                  <a:moveTo>
                    <a:pt x="4564" y="5741"/>
                  </a:moveTo>
                  <a:lnTo>
                    <a:pt x="4558" y="5757"/>
                  </a:lnTo>
                  <a:lnTo>
                    <a:pt x="4554" y="5772"/>
                  </a:lnTo>
                  <a:lnTo>
                    <a:pt x="4551" y="5785"/>
                  </a:lnTo>
                  <a:lnTo>
                    <a:pt x="4548" y="5796"/>
                  </a:lnTo>
                  <a:lnTo>
                    <a:pt x="4547" y="5804"/>
                  </a:lnTo>
                  <a:lnTo>
                    <a:pt x="4547" y="5804"/>
                  </a:lnTo>
                  <a:lnTo>
                    <a:pt x="4552" y="5806"/>
                  </a:lnTo>
                  <a:lnTo>
                    <a:pt x="4566" y="5809"/>
                  </a:lnTo>
                  <a:lnTo>
                    <a:pt x="4586" y="5809"/>
                  </a:lnTo>
                  <a:lnTo>
                    <a:pt x="4609" y="5807"/>
                  </a:lnTo>
                  <a:lnTo>
                    <a:pt x="4634" y="5800"/>
                  </a:lnTo>
                  <a:lnTo>
                    <a:pt x="4659" y="5790"/>
                  </a:lnTo>
                  <a:lnTo>
                    <a:pt x="4682" y="5777"/>
                  </a:lnTo>
                  <a:lnTo>
                    <a:pt x="4703" y="5761"/>
                  </a:lnTo>
                  <a:lnTo>
                    <a:pt x="4721" y="5743"/>
                  </a:lnTo>
                  <a:lnTo>
                    <a:pt x="4738" y="5719"/>
                  </a:lnTo>
                  <a:lnTo>
                    <a:pt x="4739" y="5718"/>
                  </a:lnTo>
                  <a:lnTo>
                    <a:pt x="4742" y="5714"/>
                  </a:lnTo>
                  <a:lnTo>
                    <a:pt x="4742" y="5712"/>
                  </a:lnTo>
                  <a:lnTo>
                    <a:pt x="4745" y="5707"/>
                  </a:lnTo>
                  <a:lnTo>
                    <a:pt x="4746" y="5706"/>
                  </a:lnTo>
                  <a:lnTo>
                    <a:pt x="4749" y="5700"/>
                  </a:lnTo>
                  <a:lnTo>
                    <a:pt x="4750" y="5700"/>
                  </a:lnTo>
                  <a:lnTo>
                    <a:pt x="4754" y="5694"/>
                  </a:lnTo>
                  <a:lnTo>
                    <a:pt x="4754" y="5693"/>
                  </a:lnTo>
                  <a:lnTo>
                    <a:pt x="4758" y="5687"/>
                  </a:lnTo>
                  <a:lnTo>
                    <a:pt x="4758" y="5686"/>
                  </a:lnTo>
                  <a:lnTo>
                    <a:pt x="4763" y="5679"/>
                  </a:lnTo>
                  <a:lnTo>
                    <a:pt x="4763" y="5679"/>
                  </a:lnTo>
                  <a:lnTo>
                    <a:pt x="4767" y="5672"/>
                  </a:lnTo>
                  <a:lnTo>
                    <a:pt x="4767" y="5672"/>
                  </a:lnTo>
                  <a:lnTo>
                    <a:pt x="4772" y="5665"/>
                  </a:lnTo>
                  <a:lnTo>
                    <a:pt x="4772" y="5665"/>
                  </a:lnTo>
                  <a:lnTo>
                    <a:pt x="4777" y="5657"/>
                  </a:lnTo>
                  <a:lnTo>
                    <a:pt x="4777" y="5657"/>
                  </a:lnTo>
                  <a:lnTo>
                    <a:pt x="4782" y="5650"/>
                  </a:lnTo>
                  <a:lnTo>
                    <a:pt x="4786" y="5643"/>
                  </a:lnTo>
                  <a:lnTo>
                    <a:pt x="4791" y="5636"/>
                  </a:lnTo>
                  <a:lnTo>
                    <a:pt x="4795" y="5629"/>
                  </a:lnTo>
                  <a:lnTo>
                    <a:pt x="4796" y="5627"/>
                  </a:lnTo>
                  <a:lnTo>
                    <a:pt x="4801" y="5620"/>
                  </a:lnTo>
                  <a:lnTo>
                    <a:pt x="4807" y="5611"/>
                  </a:lnTo>
                  <a:lnTo>
                    <a:pt x="4814" y="5602"/>
                  </a:lnTo>
                  <a:lnTo>
                    <a:pt x="4821" y="5591"/>
                  </a:lnTo>
                  <a:lnTo>
                    <a:pt x="4828" y="5580"/>
                  </a:lnTo>
                  <a:lnTo>
                    <a:pt x="4836" y="5567"/>
                  </a:lnTo>
                  <a:lnTo>
                    <a:pt x="4845" y="5555"/>
                  </a:lnTo>
                  <a:lnTo>
                    <a:pt x="4854" y="5541"/>
                  </a:lnTo>
                  <a:lnTo>
                    <a:pt x="4863" y="5527"/>
                  </a:lnTo>
                  <a:lnTo>
                    <a:pt x="4872" y="5513"/>
                  </a:lnTo>
                  <a:lnTo>
                    <a:pt x="4882" y="5499"/>
                  </a:lnTo>
                  <a:lnTo>
                    <a:pt x="4891" y="5485"/>
                  </a:lnTo>
                  <a:lnTo>
                    <a:pt x="4900" y="5471"/>
                  </a:lnTo>
                  <a:lnTo>
                    <a:pt x="4909" y="5457"/>
                  </a:lnTo>
                  <a:lnTo>
                    <a:pt x="4911" y="5455"/>
                  </a:lnTo>
                  <a:lnTo>
                    <a:pt x="4920" y="5442"/>
                  </a:lnTo>
                  <a:lnTo>
                    <a:pt x="4920" y="5441"/>
                  </a:lnTo>
                  <a:lnTo>
                    <a:pt x="4929" y="5428"/>
                  </a:lnTo>
                  <a:lnTo>
                    <a:pt x="4929" y="5428"/>
                  </a:lnTo>
                  <a:lnTo>
                    <a:pt x="4938" y="5415"/>
                  </a:lnTo>
                  <a:lnTo>
                    <a:pt x="4938" y="5415"/>
                  </a:lnTo>
                  <a:lnTo>
                    <a:pt x="4946" y="5403"/>
                  </a:lnTo>
                  <a:lnTo>
                    <a:pt x="4947" y="5402"/>
                  </a:lnTo>
                  <a:lnTo>
                    <a:pt x="4955" y="5391"/>
                  </a:lnTo>
                  <a:lnTo>
                    <a:pt x="4955" y="5391"/>
                  </a:lnTo>
                  <a:lnTo>
                    <a:pt x="4963" y="5380"/>
                  </a:lnTo>
                  <a:lnTo>
                    <a:pt x="4963" y="5379"/>
                  </a:lnTo>
                  <a:lnTo>
                    <a:pt x="4970" y="5370"/>
                  </a:lnTo>
                  <a:lnTo>
                    <a:pt x="4971" y="5369"/>
                  </a:lnTo>
                  <a:lnTo>
                    <a:pt x="4977" y="5360"/>
                  </a:lnTo>
                  <a:lnTo>
                    <a:pt x="4978" y="5359"/>
                  </a:lnTo>
                  <a:lnTo>
                    <a:pt x="4984" y="5351"/>
                  </a:lnTo>
                  <a:lnTo>
                    <a:pt x="4985" y="5350"/>
                  </a:lnTo>
                  <a:lnTo>
                    <a:pt x="4990" y="5343"/>
                  </a:lnTo>
                  <a:lnTo>
                    <a:pt x="4991" y="5342"/>
                  </a:lnTo>
                  <a:lnTo>
                    <a:pt x="4995" y="5336"/>
                  </a:lnTo>
                  <a:lnTo>
                    <a:pt x="4997" y="5334"/>
                  </a:lnTo>
                  <a:lnTo>
                    <a:pt x="5001" y="5329"/>
                  </a:lnTo>
                  <a:lnTo>
                    <a:pt x="5004" y="5325"/>
                  </a:lnTo>
                  <a:lnTo>
                    <a:pt x="5007" y="5322"/>
                  </a:lnTo>
                  <a:lnTo>
                    <a:pt x="5016" y="5313"/>
                  </a:lnTo>
                  <a:lnTo>
                    <a:pt x="5018" y="5311"/>
                  </a:lnTo>
                  <a:lnTo>
                    <a:pt x="5032" y="5301"/>
                  </a:lnTo>
                  <a:lnTo>
                    <a:pt x="5047" y="5292"/>
                  </a:lnTo>
                  <a:lnTo>
                    <a:pt x="5063" y="5285"/>
                  </a:lnTo>
                  <a:lnTo>
                    <a:pt x="5071" y="5283"/>
                  </a:lnTo>
                  <a:lnTo>
                    <a:pt x="5082" y="5280"/>
                  </a:lnTo>
                  <a:lnTo>
                    <a:pt x="5096" y="5276"/>
                  </a:lnTo>
                  <a:lnTo>
                    <a:pt x="5101" y="5275"/>
                  </a:lnTo>
                  <a:lnTo>
                    <a:pt x="5121" y="5271"/>
                  </a:lnTo>
                  <a:lnTo>
                    <a:pt x="5123" y="5271"/>
                  </a:lnTo>
                  <a:lnTo>
                    <a:pt x="5148" y="5266"/>
                  </a:lnTo>
                  <a:lnTo>
                    <a:pt x="5150" y="5266"/>
                  </a:lnTo>
                  <a:lnTo>
                    <a:pt x="5179" y="5261"/>
                  </a:lnTo>
                  <a:lnTo>
                    <a:pt x="5180" y="5261"/>
                  </a:lnTo>
                  <a:lnTo>
                    <a:pt x="5212" y="5256"/>
                  </a:lnTo>
                  <a:lnTo>
                    <a:pt x="5213" y="5256"/>
                  </a:lnTo>
                  <a:lnTo>
                    <a:pt x="5249" y="5251"/>
                  </a:lnTo>
                  <a:lnTo>
                    <a:pt x="5250" y="5251"/>
                  </a:lnTo>
                  <a:lnTo>
                    <a:pt x="5287" y="5246"/>
                  </a:lnTo>
                  <a:lnTo>
                    <a:pt x="5288" y="5246"/>
                  </a:lnTo>
                  <a:lnTo>
                    <a:pt x="5327" y="5241"/>
                  </a:lnTo>
                  <a:lnTo>
                    <a:pt x="5328" y="5240"/>
                  </a:lnTo>
                  <a:lnTo>
                    <a:pt x="5368" y="5236"/>
                  </a:lnTo>
                  <a:lnTo>
                    <a:pt x="5369" y="5235"/>
                  </a:lnTo>
                  <a:lnTo>
                    <a:pt x="5409" y="5231"/>
                  </a:lnTo>
                  <a:lnTo>
                    <a:pt x="5410" y="5231"/>
                  </a:lnTo>
                  <a:lnTo>
                    <a:pt x="5450" y="5227"/>
                  </a:lnTo>
                  <a:lnTo>
                    <a:pt x="5451" y="5226"/>
                  </a:lnTo>
                  <a:lnTo>
                    <a:pt x="5489" y="5223"/>
                  </a:lnTo>
                  <a:lnTo>
                    <a:pt x="5491" y="5223"/>
                  </a:lnTo>
                  <a:lnTo>
                    <a:pt x="5527" y="5219"/>
                  </a:lnTo>
                  <a:lnTo>
                    <a:pt x="5533" y="5219"/>
                  </a:lnTo>
                  <a:lnTo>
                    <a:pt x="5548" y="5218"/>
                  </a:lnTo>
                  <a:lnTo>
                    <a:pt x="5562" y="5219"/>
                  </a:lnTo>
                  <a:lnTo>
                    <a:pt x="5576" y="5220"/>
                  </a:lnTo>
                  <a:lnTo>
                    <a:pt x="5592" y="5222"/>
                  </a:lnTo>
                  <a:lnTo>
                    <a:pt x="5605" y="5225"/>
                  </a:lnTo>
                  <a:lnTo>
                    <a:pt x="5621" y="5229"/>
                  </a:lnTo>
                  <a:lnTo>
                    <a:pt x="5632" y="5233"/>
                  </a:lnTo>
                  <a:lnTo>
                    <a:pt x="5649" y="5240"/>
                  </a:lnTo>
                  <a:lnTo>
                    <a:pt x="5659" y="5246"/>
                  </a:lnTo>
                  <a:lnTo>
                    <a:pt x="5677" y="5257"/>
                  </a:lnTo>
                  <a:lnTo>
                    <a:pt x="5685" y="5263"/>
                  </a:lnTo>
                  <a:lnTo>
                    <a:pt x="5701" y="5278"/>
                  </a:lnTo>
                  <a:lnTo>
                    <a:pt x="5708" y="5285"/>
                  </a:lnTo>
                  <a:lnTo>
                    <a:pt x="5723" y="5305"/>
                  </a:lnTo>
                  <a:lnTo>
                    <a:pt x="5728" y="5313"/>
                  </a:lnTo>
                  <a:lnTo>
                    <a:pt x="5734" y="5325"/>
                  </a:lnTo>
                  <a:lnTo>
                    <a:pt x="5739" y="5337"/>
                  </a:lnTo>
                  <a:lnTo>
                    <a:pt x="5742" y="5346"/>
                  </a:lnTo>
                  <a:lnTo>
                    <a:pt x="5745" y="5359"/>
                  </a:lnTo>
                  <a:lnTo>
                    <a:pt x="5748" y="5372"/>
                  </a:lnTo>
                  <a:lnTo>
                    <a:pt x="5749" y="5381"/>
                  </a:lnTo>
                  <a:lnTo>
                    <a:pt x="5750" y="5394"/>
                  </a:lnTo>
                  <a:lnTo>
                    <a:pt x="5749" y="5408"/>
                  </a:lnTo>
                  <a:lnTo>
                    <a:pt x="5748" y="5417"/>
                  </a:lnTo>
                  <a:lnTo>
                    <a:pt x="5747" y="5430"/>
                  </a:lnTo>
                  <a:lnTo>
                    <a:pt x="5743" y="5442"/>
                  </a:lnTo>
                  <a:lnTo>
                    <a:pt x="5740" y="5452"/>
                  </a:lnTo>
                  <a:lnTo>
                    <a:pt x="5732" y="5473"/>
                  </a:lnTo>
                  <a:lnTo>
                    <a:pt x="5727" y="5484"/>
                  </a:lnTo>
                  <a:lnTo>
                    <a:pt x="5716" y="5501"/>
                  </a:lnTo>
                  <a:lnTo>
                    <a:pt x="5708" y="5511"/>
                  </a:lnTo>
                  <a:lnTo>
                    <a:pt x="5703" y="5518"/>
                  </a:lnTo>
                  <a:lnTo>
                    <a:pt x="5700" y="5521"/>
                  </a:lnTo>
                  <a:lnTo>
                    <a:pt x="5695" y="5527"/>
                  </a:lnTo>
                  <a:lnTo>
                    <a:pt x="5692" y="5530"/>
                  </a:lnTo>
                  <a:lnTo>
                    <a:pt x="5684" y="5537"/>
                  </a:lnTo>
                  <a:lnTo>
                    <a:pt x="5681" y="5540"/>
                  </a:lnTo>
                  <a:lnTo>
                    <a:pt x="5672" y="5547"/>
                  </a:lnTo>
                  <a:lnTo>
                    <a:pt x="5668" y="5549"/>
                  </a:lnTo>
                  <a:lnTo>
                    <a:pt x="5658" y="5556"/>
                  </a:lnTo>
                  <a:lnTo>
                    <a:pt x="5654" y="5558"/>
                  </a:lnTo>
                  <a:lnTo>
                    <a:pt x="5644" y="5564"/>
                  </a:lnTo>
                  <a:lnTo>
                    <a:pt x="5640" y="5565"/>
                  </a:lnTo>
                  <a:lnTo>
                    <a:pt x="5642" y="5567"/>
                  </a:lnTo>
                  <a:lnTo>
                    <a:pt x="5642" y="5568"/>
                  </a:lnTo>
                  <a:lnTo>
                    <a:pt x="5649" y="5574"/>
                  </a:lnTo>
                  <a:lnTo>
                    <a:pt x="5649" y="5574"/>
                  </a:lnTo>
                  <a:lnTo>
                    <a:pt x="5656" y="5580"/>
                  </a:lnTo>
                  <a:lnTo>
                    <a:pt x="5657" y="5580"/>
                  </a:lnTo>
                  <a:lnTo>
                    <a:pt x="5664" y="5587"/>
                  </a:lnTo>
                  <a:lnTo>
                    <a:pt x="5664" y="5587"/>
                  </a:lnTo>
                  <a:lnTo>
                    <a:pt x="5671" y="5593"/>
                  </a:lnTo>
                  <a:lnTo>
                    <a:pt x="5671" y="5594"/>
                  </a:lnTo>
                  <a:lnTo>
                    <a:pt x="5678" y="5600"/>
                  </a:lnTo>
                  <a:lnTo>
                    <a:pt x="5678" y="5600"/>
                  </a:lnTo>
                  <a:lnTo>
                    <a:pt x="5685" y="5606"/>
                  </a:lnTo>
                  <a:lnTo>
                    <a:pt x="5692" y="5613"/>
                  </a:lnTo>
                  <a:lnTo>
                    <a:pt x="5699" y="5619"/>
                  </a:lnTo>
                  <a:lnTo>
                    <a:pt x="5707" y="5627"/>
                  </a:lnTo>
                  <a:lnTo>
                    <a:pt x="5717" y="5635"/>
                  </a:lnTo>
                  <a:lnTo>
                    <a:pt x="5726" y="5644"/>
                  </a:lnTo>
                  <a:lnTo>
                    <a:pt x="5737" y="5653"/>
                  </a:lnTo>
                  <a:lnTo>
                    <a:pt x="5747" y="5663"/>
                  </a:lnTo>
                  <a:lnTo>
                    <a:pt x="5758" y="5673"/>
                  </a:lnTo>
                  <a:lnTo>
                    <a:pt x="5770" y="5682"/>
                  </a:lnTo>
                  <a:lnTo>
                    <a:pt x="5781" y="5692"/>
                  </a:lnTo>
                  <a:lnTo>
                    <a:pt x="5792" y="5702"/>
                  </a:lnTo>
                  <a:lnTo>
                    <a:pt x="5803" y="5712"/>
                  </a:lnTo>
                  <a:lnTo>
                    <a:pt x="5814" y="5721"/>
                  </a:lnTo>
                  <a:lnTo>
                    <a:pt x="5825" y="5730"/>
                  </a:lnTo>
                  <a:lnTo>
                    <a:pt x="5825" y="5731"/>
                  </a:lnTo>
                  <a:lnTo>
                    <a:pt x="5876" y="5776"/>
                  </a:lnTo>
                  <a:lnTo>
                    <a:pt x="5922" y="5816"/>
                  </a:lnTo>
                  <a:lnTo>
                    <a:pt x="5923" y="5816"/>
                  </a:lnTo>
                  <a:lnTo>
                    <a:pt x="5964" y="5852"/>
                  </a:lnTo>
                  <a:lnTo>
                    <a:pt x="5964" y="5852"/>
                  </a:lnTo>
                  <a:lnTo>
                    <a:pt x="6001" y="5884"/>
                  </a:lnTo>
                  <a:lnTo>
                    <a:pt x="6001" y="5885"/>
                  </a:lnTo>
                  <a:lnTo>
                    <a:pt x="6033" y="5913"/>
                  </a:lnTo>
                  <a:lnTo>
                    <a:pt x="6033" y="5913"/>
                  </a:lnTo>
                  <a:lnTo>
                    <a:pt x="6062" y="5939"/>
                  </a:lnTo>
                  <a:lnTo>
                    <a:pt x="6062" y="5939"/>
                  </a:lnTo>
                  <a:lnTo>
                    <a:pt x="6087" y="5961"/>
                  </a:lnTo>
                  <a:lnTo>
                    <a:pt x="6087" y="5961"/>
                  </a:lnTo>
                  <a:lnTo>
                    <a:pt x="6109" y="5981"/>
                  </a:lnTo>
                  <a:lnTo>
                    <a:pt x="6109" y="5981"/>
                  </a:lnTo>
                  <a:lnTo>
                    <a:pt x="6127" y="5998"/>
                  </a:lnTo>
                  <a:lnTo>
                    <a:pt x="6128" y="5998"/>
                  </a:lnTo>
                  <a:lnTo>
                    <a:pt x="6144" y="6013"/>
                  </a:lnTo>
                  <a:lnTo>
                    <a:pt x="6145" y="6014"/>
                  </a:lnTo>
                  <a:lnTo>
                    <a:pt x="6152" y="6020"/>
                  </a:lnTo>
                  <a:lnTo>
                    <a:pt x="6180" y="5996"/>
                  </a:lnTo>
                  <a:lnTo>
                    <a:pt x="6210" y="5968"/>
                  </a:lnTo>
                  <a:lnTo>
                    <a:pt x="6238" y="5940"/>
                  </a:lnTo>
                  <a:lnTo>
                    <a:pt x="6265" y="5911"/>
                  </a:lnTo>
                  <a:lnTo>
                    <a:pt x="6290" y="5882"/>
                  </a:lnTo>
                  <a:lnTo>
                    <a:pt x="6313" y="5854"/>
                  </a:lnTo>
                  <a:lnTo>
                    <a:pt x="6333" y="5826"/>
                  </a:lnTo>
                  <a:lnTo>
                    <a:pt x="6351" y="5801"/>
                  </a:lnTo>
                  <a:lnTo>
                    <a:pt x="6365" y="5777"/>
                  </a:lnTo>
                  <a:lnTo>
                    <a:pt x="6376" y="5756"/>
                  </a:lnTo>
                  <a:lnTo>
                    <a:pt x="6381" y="5744"/>
                  </a:lnTo>
                  <a:lnTo>
                    <a:pt x="6375" y="5737"/>
                  </a:lnTo>
                  <a:lnTo>
                    <a:pt x="6357" y="5717"/>
                  </a:lnTo>
                  <a:lnTo>
                    <a:pt x="6332" y="5692"/>
                  </a:lnTo>
                  <a:lnTo>
                    <a:pt x="6301" y="5661"/>
                  </a:lnTo>
                  <a:lnTo>
                    <a:pt x="6264" y="5624"/>
                  </a:lnTo>
                  <a:lnTo>
                    <a:pt x="6220" y="5580"/>
                  </a:lnTo>
                  <a:lnTo>
                    <a:pt x="6168" y="5529"/>
                  </a:lnTo>
                  <a:lnTo>
                    <a:pt x="6137" y="5498"/>
                  </a:lnTo>
                  <a:lnTo>
                    <a:pt x="6105" y="5466"/>
                  </a:lnTo>
                  <a:lnTo>
                    <a:pt x="6072" y="5434"/>
                  </a:lnTo>
                  <a:lnTo>
                    <a:pt x="6038" y="5401"/>
                  </a:lnTo>
                  <a:lnTo>
                    <a:pt x="6005" y="5368"/>
                  </a:lnTo>
                  <a:lnTo>
                    <a:pt x="5972" y="5335"/>
                  </a:lnTo>
                  <a:lnTo>
                    <a:pt x="5940" y="5303"/>
                  </a:lnTo>
                  <a:lnTo>
                    <a:pt x="5908" y="5271"/>
                  </a:lnTo>
                  <a:lnTo>
                    <a:pt x="5878" y="5241"/>
                  </a:lnTo>
                  <a:lnTo>
                    <a:pt x="5849" y="5212"/>
                  </a:lnTo>
                  <a:lnTo>
                    <a:pt x="5822" y="5185"/>
                  </a:lnTo>
                  <a:lnTo>
                    <a:pt x="5797" y="5161"/>
                  </a:lnTo>
                  <a:lnTo>
                    <a:pt x="5774" y="5138"/>
                  </a:lnTo>
                  <a:lnTo>
                    <a:pt x="5755" y="5119"/>
                  </a:lnTo>
                  <a:lnTo>
                    <a:pt x="5737" y="5101"/>
                  </a:lnTo>
                  <a:lnTo>
                    <a:pt x="5720" y="5084"/>
                  </a:lnTo>
                  <a:lnTo>
                    <a:pt x="5702" y="5067"/>
                  </a:lnTo>
                  <a:lnTo>
                    <a:pt x="5685" y="5050"/>
                  </a:lnTo>
                  <a:lnTo>
                    <a:pt x="5669" y="5034"/>
                  </a:lnTo>
                  <a:lnTo>
                    <a:pt x="5653" y="5019"/>
                  </a:lnTo>
                  <a:lnTo>
                    <a:pt x="5639" y="5005"/>
                  </a:lnTo>
                  <a:lnTo>
                    <a:pt x="5625" y="4992"/>
                  </a:lnTo>
                  <a:lnTo>
                    <a:pt x="5613" y="4979"/>
                  </a:lnTo>
                  <a:lnTo>
                    <a:pt x="5601" y="4969"/>
                  </a:lnTo>
                  <a:lnTo>
                    <a:pt x="5592" y="4959"/>
                  </a:lnTo>
                  <a:lnTo>
                    <a:pt x="5592" y="4959"/>
                  </a:lnTo>
                  <a:lnTo>
                    <a:pt x="5583" y="4951"/>
                  </a:lnTo>
                  <a:lnTo>
                    <a:pt x="5583" y="4951"/>
                  </a:lnTo>
                  <a:lnTo>
                    <a:pt x="5577" y="4945"/>
                  </a:lnTo>
                  <a:lnTo>
                    <a:pt x="5576" y="4944"/>
                  </a:lnTo>
                  <a:lnTo>
                    <a:pt x="5573" y="4941"/>
                  </a:lnTo>
                  <a:lnTo>
                    <a:pt x="5570" y="4938"/>
                  </a:lnTo>
                  <a:lnTo>
                    <a:pt x="5569" y="4937"/>
                  </a:lnTo>
                  <a:lnTo>
                    <a:pt x="5565" y="4933"/>
                  </a:lnTo>
                  <a:lnTo>
                    <a:pt x="5564" y="4932"/>
                  </a:lnTo>
                  <a:lnTo>
                    <a:pt x="5560" y="4928"/>
                  </a:lnTo>
                  <a:lnTo>
                    <a:pt x="5559" y="4927"/>
                  </a:lnTo>
                  <a:lnTo>
                    <a:pt x="5556" y="4923"/>
                  </a:lnTo>
                  <a:lnTo>
                    <a:pt x="5555" y="4922"/>
                  </a:lnTo>
                  <a:lnTo>
                    <a:pt x="5551" y="4918"/>
                  </a:lnTo>
                  <a:lnTo>
                    <a:pt x="5550" y="4917"/>
                  </a:lnTo>
                  <a:lnTo>
                    <a:pt x="5546" y="4913"/>
                  </a:lnTo>
                  <a:lnTo>
                    <a:pt x="5545" y="4912"/>
                  </a:lnTo>
                  <a:lnTo>
                    <a:pt x="5543" y="4909"/>
                  </a:lnTo>
                  <a:lnTo>
                    <a:pt x="5518" y="4917"/>
                  </a:lnTo>
                  <a:lnTo>
                    <a:pt x="5486" y="4927"/>
                  </a:lnTo>
                  <a:lnTo>
                    <a:pt x="5448" y="4940"/>
                  </a:lnTo>
                  <a:lnTo>
                    <a:pt x="5404" y="4954"/>
                  </a:lnTo>
                  <a:lnTo>
                    <a:pt x="5381" y="4962"/>
                  </a:lnTo>
                  <a:lnTo>
                    <a:pt x="5381" y="4962"/>
                  </a:lnTo>
                  <a:lnTo>
                    <a:pt x="5357" y="4970"/>
                  </a:lnTo>
                  <a:lnTo>
                    <a:pt x="5357" y="4970"/>
                  </a:lnTo>
                  <a:lnTo>
                    <a:pt x="5333" y="4979"/>
                  </a:lnTo>
                  <a:lnTo>
                    <a:pt x="5309" y="4987"/>
                  </a:lnTo>
                  <a:lnTo>
                    <a:pt x="5286" y="4995"/>
                  </a:lnTo>
                  <a:lnTo>
                    <a:pt x="5263" y="5002"/>
                  </a:lnTo>
                  <a:lnTo>
                    <a:pt x="5240" y="5010"/>
                  </a:lnTo>
                  <a:lnTo>
                    <a:pt x="5219" y="5017"/>
                  </a:lnTo>
                  <a:lnTo>
                    <a:pt x="5199" y="5024"/>
                  </a:lnTo>
                  <a:lnTo>
                    <a:pt x="5180" y="5030"/>
                  </a:lnTo>
                  <a:lnTo>
                    <a:pt x="5162" y="5036"/>
                  </a:lnTo>
                  <a:lnTo>
                    <a:pt x="5147" y="5041"/>
                  </a:lnTo>
                  <a:lnTo>
                    <a:pt x="5133" y="5046"/>
                  </a:lnTo>
                  <a:lnTo>
                    <a:pt x="5122" y="5050"/>
                  </a:lnTo>
                  <a:lnTo>
                    <a:pt x="5121" y="5050"/>
                  </a:lnTo>
                  <a:lnTo>
                    <a:pt x="5110" y="5053"/>
                  </a:lnTo>
                  <a:lnTo>
                    <a:pt x="5098" y="5057"/>
                  </a:lnTo>
                  <a:lnTo>
                    <a:pt x="5084" y="5062"/>
                  </a:lnTo>
                  <a:lnTo>
                    <a:pt x="5070" y="5067"/>
                  </a:lnTo>
                  <a:lnTo>
                    <a:pt x="5055" y="5072"/>
                  </a:lnTo>
                  <a:lnTo>
                    <a:pt x="5040" y="5077"/>
                  </a:lnTo>
                  <a:lnTo>
                    <a:pt x="5023" y="5082"/>
                  </a:lnTo>
                  <a:lnTo>
                    <a:pt x="5007" y="5088"/>
                  </a:lnTo>
                  <a:lnTo>
                    <a:pt x="4991" y="5094"/>
                  </a:lnTo>
                  <a:lnTo>
                    <a:pt x="4974" y="5099"/>
                  </a:lnTo>
                  <a:lnTo>
                    <a:pt x="4958" y="5105"/>
                  </a:lnTo>
                  <a:lnTo>
                    <a:pt x="4943" y="5110"/>
                  </a:lnTo>
                  <a:lnTo>
                    <a:pt x="4928" y="5116"/>
                  </a:lnTo>
                  <a:lnTo>
                    <a:pt x="4913" y="5121"/>
                  </a:lnTo>
                  <a:lnTo>
                    <a:pt x="4912" y="5121"/>
                  </a:lnTo>
                  <a:lnTo>
                    <a:pt x="4898" y="5126"/>
                  </a:lnTo>
                  <a:lnTo>
                    <a:pt x="4897" y="5126"/>
                  </a:lnTo>
                  <a:lnTo>
                    <a:pt x="4883" y="5131"/>
                  </a:lnTo>
                  <a:lnTo>
                    <a:pt x="4883" y="5131"/>
                  </a:lnTo>
                  <a:lnTo>
                    <a:pt x="4869" y="5136"/>
                  </a:lnTo>
                  <a:lnTo>
                    <a:pt x="4868" y="5136"/>
                  </a:lnTo>
                  <a:lnTo>
                    <a:pt x="4855" y="5140"/>
                  </a:lnTo>
                  <a:lnTo>
                    <a:pt x="4855" y="5141"/>
                  </a:lnTo>
                  <a:lnTo>
                    <a:pt x="4843" y="5145"/>
                  </a:lnTo>
                  <a:lnTo>
                    <a:pt x="4842" y="5145"/>
                  </a:lnTo>
                  <a:lnTo>
                    <a:pt x="4830" y="5149"/>
                  </a:lnTo>
                  <a:lnTo>
                    <a:pt x="4830" y="5149"/>
                  </a:lnTo>
                  <a:lnTo>
                    <a:pt x="4819" y="5152"/>
                  </a:lnTo>
                  <a:lnTo>
                    <a:pt x="4818" y="5152"/>
                  </a:lnTo>
                  <a:lnTo>
                    <a:pt x="4808" y="5155"/>
                  </a:lnTo>
                  <a:lnTo>
                    <a:pt x="4807" y="5156"/>
                  </a:lnTo>
                  <a:lnTo>
                    <a:pt x="4799" y="5158"/>
                  </a:lnTo>
                  <a:lnTo>
                    <a:pt x="4799" y="5158"/>
                  </a:lnTo>
                  <a:lnTo>
                    <a:pt x="4798" y="5159"/>
                  </a:lnTo>
                  <a:lnTo>
                    <a:pt x="4797" y="5164"/>
                  </a:lnTo>
                  <a:lnTo>
                    <a:pt x="4796" y="5165"/>
                  </a:lnTo>
                  <a:lnTo>
                    <a:pt x="4794" y="5170"/>
                  </a:lnTo>
                  <a:lnTo>
                    <a:pt x="4794" y="5171"/>
                  </a:lnTo>
                  <a:lnTo>
                    <a:pt x="4792" y="5176"/>
                  </a:lnTo>
                  <a:lnTo>
                    <a:pt x="4791" y="5177"/>
                  </a:lnTo>
                  <a:lnTo>
                    <a:pt x="4789" y="5182"/>
                  </a:lnTo>
                  <a:lnTo>
                    <a:pt x="4789" y="5183"/>
                  </a:lnTo>
                  <a:lnTo>
                    <a:pt x="4787" y="5188"/>
                  </a:lnTo>
                  <a:lnTo>
                    <a:pt x="4786" y="5189"/>
                  </a:lnTo>
                  <a:lnTo>
                    <a:pt x="4784" y="5194"/>
                  </a:lnTo>
                  <a:lnTo>
                    <a:pt x="4783" y="5195"/>
                  </a:lnTo>
                  <a:lnTo>
                    <a:pt x="4781" y="5200"/>
                  </a:lnTo>
                  <a:lnTo>
                    <a:pt x="4780" y="5201"/>
                  </a:lnTo>
                  <a:lnTo>
                    <a:pt x="4778" y="5206"/>
                  </a:lnTo>
                  <a:lnTo>
                    <a:pt x="4774" y="5214"/>
                  </a:lnTo>
                  <a:lnTo>
                    <a:pt x="4771" y="5223"/>
                  </a:lnTo>
                  <a:lnTo>
                    <a:pt x="4766" y="5233"/>
                  </a:lnTo>
                  <a:lnTo>
                    <a:pt x="4762" y="5244"/>
                  </a:lnTo>
                  <a:lnTo>
                    <a:pt x="4757" y="5255"/>
                  </a:lnTo>
                  <a:lnTo>
                    <a:pt x="4751" y="5268"/>
                  </a:lnTo>
                  <a:lnTo>
                    <a:pt x="4746" y="5281"/>
                  </a:lnTo>
                  <a:lnTo>
                    <a:pt x="4741" y="5295"/>
                  </a:lnTo>
                  <a:lnTo>
                    <a:pt x="4735" y="5308"/>
                  </a:lnTo>
                  <a:lnTo>
                    <a:pt x="4730" y="5322"/>
                  </a:lnTo>
                  <a:lnTo>
                    <a:pt x="4724" y="5337"/>
                  </a:lnTo>
                  <a:lnTo>
                    <a:pt x="4718" y="5351"/>
                  </a:lnTo>
                  <a:lnTo>
                    <a:pt x="4713" y="5365"/>
                  </a:lnTo>
                  <a:lnTo>
                    <a:pt x="4708" y="5377"/>
                  </a:lnTo>
                  <a:lnTo>
                    <a:pt x="4705" y="5386"/>
                  </a:lnTo>
                  <a:lnTo>
                    <a:pt x="4705" y="5388"/>
                  </a:lnTo>
                  <a:lnTo>
                    <a:pt x="4700" y="5401"/>
                  </a:lnTo>
                  <a:lnTo>
                    <a:pt x="4699" y="5402"/>
                  </a:lnTo>
                  <a:lnTo>
                    <a:pt x="4694" y="5417"/>
                  </a:lnTo>
                  <a:lnTo>
                    <a:pt x="4693" y="5418"/>
                  </a:lnTo>
                  <a:lnTo>
                    <a:pt x="4687" y="5434"/>
                  </a:lnTo>
                  <a:lnTo>
                    <a:pt x="4687" y="5435"/>
                  </a:lnTo>
                  <a:lnTo>
                    <a:pt x="4680" y="5453"/>
                  </a:lnTo>
                  <a:lnTo>
                    <a:pt x="4679" y="5453"/>
                  </a:lnTo>
                  <a:lnTo>
                    <a:pt x="4672" y="5472"/>
                  </a:lnTo>
                  <a:lnTo>
                    <a:pt x="4672" y="5473"/>
                  </a:lnTo>
                  <a:lnTo>
                    <a:pt x="4664" y="5492"/>
                  </a:lnTo>
                  <a:lnTo>
                    <a:pt x="4664" y="5492"/>
                  </a:lnTo>
                  <a:lnTo>
                    <a:pt x="4656" y="5511"/>
                  </a:lnTo>
                  <a:lnTo>
                    <a:pt x="4656" y="5511"/>
                  </a:lnTo>
                  <a:lnTo>
                    <a:pt x="4649" y="5530"/>
                  </a:lnTo>
                  <a:lnTo>
                    <a:pt x="4648" y="5530"/>
                  </a:lnTo>
                  <a:lnTo>
                    <a:pt x="4641" y="5547"/>
                  </a:lnTo>
                  <a:lnTo>
                    <a:pt x="4641" y="5548"/>
                  </a:lnTo>
                  <a:lnTo>
                    <a:pt x="4635" y="5564"/>
                  </a:lnTo>
                  <a:lnTo>
                    <a:pt x="4634" y="5564"/>
                  </a:lnTo>
                  <a:lnTo>
                    <a:pt x="4629" y="5578"/>
                  </a:lnTo>
                  <a:lnTo>
                    <a:pt x="4628" y="5579"/>
                  </a:lnTo>
                  <a:lnTo>
                    <a:pt x="4624" y="5590"/>
                  </a:lnTo>
                  <a:lnTo>
                    <a:pt x="4623" y="5591"/>
                  </a:lnTo>
                  <a:lnTo>
                    <a:pt x="4619" y="5599"/>
                  </a:lnTo>
                  <a:lnTo>
                    <a:pt x="4619" y="5600"/>
                  </a:lnTo>
                  <a:lnTo>
                    <a:pt x="4609" y="5622"/>
                  </a:lnTo>
                  <a:lnTo>
                    <a:pt x="4600" y="5643"/>
                  </a:lnTo>
                  <a:lnTo>
                    <a:pt x="4592" y="5664"/>
                  </a:lnTo>
                  <a:lnTo>
                    <a:pt x="4584" y="5684"/>
                  </a:lnTo>
                  <a:lnTo>
                    <a:pt x="4576" y="5704"/>
                  </a:lnTo>
                  <a:lnTo>
                    <a:pt x="4570" y="5723"/>
                  </a:lnTo>
                  <a:lnTo>
                    <a:pt x="4564" y="5741"/>
                  </a:lnTo>
                  <a:close/>
                  <a:moveTo>
                    <a:pt x="3648" y="5504"/>
                  </a:moveTo>
                  <a:lnTo>
                    <a:pt x="3604" y="5555"/>
                  </a:lnTo>
                  <a:lnTo>
                    <a:pt x="3563" y="5603"/>
                  </a:lnTo>
                  <a:lnTo>
                    <a:pt x="3526" y="5645"/>
                  </a:lnTo>
                  <a:lnTo>
                    <a:pt x="3495" y="5682"/>
                  </a:lnTo>
                  <a:lnTo>
                    <a:pt x="3471" y="5710"/>
                  </a:lnTo>
                  <a:lnTo>
                    <a:pt x="3462" y="5721"/>
                  </a:lnTo>
                  <a:lnTo>
                    <a:pt x="3464" y="5727"/>
                  </a:lnTo>
                  <a:lnTo>
                    <a:pt x="3474" y="5748"/>
                  </a:lnTo>
                  <a:lnTo>
                    <a:pt x="3486" y="5771"/>
                  </a:lnTo>
                  <a:lnTo>
                    <a:pt x="3498" y="5796"/>
                  </a:lnTo>
                  <a:lnTo>
                    <a:pt x="3510" y="5822"/>
                  </a:lnTo>
                  <a:lnTo>
                    <a:pt x="3524" y="5850"/>
                  </a:lnTo>
                  <a:lnTo>
                    <a:pt x="3538" y="5878"/>
                  </a:lnTo>
                  <a:lnTo>
                    <a:pt x="3552" y="5908"/>
                  </a:lnTo>
                  <a:lnTo>
                    <a:pt x="3597" y="5999"/>
                  </a:lnTo>
                  <a:lnTo>
                    <a:pt x="3638" y="6079"/>
                  </a:lnTo>
                  <a:lnTo>
                    <a:pt x="3674" y="6149"/>
                  </a:lnTo>
                  <a:lnTo>
                    <a:pt x="3708" y="6210"/>
                  </a:lnTo>
                  <a:lnTo>
                    <a:pt x="3740" y="6264"/>
                  </a:lnTo>
                  <a:lnTo>
                    <a:pt x="3772" y="6312"/>
                  </a:lnTo>
                  <a:lnTo>
                    <a:pt x="3804" y="6356"/>
                  </a:lnTo>
                  <a:lnTo>
                    <a:pt x="3838" y="6399"/>
                  </a:lnTo>
                  <a:lnTo>
                    <a:pt x="3876" y="6442"/>
                  </a:lnTo>
                  <a:lnTo>
                    <a:pt x="3919" y="6487"/>
                  </a:lnTo>
                  <a:lnTo>
                    <a:pt x="3969" y="6536"/>
                  </a:lnTo>
                  <a:lnTo>
                    <a:pt x="4026" y="6589"/>
                  </a:lnTo>
                  <a:lnTo>
                    <a:pt x="4091" y="6649"/>
                  </a:lnTo>
                  <a:lnTo>
                    <a:pt x="4166" y="6715"/>
                  </a:lnTo>
                  <a:lnTo>
                    <a:pt x="4186" y="6733"/>
                  </a:lnTo>
                  <a:lnTo>
                    <a:pt x="4186" y="6733"/>
                  </a:lnTo>
                  <a:lnTo>
                    <a:pt x="4207" y="6751"/>
                  </a:lnTo>
                  <a:lnTo>
                    <a:pt x="4207" y="6751"/>
                  </a:lnTo>
                  <a:lnTo>
                    <a:pt x="4227" y="6769"/>
                  </a:lnTo>
                  <a:lnTo>
                    <a:pt x="4227" y="6769"/>
                  </a:lnTo>
                  <a:lnTo>
                    <a:pt x="4248" y="6787"/>
                  </a:lnTo>
                  <a:lnTo>
                    <a:pt x="4248" y="6787"/>
                  </a:lnTo>
                  <a:lnTo>
                    <a:pt x="4267" y="6804"/>
                  </a:lnTo>
                  <a:lnTo>
                    <a:pt x="4267" y="6804"/>
                  </a:lnTo>
                  <a:lnTo>
                    <a:pt x="4286" y="6821"/>
                  </a:lnTo>
                  <a:lnTo>
                    <a:pt x="4286" y="6821"/>
                  </a:lnTo>
                  <a:lnTo>
                    <a:pt x="4304" y="6837"/>
                  </a:lnTo>
                  <a:lnTo>
                    <a:pt x="4304" y="6837"/>
                  </a:lnTo>
                  <a:lnTo>
                    <a:pt x="4321" y="6852"/>
                  </a:lnTo>
                  <a:lnTo>
                    <a:pt x="4321" y="6852"/>
                  </a:lnTo>
                  <a:lnTo>
                    <a:pt x="4337" y="6866"/>
                  </a:lnTo>
                  <a:lnTo>
                    <a:pt x="4337" y="6866"/>
                  </a:lnTo>
                  <a:lnTo>
                    <a:pt x="4351" y="6879"/>
                  </a:lnTo>
                  <a:lnTo>
                    <a:pt x="4351" y="6879"/>
                  </a:lnTo>
                  <a:lnTo>
                    <a:pt x="4364" y="6890"/>
                  </a:lnTo>
                  <a:lnTo>
                    <a:pt x="4364" y="6891"/>
                  </a:lnTo>
                  <a:lnTo>
                    <a:pt x="4375" y="6900"/>
                  </a:lnTo>
                  <a:lnTo>
                    <a:pt x="4375" y="6901"/>
                  </a:lnTo>
                  <a:lnTo>
                    <a:pt x="4384" y="6909"/>
                  </a:lnTo>
                  <a:lnTo>
                    <a:pt x="4385" y="6910"/>
                  </a:lnTo>
                  <a:lnTo>
                    <a:pt x="4390" y="6914"/>
                  </a:lnTo>
                  <a:lnTo>
                    <a:pt x="4394" y="6918"/>
                  </a:lnTo>
                  <a:lnTo>
                    <a:pt x="4394" y="6918"/>
                  </a:lnTo>
                  <a:lnTo>
                    <a:pt x="4401" y="6924"/>
                  </a:lnTo>
                  <a:lnTo>
                    <a:pt x="4401" y="6924"/>
                  </a:lnTo>
                  <a:lnTo>
                    <a:pt x="4408" y="6930"/>
                  </a:lnTo>
                  <a:lnTo>
                    <a:pt x="4409" y="6930"/>
                  </a:lnTo>
                  <a:lnTo>
                    <a:pt x="4416" y="6937"/>
                  </a:lnTo>
                  <a:lnTo>
                    <a:pt x="4416" y="6937"/>
                  </a:lnTo>
                  <a:lnTo>
                    <a:pt x="4424" y="6944"/>
                  </a:lnTo>
                  <a:lnTo>
                    <a:pt x="4424" y="6944"/>
                  </a:lnTo>
                  <a:lnTo>
                    <a:pt x="4432" y="6951"/>
                  </a:lnTo>
                  <a:lnTo>
                    <a:pt x="4432" y="6951"/>
                  </a:lnTo>
                  <a:lnTo>
                    <a:pt x="4440" y="6958"/>
                  </a:lnTo>
                  <a:lnTo>
                    <a:pt x="4440" y="6958"/>
                  </a:lnTo>
                  <a:lnTo>
                    <a:pt x="4448" y="6966"/>
                  </a:lnTo>
                  <a:lnTo>
                    <a:pt x="4448" y="6966"/>
                  </a:lnTo>
                  <a:lnTo>
                    <a:pt x="4456" y="6973"/>
                  </a:lnTo>
                  <a:lnTo>
                    <a:pt x="4456" y="6973"/>
                  </a:lnTo>
                  <a:lnTo>
                    <a:pt x="4464" y="6980"/>
                  </a:lnTo>
                  <a:lnTo>
                    <a:pt x="4464" y="6980"/>
                  </a:lnTo>
                  <a:lnTo>
                    <a:pt x="4472" y="6987"/>
                  </a:lnTo>
                  <a:lnTo>
                    <a:pt x="4480" y="6994"/>
                  </a:lnTo>
                  <a:lnTo>
                    <a:pt x="4487" y="7000"/>
                  </a:lnTo>
                  <a:lnTo>
                    <a:pt x="4493" y="7005"/>
                  </a:lnTo>
                  <a:lnTo>
                    <a:pt x="4499" y="7011"/>
                  </a:lnTo>
                  <a:lnTo>
                    <a:pt x="4500" y="7011"/>
                  </a:lnTo>
                  <a:lnTo>
                    <a:pt x="4508" y="7019"/>
                  </a:lnTo>
                  <a:lnTo>
                    <a:pt x="4508" y="7019"/>
                  </a:lnTo>
                  <a:lnTo>
                    <a:pt x="4518" y="7027"/>
                  </a:lnTo>
                  <a:lnTo>
                    <a:pt x="4529" y="7037"/>
                  </a:lnTo>
                  <a:lnTo>
                    <a:pt x="4540" y="7047"/>
                  </a:lnTo>
                  <a:lnTo>
                    <a:pt x="4553" y="7058"/>
                  </a:lnTo>
                  <a:lnTo>
                    <a:pt x="4566" y="7069"/>
                  </a:lnTo>
                  <a:lnTo>
                    <a:pt x="4579" y="7081"/>
                  </a:lnTo>
                  <a:lnTo>
                    <a:pt x="4593" y="7093"/>
                  </a:lnTo>
                  <a:lnTo>
                    <a:pt x="4607" y="7105"/>
                  </a:lnTo>
                  <a:lnTo>
                    <a:pt x="4621" y="7118"/>
                  </a:lnTo>
                  <a:lnTo>
                    <a:pt x="4635" y="7130"/>
                  </a:lnTo>
                  <a:lnTo>
                    <a:pt x="4648" y="7143"/>
                  </a:lnTo>
                  <a:lnTo>
                    <a:pt x="4662" y="7154"/>
                  </a:lnTo>
                  <a:lnTo>
                    <a:pt x="4662" y="7155"/>
                  </a:lnTo>
                  <a:lnTo>
                    <a:pt x="4693" y="7182"/>
                  </a:lnTo>
                  <a:lnTo>
                    <a:pt x="4719" y="7205"/>
                  </a:lnTo>
                  <a:lnTo>
                    <a:pt x="4741" y="7224"/>
                  </a:lnTo>
                  <a:lnTo>
                    <a:pt x="4759" y="7239"/>
                  </a:lnTo>
                  <a:lnTo>
                    <a:pt x="4773" y="7251"/>
                  </a:lnTo>
                  <a:lnTo>
                    <a:pt x="4783" y="7258"/>
                  </a:lnTo>
                  <a:lnTo>
                    <a:pt x="4788" y="7262"/>
                  </a:lnTo>
                  <a:lnTo>
                    <a:pt x="4794" y="7262"/>
                  </a:lnTo>
                  <a:lnTo>
                    <a:pt x="4801" y="7262"/>
                  </a:lnTo>
                  <a:lnTo>
                    <a:pt x="4822" y="7260"/>
                  </a:lnTo>
                  <a:lnTo>
                    <a:pt x="4832" y="7258"/>
                  </a:lnTo>
                  <a:lnTo>
                    <a:pt x="4839" y="7255"/>
                  </a:lnTo>
                  <a:lnTo>
                    <a:pt x="4844" y="7252"/>
                  </a:lnTo>
                  <a:lnTo>
                    <a:pt x="4846" y="7249"/>
                  </a:lnTo>
                  <a:lnTo>
                    <a:pt x="4848" y="7246"/>
                  </a:lnTo>
                  <a:lnTo>
                    <a:pt x="4850" y="7242"/>
                  </a:lnTo>
                  <a:lnTo>
                    <a:pt x="4851" y="7237"/>
                  </a:lnTo>
                  <a:lnTo>
                    <a:pt x="4851" y="7231"/>
                  </a:lnTo>
                  <a:lnTo>
                    <a:pt x="4850" y="7223"/>
                  </a:lnTo>
                  <a:lnTo>
                    <a:pt x="4846" y="7213"/>
                  </a:lnTo>
                  <a:lnTo>
                    <a:pt x="4840" y="7201"/>
                  </a:lnTo>
                  <a:lnTo>
                    <a:pt x="4831" y="7188"/>
                  </a:lnTo>
                  <a:lnTo>
                    <a:pt x="4814" y="7172"/>
                  </a:lnTo>
                  <a:lnTo>
                    <a:pt x="4814" y="7172"/>
                  </a:lnTo>
                  <a:lnTo>
                    <a:pt x="4813" y="7171"/>
                  </a:lnTo>
                  <a:lnTo>
                    <a:pt x="4808" y="7167"/>
                  </a:lnTo>
                  <a:lnTo>
                    <a:pt x="4808" y="7167"/>
                  </a:lnTo>
                  <a:lnTo>
                    <a:pt x="4803" y="7163"/>
                  </a:lnTo>
                  <a:lnTo>
                    <a:pt x="4803" y="7162"/>
                  </a:lnTo>
                  <a:lnTo>
                    <a:pt x="4798" y="7158"/>
                  </a:lnTo>
                  <a:lnTo>
                    <a:pt x="4798" y="7158"/>
                  </a:lnTo>
                  <a:lnTo>
                    <a:pt x="4793" y="7154"/>
                  </a:lnTo>
                  <a:lnTo>
                    <a:pt x="4793" y="7154"/>
                  </a:lnTo>
                  <a:lnTo>
                    <a:pt x="4789" y="7150"/>
                  </a:lnTo>
                  <a:lnTo>
                    <a:pt x="4789" y="7150"/>
                  </a:lnTo>
                  <a:lnTo>
                    <a:pt x="4785" y="7147"/>
                  </a:lnTo>
                  <a:lnTo>
                    <a:pt x="4784" y="7146"/>
                  </a:lnTo>
                  <a:lnTo>
                    <a:pt x="4781" y="7143"/>
                  </a:lnTo>
                  <a:lnTo>
                    <a:pt x="4781" y="7143"/>
                  </a:lnTo>
                  <a:lnTo>
                    <a:pt x="4778" y="7140"/>
                  </a:lnTo>
                  <a:lnTo>
                    <a:pt x="4777" y="7140"/>
                  </a:lnTo>
                  <a:lnTo>
                    <a:pt x="4774" y="7138"/>
                  </a:lnTo>
                  <a:lnTo>
                    <a:pt x="4774" y="7137"/>
                  </a:lnTo>
                  <a:lnTo>
                    <a:pt x="4772" y="7135"/>
                  </a:lnTo>
                  <a:lnTo>
                    <a:pt x="4771" y="7135"/>
                  </a:lnTo>
                  <a:lnTo>
                    <a:pt x="4770" y="7133"/>
                  </a:lnTo>
                  <a:lnTo>
                    <a:pt x="4769" y="7133"/>
                  </a:lnTo>
                  <a:lnTo>
                    <a:pt x="4768" y="7131"/>
                  </a:lnTo>
                  <a:lnTo>
                    <a:pt x="4767" y="7130"/>
                  </a:lnTo>
                  <a:lnTo>
                    <a:pt x="4766" y="7130"/>
                  </a:lnTo>
                  <a:lnTo>
                    <a:pt x="4766" y="7130"/>
                  </a:lnTo>
                  <a:lnTo>
                    <a:pt x="4764" y="7128"/>
                  </a:lnTo>
                  <a:lnTo>
                    <a:pt x="4762" y="7126"/>
                  </a:lnTo>
                  <a:lnTo>
                    <a:pt x="4759" y="7123"/>
                  </a:lnTo>
                  <a:lnTo>
                    <a:pt x="4755" y="7120"/>
                  </a:lnTo>
                  <a:lnTo>
                    <a:pt x="4751" y="7116"/>
                  </a:lnTo>
                  <a:lnTo>
                    <a:pt x="4746" y="7112"/>
                  </a:lnTo>
                  <a:lnTo>
                    <a:pt x="4741" y="7108"/>
                  </a:lnTo>
                  <a:lnTo>
                    <a:pt x="4735" y="7103"/>
                  </a:lnTo>
                  <a:lnTo>
                    <a:pt x="4730" y="7098"/>
                  </a:lnTo>
                  <a:lnTo>
                    <a:pt x="4724" y="7092"/>
                  </a:lnTo>
                  <a:lnTo>
                    <a:pt x="4717" y="7087"/>
                  </a:lnTo>
                  <a:lnTo>
                    <a:pt x="4711" y="7081"/>
                  </a:lnTo>
                  <a:lnTo>
                    <a:pt x="4710" y="7081"/>
                  </a:lnTo>
                  <a:lnTo>
                    <a:pt x="4684" y="7058"/>
                  </a:lnTo>
                  <a:lnTo>
                    <a:pt x="4684" y="7057"/>
                  </a:lnTo>
                  <a:lnTo>
                    <a:pt x="4661" y="7037"/>
                  </a:lnTo>
                  <a:lnTo>
                    <a:pt x="4660" y="7036"/>
                  </a:lnTo>
                  <a:lnTo>
                    <a:pt x="4641" y="7018"/>
                  </a:lnTo>
                  <a:lnTo>
                    <a:pt x="4639" y="7017"/>
                  </a:lnTo>
                  <a:lnTo>
                    <a:pt x="4623" y="7001"/>
                  </a:lnTo>
                  <a:lnTo>
                    <a:pt x="4620" y="6999"/>
                  </a:lnTo>
                  <a:lnTo>
                    <a:pt x="4607" y="6985"/>
                  </a:lnTo>
                  <a:lnTo>
                    <a:pt x="4603" y="6981"/>
                  </a:lnTo>
                  <a:lnTo>
                    <a:pt x="4592" y="6969"/>
                  </a:lnTo>
                  <a:lnTo>
                    <a:pt x="4587" y="6962"/>
                  </a:lnTo>
                  <a:lnTo>
                    <a:pt x="4578" y="6952"/>
                  </a:lnTo>
                  <a:lnTo>
                    <a:pt x="4571" y="6942"/>
                  </a:lnTo>
                  <a:lnTo>
                    <a:pt x="4565" y="6933"/>
                  </a:lnTo>
                  <a:lnTo>
                    <a:pt x="4557" y="6917"/>
                  </a:lnTo>
                  <a:lnTo>
                    <a:pt x="4553" y="6909"/>
                  </a:lnTo>
                  <a:lnTo>
                    <a:pt x="4546" y="6887"/>
                  </a:lnTo>
                  <a:lnTo>
                    <a:pt x="4544" y="6880"/>
                  </a:lnTo>
                  <a:lnTo>
                    <a:pt x="4542" y="6867"/>
                  </a:lnTo>
                  <a:lnTo>
                    <a:pt x="4540" y="6854"/>
                  </a:lnTo>
                  <a:lnTo>
                    <a:pt x="4540" y="6847"/>
                  </a:lnTo>
                  <a:lnTo>
                    <a:pt x="4541" y="6823"/>
                  </a:lnTo>
                  <a:lnTo>
                    <a:pt x="4543" y="6816"/>
                  </a:lnTo>
                  <a:lnTo>
                    <a:pt x="4547" y="6798"/>
                  </a:lnTo>
                  <a:lnTo>
                    <a:pt x="4549" y="6790"/>
                  </a:lnTo>
                  <a:lnTo>
                    <a:pt x="4553" y="6779"/>
                  </a:lnTo>
                  <a:lnTo>
                    <a:pt x="4556" y="6771"/>
                  </a:lnTo>
                  <a:lnTo>
                    <a:pt x="4563" y="6758"/>
                  </a:lnTo>
                  <a:lnTo>
                    <a:pt x="4568" y="6747"/>
                  </a:lnTo>
                  <a:lnTo>
                    <a:pt x="4580" y="6730"/>
                  </a:lnTo>
                  <a:lnTo>
                    <a:pt x="4587" y="6722"/>
                  </a:lnTo>
                  <a:lnTo>
                    <a:pt x="4595" y="6712"/>
                  </a:lnTo>
                  <a:lnTo>
                    <a:pt x="4604" y="6704"/>
                  </a:lnTo>
                  <a:lnTo>
                    <a:pt x="4612" y="6697"/>
                  </a:lnTo>
                  <a:lnTo>
                    <a:pt x="4623" y="6689"/>
                  </a:lnTo>
                  <a:lnTo>
                    <a:pt x="4635" y="6682"/>
                  </a:lnTo>
                  <a:lnTo>
                    <a:pt x="4643" y="6678"/>
                  </a:lnTo>
                  <a:lnTo>
                    <a:pt x="4656" y="6672"/>
                  </a:lnTo>
                  <a:lnTo>
                    <a:pt x="4670" y="6668"/>
                  </a:lnTo>
                  <a:lnTo>
                    <a:pt x="4679" y="6665"/>
                  </a:lnTo>
                  <a:lnTo>
                    <a:pt x="4692" y="6663"/>
                  </a:lnTo>
                  <a:lnTo>
                    <a:pt x="4705" y="6662"/>
                  </a:lnTo>
                  <a:lnTo>
                    <a:pt x="4716" y="6662"/>
                  </a:lnTo>
                  <a:lnTo>
                    <a:pt x="4738" y="6663"/>
                  </a:lnTo>
                  <a:lnTo>
                    <a:pt x="4749" y="6664"/>
                  </a:lnTo>
                  <a:lnTo>
                    <a:pt x="4767" y="6668"/>
                  </a:lnTo>
                  <a:lnTo>
                    <a:pt x="4779" y="6672"/>
                  </a:lnTo>
                  <a:lnTo>
                    <a:pt x="4792" y="6677"/>
                  </a:lnTo>
                  <a:lnTo>
                    <a:pt x="4805" y="6683"/>
                  </a:lnTo>
                  <a:lnTo>
                    <a:pt x="4816" y="6688"/>
                  </a:lnTo>
                  <a:lnTo>
                    <a:pt x="4830" y="6695"/>
                  </a:lnTo>
                  <a:lnTo>
                    <a:pt x="4838" y="6700"/>
                  </a:lnTo>
                  <a:lnTo>
                    <a:pt x="4852" y="6710"/>
                  </a:lnTo>
                  <a:lnTo>
                    <a:pt x="4859" y="6714"/>
                  </a:lnTo>
                  <a:lnTo>
                    <a:pt x="4874" y="6726"/>
                  </a:lnTo>
                  <a:lnTo>
                    <a:pt x="4879" y="6730"/>
                  </a:lnTo>
                  <a:lnTo>
                    <a:pt x="4896" y="6743"/>
                  </a:lnTo>
                  <a:lnTo>
                    <a:pt x="4900" y="6747"/>
                  </a:lnTo>
                  <a:lnTo>
                    <a:pt x="4917" y="6762"/>
                  </a:lnTo>
                  <a:lnTo>
                    <a:pt x="4917" y="6762"/>
                  </a:lnTo>
                  <a:lnTo>
                    <a:pt x="4924" y="6769"/>
                  </a:lnTo>
                  <a:lnTo>
                    <a:pt x="4931" y="6775"/>
                  </a:lnTo>
                  <a:lnTo>
                    <a:pt x="4939" y="6782"/>
                  </a:lnTo>
                  <a:lnTo>
                    <a:pt x="4946" y="6789"/>
                  </a:lnTo>
                  <a:lnTo>
                    <a:pt x="4954" y="6796"/>
                  </a:lnTo>
                  <a:lnTo>
                    <a:pt x="4961" y="6803"/>
                  </a:lnTo>
                  <a:lnTo>
                    <a:pt x="4969" y="6809"/>
                  </a:lnTo>
                  <a:lnTo>
                    <a:pt x="4976" y="6816"/>
                  </a:lnTo>
                  <a:lnTo>
                    <a:pt x="4983" y="6822"/>
                  </a:lnTo>
                  <a:lnTo>
                    <a:pt x="4990" y="6828"/>
                  </a:lnTo>
                  <a:lnTo>
                    <a:pt x="4996" y="6834"/>
                  </a:lnTo>
                  <a:lnTo>
                    <a:pt x="5002" y="6839"/>
                  </a:lnTo>
                  <a:lnTo>
                    <a:pt x="5007" y="6844"/>
                  </a:lnTo>
                  <a:lnTo>
                    <a:pt x="5009" y="6846"/>
                  </a:lnTo>
                  <a:lnTo>
                    <a:pt x="5012" y="6848"/>
                  </a:lnTo>
                  <a:lnTo>
                    <a:pt x="5012" y="6848"/>
                  </a:lnTo>
                  <a:lnTo>
                    <a:pt x="5018" y="6853"/>
                  </a:lnTo>
                  <a:lnTo>
                    <a:pt x="5018" y="6853"/>
                  </a:lnTo>
                  <a:lnTo>
                    <a:pt x="5024" y="6858"/>
                  </a:lnTo>
                  <a:lnTo>
                    <a:pt x="5024" y="6858"/>
                  </a:lnTo>
                  <a:lnTo>
                    <a:pt x="5031" y="6864"/>
                  </a:lnTo>
                  <a:lnTo>
                    <a:pt x="5031" y="6864"/>
                  </a:lnTo>
                  <a:lnTo>
                    <a:pt x="5038" y="6870"/>
                  </a:lnTo>
                  <a:lnTo>
                    <a:pt x="5038" y="6870"/>
                  </a:lnTo>
                  <a:lnTo>
                    <a:pt x="5045" y="6876"/>
                  </a:lnTo>
                  <a:lnTo>
                    <a:pt x="5046" y="6877"/>
                  </a:lnTo>
                  <a:lnTo>
                    <a:pt x="5053" y="6883"/>
                  </a:lnTo>
                  <a:lnTo>
                    <a:pt x="5054" y="6883"/>
                  </a:lnTo>
                  <a:lnTo>
                    <a:pt x="5061" y="6890"/>
                  </a:lnTo>
                  <a:lnTo>
                    <a:pt x="5061" y="6890"/>
                  </a:lnTo>
                  <a:lnTo>
                    <a:pt x="5069" y="6897"/>
                  </a:lnTo>
                  <a:lnTo>
                    <a:pt x="5069" y="6897"/>
                  </a:lnTo>
                  <a:lnTo>
                    <a:pt x="5077" y="6904"/>
                  </a:lnTo>
                  <a:lnTo>
                    <a:pt x="5077" y="6904"/>
                  </a:lnTo>
                  <a:lnTo>
                    <a:pt x="5085" y="6911"/>
                  </a:lnTo>
                  <a:lnTo>
                    <a:pt x="5086" y="6912"/>
                  </a:lnTo>
                  <a:lnTo>
                    <a:pt x="5092" y="6918"/>
                  </a:lnTo>
                  <a:lnTo>
                    <a:pt x="5094" y="6919"/>
                  </a:lnTo>
                  <a:lnTo>
                    <a:pt x="5100" y="6925"/>
                  </a:lnTo>
                  <a:lnTo>
                    <a:pt x="5101" y="6927"/>
                  </a:lnTo>
                  <a:lnTo>
                    <a:pt x="5106" y="6931"/>
                  </a:lnTo>
                  <a:lnTo>
                    <a:pt x="5119" y="6943"/>
                  </a:lnTo>
                  <a:lnTo>
                    <a:pt x="5133" y="6955"/>
                  </a:lnTo>
                  <a:lnTo>
                    <a:pt x="5144" y="6964"/>
                  </a:lnTo>
                  <a:lnTo>
                    <a:pt x="5153" y="6971"/>
                  </a:lnTo>
                  <a:lnTo>
                    <a:pt x="5161" y="6977"/>
                  </a:lnTo>
                  <a:lnTo>
                    <a:pt x="5166" y="6980"/>
                  </a:lnTo>
                  <a:lnTo>
                    <a:pt x="5169" y="6982"/>
                  </a:lnTo>
                  <a:lnTo>
                    <a:pt x="5171" y="6982"/>
                  </a:lnTo>
                  <a:lnTo>
                    <a:pt x="5172" y="6983"/>
                  </a:lnTo>
                  <a:lnTo>
                    <a:pt x="5173" y="6983"/>
                  </a:lnTo>
                  <a:lnTo>
                    <a:pt x="5175" y="6983"/>
                  </a:lnTo>
                  <a:lnTo>
                    <a:pt x="5178" y="6983"/>
                  </a:lnTo>
                  <a:lnTo>
                    <a:pt x="5184" y="6984"/>
                  </a:lnTo>
                  <a:lnTo>
                    <a:pt x="5193" y="6983"/>
                  </a:lnTo>
                  <a:lnTo>
                    <a:pt x="5203" y="6982"/>
                  </a:lnTo>
                  <a:lnTo>
                    <a:pt x="5209" y="6981"/>
                  </a:lnTo>
                  <a:lnTo>
                    <a:pt x="5213" y="6980"/>
                  </a:lnTo>
                  <a:lnTo>
                    <a:pt x="5217" y="6979"/>
                  </a:lnTo>
                  <a:lnTo>
                    <a:pt x="5219" y="6977"/>
                  </a:lnTo>
                  <a:lnTo>
                    <a:pt x="5221" y="6976"/>
                  </a:lnTo>
                  <a:lnTo>
                    <a:pt x="5223" y="6974"/>
                  </a:lnTo>
                  <a:lnTo>
                    <a:pt x="5224" y="6973"/>
                  </a:lnTo>
                  <a:lnTo>
                    <a:pt x="5225" y="6971"/>
                  </a:lnTo>
                  <a:lnTo>
                    <a:pt x="5227" y="6969"/>
                  </a:lnTo>
                  <a:lnTo>
                    <a:pt x="5228" y="6965"/>
                  </a:lnTo>
                  <a:lnTo>
                    <a:pt x="5229" y="6961"/>
                  </a:lnTo>
                  <a:lnTo>
                    <a:pt x="5230" y="6956"/>
                  </a:lnTo>
                  <a:lnTo>
                    <a:pt x="5230" y="6947"/>
                  </a:lnTo>
                  <a:lnTo>
                    <a:pt x="5230" y="6938"/>
                  </a:lnTo>
                  <a:lnTo>
                    <a:pt x="5229" y="6934"/>
                  </a:lnTo>
                  <a:lnTo>
                    <a:pt x="5228" y="6931"/>
                  </a:lnTo>
                  <a:lnTo>
                    <a:pt x="5222" y="6924"/>
                  </a:lnTo>
                  <a:lnTo>
                    <a:pt x="5212" y="6912"/>
                  </a:lnTo>
                  <a:lnTo>
                    <a:pt x="5197" y="6897"/>
                  </a:lnTo>
                  <a:lnTo>
                    <a:pt x="5177" y="6878"/>
                  </a:lnTo>
                  <a:lnTo>
                    <a:pt x="5152" y="6854"/>
                  </a:lnTo>
                  <a:lnTo>
                    <a:pt x="5121" y="6827"/>
                  </a:lnTo>
                  <a:lnTo>
                    <a:pt x="5084" y="6794"/>
                  </a:lnTo>
                  <a:lnTo>
                    <a:pt x="5041" y="6757"/>
                  </a:lnTo>
                  <a:lnTo>
                    <a:pt x="5041" y="6757"/>
                  </a:lnTo>
                  <a:lnTo>
                    <a:pt x="5017" y="6737"/>
                  </a:lnTo>
                  <a:lnTo>
                    <a:pt x="5016" y="6735"/>
                  </a:lnTo>
                  <a:lnTo>
                    <a:pt x="4996" y="6717"/>
                  </a:lnTo>
                  <a:lnTo>
                    <a:pt x="4994" y="6716"/>
                  </a:lnTo>
                  <a:lnTo>
                    <a:pt x="4977" y="6700"/>
                  </a:lnTo>
                  <a:lnTo>
                    <a:pt x="4974" y="6697"/>
                  </a:lnTo>
                  <a:lnTo>
                    <a:pt x="4960" y="6683"/>
                  </a:lnTo>
                  <a:lnTo>
                    <a:pt x="4956" y="6678"/>
                  </a:lnTo>
                  <a:lnTo>
                    <a:pt x="4945" y="6666"/>
                  </a:lnTo>
                  <a:lnTo>
                    <a:pt x="4939" y="6659"/>
                  </a:lnTo>
                  <a:lnTo>
                    <a:pt x="4930" y="6648"/>
                  </a:lnTo>
                  <a:lnTo>
                    <a:pt x="4922" y="6636"/>
                  </a:lnTo>
                  <a:lnTo>
                    <a:pt x="4916" y="6626"/>
                  </a:lnTo>
                  <a:lnTo>
                    <a:pt x="4907" y="6608"/>
                  </a:lnTo>
                  <a:lnTo>
                    <a:pt x="4903" y="6599"/>
                  </a:lnTo>
                  <a:lnTo>
                    <a:pt x="4899" y="6586"/>
                  </a:lnTo>
                  <a:lnTo>
                    <a:pt x="4896" y="6573"/>
                  </a:lnTo>
                  <a:lnTo>
                    <a:pt x="4894" y="6564"/>
                  </a:lnTo>
                  <a:lnTo>
                    <a:pt x="4893" y="6548"/>
                  </a:lnTo>
                  <a:lnTo>
                    <a:pt x="4893" y="6532"/>
                  </a:lnTo>
                  <a:lnTo>
                    <a:pt x="4894" y="6524"/>
                  </a:lnTo>
                  <a:lnTo>
                    <a:pt x="4896" y="6509"/>
                  </a:lnTo>
                  <a:lnTo>
                    <a:pt x="4900" y="6494"/>
                  </a:lnTo>
                  <a:lnTo>
                    <a:pt x="4903" y="6486"/>
                  </a:lnTo>
                  <a:lnTo>
                    <a:pt x="4913" y="6464"/>
                  </a:lnTo>
                  <a:lnTo>
                    <a:pt x="4918" y="6456"/>
                  </a:lnTo>
                  <a:lnTo>
                    <a:pt x="4927" y="6443"/>
                  </a:lnTo>
                  <a:lnTo>
                    <a:pt x="4934" y="6434"/>
                  </a:lnTo>
                  <a:lnTo>
                    <a:pt x="4940" y="6427"/>
                  </a:lnTo>
                  <a:lnTo>
                    <a:pt x="4948" y="6418"/>
                  </a:lnTo>
                  <a:lnTo>
                    <a:pt x="4953" y="6413"/>
                  </a:lnTo>
                  <a:lnTo>
                    <a:pt x="4959" y="6407"/>
                  </a:lnTo>
                  <a:lnTo>
                    <a:pt x="4967" y="6400"/>
                  </a:lnTo>
                  <a:lnTo>
                    <a:pt x="4973" y="6395"/>
                  </a:lnTo>
                  <a:lnTo>
                    <a:pt x="4984" y="6387"/>
                  </a:lnTo>
                  <a:lnTo>
                    <a:pt x="4990" y="6383"/>
                  </a:lnTo>
                  <a:lnTo>
                    <a:pt x="5005" y="6375"/>
                  </a:lnTo>
                  <a:lnTo>
                    <a:pt x="5011" y="6372"/>
                  </a:lnTo>
                  <a:lnTo>
                    <a:pt x="5031" y="6365"/>
                  </a:lnTo>
                  <a:lnTo>
                    <a:pt x="5037" y="6363"/>
                  </a:lnTo>
                  <a:lnTo>
                    <a:pt x="5060" y="6359"/>
                  </a:lnTo>
                  <a:lnTo>
                    <a:pt x="5066" y="6358"/>
                  </a:lnTo>
                  <a:lnTo>
                    <a:pt x="5089" y="6358"/>
                  </a:lnTo>
                  <a:lnTo>
                    <a:pt x="5096" y="6359"/>
                  </a:lnTo>
                  <a:lnTo>
                    <a:pt x="5115" y="6362"/>
                  </a:lnTo>
                  <a:lnTo>
                    <a:pt x="5122" y="6364"/>
                  </a:lnTo>
                  <a:lnTo>
                    <a:pt x="5138" y="6369"/>
                  </a:lnTo>
                  <a:lnTo>
                    <a:pt x="5145" y="6372"/>
                  </a:lnTo>
                  <a:lnTo>
                    <a:pt x="5157" y="6378"/>
                  </a:lnTo>
                  <a:lnTo>
                    <a:pt x="5165" y="6382"/>
                  </a:lnTo>
                  <a:lnTo>
                    <a:pt x="5173" y="6387"/>
                  </a:lnTo>
                  <a:lnTo>
                    <a:pt x="5182" y="6392"/>
                  </a:lnTo>
                  <a:lnTo>
                    <a:pt x="5188" y="6396"/>
                  </a:lnTo>
                  <a:lnTo>
                    <a:pt x="5198" y="6403"/>
                  </a:lnTo>
                  <a:lnTo>
                    <a:pt x="5202" y="6406"/>
                  </a:lnTo>
                  <a:lnTo>
                    <a:pt x="5213" y="6414"/>
                  </a:lnTo>
                  <a:lnTo>
                    <a:pt x="5216" y="6417"/>
                  </a:lnTo>
                  <a:lnTo>
                    <a:pt x="5227" y="6426"/>
                  </a:lnTo>
                  <a:lnTo>
                    <a:pt x="5228" y="6427"/>
                  </a:lnTo>
                  <a:lnTo>
                    <a:pt x="5243" y="6440"/>
                  </a:lnTo>
                  <a:lnTo>
                    <a:pt x="5244" y="6440"/>
                  </a:lnTo>
                  <a:lnTo>
                    <a:pt x="5261" y="6455"/>
                  </a:lnTo>
                  <a:lnTo>
                    <a:pt x="5262" y="6455"/>
                  </a:lnTo>
                  <a:lnTo>
                    <a:pt x="5281" y="6471"/>
                  </a:lnTo>
                  <a:lnTo>
                    <a:pt x="5281" y="6472"/>
                  </a:lnTo>
                  <a:lnTo>
                    <a:pt x="5301" y="6489"/>
                  </a:lnTo>
                  <a:lnTo>
                    <a:pt x="5301" y="6489"/>
                  </a:lnTo>
                  <a:lnTo>
                    <a:pt x="5322" y="6508"/>
                  </a:lnTo>
                  <a:lnTo>
                    <a:pt x="5323" y="6508"/>
                  </a:lnTo>
                  <a:lnTo>
                    <a:pt x="5344" y="6527"/>
                  </a:lnTo>
                  <a:lnTo>
                    <a:pt x="5344" y="6527"/>
                  </a:lnTo>
                  <a:lnTo>
                    <a:pt x="5366" y="6546"/>
                  </a:lnTo>
                  <a:lnTo>
                    <a:pt x="5366" y="6546"/>
                  </a:lnTo>
                  <a:lnTo>
                    <a:pt x="5387" y="6565"/>
                  </a:lnTo>
                  <a:lnTo>
                    <a:pt x="5387" y="6565"/>
                  </a:lnTo>
                  <a:lnTo>
                    <a:pt x="5408" y="6584"/>
                  </a:lnTo>
                  <a:lnTo>
                    <a:pt x="5409" y="6584"/>
                  </a:lnTo>
                  <a:lnTo>
                    <a:pt x="5429" y="6602"/>
                  </a:lnTo>
                  <a:lnTo>
                    <a:pt x="5429" y="6602"/>
                  </a:lnTo>
                  <a:lnTo>
                    <a:pt x="5448" y="6620"/>
                  </a:lnTo>
                  <a:lnTo>
                    <a:pt x="5448" y="6620"/>
                  </a:lnTo>
                  <a:lnTo>
                    <a:pt x="5465" y="6636"/>
                  </a:lnTo>
                  <a:lnTo>
                    <a:pt x="5466" y="6636"/>
                  </a:lnTo>
                  <a:lnTo>
                    <a:pt x="5482" y="6651"/>
                  </a:lnTo>
                  <a:lnTo>
                    <a:pt x="5482" y="6651"/>
                  </a:lnTo>
                  <a:lnTo>
                    <a:pt x="5495" y="6663"/>
                  </a:lnTo>
                  <a:lnTo>
                    <a:pt x="5511" y="6678"/>
                  </a:lnTo>
                  <a:lnTo>
                    <a:pt x="5525" y="6689"/>
                  </a:lnTo>
                  <a:lnTo>
                    <a:pt x="5537" y="6697"/>
                  </a:lnTo>
                  <a:lnTo>
                    <a:pt x="5547" y="6703"/>
                  </a:lnTo>
                  <a:lnTo>
                    <a:pt x="5556" y="6707"/>
                  </a:lnTo>
                  <a:lnTo>
                    <a:pt x="5563" y="6709"/>
                  </a:lnTo>
                  <a:lnTo>
                    <a:pt x="5568" y="6710"/>
                  </a:lnTo>
                  <a:lnTo>
                    <a:pt x="5572" y="6710"/>
                  </a:lnTo>
                  <a:lnTo>
                    <a:pt x="5574" y="6710"/>
                  </a:lnTo>
                  <a:lnTo>
                    <a:pt x="5576" y="6709"/>
                  </a:lnTo>
                  <a:lnTo>
                    <a:pt x="5579" y="6709"/>
                  </a:lnTo>
                  <a:lnTo>
                    <a:pt x="5582" y="6707"/>
                  </a:lnTo>
                  <a:lnTo>
                    <a:pt x="5586" y="6704"/>
                  </a:lnTo>
                  <a:lnTo>
                    <a:pt x="5594" y="6698"/>
                  </a:lnTo>
                  <a:lnTo>
                    <a:pt x="5596" y="6695"/>
                  </a:lnTo>
                  <a:lnTo>
                    <a:pt x="5599" y="6693"/>
                  </a:lnTo>
                  <a:lnTo>
                    <a:pt x="5600" y="6691"/>
                  </a:lnTo>
                  <a:lnTo>
                    <a:pt x="5601" y="6690"/>
                  </a:lnTo>
                  <a:lnTo>
                    <a:pt x="5601" y="6689"/>
                  </a:lnTo>
                  <a:lnTo>
                    <a:pt x="5601" y="6689"/>
                  </a:lnTo>
                  <a:lnTo>
                    <a:pt x="5601" y="6689"/>
                  </a:lnTo>
                  <a:lnTo>
                    <a:pt x="5601" y="6689"/>
                  </a:lnTo>
                  <a:lnTo>
                    <a:pt x="5602" y="6688"/>
                  </a:lnTo>
                  <a:lnTo>
                    <a:pt x="5602" y="6686"/>
                  </a:lnTo>
                  <a:lnTo>
                    <a:pt x="5602" y="6683"/>
                  </a:lnTo>
                  <a:lnTo>
                    <a:pt x="5603" y="6679"/>
                  </a:lnTo>
                  <a:lnTo>
                    <a:pt x="5603" y="6674"/>
                  </a:lnTo>
                  <a:lnTo>
                    <a:pt x="5603" y="6666"/>
                  </a:lnTo>
                  <a:lnTo>
                    <a:pt x="5603" y="6653"/>
                  </a:lnTo>
                  <a:lnTo>
                    <a:pt x="5603" y="6648"/>
                  </a:lnTo>
                  <a:lnTo>
                    <a:pt x="5600" y="6645"/>
                  </a:lnTo>
                  <a:lnTo>
                    <a:pt x="5592" y="6635"/>
                  </a:lnTo>
                  <a:lnTo>
                    <a:pt x="5578" y="6621"/>
                  </a:lnTo>
                  <a:lnTo>
                    <a:pt x="5558" y="6602"/>
                  </a:lnTo>
                  <a:lnTo>
                    <a:pt x="5533" y="6579"/>
                  </a:lnTo>
                  <a:lnTo>
                    <a:pt x="5502" y="6552"/>
                  </a:lnTo>
                  <a:lnTo>
                    <a:pt x="5465" y="6520"/>
                  </a:lnTo>
                  <a:lnTo>
                    <a:pt x="5421" y="6482"/>
                  </a:lnTo>
                  <a:lnTo>
                    <a:pt x="5420" y="6481"/>
                  </a:lnTo>
                  <a:lnTo>
                    <a:pt x="5398" y="6462"/>
                  </a:lnTo>
                  <a:lnTo>
                    <a:pt x="5397" y="6461"/>
                  </a:lnTo>
                  <a:lnTo>
                    <a:pt x="5378" y="6444"/>
                  </a:lnTo>
                  <a:lnTo>
                    <a:pt x="5377" y="6443"/>
                  </a:lnTo>
                  <a:lnTo>
                    <a:pt x="5360" y="6428"/>
                  </a:lnTo>
                  <a:lnTo>
                    <a:pt x="5359" y="6427"/>
                  </a:lnTo>
                  <a:lnTo>
                    <a:pt x="5344" y="6413"/>
                  </a:lnTo>
                  <a:lnTo>
                    <a:pt x="5342" y="6412"/>
                  </a:lnTo>
                  <a:lnTo>
                    <a:pt x="5329" y="6399"/>
                  </a:lnTo>
                  <a:lnTo>
                    <a:pt x="5327" y="6397"/>
                  </a:lnTo>
                  <a:lnTo>
                    <a:pt x="5316" y="6386"/>
                  </a:lnTo>
                  <a:lnTo>
                    <a:pt x="5313" y="6383"/>
                  </a:lnTo>
                  <a:lnTo>
                    <a:pt x="5304" y="6373"/>
                  </a:lnTo>
                  <a:lnTo>
                    <a:pt x="5300" y="6368"/>
                  </a:lnTo>
                  <a:lnTo>
                    <a:pt x="5293" y="6359"/>
                  </a:lnTo>
                  <a:lnTo>
                    <a:pt x="5287" y="6352"/>
                  </a:lnTo>
                  <a:lnTo>
                    <a:pt x="5282" y="6344"/>
                  </a:lnTo>
                  <a:lnTo>
                    <a:pt x="5276" y="6335"/>
                  </a:lnTo>
                  <a:lnTo>
                    <a:pt x="5271" y="6327"/>
                  </a:lnTo>
                  <a:lnTo>
                    <a:pt x="5265" y="6315"/>
                  </a:lnTo>
                  <a:lnTo>
                    <a:pt x="5262" y="6308"/>
                  </a:lnTo>
                  <a:lnTo>
                    <a:pt x="5257" y="6293"/>
                  </a:lnTo>
                  <a:lnTo>
                    <a:pt x="5255" y="6286"/>
                  </a:lnTo>
                  <a:lnTo>
                    <a:pt x="5251" y="6271"/>
                  </a:lnTo>
                  <a:lnTo>
                    <a:pt x="5250" y="6264"/>
                  </a:lnTo>
                  <a:lnTo>
                    <a:pt x="5248" y="6250"/>
                  </a:lnTo>
                  <a:lnTo>
                    <a:pt x="5248" y="6243"/>
                  </a:lnTo>
                  <a:lnTo>
                    <a:pt x="5248" y="6233"/>
                  </a:lnTo>
                  <a:lnTo>
                    <a:pt x="5248" y="6225"/>
                  </a:lnTo>
                  <a:lnTo>
                    <a:pt x="5249" y="6215"/>
                  </a:lnTo>
                  <a:lnTo>
                    <a:pt x="5250" y="6208"/>
                  </a:lnTo>
                  <a:lnTo>
                    <a:pt x="5252" y="6197"/>
                  </a:lnTo>
                  <a:lnTo>
                    <a:pt x="5253" y="6190"/>
                  </a:lnTo>
                  <a:lnTo>
                    <a:pt x="5256" y="6178"/>
                  </a:lnTo>
                  <a:lnTo>
                    <a:pt x="5258" y="6171"/>
                  </a:lnTo>
                  <a:lnTo>
                    <a:pt x="5263" y="6158"/>
                  </a:lnTo>
                  <a:lnTo>
                    <a:pt x="5266" y="6152"/>
                  </a:lnTo>
                  <a:lnTo>
                    <a:pt x="5273" y="6138"/>
                  </a:lnTo>
                  <a:lnTo>
                    <a:pt x="5276" y="6133"/>
                  </a:lnTo>
                  <a:lnTo>
                    <a:pt x="5286" y="6119"/>
                  </a:lnTo>
                  <a:lnTo>
                    <a:pt x="5290" y="6115"/>
                  </a:lnTo>
                  <a:lnTo>
                    <a:pt x="5302" y="6102"/>
                  </a:lnTo>
                  <a:lnTo>
                    <a:pt x="5306" y="6098"/>
                  </a:lnTo>
                  <a:lnTo>
                    <a:pt x="5320" y="6087"/>
                  </a:lnTo>
                  <a:lnTo>
                    <a:pt x="5324" y="6084"/>
                  </a:lnTo>
                  <a:lnTo>
                    <a:pt x="5339" y="6075"/>
                  </a:lnTo>
                  <a:lnTo>
                    <a:pt x="5344" y="6072"/>
                  </a:lnTo>
                  <a:lnTo>
                    <a:pt x="5359" y="6066"/>
                  </a:lnTo>
                  <a:lnTo>
                    <a:pt x="5365" y="6064"/>
                  </a:lnTo>
                  <a:lnTo>
                    <a:pt x="5378" y="6060"/>
                  </a:lnTo>
                  <a:lnTo>
                    <a:pt x="5385" y="6059"/>
                  </a:lnTo>
                  <a:lnTo>
                    <a:pt x="5397" y="6056"/>
                  </a:lnTo>
                  <a:lnTo>
                    <a:pt x="5404" y="6055"/>
                  </a:lnTo>
                  <a:lnTo>
                    <a:pt x="5415" y="6054"/>
                  </a:lnTo>
                  <a:lnTo>
                    <a:pt x="5423" y="6054"/>
                  </a:lnTo>
                  <a:lnTo>
                    <a:pt x="5426" y="6054"/>
                  </a:lnTo>
                  <a:lnTo>
                    <a:pt x="5432" y="6054"/>
                  </a:lnTo>
                  <a:lnTo>
                    <a:pt x="5439" y="6054"/>
                  </a:lnTo>
                  <a:lnTo>
                    <a:pt x="5444" y="6054"/>
                  </a:lnTo>
                  <a:lnTo>
                    <a:pt x="5464" y="6057"/>
                  </a:lnTo>
                  <a:lnTo>
                    <a:pt x="5469" y="6058"/>
                  </a:lnTo>
                  <a:lnTo>
                    <a:pt x="5492" y="6065"/>
                  </a:lnTo>
                  <a:lnTo>
                    <a:pt x="5498" y="6068"/>
                  </a:lnTo>
                  <a:lnTo>
                    <a:pt x="5514" y="6076"/>
                  </a:lnTo>
                  <a:lnTo>
                    <a:pt x="5522" y="6080"/>
                  </a:lnTo>
                  <a:lnTo>
                    <a:pt x="5530" y="6086"/>
                  </a:lnTo>
                  <a:lnTo>
                    <a:pt x="5540" y="6093"/>
                  </a:lnTo>
                  <a:lnTo>
                    <a:pt x="5545" y="6097"/>
                  </a:lnTo>
                  <a:lnTo>
                    <a:pt x="5559" y="6107"/>
                  </a:lnTo>
                  <a:lnTo>
                    <a:pt x="5561" y="6110"/>
                  </a:lnTo>
                  <a:lnTo>
                    <a:pt x="5579" y="6124"/>
                  </a:lnTo>
                  <a:lnTo>
                    <a:pt x="5580" y="6125"/>
                  </a:lnTo>
                  <a:lnTo>
                    <a:pt x="5602" y="6144"/>
                  </a:lnTo>
                  <a:lnTo>
                    <a:pt x="5603" y="6145"/>
                  </a:lnTo>
                  <a:lnTo>
                    <a:pt x="5631" y="6169"/>
                  </a:lnTo>
                  <a:lnTo>
                    <a:pt x="5631" y="6170"/>
                  </a:lnTo>
                  <a:lnTo>
                    <a:pt x="5665" y="6200"/>
                  </a:lnTo>
                  <a:lnTo>
                    <a:pt x="5666" y="6200"/>
                  </a:lnTo>
                  <a:lnTo>
                    <a:pt x="5707" y="6236"/>
                  </a:lnTo>
                  <a:lnTo>
                    <a:pt x="5756" y="6280"/>
                  </a:lnTo>
                  <a:lnTo>
                    <a:pt x="5812" y="6330"/>
                  </a:lnTo>
                  <a:lnTo>
                    <a:pt x="5829" y="6344"/>
                  </a:lnTo>
                  <a:lnTo>
                    <a:pt x="5843" y="6356"/>
                  </a:lnTo>
                  <a:lnTo>
                    <a:pt x="5856" y="6366"/>
                  </a:lnTo>
                  <a:lnTo>
                    <a:pt x="5867" y="6374"/>
                  </a:lnTo>
                  <a:lnTo>
                    <a:pt x="5876" y="6380"/>
                  </a:lnTo>
                  <a:lnTo>
                    <a:pt x="5883" y="6385"/>
                  </a:lnTo>
                  <a:lnTo>
                    <a:pt x="5888" y="6387"/>
                  </a:lnTo>
                  <a:lnTo>
                    <a:pt x="5891" y="6389"/>
                  </a:lnTo>
                  <a:lnTo>
                    <a:pt x="5891" y="6389"/>
                  </a:lnTo>
                  <a:lnTo>
                    <a:pt x="5899" y="6387"/>
                  </a:lnTo>
                  <a:lnTo>
                    <a:pt x="5907" y="6384"/>
                  </a:lnTo>
                  <a:lnTo>
                    <a:pt x="5914" y="6381"/>
                  </a:lnTo>
                  <a:lnTo>
                    <a:pt x="5920" y="6377"/>
                  </a:lnTo>
                  <a:lnTo>
                    <a:pt x="5925" y="6373"/>
                  </a:lnTo>
                  <a:lnTo>
                    <a:pt x="5929" y="6368"/>
                  </a:lnTo>
                  <a:lnTo>
                    <a:pt x="5932" y="6364"/>
                  </a:lnTo>
                  <a:lnTo>
                    <a:pt x="5934" y="6359"/>
                  </a:lnTo>
                  <a:lnTo>
                    <a:pt x="5935" y="6355"/>
                  </a:lnTo>
                  <a:lnTo>
                    <a:pt x="5936" y="6350"/>
                  </a:lnTo>
                  <a:lnTo>
                    <a:pt x="5936" y="6346"/>
                  </a:lnTo>
                  <a:lnTo>
                    <a:pt x="5936" y="6341"/>
                  </a:lnTo>
                  <a:lnTo>
                    <a:pt x="5934" y="6336"/>
                  </a:lnTo>
                  <a:lnTo>
                    <a:pt x="5931" y="6328"/>
                  </a:lnTo>
                  <a:lnTo>
                    <a:pt x="5931" y="6328"/>
                  </a:lnTo>
                  <a:lnTo>
                    <a:pt x="5928" y="6324"/>
                  </a:lnTo>
                  <a:lnTo>
                    <a:pt x="5923" y="6318"/>
                  </a:lnTo>
                  <a:lnTo>
                    <a:pt x="5917" y="6310"/>
                  </a:lnTo>
                  <a:lnTo>
                    <a:pt x="5909" y="6301"/>
                  </a:lnTo>
                  <a:lnTo>
                    <a:pt x="5899" y="6291"/>
                  </a:lnTo>
                  <a:lnTo>
                    <a:pt x="5889" y="6281"/>
                  </a:lnTo>
                  <a:lnTo>
                    <a:pt x="5878" y="6270"/>
                  </a:lnTo>
                  <a:lnTo>
                    <a:pt x="5866" y="6259"/>
                  </a:lnTo>
                  <a:lnTo>
                    <a:pt x="5854" y="6247"/>
                  </a:lnTo>
                  <a:lnTo>
                    <a:pt x="5841" y="6236"/>
                  </a:lnTo>
                  <a:lnTo>
                    <a:pt x="5827" y="6225"/>
                  </a:lnTo>
                  <a:lnTo>
                    <a:pt x="5813" y="6213"/>
                  </a:lnTo>
                  <a:lnTo>
                    <a:pt x="5811" y="6211"/>
                  </a:lnTo>
                  <a:lnTo>
                    <a:pt x="5810" y="6211"/>
                  </a:lnTo>
                  <a:lnTo>
                    <a:pt x="5806" y="6207"/>
                  </a:lnTo>
                  <a:lnTo>
                    <a:pt x="5806" y="6207"/>
                  </a:lnTo>
                  <a:lnTo>
                    <a:pt x="5801" y="6203"/>
                  </a:lnTo>
                  <a:lnTo>
                    <a:pt x="5801" y="6203"/>
                  </a:lnTo>
                  <a:lnTo>
                    <a:pt x="5796" y="6199"/>
                  </a:lnTo>
                  <a:lnTo>
                    <a:pt x="5796" y="6199"/>
                  </a:lnTo>
                  <a:lnTo>
                    <a:pt x="5790" y="6194"/>
                  </a:lnTo>
                  <a:lnTo>
                    <a:pt x="5790" y="6194"/>
                  </a:lnTo>
                  <a:lnTo>
                    <a:pt x="5785" y="6189"/>
                  </a:lnTo>
                  <a:lnTo>
                    <a:pt x="5784" y="6189"/>
                  </a:lnTo>
                  <a:lnTo>
                    <a:pt x="5779" y="6184"/>
                  </a:lnTo>
                  <a:lnTo>
                    <a:pt x="5778" y="6184"/>
                  </a:lnTo>
                  <a:lnTo>
                    <a:pt x="5772" y="6179"/>
                  </a:lnTo>
                  <a:lnTo>
                    <a:pt x="5772" y="6178"/>
                  </a:lnTo>
                  <a:lnTo>
                    <a:pt x="5766" y="6173"/>
                  </a:lnTo>
                  <a:lnTo>
                    <a:pt x="5766" y="6173"/>
                  </a:lnTo>
                  <a:lnTo>
                    <a:pt x="5759" y="6168"/>
                  </a:lnTo>
                  <a:lnTo>
                    <a:pt x="5759" y="6167"/>
                  </a:lnTo>
                  <a:lnTo>
                    <a:pt x="5753" y="6162"/>
                  </a:lnTo>
                  <a:lnTo>
                    <a:pt x="5752" y="6161"/>
                  </a:lnTo>
                  <a:lnTo>
                    <a:pt x="5746" y="6156"/>
                  </a:lnTo>
                  <a:lnTo>
                    <a:pt x="5746" y="6155"/>
                  </a:lnTo>
                  <a:lnTo>
                    <a:pt x="5740" y="6150"/>
                  </a:lnTo>
                  <a:lnTo>
                    <a:pt x="5739" y="6149"/>
                  </a:lnTo>
                  <a:lnTo>
                    <a:pt x="5734" y="6145"/>
                  </a:lnTo>
                  <a:lnTo>
                    <a:pt x="5728" y="6139"/>
                  </a:lnTo>
                  <a:lnTo>
                    <a:pt x="5720" y="6132"/>
                  </a:lnTo>
                  <a:lnTo>
                    <a:pt x="5712" y="6125"/>
                  </a:lnTo>
                  <a:lnTo>
                    <a:pt x="5702" y="6116"/>
                  </a:lnTo>
                  <a:lnTo>
                    <a:pt x="5692" y="6107"/>
                  </a:lnTo>
                  <a:lnTo>
                    <a:pt x="5682" y="6098"/>
                  </a:lnTo>
                  <a:lnTo>
                    <a:pt x="5670" y="6088"/>
                  </a:lnTo>
                  <a:lnTo>
                    <a:pt x="5659" y="6078"/>
                  </a:lnTo>
                  <a:lnTo>
                    <a:pt x="5647" y="6067"/>
                  </a:lnTo>
                  <a:lnTo>
                    <a:pt x="5636" y="6057"/>
                  </a:lnTo>
                  <a:lnTo>
                    <a:pt x="5624" y="6046"/>
                  </a:lnTo>
                  <a:lnTo>
                    <a:pt x="5612" y="6036"/>
                  </a:lnTo>
                  <a:lnTo>
                    <a:pt x="5600" y="6026"/>
                  </a:lnTo>
                  <a:lnTo>
                    <a:pt x="5589" y="6016"/>
                  </a:lnTo>
                  <a:lnTo>
                    <a:pt x="5578" y="6006"/>
                  </a:lnTo>
                  <a:lnTo>
                    <a:pt x="5567" y="5996"/>
                  </a:lnTo>
                  <a:lnTo>
                    <a:pt x="5555" y="5985"/>
                  </a:lnTo>
                  <a:lnTo>
                    <a:pt x="5543" y="5975"/>
                  </a:lnTo>
                  <a:lnTo>
                    <a:pt x="5532" y="5965"/>
                  </a:lnTo>
                  <a:lnTo>
                    <a:pt x="5520" y="5955"/>
                  </a:lnTo>
                  <a:lnTo>
                    <a:pt x="5509" y="5945"/>
                  </a:lnTo>
                  <a:lnTo>
                    <a:pt x="5498" y="5935"/>
                  </a:lnTo>
                  <a:lnTo>
                    <a:pt x="5488" y="5926"/>
                  </a:lnTo>
                  <a:lnTo>
                    <a:pt x="5478" y="5917"/>
                  </a:lnTo>
                  <a:lnTo>
                    <a:pt x="5469" y="5909"/>
                  </a:lnTo>
                  <a:lnTo>
                    <a:pt x="5461" y="5902"/>
                  </a:lnTo>
                  <a:lnTo>
                    <a:pt x="5453" y="5895"/>
                  </a:lnTo>
                  <a:lnTo>
                    <a:pt x="5447" y="5889"/>
                  </a:lnTo>
                  <a:lnTo>
                    <a:pt x="5441" y="5884"/>
                  </a:lnTo>
                  <a:lnTo>
                    <a:pt x="5435" y="5878"/>
                  </a:lnTo>
                  <a:lnTo>
                    <a:pt x="5428" y="5873"/>
                  </a:lnTo>
                  <a:lnTo>
                    <a:pt x="5421" y="5866"/>
                  </a:lnTo>
                  <a:lnTo>
                    <a:pt x="5414" y="5860"/>
                  </a:lnTo>
                  <a:lnTo>
                    <a:pt x="5406" y="5854"/>
                  </a:lnTo>
                  <a:lnTo>
                    <a:pt x="5399" y="5847"/>
                  </a:lnTo>
                  <a:lnTo>
                    <a:pt x="5392" y="5841"/>
                  </a:lnTo>
                  <a:lnTo>
                    <a:pt x="5384" y="5834"/>
                  </a:lnTo>
                  <a:lnTo>
                    <a:pt x="5377" y="5828"/>
                  </a:lnTo>
                  <a:lnTo>
                    <a:pt x="5370" y="5822"/>
                  </a:lnTo>
                  <a:lnTo>
                    <a:pt x="5364" y="5816"/>
                  </a:lnTo>
                  <a:lnTo>
                    <a:pt x="5358" y="5811"/>
                  </a:lnTo>
                  <a:lnTo>
                    <a:pt x="5352" y="5806"/>
                  </a:lnTo>
                  <a:lnTo>
                    <a:pt x="5346" y="5801"/>
                  </a:lnTo>
                  <a:lnTo>
                    <a:pt x="5346" y="5801"/>
                  </a:lnTo>
                  <a:lnTo>
                    <a:pt x="5340" y="5796"/>
                  </a:lnTo>
                  <a:lnTo>
                    <a:pt x="5340" y="5796"/>
                  </a:lnTo>
                  <a:lnTo>
                    <a:pt x="5335" y="5791"/>
                  </a:lnTo>
                  <a:lnTo>
                    <a:pt x="5335" y="5791"/>
                  </a:lnTo>
                  <a:lnTo>
                    <a:pt x="5329" y="5787"/>
                  </a:lnTo>
                  <a:lnTo>
                    <a:pt x="5329" y="5787"/>
                  </a:lnTo>
                  <a:lnTo>
                    <a:pt x="5324" y="5782"/>
                  </a:lnTo>
                  <a:lnTo>
                    <a:pt x="5324" y="5782"/>
                  </a:lnTo>
                  <a:lnTo>
                    <a:pt x="5320" y="5778"/>
                  </a:lnTo>
                  <a:lnTo>
                    <a:pt x="5319" y="5778"/>
                  </a:lnTo>
                  <a:lnTo>
                    <a:pt x="5315" y="5774"/>
                  </a:lnTo>
                  <a:lnTo>
                    <a:pt x="5315" y="5774"/>
                  </a:lnTo>
                  <a:lnTo>
                    <a:pt x="5311" y="5771"/>
                  </a:lnTo>
                  <a:lnTo>
                    <a:pt x="5311" y="5771"/>
                  </a:lnTo>
                  <a:lnTo>
                    <a:pt x="5307" y="5768"/>
                  </a:lnTo>
                  <a:lnTo>
                    <a:pt x="5307" y="5768"/>
                  </a:lnTo>
                  <a:lnTo>
                    <a:pt x="5304" y="5765"/>
                  </a:lnTo>
                  <a:lnTo>
                    <a:pt x="5304" y="5765"/>
                  </a:lnTo>
                  <a:lnTo>
                    <a:pt x="5301" y="5762"/>
                  </a:lnTo>
                  <a:lnTo>
                    <a:pt x="5301" y="5762"/>
                  </a:lnTo>
                  <a:lnTo>
                    <a:pt x="5299" y="5760"/>
                  </a:lnTo>
                  <a:lnTo>
                    <a:pt x="5298" y="5760"/>
                  </a:lnTo>
                  <a:lnTo>
                    <a:pt x="5297" y="5758"/>
                  </a:lnTo>
                  <a:lnTo>
                    <a:pt x="5295" y="5757"/>
                  </a:lnTo>
                  <a:lnTo>
                    <a:pt x="5294" y="5756"/>
                  </a:lnTo>
                  <a:lnTo>
                    <a:pt x="5288" y="5750"/>
                  </a:lnTo>
                  <a:lnTo>
                    <a:pt x="5286" y="5747"/>
                  </a:lnTo>
                  <a:lnTo>
                    <a:pt x="5281" y="5743"/>
                  </a:lnTo>
                  <a:lnTo>
                    <a:pt x="5270" y="5733"/>
                  </a:lnTo>
                  <a:lnTo>
                    <a:pt x="5256" y="5720"/>
                  </a:lnTo>
                  <a:lnTo>
                    <a:pt x="5239" y="5705"/>
                  </a:lnTo>
                  <a:lnTo>
                    <a:pt x="5221" y="5690"/>
                  </a:lnTo>
                  <a:lnTo>
                    <a:pt x="5207" y="5678"/>
                  </a:lnTo>
                  <a:lnTo>
                    <a:pt x="5197" y="5693"/>
                  </a:lnTo>
                  <a:lnTo>
                    <a:pt x="5178" y="5721"/>
                  </a:lnTo>
                  <a:lnTo>
                    <a:pt x="5157" y="5753"/>
                  </a:lnTo>
                  <a:lnTo>
                    <a:pt x="5134" y="5788"/>
                  </a:lnTo>
                  <a:lnTo>
                    <a:pt x="5117" y="5815"/>
                  </a:lnTo>
                  <a:lnTo>
                    <a:pt x="5116" y="5815"/>
                  </a:lnTo>
                  <a:lnTo>
                    <a:pt x="5100" y="5840"/>
                  </a:lnTo>
                  <a:lnTo>
                    <a:pt x="5100" y="5840"/>
                  </a:lnTo>
                  <a:lnTo>
                    <a:pt x="5085" y="5863"/>
                  </a:lnTo>
                  <a:lnTo>
                    <a:pt x="5084" y="5864"/>
                  </a:lnTo>
                  <a:lnTo>
                    <a:pt x="5070" y="5885"/>
                  </a:lnTo>
                  <a:lnTo>
                    <a:pt x="5070" y="5885"/>
                  </a:lnTo>
                  <a:lnTo>
                    <a:pt x="5056" y="5904"/>
                  </a:lnTo>
                  <a:lnTo>
                    <a:pt x="5056" y="5906"/>
                  </a:lnTo>
                  <a:lnTo>
                    <a:pt x="5044" y="5923"/>
                  </a:lnTo>
                  <a:lnTo>
                    <a:pt x="5043" y="5924"/>
                  </a:lnTo>
                  <a:lnTo>
                    <a:pt x="5031" y="5940"/>
                  </a:lnTo>
                  <a:lnTo>
                    <a:pt x="5030" y="5941"/>
                  </a:lnTo>
                  <a:lnTo>
                    <a:pt x="5020" y="5955"/>
                  </a:lnTo>
                  <a:lnTo>
                    <a:pt x="5019" y="5957"/>
                  </a:lnTo>
                  <a:lnTo>
                    <a:pt x="5009" y="5970"/>
                  </a:lnTo>
                  <a:lnTo>
                    <a:pt x="5007" y="5971"/>
                  </a:lnTo>
                  <a:lnTo>
                    <a:pt x="4998" y="5983"/>
                  </a:lnTo>
                  <a:lnTo>
                    <a:pt x="4997" y="5985"/>
                  </a:lnTo>
                  <a:lnTo>
                    <a:pt x="4988" y="5995"/>
                  </a:lnTo>
                  <a:lnTo>
                    <a:pt x="4986" y="5998"/>
                  </a:lnTo>
                  <a:lnTo>
                    <a:pt x="4978" y="6007"/>
                  </a:lnTo>
                  <a:lnTo>
                    <a:pt x="4976" y="6009"/>
                  </a:lnTo>
                  <a:lnTo>
                    <a:pt x="4968" y="6017"/>
                  </a:lnTo>
                  <a:lnTo>
                    <a:pt x="4965" y="6020"/>
                  </a:lnTo>
                  <a:lnTo>
                    <a:pt x="4959" y="6027"/>
                  </a:lnTo>
                  <a:lnTo>
                    <a:pt x="4949" y="6036"/>
                  </a:lnTo>
                  <a:lnTo>
                    <a:pt x="4904" y="6073"/>
                  </a:lnTo>
                  <a:lnTo>
                    <a:pt x="4891" y="6082"/>
                  </a:lnTo>
                  <a:lnTo>
                    <a:pt x="4843" y="6112"/>
                  </a:lnTo>
                  <a:lnTo>
                    <a:pt x="4829" y="6120"/>
                  </a:lnTo>
                  <a:lnTo>
                    <a:pt x="4779" y="6142"/>
                  </a:lnTo>
                  <a:lnTo>
                    <a:pt x="4764" y="6148"/>
                  </a:lnTo>
                  <a:lnTo>
                    <a:pt x="4713" y="6164"/>
                  </a:lnTo>
                  <a:lnTo>
                    <a:pt x="4697" y="6167"/>
                  </a:lnTo>
                  <a:lnTo>
                    <a:pt x="4646" y="6176"/>
                  </a:lnTo>
                  <a:lnTo>
                    <a:pt x="4630" y="6178"/>
                  </a:lnTo>
                  <a:lnTo>
                    <a:pt x="4579" y="6180"/>
                  </a:lnTo>
                  <a:lnTo>
                    <a:pt x="4563" y="6180"/>
                  </a:lnTo>
                  <a:lnTo>
                    <a:pt x="4514" y="6176"/>
                  </a:lnTo>
                  <a:lnTo>
                    <a:pt x="4497" y="6173"/>
                  </a:lnTo>
                  <a:lnTo>
                    <a:pt x="4450" y="6162"/>
                  </a:lnTo>
                  <a:lnTo>
                    <a:pt x="4432" y="6157"/>
                  </a:lnTo>
                  <a:lnTo>
                    <a:pt x="4389" y="6140"/>
                  </a:lnTo>
                  <a:lnTo>
                    <a:pt x="4371" y="6131"/>
                  </a:lnTo>
                  <a:lnTo>
                    <a:pt x="4333" y="6108"/>
                  </a:lnTo>
                  <a:lnTo>
                    <a:pt x="4315" y="6095"/>
                  </a:lnTo>
                  <a:lnTo>
                    <a:pt x="4281" y="6066"/>
                  </a:lnTo>
                  <a:lnTo>
                    <a:pt x="4265" y="6048"/>
                  </a:lnTo>
                  <a:lnTo>
                    <a:pt x="4237" y="6014"/>
                  </a:lnTo>
                  <a:lnTo>
                    <a:pt x="4230" y="6003"/>
                  </a:lnTo>
                  <a:lnTo>
                    <a:pt x="4224" y="5992"/>
                  </a:lnTo>
                  <a:lnTo>
                    <a:pt x="4204" y="5952"/>
                  </a:lnTo>
                  <a:lnTo>
                    <a:pt x="4199" y="5940"/>
                  </a:lnTo>
                  <a:lnTo>
                    <a:pt x="4195" y="5928"/>
                  </a:lnTo>
                  <a:lnTo>
                    <a:pt x="4183" y="5882"/>
                  </a:lnTo>
                  <a:lnTo>
                    <a:pt x="4180" y="5868"/>
                  </a:lnTo>
                  <a:lnTo>
                    <a:pt x="4178" y="5851"/>
                  </a:lnTo>
                  <a:lnTo>
                    <a:pt x="4177" y="5846"/>
                  </a:lnTo>
                  <a:lnTo>
                    <a:pt x="4176" y="5830"/>
                  </a:lnTo>
                  <a:lnTo>
                    <a:pt x="4175" y="5823"/>
                  </a:lnTo>
                  <a:lnTo>
                    <a:pt x="4174" y="5808"/>
                  </a:lnTo>
                  <a:lnTo>
                    <a:pt x="4174" y="5799"/>
                  </a:lnTo>
                  <a:lnTo>
                    <a:pt x="4175" y="5784"/>
                  </a:lnTo>
                  <a:lnTo>
                    <a:pt x="4175" y="5775"/>
                  </a:lnTo>
                  <a:lnTo>
                    <a:pt x="4177" y="5759"/>
                  </a:lnTo>
                  <a:lnTo>
                    <a:pt x="4178" y="5751"/>
                  </a:lnTo>
                  <a:lnTo>
                    <a:pt x="4180" y="5734"/>
                  </a:lnTo>
                  <a:lnTo>
                    <a:pt x="4182" y="5727"/>
                  </a:lnTo>
                  <a:lnTo>
                    <a:pt x="4186" y="5708"/>
                  </a:lnTo>
                  <a:lnTo>
                    <a:pt x="4187" y="5702"/>
                  </a:lnTo>
                  <a:lnTo>
                    <a:pt x="4193" y="5682"/>
                  </a:lnTo>
                  <a:lnTo>
                    <a:pt x="4194" y="5677"/>
                  </a:lnTo>
                  <a:lnTo>
                    <a:pt x="4201" y="5655"/>
                  </a:lnTo>
                  <a:lnTo>
                    <a:pt x="4202" y="5651"/>
                  </a:lnTo>
                  <a:lnTo>
                    <a:pt x="4211" y="5626"/>
                  </a:lnTo>
                  <a:lnTo>
                    <a:pt x="4212" y="5624"/>
                  </a:lnTo>
                  <a:lnTo>
                    <a:pt x="4223" y="5595"/>
                  </a:lnTo>
                  <a:lnTo>
                    <a:pt x="4223" y="5594"/>
                  </a:lnTo>
                  <a:lnTo>
                    <a:pt x="4236" y="5562"/>
                  </a:lnTo>
                  <a:lnTo>
                    <a:pt x="4236" y="5561"/>
                  </a:lnTo>
                  <a:lnTo>
                    <a:pt x="4251" y="5525"/>
                  </a:lnTo>
                  <a:lnTo>
                    <a:pt x="4251" y="5524"/>
                  </a:lnTo>
                  <a:lnTo>
                    <a:pt x="4267" y="5484"/>
                  </a:lnTo>
                  <a:lnTo>
                    <a:pt x="4273" y="5470"/>
                  </a:lnTo>
                  <a:lnTo>
                    <a:pt x="4279" y="5454"/>
                  </a:lnTo>
                  <a:lnTo>
                    <a:pt x="4286" y="5438"/>
                  </a:lnTo>
                  <a:lnTo>
                    <a:pt x="4292" y="5422"/>
                  </a:lnTo>
                  <a:lnTo>
                    <a:pt x="4299" y="5406"/>
                  </a:lnTo>
                  <a:lnTo>
                    <a:pt x="4305" y="5389"/>
                  </a:lnTo>
                  <a:lnTo>
                    <a:pt x="4312" y="5373"/>
                  </a:lnTo>
                  <a:lnTo>
                    <a:pt x="4318" y="5357"/>
                  </a:lnTo>
                  <a:lnTo>
                    <a:pt x="4324" y="5342"/>
                  </a:lnTo>
                  <a:lnTo>
                    <a:pt x="4330" y="5327"/>
                  </a:lnTo>
                  <a:lnTo>
                    <a:pt x="4336" y="5313"/>
                  </a:lnTo>
                  <a:lnTo>
                    <a:pt x="4341" y="5300"/>
                  </a:lnTo>
                  <a:lnTo>
                    <a:pt x="4345" y="5289"/>
                  </a:lnTo>
                  <a:lnTo>
                    <a:pt x="4349" y="5278"/>
                  </a:lnTo>
                  <a:lnTo>
                    <a:pt x="4350" y="5275"/>
                  </a:lnTo>
                  <a:lnTo>
                    <a:pt x="4355" y="5265"/>
                  </a:lnTo>
                  <a:lnTo>
                    <a:pt x="4359" y="5254"/>
                  </a:lnTo>
                  <a:lnTo>
                    <a:pt x="4364" y="5242"/>
                  </a:lnTo>
                  <a:lnTo>
                    <a:pt x="4369" y="5229"/>
                  </a:lnTo>
                  <a:lnTo>
                    <a:pt x="4375" y="5216"/>
                  </a:lnTo>
                  <a:lnTo>
                    <a:pt x="4380" y="5202"/>
                  </a:lnTo>
                  <a:lnTo>
                    <a:pt x="4386" y="5188"/>
                  </a:lnTo>
                  <a:lnTo>
                    <a:pt x="4392" y="5174"/>
                  </a:lnTo>
                  <a:lnTo>
                    <a:pt x="4397" y="5159"/>
                  </a:lnTo>
                  <a:lnTo>
                    <a:pt x="4403" y="5145"/>
                  </a:lnTo>
                  <a:lnTo>
                    <a:pt x="4409" y="5131"/>
                  </a:lnTo>
                  <a:lnTo>
                    <a:pt x="4414" y="5118"/>
                  </a:lnTo>
                  <a:lnTo>
                    <a:pt x="4419" y="5105"/>
                  </a:lnTo>
                  <a:lnTo>
                    <a:pt x="4424" y="5093"/>
                  </a:lnTo>
                  <a:lnTo>
                    <a:pt x="4425" y="5091"/>
                  </a:lnTo>
                  <a:lnTo>
                    <a:pt x="4426" y="5088"/>
                  </a:lnTo>
                  <a:lnTo>
                    <a:pt x="4425" y="5088"/>
                  </a:lnTo>
                  <a:lnTo>
                    <a:pt x="4413" y="5082"/>
                  </a:lnTo>
                  <a:lnTo>
                    <a:pt x="4401" y="5076"/>
                  </a:lnTo>
                  <a:lnTo>
                    <a:pt x="4388" y="5069"/>
                  </a:lnTo>
                  <a:lnTo>
                    <a:pt x="4373" y="5062"/>
                  </a:lnTo>
                  <a:lnTo>
                    <a:pt x="4358" y="5054"/>
                  </a:lnTo>
                  <a:lnTo>
                    <a:pt x="4341" y="5046"/>
                  </a:lnTo>
                  <a:lnTo>
                    <a:pt x="4324" y="5037"/>
                  </a:lnTo>
                  <a:lnTo>
                    <a:pt x="4307" y="5029"/>
                  </a:lnTo>
                  <a:lnTo>
                    <a:pt x="4290" y="5020"/>
                  </a:lnTo>
                  <a:lnTo>
                    <a:pt x="4272" y="5011"/>
                  </a:lnTo>
                  <a:lnTo>
                    <a:pt x="4255" y="5003"/>
                  </a:lnTo>
                  <a:lnTo>
                    <a:pt x="4237" y="4994"/>
                  </a:lnTo>
                  <a:lnTo>
                    <a:pt x="4221" y="4986"/>
                  </a:lnTo>
                  <a:lnTo>
                    <a:pt x="4204" y="4978"/>
                  </a:lnTo>
                  <a:lnTo>
                    <a:pt x="4189" y="4970"/>
                  </a:lnTo>
                  <a:lnTo>
                    <a:pt x="4175" y="4963"/>
                  </a:lnTo>
                  <a:lnTo>
                    <a:pt x="4173" y="4962"/>
                  </a:lnTo>
                  <a:lnTo>
                    <a:pt x="4159" y="4955"/>
                  </a:lnTo>
                  <a:lnTo>
                    <a:pt x="4147" y="4949"/>
                  </a:lnTo>
                  <a:lnTo>
                    <a:pt x="4136" y="4943"/>
                  </a:lnTo>
                  <a:lnTo>
                    <a:pt x="4132" y="4948"/>
                  </a:lnTo>
                  <a:lnTo>
                    <a:pt x="4122" y="4959"/>
                  </a:lnTo>
                  <a:lnTo>
                    <a:pt x="4111" y="4971"/>
                  </a:lnTo>
                  <a:lnTo>
                    <a:pt x="4100" y="4984"/>
                  </a:lnTo>
                  <a:lnTo>
                    <a:pt x="4100" y="4985"/>
                  </a:lnTo>
                  <a:lnTo>
                    <a:pt x="4088" y="4998"/>
                  </a:lnTo>
                  <a:lnTo>
                    <a:pt x="4077" y="5011"/>
                  </a:lnTo>
                  <a:lnTo>
                    <a:pt x="4064" y="5025"/>
                  </a:lnTo>
                  <a:lnTo>
                    <a:pt x="4052" y="5039"/>
                  </a:lnTo>
                  <a:lnTo>
                    <a:pt x="4040" y="5053"/>
                  </a:lnTo>
                  <a:lnTo>
                    <a:pt x="4028" y="5067"/>
                  </a:lnTo>
                  <a:lnTo>
                    <a:pt x="4016" y="5080"/>
                  </a:lnTo>
                  <a:lnTo>
                    <a:pt x="4004" y="5094"/>
                  </a:lnTo>
                  <a:lnTo>
                    <a:pt x="3993" y="5107"/>
                  </a:lnTo>
                  <a:lnTo>
                    <a:pt x="3983" y="5119"/>
                  </a:lnTo>
                  <a:lnTo>
                    <a:pt x="3973" y="5130"/>
                  </a:lnTo>
                  <a:lnTo>
                    <a:pt x="3973" y="5130"/>
                  </a:lnTo>
                  <a:lnTo>
                    <a:pt x="3964" y="5141"/>
                  </a:lnTo>
                  <a:lnTo>
                    <a:pt x="3963" y="5141"/>
                  </a:lnTo>
                  <a:lnTo>
                    <a:pt x="3955" y="5150"/>
                  </a:lnTo>
                  <a:lnTo>
                    <a:pt x="3955" y="5151"/>
                  </a:lnTo>
                  <a:lnTo>
                    <a:pt x="3948" y="5158"/>
                  </a:lnTo>
                  <a:lnTo>
                    <a:pt x="3928" y="5181"/>
                  </a:lnTo>
                  <a:lnTo>
                    <a:pt x="3900" y="5213"/>
                  </a:lnTo>
                  <a:lnTo>
                    <a:pt x="3866" y="5252"/>
                  </a:lnTo>
                  <a:lnTo>
                    <a:pt x="3828" y="5297"/>
                  </a:lnTo>
                  <a:lnTo>
                    <a:pt x="3785" y="5346"/>
                  </a:lnTo>
                  <a:lnTo>
                    <a:pt x="3740" y="5398"/>
                  </a:lnTo>
                  <a:lnTo>
                    <a:pt x="3694" y="5451"/>
                  </a:lnTo>
                  <a:lnTo>
                    <a:pt x="3648" y="5504"/>
                  </a:lnTo>
                  <a:close/>
                  <a:moveTo>
                    <a:pt x="3882" y="4606"/>
                  </a:moveTo>
                  <a:lnTo>
                    <a:pt x="3103" y="5503"/>
                  </a:lnTo>
                  <a:lnTo>
                    <a:pt x="3127" y="5525"/>
                  </a:lnTo>
                  <a:lnTo>
                    <a:pt x="3134" y="5530"/>
                  </a:lnTo>
                  <a:lnTo>
                    <a:pt x="3144" y="5519"/>
                  </a:lnTo>
                  <a:lnTo>
                    <a:pt x="3172" y="5488"/>
                  </a:lnTo>
                  <a:lnTo>
                    <a:pt x="3206" y="5449"/>
                  </a:lnTo>
                  <a:lnTo>
                    <a:pt x="3247" y="5401"/>
                  </a:lnTo>
                  <a:lnTo>
                    <a:pt x="3264" y="5382"/>
                  </a:lnTo>
                  <a:lnTo>
                    <a:pt x="3281" y="5363"/>
                  </a:lnTo>
                  <a:lnTo>
                    <a:pt x="3297" y="5344"/>
                  </a:lnTo>
                  <a:lnTo>
                    <a:pt x="3312" y="5326"/>
                  </a:lnTo>
                  <a:lnTo>
                    <a:pt x="3327" y="5308"/>
                  </a:lnTo>
                  <a:lnTo>
                    <a:pt x="3342" y="5292"/>
                  </a:lnTo>
                  <a:lnTo>
                    <a:pt x="3355" y="5276"/>
                  </a:lnTo>
                  <a:lnTo>
                    <a:pt x="3367" y="5262"/>
                  </a:lnTo>
                  <a:lnTo>
                    <a:pt x="3378" y="5249"/>
                  </a:lnTo>
                  <a:lnTo>
                    <a:pt x="3379" y="5249"/>
                  </a:lnTo>
                  <a:lnTo>
                    <a:pt x="3388" y="5238"/>
                  </a:lnTo>
                  <a:lnTo>
                    <a:pt x="3389" y="5237"/>
                  </a:lnTo>
                  <a:lnTo>
                    <a:pt x="3397" y="5228"/>
                  </a:lnTo>
                  <a:lnTo>
                    <a:pt x="3397" y="5227"/>
                  </a:lnTo>
                  <a:lnTo>
                    <a:pt x="3404" y="5220"/>
                  </a:lnTo>
                  <a:lnTo>
                    <a:pt x="3405" y="5219"/>
                  </a:lnTo>
                  <a:lnTo>
                    <a:pt x="3410" y="5213"/>
                  </a:lnTo>
                  <a:lnTo>
                    <a:pt x="3411" y="5212"/>
                  </a:lnTo>
                  <a:lnTo>
                    <a:pt x="3414" y="5209"/>
                  </a:lnTo>
                  <a:lnTo>
                    <a:pt x="3441" y="5177"/>
                  </a:lnTo>
                  <a:lnTo>
                    <a:pt x="3472" y="5143"/>
                  </a:lnTo>
                  <a:lnTo>
                    <a:pt x="3504" y="5106"/>
                  </a:lnTo>
                  <a:lnTo>
                    <a:pt x="3537" y="5069"/>
                  </a:lnTo>
                  <a:lnTo>
                    <a:pt x="3570" y="5030"/>
                  </a:lnTo>
                  <a:lnTo>
                    <a:pt x="3604" y="4991"/>
                  </a:lnTo>
                  <a:lnTo>
                    <a:pt x="3637" y="4953"/>
                  </a:lnTo>
                  <a:lnTo>
                    <a:pt x="3670" y="4916"/>
                  </a:lnTo>
                  <a:lnTo>
                    <a:pt x="3700" y="4880"/>
                  </a:lnTo>
                  <a:lnTo>
                    <a:pt x="3729" y="4847"/>
                  </a:lnTo>
                  <a:lnTo>
                    <a:pt x="3756" y="4817"/>
                  </a:lnTo>
                  <a:lnTo>
                    <a:pt x="3779" y="4790"/>
                  </a:lnTo>
                  <a:lnTo>
                    <a:pt x="3798" y="4767"/>
                  </a:lnTo>
                  <a:lnTo>
                    <a:pt x="3814" y="4749"/>
                  </a:lnTo>
                  <a:lnTo>
                    <a:pt x="3818" y="4744"/>
                  </a:lnTo>
                  <a:lnTo>
                    <a:pt x="3818" y="4744"/>
                  </a:lnTo>
                  <a:lnTo>
                    <a:pt x="3823" y="4738"/>
                  </a:lnTo>
                  <a:lnTo>
                    <a:pt x="3823" y="4738"/>
                  </a:lnTo>
                  <a:lnTo>
                    <a:pt x="3828" y="4732"/>
                  </a:lnTo>
                  <a:lnTo>
                    <a:pt x="3829" y="4731"/>
                  </a:lnTo>
                  <a:lnTo>
                    <a:pt x="3834" y="4725"/>
                  </a:lnTo>
                  <a:lnTo>
                    <a:pt x="3834" y="4724"/>
                  </a:lnTo>
                  <a:lnTo>
                    <a:pt x="3841" y="4717"/>
                  </a:lnTo>
                  <a:lnTo>
                    <a:pt x="3841" y="4717"/>
                  </a:lnTo>
                  <a:lnTo>
                    <a:pt x="3847" y="4709"/>
                  </a:lnTo>
                  <a:lnTo>
                    <a:pt x="3847" y="4709"/>
                  </a:lnTo>
                  <a:lnTo>
                    <a:pt x="3854" y="4701"/>
                  </a:lnTo>
                  <a:lnTo>
                    <a:pt x="3854" y="4701"/>
                  </a:lnTo>
                  <a:lnTo>
                    <a:pt x="3861" y="4693"/>
                  </a:lnTo>
                  <a:lnTo>
                    <a:pt x="3861" y="4693"/>
                  </a:lnTo>
                  <a:lnTo>
                    <a:pt x="3868" y="4685"/>
                  </a:lnTo>
                  <a:lnTo>
                    <a:pt x="3868" y="4685"/>
                  </a:lnTo>
                  <a:lnTo>
                    <a:pt x="3875" y="4677"/>
                  </a:lnTo>
                  <a:lnTo>
                    <a:pt x="3875" y="4677"/>
                  </a:lnTo>
                  <a:lnTo>
                    <a:pt x="3882" y="4669"/>
                  </a:lnTo>
                  <a:lnTo>
                    <a:pt x="3882" y="4669"/>
                  </a:lnTo>
                  <a:lnTo>
                    <a:pt x="3889" y="4661"/>
                  </a:lnTo>
                  <a:lnTo>
                    <a:pt x="3889" y="4661"/>
                  </a:lnTo>
                  <a:lnTo>
                    <a:pt x="3895" y="4654"/>
                  </a:lnTo>
                  <a:lnTo>
                    <a:pt x="3896" y="4653"/>
                  </a:lnTo>
                  <a:lnTo>
                    <a:pt x="3901" y="4648"/>
                  </a:lnTo>
                  <a:lnTo>
                    <a:pt x="3912" y="4634"/>
                  </a:lnTo>
                  <a:lnTo>
                    <a:pt x="3905" y="4627"/>
                  </a:lnTo>
                  <a:lnTo>
                    <a:pt x="3883" y="4607"/>
                  </a:lnTo>
                  <a:lnTo>
                    <a:pt x="3882" y="4606"/>
                  </a:lnTo>
                  <a:close/>
                  <a:moveTo>
                    <a:pt x="2808" y="5067"/>
                  </a:moveTo>
                  <a:lnTo>
                    <a:pt x="2814" y="5073"/>
                  </a:lnTo>
                  <a:lnTo>
                    <a:pt x="3469" y="4319"/>
                  </a:lnTo>
                  <a:lnTo>
                    <a:pt x="3463" y="4313"/>
                  </a:lnTo>
                  <a:lnTo>
                    <a:pt x="2808" y="5067"/>
                  </a:lnTo>
                  <a:close/>
                  <a:moveTo>
                    <a:pt x="1403" y="3849"/>
                  </a:moveTo>
                  <a:lnTo>
                    <a:pt x="2430" y="4740"/>
                  </a:lnTo>
                  <a:lnTo>
                    <a:pt x="3085" y="3985"/>
                  </a:lnTo>
                  <a:lnTo>
                    <a:pt x="2060" y="3095"/>
                  </a:lnTo>
                  <a:lnTo>
                    <a:pt x="1403" y="3849"/>
                  </a:lnTo>
                  <a:close/>
                </a:path>
              </a:pathLst>
            </a:custGeom>
            <a:solidFill>
              <a:schemeClr val="accent1">
                <a:lumMod val="50000"/>
              </a:scheme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chemeClr val="dk1"/>
                </a:solidFill>
                <a:latin typeface="Arial"/>
                <a:ea typeface="Arial"/>
                <a:cs typeface="Arial"/>
                <a:sym typeface="Arial"/>
              </a:endParaRPr>
            </a:p>
          </p:txBody>
        </p:sp>
      </p:grpSp>
      <p:sp>
        <p:nvSpPr>
          <p:cNvPr id="2" name="Footer Placeholder 1">
            <a:extLst>
              <a:ext uri="{FF2B5EF4-FFF2-40B4-BE49-F238E27FC236}">
                <a16:creationId xmlns:a16="http://schemas.microsoft.com/office/drawing/2014/main" id="{9419F1D8-B6AD-7775-3DB1-CC7893125155}"/>
              </a:ext>
            </a:extLst>
          </p:cNvPr>
          <p:cNvSpPr>
            <a:spLocks noGrp="1"/>
          </p:cNvSpPr>
          <p:nvPr>
            <p:ph type="ftr" sz="quarter" idx="11"/>
          </p:nvPr>
        </p:nvSpPr>
        <p:spPr/>
        <p:txBody>
          <a:bodyPr/>
          <a:lstStyle/>
          <a:p>
            <a:endParaRPr lang="en-PH" dirty="0"/>
          </a:p>
        </p:txBody>
      </p:sp>
    </p:spTree>
    <p:extLst>
      <p:ext uri="{BB962C8B-B14F-4D97-AF65-F5344CB8AC3E}">
        <p14:creationId xmlns:p14="http://schemas.microsoft.com/office/powerpoint/2010/main" val="228945166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alpha val="69000"/>
          </a:schemeClr>
        </a:solidFill>
        <a:effectLst/>
      </p:bgPr>
    </p:bg>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F730FA8C-3621-4637-B77C-87EB659EBA6B}"/>
              </a:ext>
            </a:extLst>
          </p:cNvPr>
          <p:cNvPicPr>
            <a:picLocks noChangeAspect="1"/>
          </p:cNvPicPr>
          <p:nvPr/>
        </p:nvPicPr>
        <p:blipFill rotWithShape="1">
          <a:blip r:embed="rId2">
            <a:alphaModFix amt="50000"/>
            <a:extLst>
              <a:ext uri="{28A0092B-C50C-407E-A947-70E740481C1C}">
                <a14:useLocalDpi xmlns:a14="http://schemas.microsoft.com/office/drawing/2010/main" val="0"/>
              </a:ext>
            </a:extLst>
          </a:blip>
          <a:srcRect l="31809" r="20741"/>
          <a:stretch/>
        </p:blipFill>
        <p:spPr>
          <a:xfrm>
            <a:off x="0" y="0"/>
            <a:ext cx="4881254" cy="6858000"/>
          </a:xfrm>
          <a:prstGeom prst="rect">
            <a:avLst/>
          </a:prstGeom>
        </p:spPr>
      </p:pic>
      <p:sp>
        <p:nvSpPr>
          <p:cNvPr id="26" name="TextBox 25">
            <a:extLst>
              <a:ext uri="{FF2B5EF4-FFF2-40B4-BE49-F238E27FC236}">
                <a16:creationId xmlns:a16="http://schemas.microsoft.com/office/drawing/2014/main" id="{164657EC-8F39-4A42-B4D2-AA52E153D50C}"/>
              </a:ext>
            </a:extLst>
          </p:cNvPr>
          <p:cNvSpPr txBox="1"/>
          <p:nvPr/>
        </p:nvSpPr>
        <p:spPr>
          <a:xfrm>
            <a:off x="6096000" y="1153493"/>
            <a:ext cx="5334000" cy="1320462"/>
          </a:xfrm>
          <a:prstGeom prst="rect">
            <a:avLst/>
          </a:prstGeom>
          <a:noFill/>
        </p:spPr>
        <p:txBody>
          <a:bodyPr wrap="square" lIns="0" tIns="0" rIns="0" bIns="0" rtlCol="0" anchor="ctr">
            <a:normAutofit/>
          </a:bodyPr>
          <a:lstStyle/>
          <a:p>
            <a:r>
              <a:rPr lang="en-PH" dirty="0"/>
              <a:t>Quality built in beats quality inspected in. We move detection and prevention upstream to the point where work is done, so defects are caught and stopped at the source.</a:t>
            </a:r>
          </a:p>
        </p:txBody>
      </p:sp>
      <p:sp>
        <p:nvSpPr>
          <p:cNvPr id="21" name="Title 16">
            <a:extLst>
              <a:ext uri="{FF2B5EF4-FFF2-40B4-BE49-F238E27FC236}">
                <a16:creationId xmlns:a16="http://schemas.microsoft.com/office/drawing/2014/main" id="{2FCAB983-9B65-48A8-97DA-615274D5ED7E}"/>
              </a:ext>
            </a:extLst>
          </p:cNvPr>
          <p:cNvSpPr>
            <a:spLocks noGrp="1"/>
          </p:cNvSpPr>
          <p:nvPr>
            <p:ph type="title"/>
          </p:nvPr>
        </p:nvSpPr>
        <p:spPr>
          <a:xfrm>
            <a:off x="294968" y="516252"/>
            <a:ext cx="3278810" cy="1542719"/>
          </a:xfrm>
        </p:spPr>
        <p:txBody>
          <a:bodyPr/>
          <a:lstStyle/>
          <a:p>
            <a:r>
              <a:rPr lang="en-US" dirty="0"/>
              <a:t>Initiative 3 - Quality at Source</a:t>
            </a:r>
          </a:p>
        </p:txBody>
      </p:sp>
      <p:grpSp>
        <p:nvGrpSpPr>
          <p:cNvPr id="4" name="Group 3">
            <a:extLst>
              <a:ext uri="{FF2B5EF4-FFF2-40B4-BE49-F238E27FC236}">
                <a16:creationId xmlns:a16="http://schemas.microsoft.com/office/drawing/2014/main" id="{B4BA0556-6CA9-4D8E-8C18-7C75EF4E6909}"/>
              </a:ext>
            </a:extLst>
          </p:cNvPr>
          <p:cNvGrpSpPr/>
          <p:nvPr/>
        </p:nvGrpSpPr>
        <p:grpSpPr>
          <a:xfrm>
            <a:off x="3947159" y="1072214"/>
            <a:ext cx="1798321" cy="1542720"/>
            <a:chOff x="3947159" y="1072214"/>
            <a:chExt cx="1798321" cy="1542720"/>
          </a:xfrm>
        </p:grpSpPr>
        <p:sp>
          <p:nvSpPr>
            <p:cNvPr id="2" name="Rectangle 1">
              <a:extLst>
                <a:ext uri="{FF2B5EF4-FFF2-40B4-BE49-F238E27FC236}">
                  <a16:creationId xmlns:a16="http://schemas.microsoft.com/office/drawing/2014/main" id="{5B9FE019-1407-4CF2-B2A1-093B6AD9E26F}"/>
                </a:ext>
              </a:extLst>
            </p:cNvPr>
            <p:cNvSpPr/>
            <p:nvPr/>
          </p:nvSpPr>
          <p:spPr>
            <a:xfrm>
              <a:off x="3947159" y="1072214"/>
              <a:ext cx="1798321" cy="154272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36" name="Text Placeholder 19">
              <a:extLst>
                <a:ext uri="{FF2B5EF4-FFF2-40B4-BE49-F238E27FC236}">
                  <a16:creationId xmlns:a16="http://schemas.microsoft.com/office/drawing/2014/main" id="{8EE4A9A6-8678-41D2-BA80-468F8DB13AAD}"/>
                </a:ext>
              </a:extLst>
            </p:cNvPr>
            <p:cNvSpPr txBox="1">
              <a:spLocks/>
            </p:cNvSpPr>
            <p:nvPr/>
          </p:nvSpPr>
          <p:spPr>
            <a:xfrm>
              <a:off x="4056066" y="1981037"/>
              <a:ext cx="1580507" cy="268645"/>
            </a:xfrm>
            <a:prstGeom prst="rect">
              <a:avLst/>
            </a:prstGeom>
          </p:spPr>
          <p:txBody>
            <a:bodyPr lIns="0" tIns="0" rIns="0" bIns="0" anchor="b">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PH" sz="1800" b="1" dirty="0">
                  <a:solidFill>
                    <a:schemeClr val="accent1">
                      <a:lumMod val="60000"/>
                      <a:lumOff val="40000"/>
                    </a:schemeClr>
                  </a:solidFill>
                </a:rPr>
                <a:t>Poka-yoke</a:t>
              </a:r>
            </a:p>
          </p:txBody>
        </p:sp>
        <p:grpSp>
          <p:nvGrpSpPr>
            <p:cNvPr id="22" name="Group 21">
              <a:extLst>
                <a:ext uri="{FF2B5EF4-FFF2-40B4-BE49-F238E27FC236}">
                  <a16:creationId xmlns:a16="http://schemas.microsoft.com/office/drawing/2014/main" id="{78C4F383-D698-4C8A-8D7B-E5D2BB504310}"/>
                </a:ext>
              </a:extLst>
            </p:cNvPr>
            <p:cNvGrpSpPr/>
            <p:nvPr/>
          </p:nvGrpSpPr>
          <p:grpSpPr>
            <a:xfrm>
              <a:off x="4491808" y="1234364"/>
              <a:ext cx="709022" cy="708438"/>
              <a:chOff x="1649691" y="3230880"/>
              <a:chExt cx="914400" cy="914400"/>
            </a:xfrm>
            <a:solidFill>
              <a:schemeClr val="bg1"/>
            </a:solidFill>
          </p:grpSpPr>
          <p:sp>
            <p:nvSpPr>
              <p:cNvPr id="53" name="Google Shape;748;p8"/>
              <p:cNvSpPr/>
              <p:nvPr/>
            </p:nvSpPr>
            <p:spPr>
              <a:xfrm>
                <a:off x="1649691" y="3230880"/>
                <a:ext cx="914400" cy="914400"/>
              </a:xfrm>
              <a:custGeom>
                <a:avLst/>
                <a:gdLst/>
                <a:ahLst/>
                <a:cxnLst/>
                <a:rect l="l" t="t" r="r" b="b"/>
                <a:pathLst>
                  <a:path w="10000" h="10000" extrusionOk="0">
                    <a:moveTo>
                      <a:pt x="4418" y="6307"/>
                    </a:moveTo>
                    <a:lnTo>
                      <a:pt x="3302" y="5191"/>
                    </a:lnTo>
                    <a:lnTo>
                      <a:pt x="3271" y="5157"/>
                    </a:lnTo>
                    <a:lnTo>
                      <a:pt x="3246" y="5119"/>
                    </a:lnTo>
                    <a:lnTo>
                      <a:pt x="3226" y="5078"/>
                    </a:lnTo>
                    <a:lnTo>
                      <a:pt x="3211" y="5035"/>
                    </a:lnTo>
                    <a:lnTo>
                      <a:pt x="3202" y="4990"/>
                    </a:lnTo>
                    <a:lnTo>
                      <a:pt x="3199" y="4944"/>
                    </a:lnTo>
                    <a:lnTo>
                      <a:pt x="3202" y="4898"/>
                    </a:lnTo>
                    <a:lnTo>
                      <a:pt x="3211" y="4853"/>
                    </a:lnTo>
                    <a:lnTo>
                      <a:pt x="3226" y="4810"/>
                    </a:lnTo>
                    <a:lnTo>
                      <a:pt x="3246" y="4769"/>
                    </a:lnTo>
                    <a:lnTo>
                      <a:pt x="3271" y="4731"/>
                    </a:lnTo>
                    <a:lnTo>
                      <a:pt x="3302" y="4697"/>
                    </a:lnTo>
                    <a:lnTo>
                      <a:pt x="3336" y="4666"/>
                    </a:lnTo>
                    <a:lnTo>
                      <a:pt x="3374" y="4641"/>
                    </a:lnTo>
                    <a:lnTo>
                      <a:pt x="3415" y="4621"/>
                    </a:lnTo>
                    <a:lnTo>
                      <a:pt x="3458" y="4606"/>
                    </a:lnTo>
                    <a:lnTo>
                      <a:pt x="3503" y="4597"/>
                    </a:lnTo>
                    <a:lnTo>
                      <a:pt x="3549" y="4594"/>
                    </a:lnTo>
                    <a:lnTo>
                      <a:pt x="3595" y="4597"/>
                    </a:lnTo>
                    <a:lnTo>
                      <a:pt x="3640" y="4606"/>
                    </a:lnTo>
                    <a:lnTo>
                      <a:pt x="3683" y="4621"/>
                    </a:lnTo>
                    <a:lnTo>
                      <a:pt x="3724" y="4641"/>
                    </a:lnTo>
                    <a:lnTo>
                      <a:pt x="3762" y="4666"/>
                    </a:lnTo>
                    <a:lnTo>
                      <a:pt x="3796" y="4697"/>
                    </a:lnTo>
                    <a:lnTo>
                      <a:pt x="4645" y="5545"/>
                    </a:lnTo>
                    <a:lnTo>
                      <a:pt x="6408" y="3489"/>
                    </a:lnTo>
                    <a:lnTo>
                      <a:pt x="6440" y="3456"/>
                    </a:lnTo>
                    <a:lnTo>
                      <a:pt x="6476" y="3428"/>
                    </a:lnTo>
                    <a:lnTo>
                      <a:pt x="6516" y="3405"/>
                    </a:lnTo>
                    <a:lnTo>
                      <a:pt x="6558" y="3387"/>
                    </a:lnTo>
                    <a:lnTo>
                      <a:pt x="6602" y="3375"/>
                    </a:lnTo>
                    <a:lnTo>
                      <a:pt x="6647" y="3368"/>
                    </a:lnTo>
                    <a:lnTo>
                      <a:pt x="6693" y="3368"/>
                    </a:lnTo>
                    <a:lnTo>
                      <a:pt x="6738" y="3373"/>
                    </a:lnTo>
                    <a:lnTo>
                      <a:pt x="6783" y="3384"/>
                    </a:lnTo>
                    <a:lnTo>
                      <a:pt x="6825" y="3401"/>
                    </a:lnTo>
                    <a:lnTo>
                      <a:pt x="6865" y="3424"/>
                    </a:lnTo>
                    <a:lnTo>
                      <a:pt x="6902" y="3451"/>
                    </a:lnTo>
                    <a:lnTo>
                      <a:pt x="6935" y="3483"/>
                    </a:lnTo>
                    <a:lnTo>
                      <a:pt x="6963" y="3519"/>
                    </a:lnTo>
                    <a:lnTo>
                      <a:pt x="6986" y="3559"/>
                    </a:lnTo>
                    <a:lnTo>
                      <a:pt x="7004" y="3601"/>
                    </a:lnTo>
                    <a:lnTo>
                      <a:pt x="7016" y="3645"/>
                    </a:lnTo>
                    <a:lnTo>
                      <a:pt x="7023" y="3690"/>
                    </a:lnTo>
                    <a:lnTo>
                      <a:pt x="7023" y="3736"/>
                    </a:lnTo>
                    <a:lnTo>
                      <a:pt x="7018" y="3781"/>
                    </a:lnTo>
                    <a:lnTo>
                      <a:pt x="7007" y="3826"/>
                    </a:lnTo>
                    <a:lnTo>
                      <a:pt x="6990" y="3868"/>
                    </a:lnTo>
                    <a:lnTo>
                      <a:pt x="6967" y="3908"/>
                    </a:lnTo>
                    <a:lnTo>
                      <a:pt x="6940" y="3945"/>
                    </a:lnTo>
                    <a:lnTo>
                      <a:pt x="4931" y="6288"/>
                    </a:lnTo>
                    <a:lnTo>
                      <a:pt x="4900" y="6320"/>
                    </a:lnTo>
                    <a:lnTo>
                      <a:pt x="4865" y="6347"/>
                    </a:lnTo>
                    <a:lnTo>
                      <a:pt x="4827" y="6370"/>
                    </a:lnTo>
                    <a:lnTo>
                      <a:pt x="4787" y="6388"/>
                    </a:lnTo>
                    <a:lnTo>
                      <a:pt x="4744" y="6401"/>
                    </a:lnTo>
                    <a:lnTo>
                      <a:pt x="4701" y="6408"/>
                    </a:lnTo>
                    <a:lnTo>
                      <a:pt x="4656" y="6410"/>
                    </a:lnTo>
                    <a:lnTo>
                      <a:pt x="4612" y="6406"/>
                    </a:lnTo>
                    <a:lnTo>
                      <a:pt x="4569" y="6397"/>
                    </a:lnTo>
                    <a:lnTo>
                      <a:pt x="4527" y="6382"/>
                    </a:lnTo>
                    <a:lnTo>
                      <a:pt x="4487" y="6362"/>
                    </a:lnTo>
                    <a:lnTo>
                      <a:pt x="4451" y="6337"/>
                    </a:lnTo>
                    <a:lnTo>
                      <a:pt x="4418" y="6307"/>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54" name="Google Shape;749;p8"/>
              <p:cNvSpPr/>
              <p:nvPr/>
            </p:nvSpPr>
            <p:spPr>
              <a:xfrm>
                <a:off x="1649691" y="3230880"/>
                <a:ext cx="914400" cy="914400"/>
              </a:xfrm>
              <a:custGeom>
                <a:avLst/>
                <a:gdLst/>
                <a:ahLst/>
                <a:cxnLst/>
                <a:rect l="l" t="t" r="r" b="b"/>
                <a:pathLst>
                  <a:path w="10000" h="10000" extrusionOk="0">
                    <a:moveTo>
                      <a:pt x="4916" y="915"/>
                    </a:moveTo>
                    <a:lnTo>
                      <a:pt x="4949" y="905"/>
                    </a:lnTo>
                    <a:lnTo>
                      <a:pt x="4983" y="901"/>
                    </a:lnTo>
                    <a:lnTo>
                      <a:pt x="5017" y="901"/>
                    </a:lnTo>
                    <a:lnTo>
                      <a:pt x="5051" y="905"/>
                    </a:lnTo>
                    <a:lnTo>
                      <a:pt x="5084" y="915"/>
                    </a:lnTo>
                    <a:lnTo>
                      <a:pt x="8209" y="2031"/>
                    </a:lnTo>
                    <a:lnTo>
                      <a:pt x="8240" y="2044"/>
                    </a:lnTo>
                    <a:lnTo>
                      <a:pt x="8269" y="2062"/>
                    </a:lnTo>
                    <a:lnTo>
                      <a:pt x="8296" y="2083"/>
                    </a:lnTo>
                    <a:lnTo>
                      <a:pt x="8319" y="2108"/>
                    </a:lnTo>
                    <a:lnTo>
                      <a:pt x="8339" y="2136"/>
                    </a:lnTo>
                    <a:lnTo>
                      <a:pt x="8354" y="2167"/>
                    </a:lnTo>
                    <a:lnTo>
                      <a:pt x="8366" y="2199"/>
                    </a:lnTo>
                    <a:lnTo>
                      <a:pt x="8373" y="2232"/>
                    </a:lnTo>
                    <a:lnTo>
                      <a:pt x="8375" y="2266"/>
                    </a:lnTo>
                    <a:lnTo>
                      <a:pt x="8375" y="4833"/>
                    </a:lnTo>
                    <a:lnTo>
                      <a:pt x="8375" y="4845"/>
                    </a:lnTo>
                    <a:lnTo>
                      <a:pt x="8355" y="5264"/>
                    </a:lnTo>
                    <a:lnTo>
                      <a:pt x="8352" y="5288"/>
                    </a:lnTo>
                    <a:lnTo>
                      <a:pt x="8293" y="5684"/>
                    </a:lnTo>
                    <a:lnTo>
                      <a:pt x="8288" y="5709"/>
                    </a:lnTo>
                    <a:lnTo>
                      <a:pt x="8191" y="6082"/>
                    </a:lnTo>
                    <a:lnTo>
                      <a:pt x="8183" y="6107"/>
                    </a:lnTo>
                    <a:lnTo>
                      <a:pt x="8052" y="6459"/>
                    </a:lnTo>
                    <a:lnTo>
                      <a:pt x="8042" y="6482"/>
                    </a:lnTo>
                    <a:lnTo>
                      <a:pt x="7877" y="6813"/>
                    </a:lnTo>
                    <a:lnTo>
                      <a:pt x="7865" y="6835"/>
                    </a:lnTo>
                    <a:lnTo>
                      <a:pt x="7669" y="7145"/>
                    </a:lnTo>
                    <a:lnTo>
                      <a:pt x="7655" y="7164"/>
                    </a:lnTo>
                    <a:lnTo>
                      <a:pt x="7430" y="7455"/>
                    </a:lnTo>
                    <a:lnTo>
                      <a:pt x="7415" y="7472"/>
                    </a:lnTo>
                    <a:lnTo>
                      <a:pt x="7163" y="7744"/>
                    </a:lnTo>
                    <a:lnTo>
                      <a:pt x="7148" y="7758"/>
                    </a:lnTo>
                    <a:lnTo>
                      <a:pt x="6870" y="8012"/>
                    </a:lnTo>
                    <a:lnTo>
                      <a:pt x="6856" y="8024"/>
                    </a:lnTo>
                    <a:lnTo>
                      <a:pt x="6555" y="8260"/>
                    </a:lnTo>
                    <a:lnTo>
                      <a:pt x="6541" y="8270"/>
                    </a:lnTo>
                    <a:lnTo>
                      <a:pt x="6218" y="8490"/>
                    </a:lnTo>
                    <a:lnTo>
                      <a:pt x="6206" y="8498"/>
                    </a:lnTo>
                    <a:lnTo>
                      <a:pt x="5863" y="8702"/>
                    </a:lnTo>
                    <a:lnTo>
                      <a:pt x="5852" y="8708"/>
                    </a:lnTo>
                    <a:lnTo>
                      <a:pt x="5492" y="8897"/>
                    </a:lnTo>
                    <a:lnTo>
                      <a:pt x="5481" y="8902"/>
                    </a:lnTo>
                    <a:lnTo>
                      <a:pt x="5105" y="9077"/>
                    </a:lnTo>
                    <a:lnTo>
                      <a:pt x="5076" y="9088"/>
                    </a:lnTo>
                    <a:lnTo>
                      <a:pt x="5046" y="9096"/>
                    </a:lnTo>
                    <a:lnTo>
                      <a:pt x="5016" y="9100"/>
                    </a:lnTo>
                    <a:lnTo>
                      <a:pt x="4984" y="9100"/>
                    </a:lnTo>
                    <a:lnTo>
                      <a:pt x="4954" y="9096"/>
                    </a:lnTo>
                    <a:lnTo>
                      <a:pt x="4924" y="9088"/>
                    </a:lnTo>
                    <a:lnTo>
                      <a:pt x="4895" y="9077"/>
                    </a:lnTo>
                    <a:lnTo>
                      <a:pt x="4519" y="8902"/>
                    </a:lnTo>
                    <a:lnTo>
                      <a:pt x="4508" y="8897"/>
                    </a:lnTo>
                    <a:lnTo>
                      <a:pt x="4148" y="8708"/>
                    </a:lnTo>
                    <a:lnTo>
                      <a:pt x="4137" y="8702"/>
                    </a:lnTo>
                    <a:lnTo>
                      <a:pt x="3794" y="8498"/>
                    </a:lnTo>
                    <a:lnTo>
                      <a:pt x="3782" y="8490"/>
                    </a:lnTo>
                    <a:lnTo>
                      <a:pt x="3459" y="8270"/>
                    </a:lnTo>
                    <a:lnTo>
                      <a:pt x="3445" y="8260"/>
                    </a:lnTo>
                    <a:lnTo>
                      <a:pt x="3144" y="8024"/>
                    </a:lnTo>
                    <a:lnTo>
                      <a:pt x="3130" y="8012"/>
                    </a:lnTo>
                    <a:lnTo>
                      <a:pt x="2852" y="7758"/>
                    </a:lnTo>
                    <a:lnTo>
                      <a:pt x="2837" y="7744"/>
                    </a:lnTo>
                    <a:lnTo>
                      <a:pt x="2585" y="7472"/>
                    </a:lnTo>
                    <a:lnTo>
                      <a:pt x="2570" y="7455"/>
                    </a:lnTo>
                    <a:lnTo>
                      <a:pt x="2345" y="7164"/>
                    </a:lnTo>
                    <a:lnTo>
                      <a:pt x="2331" y="7145"/>
                    </a:lnTo>
                    <a:lnTo>
                      <a:pt x="2135" y="6835"/>
                    </a:lnTo>
                    <a:lnTo>
                      <a:pt x="2123" y="6813"/>
                    </a:lnTo>
                    <a:lnTo>
                      <a:pt x="1958" y="6482"/>
                    </a:lnTo>
                    <a:lnTo>
                      <a:pt x="1948" y="6459"/>
                    </a:lnTo>
                    <a:lnTo>
                      <a:pt x="1817" y="6107"/>
                    </a:lnTo>
                    <a:lnTo>
                      <a:pt x="1809" y="6082"/>
                    </a:lnTo>
                    <a:lnTo>
                      <a:pt x="1712" y="5709"/>
                    </a:lnTo>
                    <a:lnTo>
                      <a:pt x="1707" y="5684"/>
                    </a:lnTo>
                    <a:lnTo>
                      <a:pt x="1648" y="5288"/>
                    </a:lnTo>
                    <a:lnTo>
                      <a:pt x="1645" y="5264"/>
                    </a:lnTo>
                    <a:lnTo>
                      <a:pt x="1625" y="4845"/>
                    </a:lnTo>
                    <a:lnTo>
                      <a:pt x="1625" y="4833"/>
                    </a:lnTo>
                    <a:lnTo>
                      <a:pt x="1625" y="2266"/>
                    </a:lnTo>
                    <a:lnTo>
                      <a:pt x="1627" y="2232"/>
                    </a:lnTo>
                    <a:lnTo>
                      <a:pt x="1634" y="2199"/>
                    </a:lnTo>
                    <a:lnTo>
                      <a:pt x="1646" y="2167"/>
                    </a:lnTo>
                    <a:lnTo>
                      <a:pt x="1661" y="2136"/>
                    </a:lnTo>
                    <a:lnTo>
                      <a:pt x="1681" y="2108"/>
                    </a:lnTo>
                    <a:lnTo>
                      <a:pt x="1704" y="2083"/>
                    </a:lnTo>
                    <a:lnTo>
                      <a:pt x="1731" y="2062"/>
                    </a:lnTo>
                    <a:lnTo>
                      <a:pt x="1760" y="2044"/>
                    </a:lnTo>
                    <a:lnTo>
                      <a:pt x="1791" y="2031"/>
                    </a:lnTo>
                    <a:lnTo>
                      <a:pt x="4916" y="915"/>
                    </a:lnTo>
                    <a:close/>
                    <a:moveTo>
                      <a:pt x="5000" y="1415"/>
                    </a:moveTo>
                    <a:lnTo>
                      <a:pt x="2125" y="2442"/>
                    </a:lnTo>
                    <a:lnTo>
                      <a:pt x="2125" y="4827"/>
                    </a:lnTo>
                    <a:lnTo>
                      <a:pt x="2144" y="5227"/>
                    </a:lnTo>
                    <a:lnTo>
                      <a:pt x="2200" y="5597"/>
                    </a:lnTo>
                    <a:lnTo>
                      <a:pt x="2289" y="5944"/>
                    </a:lnTo>
                    <a:lnTo>
                      <a:pt x="2412" y="6271"/>
                    </a:lnTo>
                    <a:lnTo>
                      <a:pt x="2565" y="6578"/>
                    </a:lnTo>
                    <a:lnTo>
                      <a:pt x="2748" y="6867"/>
                    </a:lnTo>
                    <a:lnTo>
                      <a:pt x="2958" y="7140"/>
                    </a:lnTo>
                    <a:lnTo>
                      <a:pt x="3196" y="7396"/>
                    </a:lnTo>
                    <a:lnTo>
                      <a:pt x="3460" y="7636"/>
                    </a:lnTo>
                    <a:lnTo>
                      <a:pt x="3747" y="7861"/>
                    </a:lnTo>
                    <a:lnTo>
                      <a:pt x="4057" y="8072"/>
                    </a:lnTo>
                    <a:lnTo>
                      <a:pt x="4387" y="8269"/>
                    </a:lnTo>
                    <a:lnTo>
                      <a:pt x="4735" y="8451"/>
                    </a:lnTo>
                    <a:lnTo>
                      <a:pt x="5000" y="8574"/>
                    </a:lnTo>
                    <a:lnTo>
                      <a:pt x="5265" y="8451"/>
                    </a:lnTo>
                    <a:lnTo>
                      <a:pt x="5613" y="8269"/>
                    </a:lnTo>
                    <a:lnTo>
                      <a:pt x="5943" y="8072"/>
                    </a:lnTo>
                    <a:lnTo>
                      <a:pt x="6253" y="7861"/>
                    </a:lnTo>
                    <a:lnTo>
                      <a:pt x="6540" y="7636"/>
                    </a:lnTo>
                    <a:lnTo>
                      <a:pt x="6804" y="7396"/>
                    </a:lnTo>
                    <a:lnTo>
                      <a:pt x="7042" y="7140"/>
                    </a:lnTo>
                    <a:lnTo>
                      <a:pt x="7252" y="6867"/>
                    </a:lnTo>
                    <a:lnTo>
                      <a:pt x="7435" y="6578"/>
                    </a:lnTo>
                    <a:lnTo>
                      <a:pt x="7588" y="6271"/>
                    </a:lnTo>
                    <a:lnTo>
                      <a:pt x="7711" y="5944"/>
                    </a:lnTo>
                    <a:lnTo>
                      <a:pt x="7800" y="5597"/>
                    </a:lnTo>
                    <a:lnTo>
                      <a:pt x="7856" y="5227"/>
                    </a:lnTo>
                    <a:lnTo>
                      <a:pt x="7875" y="4827"/>
                    </a:lnTo>
                    <a:lnTo>
                      <a:pt x="7875" y="2442"/>
                    </a:lnTo>
                    <a:lnTo>
                      <a:pt x="5000" y="1415"/>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grpSp>
        <p:nvGrpSpPr>
          <p:cNvPr id="3" name="Group 2">
            <a:extLst>
              <a:ext uri="{FF2B5EF4-FFF2-40B4-BE49-F238E27FC236}">
                <a16:creationId xmlns:a16="http://schemas.microsoft.com/office/drawing/2014/main" id="{B41778EE-325B-43F8-BAA6-FF0225359D5A}"/>
              </a:ext>
            </a:extLst>
          </p:cNvPr>
          <p:cNvGrpSpPr/>
          <p:nvPr/>
        </p:nvGrpSpPr>
        <p:grpSpPr>
          <a:xfrm>
            <a:off x="3947159" y="2881839"/>
            <a:ext cx="1798321" cy="1542720"/>
            <a:chOff x="3947159" y="2752397"/>
            <a:chExt cx="1798321" cy="1542720"/>
          </a:xfrm>
        </p:grpSpPr>
        <p:sp>
          <p:nvSpPr>
            <p:cNvPr id="31" name="Rectangle 30">
              <a:extLst>
                <a:ext uri="{FF2B5EF4-FFF2-40B4-BE49-F238E27FC236}">
                  <a16:creationId xmlns:a16="http://schemas.microsoft.com/office/drawing/2014/main" id="{1C339CEB-F797-4D3E-8FA3-20AB228600D7}"/>
                </a:ext>
              </a:extLst>
            </p:cNvPr>
            <p:cNvSpPr/>
            <p:nvPr/>
          </p:nvSpPr>
          <p:spPr>
            <a:xfrm>
              <a:off x="3947159" y="2752397"/>
              <a:ext cx="1798321" cy="154272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35" name="Text Placeholder 19">
              <a:extLst>
                <a:ext uri="{FF2B5EF4-FFF2-40B4-BE49-F238E27FC236}">
                  <a16:creationId xmlns:a16="http://schemas.microsoft.com/office/drawing/2014/main" id="{5EA63D42-2264-45D1-AB04-1787E3EF19BD}"/>
                </a:ext>
              </a:extLst>
            </p:cNvPr>
            <p:cNvSpPr txBox="1">
              <a:spLocks/>
            </p:cNvSpPr>
            <p:nvPr/>
          </p:nvSpPr>
          <p:spPr>
            <a:xfrm>
              <a:off x="4056066" y="3661220"/>
              <a:ext cx="1580507" cy="268645"/>
            </a:xfrm>
            <a:prstGeom prst="rect">
              <a:avLst/>
            </a:prstGeom>
          </p:spPr>
          <p:txBody>
            <a:bodyPr lIns="0" tIns="0" rIns="0" bIns="0" anchor="b">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PH" sz="1800" b="1" dirty="0">
                  <a:solidFill>
                    <a:schemeClr val="accent1">
                      <a:lumMod val="60000"/>
                      <a:lumOff val="40000"/>
                    </a:schemeClr>
                  </a:solidFill>
                </a:rPr>
                <a:t>Standardize</a:t>
              </a:r>
            </a:p>
          </p:txBody>
        </p:sp>
        <p:grpSp>
          <p:nvGrpSpPr>
            <p:cNvPr id="38" name="Group 37">
              <a:extLst>
                <a:ext uri="{FF2B5EF4-FFF2-40B4-BE49-F238E27FC236}">
                  <a16:creationId xmlns:a16="http://schemas.microsoft.com/office/drawing/2014/main" id="{3B91B59B-C2D2-487E-811E-61E947C4FC8F}"/>
                </a:ext>
              </a:extLst>
            </p:cNvPr>
            <p:cNvGrpSpPr/>
            <p:nvPr/>
          </p:nvGrpSpPr>
          <p:grpSpPr>
            <a:xfrm>
              <a:off x="4491808" y="2914547"/>
              <a:ext cx="709022" cy="708438"/>
              <a:chOff x="1830237" y="861060"/>
              <a:chExt cx="633600" cy="633600"/>
            </a:xfrm>
            <a:solidFill>
              <a:schemeClr val="bg1"/>
            </a:solidFill>
          </p:grpSpPr>
          <p:sp>
            <p:nvSpPr>
              <p:cNvPr id="55" name="Google Shape;739;p8"/>
              <p:cNvSpPr/>
              <p:nvPr/>
            </p:nvSpPr>
            <p:spPr>
              <a:xfrm>
                <a:off x="1830237" y="861060"/>
                <a:ext cx="633600" cy="633600"/>
              </a:xfrm>
              <a:custGeom>
                <a:avLst/>
                <a:gdLst/>
                <a:ahLst/>
                <a:cxnLst/>
                <a:rect l="l" t="t" r="r" b="b"/>
                <a:pathLst>
                  <a:path w="10000" h="10000" extrusionOk="0">
                    <a:moveTo>
                      <a:pt x="6394" y="4785"/>
                    </a:moveTo>
                    <a:lnTo>
                      <a:pt x="3606" y="4785"/>
                    </a:lnTo>
                    <a:lnTo>
                      <a:pt x="3573" y="4783"/>
                    </a:lnTo>
                    <a:lnTo>
                      <a:pt x="3541" y="4776"/>
                    </a:lnTo>
                    <a:lnTo>
                      <a:pt x="3510" y="4766"/>
                    </a:lnTo>
                    <a:lnTo>
                      <a:pt x="3481" y="4752"/>
                    </a:lnTo>
                    <a:lnTo>
                      <a:pt x="3454" y="4733"/>
                    </a:lnTo>
                    <a:lnTo>
                      <a:pt x="3429" y="4712"/>
                    </a:lnTo>
                    <a:lnTo>
                      <a:pt x="3408" y="4687"/>
                    </a:lnTo>
                    <a:lnTo>
                      <a:pt x="3389" y="4660"/>
                    </a:lnTo>
                    <a:lnTo>
                      <a:pt x="3375" y="4631"/>
                    </a:lnTo>
                    <a:lnTo>
                      <a:pt x="3365" y="4600"/>
                    </a:lnTo>
                    <a:lnTo>
                      <a:pt x="3358" y="4568"/>
                    </a:lnTo>
                    <a:lnTo>
                      <a:pt x="3356" y="4535"/>
                    </a:lnTo>
                    <a:lnTo>
                      <a:pt x="3358" y="4502"/>
                    </a:lnTo>
                    <a:lnTo>
                      <a:pt x="3365" y="4470"/>
                    </a:lnTo>
                    <a:lnTo>
                      <a:pt x="3375" y="4439"/>
                    </a:lnTo>
                    <a:lnTo>
                      <a:pt x="3389" y="4410"/>
                    </a:lnTo>
                    <a:lnTo>
                      <a:pt x="3408" y="4383"/>
                    </a:lnTo>
                    <a:lnTo>
                      <a:pt x="3429" y="4358"/>
                    </a:lnTo>
                    <a:lnTo>
                      <a:pt x="3454" y="4337"/>
                    </a:lnTo>
                    <a:lnTo>
                      <a:pt x="3481" y="4318"/>
                    </a:lnTo>
                    <a:lnTo>
                      <a:pt x="3510" y="4304"/>
                    </a:lnTo>
                    <a:lnTo>
                      <a:pt x="3541" y="4294"/>
                    </a:lnTo>
                    <a:lnTo>
                      <a:pt x="3573" y="4287"/>
                    </a:lnTo>
                    <a:lnTo>
                      <a:pt x="3606" y="4285"/>
                    </a:lnTo>
                    <a:lnTo>
                      <a:pt x="6394" y="4285"/>
                    </a:lnTo>
                    <a:lnTo>
                      <a:pt x="6427" y="4287"/>
                    </a:lnTo>
                    <a:lnTo>
                      <a:pt x="6459" y="4294"/>
                    </a:lnTo>
                    <a:lnTo>
                      <a:pt x="6490" y="4304"/>
                    </a:lnTo>
                    <a:lnTo>
                      <a:pt x="6519" y="4318"/>
                    </a:lnTo>
                    <a:lnTo>
                      <a:pt x="6546" y="4337"/>
                    </a:lnTo>
                    <a:lnTo>
                      <a:pt x="6571" y="4358"/>
                    </a:lnTo>
                    <a:lnTo>
                      <a:pt x="6592" y="4383"/>
                    </a:lnTo>
                    <a:lnTo>
                      <a:pt x="6611" y="4410"/>
                    </a:lnTo>
                    <a:lnTo>
                      <a:pt x="6625" y="4439"/>
                    </a:lnTo>
                    <a:lnTo>
                      <a:pt x="6635" y="4470"/>
                    </a:lnTo>
                    <a:lnTo>
                      <a:pt x="6642" y="4502"/>
                    </a:lnTo>
                    <a:lnTo>
                      <a:pt x="6644" y="4535"/>
                    </a:lnTo>
                    <a:lnTo>
                      <a:pt x="6642" y="4568"/>
                    </a:lnTo>
                    <a:lnTo>
                      <a:pt x="6635" y="4600"/>
                    </a:lnTo>
                    <a:lnTo>
                      <a:pt x="6625" y="4631"/>
                    </a:lnTo>
                    <a:lnTo>
                      <a:pt x="6611" y="4660"/>
                    </a:lnTo>
                    <a:lnTo>
                      <a:pt x="6592" y="4687"/>
                    </a:lnTo>
                    <a:lnTo>
                      <a:pt x="6571" y="4712"/>
                    </a:lnTo>
                    <a:lnTo>
                      <a:pt x="6546" y="4733"/>
                    </a:lnTo>
                    <a:lnTo>
                      <a:pt x="6519" y="4752"/>
                    </a:lnTo>
                    <a:lnTo>
                      <a:pt x="6490" y="4766"/>
                    </a:lnTo>
                    <a:lnTo>
                      <a:pt x="6459" y="4776"/>
                    </a:lnTo>
                    <a:lnTo>
                      <a:pt x="6427" y="4783"/>
                    </a:lnTo>
                    <a:lnTo>
                      <a:pt x="6394" y="4785"/>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56" name="Google Shape;740;p8"/>
              <p:cNvSpPr/>
              <p:nvPr/>
            </p:nvSpPr>
            <p:spPr>
              <a:xfrm>
                <a:off x="1830237" y="861060"/>
                <a:ext cx="633600" cy="633600"/>
              </a:xfrm>
              <a:custGeom>
                <a:avLst/>
                <a:gdLst/>
                <a:ahLst/>
                <a:cxnLst/>
                <a:rect l="l" t="t" r="r" b="b"/>
                <a:pathLst>
                  <a:path w="10000" h="10000" extrusionOk="0">
                    <a:moveTo>
                      <a:pt x="7572" y="2643"/>
                    </a:moveTo>
                    <a:lnTo>
                      <a:pt x="7572" y="2643"/>
                    </a:lnTo>
                    <a:lnTo>
                      <a:pt x="7574" y="2676"/>
                    </a:lnTo>
                    <a:lnTo>
                      <a:pt x="7574" y="8718"/>
                    </a:lnTo>
                    <a:lnTo>
                      <a:pt x="7574" y="8723"/>
                    </a:lnTo>
                    <a:lnTo>
                      <a:pt x="7574" y="8731"/>
                    </a:lnTo>
                    <a:lnTo>
                      <a:pt x="7573" y="8741"/>
                    </a:lnTo>
                    <a:lnTo>
                      <a:pt x="7573" y="8750"/>
                    </a:lnTo>
                    <a:lnTo>
                      <a:pt x="7572" y="8759"/>
                    </a:lnTo>
                    <a:lnTo>
                      <a:pt x="7571" y="8768"/>
                    </a:lnTo>
                    <a:lnTo>
                      <a:pt x="7570" y="8777"/>
                    </a:lnTo>
                    <a:lnTo>
                      <a:pt x="7569" y="8786"/>
                    </a:lnTo>
                    <a:lnTo>
                      <a:pt x="7568" y="8795"/>
                    </a:lnTo>
                    <a:lnTo>
                      <a:pt x="7566" y="8804"/>
                    </a:lnTo>
                    <a:lnTo>
                      <a:pt x="7564" y="8813"/>
                    </a:lnTo>
                    <a:lnTo>
                      <a:pt x="7562" y="8822"/>
                    </a:lnTo>
                    <a:lnTo>
                      <a:pt x="7560" y="8831"/>
                    </a:lnTo>
                    <a:lnTo>
                      <a:pt x="7558" y="8839"/>
                    </a:lnTo>
                    <a:lnTo>
                      <a:pt x="7556" y="8848"/>
                    </a:lnTo>
                    <a:lnTo>
                      <a:pt x="7553" y="8857"/>
                    </a:lnTo>
                    <a:lnTo>
                      <a:pt x="7550" y="8866"/>
                    </a:lnTo>
                    <a:lnTo>
                      <a:pt x="7548" y="8874"/>
                    </a:lnTo>
                    <a:lnTo>
                      <a:pt x="7544" y="8883"/>
                    </a:lnTo>
                    <a:lnTo>
                      <a:pt x="7541" y="8891"/>
                    </a:lnTo>
                    <a:lnTo>
                      <a:pt x="7538" y="8900"/>
                    </a:lnTo>
                    <a:lnTo>
                      <a:pt x="7534" y="8908"/>
                    </a:lnTo>
                    <a:lnTo>
                      <a:pt x="7530" y="8917"/>
                    </a:lnTo>
                    <a:lnTo>
                      <a:pt x="7527" y="8925"/>
                    </a:lnTo>
                    <a:lnTo>
                      <a:pt x="7522" y="8934"/>
                    </a:lnTo>
                    <a:lnTo>
                      <a:pt x="7518" y="8942"/>
                    </a:lnTo>
                    <a:lnTo>
                      <a:pt x="7513" y="8951"/>
                    </a:lnTo>
                    <a:lnTo>
                      <a:pt x="7509" y="8958"/>
                    </a:lnTo>
                    <a:lnTo>
                      <a:pt x="7507" y="8962"/>
                    </a:lnTo>
                    <a:lnTo>
                      <a:pt x="7502" y="8970"/>
                    </a:lnTo>
                    <a:lnTo>
                      <a:pt x="7497" y="8978"/>
                    </a:lnTo>
                    <a:lnTo>
                      <a:pt x="7492" y="8985"/>
                    </a:lnTo>
                    <a:lnTo>
                      <a:pt x="7487" y="8993"/>
                    </a:lnTo>
                    <a:lnTo>
                      <a:pt x="7482" y="9000"/>
                    </a:lnTo>
                    <a:lnTo>
                      <a:pt x="7477" y="9008"/>
                    </a:lnTo>
                    <a:lnTo>
                      <a:pt x="7471" y="9014"/>
                    </a:lnTo>
                    <a:lnTo>
                      <a:pt x="7465" y="9022"/>
                    </a:lnTo>
                    <a:lnTo>
                      <a:pt x="7460" y="9028"/>
                    </a:lnTo>
                    <a:lnTo>
                      <a:pt x="7454" y="9036"/>
                    </a:lnTo>
                    <a:lnTo>
                      <a:pt x="7448" y="9042"/>
                    </a:lnTo>
                    <a:lnTo>
                      <a:pt x="7442" y="9049"/>
                    </a:lnTo>
                    <a:lnTo>
                      <a:pt x="7436" y="9055"/>
                    </a:lnTo>
                    <a:lnTo>
                      <a:pt x="7429" y="9062"/>
                    </a:lnTo>
                    <a:lnTo>
                      <a:pt x="7423" y="9068"/>
                    </a:lnTo>
                    <a:lnTo>
                      <a:pt x="7416" y="9074"/>
                    </a:lnTo>
                    <a:lnTo>
                      <a:pt x="7409" y="9080"/>
                    </a:lnTo>
                    <a:lnTo>
                      <a:pt x="7402" y="9086"/>
                    </a:lnTo>
                    <a:lnTo>
                      <a:pt x="7396" y="9092"/>
                    </a:lnTo>
                    <a:lnTo>
                      <a:pt x="7388" y="9097"/>
                    </a:lnTo>
                    <a:lnTo>
                      <a:pt x="7381" y="9103"/>
                    </a:lnTo>
                    <a:lnTo>
                      <a:pt x="7374" y="9108"/>
                    </a:lnTo>
                    <a:lnTo>
                      <a:pt x="7367" y="9113"/>
                    </a:lnTo>
                    <a:lnTo>
                      <a:pt x="7359" y="9118"/>
                    </a:lnTo>
                    <a:lnTo>
                      <a:pt x="7352" y="9123"/>
                    </a:lnTo>
                    <a:lnTo>
                      <a:pt x="7344" y="9128"/>
                    </a:lnTo>
                    <a:lnTo>
                      <a:pt x="7337" y="9133"/>
                    </a:lnTo>
                    <a:lnTo>
                      <a:pt x="7327" y="9138"/>
                    </a:lnTo>
                    <a:lnTo>
                      <a:pt x="7319" y="9142"/>
                    </a:lnTo>
                    <a:lnTo>
                      <a:pt x="7311" y="9147"/>
                    </a:lnTo>
                    <a:lnTo>
                      <a:pt x="7304" y="9151"/>
                    </a:lnTo>
                    <a:lnTo>
                      <a:pt x="7295" y="9154"/>
                    </a:lnTo>
                    <a:lnTo>
                      <a:pt x="7288" y="9158"/>
                    </a:lnTo>
                    <a:lnTo>
                      <a:pt x="7279" y="9162"/>
                    </a:lnTo>
                    <a:lnTo>
                      <a:pt x="7271" y="9165"/>
                    </a:lnTo>
                    <a:lnTo>
                      <a:pt x="7263" y="9168"/>
                    </a:lnTo>
                    <a:lnTo>
                      <a:pt x="7255" y="9171"/>
                    </a:lnTo>
                    <a:lnTo>
                      <a:pt x="7246" y="9174"/>
                    </a:lnTo>
                    <a:lnTo>
                      <a:pt x="7238" y="9177"/>
                    </a:lnTo>
                    <a:lnTo>
                      <a:pt x="7229" y="9180"/>
                    </a:lnTo>
                    <a:lnTo>
                      <a:pt x="7221" y="9182"/>
                    </a:lnTo>
                    <a:lnTo>
                      <a:pt x="7212" y="9185"/>
                    </a:lnTo>
                    <a:lnTo>
                      <a:pt x="7203" y="9187"/>
                    </a:lnTo>
                    <a:lnTo>
                      <a:pt x="7194" y="9189"/>
                    </a:lnTo>
                    <a:lnTo>
                      <a:pt x="7186" y="9191"/>
                    </a:lnTo>
                    <a:lnTo>
                      <a:pt x="7177" y="9192"/>
                    </a:lnTo>
                    <a:lnTo>
                      <a:pt x="7168" y="9194"/>
                    </a:lnTo>
                    <a:lnTo>
                      <a:pt x="7159" y="9195"/>
                    </a:lnTo>
                    <a:lnTo>
                      <a:pt x="7150" y="9196"/>
                    </a:lnTo>
                    <a:lnTo>
                      <a:pt x="7141" y="9197"/>
                    </a:lnTo>
                    <a:lnTo>
                      <a:pt x="7132" y="9198"/>
                    </a:lnTo>
                    <a:lnTo>
                      <a:pt x="7123" y="9199"/>
                    </a:lnTo>
                    <a:lnTo>
                      <a:pt x="7114" y="9199"/>
                    </a:lnTo>
                    <a:lnTo>
                      <a:pt x="7105" y="9200"/>
                    </a:lnTo>
                    <a:lnTo>
                      <a:pt x="7096" y="9200"/>
                    </a:lnTo>
                    <a:lnTo>
                      <a:pt x="7091" y="9200"/>
                    </a:lnTo>
                    <a:lnTo>
                      <a:pt x="2909" y="9200"/>
                    </a:lnTo>
                    <a:lnTo>
                      <a:pt x="2904" y="9200"/>
                    </a:lnTo>
                    <a:lnTo>
                      <a:pt x="2895" y="9200"/>
                    </a:lnTo>
                    <a:lnTo>
                      <a:pt x="2886" y="9199"/>
                    </a:lnTo>
                    <a:lnTo>
                      <a:pt x="2877" y="9199"/>
                    </a:lnTo>
                    <a:lnTo>
                      <a:pt x="2868" y="9198"/>
                    </a:lnTo>
                    <a:lnTo>
                      <a:pt x="2859" y="9197"/>
                    </a:lnTo>
                    <a:lnTo>
                      <a:pt x="2850" y="9196"/>
                    </a:lnTo>
                    <a:lnTo>
                      <a:pt x="2841" y="9195"/>
                    </a:lnTo>
                    <a:lnTo>
                      <a:pt x="2832" y="9194"/>
                    </a:lnTo>
                    <a:lnTo>
                      <a:pt x="2823" y="9192"/>
                    </a:lnTo>
                    <a:lnTo>
                      <a:pt x="2814" y="9191"/>
                    </a:lnTo>
                    <a:lnTo>
                      <a:pt x="2806" y="9189"/>
                    </a:lnTo>
                    <a:lnTo>
                      <a:pt x="2797" y="9187"/>
                    </a:lnTo>
                    <a:lnTo>
                      <a:pt x="2788" y="9185"/>
                    </a:lnTo>
                    <a:lnTo>
                      <a:pt x="2779" y="9182"/>
                    </a:lnTo>
                    <a:lnTo>
                      <a:pt x="2771" y="9180"/>
                    </a:lnTo>
                    <a:lnTo>
                      <a:pt x="2762" y="9177"/>
                    </a:lnTo>
                    <a:lnTo>
                      <a:pt x="2754" y="9174"/>
                    </a:lnTo>
                    <a:lnTo>
                      <a:pt x="2745" y="9171"/>
                    </a:lnTo>
                    <a:lnTo>
                      <a:pt x="2737" y="9168"/>
                    </a:lnTo>
                    <a:lnTo>
                      <a:pt x="2729" y="9165"/>
                    </a:lnTo>
                    <a:lnTo>
                      <a:pt x="2721" y="9162"/>
                    </a:lnTo>
                    <a:lnTo>
                      <a:pt x="2712" y="9158"/>
                    </a:lnTo>
                    <a:lnTo>
                      <a:pt x="2705" y="9154"/>
                    </a:lnTo>
                    <a:lnTo>
                      <a:pt x="2696" y="9151"/>
                    </a:lnTo>
                    <a:lnTo>
                      <a:pt x="2689" y="9147"/>
                    </a:lnTo>
                    <a:lnTo>
                      <a:pt x="2681" y="9142"/>
                    </a:lnTo>
                    <a:lnTo>
                      <a:pt x="2673" y="9138"/>
                    </a:lnTo>
                    <a:lnTo>
                      <a:pt x="2663" y="9133"/>
                    </a:lnTo>
                    <a:lnTo>
                      <a:pt x="2656" y="9128"/>
                    </a:lnTo>
                    <a:lnTo>
                      <a:pt x="2648" y="9123"/>
                    </a:lnTo>
                    <a:lnTo>
                      <a:pt x="2641" y="9118"/>
                    </a:lnTo>
                    <a:lnTo>
                      <a:pt x="2633" y="9113"/>
                    </a:lnTo>
                    <a:lnTo>
                      <a:pt x="2626" y="9108"/>
                    </a:lnTo>
                    <a:lnTo>
                      <a:pt x="2619" y="9103"/>
                    </a:lnTo>
                    <a:lnTo>
                      <a:pt x="2612" y="9097"/>
                    </a:lnTo>
                    <a:lnTo>
                      <a:pt x="2604" y="9092"/>
                    </a:lnTo>
                    <a:lnTo>
                      <a:pt x="2598" y="9086"/>
                    </a:lnTo>
                    <a:lnTo>
                      <a:pt x="2591" y="9080"/>
                    </a:lnTo>
                    <a:lnTo>
                      <a:pt x="2584" y="9074"/>
                    </a:lnTo>
                    <a:lnTo>
                      <a:pt x="2577" y="9068"/>
                    </a:lnTo>
                    <a:lnTo>
                      <a:pt x="2571" y="9062"/>
                    </a:lnTo>
                    <a:lnTo>
                      <a:pt x="2564" y="9055"/>
                    </a:lnTo>
                    <a:lnTo>
                      <a:pt x="2558" y="9049"/>
                    </a:lnTo>
                    <a:lnTo>
                      <a:pt x="2552" y="9042"/>
                    </a:lnTo>
                    <a:lnTo>
                      <a:pt x="2546" y="9036"/>
                    </a:lnTo>
                    <a:lnTo>
                      <a:pt x="2540" y="9028"/>
                    </a:lnTo>
                    <a:lnTo>
                      <a:pt x="2535" y="9022"/>
                    </a:lnTo>
                    <a:lnTo>
                      <a:pt x="2529" y="9014"/>
                    </a:lnTo>
                    <a:lnTo>
                      <a:pt x="2523" y="9008"/>
                    </a:lnTo>
                    <a:lnTo>
                      <a:pt x="2518" y="9000"/>
                    </a:lnTo>
                    <a:lnTo>
                      <a:pt x="2513" y="8993"/>
                    </a:lnTo>
                    <a:lnTo>
                      <a:pt x="2508" y="8985"/>
                    </a:lnTo>
                    <a:lnTo>
                      <a:pt x="2503" y="8978"/>
                    </a:lnTo>
                    <a:lnTo>
                      <a:pt x="2498" y="8970"/>
                    </a:lnTo>
                    <a:lnTo>
                      <a:pt x="2493" y="8962"/>
                    </a:lnTo>
                    <a:lnTo>
                      <a:pt x="2491" y="8958"/>
                    </a:lnTo>
                    <a:lnTo>
                      <a:pt x="2487" y="8951"/>
                    </a:lnTo>
                    <a:lnTo>
                      <a:pt x="2482" y="8942"/>
                    </a:lnTo>
                    <a:lnTo>
                      <a:pt x="2478" y="8934"/>
                    </a:lnTo>
                    <a:lnTo>
                      <a:pt x="2473" y="8925"/>
                    </a:lnTo>
                    <a:lnTo>
                      <a:pt x="2470" y="8917"/>
                    </a:lnTo>
                    <a:lnTo>
                      <a:pt x="2466" y="8908"/>
                    </a:lnTo>
                    <a:lnTo>
                      <a:pt x="2462" y="8900"/>
                    </a:lnTo>
                    <a:lnTo>
                      <a:pt x="2459" y="8891"/>
                    </a:lnTo>
                    <a:lnTo>
                      <a:pt x="2456" y="8883"/>
                    </a:lnTo>
                    <a:lnTo>
                      <a:pt x="2452" y="8874"/>
                    </a:lnTo>
                    <a:lnTo>
                      <a:pt x="2450" y="8866"/>
                    </a:lnTo>
                    <a:lnTo>
                      <a:pt x="2447" y="8857"/>
                    </a:lnTo>
                    <a:lnTo>
                      <a:pt x="2444" y="8848"/>
                    </a:lnTo>
                    <a:lnTo>
                      <a:pt x="2442" y="8839"/>
                    </a:lnTo>
                    <a:lnTo>
                      <a:pt x="2440" y="8831"/>
                    </a:lnTo>
                    <a:lnTo>
                      <a:pt x="2438" y="8822"/>
                    </a:lnTo>
                    <a:lnTo>
                      <a:pt x="2436" y="8813"/>
                    </a:lnTo>
                    <a:lnTo>
                      <a:pt x="2434" y="8804"/>
                    </a:lnTo>
                    <a:lnTo>
                      <a:pt x="2432" y="8795"/>
                    </a:lnTo>
                    <a:lnTo>
                      <a:pt x="2431" y="8786"/>
                    </a:lnTo>
                    <a:lnTo>
                      <a:pt x="2430" y="8777"/>
                    </a:lnTo>
                    <a:lnTo>
                      <a:pt x="2429" y="8768"/>
                    </a:lnTo>
                    <a:lnTo>
                      <a:pt x="2428" y="8759"/>
                    </a:lnTo>
                    <a:lnTo>
                      <a:pt x="2427" y="8750"/>
                    </a:lnTo>
                    <a:lnTo>
                      <a:pt x="2427" y="8741"/>
                    </a:lnTo>
                    <a:lnTo>
                      <a:pt x="2426" y="8731"/>
                    </a:lnTo>
                    <a:lnTo>
                      <a:pt x="2426" y="8723"/>
                    </a:lnTo>
                    <a:lnTo>
                      <a:pt x="2426" y="8718"/>
                    </a:lnTo>
                    <a:lnTo>
                      <a:pt x="2426" y="1050"/>
                    </a:lnTo>
                    <a:lnTo>
                      <a:pt x="2428" y="1017"/>
                    </a:lnTo>
                    <a:lnTo>
                      <a:pt x="2435" y="985"/>
                    </a:lnTo>
                    <a:lnTo>
                      <a:pt x="2445" y="954"/>
                    </a:lnTo>
                    <a:lnTo>
                      <a:pt x="2459" y="925"/>
                    </a:lnTo>
                    <a:lnTo>
                      <a:pt x="2478" y="898"/>
                    </a:lnTo>
                    <a:lnTo>
                      <a:pt x="2499" y="873"/>
                    </a:lnTo>
                    <a:lnTo>
                      <a:pt x="2524" y="852"/>
                    </a:lnTo>
                    <a:lnTo>
                      <a:pt x="2551" y="833"/>
                    </a:lnTo>
                    <a:lnTo>
                      <a:pt x="2580" y="819"/>
                    </a:lnTo>
                    <a:lnTo>
                      <a:pt x="2611" y="809"/>
                    </a:lnTo>
                    <a:lnTo>
                      <a:pt x="2643" y="802"/>
                    </a:lnTo>
                    <a:lnTo>
                      <a:pt x="2676" y="800"/>
                    </a:lnTo>
                    <a:lnTo>
                      <a:pt x="5697" y="800"/>
                    </a:lnTo>
                    <a:lnTo>
                      <a:pt x="5730" y="802"/>
                    </a:lnTo>
                    <a:lnTo>
                      <a:pt x="5730" y="802"/>
                    </a:lnTo>
                    <a:lnTo>
                      <a:pt x="5730" y="802"/>
                    </a:lnTo>
                    <a:lnTo>
                      <a:pt x="5740" y="804"/>
                    </a:lnTo>
                    <a:lnTo>
                      <a:pt x="5762" y="809"/>
                    </a:lnTo>
                    <a:lnTo>
                      <a:pt x="5762" y="809"/>
                    </a:lnTo>
                    <a:lnTo>
                      <a:pt x="5762" y="809"/>
                    </a:lnTo>
                    <a:lnTo>
                      <a:pt x="5774" y="813"/>
                    </a:lnTo>
                    <a:lnTo>
                      <a:pt x="5793" y="819"/>
                    </a:lnTo>
                    <a:lnTo>
                      <a:pt x="5793" y="819"/>
                    </a:lnTo>
                    <a:lnTo>
                      <a:pt x="5793" y="819"/>
                    </a:lnTo>
                    <a:lnTo>
                      <a:pt x="5805" y="825"/>
                    </a:lnTo>
                    <a:lnTo>
                      <a:pt x="5822" y="833"/>
                    </a:lnTo>
                    <a:lnTo>
                      <a:pt x="5822" y="833"/>
                    </a:lnTo>
                    <a:lnTo>
                      <a:pt x="5822" y="833"/>
                    </a:lnTo>
                    <a:lnTo>
                      <a:pt x="5834" y="842"/>
                    </a:lnTo>
                    <a:lnTo>
                      <a:pt x="5849" y="852"/>
                    </a:lnTo>
                    <a:lnTo>
                      <a:pt x="5849" y="852"/>
                    </a:lnTo>
                    <a:lnTo>
                      <a:pt x="5849" y="852"/>
                    </a:lnTo>
                    <a:lnTo>
                      <a:pt x="5860" y="861"/>
                    </a:lnTo>
                    <a:lnTo>
                      <a:pt x="5874" y="873"/>
                    </a:lnTo>
                    <a:lnTo>
                      <a:pt x="7501" y="2499"/>
                    </a:lnTo>
                    <a:lnTo>
                      <a:pt x="7501" y="2499"/>
                    </a:lnTo>
                    <a:lnTo>
                      <a:pt x="7501" y="2499"/>
                    </a:lnTo>
                    <a:lnTo>
                      <a:pt x="7513" y="2513"/>
                    </a:lnTo>
                    <a:lnTo>
                      <a:pt x="7522" y="2524"/>
                    </a:lnTo>
                    <a:lnTo>
                      <a:pt x="7522" y="2524"/>
                    </a:lnTo>
                    <a:lnTo>
                      <a:pt x="7522" y="2524"/>
                    </a:lnTo>
                    <a:lnTo>
                      <a:pt x="7532" y="2539"/>
                    </a:lnTo>
                    <a:lnTo>
                      <a:pt x="7540" y="2551"/>
                    </a:lnTo>
                    <a:lnTo>
                      <a:pt x="7540" y="2551"/>
                    </a:lnTo>
                    <a:lnTo>
                      <a:pt x="7541" y="2551"/>
                    </a:lnTo>
                    <a:lnTo>
                      <a:pt x="7549" y="2568"/>
                    </a:lnTo>
                    <a:lnTo>
                      <a:pt x="7555" y="2580"/>
                    </a:lnTo>
                    <a:lnTo>
                      <a:pt x="7555" y="2580"/>
                    </a:lnTo>
                    <a:lnTo>
                      <a:pt x="7555" y="2580"/>
                    </a:lnTo>
                    <a:lnTo>
                      <a:pt x="7561" y="2599"/>
                    </a:lnTo>
                    <a:lnTo>
                      <a:pt x="7565" y="2611"/>
                    </a:lnTo>
                    <a:lnTo>
                      <a:pt x="7565" y="2611"/>
                    </a:lnTo>
                    <a:lnTo>
                      <a:pt x="7565" y="2611"/>
                    </a:lnTo>
                    <a:lnTo>
                      <a:pt x="7570" y="2633"/>
                    </a:lnTo>
                    <a:lnTo>
                      <a:pt x="7572" y="2643"/>
                    </a:lnTo>
                    <a:lnTo>
                      <a:pt x="7572" y="2643"/>
                    </a:lnTo>
                    <a:close/>
                    <a:moveTo>
                      <a:pt x="5456" y="2741"/>
                    </a:moveTo>
                    <a:lnTo>
                      <a:pt x="5449" y="2709"/>
                    </a:lnTo>
                    <a:lnTo>
                      <a:pt x="5447" y="2676"/>
                    </a:lnTo>
                    <a:lnTo>
                      <a:pt x="5447" y="1300"/>
                    </a:lnTo>
                    <a:lnTo>
                      <a:pt x="2926" y="1300"/>
                    </a:lnTo>
                    <a:lnTo>
                      <a:pt x="2926" y="8700"/>
                    </a:lnTo>
                    <a:lnTo>
                      <a:pt x="7074" y="8700"/>
                    </a:lnTo>
                    <a:lnTo>
                      <a:pt x="7074" y="2926"/>
                    </a:lnTo>
                    <a:lnTo>
                      <a:pt x="5697" y="2926"/>
                    </a:lnTo>
                    <a:lnTo>
                      <a:pt x="5664" y="2924"/>
                    </a:lnTo>
                    <a:lnTo>
                      <a:pt x="5632" y="2917"/>
                    </a:lnTo>
                    <a:lnTo>
                      <a:pt x="5601" y="2907"/>
                    </a:lnTo>
                    <a:lnTo>
                      <a:pt x="5572" y="2893"/>
                    </a:lnTo>
                    <a:lnTo>
                      <a:pt x="5545" y="2874"/>
                    </a:lnTo>
                    <a:lnTo>
                      <a:pt x="5520" y="2853"/>
                    </a:lnTo>
                    <a:lnTo>
                      <a:pt x="5499" y="2828"/>
                    </a:lnTo>
                    <a:lnTo>
                      <a:pt x="5480" y="2801"/>
                    </a:lnTo>
                    <a:lnTo>
                      <a:pt x="5466" y="2772"/>
                    </a:lnTo>
                    <a:lnTo>
                      <a:pt x="5456" y="2741"/>
                    </a:lnTo>
                    <a:close/>
                    <a:moveTo>
                      <a:pt x="5947" y="1653"/>
                    </a:moveTo>
                    <a:lnTo>
                      <a:pt x="5947" y="2426"/>
                    </a:lnTo>
                    <a:lnTo>
                      <a:pt x="6720" y="2426"/>
                    </a:lnTo>
                    <a:lnTo>
                      <a:pt x="5947" y="1653"/>
                    </a:lnTo>
                    <a:close/>
                    <a:moveTo>
                      <a:pt x="6459" y="6170"/>
                    </a:moveTo>
                    <a:lnTo>
                      <a:pt x="6427" y="6177"/>
                    </a:lnTo>
                    <a:lnTo>
                      <a:pt x="6394" y="6179"/>
                    </a:lnTo>
                    <a:lnTo>
                      <a:pt x="3606" y="6179"/>
                    </a:lnTo>
                    <a:lnTo>
                      <a:pt x="3573" y="6177"/>
                    </a:lnTo>
                    <a:lnTo>
                      <a:pt x="3541" y="6170"/>
                    </a:lnTo>
                    <a:lnTo>
                      <a:pt x="3510" y="6160"/>
                    </a:lnTo>
                    <a:lnTo>
                      <a:pt x="3481" y="6146"/>
                    </a:lnTo>
                    <a:lnTo>
                      <a:pt x="3454" y="6127"/>
                    </a:lnTo>
                    <a:lnTo>
                      <a:pt x="3429" y="6106"/>
                    </a:lnTo>
                    <a:lnTo>
                      <a:pt x="3408" y="6081"/>
                    </a:lnTo>
                    <a:lnTo>
                      <a:pt x="3389" y="6054"/>
                    </a:lnTo>
                    <a:lnTo>
                      <a:pt x="3375" y="6025"/>
                    </a:lnTo>
                    <a:lnTo>
                      <a:pt x="3365" y="5994"/>
                    </a:lnTo>
                    <a:lnTo>
                      <a:pt x="3358" y="5962"/>
                    </a:lnTo>
                    <a:lnTo>
                      <a:pt x="3356" y="5929"/>
                    </a:lnTo>
                    <a:lnTo>
                      <a:pt x="3358" y="5896"/>
                    </a:lnTo>
                    <a:lnTo>
                      <a:pt x="3365" y="5864"/>
                    </a:lnTo>
                    <a:lnTo>
                      <a:pt x="3375" y="5833"/>
                    </a:lnTo>
                    <a:lnTo>
                      <a:pt x="3389" y="5804"/>
                    </a:lnTo>
                    <a:lnTo>
                      <a:pt x="3408" y="5777"/>
                    </a:lnTo>
                    <a:lnTo>
                      <a:pt x="3429" y="5752"/>
                    </a:lnTo>
                    <a:lnTo>
                      <a:pt x="3454" y="5731"/>
                    </a:lnTo>
                    <a:lnTo>
                      <a:pt x="3481" y="5712"/>
                    </a:lnTo>
                    <a:lnTo>
                      <a:pt x="3510" y="5698"/>
                    </a:lnTo>
                    <a:lnTo>
                      <a:pt x="3541" y="5688"/>
                    </a:lnTo>
                    <a:lnTo>
                      <a:pt x="3573" y="5681"/>
                    </a:lnTo>
                    <a:lnTo>
                      <a:pt x="3606" y="5679"/>
                    </a:lnTo>
                    <a:lnTo>
                      <a:pt x="6394" y="5679"/>
                    </a:lnTo>
                    <a:lnTo>
                      <a:pt x="6427" y="5681"/>
                    </a:lnTo>
                    <a:lnTo>
                      <a:pt x="6459" y="5688"/>
                    </a:lnTo>
                    <a:lnTo>
                      <a:pt x="6490" y="5698"/>
                    </a:lnTo>
                    <a:lnTo>
                      <a:pt x="6519" y="5712"/>
                    </a:lnTo>
                    <a:lnTo>
                      <a:pt x="6546" y="5731"/>
                    </a:lnTo>
                    <a:lnTo>
                      <a:pt x="6571" y="5752"/>
                    </a:lnTo>
                    <a:lnTo>
                      <a:pt x="6592" y="5777"/>
                    </a:lnTo>
                    <a:lnTo>
                      <a:pt x="6611" y="5804"/>
                    </a:lnTo>
                    <a:lnTo>
                      <a:pt x="6625" y="5833"/>
                    </a:lnTo>
                    <a:lnTo>
                      <a:pt x="6635" y="5864"/>
                    </a:lnTo>
                    <a:lnTo>
                      <a:pt x="6642" y="5896"/>
                    </a:lnTo>
                    <a:lnTo>
                      <a:pt x="6644" y="5929"/>
                    </a:lnTo>
                    <a:lnTo>
                      <a:pt x="6642" y="5962"/>
                    </a:lnTo>
                    <a:lnTo>
                      <a:pt x="6635" y="5994"/>
                    </a:lnTo>
                    <a:lnTo>
                      <a:pt x="6625" y="6025"/>
                    </a:lnTo>
                    <a:lnTo>
                      <a:pt x="6611" y="6054"/>
                    </a:lnTo>
                    <a:lnTo>
                      <a:pt x="6592" y="6081"/>
                    </a:lnTo>
                    <a:lnTo>
                      <a:pt x="6571" y="6106"/>
                    </a:lnTo>
                    <a:lnTo>
                      <a:pt x="6546" y="6127"/>
                    </a:lnTo>
                    <a:lnTo>
                      <a:pt x="6519" y="6146"/>
                    </a:lnTo>
                    <a:lnTo>
                      <a:pt x="6490" y="6160"/>
                    </a:lnTo>
                    <a:lnTo>
                      <a:pt x="6459" y="6170"/>
                    </a:lnTo>
                    <a:close/>
                    <a:moveTo>
                      <a:pt x="5530" y="7565"/>
                    </a:moveTo>
                    <a:lnTo>
                      <a:pt x="5498" y="7572"/>
                    </a:lnTo>
                    <a:lnTo>
                      <a:pt x="5465" y="7574"/>
                    </a:lnTo>
                    <a:lnTo>
                      <a:pt x="3606" y="7574"/>
                    </a:lnTo>
                    <a:lnTo>
                      <a:pt x="3573" y="7572"/>
                    </a:lnTo>
                    <a:lnTo>
                      <a:pt x="3541" y="7565"/>
                    </a:lnTo>
                    <a:lnTo>
                      <a:pt x="3510" y="7555"/>
                    </a:lnTo>
                    <a:lnTo>
                      <a:pt x="3481" y="7541"/>
                    </a:lnTo>
                    <a:lnTo>
                      <a:pt x="3454" y="7522"/>
                    </a:lnTo>
                    <a:lnTo>
                      <a:pt x="3429" y="7501"/>
                    </a:lnTo>
                    <a:lnTo>
                      <a:pt x="3408" y="7476"/>
                    </a:lnTo>
                    <a:lnTo>
                      <a:pt x="3389" y="7449"/>
                    </a:lnTo>
                    <a:lnTo>
                      <a:pt x="3375" y="7420"/>
                    </a:lnTo>
                    <a:lnTo>
                      <a:pt x="3365" y="7389"/>
                    </a:lnTo>
                    <a:lnTo>
                      <a:pt x="3358" y="7357"/>
                    </a:lnTo>
                    <a:lnTo>
                      <a:pt x="3356" y="7324"/>
                    </a:lnTo>
                    <a:lnTo>
                      <a:pt x="3358" y="7291"/>
                    </a:lnTo>
                    <a:lnTo>
                      <a:pt x="3365" y="7259"/>
                    </a:lnTo>
                    <a:lnTo>
                      <a:pt x="3375" y="7228"/>
                    </a:lnTo>
                    <a:lnTo>
                      <a:pt x="3389" y="7199"/>
                    </a:lnTo>
                    <a:lnTo>
                      <a:pt x="3408" y="7172"/>
                    </a:lnTo>
                    <a:lnTo>
                      <a:pt x="3429" y="7147"/>
                    </a:lnTo>
                    <a:lnTo>
                      <a:pt x="3454" y="7126"/>
                    </a:lnTo>
                    <a:lnTo>
                      <a:pt x="3481" y="7107"/>
                    </a:lnTo>
                    <a:lnTo>
                      <a:pt x="3510" y="7093"/>
                    </a:lnTo>
                    <a:lnTo>
                      <a:pt x="3541" y="7083"/>
                    </a:lnTo>
                    <a:lnTo>
                      <a:pt x="3573" y="7076"/>
                    </a:lnTo>
                    <a:lnTo>
                      <a:pt x="3606" y="7074"/>
                    </a:lnTo>
                    <a:lnTo>
                      <a:pt x="5465" y="7074"/>
                    </a:lnTo>
                    <a:lnTo>
                      <a:pt x="5498" y="7076"/>
                    </a:lnTo>
                    <a:lnTo>
                      <a:pt x="5530" y="7083"/>
                    </a:lnTo>
                    <a:lnTo>
                      <a:pt x="5561" y="7093"/>
                    </a:lnTo>
                    <a:lnTo>
                      <a:pt x="5590" y="7107"/>
                    </a:lnTo>
                    <a:lnTo>
                      <a:pt x="5617" y="7126"/>
                    </a:lnTo>
                    <a:lnTo>
                      <a:pt x="5642" y="7147"/>
                    </a:lnTo>
                    <a:lnTo>
                      <a:pt x="5663" y="7172"/>
                    </a:lnTo>
                    <a:lnTo>
                      <a:pt x="5682" y="7199"/>
                    </a:lnTo>
                    <a:lnTo>
                      <a:pt x="5696" y="7228"/>
                    </a:lnTo>
                    <a:lnTo>
                      <a:pt x="5706" y="7259"/>
                    </a:lnTo>
                    <a:lnTo>
                      <a:pt x="5713" y="7291"/>
                    </a:lnTo>
                    <a:lnTo>
                      <a:pt x="5715" y="7324"/>
                    </a:lnTo>
                    <a:lnTo>
                      <a:pt x="5713" y="7357"/>
                    </a:lnTo>
                    <a:lnTo>
                      <a:pt x="5706" y="7389"/>
                    </a:lnTo>
                    <a:lnTo>
                      <a:pt x="5696" y="7420"/>
                    </a:lnTo>
                    <a:lnTo>
                      <a:pt x="5682" y="7449"/>
                    </a:lnTo>
                    <a:lnTo>
                      <a:pt x="5663" y="7476"/>
                    </a:lnTo>
                    <a:lnTo>
                      <a:pt x="5642" y="7501"/>
                    </a:lnTo>
                    <a:lnTo>
                      <a:pt x="5617" y="7522"/>
                    </a:lnTo>
                    <a:lnTo>
                      <a:pt x="5590" y="7541"/>
                    </a:lnTo>
                    <a:lnTo>
                      <a:pt x="5561" y="7555"/>
                    </a:lnTo>
                    <a:lnTo>
                      <a:pt x="5530" y="7565"/>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grpSp>
        <p:nvGrpSpPr>
          <p:cNvPr id="41" name="Group 40">
            <a:extLst>
              <a:ext uri="{FF2B5EF4-FFF2-40B4-BE49-F238E27FC236}">
                <a16:creationId xmlns:a16="http://schemas.microsoft.com/office/drawing/2014/main" id="{BEFB5769-1BCE-44B2-96C0-6D64FAE74D67}"/>
              </a:ext>
            </a:extLst>
          </p:cNvPr>
          <p:cNvGrpSpPr/>
          <p:nvPr/>
        </p:nvGrpSpPr>
        <p:grpSpPr>
          <a:xfrm>
            <a:off x="3947159" y="4691465"/>
            <a:ext cx="1798321" cy="1542720"/>
            <a:chOff x="3947159" y="2752397"/>
            <a:chExt cx="1798321" cy="1542720"/>
          </a:xfrm>
        </p:grpSpPr>
        <p:sp>
          <p:nvSpPr>
            <p:cNvPr id="42" name="Rectangle 41">
              <a:extLst>
                <a:ext uri="{FF2B5EF4-FFF2-40B4-BE49-F238E27FC236}">
                  <a16:creationId xmlns:a16="http://schemas.microsoft.com/office/drawing/2014/main" id="{2D7D5F02-98E1-47BA-8799-275F7448E5C0}"/>
                </a:ext>
              </a:extLst>
            </p:cNvPr>
            <p:cNvSpPr/>
            <p:nvPr/>
          </p:nvSpPr>
          <p:spPr>
            <a:xfrm>
              <a:off x="3947159" y="2752397"/>
              <a:ext cx="1798321" cy="154272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43" name="Text Placeholder 19">
              <a:extLst>
                <a:ext uri="{FF2B5EF4-FFF2-40B4-BE49-F238E27FC236}">
                  <a16:creationId xmlns:a16="http://schemas.microsoft.com/office/drawing/2014/main" id="{B22D6F95-193F-448E-AA68-E676A361833E}"/>
                </a:ext>
              </a:extLst>
            </p:cNvPr>
            <p:cNvSpPr txBox="1">
              <a:spLocks/>
            </p:cNvSpPr>
            <p:nvPr/>
          </p:nvSpPr>
          <p:spPr>
            <a:xfrm>
              <a:off x="4056066" y="3661220"/>
              <a:ext cx="1580507" cy="268645"/>
            </a:xfrm>
            <a:prstGeom prst="rect">
              <a:avLst/>
            </a:prstGeom>
          </p:spPr>
          <p:txBody>
            <a:bodyPr lIns="0" tIns="0" rIns="0" bIns="0" anchor="b">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PH" sz="1800" b="1" dirty="0">
                  <a:solidFill>
                    <a:schemeClr val="accent1">
                      <a:lumMod val="60000"/>
                      <a:lumOff val="40000"/>
                    </a:schemeClr>
                  </a:solidFill>
                </a:rPr>
                <a:t>Stop &amp; fix</a:t>
              </a:r>
            </a:p>
          </p:txBody>
        </p:sp>
        <p:grpSp>
          <p:nvGrpSpPr>
            <p:cNvPr id="44" name="Group 43">
              <a:extLst>
                <a:ext uri="{FF2B5EF4-FFF2-40B4-BE49-F238E27FC236}">
                  <a16:creationId xmlns:a16="http://schemas.microsoft.com/office/drawing/2014/main" id="{A782C6CB-F46E-4A01-BAB8-5785958AB3A2}"/>
                </a:ext>
              </a:extLst>
            </p:cNvPr>
            <p:cNvGrpSpPr/>
            <p:nvPr/>
          </p:nvGrpSpPr>
          <p:grpSpPr>
            <a:xfrm>
              <a:off x="4491808" y="2914547"/>
              <a:ext cx="709022" cy="708438"/>
              <a:chOff x="1649691" y="3230880"/>
              <a:chExt cx="914400" cy="914400"/>
            </a:xfrm>
            <a:solidFill>
              <a:schemeClr val="bg1"/>
            </a:solidFill>
          </p:grpSpPr>
          <p:sp>
            <p:nvSpPr>
              <p:cNvPr id="57" name="Google Shape;781;p8"/>
              <p:cNvSpPr/>
              <p:nvPr/>
            </p:nvSpPr>
            <p:spPr>
              <a:xfrm>
                <a:off x="1649691" y="3230880"/>
                <a:ext cx="914400" cy="914400"/>
              </a:xfrm>
              <a:custGeom>
                <a:avLst/>
                <a:gdLst/>
                <a:ahLst/>
                <a:cxnLst/>
                <a:rect l="l" t="t" r="r" b="b"/>
                <a:pathLst>
                  <a:path w="10000" h="10000" extrusionOk="0">
                    <a:moveTo>
                      <a:pt x="6320" y="5028"/>
                    </a:moveTo>
                    <a:lnTo>
                      <a:pt x="6319" y="5079"/>
                    </a:lnTo>
                    <a:lnTo>
                      <a:pt x="6316" y="5129"/>
                    </a:lnTo>
                    <a:lnTo>
                      <a:pt x="6312" y="5180"/>
                    </a:lnTo>
                    <a:lnTo>
                      <a:pt x="6305" y="5230"/>
                    </a:lnTo>
                    <a:lnTo>
                      <a:pt x="6297" y="5279"/>
                    </a:lnTo>
                    <a:lnTo>
                      <a:pt x="6286" y="5329"/>
                    </a:lnTo>
                    <a:lnTo>
                      <a:pt x="6274" y="5377"/>
                    </a:lnTo>
                    <a:lnTo>
                      <a:pt x="6260" y="5426"/>
                    </a:lnTo>
                    <a:lnTo>
                      <a:pt x="6245" y="5474"/>
                    </a:lnTo>
                    <a:lnTo>
                      <a:pt x="6227" y="5521"/>
                    </a:lnTo>
                    <a:lnTo>
                      <a:pt x="6208" y="5568"/>
                    </a:lnTo>
                    <a:lnTo>
                      <a:pt x="6187" y="5613"/>
                    </a:lnTo>
                    <a:lnTo>
                      <a:pt x="6164" y="5659"/>
                    </a:lnTo>
                    <a:lnTo>
                      <a:pt x="6140" y="5703"/>
                    </a:lnTo>
                    <a:lnTo>
                      <a:pt x="6114" y="5746"/>
                    </a:lnTo>
                    <a:lnTo>
                      <a:pt x="6086" y="5789"/>
                    </a:lnTo>
                    <a:lnTo>
                      <a:pt x="6057" y="5830"/>
                    </a:lnTo>
                    <a:lnTo>
                      <a:pt x="6026" y="5870"/>
                    </a:lnTo>
                    <a:lnTo>
                      <a:pt x="5994" y="5908"/>
                    </a:lnTo>
                    <a:lnTo>
                      <a:pt x="5960" y="5946"/>
                    </a:lnTo>
                    <a:lnTo>
                      <a:pt x="5925" y="5982"/>
                    </a:lnTo>
                    <a:lnTo>
                      <a:pt x="5889" y="6017"/>
                    </a:lnTo>
                    <a:lnTo>
                      <a:pt x="5852" y="6050"/>
                    </a:lnTo>
                    <a:lnTo>
                      <a:pt x="5813" y="6083"/>
                    </a:lnTo>
                    <a:lnTo>
                      <a:pt x="5773" y="6113"/>
                    </a:lnTo>
                    <a:lnTo>
                      <a:pt x="5732" y="6142"/>
                    </a:lnTo>
                    <a:lnTo>
                      <a:pt x="5689" y="6170"/>
                    </a:lnTo>
                    <a:lnTo>
                      <a:pt x="5646" y="6196"/>
                    </a:lnTo>
                    <a:lnTo>
                      <a:pt x="5602" y="6221"/>
                    </a:lnTo>
                    <a:lnTo>
                      <a:pt x="5557" y="6243"/>
                    </a:lnTo>
                    <a:lnTo>
                      <a:pt x="5511" y="6265"/>
                    </a:lnTo>
                    <a:lnTo>
                      <a:pt x="5464" y="6284"/>
                    </a:lnTo>
                    <a:lnTo>
                      <a:pt x="5417" y="6301"/>
                    </a:lnTo>
                    <a:lnTo>
                      <a:pt x="5369" y="6317"/>
                    </a:lnTo>
                    <a:lnTo>
                      <a:pt x="5321" y="6331"/>
                    </a:lnTo>
                    <a:lnTo>
                      <a:pt x="5272" y="6343"/>
                    </a:lnTo>
                    <a:lnTo>
                      <a:pt x="5223" y="6354"/>
                    </a:lnTo>
                    <a:lnTo>
                      <a:pt x="5173" y="6362"/>
                    </a:lnTo>
                    <a:lnTo>
                      <a:pt x="5123" y="6369"/>
                    </a:lnTo>
                    <a:lnTo>
                      <a:pt x="5073" y="6373"/>
                    </a:lnTo>
                    <a:lnTo>
                      <a:pt x="5023" y="6376"/>
                    </a:lnTo>
                    <a:lnTo>
                      <a:pt x="4972" y="6377"/>
                    </a:lnTo>
                    <a:lnTo>
                      <a:pt x="4921" y="6376"/>
                    </a:lnTo>
                    <a:lnTo>
                      <a:pt x="4871" y="6373"/>
                    </a:lnTo>
                    <a:lnTo>
                      <a:pt x="4820" y="6369"/>
                    </a:lnTo>
                    <a:lnTo>
                      <a:pt x="4770" y="6362"/>
                    </a:lnTo>
                    <a:lnTo>
                      <a:pt x="4721" y="6354"/>
                    </a:lnTo>
                    <a:lnTo>
                      <a:pt x="4671" y="6343"/>
                    </a:lnTo>
                    <a:lnTo>
                      <a:pt x="4623" y="6331"/>
                    </a:lnTo>
                    <a:lnTo>
                      <a:pt x="4574" y="6317"/>
                    </a:lnTo>
                    <a:lnTo>
                      <a:pt x="4526" y="6301"/>
                    </a:lnTo>
                    <a:lnTo>
                      <a:pt x="4479" y="6284"/>
                    </a:lnTo>
                    <a:lnTo>
                      <a:pt x="4432" y="6265"/>
                    </a:lnTo>
                    <a:lnTo>
                      <a:pt x="4387" y="6243"/>
                    </a:lnTo>
                    <a:lnTo>
                      <a:pt x="4341" y="6221"/>
                    </a:lnTo>
                    <a:lnTo>
                      <a:pt x="4297" y="6196"/>
                    </a:lnTo>
                    <a:lnTo>
                      <a:pt x="4254" y="6170"/>
                    </a:lnTo>
                    <a:lnTo>
                      <a:pt x="4211" y="6142"/>
                    </a:lnTo>
                    <a:lnTo>
                      <a:pt x="4170" y="6113"/>
                    </a:lnTo>
                    <a:lnTo>
                      <a:pt x="4130" y="6083"/>
                    </a:lnTo>
                    <a:lnTo>
                      <a:pt x="4092" y="6050"/>
                    </a:lnTo>
                    <a:lnTo>
                      <a:pt x="4054" y="6017"/>
                    </a:lnTo>
                    <a:lnTo>
                      <a:pt x="4018" y="5982"/>
                    </a:lnTo>
                    <a:lnTo>
                      <a:pt x="3983" y="5946"/>
                    </a:lnTo>
                    <a:lnTo>
                      <a:pt x="3950" y="5908"/>
                    </a:lnTo>
                    <a:lnTo>
                      <a:pt x="3917" y="5870"/>
                    </a:lnTo>
                    <a:lnTo>
                      <a:pt x="3887" y="5830"/>
                    </a:lnTo>
                    <a:lnTo>
                      <a:pt x="3858" y="5789"/>
                    </a:lnTo>
                    <a:lnTo>
                      <a:pt x="3830" y="5746"/>
                    </a:lnTo>
                    <a:lnTo>
                      <a:pt x="3804" y="5703"/>
                    </a:lnTo>
                    <a:lnTo>
                      <a:pt x="3779" y="5659"/>
                    </a:lnTo>
                    <a:lnTo>
                      <a:pt x="3757" y="5613"/>
                    </a:lnTo>
                    <a:lnTo>
                      <a:pt x="3735" y="5568"/>
                    </a:lnTo>
                    <a:lnTo>
                      <a:pt x="3716" y="5521"/>
                    </a:lnTo>
                    <a:lnTo>
                      <a:pt x="3699" y="5474"/>
                    </a:lnTo>
                    <a:lnTo>
                      <a:pt x="3683" y="5426"/>
                    </a:lnTo>
                    <a:lnTo>
                      <a:pt x="3669" y="5377"/>
                    </a:lnTo>
                    <a:lnTo>
                      <a:pt x="3657" y="5329"/>
                    </a:lnTo>
                    <a:lnTo>
                      <a:pt x="3646" y="5279"/>
                    </a:lnTo>
                    <a:lnTo>
                      <a:pt x="3638" y="5230"/>
                    </a:lnTo>
                    <a:lnTo>
                      <a:pt x="3631" y="5180"/>
                    </a:lnTo>
                    <a:lnTo>
                      <a:pt x="3627" y="5129"/>
                    </a:lnTo>
                    <a:lnTo>
                      <a:pt x="3624" y="5079"/>
                    </a:lnTo>
                    <a:lnTo>
                      <a:pt x="3623" y="5028"/>
                    </a:lnTo>
                    <a:lnTo>
                      <a:pt x="3624" y="4977"/>
                    </a:lnTo>
                    <a:lnTo>
                      <a:pt x="3627" y="4927"/>
                    </a:lnTo>
                    <a:lnTo>
                      <a:pt x="3631" y="4877"/>
                    </a:lnTo>
                    <a:lnTo>
                      <a:pt x="3638" y="4827"/>
                    </a:lnTo>
                    <a:lnTo>
                      <a:pt x="3646" y="4777"/>
                    </a:lnTo>
                    <a:lnTo>
                      <a:pt x="3657" y="4728"/>
                    </a:lnTo>
                    <a:lnTo>
                      <a:pt x="3669" y="4679"/>
                    </a:lnTo>
                    <a:lnTo>
                      <a:pt x="3683" y="4631"/>
                    </a:lnTo>
                    <a:lnTo>
                      <a:pt x="3699" y="4583"/>
                    </a:lnTo>
                    <a:lnTo>
                      <a:pt x="3716" y="4536"/>
                    </a:lnTo>
                    <a:lnTo>
                      <a:pt x="3735" y="4489"/>
                    </a:lnTo>
                    <a:lnTo>
                      <a:pt x="3757" y="4443"/>
                    </a:lnTo>
                    <a:lnTo>
                      <a:pt x="3779" y="4398"/>
                    </a:lnTo>
                    <a:lnTo>
                      <a:pt x="3804" y="4354"/>
                    </a:lnTo>
                    <a:lnTo>
                      <a:pt x="3830" y="4311"/>
                    </a:lnTo>
                    <a:lnTo>
                      <a:pt x="3858" y="4268"/>
                    </a:lnTo>
                    <a:lnTo>
                      <a:pt x="3887" y="4227"/>
                    </a:lnTo>
                    <a:lnTo>
                      <a:pt x="3917" y="4187"/>
                    </a:lnTo>
                    <a:lnTo>
                      <a:pt x="3950" y="4148"/>
                    </a:lnTo>
                    <a:lnTo>
                      <a:pt x="3983" y="4111"/>
                    </a:lnTo>
                    <a:lnTo>
                      <a:pt x="4018" y="4075"/>
                    </a:lnTo>
                    <a:lnTo>
                      <a:pt x="4054" y="4040"/>
                    </a:lnTo>
                    <a:lnTo>
                      <a:pt x="4092" y="4006"/>
                    </a:lnTo>
                    <a:lnTo>
                      <a:pt x="4130" y="3974"/>
                    </a:lnTo>
                    <a:lnTo>
                      <a:pt x="4170" y="3943"/>
                    </a:lnTo>
                    <a:lnTo>
                      <a:pt x="4211" y="3914"/>
                    </a:lnTo>
                    <a:lnTo>
                      <a:pt x="4254" y="3886"/>
                    </a:lnTo>
                    <a:lnTo>
                      <a:pt x="4297" y="3860"/>
                    </a:lnTo>
                    <a:lnTo>
                      <a:pt x="4341" y="3836"/>
                    </a:lnTo>
                    <a:lnTo>
                      <a:pt x="4387" y="3813"/>
                    </a:lnTo>
                    <a:lnTo>
                      <a:pt x="4432" y="3792"/>
                    </a:lnTo>
                    <a:lnTo>
                      <a:pt x="4479" y="3773"/>
                    </a:lnTo>
                    <a:lnTo>
                      <a:pt x="4526" y="3755"/>
                    </a:lnTo>
                    <a:lnTo>
                      <a:pt x="4574" y="3740"/>
                    </a:lnTo>
                    <a:lnTo>
                      <a:pt x="4623" y="3726"/>
                    </a:lnTo>
                    <a:lnTo>
                      <a:pt x="4671" y="3714"/>
                    </a:lnTo>
                    <a:lnTo>
                      <a:pt x="4721" y="3703"/>
                    </a:lnTo>
                    <a:lnTo>
                      <a:pt x="4770" y="3695"/>
                    </a:lnTo>
                    <a:lnTo>
                      <a:pt x="4820" y="3688"/>
                    </a:lnTo>
                    <a:lnTo>
                      <a:pt x="4871" y="3684"/>
                    </a:lnTo>
                    <a:lnTo>
                      <a:pt x="4921" y="3681"/>
                    </a:lnTo>
                    <a:lnTo>
                      <a:pt x="4972" y="3680"/>
                    </a:lnTo>
                    <a:lnTo>
                      <a:pt x="5023" y="3681"/>
                    </a:lnTo>
                    <a:lnTo>
                      <a:pt x="5073" y="3684"/>
                    </a:lnTo>
                    <a:lnTo>
                      <a:pt x="5123" y="3688"/>
                    </a:lnTo>
                    <a:lnTo>
                      <a:pt x="5173" y="3695"/>
                    </a:lnTo>
                    <a:lnTo>
                      <a:pt x="5223" y="3703"/>
                    </a:lnTo>
                    <a:lnTo>
                      <a:pt x="5272" y="3714"/>
                    </a:lnTo>
                    <a:lnTo>
                      <a:pt x="5321" y="3726"/>
                    </a:lnTo>
                    <a:lnTo>
                      <a:pt x="5369" y="3740"/>
                    </a:lnTo>
                    <a:lnTo>
                      <a:pt x="5417" y="3755"/>
                    </a:lnTo>
                    <a:lnTo>
                      <a:pt x="5464" y="3773"/>
                    </a:lnTo>
                    <a:lnTo>
                      <a:pt x="5511" y="3792"/>
                    </a:lnTo>
                    <a:lnTo>
                      <a:pt x="5557" y="3813"/>
                    </a:lnTo>
                    <a:lnTo>
                      <a:pt x="5602" y="3836"/>
                    </a:lnTo>
                    <a:lnTo>
                      <a:pt x="5646" y="3860"/>
                    </a:lnTo>
                    <a:lnTo>
                      <a:pt x="5689" y="3886"/>
                    </a:lnTo>
                    <a:lnTo>
                      <a:pt x="5732" y="3914"/>
                    </a:lnTo>
                    <a:lnTo>
                      <a:pt x="5773" y="3943"/>
                    </a:lnTo>
                    <a:lnTo>
                      <a:pt x="5813" y="3974"/>
                    </a:lnTo>
                    <a:lnTo>
                      <a:pt x="5852" y="4006"/>
                    </a:lnTo>
                    <a:lnTo>
                      <a:pt x="5889" y="4040"/>
                    </a:lnTo>
                    <a:lnTo>
                      <a:pt x="5925" y="4075"/>
                    </a:lnTo>
                    <a:lnTo>
                      <a:pt x="5960" y="4111"/>
                    </a:lnTo>
                    <a:lnTo>
                      <a:pt x="5994" y="4148"/>
                    </a:lnTo>
                    <a:lnTo>
                      <a:pt x="6026" y="4187"/>
                    </a:lnTo>
                    <a:lnTo>
                      <a:pt x="6057" y="4227"/>
                    </a:lnTo>
                    <a:lnTo>
                      <a:pt x="6086" y="4268"/>
                    </a:lnTo>
                    <a:lnTo>
                      <a:pt x="6114" y="4311"/>
                    </a:lnTo>
                    <a:lnTo>
                      <a:pt x="6140" y="4354"/>
                    </a:lnTo>
                    <a:lnTo>
                      <a:pt x="6164" y="4398"/>
                    </a:lnTo>
                    <a:lnTo>
                      <a:pt x="6187" y="4443"/>
                    </a:lnTo>
                    <a:lnTo>
                      <a:pt x="6208" y="4489"/>
                    </a:lnTo>
                    <a:lnTo>
                      <a:pt x="6227" y="4536"/>
                    </a:lnTo>
                    <a:lnTo>
                      <a:pt x="6245" y="4583"/>
                    </a:lnTo>
                    <a:lnTo>
                      <a:pt x="6260" y="4631"/>
                    </a:lnTo>
                    <a:lnTo>
                      <a:pt x="6274" y="4679"/>
                    </a:lnTo>
                    <a:lnTo>
                      <a:pt x="6286" y="4728"/>
                    </a:lnTo>
                    <a:lnTo>
                      <a:pt x="6297" y="4777"/>
                    </a:lnTo>
                    <a:lnTo>
                      <a:pt x="6305" y="4827"/>
                    </a:lnTo>
                    <a:lnTo>
                      <a:pt x="6312" y="4877"/>
                    </a:lnTo>
                    <a:lnTo>
                      <a:pt x="6316" y="4927"/>
                    </a:lnTo>
                    <a:lnTo>
                      <a:pt x="6319" y="4977"/>
                    </a:lnTo>
                    <a:lnTo>
                      <a:pt x="6320" y="5028"/>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58" name="Google Shape;782;p8"/>
              <p:cNvSpPr/>
              <p:nvPr/>
            </p:nvSpPr>
            <p:spPr>
              <a:xfrm>
                <a:off x="1649691" y="3230880"/>
                <a:ext cx="914400" cy="914400"/>
              </a:xfrm>
              <a:custGeom>
                <a:avLst/>
                <a:gdLst/>
                <a:ahLst/>
                <a:cxnLst/>
                <a:rect l="l" t="t" r="r" b="b"/>
                <a:pathLst>
                  <a:path w="10000" h="10000" extrusionOk="0">
                    <a:moveTo>
                      <a:pt x="4314" y="2037"/>
                    </a:moveTo>
                    <a:lnTo>
                      <a:pt x="4752" y="1231"/>
                    </a:lnTo>
                    <a:lnTo>
                      <a:pt x="4769" y="1203"/>
                    </a:lnTo>
                    <a:lnTo>
                      <a:pt x="4790" y="1179"/>
                    </a:lnTo>
                    <a:lnTo>
                      <a:pt x="4814" y="1157"/>
                    </a:lnTo>
                    <a:lnTo>
                      <a:pt x="4840" y="1138"/>
                    </a:lnTo>
                    <a:lnTo>
                      <a:pt x="4868" y="1123"/>
                    </a:lnTo>
                    <a:lnTo>
                      <a:pt x="4898" y="1111"/>
                    </a:lnTo>
                    <a:lnTo>
                      <a:pt x="4930" y="1104"/>
                    </a:lnTo>
                    <a:lnTo>
                      <a:pt x="4962" y="1100"/>
                    </a:lnTo>
                    <a:lnTo>
                      <a:pt x="4994" y="1101"/>
                    </a:lnTo>
                    <a:lnTo>
                      <a:pt x="5633" y="1157"/>
                    </a:lnTo>
                    <a:lnTo>
                      <a:pt x="5665" y="1162"/>
                    </a:lnTo>
                    <a:lnTo>
                      <a:pt x="5696" y="1171"/>
                    </a:lnTo>
                    <a:lnTo>
                      <a:pt x="5725" y="1184"/>
                    </a:lnTo>
                    <a:lnTo>
                      <a:pt x="5753" y="1200"/>
                    </a:lnTo>
                    <a:lnTo>
                      <a:pt x="5778" y="1220"/>
                    </a:lnTo>
                    <a:lnTo>
                      <a:pt x="5801" y="1243"/>
                    </a:lnTo>
                    <a:lnTo>
                      <a:pt x="5820" y="1269"/>
                    </a:lnTo>
                    <a:lnTo>
                      <a:pt x="5836" y="1297"/>
                    </a:lnTo>
                    <a:lnTo>
                      <a:pt x="5848" y="1327"/>
                    </a:lnTo>
                    <a:lnTo>
                      <a:pt x="6140" y="2198"/>
                    </a:lnTo>
                    <a:lnTo>
                      <a:pt x="6390" y="2314"/>
                    </a:lnTo>
                    <a:lnTo>
                      <a:pt x="7245" y="1978"/>
                    </a:lnTo>
                    <a:lnTo>
                      <a:pt x="7275" y="1969"/>
                    </a:lnTo>
                    <a:lnTo>
                      <a:pt x="7307" y="1963"/>
                    </a:lnTo>
                    <a:lnTo>
                      <a:pt x="7339" y="1961"/>
                    </a:lnTo>
                    <a:lnTo>
                      <a:pt x="7371" y="1963"/>
                    </a:lnTo>
                    <a:lnTo>
                      <a:pt x="7403" y="1970"/>
                    </a:lnTo>
                    <a:lnTo>
                      <a:pt x="7433" y="1981"/>
                    </a:lnTo>
                    <a:lnTo>
                      <a:pt x="7462" y="1995"/>
                    </a:lnTo>
                    <a:lnTo>
                      <a:pt x="7489" y="2013"/>
                    </a:lnTo>
                    <a:lnTo>
                      <a:pt x="7513" y="2034"/>
                    </a:lnTo>
                    <a:lnTo>
                      <a:pt x="7966" y="2487"/>
                    </a:lnTo>
                    <a:lnTo>
                      <a:pt x="7987" y="2511"/>
                    </a:lnTo>
                    <a:lnTo>
                      <a:pt x="8005" y="2538"/>
                    </a:lnTo>
                    <a:lnTo>
                      <a:pt x="8019" y="2567"/>
                    </a:lnTo>
                    <a:lnTo>
                      <a:pt x="8030" y="2597"/>
                    </a:lnTo>
                    <a:lnTo>
                      <a:pt x="8037" y="2629"/>
                    </a:lnTo>
                    <a:lnTo>
                      <a:pt x="8039" y="2661"/>
                    </a:lnTo>
                    <a:lnTo>
                      <a:pt x="8037" y="2693"/>
                    </a:lnTo>
                    <a:lnTo>
                      <a:pt x="8031" y="2725"/>
                    </a:lnTo>
                    <a:lnTo>
                      <a:pt x="8022" y="2755"/>
                    </a:lnTo>
                    <a:lnTo>
                      <a:pt x="7686" y="3610"/>
                    </a:lnTo>
                    <a:lnTo>
                      <a:pt x="7802" y="3860"/>
                    </a:lnTo>
                    <a:lnTo>
                      <a:pt x="8673" y="4152"/>
                    </a:lnTo>
                    <a:lnTo>
                      <a:pt x="8703" y="4164"/>
                    </a:lnTo>
                    <a:lnTo>
                      <a:pt x="8731" y="4180"/>
                    </a:lnTo>
                    <a:lnTo>
                      <a:pt x="8757" y="4199"/>
                    </a:lnTo>
                    <a:lnTo>
                      <a:pt x="8780" y="4222"/>
                    </a:lnTo>
                    <a:lnTo>
                      <a:pt x="8800" y="4247"/>
                    </a:lnTo>
                    <a:lnTo>
                      <a:pt x="8816" y="4275"/>
                    </a:lnTo>
                    <a:lnTo>
                      <a:pt x="8829" y="4304"/>
                    </a:lnTo>
                    <a:lnTo>
                      <a:pt x="8838" y="4335"/>
                    </a:lnTo>
                    <a:lnTo>
                      <a:pt x="8843" y="4367"/>
                    </a:lnTo>
                    <a:lnTo>
                      <a:pt x="8899" y="5006"/>
                    </a:lnTo>
                    <a:lnTo>
                      <a:pt x="8900" y="5038"/>
                    </a:lnTo>
                    <a:lnTo>
                      <a:pt x="8896" y="5070"/>
                    </a:lnTo>
                    <a:lnTo>
                      <a:pt x="8889" y="5102"/>
                    </a:lnTo>
                    <a:lnTo>
                      <a:pt x="8877" y="5132"/>
                    </a:lnTo>
                    <a:lnTo>
                      <a:pt x="8862" y="5160"/>
                    </a:lnTo>
                    <a:lnTo>
                      <a:pt x="8843" y="5186"/>
                    </a:lnTo>
                    <a:lnTo>
                      <a:pt x="8821" y="5210"/>
                    </a:lnTo>
                    <a:lnTo>
                      <a:pt x="8797" y="5231"/>
                    </a:lnTo>
                    <a:lnTo>
                      <a:pt x="8769" y="5248"/>
                    </a:lnTo>
                    <a:lnTo>
                      <a:pt x="7963" y="5686"/>
                    </a:lnTo>
                    <a:lnTo>
                      <a:pt x="7890" y="5954"/>
                    </a:lnTo>
                    <a:lnTo>
                      <a:pt x="8370" y="6736"/>
                    </a:lnTo>
                    <a:lnTo>
                      <a:pt x="8385" y="6765"/>
                    </a:lnTo>
                    <a:lnTo>
                      <a:pt x="8396" y="6795"/>
                    </a:lnTo>
                    <a:lnTo>
                      <a:pt x="8404" y="6826"/>
                    </a:lnTo>
                    <a:lnTo>
                      <a:pt x="8407" y="6859"/>
                    </a:lnTo>
                    <a:lnTo>
                      <a:pt x="8406" y="6891"/>
                    </a:lnTo>
                    <a:lnTo>
                      <a:pt x="8401" y="6923"/>
                    </a:lnTo>
                    <a:lnTo>
                      <a:pt x="8392" y="6953"/>
                    </a:lnTo>
                    <a:lnTo>
                      <a:pt x="8378" y="6983"/>
                    </a:lnTo>
                    <a:lnTo>
                      <a:pt x="8362" y="7010"/>
                    </a:lnTo>
                    <a:lnTo>
                      <a:pt x="7994" y="7535"/>
                    </a:lnTo>
                    <a:lnTo>
                      <a:pt x="7974" y="7561"/>
                    </a:lnTo>
                    <a:lnTo>
                      <a:pt x="7950" y="7583"/>
                    </a:lnTo>
                    <a:lnTo>
                      <a:pt x="7925" y="7602"/>
                    </a:lnTo>
                    <a:lnTo>
                      <a:pt x="7896" y="7618"/>
                    </a:lnTo>
                    <a:lnTo>
                      <a:pt x="7867" y="7630"/>
                    </a:lnTo>
                    <a:lnTo>
                      <a:pt x="7835" y="7638"/>
                    </a:lnTo>
                    <a:lnTo>
                      <a:pt x="7804" y="7642"/>
                    </a:lnTo>
                    <a:lnTo>
                      <a:pt x="7771" y="7641"/>
                    </a:lnTo>
                    <a:lnTo>
                      <a:pt x="7740" y="7637"/>
                    </a:lnTo>
                    <a:lnTo>
                      <a:pt x="6840" y="7455"/>
                    </a:lnTo>
                    <a:lnTo>
                      <a:pt x="6613" y="7614"/>
                    </a:lnTo>
                    <a:lnTo>
                      <a:pt x="6477" y="8521"/>
                    </a:lnTo>
                    <a:lnTo>
                      <a:pt x="6470" y="8553"/>
                    </a:lnTo>
                    <a:lnTo>
                      <a:pt x="6460" y="8583"/>
                    </a:lnTo>
                    <a:lnTo>
                      <a:pt x="6445" y="8612"/>
                    </a:lnTo>
                    <a:lnTo>
                      <a:pt x="6427" y="8638"/>
                    </a:lnTo>
                    <a:lnTo>
                      <a:pt x="6405" y="8662"/>
                    </a:lnTo>
                    <a:lnTo>
                      <a:pt x="6381" y="8683"/>
                    </a:lnTo>
                    <a:lnTo>
                      <a:pt x="6354" y="8701"/>
                    </a:lnTo>
                    <a:lnTo>
                      <a:pt x="6325" y="8715"/>
                    </a:lnTo>
                    <a:lnTo>
                      <a:pt x="6295" y="8725"/>
                    </a:lnTo>
                    <a:lnTo>
                      <a:pt x="5676" y="8891"/>
                    </a:lnTo>
                    <a:lnTo>
                      <a:pt x="5644" y="8898"/>
                    </a:lnTo>
                    <a:lnTo>
                      <a:pt x="5612" y="8900"/>
                    </a:lnTo>
                    <a:lnTo>
                      <a:pt x="5580" y="8898"/>
                    </a:lnTo>
                    <a:lnTo>
                      <a:pt x="5548" y="8892"/>
                    </a:lnTo>
                    <a:lnTo>
                      <a:pt x="5518" y="8882"/>
                    </a:lnTo>
                    <a:lnTo>
                      <a:pt x="5489" y="8868"/>
                    </a:lnTo>
                    <a:lnTo>
                      <a:pt x="5462" y="8850"/>
                    </a:lnTo>
                    <a:lnTo>
                      <a:pt x="5437" y="8830"/>
                    </a:lnTo>
                    <a:lnTo>
                      <a:pt x="5415" y="8806"/>
                    </a:lnTo>
                    <a:lnTo>
                      <a:pt x="4843" y="8088"/>
                    </a:lnTo>
                    <a:lnTo>
                      <a:pt x="4568" y="8063"/>
                    </a:lnTo>
                    <a:lnTo>
                      <a:pt x="3879" y="8671"/>
                    </a:lnTo>
                    <a:lnTo>
                      <a:pt x="3854" y="8691"/>
                    </a:lnTo>
                    <a:lnTo>
                      <a:pt x="3826" y="8707"/>
                    </a:lnTo>
                    <a:lnTo>
                      <a:pt x="3797" y="8720"/>
                    </a:lnTo>
                    <a:lnTo>
                      <a:pt x="3766" y="8729"/>
                    </a:lnTo>
                    <a:lnTo>
                      <a:pt x="3734" y="8733"/>
                    </a:lnTo>
                    <a:lnTo>
                      <a:pt x="3702" y="8734"/>
                    </a:lnTo>
                    <a:lnTo>
                      <a:pt x="3670" y="8730"/>
                    </a:lnTo>
                    <a:lnTo>
                      <a:pt x="3639" y="8722"/>
                    </a:lnTo>
                    <a:lnTo>
                      <a:pt x="3609" y="8711"/>
                    </a:lnTo>
                    <a:lnTo>
                      <a:pt x="3028" y="8441"/>
                    </a:lnTo>
                    <a:lnTo>
                      <a:pt x="2999" y="8425"/>
                    </a:lnTo>
                    <a:lnTo>
                      <a:pt x="2973" y="8406"/>
                    </a:lnTo>
                    <a:lnTo>
                      <a:pt x="2950" y="8384"/>
                    </a:lnTo>
                    <a:lnTo>
                      <a:pt x="2929" y="8359"/>
                    </a:lnTo>
                    <a:lnTo>
                      <a:pt x="2912" y="8332"/>
                    </a:lnTo>
                    <a:lnTo>
                      <a:pt x="2899" y="8302"/>
                    </a:lnTo>
                    <a:lnTo>
                      <a:pt x="2890" y="8271"/>
                    </a:lnTo>
                    <a:lnTo>
                      <a:pt x="2884" y="8240"/>
                    </a:lnTo>
                    <a:lnTo>
                      <a:pt x="2883" y="8207"/>
                    </a:lnTo>
                    <a:lnTo>
                      <a:pt x="2907" y="7290"/>
                    </a:lnTo>
                    <a:lnTo>
                      <a:pt x="2710" y="7093"/>
                    </a:lnTo>
                    <a:lnTo>
                      <a:pt x="1793" y="7117"/>
                    </a:lnTo>
                    <a:lnTo>
                      <a:pt x="1760" y="7116"/>
                    </a:lnTo>
                    <a:lnTo>
                      <a:pt x="1729" y="7110"/>
                    </a:lnTo>
                    <a:lnTo>
                      <a:pt x="1698" y="7101"/>
                    </a:lnTo>
                    <a:lnTo>
                      <a:pt x="1668" y="7088"/>
                    </a:lnTo>
                    <a:lnTo>
                      <a:pt x="1641" y="7071"/>
                    </a:lnTo>
                    <a:lnTo>
                      <a:pt x="1616" y="7050"/>
                    </a:lnTo>
                    <a:lnTo>
                      <a:pt x="1594" y="7027"/>
                    </a:lnTo>
                    <a:lnTo>
                      <a:pt x="1575" y="7001"/>
                    </a:lnTo>
                    <a:lnTo>
                      <a:pt x="1559" y="6972"/>
                    </a:lnTo>
                    <a:lnTo>
                      <a:pt x="1289" y="6391"/>
                    </a:lnTo>
                    <a:lnTo>
                      <a:pt x="1278" y="6361"/>
                    </a:lnTo>
                    <a:lnTo>
                      <a:pt x="1270" y="6330"/>
                    </a:lnTo>
                    <a:lnTo>
                      <a:pt x="1266" y="6298"/>
                    </a:lnTo>
                    <a:lnTo>
                      <a:pt x="1267" y="6266"/>
                    </a:lnTo>
                    <a:lnTo>
                      <a:pt x="1271" y="6234"/>
                    </a:lnTo>
                    <a:lnTo>
                      <a:pt x="1280" y="6203"/>
                    </a:lnTo>
                    <a:lnTo>
                      <a:pt x="1293" y="6174"/>
                    </a:lnTo>
                    <a:lnTo>
                      <a:pt x="1309" y="6146"/>
                    </a:lnTo>
                    <a:lnTo>
                      <a:pt x="1329" y="6121"/>
                    </a:lnTo>
                    <a:lnTo>
                      <a:pt x="1937" y="5432"/>
                    </a:lnTo>
                    <a:lnTo>
                      <a:pt x="1912" y="5157"/>
                    </a:lnTo>
                    <a:lnTo>
                      <a:pt x="1194" y="4585"/>
                    </a:lnTo>
                    <a:lnTo>
                      <a:pt x="1170" y="4563"/>
                    </a:lnTo>
                    <a:lnTo>
                      <a:pt x="1150" y="4538"/>
                    </a:lnTo>
                    <a:lnTo>
                      <a:pt x="1132" y="4511"/>
                    </a:lnTo>
                    <a:lnTo>
                      <a:pt x="1118" y="4482"/>
                    </a:lnTo>
                    <a:lnTo>
                      <a:pt x="1108" y="4452"/>
                    </a:lnTo>
                    <a:lnTo>
                      <a:pt x="1102" y="4420"/>
                    </a:lnTo>
                    <a:lnTo>
                      <a:pt x="1100" y="4388"/>
                    </a:lnTo>
                    <a:lnTo>
                      <a:pt x="1102" y="4356"/>
                    </a:lnTo>
                    <a:lnTo>
                      <a:pt x="1109" y="4324"/>
                    </a:lnTo>
                    <a:lnTo>
                      <a:pt x="1275" y="3705"/>
                    </a:lnTo>
                    <a:lnTo>
                      <a:pt x="1285" y="3675"/>
                    </a:lnTo>
                    <a:lnTo>
                      <a:pt x="1299" y="3646"/>
                    </a:lnTo>
                    <a:lnTo>
                      <a:pt x="1317" y="3619"/>
                    </a:lnTo>
                    <a:lnTo>
                      <a:pt x="1338" y="3595"/>
                    </a:lnTo>
                    <a:lnTo>
                      <a:pt x="1362" y="3573"/>
                    </a:lnTo>
                    <a:lnTo>
                      <a:pt x="1388" y="3555"/>
                    </a:lnTo>
                    <a:lnTo>
                      <a:pt x="1417" y="3540"/>
                    </a:lnTo>
                    <a:lnTo>
                      <a:pt x="1447" y="3530"/>
                    </a:lnTo>
                    <a:lnTo>
                      <a:pt x="1479" y="3523"/>
                    </a:lnTo>
                    <a:lnTo>
                      <a:pt x="2386" y="3387"/>
                    </a:lnTo>
                    <a:lnTo>
                      <a:pt x="2545" y="3160"/>
                    </a:lnTo>
                    <a:lnTo>
                      <a:pt x="2363" y="2260"/>
                    </a:lnTo>
                    <a:lnTo>
                      <a:pt x="2359" y="2229"/>
                    </a:lnTo>
                    <a:lnTo>
                      <a:pt x="2358" y="2196"/>
                    </a:lnTo>
                    <a:lnTo>
                      <a:pt x="2362" y="2165"/>
                    </a:lnTo>
                    <a:lnTo>
                      <a:pt x="2370" y="2133"/>
                    </a:lnTo>
                    <a:lnTo>
                      <a:pt x="2382" y="2104"/>
                    </a:lnTo>
                    <a:lnTo>
                      <a:pt x="2398" y="2075"/>
                    </a:lnTo>
                    <a:lnTo>
                      <a:pt x="2417" y="2050"/>
                    </a:lnTo>
                    <a:lnTo>
                      <a:pt x="2439" y="2026"/>
                    </a:lnTo>
                    <a:lnTo>
                      <a:pt x="2465" y="2006"/>
                    </a:lnTo>
                    <a:lnTo>
                      <a:pt x="2990" y="1638"/>
                    </a:lnTo>
                    <a:lnTo>
                      <a:pt x="3017" y="1622"/>
                    </a:lnTo>
                    <a:lnTo>
                      <a:pt x="3047" y="1608"/>
                    </a:lnTo>
                    <a:lnTo>
                      <a:pt x="3077" y="1599"/>
                    </a:lnTo>
                    <a:lnTo>
                      <a:pt x="3109" y="1594"/>
                    </a:lnTo>
                    <a:lnTo>
                      <a:pt x="3141" y="1593"/>
                    </a:lnTo>
                    <a:lnTo>
                      <a:pt x="3174" y="1596"/>
                    </a:lnTo>
                    <a:lnTo>
                      <a:pt x="3205" y="1604"/>
                    </a:lnTo>
                    <a:lnTo>
                      <a:pt x="3235" y="1615"/>
                    </a:lnTo>
                    <a:lnTo>
                      <a:pt x="3264" y="1630"/>
                    </a:lnTo>
                    <a:lnTo>
                      <a:pt x="4046" y="2110"/>
                    </a:lnTo>
                    <a:lnTo>
                      <a:pt x="4314" y="2037"/>
                    </a:lnTo>
                    <a:close/>
                    <a:moveTo>
                      <a:pt x="5426" y="1641"/>
                    </a:moveTo>
                    <a:lnTo>
                      <a:pt x="5114" y="1613"/>
                    </a:lnTo>
                    <a:lnTo>
                      <a:pt x="4703" y="2370"/>
                    </a:lnTo>
                    <a:lnTo>
                      <a:pt x="4685" y="2399"/>
                    </a:lnTo>
                    <a:lnTo>
                      <a:pt x="4663" y="2425"/>
                    </a:lnTo>
                    <a:lnTo>
                      <a:pt x="4638" y="2447"/>
                    </a:lnTo>
                    <a:lnTo>
                      <a:pt x="4610" y="2466"/>
                    </a:lnTo>
                    <a:lnTo>
                      <a:pt x="4580" y="2481"/>
                    </a:lnTo>
                    <a:lnTo>
                      <a:pt x="4548" y="2492"/>
                    </a:lnTo>
                    <a:lnTo>
                      <a:pt x="4072" y="2620"/>
                    </a:lnTo>
                    <a:lnTo>
                      <a:pt x="4039" y="2627"/>
                    </a:lnTo>
                    <a:lnTo>
                      <a:pt x="4005" y="2629"/>
                    </a:lnTo>
                    <a:lnTo>
                      <a:pt x="3971" y="2626"/>
                    </a:lnTo>
                    <a:lnTo>
                      <a:pt x="3938" y="2619"/>
                    </a:lnTo>
                    <a:lnTo>
                      <a:pt x="3906" y="2608"/>
                    </a:lnTo>
                    <a:lnTo>
                      <a:pt x="3876" y="2592"/>
                    </a:lnTo>
                    <a:lnTo>
                      <a:pt x="3142" y="2142"/>
                    </a:lnTo>
                    <a:lnTo>
                      <a:pt x="2885" y="2322"/>
                    </a:lnTo>
                    <a:lnTo>
                      <a:pt x="3056" y="3167"/>
                    </a:lnTo>
                    <a:lnTo>
                      <a:pt x="3060" y="3200"/>
                    </a:lnTo>
                    <a:lnTo>
                      <a:pt x="3060" y="3234"/>
                    </a:lnTo>
                    <a:lnTo>
                      <a:pt x="3056" y="3267"/>
                    </a:lnTo>
                    <a:lnTo>
                      <a:pt x="3047" y="3300"/>
                    </a:lnTo>
                    <a:lnTo>
                      <a:pt x="3033" y="3331"/>
                    </a:lnTo>
                    <a:lnTo>
                      <a:pt x="3016" y="3360"/>
                    </a:lnTo>
                    <a:lnTo>
                      <a:pt x="2734" y="3762"/>
                    </a:lnTo>
                    <a:lnTo>
                      <a:pt x="2712" y="3788"/>
                    </a:lnTo>
                    <a:lnTo>
                      <a:pt x="2688" y="3811"/>
                    </a:lnTo>
                    <a:lnTo>
                      <a:pt x="2661" y="3831"/>
                    </a:lnTo>
                    <a:lnTo>
                      <a:pt x="2631" y="3846"/>
                    </a:lnTo>
                    <a:lnTo>
                      <a:pt x="2599" y="3858"/>
                    </a:lnTo>
                    <a:lnTo>
                      <a:pt x="2566" y="3865"/>
                    </a:lnTo>
                    <a:lnTo>
                      <a:pt x="1715" y="3993"/>
                    </a:lnTo>
                    <a:lnTo>
                      <a:pt x="1634" y="4296"/>
                    </a:lnTo>
                    <a:lnTo>
                      <a:pt x="2308" y="4832"/>
                    </a:lnTo>
                    <a:lnTo>
                      <a:pt x="2333" y="4855"/>
                    </a:lnTo>
                    <a:lnTo>
                      <a:pt x="2354" y="4881"/>
                    </a:lnTo>
                    <a:lnTo>
                      <a:pt x="2372" y="4910"/>
                    </a:lnTo>
                    <a:lnTo>
                      <a:pt x="2386" y="4940"/>
                    </a:lnTo>
                    <a:lnTo>
                      <a:pt x="2396" y="4973"/>
                    </a:lnTo>
                    <a:lnTo>
                      <a:pt x="2401" y="5006"/>
                    </a:lnTo>
                    <a:lnTo>
                      <a:pt x="2444" y="5495"/>
                    </a:lnTo>
                    <a:lnTo>
                      <a:pt x="2445" y="5529"/>
                    </a:lnTo>
                    <a:lnTo>
                      <a:pt x="2441" y="5562"/>
                    </a:lnTo>
                    <a:lnTo>
                      <a:pt x="2432" y="5595"/>
                    </a:lnTo>
                    <a:lnTo>
                      <a:pt x="2420" y="5626"/>
                    </a:lnTo>
                    <a:lnTo>
                      <a:pt x="2403" y="5656"/>
                    </a:lnTo>
                    <a:lnTo>
                      <a:pt x="2382" y="5682"/>
                    </a:lnTo>
                    <a:lnTo>
                      <a:pt x="1812" y="6329"/>
                    </a:lnTo>
                    <a:lnTo>
                      <a:pt x="1944" y="6613"/>
                    </a:lnTo>
                    <a:lnTo>
                      <a:pt x="2804" y="6590"/>
                    </a:lnTo>
                    <a:lnTo>
                      <a:pt x="2838" y="6591"/>
                    </a:lnTo>
                    <a:lnTo>
                      <a:pt x="2871" y="6597"/>
                    </a:lnTo>
                    <a:lnTo>
                      <a:pt x="2904" y="6608"/>
                    </a:lnTo>
                    <a:lnTo>
                      <a:pt x="2934" y="6622"/>
                    </a:lnTo>
                    <a:lnTo>
                      <a:pt x="2962" y="6641"/>
                    </a:lnTo>
                    <a:lnTo>
                      <a:pt x="2988" y="6663"/>
                    </a:lnTo>
                    <a:lnTo>
                      <a:pt x="3337" y="7012"/>
                    </a:lnTo>
                    <a:lnTo>
                      <a:pt x="3359" y="7038"/>
                    </a:lnTo>
                    <a:lnTo>
                      <a:pt x="3378" y="7066"/>
                    </a:lnTo>
                    <a:lnTo>
                      <a:pt x="3392" y="7096"/>
                    </a:lnTo>
                    <a:lnTo>
                      <a:pt x="3403" y="7129"/>
                    </a:lnTo>
                    <a:lnTo>
                      <a:pt x="3409" y="7162"/>
                    </a:lnTo>
                    <a:lnTo>
                      <a:pt x="3410" y="7196"/>
                    </a:lnTo>
                    <a:lnTo>
                      <a:pt x="3387" y="8056"/>
                    </a:lnTo>
                    <a:lnTo>
                      <a:pt x="3671" y="8188"/>
                    </a:lnTo>
                    <a:lnTo>
                      <a:pt x="4318" y="7618"/>
                    </a:lnTo>
                    <a:lnTo>
                      <a:pt x="4344" y="7597"/>
                    </a:lnTo>
                    <a:lnTo>
                      <a:pt x="4374" y="7580"/>
                    </a:lnTo>
                    <a:lnTo>
                      <a:pt x="4405" y="7568"/>
                    </a:lnTo>
                    <a:lnTo>
                      <a:pt x="4438" y="7559"/>
                    </a:lnTo>
                    <a:lnTo>
                      <a:pt x="4471" y="7555"/>
                    </a:lnTo>
                    <a:lnTo>
                      <a:pt x="4505" y="7556"/>
                    </a:lnTo>
                    <a:lnTo>
                      <a:pt x="4994" y="7599"/>
                    </a:lnTo>
                    <a:lnTo>
                      <a:pt x="5027" y="7604"/>
                    </a:lnTo>
                    <a:lnTo>
                      <a:pt x="5060" y="7614"/>
                    </a:lnTo>
                    <a:lnTo>
                      <a:pt x="5090" y="7628"/>
                    </a:lnTo>
                    <a:lnTo>
                      <a:pt x="5119" y="7646"/>
                    </a:lnTo>
                    <a:lnTo>
                      <a:pt x="5145" y="7667"/>
                    </a:lnTo>
                    <a:lnTo>
                      <a:pt x="5168" y="7692"/>
                    </a:lnTo>
                    <a:lnTo>
                      <a:pt x="5704" y="8366"/>
                    </a:lnTo>
                    <a:lnTo>
                      <a:pt x="6007" y="8285"/>
                    </a:lnTo>
                    <a:lnTo>
                      <a:pt x="6135" y="7434"/>
                    </a:lnTo>
                    <a:lnTo>
                      <a:pt x="6142" y="7401"/>
                    </a:lnTo>
                    <a:lnTo>
                      <a:pt x="6154" y="7369"/>
                    </a:lnTo>
                    <a:lnTo>
                      <a:pt x="6169" y="7339"/>
                    </a:lnTo>
                    <a:lnTo>
                      <a:pt x="6189" y="7312"/>
                    </a:lnTo>
                    <a:lnTo>
                      <a:pt x="6212" y="7288"/>
                    </a:lnTo>
                    <a:lnTo>
                      <a:pt x="6238" y="7266"/>
                    </a:lnTo>
                    <a:lnTo>
                      <a:pt x="6640" y="6984"/>
                    </a:lnTo>
                    <a:lnTo>
                      <a:pt x="6669" y="6967"/>
                    </a:lnTo>
                    <a:lnTo>
                      <a:pt x="6700" y="6953"/>
                    </a:lnTo>
                    <a:lnTo>
                      <a:pt x="6733" y="6944"/>
                    </a:lnTo>
                    <a:lnTo>
                      <a:pt x="6766" y="6940"/>
                    </a:lnTo>
                    <a:lnTo>
                      <a:pt x="6800" y="6940"/>
                    </a:lnTo>
                    <a:lnTo>
                      <a:pt x="6833" y="6944"/>
                    </a:lnTo>
                    <a:lnTo>
                      <a:pt x="7678" y="7115"/>
                    </a:lnTo>
                    <a:lnTo>
                      <a:pt x="7858" y="6858"/>
                    </a:lnTo>
                    <a:lnTo>
                      <a:pt x="7408" y="6124"/>
                    </a:lnTo>
                    <a:lnTo>
                      <a:pt x="7392" y="6094"/>
                    </a:lnTo>
                    <a:lnTo>
                      <a:pt x="7381" y="6062"/>
                    </a:lnTo>
                    <a:lnTo>
                      <a:pt x="7374" y="6029"/>
                    </a:lnTo>
                    <a:lnTo>
                      <a:pt x="7371" y="5995"/>
                    </a:lnTo>
                    <a:lnTo>
                      <a:pt x="7373" y="5961"/>
                    </a:lnTo>
                    <a:lnTo>
                      <a:pt x="7380" y="5928"/>
                    </a:lnTo>
                    <a:lnTo>
                      <a:pt x="7508" y="5452"/>
                    </a:lnTo>
                    <a:lnTo>
                      <a:pt x="7519" y="5420"/>
                    </a:lnTo>
                    <a:lnTo>
                      <a:pt x="7534" y="5390"/>
                    </a:lnTo>
                    <a:lnTo>
                      <a:pt x="7553" y="5362"/>
                    </a:lnTo>
                    <a:lnTo>
                      <a:pt x="7575" y="5337"/>
                    </a:lnTo>
                    <a:lnTo>
                      <a:pt x="7601" y="5315"/>
                    </a:lnTo>
                    <a:lnTo>
                      <a:pt x="7630" y="5297"/>
                    </a:lnTo>
                    <a:lnTo>
                      <a:pt x="8387" y="4886"/>
                    </a:lnTo>
                    <a:lnTo>
                      <a:pt x="8359" y="4574"/>
                    </a:lnTo>
                    <a:lnTo>
                      <a:pt x="7542" y="4300"/>
                    </a:lnTo>
                    <a:lnTo>
                      <a:pt x="7510" y="4287"/>
                    </a:lnTo>
                    <a:lnTo>
                      <a:pt x="7481" y="4270"/>
                    </a:lnTo>
                    <a:lnTo>
                      <a:pt x="7454" y="4249"/>
                    </a:lnTo>
                    <a:lnTo>
                      <a:pt x="7431" y="4225"/>
                    </a:lnTo>
                    <a:lnTo>
                      <a:pt x="7411" y="4198"/>
                    </a:lnTo>
                    <a:lnTo>
                      <a:pt x="7394" y="4168"/>
                    </a:lnTo>
                    <a:lnTo>
                      <a:pt x="7187" y="3723"/>
                    </a:lnTo>
                    <a:lnTo>
                      <a:pt x="7175" y="3692"/>
                    </a:lnTo>
                    <a:lnTo>
                      <a:pt x="7167" y="3659"/>
                    </a:lnTo>
                    <a:lnTo>
                      <a:pt x="7164" y="3626"/>
                    </a:lnTo>
                    <a:lnTo>
                      <a:pt x="7165" y="3592"/>
                    </a:lnTo>
                    <a:lnTo>
                      <a:pt x="7171" y="3559"/>
                    </a:lnTo>
                    <a:lnTo>
                      <a:pt x="7181" y="3527"/>
                    </a:lnTo>
                    <a:lnTo>
                      <a:pt x="7496" y="2725"/>
                    </a:lnTo>
                    <a:lnTo>
                      <a:pt x="7275" y="2504"/>
                    </a:lnTo>
                    <a:lnTo>
                      <a:pt x="6473" y="2819"/>
                    </a:lnTo>
                    <a:lnTo>
                      <a:pt x="6441" y="2829"/>
                    </a:lnTo>
                    <a:lnTo>
                      <a:pt x="6408" y="2835"/>
                    </a:lnTo>
                    <a:lnTo>
                      <a:pt x="6374" y="2836"/>
                    </a:lnTo>
                    <a:lnTo>
                      <a:pt x="6341" y="2833"/>
                    </a:lnTo>
                    <a:lnTo>
                      <a:pt x="6308" y="2825"/>
                    </a:lnTo>
                    <a:lnTo>
                      <a:pt x="6277" y="2813"/>
                    </a:lnTo>
                    <a:lnTo>
                      <a:pt x="5832" y="2606"/>
                    </a:lnTo>
                    <a:lnTo>
                      <a:pt x="5802" y="2589"/>
                    </a:lnTo>
                    <a:lnTo>
                      <a:pt x="5775" y="2569"/>
                    </a:lnTo>
                    <a:lnTo>
                      <a:pt x="5751" y="2546"/>
                    </a:lnTo>
                    <a:lnTo>
                      <a:pt x="5730" y="2519"/>
                    </a:lnTo>
                    <a:lnTo>
                      <a:pt x="5713" y="2490"/>
                    </a:lnTo>
                    <a:lnTo>
                      <a:pt x="5700" y="2458"/>
                    </a:lnTo>
                    <a:lnTo>
                      <a:pt x="5426" y="1641"/>
                    </a:lnTo>
                    <a:close/>
                    <a:moveTo>
                      <a:pt x="6569" y="4973"/>
                    </a:moveTo>
                    <a:lnTo>
                      <a:pt x="6570" y="5023"/>
                    </a:lnTo>
                    <a:lnTo>
                      <a:pt x="6570" y="5033"/>
                    </a:lnTo>
                    <a:lnTo>
                      <a:pt x="6569" y="5083"/>
                    </a:lnTo>
                    <a:lnTo>
                      <a:pt x="6569" y="5093"/>
                    </a:lnTo>
                    <a:lnTo>
                      <a:pt x="6566" y="5143"/>
                    </a:lnTo>
                    <a:lnTo>
                      <a:pt x="6565" y="5153"/>
                    </a:lnTo>
                    <a:lnTo>
                      <a:pt x="6560" y="5203"/>
                    </a:lnTo>
                    <a:lnTo>
                      <a:pt x="6559" y="5212"/>
                    </a:lnTo>
                    <a:lnTo>
                      <a:pt x="6553" y="5262"/>
                    </a:lnTo>
                    <a:lnTo>
                      <a:pt x="6551" y="5271"/>
                    </a:lnTo>
                    <a:lnTo>
                      <a:pt x="6543" y="5321"/>
                    </a:lnTo>
                    <a:lnTo>
                      <a:pt x="6541" y="5330"/>
                    </a:lnTo>
                    <a:lnTo>
                      <a:pt x="6531" y="5379"/>
                    </a:lnTo>
                    <a:lnTo>
                      <a:pt x="6529" y="5389"/>
                    </a:lnTo>
                    <a:lnTo>
                      <a:pt x="6517" y="5437"/>
                    </a:lnTo>
                    <a:lnTo>
                      <a:pt x="6515" y="5446"/>
                    </a:lnTo>
                    <a:lnTo>
                      <a:pt x="6501" y="5495"/>
                    </a:lnTo>
                    <a:lnTo>
                      <a:pt x="6498" y="5504"/>
                    </a:lnTo>
                    <a:lnTo>
                      <a:pt x="6482" y="5551"/>
                    </a:lnTo>
                    <a:lnTo>
                      <a:pt x="6479" y="5560"/>
                    </a:lnTo>
                    <a:lnTo>
                      <a:pt x="6462" y="5608"/>
                    </a:lnTo>
                    <a:lnTo>
                      <a:pt x="6458" y="5616"/>
                    </a:lnTo>
                    <a:lnTo>
                      <a:pt x="6439" y="5663"/>
                    </a:lnTo>
                    <a:lnTo>
                      <a:pt x="6436" y="5671"/>
                    </a:lnTo>
                    <a:lnTo>
                      <a:pt x="6415" y="5717"/>
                    </a:lnTo>
                    <a:lnTo>
                      <a:pt x="6410" y="5726"/>
                    </a:lnTo>
                    <a:lnTo>
                      <a:pt x="6388" y="5771"/>
                    </a:lnTo>
                    <a:lnTo>
                      <a:pt x="6383" y="5779"/>
                    </a:lnTo>
                    <a:lnTo>
                      <a:pt x="6359" y="5824"/>
                    </a:lnTo>
                    <a:lnTo>
                      <a:pt x="6354" y="5833"/>
                    </a:lnTo>
                    <a:lnTo>
                      <a:pt x="6328" y="5876"/>
                    </a:lnTo>
                    <a:lnTo>
                      <a:pt x="6323" y="5884"/>
                    </a:lnTo>
                    <a:lnTo>
                      <a:pt x="6295" y="5926"/>
                    </a:lnTo>
                    <a:lnTo>
                      <a:pt x="6290" y="5934"/>
                    </a:lnTo>
                    <a:lnTo>
                      <a:pt x="6260" y="5975"/>
                    </a:lnTo>
                    <a:lnTo>
                      <a:pt x="6255" y="5982"/>
                    </a:lnTo>
                    <a:lnTo>
                      <a:pt x="6224" y="6022"/>
                    </a:lnTo>
                    <a:lnTo>
                      <a:pt x="6218" y="6029"/>
                    </a:lnTo>
                    <a:lnTo>
                      <a:pt x="6186" y="6068"/>
                    </a:lnTo>
                    <a:lnTo>
                      <a:pt x="6180" y="6075"/>
                    </a:lnTo>
                    <a:lnTo>
                      <a:pt x="6146" y="6113"/>
                    </a:lnTo>
                    <a:lnTo>
                      <a:pt x="6140" y="6120"/>
                    </a:lnTo>
                    <a:lnTo>
                      <a:pt x="6105" y="6156"/>
                    </a:lnTo>
                    <a:lnTo>
                      <a:pt x="6099" y="6162"/>
                    </a:lnTo>
                    <a:lnTo>
                      <a:pt x="6062" y="6197"/>
                    </a:lnTo>
                    <a:lnTo>
                      <a:pt x="6056" y="6203"/>
                    </a:lnTo>
                    <a:lnTo>
                      <a:pt x="6018" y="6237"/>
                    </a:lnTo>
                    <a:lnTo>
                      <a:pt x="6011" y="6243"/>
                    </a:lnTo>
                    <a:lnTo>
                      <a:pt x="5972" y="6275"/>
                    </a:lnTo>
                    <a:lnTo>
                      <a:pt x="5965" y="6281"/>
                    </a:lnTo>
                    <a:lnTo>
                      <a:pt x="5925" y="6312"/>
                    </a:lnTo>
                    <a:lnTo>
                      <a:pt x="5917" y="6317"/>
                    </a:lnTo>
                    <a:lnTo>
                      <a:pt x="5876" y="6346"/>
                    </a:lnTo>
                    <a:lnTo>
                      <a:pt x="5868" y="6352"/>
                    </a:lnTo>
                    <a:lnTo>
                      <a:pt x="5826" y="6379"/>
                    </a:lnTo>
                    <a:lnTo>
                      <a:pt x="5818" y="6384"/>
                    </a:lnTo>
                    <a:lnTo>
                      <a:pt x="5775" y="6410"/>
                    </a:lnTo>
                    <a:lnTo>
                      <a:pt x="5767" y="6415"/>
                    </a:lnTo>
                    <a:lnTo>
                      <a:pt x="5723" y="6439"/>
                    </a:lnTo>
                    <a:lnTo>
                      <a:pt x="5715" y="6444"/>
                    </a:lnTo>
                    <a:lnTo>
                      <a:pt x="5670" y="6466"/>
                    </a:lnTo>
                    <a:lnTo>
                      <a:pt x="5661" y="6471"/>
                    </a:lnTo>
                    <a:lnTo>
                      <a:pt x="5615" y="6492"/>
                    </a:lnTo>
                    <a:lnTo>
                      <a:pt x="5607" y="6495"/>
                    </a:lnTo>
                    <a:lnTo>
                      <a:pt x="5560" y="6515"/>
                    </a:lnTo>
                    <a:lnTo>
                      <a:pt x="5551" y="6518"/>
                    </a:lnTo>
                    <a:lnTo>
                      <a:pt x="5504" y="6536"/>
                    </a:lnTo>
                    <a:lnTo>
                      <a:pt x="5495" y="6539"/>
                    </a:lnTo>
                    <a:lnTo>
                      <a:pt x="5448" y="6555"/>
                    </a:lnTo>
                    <a:lnTo>
                      <a:pt x="5439" y="6557"/>
                    </a:lnTo>
                    <a:lnTo>
                      <a:pt x="5390" y="6571"/>
                    </a:lnTo>
                    <a:lnTo>
                      <a:pt x="5381" y="6574"/>
                    </a:lnTo>
                    <a:lnTo>
                      <a:pt x="5332" y="6586"/>
                    </a:lnTo>
                    <a:lnTo>
                      <a:pt x="5323" y="6588"/>
                    </a:lnTo>
                    <a:lnTo>
                      <a:pt x="5274" y="6598"/>
                    </a:lnTo>
                    <a:lnTo>
                      <a:pt x="5265" y="6600"/>
                    </a:lnTo>
                    <a:lnTo>
                      <a:pt x="5215" y="6608"/>
                    </a:lnTo>
                    <a:lnTo>
                      <a:pt x="5206" y="6610"/>
                    </a:lnTo>
                    <a:lnTo>
                      <a:pt x="5156" y="6616"/>
                    </a:lnTo>
                    <a:lnTo>
                      <a:pt x="5147" y="6617"/>
                    </a:lnTo>
                    <a:lnTo>
                      <a:pt x="5097" y="6622"/>
                    </a:lnTo>
                    <a:lnTo>
                      <a:pt x="5087" y="6623"/>
                    </a:lnTo>
                    <a:lnTo>
                      <a:pt x="5037" y="6626"/>
                    </a:lnTo>
                    <a:lnTo>
                      <a:pt x="5027" y="6626"/>
                    </a:lnTo>
                    <a:lnTo>
                      <a:pt x="4977" y="6627"/>
                    </a:lnTo>
                    <a:lnTo>
                      <a:pt x="4967" y="6627"/>
                    </a:lnTo>
                    <a:lnTo>
                      <a:pt x="4917" y="6626"/>
                    </a:lnTo>
                    <a:lnTo>
                      <a:pt x="4907" y="6626"/>
                    </a:lnTo>
                    <a:lnTo>
                      <a:pt x="4857" y="6623"/>
                    </a:lnTo>
                    <a:lnTo>
                      <a:pt x="4847" y="6622"/>
                    </a:lnTo>
                    <a:lnTo>
                      <a:pt x="4797" y="6617"/>
                    </a:lnTo>
                    <a:lnTo>
                      <a:pt x="4788" y="6616"/>
                    </a:lnTo>
                    <a:lnTo>
                      <a:pt x="4738" y="6610"/>
                    </a:lnTo>
                    <a:lnTo>
                      <a:pt x="4729" y="6608"/>
                    </a:lnTo>
                    <a:lnTo>
                      <a:pt x="4679" y="6600"/>
                    </a:lnTo>
                    <a:lnTo>
                      <a:pt x="4670" y="6598"/>
                    </a:lnTo>
                    <a:lnTo>
                      <a:pt x="4620" y="6588"/>
                    </a:lnTo>
                    <a:lnTo>
                      <a:pt x="4611" y="6586"/>
                    </a:lnTo>
                    <a:lnTo>
                      <a:pt x="4562" y="6574"/>
                    </a:lnTo>
                    <a:lnTo>
                      <a:pt x="4553" y="6571"/>
                    </a:lnTo>
                    <a:lnTo>
                      <a:pt x="4505" y="6557"/>
                    </a:lnTo>
                    <a:lnTo>
                      <a:pt x="4496" y="6555"/>
                    </a:lnTo>
                    <a:lnTo>
                      <a:pt x="4448" y="6539"/>
                    </a:lnTo>
                    <a:lnTo>
                      <a:pt x="4439" y="6536"/>
                    </a:lnTo>
                    <a:lnTo>
                      <a:pt x="4392" y="6518"/>
                    </a:lnTo>
                    <a:lnTo>
                      <a:pt x="4383" y="6515"/>
                    </a:lnTo>
                    <a:lnTo>
                      <a:pt x="4337" y="6496"/>
                    </a:lnTo>
                    <a:lnTo>
                      <a:pt x="4328" y="6492"/>
                    </a:lnTo>
                    <a:lnTo>
                      <a:pt x="4282" y="6471"/>
                    </a:lnTo>
                    <a:lnTo>
                      <a:pt x="4274" y="6467"/>
                    </a:lnTo>
                    <a:lnTo>
                      <a:pt x="4228" y="6444"/>
                    </a:lnTo>
                    <a:lnTo>
                      <a:pt x="4220" y="6439"/>
                    </a:lnTo>
                    <a:lnTo>
                      <a:pt x="4176" y="6415"/>
                    </a:lnTo>
                    <a:lnTo>
                      <a:pt x="4168" y="6410"/>
                    </a:lnTo>
                    <a:lnTo>
                      <a:pt x="4125" y="6384"/>
                    </a:lnTo>
                    <a:lnTo>
                      <a:pt x="4117" y="6379"/>
                    </a:lnTo>
                    <a:lnTo>
                      <a:pt x="4075" y="6352"/>
                    </a:lnTo>
                    <a:lnTo>
                      <a:pt x="4067" y="6346"/>
                    </a:lnTo>
                    <a:lnTo>
                      <a:pt x="4026" y="6317"/>
                    </a:lnTo>
                    <a:lnTo>
                      <a:pt x="4018" y="6312"/>
                    </a:lnTo>
                    <a:lnTo>
                      <a:pt x="3978" y="6281"/>
                    </a:lnTo>
                    <a:lnTo>
                      <a:pt x="3971" y="6275"/>
                    </a:lnTo>
                    <a:lnTo>
                      <a:pt x="3932" y="6243"/>
                    </a:lnTo>
                    <a:lnTo>
                      <a:pt x="3925" y="6237"/>
                    </a:lnTo>
                    <a:lnTo>
                      <a:pt x="3887" y="6203"/>
                    </a:lnTo>
                    <a:lnTo>
                      <a:pt x="3881" y="6197"/>
                    </a:lnTo>
                    <a:lnTo>
                      <a:pt x="3844" y="6162"/>
                    </a:lnTo>
                    <a:lnTo>
                      <a:pt x="3838" y="6156"/>
                    </a:lnTo>
                    <a:lnTo>
                      <a:pt x="3803" y="6119"/>
                    </a:lnTo>
                    <a:lnTo>
                      <a:pt x="3797" y="6113"/>
                    </a:lnTo>
                    <a:lnTo>
                      <a:pt x="3763" y="6075"/>
                    </a:lnTo>
                    <a:lnTo>
                      <a:pt x="3757" y="6068"/>
                    </a:lnTo>
                    <a:lnTo>
                      <a:pt x="3725" y="6029"/>
                    </a:lnTo>
                    <a:lnTo>
                      <a:pt x="3719" y="6022"/>
                    </a:lnTo>
                    <a:lnTo>
                      <a:pt x="3688" y="5982"/>
                    </a:lnTo>
                    <a:lnTo>
                      <a:pt x="3683" y="5974"/>
                    </a:lnTo>
                    <a:lnTo>
                      <a:pt x="3654" y="5933"/>
                    </a:lnTo>
                    <a:lnTo>
                      <a:pt x="3648" y="5925"/>
                    </a:lnTo>
                    <a:lnTo>
                      <a:pt x="3621" y="5883"/>
                    </a:lnTo>
                    <a:lnTo>
                      <a:pt x="3616" y="5875"/>
                    </a:lnTo>
                    <a:lnTo>
                      <a:pt x="3590" y="5832"/>
                    </a:lnTo>
                    <a:lnTo>
                      <a:pt x="3585" y="5824"/>
                    </a:lnTo>
                    <a:lnTo>
                      <a:pt x="3561" y="5780"/>
                    </a:lnTo>
                    <a:lnTo>
                      <a:pt x="3556" y="5772"/>
                    </a:lnTo>
                    <a:lnTo>
                      <a:pt x="3533" y="5726"/>
                    </a:lnTo>
                    <a:lnTo>
                      <a:pt x="3529" y="5718"/>
                    </a:lnTo>
                    <a:lnTo>
                      <a:pt x="3508" y="5672"/>
                    </a:lnTo>
                    <a:lnTo>
                      <a:pt x="3504" y="5663"/>
                    </a:lnTo>
                    <a:lnTo>
                      <a:pt x="3485" y="5617"/>
                    </a:lnTo>
                    <a:lnTo>
                      <a:pt x="3482" y="5608"/>
                    </a:lnTo>
                    <a:lnTo>
                      <a:pt x="3464" y="5561"/>
                    </a:lnTo>
                    <a:lnTo>
                      <a:pt x="3461" y="5552"/>
                    </a:lnTo>
                    <a:lnTo>
                      <a:pt x="3445" y="5504"/>
                    </a:lnTo>
                    <a:lnTo>
                      <a:pt x="3443" y="5495"/>
                    </a:lnTo>
                    <a:lnTo>
                      <a:pt x="3429" y="5447"/>
                    </a:lnTo>
                    <a:lnTo>
                      <a:pt x="3426" y="5438"/>
                    </a:lnTo>
                    <a:lnTo>
                      <a:pt x="3414" y="5389"/>
                    </a:lnTo>
                    <a:lnTo>
                      <a:pt x="3412" y="5380"/>
                    </a:lnTo>
                    <a:lnTo>
                      <a:pt x="3402" y="5330"/>
                    </a:lnTo>
                    <a:lnTo>
                      <a:pt x="3400" y="5321"/>
                    </a:lnTo>
                    <a:lnTo>
                      <a:pt x="3392" y="5271"/>
                    </a:lnTo>
                    <a:lnTo>
                      <a:pt x="3390" y="5262"/>
                    </a:lnTo>
                    <a:lnTo>
                      <a:pt x="3384" y="5212"/>
                    </a:lnTo>
                    <a:lnTo>
                      <a:pt x="3383" y="5203"/>
                    </a:lnTo>
                    <a:lnTo>
                      <a:pt x="3378" y="5153"/>
                    </a:lnTo>
                    <a:lnTo>
                      <a:pt x="3377" y="5143"/>
                    </a:lnTo>
                    <a:lnTo>
                      <a:pt x="3374" y="5093"/>
                    </a:lnTo>
                    <a:lnTo>
                      <a:pt x="3374" y="5083"/>
                    </a:lnTo>
                    <a:lnTo>
                      <a:pt x="3373" y="5033"/>
                    </a:lnTo>
                    <a:lnTo>
                      <a:pt x="3373" y="5023"/>
                    </a:lnTo>
                    <a:lnTo>
                      <a:pt x="3374" y="4973"/>
                    </a:lnTo>
                    <a:lnTo>
                      <a:pt x="3374" y="4963"/>
                    </a:lnTo>
                    <a:lnTo>
                      <a:pt x="3377" y="4913"/>
                    </a:lnTo>
                    <a:lnTo>
                      <a:pt x="3378" y="4903"/>
                    </a:lnTo>
                    <a:lnTo>
                      <a:pt x="3383" y="4853"/>
                    </a:lnTo>
                    <a:lnTo>
                      <a:pt x="3384" y="4844"/>
                    </a:lnTo>
                    <a:lnTo>
                      <a:pt x="3390" y="4794"/>
                    </a:lnTo>
                    <a:lnTo>
                      <a:pt x="3392" y="4785"/>
                    </a:lnTo>
                    <a:lnTo>
                      <a:pt x="3400" y="4735"/>
                    </a:lnTo>
                    <a:lnTo>
                      <a:pt x="3402" y="4726"/>
                    </a:lnTo>
                    <a:lnTo>
                      <a:pt x="3412" y="4677"/>
                    </a:lnTo>
                    <a:lnTo>
                      <a:pt x="3414" y="4668"/>
                    </a:lnTo>
                    <a:lnTo>
                      <a:pt x="3426" y="4619"/>
                    </a:lnTo>
                    <a:lnTo>
                      <a:pt x="3429" y="4610"/>
                    </a:lnTo>
                    <a:lnTo>
                      <a:pt x="3443" y="4561"/>
                    </a:lnTo>
                    <a:lnTo>
                      <a:pt x="3445" y="4552"/>
                    </a:lnTo>
                    <a:lnTo>
                      <a:pt x="3461" y="4505"/>
                    </a:lnTo>
                    <a:lnTo>
                      <a:pt x="3464" y="4496"/>
                    </a:lnTo>
                    <a:lnTo>
                      <a:pt x="3482" y="4449"/>
                    </a:lnTo>
                    <a:lnTo>
                      <a:pt x="3485" y="4440"/>
                    </a:lnTo>
                    <a:lnTo>
                      <a:pt x="3505" y="4393"/>
                    </a:lnTo>
                    <a:lnTo>
                      <a:pt x="3508" y="4385"/>
                    </a:lnTo>
                    <a:lnTo>
                      <a:pt x="3529" y="4339"/>
                    </a:lnTo>
                    <a:lnTo>
                      <a:pt x="3534" y="4330"/>
                    </a:lnTo>
                    <a:lnTo>
                      <a:pt x="3556" y="4285"/>
                    </a:lnTo>
                    <a:lnTo>
                      <a:pt x="3561" y="4277"/>
                    </a:lnTo>
                    <a:lnTo>
                      <a:pt x="3585" y="4233"/>
                    </a:lnTo>
                    <a:lnTo>
                      <a:pt x="3590" y="4225"/>
                    </a:lnTo>
                    <a:lnTo>
                      <a:pt x="3616" y="4182"/>
                    </a:lnTo>
                    <a:lnTo>
                      <a:pt x="3621" y="4174"/>
                    </a:lnTo>
                    <a:lnTo>
                      <a:pt x="3648" y="4132"/>
                    </a:lnTo>
                    <a:lnTo>
                      <a:pt x="3654" y="4124"/>
                    </a:lnTo>
                    <a:lnTo>
                      <a:pt x="3683" y="4083"/>
                    </a:lnTo>
                    <a:lnTo>
                      <a:pt x="3688" y="4075"/>
                    </a:lnTo>
                    <a:lnTo>
                      <a:pt x="3719" y="4035"/>
                    </a:lnTo>
                    <a:lnTo>
                      <a:pt x="3725" y="4028"/>
                    </a:lnTo>
                    <a:lnTo>
                      <a:pt x="3757" y="3989"/>
                    </a:lnTo>
                    <a:lnTo>
                      <a:pt x="3763" y="3982"/>
                    </a:lnTo>
                    <a:lnTo>
                      <a:pt x="3797" y="3944"/>
                    </a:lnTo>
                    <a:lnTo>
                      <a:pt x="3803" y="3938"/>
                    </a:lnTo>
                    <a:lnTo>
                      <a:pt x="3838" y="3901"/>
                    </a:lnTo>
                    <a:lnTo>
                      <a:pt x="3844" y="3895"/>
                    </a:lnTo>
                    <a:lnTo>
                      <a:pt x="3880" y="3860"/>
                    </a:lnTo>
                    <a:lnTo>
                      <a:pt x="3887" y="3854"/>
                    </a:lnTo>
                    <a:lnTo>
                      <a:pt x="3925" y="3820"/>
                    </a:lnTo>
                    <a:lnTo>
                      <a:pt x="3932" y="3814"/>
                    </a:lnTo>
                    <a:lnTo>
                      <a:pt x="3971" y="3782"/>
                    </a:lnTo>
                    <a:lnTo>
                      <a:pt x="3978" y="3776"/>
                    </a:lnTo>
                    <a:lnTo>
                      <a:pt x="4018" y="3745"/>
                    </a:lnTo>
                    <a:lnTo>
                      <a:pt x="4025" y="3740"/>
                    </a:lnTo>
                    <a:lnTo>
                      <a:pt x="4066" y="3710"/>
                    </a:lnTo>
                    <a:lnTo>
                      <a:pt x="4074" y="3705"/>
                    </a:lnTo>
                    <a:lnTo>
                      <a:pt x="4116" y="3677"/>
                    </a:lnTo>
                    <a:lnTo>
                      <a:pt x="4124" y="3672"/>
                    </a:lnTo>
                    <a:lnTo>
                      <a:pt x="4167" y="3646"/>
                    </a:lnTo>
                    <a:lnTo>
                      <a:pt x="4176" y="3641"/>
                    </a:lnTo>
                    <a:lnTo>
                      <a:pt x="4221" y="3617"/>
                    </a:lnTo>
                    <a:lnTo>
                      <a:pt x="4229" y="3612"/>
                    </a:lnTo>
                    <a:lnTo>
                      <a:pt x="4274" y="3590"/>
                    </a:lnTo>
                    <a:lnTo>
                      <a:pt x="4283" y="3585"/>
                    </a:lnTo>
                    <a:lnTo>
                      <a:pt x="4329" y="3564"/>
                    </a:lnTo>
                    <a:lnTo>
                      <a:pt x="4337" y="3561"/>
                    </a:lnTo>
                    <a:lnTo>
                      <a:pt x="4384" y="3542"/>
                    </a:lnTo>
                    <a:lnTo>
                      <a:pt x="4392" y="3538"/>
                    </a:lnTo>
                    <a:lnTo>
                      <a:pt x="4440" y="3521"/>
                    </a:lnTo>
                    <a:lnTo>
                      <a:pt x="4449" y="3518"/>
                    </a:lnTo>
                    <a:lnTo>
                      <a:pt x="4496" y="3502"/>
                    </a:lnTo>
                    <a:lnTo>
                      <a:pt x="4505" y="3499"/>
                    </a:lnTo>
                    <a:lnTo>
                      <a:pt x="4554" y="3485"/>
                    </a:lnTo>
                    <a:lnTo>
                      <a:pt x="4563" y="3483"/>
                    </a:lnTo>
                    <a:lnTo>
                      <a:pt x="4611" y="3471"/>
                    </a:lnTo>
                    <a:lnTo>
                      <a:pt x="4621" y="3469"/>
                    </a:lnTo>
                    <a:lnTo>
                      <a:pt x="4670" y="3459"/>
                    </a:lnTo>
                    <a:lnTo>
                      <a:pt x="4679" y="3457"/>
                    </a:lnTo>
                    <a:lnTo>
                      <a:pt x="4729" y="3449"/>
                    </a:lnTo>
                    <a:lnTo>
                      <a:pt x="4738" y="3447"/>
                    </a:lnTo>
                    <a:lnTo>
                      <a:pt x="4788" y="3441"/>
                    </a:lnTo>
                    <a:lnTo>
                      <a:pt x="4797" y="3440"/>
                    </a:lnTo>
                    <a:lnTo>
                      <a:pt x="4847" y="3435"/>
                    </a:lnTo>
                    <a:lnTo>
                      <a:pt x="4857" y="3434"/>
                    </a:lnTo>
                    <a:lnTo>
                      <a:pt x="4907" y="3431"/>
                    </a:lnTo>
                    <a:lnTo>
                      <a:pt x="4917" y="3431"/>
                    </a:lnTo>
                    <a:lnTo>
                      <a:pt x="4967" y="3430"/>
                    </a:lnTo>
                    <a:lnTo>
                      <a:pt x="4977" y="3430"/>
                    </a:lnTo>
                    <a:lnTo>
                      <a:pt x="5027" y="3431"/>
                    </a:lnTo>
                    <a:lnTo>
                      <a:pt x="5037" y="3431"/>
                    </a:lnTo>
                    <a:lnTo>
                      <a:pt x="5087" y="3434"/>
                    </a:lnTo>
                    <a:lnTo>
                      <a:pt x="5096" y="3435"/>
                    </a:lnTo>
                    <a:lnTo>
                      <a:pt x="5147" y="3440"/>
                    </a:lnTo>
                    <a:lnTo>
                      <a:pt x="5156" y="3441"/>
                    </a:lnTo>
                    <a:lnTo>
                      <a:pt x="5206" y="3447"/>
                    </a:lnTo>
                    <a:lnTo>
                      <a:pt x="5215" y="3449"/>
                    </a:lnTo>
                    <a:lnTo>
                      <a:pt x="5265" y="3457"/>
                    </a:lnTo>
                    <a:lnTo>
                      <a:pt x="5274" y="3459"/>
                    </a:lnTo>
                    <a:lnTo>
                      <a:pt x="5323" y="3469"/>
                    </a:lnTo>
                    <a:lnTo>
                      <a:pt x="5332" y="3471"/>
                    </a:lnTo>
                    <a:lnTo>
                      <a:pt x="5381" y="3483"/>
                    </a:lnTo>
                    <a:lnTo>
                      <a:pt x="5390" y="3485"/>
                    </a:lnTo>
                    <a:lnTo>
                      <a:pt x="5438" y="3499"/>
                    </a:lnTo>
                    <a:lnTo>
                      <a:pt x="5447" y="3502"/>
                    </a:lnTo>
                    <a:lnTo>
                      <a:pt x="5495" y="3518"/>
                    </a:lnTo>
                    <a:lnTo>
                      <a:pt x="5504" y="3521"/>
                    </a:lnTo>
                    <a:lnTo>
                      <a:pt x="5551" y="3538"/>
                    </a:lnTo>
                    <a:lnTo>
                      <a:pt x="5560" y="3542"/>
                    </a:lnTo>
                    <a:lnTo>
                      <a:pt x="5606" y="3561"/>
                    </a:lnTo>
                    <a:lnTo>
                      <a:pt x="5615" y="3565"/>
                    </a:lnTo>
                    <a:lnTo>
                      <a:pt x="5661" y="3586"/>
                    </a:lnTo>
                    <a:lnTo>
                      <a:pt x="5669" y="3590"/>
                    </a:lnTo>
                    <a:lnTo>
                      <a:pt x="5714" y="3612"/>
                    </a:lnTo>
                    <a:lnTo>
                      <a:pt x="5722" y="3617"/>
                    </a:lnTo>
                    <a:lnTo>
                      <a:pt x="5767" y="3641"/>
                    </a:lnTo>
                    <a:lnTo>
                      <a:pt x="5776" y="3646"/>
                    </a:lnTo>
                    <a:lnTo>
                      <a:pt x="5819" y="3672"/>
                    </a:lnTo>
                    <a:lnTo>
                      <a:pt x="5827" y="3677"/>
                    </a:lnTo>
                    <a:lnTo>
                      <a:pt x="5869" y="3705"/>
                    </a:lnTo>
                    <a:lnTo>
                      <a:pt x="5877" y="3710"/>
                    </a:lnTo>
                    <a:lnTo>
                      <a:pt x="5918" y="3740"/>
                    </a:lnTo>
                    <a:lnTo>
                      <a:pt x="5925" y="3745"/>
                    </a:lnTo>
                    <a:lnTo>
                      <a:pt x="5965" y="3776"/>
                    </a:lnTo>
                    <a:lnTo>
                      <a:pt x="5972" y="3782"/>
                    </a:lnTo>
                    <a:lnTo>
                      <a:pt x="6011" y="3814"/>
                    </a:lnTo>
                    <a:lnTo>
                      <a:pt x="6018" y="3820"/>
                    </a:lnTo>
                    <a:lnTo>
                      <a:pt x="6056" y="3854"/>
                    </a:lnTo>
                    <a:lnTo>
                      <a:pt x="6063" y="3860"/>
                    </a:lnTo>
                    <a:lnTo>
                      <a:pt x="6099" y="3895"/>
                    </a:lnTo>
                    <a:lnTo>
                      <a:pt x="6105" y="3901"/>
                    </a:lnTo>
                    <a:lnTo>
                      <a:pt x="6140" y="3937"/>
                    </a:lnTo>
                    <a:lnTo>
                      <a:pt x="6146" y="3944"/>
                    </a:lnTo>
                    <a:lnTo>
                      <a:pt x="6180" y="3982"/>
                    </a:lnTo>
                    <a:lnTo>
                      <a:pt x="6186" y="3989"/>
                    </a:lnTo>
                    <a:lnTo>
                      <a:pt x="6218" y="4028"/>
                    </a:lnTo>
                    <a:lnTo>
                      <a:pt x="6224" y="4035"/>
                    </a:lnTo>
                    <a:lnTo>
                      <a:pt x="6255" y="4075"/>
                    </a:lnTo>
                    <a:lnTo>
                      <a:pt x="6260" y="4082"/>
                    </a:lnTo>
                    <a:lnTo>
                      <a:pt x="6290" y="4123"/>
                    </a:lnTo>
                    <a:lnTo>
                      <a:pt x="6295" y="4131"/>
                    </a:lnTo>
                    <a:lnTo>
                      <a:pt x="6323" y="4173"/>
                    </a:lnTo>
                    <a:lnTo>
                      <a:pt x="6328" y="4181"/>
                    </a:lnTo>
                    <a:lnTo>
                      <a:pt x="6354" y="4224"/>
                    </a:lnTo>
                    <a:lnTo>
                      <a:pt x="6359" y="4233"/>
                    </a:lnTo>
                    <a:lnTo>
                      <a:pt x="6383" y="4278"/>
                    </a:lnTo>
                    <a:lnTo>
                      <a:pt x="6388" y="4286"/>
                    </a:lnTo>
                    <a:lnTo>
                      <a:pt x="6410" y="4331"/>
                    </a:lnTo>
                    <a:lnTo>
                      <a:pt x="6414" y="4339"/>
                    </a:lnTo>
                    <a:lnTo>
                      <a:pt x="6435" y="4385"/>
                    </a:lnTo>
                    <a:lnTo>
                      <a:pt x="6439" y="4394"/>
                    </a:lnTo>
                    <a:lnTo>
                      <a:pt x="6458" y="4440"/>
                    </a:lnTo>
                    <a:lnTo>
                      <a:pt x="6462" y="4449"/>
                    </a:lnTo>
                    <a:lnTo>
                      <a:pt x="6479" y="4496"/>
                    </a:lnTo>
                    <a:lnTo>
                      <a:pt x="6482" y="4505"/>
                    </a:lnTo>
                    <a:lnTo>
                      <a:pt x="6498" y="4553"/>
                    </a:lnTo>
                    <a:lnTo>
                      <a:pt x="6501" y="4562"/>
                    </a:lnTo>
                    <a:lnTo>
                      <a:pt x="6515" y="4610"/>
                    </a:lnTo>
                    <a:lnTo>
                      <a:pt x="6517" y="4619"/>
                    </a:lnTo>
                    <a:lnTo>
                      <a:pt x="6529" y="4668"/>
                    </a:lnTo>
                    <a:lnTo>
                      <a:pt x="6531" y="4677"/>
                    </a:lnTo>
                    <a:lnTo>
                      <a:pt x="6541" y="4726"/>
                    </a:lnTo>
                    <a:lnTo>
                      <a:pt x="6543" y="4735"/>
                    </a:lnTo>
                    <a:lnTo>
                      <a:pt x="6551" y="4785"/>
                    </a:lnTo>
                    <a:lnTo>
                      <a:pt x="6553" y="4794"/>
                    </a:lnTo>
                    <a:lnTo>
                      <a:pt x="6559" y="4844"/>
                    </a:lnTo>
                    <a:lnTo>
                      <a:pt x="6560" y="4853"/>
                    </a:lnTo>
                    <a:lnTo>
                      <a:pt x="6565" y="4904"/>
                    </a:lnTo>
                    <a:lnTo>
                      <a:pt x="6566" y="4913"/>
                    </a:lnTo>
                    <a:lnTo>
                      <a:pt x="6569" y="4963"/>
                    </a:lnTo>
                    <a:lnTo>
                      <a:pt x="6569" y="4973"/>
                    </a:lnTo>
                    <a:close/>
                    <a:moveTo>
                      <a:pt x="6069" y="5069"/>
                    </a:moveTo>
                    <a:lnTo>
                      <a:pt x="6070" y="5028"/>
                    </a:lnTo>
                    <a:lnTo>
                      <a:pt x="6069" y="4987"/>
                    </a:lnTo>
                    <a:lnTo>
                      <a:pt x="6067" y="4945"/>
                    </a:lnTo>
                    <a:lnTo>
                      <a:pt x="6063" y="4904"/>
                    </a:lnTo>
                    <a:lnTo>
                      <a:pt x="6058" y="4864"/>
                    </a:lnTo>
                    <a:lnTo>
                      <a:pt x="6051" y="4823"/>
                    </a:lnTo>
                    <a:lnTo>
                      <a:pt x="6042" y="4783"/>
                    </a:lnTo>
                    <a:lnTo>
                      <a:pt x="6033" y="4744"/>
                    </a:lnTo>
                    <a:lnTo>
                      <a:pt x="6021" y="4704"/>
                    </a:lnTo>
                    <a:lnTo>
                      <a:pt x="6009" y="4665"/>
                    </a:lnTo>
                    <a:lnTo>
                      <a:pt x="5994" y="4627"/>
                    </a:lnTo>
                    <a:lnTo>
                      <a:pt x="5979" y="4589"/>
                    </a:lnTo>
                    <a:lnTo>
                      <a:pt x="5962" y="4552"/>
                    </a:lnTo>
                    <a:lnTo>
                      <a:pt x="5943" y="4515"/>
                    </a:lnTo>
                    <a:lnTo>
                      <a:pt x="5924" y="4479"/>
                    </a:lnTo>
                    <a:lnTo>
                      <a:pt x="5902" y="4444"/>
                    </a:lnTo>
                    <a:lnTo>
                      <a:pt x="5880" y="4410"/>
                    </a:lnTo>
                    <a:lnTo>
                      <a:pt x="5856" y="4376"/>
                    </a:lnTo>
                    <a:lnTo>
                      <a:pt x="5831" y="4343"/>
                    </a:lnTo>
                    <a:lnTo>
                      <a:pt x="5804" y="4312"/>
                    </a:lnTo>
                    <a:lnTo>
                      <a:pt x="5777" y="4281"/>
                    </a:lnTo>
                    <a:lnTo>
                      <a:pt x="5748" y="4252"/>
                    </a:lnTo>
                    <a:lnTo>
                      <a:pt x="5719" y="4223"/>
                    </a:lnTo>
                    <a:lnTo>
                      <a:pt x="5688" y="4196"/>
                    </a:lnTo>
                    <a:lnTo>
                      <a:pt x="5657" y="4169"/>
                    </a:lnTo>
                    <a:lnTo>
                      <a:pt x="5624" y="4144"/>
                    </a:lnTo>
                    <a:lnTo>
                      <a:pt x="5590" y="4120"/>
                    </a:lnTo>
                    <a:lnTo>
                      <a:pt x="5556" y="4098"/>
                    </a:lnTo>
                    <a:lnTo>
                      <a:pt x="5521" y="4076"/>
                    </a:lnTo>
                    <a:lnTo>
                      <a:pt x="5485" y="4057"/>
                    </a:lnTo>
                    <a:lnTo>
                      <a:pt x="5448" y="4038"/>
                    </a:lnTo>
                    <a:lnTo>
                      <a:pt x="5411" y="4021"/>
                    </a:lnTo>
                    <a:lnTo>
                      <a:pt x="5373" y="4006"/>
                    </a:lnTo>
                    <a:lnTo>
                      <a:pt x="5335" y="3991"/>
                    </a:lnTo>
                    <a:lnTo>
                      <a:pt x="5296" y="3979"/>
                    </a:lnTo>
                    <a:lnTo>
                      <a:pt x="5256" y="3967"/>
                    </a:lnTo>
                    <a:lnTo>
                      <a:pt x="5217" y="3958"/>
                    </a:lnTo>
                    <a:lnTo>
                      <a:pt x="5177" y="3949"/>
                    </a:lnTo>
                    <a:lnTo>
                      <a:pt x="5136" y="3942"/>
                    </a:lnTo>
                    <a:lnTo>
                      <a:pt x="5096" y="3937"/>
                    </a:lnTo>
                    <a:lnTo>
                      <a:pt x="5055" y="3933"/>
                    </a:lnTo>
                    <a:lnTo>
                      <a:pt x="5013" y="3931"/>
                    </a:lnTo>
                    <a:lnTo>
                      <a:pt x="4972" y="3930"/>
                    </a:lnTo>
                    <a:lnTo>
                      <a:pt x="4931" y="3931"/>
                    </a:lnTo>
                    <a:lnTo>
                      <a:pt x="4889" y="3933"/>
                    </a:lnTo>
                    <a:lnTo>
                      <a:pt x="4848" y="3937"/>
                    </a:lnTo>
                    <a:lnTo>
                      <a:pt x="4808" y="3942"/>
                    </a:lnTo>
                    <a:lnTo>
                      <a:pt x="4767" y="3949"/>
                    </a:lnTo>
                    <a:lnTo>
                      <a:pt x="4727" y="3958"/>
                    </a:lnTo>
                    <a:lnTo>
                      <a:pt x="4687" y="3967"/>
                    </a:lnTo>
                    <a:lnTo>
                      <a:pt x="4647" y="3979"/>
                    </a:lnTo>
                    <a:lnTo>
                      <a:pt x="4608" y="3991"/>
                    </a:lnTo>
                    <a:lnTo>
                      <a:pt x="4570" y="4006"/>
                    </a:lnTo>
                    <a:lnTo>
                      <a:pt x="4532" y="4021"/>
                    </a:lnTo>
                    <a:lnTo>
                      <a:pt x="4495" y="4038"/>
                    </a:lnTo>
                    <a:lnTo>
                      <a:pt x="4458" y="4057"/>
                    </a:lnTo>
                    <a:lnTo>
                      <a:pt x="4422" y="4077"/>
                    </a:lnTo>
                    <a:lnTo>
                      <a:pt x="4387" y="4098"/>
                    </a:lnTo>
                    <a:lnTo>
                      <a:pt x="4353" y="4120"/>
                    </a:lnTo>
                    <a:lnTo>
                      <a:pt x="4319" y="4144"/>
                    </a:lnTo>
                    <a:lnTo>
                      <a:pt x="4286" y="4169"/>
                    </a:lnTo>
                    <a:lnTo>
                      <a:pt x="4255" y="4196"/>
                    </a:lnTo>
                    <a:lnTo>
                      <a:pt x="4224" y="4223"/>
                    </a:lnTo>
                    <a:lnTo>
                      <a:pt x="4195" y="4251"/>
                    </a:lnTo>
                    <a:lnTo>
                      <a:pt x="4166" y="4281"/>
                    </a:lnTo>
                    <a:lnTo>
                      <a:pt x="4139" y="4311"/>
                    </a:lnTo>
                    <a:lnTo>
                      <a:pt x="4113" y="4343"/>
                    </a:lnTo>
                    <a:lnTo>
                      <a:pt x="4088" y="4376"/>
                    </a:lnTo>
                    <a:lnTo>
                      <a:pt x="4064" y="4409"/>
                    </a:lnTo>
                    <a:lnTo>
                      <a:pt x="4042" y="4443"/>
                    </a:lnTo>
                    <a:lnTo>
                      <a:pt x="4020" y="4479"/>
                    </a:lnTo>
                    <a:lnTo>
                      <a:pt x="4000" y="4516"/>
                    </a:lnTo>
                    <a:lnTo>
                      <a:pt x="3982" y="4552"/>
                    </a:lnTo>
                    <a:lnTo>
                      <a:pt x="3964" y="4590"/>
                    </a:lnTo>
                    <a:lnTo>
                      <a:pt x="3949" y="4627"/>
                    </a:lnTo>
                    <a:lnTo>
                      <a:pt x="3935" y="4666"/>
                    </a:lnTo>
                    <a:lnTo>
                      <a:pt x="3922" y="4705"/>
                    </a:lnTo>
                    <a:lnTo>
                      <a:pt x="3910" y="4744"/>
                    </a:lnTo>
                    <a:lnTo>
                      <a:pt x="3901" y="4783"/>
                    </a:lnTo>
                    <a:lnTo>
                      <a:pt x="3892" y="4823"/>
                    </a:lnTo>
                    <a:lnTo>
                      <a:pt x="3885" y="4864"/>
                    </a:lnTo>
                    <a:lnTo>
                      <a:pt x="3880" y="4905"/>
                    </a:lnTo>
                    <a:lnTo>
                      <a:pt x="3876" y="4945"/>
                    </a:lnTo>
                    <a:lnTo>
                      <a:pt x="3874" y="4987"/>
                    </a:lnTo>
                    <a:lnTo>
                      <a:pt x="3873" y="5028"/>
                    </a:lnTo>
                    <a:lnTo>
                      <a:pt x="3874" y="5069"/>
                    </a:lnTo>
                    <a:lnTo>
                      <a:pt x="3876" y="5111"/>
                    </a:lnTo>
                    <a:lnTo>
                      <a:pt x="3880" y="5152"/>
                    </a:lnTo>
                    <a:lnTo>
                      <a:pt x="3885" y="5192"/>
                    </a:lnTo>
                    <a:lnTo>
                      <a:pt x="3892" y="5233"/>
                    </a:lnTo>
                    <a:lnTo>
                      <a:pt x="3901" y="5273"/>
                    </a:lnTo>
                    <a:lnTo>
                      <a:pt x="3910" y="5313"/>
                    </a:lnTo>
                    <a:lnTo>
                      <a:pt x="3922" y="5352"/>
                    </a:lnTo>
                    <a:lnTo>
                      <a:pt x="3935" y="5391"/>
                    </a:lnTo>
                    <a:lnTo>
                      <a:pt x="3949" y="5430"/>
                    </a:lnTo>
                    <a:lnTo>
                      <a:pt x="3965" y="5467"/>
                    </a:lnTo>
                    <a:lnTo>
                      <a:pt x="3982" y="5505"/>
                    </a:lnTo>
                    <a:lnTo>
                      <a:pt x="4000" y="5541"/>
                    </a:lnTo>
                    <a:lnTo>
                      <a:pt x="4020" y="5578"/>
                    </a:lnTo>
                    <a:lnTo>
                      <a:pt x="4042" y="5614"/>
                    </a:lnTo>
                    <a:lnTo>
                      <a:pt x="4064" y="5648"/>
                    </a:lnTo>
                    <a:lnTo>
                      <a:pt x="4088" y="5681"/>
                    </a:lnTo>
                    <a:lnTo>
                      <a:pt x="4113" y="5714"/>
                    </a:lnTo>
                    <a:lnTo>
                      <a:pt x="4139" y="5745"/>
                    </a:lnTo>
                    <a:lnTo>
                      <a:pt x="4166" y="5776"/>
                    </a:lnTo>
                    <a:lnTo>
                      <a:pt x="4195" y="5805"/>
                    </a:lnTo>
                    <a:lnTo>
                      <a:pt x="4224" y="5834"/>
                    </a:lnTo>
                    <a:lnTo>
                      <a:pt x="4255" y="5861"/>
                    </a:lnTo>
                    <a:lnTo>
                      <a:pt x="4286" y="5887"/>
                    </a:lnTo>
                    <a:lnTo>
                      <a:pt x="4319" y="5912"/>
                    </a:lnTo>
                    <a:lnTo>
                      <a:pt x="4352" y="5936"/>
                    </a:lnTo>
                    <a:lnTo>
                      <a:pt x="4386" y="5958"/>
                    </a:lnTo>
                    <a:lnTo>
                      <a:pt x="4422" y="5980"/>
                    </a:lnTo>
                    <a:lnTo>
                      <a:pt x="4459" y="6000"/>
                    </a:lnTo>
                    <a:lnTo>
                      <a:pt x="4495" y="6018"/>
                    </a:lnTo>
                    <a:lnTo>
                      <a:pt x="4533" y="6035"/>
                    </a:lnTo>
                    <a:lnTo>
                      <a:pt x="4570" y="6051"/>
                    </a:lnTo>
                    <a:lnTo>
                      <a:pt x="4609" y="6065"/>
                    </a:lnTo>
                    <a:lnTo>
                      <a:pt x="4648" y="6078"/>
                    </a:lnTo>
                    <a:lnTo>
                      <a:pt x="4687" y="6090"/>
                    </a:lnTo>
                    <a:lnTo>
                      <a:pt x="4727" y="6099"/>
                    </a:lnTo>
                    <a:lnTo>
                      <a:pt x="4767" y="6108"/>
                    </a:lnTo>
                    <a:lnTo>
                      <a:pt x="4808" y="6115"/>
                    </a:lnTo>
                    <a:lnTo>
                      <a:pt x="4848" y="6120"/>
                    </a:lnTo>
                    <a:lnTo>
                      <a:pt x="4889" y="6124"/>
                    </a:lnTo>
                    <a:lnTo>
                      <a:pt x="4931" y="6126"/>
                    </a:lnTo>
                    <a:lnTo>
                      <a:pt x="4972" y="6127"/>
                    </a:lnTo>
                    <a:lnTo>
                      <a:pt x="5013" y="6126"/>
                    </a:lnTo>
                    <a:lnTo>
                      <a:pt x="5055" y="6124"/>
                    </a:lnTo>
                    <a:lnTo>
                      <a:pt x="5095" y="6120"/>
                    </a:lnTo>
                    <a:lnTo>
                      <a:pt x="5136" y="6115"/>
                    </a:lnTo>
                    <a:lnTo>
                      <a:pt x="5177" y="6108"/>
                    </a:lnTo>
                    <a:lnTo>
                      <a:pt x="5217" y="6099"/>
                    </a:lnTo>
                    <a:lnTo>
                      <a:pt x="5256" y="6090"/>
                    </a:lnTo>
                    <a:lnTo>
                      <a:pt x="5295" y="6078"/>
                    </a:lnTo>
                    <a:lnTo>
                      <a:pt x="5334" y="6065"/>
                    </a:lnTo>
                    <a:lnTo>
                      <a:pt x="5373" y="6051"/>
                    </a:lnTo>
                    <a:lnTo>
                      <a:pt x="5410" y="6036"/>
                    </a:lnTo>
                    <a:lnTo>
                      <a:pt x="5448" y="6018"/>
                    </a:lnTo>
                    <a:lnTo>
                      <a:pt x="5484" y="6000"/>
                    </a:lnTo>
                    <a:lnTo>
                      <a:pt x="5521" y="5980"/>
                    </a:lnTo>
                    <a:lnTo>
                      <a:pt x="5557" y="5958"/>
                    </a:lnTo>
                    <a:lnTo>
                      <a:pt x="5591" y="5936"/>
                    </a:lnTo>
                    <a:lnTo>
                      <a:pt x="5624" y="5912"/>
                    </a:lnTo>
                    <a:lnTo>
                      <a:pt x="5657" y="5887"/>
                    </a:lnTo>
                    <a:lnTo>
                      <a:pt x="5689" y="5861"/>
                    </a:lnTo>
                    <a:lnTo>
                      <a:pt x="5719" y="5834"/>
                    </a:lnTo>
                    <a:lnTo>
                      <a:pt x="5749" y="5805"/>
                    </a:lnTo>
                    <a:lnTo>
                      <a:pt x="5777" y="5776"/>
                    </a:lnTo>
                    <a:lnTo>
                      <a:pt x="5804" y="5745"/>
                    </a:lnTo>
                    <a:lnTo>
                      <a:pt x="5831" y="5714"/>
                    </a:lnTo>
                    <a:lnTo>
                      <a:pt x="5856" y="5681"/>
                    </a:lnTo>
                    <a:lnTo>
                      <a:pt x="5880" y="5647"/>
                    </a:lnTo>
                    <a:lnTo>
                      <a:pt x="5902" y="5613"/>
                    </a:lnTo>
                    <a:lnTo>
                      <a:pt x="5923" y="5578"/>
                    </a:lnTo>
                    <a:lnTo>
                      <a:pt x="5943" y="5542"/>
                    </a:lnTo>
                    <a:lnTo>
                      <a:pt x="5962" y="5505"/>
                    </a:lnTo>
                    <a:lnTo>
                      <a:pt x="5979" y="5468"/>
                    </a:lnTo>
                    <a:lnTo>
                      <a:pt x="5994" y="5430"/>
                    </a:lnTo>
                    <a:lnTo>
                      <a:pt x="6009" y="5392"/>
                    </a:lnTo>
                    <a:lnTo>
                      <a:pt x="6021" y="5353"/>
                    </a:lnTo>
                    <a:lnTo>
                      <a:pt x="6033" y="5313"/>
                    </a:lnTo>
                    <a:lnTo>
                      <a:pt x="6042" y="5273"/>
                    </a:lnTo>
                    <a:lnTo>
                      <a:pt x="6051" y="5233"/>
                    </a:lnTo>
                    <a:lnTo>
                      <a:pt x="6058" y="5192"/>
                    </a:lnTo>
                    <a:lnTo>
                      <a:pt x="6063" y="5152"/>
                    </a:lnTo>
                    <a:lnTo>
                      <a:pt x="6067" y="5111"/>
                    </a:lnTo>
                    <a:lnTo>
                      <a:pt x="6069" y="5069"/>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cxnSp>
        <p:nvCxnSpPr>
          <p:cNvPr id="6" name="Straight Connector 5">
            <a:extLst>
              <a:ext uri="{FF2B5EF4-FFF2-40B4-BE49-F238E27FC236}">
                <a16:creationId xmlns:a16="http://schemas.microsoft.com/office/drawing/2014/main" id="{F76153B0-7C1B-4CF7-B415-987637478769}"/>
              </a:ext>
            </a:extLst>
          </p:cNvPr>
          <p:cNvCxnSpPr/>
          <p:nvPr/>
        </p:nvCxnSpPr>
        <p:spPr>
          <a:xfrm>
            <a:off x="5854387" y="2713198"/>
            <a:ext cx="5575613"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7" name="Isosceles Triangle 6">
            <a:extLst>
              <a:ext uri="{FF2B5EF4-FFF2-40B4-BE49-F238E27FC236}">
                <a16:creationId xmlns:a16="http://schemas.microsoft.com/office/drawing/2014/main" id="{825A5CFE-1782-454C-9A12-32937C4E4D1B}"/>
              </a:ext>
            </a:extLst>
          </p:cNvPr>
          <p:cNvSpPr/>
          <p:nvPr/>
        </p:nvSpPr>
        <p:spPr>
          <a:xfrm rot="10800000">
            <a:off x="8306913" y="2718122"/>
            <a:ext cx="670560" cy="162238"/>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cxnSp>
        <p:nvCxnSpPr>
          <p:cNvPr id="48" name="Straight Connector 47">
            <a:extLst>
              <a:ext uri="{FF2B5EF4-FFF2-40B4-BE49-F238E27FC236}">
                <a16:creationId xmlns:a16="http://schemas.microsoft.com/office/drawing/2014/main" id="{3254F819-CD1C-42CD-8951-7C0A653583DD}"/>
              </a:ext>
            </a:extLst>
          </p:cNvPr>
          <p:cNvCxnSpPr>
            <a:cxnSpLocks/>
          </p:cNvCxnSpPr>
          <p:nvPr/>
        </p:nvCxnSpPr>
        <p:spPr>
          <a:xfrm>
            <a:off x="5854387" y="4545144"/>
            <a:ext cx="5575613"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9" name="Isosceles Triangle 48">
            <a:extLst>
              <a:ext uri="{FF2B5EF4-FFF2-40B4-BE49-F238E27FC236}">
                <a16:creationId xmlns:a16="http://schemas.microsoft.com/office/drawing/2014/main" id="{4F5F6302-632F-492D-A053-FCC6F039ECA9}"/>
              </a:ext>
            </a:extLst>
          </p:cNvPr>
          <p:cNvSpPr/>
          <p:nvPr/>
        </p:nvSpPr>
        <p:spPr>
          <a:xfrm rot="10800000">
            <a:off x="8306913" y="4550068"/>
            <a:ext cx="670560" cy="162238"/>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50" name="TextBox 49">
            <a:extLst>
              <a:ext uri="{FF2B5EF4-FFF2-40B4-BE49-F238E27FC236}">
                <a16:creationId xmlns:a16="http://schemas.microsoft.com/office/drawing/2014/main" id="{6E0340C5-43D2-4CD6-BFE6-DCFECCD017D3}"/>
              </a:ext>
            </a:extLst>
          </p:cNvPr>
          <p:cNvSpPr txBox="1"/>
          <p:nvPr/>
        </p:nvSpPr>
        <p:spPr>
          <a:xfrm>
            <a:off x="6096000" y="2992968"/>
            <a:ext cx="5334000" cy="1320462"/>
          </a:xfrm>
          <a:prstGeom prst="rect">
            <a:avLst/>
          </a:prstGeom>
          <a:noFill/>
        </p:spPr>
        <p:txBody>
          <a:bodyPr wrap="square" lIns="0" tIns="0" rIns="0" bIns="0" rtlCol="0" anchor="ctr">
            <a:normAutofit/>
          </a:bodyPr>
          <a:lstStyle/>
          <a:p>
            <a:r>
              <a:rPr lang="en-PH" dirty="0"/>
              <a:t>Poka-yoke: design jigs, checks, and alerts that make the wrong action hard and the right action easy. Prevention beats detection.</a:t>
            </a:r>
          </a:p>
        </p:txBody>
      </p:sp>
      <p:sp>
        <p:nvSpPr>
          <p:cNvPr id="51" name="TextBox 50">
            <a:extLst>
              <a:ext uri="{FF2B5EF4-FFF2-40B4-BE49-F238E27FC236}">
                <a16:creationId xmlns:a16="http://schemas.microsoft.com/office/drawing/2014/main" id="{3A5AB41B-E4FD-4944-912D-85BF6121C638}"/>
              </a:ext>
            </a:extLst>
          </p:cNvPr>
          <p:cNvSpPr txBox="1"/>
          <p:nvPr/>
        </p:nvSpPr>
        <p:spPr>
          <a:xfrm>
            <a:off x="6096000" y="4802594"/>
            <a:ext cx="5334000" cy="1320462"/>
          </a:xfrm>
          <a:prstGeom prst="rect">
            <a:avLst/>
          </a:prstGeom>
          <a:noFill/>
        </p:spPr>
        <p:txBody>
          <a:bodyPr wrap="square" lIns="0" tIns="0" rIns="0" bIns="0" rtlCol="0" anchor="ctr">
            <a:normAutofit/>
          </a:bodyPr>
          <a:lstStyle/>
          <a:p>
            <a:r>
              <a:rPr lang="en-PH" dirty="0"/>
              <a:t>Standard checks: build quality criteria into standard work so every operator verifies as they go, not just at final inspection.</a:t>
            </a:r>
          </a:p>
        </p:txBody>
      </p:sp>
      <p:sp>
        <p:nvSpPr>
          <p:cNvPr id="52" name="TextBox 51">
            <a:extLst>
              <a:ext uri="{FF2B5EF4-FFF2-40B4-BE49-F238E27FC236}">
                <a16:creationId xmlns:a16="http://schemas.microsoft.com/office/drawing/2014/main" id="{3BF50476-A729-4507-A85B-C98A1CF5BE9D}"/>
              </a:ext>
            </a:extLst>
          </p:cNvPr>
          <p:cNvSpPr txBox="1"/>
          <p:nvPr/>
        </p:nvSpPr>
        <p:spPr>
          <a:xfrm>
            <a:off x="294969" y="2346960"/>
            <a:ext cx="3278810" cy="2506655"/>
          </a:xfrm>
          <a:prstGeom prst="rect">
            <a:avLst/>
          </a:prstGeom>
          <a:solidFill>
            <a:schemeClr val="bg1">
              <a:alpha val="64000"/>
            </a:schemeClr>
          </a:solidFill>
        </p:spPr>
        <p:txBody>
          <a:bodyPr wrap="square" lIns="360000" tIns="360000" rIns="360000" bIns="360000" rtlCol="0">
            <a:normAutofit lnSpcReduction="10000"/>
          </a:bodyPr>
          <a:lstStyle/>
          <a:p>
            <a:r>
              <a:rPr lang="en-PH" sz="2000" dirty="0"/>
              <a:t>Stop and fix: empower anyone to halt the line when quality is at risk, surface the root cause, and prevent recurrence.</a:t>
            </a:r>
          </a:p>
        </p:txBody>
      </p:sp>
      <p:sp>
        <p:nvSpPr>
          <p:cNvPr id="5" name="Slide Number Placeholder 4">
            <a:extLst>
              <a:ext uri="{FF2B5EF4-FFF2-40B4-BE49-F238E27FC236}">
                <a16:creationId xmlns:a16="http://schemas.microsoft.com/office/drawing/2014/main" id="{EC75B36C-16BC-5967-EC8E-41A7C850ABB8}"/>
              </a:ext>
            </a:extLst>
          </p:cNvPr>
          <p:cNvSpPr>
            <a:spLocks noGrp="1"/>
          </p:cNvSpPr>
          <p:nvPr>
            <p:ph type="sldNum" sz="quarter" idx="12"/>
          </p:nvPr>
        </p:nvSpPr>
        <p:spPr/>
        <p:txBody>
          <a:bodyPr/>
          <a:lstStyle/>
          <a:p>
            <a:fld id="{0643C082-6B26-4A67-AAC0-3138D6D4DA1D}" type="slidenum">
              <a:rPr lang="en-PH" smtClean="0"/>
              <a:t>30</a:t>
            </a:fld>
            <a:endParaRPr lang="en-PH" dirty="0"/>
          </a:p>
        </p:txBody>
      </p:sp>
      <p:sp>
        <p:nvSpPr>
          <p:cNvPr id="8" name="Footer Placeholder 7">
            <a:extLst>
              <a:ext uri="{FF2B5EF4-FFF2-40B4-BE49-F238E27FC236}">
                <a16:creationId xmlns:a16="http://schemas.microsoft.com/office/drawing/2014/main" id="{873B8C27-BE24-C32F-7C3B-C32C59DB2146}"/>
              </a:ext>
            </a:extLst>
          </p:cNvPr>
          <p:cNvSpPr>
            <a:spLocks noGrp="1"/>
          </p:cNvSpPr>
          <p:nvPr>
            <p:ph type="ftr" sz="quarter" idx="11"/>
          </p:nvPr>
        </p:nvSpPr>
        <p:spPr/>
        <p:txBody>
          <a:bodyPr/>
          <a:lstStyle/>
          <a:p>
            <a:endParaRPr lang="en-PH" dirty="0"/>
          </a:p>
        </p:txBody>
      </p:sp>
    </p:spTree>
    <p:extLst>
      <p:ext uri="{BB962C8B-B14F-4D97-AF65-F5344CB8AC3E}">
        <p14:creationId xmlns:p14="http://schemas.microsoft.com/office/powerpoint/2010/main" val="7269161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FE1463D2-65E0-4A5C-8418-FCB0B13402D2}"/>
              </a:ext>
            </a:extLst>
          </p:cNvPr>
          <p:cNvSpPr/>
          <p:nvPr/>
        </p:nvSpPr>
        <p:spPr>
          <a:xfrm>
            <a:off x="0" y="0"/>
            <a:ext cx="340354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2" name="Title 1">
            <a:extLst>
              <a:ext uri="{FF2B5EF4-FFF2-40B4-BE49-F238E27FC236}">
                <a16:creationId xmlns:a16="http://schemas.microsoft.com/office/drawing/2014/main" id="{5C68C603-6DD9-4F6D-98A7-F6B4EAB2726F}"/>
              </a:ext>
            </a:extLst>
          </p:cNvPr>
          <p:cNvSpPr>
            <a:spLocks noGrp="1"/>
          </p:cNvSpPr>
          <p:nvPr>
            <p:ph type="title"/>
          </p:nvPr>
        </p:nvSpPr>
        <p:spPr>
          <a:xfrm>
            <a:off x="294968" y="955435"/>
            <a:ext cx="2636661" cy="2074544"/>
          </a:xfrm>
        </p:spPr>
        <p:txBody>
          <a:bodyPr/>
          <a:lstStyle/>
          <a:p>
            <a:r>
              <a:rPr lang="en-PH" sz="3600" dirty="0">
                <a:solidFill>
                  <a:schemeClr val="bg1"/>
                </a:solidFill>
              </a:rPr>
              <a:t>Initiative 4 - Digital &amp; Automation</a:t>
            </a:r>
          </a:p>
        </p:txBody>
      </p:sp>
      <p:pic>
        <p:nvPicPr>
          <p:cNvPr id="3" name="Picture 2" descr="Hanging out with friends">
            <a:extLst>
              <a:ext uri="{FF2B5EF4-FFF2-40B4-BE49-F238E27FC236}">
                <a16:creationId xmlns:a16="http://schemas.microsoft.com/office/drawing/2014/main" id="{3106CE5F-35AE-42DF-8973-99B70E3EDEE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35810" r="35810"/>
          <a:stretch>
            <a:fillRect/>
          </a:stretch>
        </p:blipFill>
        <p:spPr bwMode="auto">
          <a:xfrm>
            <a:off x="3413934" y="0"/>
            <a:ext cx="2918071" cy="6858000"/>
          </a:xfrm>
          <a:custGeom>
            <a:avLst/>
            <a:gdLst>
              <a:gd name="connsiteX0" fmla="*/ 0 w 2918071"/>
              <a:gd name="connsiteY0" fmla="*/ 0 h 6858000"/>
              <a:gd name="connsiteX1" fmla="*/ 2918071 w 2918071"/>
              <a:gd name="connsiteY1" fmla="*/ 0 h 6858000"/>
              <a:gd name="connsiteX2" fmla="*/ 2918071 w 2918071"/>
              <a:gd name="connsiteY2" fmla="*/ 6858000 h 6858000"/>
              <a:gd name="connsiteX3" fmla="*/ 0 w 291807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2918071" h="6858000">
                <a:moveTo>
                  <a:pt x="0" y="0"/>
                </a:moveTo>
                <a:lnTo>
                  <a:pt x="2918071" y="0"/>
                </a:lnTo>
                <a:lnTo>
                  <a:pt x="2918071" y="6858000"/>
                </a:lnTo>
                <a:lnTo>
                  <a:pt x="0" y="6858000"/>
                </a:lnTo>
                <a:close/>
              </a:path>
            </a:pathLst>
          </a:custGeom>
          <a:noFill/>
          <a:extLst>
            <a:ext uri="{909E8E84-426E-40DD-AFC4-6F175D3DCCD1}">
              <a14:hiddenFill xmlns:a14="http://schemas.microsoft.com/office/drawing/2010/main">
                <a:solidFill>
                  <a:srgbClr val="FFFFFF"/>
                </a:solidFill>
              </a14:hiddenFill>
            </a:ext>
          </a:extLst>
        </p:spPr>
      </p:pic>
      <p:pic>
        <p:nvPicPr>
          <p:cNvPr id="4" name="Picture 3" descr="Bridging the digital divide: How a coalition is tackling smartphone affordability">
            <a:extLst>
              <a:ext uri="{FF2B5EF4-FFF2-40B4-BE49-F238E27FC236}">
                <a16:creationId xmlns:a16="http://schemas.microsoft.com/office/drawing/2014/main" id="{C25D3021-E035-4718-8037-8E9A01D9636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52623" r="16295"/>
          <a:stretch>
            <a:fillRect/>
          </a:stretch>
        </p:blipFill>
        <p:spPr bwMode="auto">
          <a:xfrm>
            <a:off x="6342300" y="0"/>
            <a:ext cx="2918071" cy="6858000"/>
          </a:xfrm>
          <a:custGeom>
            <a:avLst/>
            <a:gdLst>
              <a:gd name="connsiteX0" fmla="*/ 0 w 2918071"/>
              <a:gd name="connsiteY0" fmla="*/ 0 h 6858000"/>
              <a:gd name="connsiteX1" fmla="*/ 2918071 w 2918071"/>
              <a:gd name="connsiteY1" fmla="*/ 0 h 6858000"/>
              <a:gd name="connsiteX2" fmla="*/ 2918071 w 2918071"/>
              <a:gd name="connsiteY2" fmla="*/ 6858000 h 6858000"/>
              <a:gd name="connsiteX3" fmla="*/ 0 w 291807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2918071" h="6858000">
                <a:moveTo>
                  <a:pt x="0" y="0"/>
                </a:moveTo>
                <a:lnTo>
                  <a:pt x="2918071" y="0"/>
                </a:lnTo>
                <a:lnTo>
                  <a:pt x="2918071" y="6858000"/>
                </a:lnTo>
                <a:lnTo>
                  <a:pt x="0" y="6858000"/>
                </a:lnTo>
                <a:close/>
              </a:path>
            </a:pathLst>
          </a:custGeom>
          <a:noFill/>
          <a:extLst>
            <a:ext uri="{909E8E84-426E-40DD-AFC4-6F175D3DCCD1}">
              <a14:hiddenFill xmlns:a14="http://schemas.microsoft.com/office/drawing/2010/main">
                <a:solidFill>
                  <a:srgbClr val="FFFFFF"/>
                </a:solidFill>
              </a14:hiddenFill>
            </a:ext>
          </a:extLst>
        </p:spPr>
      </p:pic>
      <p:pic>
        <p:nvPicPr>
          <p:cNvPr id="5" name="Picture 4" descr="Why Gen Z’s Second Screen Habits Are The Top Trends to Watch in Sports (2025) | by Globalinsightnews | Medium">
            <a:extLst>
              <a:ext uri="{FF2B5EF4-FFF2-40B4-BE49-F238E27FC236}">
                <a16:creationId xmlns:a16="http://schemas.microsoft.com/office/drawing/2014/main" id="{8CAAB5CB-C465-45F4-8995-384220295C7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62223" r="13491"/>
          <a:stretch>
            <a:fillRect/>
          </a:stretch>
        </p:blipFill>
        <p:spPr bwMode="auto">
          <a:xfrm>
            <a:off x="9270071" y="0"/>
            <a:ext cx="2918071" cy="6858000"/>
          </a:xfrm>
          <a:custGeom>
            <a:avLst/>
            <a:gdLst>
              <a:gd name="connsiteX0" fmla="*/ 0 w 2918071"/>
              <a:gd name="connsiteY0" fmla="*/ 0 h 6858000"/>
              <a:gd name="connsiteX1" fmla="*/ 2918071 w 2918071"/>
              <a:gd name="connsiteY1" fmla="*/ 0 h 6858000"/>
              <a:gd name="connsiteX2" fmla="*/ 2918071 w 2918071"/>
              <a:gd name="connsiteY2" fmla="*/ 6858000 h 6858000"/>
              <a:gd name="connsiteX3" fmla="*/ 0 w 291807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2918071" h="6858000">
                <a:moveTo>
                  <a:pt x="0" y="0"/>
                </a:moveTo>
                <a:lnTo>
                  <a:pt x="2918071" y="0"/>
                </a:lnTo>
                <a:lnTo>
                  <a:pt x="2918071" y="6858000"/>
                </a:lnTo>
                <a:lnTo>
                  <a:pt x="0" y="6858000"/>
                </a:lnTo>
                <a:close/>
              </a:path>
            </a:pathLst>
          </a:cu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9E38A51F-6E4C-40F9-B147-30B55AF3A89F}"/>
              </a:ext>
            </a:extLst>
          </p:cNvPr>
          <p:cNvSpPr/>
          <p:nvPr/>
        </p:nvSpPr>
        <p:spPr>
          <a:xfrm>
            <a:off x="3406769" y="0"/>
            <a:ext cx="2918071" cy="6858000"/>
          </a:xfrm>
          <a:prstGeom prst="rect">
            <a:avLst/>
          </a:prstGeom>
          <a:gradFill flip="none" rotWithShape="1">
            <a:gsLst>
              <a:gs pos="3000">
                <a:schemeClr val="tx1"/>
              </a:gs>
              <a:gs pos="100000">
                <a:schemeClr val="accent1">
                  <a:alpha val="53000"/>
                </a:schemeClr>
              </a:gs>
            </a:gsLst>
            <a:lin ang="162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7" name="Rectangle 6">
            <a:extLst>
              <a:ext uri="{FF2B5EF4-FFF2-40B4-BE49-F238E27FC236}">
                <a16:creationId xmlns:a16="http://schemas.microsoft.com/office/drawing/2014/main" id="{B318B742-CA67-4937-A69B-5F7CC5410DFD}"/>
              </a:ext>
            </a:extLst>
          </p:cNvPr>
          <p:cNvSpPr/>
          <p:nvPr/>
        </p:nvSpPr>
        <p:spPr>
          <a:xfrm>
            <a:off x="6335230" y="0"/>
            <a:ext cx="2911691" cy="6858000"/>
          </a:xfrm>
          <a:prstGeom prst="rect">
            <a:avLst/>
          </a:prstGeom>
          <a:gradFill flip="none" rotWithShape="1">
            <a:gsLst>
              <a:gs pos="3000">
                <a:schemeClr val="tx1"/>
              </a:gs>
              <a:gs pos="100000">
                <a:schemeClr val="accent1">
                  <a:alpha val="53000"/>
                </a:schemeClr>
              </a:gs>
            </a:gsLst>
            <a:lin ang="162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8" name="Rectangle 7">
            <a:extLst>
              <a:ext uri="{FF2B5EF4-FFF2-40B4-BE49-F238E27FC236}">
                <a16:creationId xmlns:a16="http://schemas.microsoft.com/office/drawing/2014/main" id="{3A069937-E398-4A6D-994B-8B47ECA3575F}"/>
              </a:ext>
            </a:extLst>
          </p:cNvPr>
          <p:cNvSpPr/>
          <p:nvPr/>
        </p:nvSpPr>
        <p:spPr>
          <a:xfrm>
            <a:off x="9239926" y="0"/>
            <a:ext cx="2936641" cy="6858000"/>
          </a:xfrm>
          <a:prstGeom prst="rect">
            <a:avLst/>
          </a:prstGeom>
          <a:gradFill flip="none" rotWithShape="1">
            <a:gsLst>
              <a:gs pos="3000">
                <a:schemeClr val="tx1"/>
              </a:gs>
              <a:gs pos="100000">
                <a:schemeClr val="accent1">
                  <a:alpha val="53000"/>
                </a:schemeClr>
              </a:gs>
            </a:gsLst>
            <a:lin ang="162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cxnSp>
        <p:nvCxnSpPr>
          <p:cNvPr id="9" name="Straight Connector 8">
            <a:extLst>
              <a:ext uri="{FF2B5EF4-FFF2-40B4-BE49-F238E27FC236}">
                <a16:creationId xmlns:a16="http://schemas.microsoft.com/office/drawing/2014/main" id="{60C6C4A3-9E7A-4192-B207-FF28900B48CF}"/>
              </a:ext>
            </a:extLst>
          </p:cNvPr>
          <p:cNvCxnSpPr/>
          <p:nvPr/>
        </p:nvCxnSpPr>
        <p:spPr>
          <a:xfrm>
            <a:off x="9239926" y="0"/>
            <a:ext cx="0" cy="682283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57DC52EF-6DF9-406D-AFDD-23FE338BBEC3}"/>
              </a:ext>
            </a:extLst>
          </p:cNvPr>
          <p:cNvCxnSpPr>
            <a:cxnSpLocks/>
          </p:cNvCxnSpPr>
          <p:nvPr/>
        </p:nvCxnSpPr>
        <p:spPr>
          <a:xfrm>
            <a:off x="6330035" y="-45720"/>
            <a:ext cx="0" cy="689332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67D690EC-DF3D-4297-93C7-00DEB8E499C7}"/>
              </a:ext>
            </a:extLst>
          </p:cNvPr>
          <p:cNvSpPr txBox="1"/>
          <p:nvPr/>
        </p:nvSpPr>
        <p:spPr>
          <a:xfrm>
            <a:off x="3716433" y="3249014"/>
            <a:ext cx="2298742" cy="3184580"/>
          </a:xfrm>
          <a:prstGeom prst="rect">
            <a:avLst/>
          </a:prstGeom>
          <a:noFill/>
        </p:spPr>
        <p:txBody>
          <a:bodyPr wrap="square" lIns="0" tIns="0" rIns="0" bIns="0">
            <a:noAutofit/>
          </a:bodyPr>
          <a:lstStyle/>
          <a:p>
            <a:pPr algn="ctr"/>
            <a:r>
              <a:rPr lang="en-US" sz="1700" dirty="0">
                <a:solidFill>
                  <a:schemeClr val="bg1"/>
                </a:solidFill>
              </a:rPr>
              <a:t>We target the highest-volume, most repetitive, most error-prone work first, where automation and analytics pay back fastest and free people for higher-value problem-solving.</a:t>
            </a:r>
          </a:p>
        </p:txBody>
      </p:sp>
      <p:sp>
        <p:nvSpPr>
          <p:cNvPr id="12" name="TextBox 11">
            <a:extLst>
              <a:ext uri="{FF2B5EF4-FFF2-40B4-BE49-F238E27FC236}">
                <a16:creationId xmlns:a16="http://schemas.microsoft.com/office/drawing/2014/main" id="{6ADC8788-A1C4-4B0B-89DE-FF6718A4AA0D}"/>
              </a:ext>
            </a:extLst>
          </p:cNvPr>
          <p:cNvSpPr txBox="1"/>
          <p:nvPr/>
        </p:nvSpPr>
        <p:spPr>
          <a:xfrm>
            <a:off x="3716433" y="2163916"/>
            <a:ext cx="2298742" cy="615553"/>
          </a:xfrm>
          <a:prstGeom prst="rect">
            <a:avLst/>
          </a:prstGeom>
          <a:noFill/>
        </p:spPr>
        <p:txBody>
          <a:bodyPr wrap="square" lIns="0" tIns="0" rIns="0" bIns="0">
            <a:spAutoFit/>
          </a:bodyPr>
          <a:lstStyle/>
          <a:p>
            <a:pPr algn="ctr"/>
            <a:r>
              <a:rPr lang="en-US" sz="2000" b="1" dirty="0">
                <a:solidFill>
                  <a:schemeClr val="bg2"/>
                </a:solidFill>
              </a:rPr>
              <a:t>Automate the dull</a:t>
            </a:r>
            <a:endParaRPr lang="en-PH" sz="2000" dirty="0">
              <a:solidFill>
                <a:schemeClr val="bg2"/>
              </a:solidFill>
            </a:endParaRPr>
          </a:p>
        </p:txBody>
      </p:sp>
      <p:sp>
        <p:nvSpPr>
          <p:cNvPr id="13" name="TextBox 12">
            <a:extLst>
              <a:ext uri="{FF2B5EF4-FFF2-40B4-BE49-F238E27FC236}">
                <a16:creationId xmlns:a16="http://schemas.microsoft.com/office/drawing/2014/main" id="{A76ABCCF-2086-450B-8936-75958B75BD21}"/>
              </a:ext>
            </a:extLst>
          </p:cNvPr>
          <p:cNvSpPr txBox="1"/>
          <p:nvPr/>
        </p:nvSpPr>
        <p:spPr>
          <a:xfrm>
            <a:off x="6641704" y="3249014"/>
            <a:ext cx="2298742" cy="3184580"/>
          </a:xfrm>
          <a:prstGeom prst="rect">
            <a:avLst/>
          </a:prstGeom>
          <a:noFill/>
        </p:spPr>
        <p:txBody>
          <a:bodyPr wrap="square" lIns="0" tIns="0" rIns="0" bIns="0">
            <a:noAutofit/>
          </a:bodyPr>
          <a:lstStyle/>
          <a:p>
            <a:pPr algn="ctr"/>
            <a:r>
              <a:rPr lang="en-US" sz="1700" dirty="0">
                <a:solidFill>
                  <a:schemeClr val="bg1"/>
                </a:solidFill>
              </a:rPr>
              <a:t>Robotic and workflow automation for repetitive transactions and material movement, removing manual touch points and their errors.</a:t>
            </a:r>
          </a:p>
        </p:txBody>
      </p:sp>
      <p:sp>
        <p:nvSpPr>
          <p:cNvPr id="14" name="TextBox 13">
            <a:extLst>
              <a:ext uri="{FF2B5EF4-FFF2-40B4-BE49-F238E27FC236}">
                <a16:creationId xmlns:a16="http://schemas.microsoft.com/office/drawing/2014/main" id="{09471815-F69A-49BA-BCAF-CE5425508B8E}"/>
              </a:ext>
            </a:extLst>
          </p:cNvPr>
          <p:cNvSpPr txBox="1"/>
          <p:nvPr/>
        </p:nvSpPr>
        <p:spPr>
          <a:xfrm>
            <a:off x="6641704" y="2163916"/>
            <a:ext cx="2298742" cy="615553"/>
          </a:xfrm>
          <a:prstGeom prst="rect">
            <a:avLst/>
          </a:prstGeom>
          <a:noFill/>
        </p:spPr>
        <p:txBody>
          <a:bodyPr wrap="square" lIns="0" tIns="0" rIns="0" bIns="0">
            <a:spAutoFit/>
          </a:bodyPr>
          <a:lstStyle/>
          <a:p>
            <a:pPr algn="ctr"/>
            <a:r>
              <a:rPr lang="en-US" sz="2000" b="1" dirty="0">
                <a:solidFill>
                  <a:schemeClr val="bg2"/>
                </a:solidFill>
              </a:rPr>
              <a:t>Predict failure</a:t>
            </a:r>
            <a:endParaRPr lang="en-PH" sz="2000" dirty="0">
              <a:solidFill>
                <a:schemeClr val="bg2"/>
              </a:solidFill>
            </a:endParaRPr>
          </a:p>
        </p:txBody>
      </p:sp>
      <p:sp>
        <p:nvSpPr>
          <p:cNvPr id="15" name="TextBox 14">
            <a:extLst>
              <a:ext uri="{FF2B5EF4-FFF2-40B4-BE49-F238E27FC236}">
                <a16:creationId xmlns:a16="http://schemas.microsoft.com/office/drawing/2014/main" id="{2354E9FF-AD38-451B-9224-5B359DBE165E}"/>
              </a:ext>
            </a:extLst>
          </p:cNvPr>
          <p:cNvSpPr txBox="1"/>
          <p:nvPr/>
        </p:nvSpPr>
        <p:spPr>
          <a:xfrm>
            <a:off x="9558875" y="3249014"/>
            <a:ext cx="2298742" cy="3184580"/>
          </a:xfrm>
          <a:prstGeom prst="rect">
            <a:avLst/>
          </a:prstGeom>
          <a:noFill/>
        </p:spPr>
        <p:txBody>
          <a:bodyPr wrap="square" lIns="0" tIns="0" rIns="0" bIns="0">
            <a:noAutofit/>
          </a:bodyPr>
          <a:lstStyle/>
          <a:p>
            <a:pPr algn="ctr"/>
            <a:r>
              <a:rPr lang="en-US" sz="1700" dirty="0">
                <a:solidFill>
                  <a:schemeClr val="bg1"/>
                </a:solidFill>
              </a:rPr>
              <a:t>Condition monitoring and predictive maintenance to catch equipment issues before they cause unplanned downtime.</a:t>
            </a:r>
          </a:p>
        </p:txBody>
      </p:sp>
      <p:sp>
        <p:nvSpPr>
          <p:cNvPr id="16" name="TextBox 15">
            <a:extLst>
              <a:ext uri="{FF2B5EF4-FFF2-40B4-BE49-F238E27FC236}">
                <a16:creationId xmlns:a16="http://schemas.microsoft.com/office/drawing/2014/main" id="{28831709-B0A2-4C0C-BF81-8254DF0006BF}"/>
              </a:ext>
            </a:extLst>
          </p:cNvPr>
          <p:cNvSpPr txBox="1"/>
          <p:nvPr/>
        </p:nvSpPr>
        <p:spPr>
          <a:xfrm>
            <a:off x="9558875" y="2163916"/>
            <a:ext cx="2298742" cy="615553"/>
          </a:xfrm>
          <a:prstGeom prst="rect">
            <a:avLst/>
          </a:prstGeom>
          <a:noFill/>
        </p:spPr>
        <p:txBody>
          <a:bodyPr wrap="square" lIns="0" tIns="0" rIns="0" bIns="0">
            <a:spAutoFit/>
          </a:bodyPr>
          <a:lstStyle/>
          <a:p>
            <a:pPr algn="ctr"/>
            <a:r>
              <a:rPr lang="en-US" sz="2000" b="1" dirty="0">
                <a:solidFill>
                  <a:schemeClr val="bg2"/>
                </a:solidFill>
              </a:rPr>
              <a:t>See the truth</a:t>
            </a:r>
            <a:endParaRPr lang="en-PH" sz="2000" dirty="0">
              <a:solidFill>
                <a:schemeClr val="bg2"/>
              </a:solidFill>
            </a:endParaRPr>
          </a:p>
        </p:txBody>
      </p:sp>
      <p:grpSp>
        <p:nvGrpSpPr>
          <p:cNvPr id="21" name="Group 20">
            <a:extLst>
              <a:ext uri="{FF2B5EF4-FFF2-40B4-BE49-F238E27FC236}">
                <a16:creationId xmlns:a16="http://schemas.microsoft.com/office/drawing/2014/main" id="{0AB258B0-7EA2-40CA-A52F-1CE711BFECA3}"/>
              </a:ext>
            </a:extLst>
          </p:cNvPr>
          <p:cNvGrpSpPr/>
          <p:nvPr/>
        </p:nvGrpSpPr>
        <p:grpSpPr>
          <a:xfrm>
            <a:off x="4356733" y="818864"/>
            <a:ext cx="1018142" cy="1017304"/>
            <a:chOff x="1649691" y="3230880"/>
            <a:chExt cx="914400" cy="914400"/>
          </a:xfrm>
          <a:solidFill>
            <a:schemeClr val="bg1"/>
          </a:solidFill>
        </p:grpSpPr>
        <p:sp>
          <p:nvSpPr>
            <p:cNvPr id="35" name="Google Shape;781;p8"/>
            <p:cNvSpPr/>
            <p:nvPr/>
          </p:nvSpPr>
          <p:spPr>
            <a:xfrm>
              <a:off x="1649691" y="3230880"/>
              <a:ext cx="914400" cy="914400"/>
            </a:xfrm>
            <a:custGeom>
              <a:avLst/>
              <a:gdLst/>
              <a:ahLst/>
              <a:cxnLst/>
              <a:rect l="l" t="t" r="r" b="b"/>
              <a:pathLst>
                <a:path w="10000" h="10000" extrusionOk="0">
                  <a:moveTo>
                    <a:pt x="6320" y="5028"/>
                  </a:moveTo>
                  <a:lnTo>
                    <a:pt x="6319" y="5079"/>
                  </a:lnTo>
                  <a:lnTo>
                    <a:pt x="6316" y="5129"/>
                  </a:lnTo>
                  <a:lnTo>
                    <a:pt x="6312" y="5180"/>
                  </a:lnTo>
                  <a:lnTo>
                    <a:pt x="6305" y="5230"/>
                  </a:lnTo>
                  <a:lnTo>
                    <a:pt x="6297" y="5279"/>
                  </a:lnTo>
                  <a:lnTo>
                    <a:pt x="6286" y="5329"/>
                  </a:lnTo>
                  <a:lnTo>
                    <a:pt x="6274" y="5377"/>
                  </a:lnTo>
                  <a:lnTo>
                    <a:pt x="6260" y="5426"/>
                  </a:lnTo>
                  <a:lnTo>
                    <a:pt x="6245" y="5474"/>
                  </a:lnTo>
                  <a:lnTo>
                    <a:pt x="6227" y="5521"/>
                  </a:lnTo>
                  <a:lnTo>
                    <a:pt x="6208" y="5568"/>
                  </a:lnTo>
                  <a:lnTo>
                    <a:pt x="6187" y="5613"/>
                  </a:lnTo>
                  <a:lnTo>
                    <a:pt x="6164" y="5659"/>
                  </a:lnTo>
                  <a:lnTo>
                    <a:pt x="6140" y="5703"/>
                  </a:lnTo>
                  <a:lnTo>
                    <a:pt x="6114" y="5746"/>
                  </a:lnTo>
                  <a:lnTo>
                    <a:pt x="6086" y="5789"/>
                  </a:lnTo>
                  <a:lnTo>
                    <a:pt x="6057" y="5830"/>
                  </a:lnTo>
                  <a:lnTo>
                    <a:pt x="6026" y="5870"/>
                  </a:lnTo>
                  <a:lnTo>
                    <a:pt x="5994" y="5908"/>
                  </a:lnTo>
                  <a:lnTo>
                    <a:pt x="5960" y="5946"/>
                  </a:lnTo>
                  <a:lnTo>
                    <a:pt x="5925" y="5982"/>
                  </a:lnTo>
                  <a:lnTo>
                    <a:pt x="5889" y="6017"/>
                  </a:lnTo>
                  <a:lnTo>
                    <a:pt x="5852" y="6050"/>
                  </a:lnTo>
                  <a:lnTo>
                    <a:pt x="5813" y="6083"/>
                  </a:lnTo>
                  <a:lnTo>
                    <a:pt x="5773" y="6113"/>
                  </a:lnTo>
                  <a:lnTo>
                    <a:pt x="5732" y="6142"/>
                  </a:lnTo>
                  <a:lnTo>
                    <a:pt x="5689" y="6170"/>
                  </a:lnTo>
                  <a:lnTo>
                    <a:pt x="5646" y="6196"/>
                  </a:lnTo>
                  <a:lnTo>
                    <a:pt x="5602" y="6221"/>
                  </a:lnTo>
                  <a:lnTo>
                    <a:pt x="5557" y="6243"/>
                  </a:lnTo>
                  <a:lnTo>
                    <a:pt x="5511" y="6265"/>
                  </a:lnTo>
                  <a:lnTo>
                    <a:pt x="5464" y="6284"/>
                  </a:lnTo>
                  <a:lnTo>
                    <a:pt x="5417" y="6301"/>
                  </a:lnTo>
                  <a:lnTo>
                    <a:pt x="5369" y="6317"/>
                  </a:lnTo>
                  <a:lnTo>
                    <a:pt x="5321" y="6331"/>
                  </a:lnTo>
                  <a:lnTo>
                    <a:pt x="5272" y="6343"/>
                  </a:lnTo>
                  <a:lnTo>
                    <a:pt x="5223" y="6354"/>
                  </a:lnTo>
                  <a:lnTo>
                    <a:pt x="5173" y="6362"/>
                  </a:lnTo>
                  <a:lnTo>
                    <a:pt x="5123" y="6369"/>
                  </a:lnTo>
                  <a:lnTo>
                    <a:pt x="5073" y="6373"/>
                  </a:lnTo>
                  <a:lnTo>
                    <a:pt x="5023" y="6376"/>
                  </a:lnTo>
                  <a:lnTo>
                    <a:pt x="4972" y="6377"/>
                  </a:lnTo>
                  <a:lnTo>
                    <a:pt x="4921" y="6376"/>
                  </a:lnTo>
                  <a:lnTo>
                    <a:pt x="4871" y="6373"/>
                  </a:lnTo>
                  <a:lnTo>
                    <a:pt x="4820" y="6369"/>
                  </a:lnTo>
                  <a:lnTo>
                    <a:pt x="4770" y="6362"/>
                  </a:lnTo>
                  <a:lnTo>
                    <a:pt x="4721" y="6354"/>
                  </a:lnTo>
                  <a:lnTo>
                    <a:pt x="4671" y="6343"/>
                  </a:lnTo>
                  <a:lnTo>
                    <a:pt x="4623" y="6331"/>
                  </a:lnTo>
                  <a:lnTo>
                    <a:pt x="4574" y="6317"/>
                  </a:lnTo>
                  <a:lnTo>
                    <a:pt x="4526" y="6301"/>
                  </a:lnTo>
                  <a:lnTo>
                    <a:pt x="4479" y="6284"/>
                  </a:lnTo>
                  <a:lnTo>
                    <a:pt x="4432" y="6265"/>
                  </a:lnTo>
                  <a:lnTo>
                    <a:pt x="4387" y="6243"/>
                  </a:lnTo>
                  <a:lnTo>
                    <a:pt x="4341" y="6221"/>
                  </a:lnTo>
                  <a:lnTo>
                    <a:pt x="4297" y="6196"/>
                  </a:lnTo>
                  <a:lnTo>
                    <a:pt x="4254" y="6170"/>
                  </a:lnTo>
                  <a:lnTo>
                    <a:pt x="4211" y="6142"/>
                  </a:lnTo>
                  <a:lnTo>
                    <a:pt x="4170" y="6113"/>
                  </a:lnTo>
                  <a:lnTo>
                    <a:pt x="4130" y="6083"/>
                  </a:lnTo>
                  <a:lnTo>
                    <a:pt x="4092" y="6050"/>
                  </a:lnTo>
                  <a:lnTo>
                    <a:pt x="4054" y="6017"/>
                  </a:lnTo>
                  <a:lnTo>
                    <a:pt x="4018" y="5982"/>
                  </a:lnTo>
                  <a:lnTo>
                    <a:pt x="3983" y="5946"/>
                  </a:lnTo>
                  <a:lnTo>
                    <a:pt x="3950" y="5908"/>
                  </a:lnTo>
                  <a:lnTo>
                    <a:pt x="3917" y="5870"/>
                  </a:lnTo>
                  <a:lnTo>
                    <a:pt x="3887" y="5830"/>
                  </a:lnTo>
                  <a:lnTo>
                    <a:pt x="3858" y="5789"/>
                  </a:lnTo>
                  <a:lnTo>
                    <a:pt x="3830" y="5746"/>
                  </a:lnTo>
                  <a:lnTo>
                    <a:pt x="3804" y="5703"/>
                  </a:lnTo>
                  <a:lnTo>
                    <a:pt x="3779" y="5659"/>
                  </a:lnTo>
                  <a:lnTo>
                    <a:pt x="3757" y="5613"/>
                  </a:lnTo>
                  <a:lnTo>
                    <a:pt x="3735" y="5568"/>
                  </a:lnTo>
                  <a:lnTo>
                    <a:pt x="3716" y="5521"/>
                  </a:lnTo>
                  <a:lnTo>
                    <a:pt x="3699" y="5474"/>
                  </a:lnTo>
                  <a:lnTo>
                    <a:pt x="3683" y="5426"/>
                  </a:lnTo>
                  <a:lnTo>
                    <a:pt x="3669" y="5377"/>
                  </a:lnTo>
                  <a:lnTo>
                    <a:pt x="3657" y="5329"/>
                  </a:lnTo>
                  <a:lnTo>
                    <a:pt x="3646" y="5279"/>
                  </a:lnTo>
                  <a:lnTo>
                    <a:pt x="3638" y="5230"/>
                  </a:lnTo>
                  <a:lnTo>
                    <a:pt x="3631" y="5180"/>
                  </a:lnTo>
                  <a:lnTo>
                    <a:pt x="3627" y="5129"/>
                  </a:lnTo>
                  <a:lnTo>
                    <a:pt x="3624" y="5079"/>
                  </a:lnTo>
                  <a:lnTo>
                    <a:pt x="3623" y="5028"/>
                  </a:lnTo>
                  <a:lnTo>
                    <a:pt x="3624" y="4977"/>
                  </a:lnTo>
                  <a:lnTo>
                    <a:pt x="3627" y="4927"/>
                  </a:lnTo>
                  <a:lnTo>
                    <a:pt x="3631" y="4877"/>
                  </a:lnTo>
                  <a:lnTo>
                    <a:pt x="3638" y="4827"/>
                  </a:lnTo>
                  <a:lnTo>
                    <a:pt x="3646" y="4777"/>
                  </a:lnTo>
                  <a:lnTo>
                    <a:pt x="3657" y="4728"/>
                  </a:lnTo>
                  <a:lnTo>
                    <a:pt x="3669" y="4679"/>
                  </a:lnTo>
                  <a:lnTo>
                    <a:pt x="3683" y="4631"/>
                  </a:lnTo>
                  <a:lnTo>
                    <a:pt x="3699" y="4583"/>
                  </a:lnTo>
                  <a:lnTo>
                    <a:pt x="3716" y="4536"/>
                  </a:lnTo>
                  <a:lnTo>
                    <a:pt x="3735" y="4489"/>
                  </a:lnTo>
                  <a:lnTo>
                    <a:pt x="3757" y="4443"/>
                  </a:lnTo>
                  <a:lnTo>
                    <a:pt x="3779" y="4398"/>
                  </a:lnTo>
                  <a:lnTo>
                    <a:pt x="3804" y="4354"/>
                  </a:lnTo>
                  <a:lnTo>
                    <a:pt x="3830" y="4311"/>
                  </a:lnTo>
                  <a:lnTo>
                    <a:pt x="3858" y="4268"/>
                  </a:lnTo>
                  <a:lnTo>
                    <a:pt x="3887" y="4227"/>
                  </a:lnTo>
                  <a:lnTo>
                    <a:pt x="3917" y="4187"/>
                  </a:lnTo>
                  <a:lnTo>
                    <a:pt x="3950" y="4148"/>
                  </a:lnTo>
                  <a:lnTo>
                    <a:pt x="3983" y="4111"/>
                  </a:lnTo>
                  <a:lnTo>
                    <a:pt x="4018" y="4075"/>
                  </a:lnTo>
                  <a:lnTo>
                    <a:pt x="4054" y="4040"/>
                  </a:lnTo>
                  <a:lnTo>
                    <a:pt x="4092" y="4006"/>
                  </a:lnTo>
                  <a:lnTo>
                    <a:pt x="4130" y="3974"/>
                  </a:lnTo>
                  <a:lnTo>
                    <a:pt x="4170" y="3943"/>
                  </a:lnTo>
                  <a:lnTo>
                    <a:pt x="4211" y="3914"/>
                  </a:lnTo>
                  <a:lnTo>
                    <a:pt x="4254" y="3886"/>
                  </a:lnTo>
                  <a:lnTo>
                    <a:pt x="4297" y="3860"/>
                  </a:lnTo>
                  <a:lnTo>
                    <a:pt x="4341" y="3836"/>
                  </a:lnTo>
                  <a:lnTo>
                    <a:pt x="4387" y="3813"/>
                  </a:lnTo>
                  <a:lnTo>
                    <a:pt x="4432" y="3792"/>
                  </a:lnTo>
                  <a:lnTo>
                    <a:pt x="4479" y="3773"/>
                  </a:lnTo>
                  <a:lnTo>
                    <a:pt x="4526" y="3755"/>
                  </a:lnTo>
                  <a:lnTo>
                    <a:pt x="4574" y="3740"/>
                  </a:lnTo>
                  <a:lnTo>
                    <a:pt x="4623" y="3726"/>
                  </a:lnTo>
                  <a:lnTo>
                    <a:pt x="4671" y="3714"/>
                  </a:lnTo>
                  <a:lnTo>
                    <a:pt x="4721" y="3703"/>
                  </a:lnTo>
                  <a:lnTo>
                    <a:pt x="4770" y="3695"/>
                  </a:lnTo>
                  <a:lnTo>
                    <a:pt x="4820" y="3688"/>
                  </a:lnTo>
                  <a:lnTo>
                    <a:pt x="4871" y="3684"/>
                  </a:lnTo>
                  <a:lnTo>
                    <a:pt x="4921" y="3681"/>
                  </a:lnTo>
                  <a:lnTo>
                    <a:pt x="4972" y="3680"/>
                  </a:lnTo>
                  <a:lnTo>
                    <a:pt x="5023" y="3681"/>
                  </a:lnTo>
                  <a:lnTo>
                    <a:pt x="5073" y="3684"/>
                  </a:lnTo>
                  <a:lnTo>
                    <a:pt x="5123" y="3688"/>
                  </a:lnTo>
                  <a:lnTo>
                    <a:pt x="5173" y="3695"/>
                  </a:lnTo>
                  <a:lnTo>
                    <a:pt x="5223" y="3703"/>
                  </a:lnTo>
                  <a:lnTo>
                    <a:pt x="5272" y="3714"/>
                  </a:lnTo>
                  <a:lnTo>
                    <a:pt x="5321" y="3726"/>
                  </a:lnTo>
                  <a:lnTo>
                    <a:pt x="5369" y="3740"/>
                  </a:lnTo>
                  <a:lnTo>
                    <a:pt x="5417" y="3755"/>
                  </a:lnTo>
                  <a:lnTo>
                    <a:pt x="5464" y="3773"/>
                  </a:lnTo>
                  <a:lnTo>
                    <a:pt x="5511" y="3792"/>
                  </a:lnTo>
                  <a:lnTo>
                    <a:pt x="5557" y="3813"/>
                  </a:lnTo>
                  <a:lnTo>
                    <a:pt x="5602" y="3836"/>
                  </a:lnTo>
                  <a:lnTo>
                    <a:pt x="5646" y="3860"/>
                  </a:lnTo>
                  <a:lnTo>
                    <a:pt x="5689" y="3886"/>
                  </a:lnTo>
                  <a:lnTo>
                    <a:pt x="5732" y="3914"/>
                  </a:lnTo>
                  <a:lnTo>
                    <a:pt x="5773" y="3943"/>
                  </a:lnTo>
                  <a:lnTo>
                    <a:pt x="5813" y="3974"/>
                  </a:lnTo>
                  <a:lnTo>
                    <a:pt x="5852" y="4006"/>
                  </a:lnTo>
                  <a:lnTo>
                    <a:pt x="5889" y="4040"/>
                  </a:lnTo>
                  <a:lnTo>
                    <a:pt x="5925" y="4075"/>
                  </a:lnTo>
                  <a:lnTo>
                    <a:pt x="5960" y="4111"/>
                  </a:lnTo>
                  <a:lnTo>
                    <a:pt x="5994" y="4148"/>
                  </a:lnTo>
                  <a:lnTo>
                    <a:pt x="6026" y="4187"/>
                  </a:lnTo>
                  <a:lnTo>
                    <a:pt x="6057" y="4227"/>
                  </a:lnTo>
                  <a:lnTo>
                    <a:pt x="6086" y="4268"/>
                  </a:lnTo>
                  <a:lnTo>
                    <a:pt x="6114" y="4311"/>
                  </a:lnTo>
                  <a:lnTo>
                    <a:pt x="6140" y="4354"/>
                  </a:lnTo>
                  <a:lnTo>
                    <a:pt x="6164" y="4398"/>
                  </a:lnTo>
                  <a:lnTo>
                    <a:pt x="6187" y="4443"/>
                  </a:lnTo>
                  <a:lnTo>
                    <a:pt x="6208" y="4489"/>
                  </a:lnTo>
                  <a:lnTo>
                    <a:pt x="6227" y="4536"/>
                  </a:lnTo>
                  <a:lnTo>
                    <a:pt x="6245" y="4583"/>
                  </a:lnTo>
                  <a:lnTo>
                    <a:pt x="6260" y="4631"/>
                  </a:lnTo>
                  <a:lnTo>
                    <a:pt x="6274" y="4679"/>
                  </a:lnTo>
                  <a:lnTo>
                    <a:pt x="6286" y="4728"/>
                  </a:lnTo>
                  <a:lnTo>
                    <a:pt x="6297" y="4777"/>
                  </a:lnTo>
                  <a:lnTo>
                    <a:pt x="6305" y="4827"/>
                  </a:lnTo>
                  <a:lnTo>
                    <a:pt x="6312" y="4877"/>
                  </a:lnTo>
                  <a:lnTo>
                    <a:pt x="6316" y="4927"/>
                  </a:lnTo>
                  <a:lnTo>
                    <a:pt x="6319" y="4977"/>
                  </a:lnTo>
                  <a:lnTo>
                    <a:pt x="6320" y="5028"/>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36" name="Google Shape;782;p8"/>
            <p:cNvSpPr/>
            <p:nvPr/>
          </p:nvSpPr>
          <p:spPr>
            <a:xfrm>
              <a:off x="1649691" y="3230880"/>
              <a:ext cx="914400" cy="914400"/>
            </a:xfrm>
            <a:custGeom>
              <a:avLst/>
              <a:gdLst/>
              <a:ahLst/>
              <a:cxnLst/>
              <a:rect l="l" t="t" r="r" b="b"/>
              <a:pathLst>
                <a:path w="10000" h="10000" extrusionOk="0">
                  <a:moveTo>
                    <a:pt x="4314" y="2037"/>
                  </a:moveTo>
                  <a:lnTo>
                    <a:pt x="4752" y="1231"/>
                  </a:lnTo>
                  <a:lnTo>
                    <a:pt x="4769" y="1203"/>
                  </a:lnTo>
                  <a:lnTo>
                    <a:pt x="4790" y="1179"/>
                  </a:lnTo>
                  <a:lnTo>
                    <a:pt x="4814" y="1157"/>
                  </a:lnTo>
                  <a:lnTo>
                    <a:pt x="4840" y="1138"/>
                  </a:lnTo>
                  <a:lnTo>
                    <a:pt x="4868" y="1123"/>
                  </a:lnTo>
                  <a:lnTo>
                    <a:pt x="4898" y="1111"/>
                  </a:lnTo>
                  <a:lnTo>
                    <a:pt x="4930" y="1104"/>
                  </a:lnTo>
                  <a:lnTo>
                    <a:pt x="4962" y="1100"/>
                  </a:lnTo>
                  <a:lnTo>
                    <a:pt x="4994" y="1101"/>
                  </a:lnTo>
                  <a:lnTo>
                    <a:pt x="5633" y="1157"/>
                  </a:lnTo>
                  <a:lnTo>
                    <a:pt x="5665" y="1162"/>
                  </a:lnTo>
                  <a:lnTo>
                    <a:pt x="5696" y="1171"/>
                  </a:lnTo>
                  <a:lnTo>
                    <a:pt x="5725" y="1184"/>
                  </a:lnTo>
                  <a:lnTo>
                    <a:pt x="5753" y="1200"/>
                  </a:lnTo>
                  <a:lnTo>
                    <a:pt x="5778" y="1220"/>
                  </a:lnTo>
                  <a:lnTo>
                    <a:pt x="5801" y="1243"/>
                  </a:lnTo>
                  <a:lnTo>
                    <a:pt x="5820" y="1269"/>
                  </a:lnTo>
                  <a:lnTo>
                    <a:pt x="5836" y="1297"/>
                  </a:lnTo>
                  <a:lnTo>
                    <a:pt x="5848" y="1327"/>
                  </a:lnTo>
                  <a:lnTo>
                    <a:pt x="6140" y="2198"/>
                  </a:lnTo>
                  <a:lnTo>
                    <a:pt x="6390" y="2314"/>
                  </a:lnTo>
                  <a:lnTo>
                    <a:pt x="7245" y="1978"/>
                  </a:lnTo>
                  <a:lnTo>
                    <a:pt x="7275" y="1969"/>
                  </a:lnTo>
                  <a:lnTo>
                    <a:pt x="7307" y="1963"/>
                  </a:lnTo>
                  <a:lnTo>
                    <a:pt x="7339" y="1961"/>
                  </a:lnTo>
                  <a:lnTo>
                    <a:pt x="7371" y="1963"/>
                  </a:lnTo>
                  <a:lnTo>
                    <a:pt x="7403" y="1970"/>
                  </a:lnTo>
                  <a:lnTo>
                    <a:pt x="7433" y="1981"/>
                  </a:lnTo>
                  <a:lnTo>
                    <a:pt x="7462" y="1995"/>
                  </a:lnTo>
                  <a:lnTo>
                    <a:pt x="7489" y="2013"/>
                  </a:lnTo>
                  <a:lnTo>
                    <a:pt x="7513" y="2034"/>
                  </a:lnTo>
                  <a:lnTo>
                    <a:pt x="7966" y="2487"/>
                  </a:lnTo>
                  <a:lnTo>
                    <a:pt x="7987" y="2511"/>
                  </a:lnTo>
                  <a:lnTo>
                    <a:pt x="8005" y="2538"/>
                  </a:lnTo>
                  <a:lnTo>
                    <a:pt x="8019" y="2567"/>
                  </a:lnTo>
                  <a:lnTo>
                    <a:pt x="8030" y="2597"/>
                  </a:lnTo>
                  <a:lnTo>
                    <a:pt x="8037" y="2629"/>
                  </a:lnTo>
                  <a:lnTo>
                    <a:pt x="8039" y="2661"/>
                  </a:lnTo>
                  <a:lnTo>
                    <a:pt x="8037" y="2693"/>
                  </a:lnTo>
                  <a:lnTo>
                    <a:pt x="8031" y="2725"/>
                  </a:lnTo>
                  <a:lnTo>
                    <a:pt x="8022" y="2755"/>
                  </a:lnTo>
                  <a:lnTo>
                    <a:pt x="7686" y="3610"/>
                  </a:lnTo>
                  <a:lnTo>
                    <a:pt x="7802" y="3860"/>
                  </a:lnTo>
                  <a:lnTo>
                    <a:pt x="8673" y="4152"/>
                  </a:lnTo>
                  <a:lnTo>
                    <a:pt x="8703" y="4164"/>
                  </a:lnTo>
                  <a:lnTo>
                    <a:pt x="8731" y="4180"/>
                  </a:lnTo>
                  <a:lnTo>
                    <a:pt x="8757" y="4199"/>
                  </a:lnTo>
                  <a:lnTo>
                    <a:pt x="8780" y="4222"/>
                  </a:lnTo>
                  <a:lnTo>
                    <a:pt x="8800" y="4247"/>
                  </a:lnTo>
                  <a:lnTo>
                    <a:pt x="8816" y="4275"/>
                  </a:lnTo>
                  <a:lnTo>
                    <a:pt x="8829" y="4304"/>
                  </a:lnTo>
                  <a:lnTo>
                    <a:pt x="8838" y="4335"/>
                  </a:lnTo>
                  <a:lnTo>
                    <a:pt x="8843" y="4367"/>
                  </a:lnTo>
                  <a:lnTo>
                    <a:pt x="8899" y="5006"/>
                  </a:lnTo>
                  <a:lnTo>
                    <a:pt x="8900" y="5038"/>
                  </a:lnTo>
                  <a:lnTo>
                    <a:pt x="8896" y="5070"/>
                  </a:lnTo>
                  <a:lnTo>
                    <a:pt x="8889" y="5102"/>
                  </a:lnTo>
                  <a:lnTo>
                    <a:pt x="8877" y="5132"/>
                  </a:lnTo>
                  <a:lnTo>
                    <a:pt x="8862" y="5160"/>
                  </a:lnTo>
                  <a:lnTo>
                    <a:pt x="8843" y="5186"/>
                  </a:lnTo>
                  <a:lnTo>
                    <a:pt x="8821" y="5210"/>
                  </a:lnTo>
                  <a:lnTo>
                    <a:pt x="8797" y="5231"/>
                  </a:lnTo>
                  <a:lnTo>
                    <a:pt x="8769" y="5248"/>
                  </a:lnTo>
                  <a:lnTo>
                    <a:pt x="7963" y="5686"/>
                  </a:lnTo>
                  <a:lnTo>
                    <a:pt x="7890" y="5954"/>
                  </a:lnTo>
                  <a:lnTo>
                    <a:pt x="8370" y="6736"/>
                  </a:lnTo>
                  <a:lnTo>
                    <a:pt x="8385" y="6765"/>
                  </a:lnTo>
                  <a:lnTo>
                    <a:pt x="8396" y="6795"/>
                  </a:lnTo>
                  <a:lnTo>
                    <a:pt x="8404" y="6826"/>
                  </a:lnTo>
                  <a:lnTo>
                    <a:pt x="8407" y="6859"/>
                  </a:lnTo>
                  <a:lnTo>
                    <a:pt x="8406" y="6891"/>
                  </a:lnTo>
                  <a:lnTo>
                    <a:pt x="8401" y="6923"/>
                  </a:lnTo>
                  <a:lnTo>
                    <a:pt x="8392" y="6953"/>
                  </a:lnTo>
                  <a:lnTo>
                    <a:pt x="8378" y="6983"/>
                  </a:lnTo>
                  <a:lnTo>
                    <a:pt x="8362" y="7010"/>
                  </a:lnTo>
                  <a:lnTo>
                    <a:pt x="7994" y="7535"/>
                  </a:lnTo>
                  <a:lnTo>
                    <a:pt x="7974" y="7561"/>
                  </a:lnTo>
                  <a:lnTo>
                    <a:pt x="7950" y="7583"/>
                  </a:lnTo>
                  <a:lnTo>
                    <a:pt x="7925" y="7602"/>
                  </a:lnTo>
                  <a:lnTo>
                    <a:pt x="7896" y="7618"/>
                  </a:lnTo>
                  <a:lnTo>
                    <a:pt x="7867" y="7630"/>
                  </a:lnTo>
                  <a:lnTo>
                    <a:pt x="7835" y="7638"/>
                  </a:lnTo>
                  <a:lnTo>
                    <a:pt x="7804" y="7642"/>
                  </a:lnTo>
                  <a:lnTo>
                    <a:pt x="7771" y="7641"/>
                  </a:lnTo>
                  <a:lnTo>
                    <a:pt x="7740" y="7637"/>
                  </a:lnTo>
                  <a:lnTo>
                    <a:pt x="6840" y="7455"/>
                  </a:lnTo>
                  <a:lnTo>
                    <a:pt x="6613" y="7614"/>
                  </a:lnTo>
                  <a:lnTo>
                    <a:pt x="6477" y="8521"/>
                  </a:lnTo>
                  <a:lnTo>
                    <a:pt x="6470" y="8553"/>
                  </a:lnTo>
                  <a:lnTo>
                    <a:pt x="6460" y="8583"/>
                  </a:lnTo>
                  <a:lnTo>
                    <a:pt x="6445" y="8612"/>
                  </a:lnTo>
                  <a:lnTo>
                    <a:pt x="6427" y="8638"/>
                  </a:lnTo>
                  <a:lnTo>
                    <a:pt x="6405" y="8662"/>
                  </a:lnTo>
                  <a:lnTo>
                    <a:pt x="6381" y="8683"/>
                  </a:lnTo>
                  <a:lnTo>
                    <a:pt x="6354" y="8701"/>
                  </a:lnTo>
                  <a:lnTo>
                    <a:pt x="6325" y="8715"/>
                  </a:lnTo>
                  <a:lnTo>
                    <a:pt x="6295" y="8725"/>
                  </a:lnTo>
                  <a:lnTo>
                    <a:pt x="5676" y="8891"/>
                  </a:lnTo>
                  <a:lnTo>
                    <a:pt x="5644" y="8898"/>
                  </a:lnTo>
                  <a:lnTo>
                    <a:pt x="5612" y="8900"/>
                  </a:lnTo>
                  <a:lnTo>
                    <a:pt x="5580" y="8898"/>
                  </a:lnTo>
                  <a:lnTo>
                    <a:pt x="5548" y="8892"/>
                  </a:lnTo>
                  <a:lnTo>
                    <a:pt x="5518" y="8882"/>
                  </a:lnTo>
                  <a:lnTo>
                    <a:pt x="5489" y="8868"/>
                  </a:lnTo>
                  <a:lnTo>
                    <a:pt x="5462" y="8850"/>
                  </a:lnTo>
                  <a:lnTo>
                    <a:pt x="5437" y="8830"/>
                  </a:lnTo>
                  <a:lnTo>
                    <a:pt x="5415" y="8806"/>
                  </a:lnTo>
                  <a:lnTo>
                    <a:pt x="4843" y="8088"/>
                  </a:lnTo>
                  <a:lnTo>
                    <a:pt x="4568" y="8063"/>
                  </a:lnTo>
                  <a:lnTo>
                    <a:pt x="3879" y="8671"/>
                  </a:lnTo>
                  <a:lnTo>
                    <a:pt x="3854" y="8691"/>
                  </a:lnTo>
                  <a:lnTo>
                    <a:pt x="3826" y="8707"/>
                  </a:lnTo>
                  <a:lnTo>
                    <a:pt x="3797" y="8720"/>
                  </a:lnTo>
                  <a:lnTo>
                    <a:pt x="3766" y="8729"/>
                  </a:lnTo>
                  <a:lnTo>
                    <a:pt x="3734" y="8733"/>
                  </a:lnTo>
                  <a:lnTo>
                    <a:pt x="3702" y="8734"/>
                  </a:lnTo>
                  <a:lnTo>
                    <a:pt x="3670" y="8730"/>
                  </a:lnTo>
                  <a:lnTo>
                    <a:pt x="3639" y="8722"/>
                  </a:lnTo>
                  <a:lnTo>
                    <a:pt x="3609" y="8711"/>
                  </a:lnTo>
                  <a:lnTo>
                    <a:pt x="3028" y="8441"/>
                  </a:lnTo>
                  <a:lnTo>
                    <a:pt x="2999" y="8425"/>
                  </a:lnTo>
                  <a:lnTo>
                    <a:pt x="2973" y="8406"/>
                  </a:lnTo>
                  <a:lnTo>
                    <a:pt x="2950" y="8384"/>
                  </a:lnTo>
                  <a:lnTo>
                    <a:pt x="2929" y="8359"/>
                  </a:lnTo>
                  <a:lnTo>
                    <a:pt x="2912" y="8332"/>
                  </a:lnTo>
                  <a:lnTo>
                    <a:pt x="2899" y="8302"/>
                  </a:lnTo>
                  <a:lnTo>
                    <a:pt x="2890" y="8271"/>
                  </a:lnTo>
                  <a:lnTo>
                    <a:pt x="2884" y="8240"/>
                  </a:lnTo>
                  <a:lnTo>
                    <a:pt x="2883" y="8207"/>
                  </a:lnTo>
                  <a:lnTo>
                    <a:pt x="2907" y="7290"/>
                  </a:lnTo>
                  <a:lnTo>
                    <a:pt x="2710" y="7093"/>
                  </a:lnTo>
                  <a:lnTo>
                    <a:pt x="1793" y="7117"/>
                  </a:lnTo>
                  <a:lnTo>
                    <a:pt x="1760" y="7116"/>
                  </a:lnTo>
                  <a:lnTo>
                    <a:pt x="1729" y="7110"/>
                  </a:lnTo>
                  <a:lnTo>
                    <a:pt x="1698" y="7101"/>
                  </a:lnTo>
                  <a:lnTo>
                    <a:pt x="1668" y="7088"/>
                  </a:lnTo>
                  <a:lnTo>
                    <a:pt x="1641" y="7071"/>
                  </a:lnTo>
                  <a:lnTo>
                    <a:pt x="1616" y="7050"/>
                  </a:lnTo>
                  <a:lnTo>
                    <a:pt x="1594" y="7027"/>
                  </a:lnTo>
                  <a:lnTo>
                    <a:pt x="1575" y="7001"/>
                  </a:lnTo>
                  <a:lnTo>
                    <a:pt x="1559" y="6972"/>
                  </a:lnTo>
                  <a:lnTo>
                    <a:pt x="1289" y="6391"/>
                  </a:lnTo>
                  <a:lnTo>
                    <a:pt x="1278" y="6361"/>
                  </a:lnTo>
                  <a:lnTo>
                    <a:pt x="1270" y="6330"/>
                  </a:lnTo>
                  <a:lnTo>
                    <a:pt x="1266" y="6298"/>
                  </a:lnTo>
                  <a:lnTo>
                    <a:pt x="1267" y="6266"/>
                  </a:lnTo>
                  <a:lnTo>
                    <a:pt x="1271" y="6234"/>
                  </a:lnTo>
                  <a:lnTo>
                    <a:pt x="1280" y="6203"/>
                  </a:lnTo>
                  <a:lnTo>
                    <a:pt x="1293" y="6174"/>
                  </a:lnTo>
                  <a:lnTo>
                    <a:pt x="1309" y="6146"/>
                  </a:lnTo>
                  <a:lnTo>
                    <a:pt x="1329" y="6121"/>
                  </a:lnTo>
                  <a:lnTo>
                    <a:pt x="1937" y="5432"/>
                  </a:lnTo>
                  <a:lnTo>
                    <a:pt x="1912" y="5157"/>
                  </a:lnTo>
                  <a:lnTo>
                    <a:pt x="1194" y="4585"/>
                  </a:lnTo>
                  <a:lnTo>
                    <a:pt x="1170" y="4563"/>
                  </a:lnTo>
                  <a:lnTo>
                    <a:pt x="1150" y="4538"/>
                  </a:lnTo>
                  <a:lnTo>
                    <a:pt x="1132" y="4511"/>
                  </a:lnTo>
                  <a:lnTo>
                    <a:pt x="1118" y="4482"/>
                  </a:lnTo>
                  <a:lnTo>
                    <a:pt x="1108" y="4452"/>
                  </a:lnTo>
                  <a:lnTo>
                    <a:pt x="1102" y="4420"/>
                  </a:lnTo>
                  <a:lnTo>
                    <a:pt x="1100" y="4388"/>
                  </a:lnTo>
                  <a:lnTo>
                    <a:pt x="1102" y="4356"/>
                  </a:lnTo>
                  <a:lnTo>
                    <a:pt x="1109" y="4324"/>
                  </a:lnTo>
                  <a:lnTo>
                    <a:pt x="1275" y="3705"/>
                  </a:lnTo>
                  <a:lnTo>
                    <a:pt x="1285" y="3675"/>
                  </a:lnTo>
                  <a:lnTo>
                    <a:pt x="1299" y="3646"/>
                  </a:lnTo>
                  <a:lnTo>
                    <a:pt x="1317" y="3619"/>
                  </a:lnTo>
                  <a:lnTo>
                    <a:pt x="1338" y="3595"/>
                  </a:lnTo>
                  <a:lnTo>
                    <a:pt x="1362" y="3573"/>
                  </a:lnTo>
                  <a:lnTo>
                    <a:pt x="1388" y="3555"/>
                  </a:lnTo>
                  <a:lnTo>
                    <a:pt x="1417" y="3540"/>
                  </a:lnTo>
                  <a:lnTo>
                    <a:pt x="1447" y="3530"/>
                  </a:lnTo>
                  <a:lnTo>
                    <a:pt x="1479" y="3523"/>
                  </a:lnTo>
                  <a:lnTo>
                    <a:pt x="2386" y="3387"/>
                  </a:lnTo>
                  <a:lnTo>
                    <a:pt x="2545" y="3160"/>
                  </a:lnTo>
                  <a:lnTo>
                    <a:pt x="2363" y="2260"/>
                  </a:lnTo>
                  <a:lnTo>
                    <a:pt x="2359" y="2229"/>
                  </a:lnTo>
                  <a:lnTo>
                    <a:pt x="2358" y="2196"/>
                  </a:lnTo>
                  <a:lnTo>
                    <a:pt x="2362" y="2165"/>
                  </a:lnTo>
                  <a:lnTo>
                    <a:pt x="2370" y="2133"/>
                  </a:lnTo>
                  <a:lnTo>
                    <a:pt x="2382" y="2104"/>
                  </a:lnTo>
                  <a:lnTo>
                    <a:pt x="2398" y="2075"/>
                  </a:lnTo>
                  <a:lnTo>
                    <a:pt x="2417" y="2050"/>
                  </a:lnTo>
                  <a:lnTo>
                    <a:pt x="2439" y="2026"/>
                  </a:lnTo>
                  <a:lnTo>
                    <a:pt x="2465" y="2006"/>
                  </a:lnTo>
                  <a:lnTo>
                    <a:pt x="2990" y="1638"/>
                  </a:lnTo>
                  <a:lnTo>
                    <a:pt x="3017" y="1622"/>
                  </a:lnTo>
                  <a:lnTo>
                    <a:pt x="3047" y="1608"/>
                  </a:lnTo>
                  <a:lnTo>
                    <a:pt x="3077" y="1599"/>
                  </a:lnTo>
                  <a:lnTo>
                    <a:pt x="3109" y="1594"/>
                  </a:lnTo>
                  <a:lnTo>
                    <a:pt x="3141" y="1593"/>
                  </a:lnTo>
                  <a:lnTo>
                    <a:pt x="3174" y="1596"/>
                  </a:lnTo>
                  <a:lnTo>
                    <a:pt x="3205" y="1604"/>
                  </a:lnTo>
                  <a:lnTo>
                    <a:pt x="3235" y="1615"/>
                  </a:lnTo>
                  <a:lnTo>
                    <a:pt x="3264" y="1630"/>
                  </a:lnTo>
                  <a:lnTo>
                    <a:pt x="4046" y="2110"/>
                  </a:lnTo>
                  <a:lnTo>
                    <a:pt x="4314" y="2037"/>
                  </a:lnTo>
                  <a:close/>
                  <a:moveTo>
                    <a:pt x="5426" y="1641"/>
                  </a:moveTo>
                  <a:lnTo>
                    <a:pt x="5114" y="1613"/>
                  </a:lnTo>
                  <a:lnTo>
                    <a:pt x="4703" y="2370"/>
                  </a:lnTo>
                  <a:lnTo>
                    <a:pt x="4685" y="2399"/>
                  </a:lnTo>
                  <a:lnTo>
                    <a:pt x="4663" y="2425"/>
                  </a:lnTo>
                  <a:lnTo>
                    <a:pt x="4638" y="2447"/>
                  </a:lnTo>
                  <a:lnTo>
                    <a:pt x="4610" y="2466"/>
                  </a:lnTo>
                  <a:lnTo>
                    <a:pt x="4580" y="2481"/>
                  </a:lnTo>
                  <a:lnTo>
                    <a:pt x="4548" y="2492"/>
                  </a:lnTo>
                  <a:lnTo>
                    <a:pt x="4072" y="2620"/>
                  </a:lnTo>
                  <a:lnTo>
                    <a:pt x="4039" y="2627"/>
                  </a:lnTo>
                  <a:lnTo>
                    <a:pt x="4005" y="2629"/>
                  </a:lnTo>
                  <a:lnTo>
                    <a:pt x="3971" y="2626"/>
                  </a:lnTo>
                  <a:lnTo>
                    <a:pt x="3938" y="2619"/>
                  </a:lnTo>
                  <a:lnTo>
                    <a:pt x="3906" y="2608"/>
                  </a:lnTo>
                  <a:lnTo>
                    <a:pt x="3876" y="2592"/>
                  </a:lnTo>
                  <a:lnTo>
                    <a:pt x="3142" y="2142"/>
                  </a:lnTo>
                  <a:lnTo>
                    <a:pt x="2885" y="2322"/>
                  </a:lnTo>
                  <a:lnTo>
                    <a:pt x="3056" y="3167"/>
                  </a:lnTo>
                  <a:lnTo>
                    <a:pt x="3060" y="3200"/>
                  </a:lnTo>
                  <a:lnTo>
                    <a:pt x="3060" y="3234"/>
                  </a:lnTo>
                  <a:lnTo>
                    <a:pt x="3056" y="3267"/>
                  </a:lnTo>
                  <a:lnTo>
                    <a:pt x="3047" y="3300"/>
                  </a:lnTo>
                  <a:lnTo>
                    <a:pt x="3033" y="3331"/>
                  </a:lnTo>
                  <a:lnTo>
                    <a:pt x="3016" y="3360"/>
                  </a:lnTo>
                  <a:lnTo>
                    <a:pt x="2734" y="3762"/>
                  </a:lnTo>
                  <a:lnTo>
                    <a:pt x="2712" y="3788"/>
                  </a:lnTo>
                  <a:lnTo>
                    <a:pt x="2688" y="3811"/>
                  </a:lnTo>
                  <a:lnTo>
                    <a:pt x="2661" y="3831"/>
                  </a:lnTo>
                  <a:lnTo>
                    <a:pt x="2631" y="3846"/>
                  </a:lnTo>
                  <a:lnTo>
                    <a:pt x="2599" y="3858"/>
                  </a:lnTo>
                  <a:lnTo>
                    <a:pt x="2566" y="3865"/>
                  </a:lnTo>
                  <a:lnTo>
                    <a:pt x="1715" y="3993"/>
                  </a:lnTo>
                  <a:lnTo>
                    <a:pt x="1634" y="4296"/>
                  </a:lnTo>
                  <a:lnTo>
                    <a:pt x="2308" y="4832"/>
                  </a:lnTo>
                  <a:lnTo>
                    <a:pt x="2333" y="4855"/>
                  </a:lnTo>
                  <a:lnTo>
                    <a:pt x="2354" y="4881"/>
                  </a:lnTo>
                  <a:lnTo>
                    <a:pt x="2372" y="4910"/>
                  </a:lnTo>
                  <a:lnTo>
                    <a:pt x="2386" y="4940"/>
                  </a:lnTo>
                  <a:lnTo>
                    <a:pt x="2396" y="4973"/>
                  </a:lnTo>
                  <a:lnTo>
                    <a:pt x="2401" y="5006"/>
                  </a:lnTo>
                  <a:lnTo>
                    <a:pt x="2444" y="5495"/>
                  </a:lnTo>
                  <a:lnTo>
                    <a:pt x="2445" y="5529"/>
                  </a:lnTo>
                  <a:lnTo>
                    <a:pt x="2441" y="5562"/>
                  </a:lnTo>
                  <a:lnTo>
                    <a:pt x="2432" y="5595"/>
                  </a:lnTo>
                  <a:lnTo>
                    <a:pt x="2420" y="5626"/>
                  </a:lnTo>
                  <a:lnTo>
                    <a:pt x="2403" y="5656"/>
                  </a:lnTo>
                  <a:lnTo>
                    <a:pt x="2382" y="5682"/>
                  </a:lnTo>
                  <a:lnTo>
                    <a:pt x="1812" y="6329"/>
                  </a:lnTo>
                  <a:lnTo>
                    <a:pt x="1944" y="6613"/>
                  </a:lnTo>
                  <a:lnTo>
                    <a:pt x="2804" y="6590"/>
                  </a:lnTo>
                  <a:lnTo>
                    <a:pt x="2838" y="6591"/>
                  </a:lnTo>
                  <a:lnTo>
                    <a:pt x="2871" y="6597"/>
                  </a:lnTo>
                  <a:lnTo>
                    <a:pt x="2904" y="6608"/>
                  </a:lnTo>
                  <a:lnTo>
                    <a:pt x="2934" y="6622"/>
                  </a:lnTo>
                  <a:lnTo>
                    <a:pt x="2962" y="6641"/>
                  </a:lnTo>
                  <a:lnTo>
                    <a:pt x="2988" y="6663"/>
                  </a:lnTo>
                  <a:lnTo>
                    <a:pt x="3337" y="7012"/>
                  </a:lnTo>
                  <a:lnTo>
                    <a:pt x="3359" y="7038"/>
                  </a:lnTo>
                  <a:lnTo>
                    <a:pt x="3378" y="7066"/>
                  </a:lnTo>
                  <a:lnTo>
                    <a:pt x="3392" y="7096"/>
                  </a:lnTo>
                  <a:lnTo>
                    <a:pt x="3403" y="7129"/>
                  </a:lnTo>
                  <a:lnTo>
                    <a:pt x="3409" y="7162"/>
                  </a:lnTo>
                  <a:lnTo>
                    <a:pt x="3410" y="7196"/>
                  </a:lnTo>
                  <a:lnTo>
                    <a:pt x="3387" y="8056"/>
                  </a:lnTo>
                  <a:lnTo>
                    <a:pt x="3671" y="8188"/>
                  </a:lnTo>
                  <a:lnTo>
                    <a:pt x="4318" y="7618"/>
                  </a:lnTo>
                  <a:lnTo>
                    <a:pt x="4344" y="7597"/>
                  </a:lnTo>
                  <a:lnTo>
                    <a:pt x="4374" y="7580"/>
                  </a:lnTo>
                  <a:lnTo>
                    <a:pt x="4405" y="7568"/>
                  </a:lnTo>
                  <a:lnTo>
                    <a:pt x="4438" y="7559"/>
                  </a:lnTo>
                  <a:lnTo>
                    <a:pt x="4471" y="7555"/>
                  </a:lnTo>
                  <a:lnTo>
                    <a:pt x="4505" y="7556"/>
                  </a:lnTo>
                  <a:lnTo>
                    <a:pt x="4994" y="7599"/>
                  </a:lnTo>
                  <a:lnTo>
                    <a:pt x="5027" y="7604"/>
                  </a:lnTo>
                  <a:lnTo>
                    <a:pt x="5060" y="7614"/>
                  </a:lnTo>
                  <a:lnTo>
                    <a:pt x="5090" y="7628"/>
                  </a:lnTo>
                  <a:lnTo>
                    <a:pt x="5119" y="7646"/>
                  </a:lnTo>
                  <a:lnTo>
                    <a:pt x="5145" y="7667"/>
                  </a:lnTo>
                  <a:lnTo>
                    <a:pt x="5168" y="7692"/>
                  </a:lnTo>
                  <a:lnTo>
                    <a:pt x="5704" y="8366"/>
                  </a:lnTo>
                  <a:lnTo>
                    <a:pt x="6007" y="8285"/>
                  </a:lnTo>
                  <a:lnTo>
                    <a:pt x="6135" y="7434"/>
                  </a:lnTo>
                  <a:lnTo>
                    <a:pt x="6142" y="7401"/>
                  </a:lnTo>
                  <a:lnTo>
                    <a:pt x="6154" y="7369"/>
                  </a:lnTo>
                  <a:lnTo>
                    <a:pt x="6169" y="7339"/>
                  </a:lnTo>
                  <a:lnTo>
                    <a:pt x="6189" y="7312"/>
                  </a:lnTo>
                  <a:lnTo>
                    <a:pt x="6212" y="7288"/>
                  </a:lnTo>
                  <a:lnTo>
                    <a:pt x="6238" y="7266"/>
                  </a:lnTo>
                  <a:lnTo>
                    <a:pt x="6640" y="6984"/>
                  </a:lnTo>
                  <a:lnTo>
                    <a:pt x="6669" y="6967"/>
                  </a:lnTo>
                  <a:lnTo>
                    <a:pt x="6700" y="6953"/>
                  </a:lnTo>
                  <a:lnTo>
                    <a:pt x="6733" y="6944"/>
                  </a:lnTo>
                  <a:lnTo>
                    <a:pt x="6766" y="6940"/>
                  </a:lnTo>
                  <a:lnTo>
                    <a:pt x="6800" y="6940"/>
                  </a:lnTo>
                  <a:lnTo>
                    <a:pt x="6833" y="6944"/>
                  </a:lnTo>
                  <a:lnTo>
                    <a:pt x="7678" y="7115"/>
                  </a:lnTo>
                  <a:lnTo>
                    <a:pt x="7858" y="6858"/>
                  </a:lnTo>
                  <a:lnTo>
                    <a:pt x="7408" y="6124"/>
                  </a:lnTo>
                  <a:lnTo>
                    <a:pt x="7392" y="6094"/>
                  </a:lnTo>
                  <a:lnTo>
                    <a:pt x="7381" y="6062"/>
                  </a:lnTo>
                  <a:lnTo>
                    <a:pt x="7374" y="6029"/>
                  </a:lnTo>
                  <a:lnTo>
                    <a:pt x="7371" y="5995"/>
                  </a:lnTo>
                  <a:lnTo>
                    <a:pt x="7373" y="5961"/>
                  </a:lnTo>
                  <a:lnTo>
                    <a:pt x="7380" y="5928"/>
                  </a:lnTo>
                  <a:lnTo>
                    <a:pt x="7508" y="5452"/>
                  </a:lnTo>
                  <a:lnTo>
                    <a:pt x="7519" y="5420"/>
                  </a:lnTo>
                  <a:lnTo>
                    <a:pt x="7534" y="5390"/>
                  </a:lnTo>
                  <a:lnTo>
                    <a:pt x="7553" y="5362"/>
                  </a:lnTo>
                  <a:lnTo>
                    <a:pt x="7575" y="5337"/>
                  </a:lnTo>
                  <a:lnTo>
                    <a:pt x="7601" y="5315"/>
                  </a:lnTo>
                  <a:lnTo>
                    <a:pt x="7630" y="5297"/>
                  </a:lnTo>
                  <a:lnTo>
                    <a:pt x="8387" y="4886"/>
                  </a:lnTo>
                  <a:lnTo>
                    <a:pt x="8359" y="4574"/>
                  </a:lnTo>
                  <a:lnTo>
                    <a:pt x="7542" y="4300"/>
                  </a:lnTo>
                  <a:lnTo>
                    <a:pt x="7510" y="4287"/>
                  </a:lnTo>
                  <a:lnTo>
                    <a:pt x="7481" y="4270"/>
                  </a:lnTo>
                  <a:lnTo>
                    <a:pt x="7454" y="4249"/>
                  </a:lnTo>
                  <a:lnTo>
                    <a:pt x="7431" y="4225"/>
                  </a:lnTo>
                  <a:lnTo>
                    <a:pt x="7411" y="4198"/>
                  </a:lnTo>
                  <a:lnTo>
                    <a:pt x="7394" y="4168"/>
                  </a:lnTo>
                  <a:lnTo>
                    <a:pt x="7187" y="3723"/>
                  </a:lnTo>
                  <a:lnTo>
                    <a:pt x="7175" y="3692"/>
                  </a:lnTo>
                  <a:lnTo>
                    <a:pt x="7167" y="3659"/>
                  </a:lnTo>
                  <a:lnTo>
                    <a:pt x="7164" y="3626"/>
                  </a:lnTo>
                  <a:lnTo>
                    <a:pt x="7165" y="3592"/>
                  </a:lnTo>
                  <a:lnTo>
                    <a:pt x="7171" y="3559"/>
                  </a:lnTo>
                  <a:lnTo>
                    <a:pt x="7181" y="3527"/>
                  </a:lnTo>
                  <a:lnTo>
                    <a:pt x="7496" y="2725"/>
                  </a:lnTo>
                  <a:lnTo>
                    <a:pt x="7275" y="2504"/>
                  </a:lnTo>
                  <a:lnTo>
                    <a:pt x="6473" y="2819"/>
                  </a:lnTo>
                  <a:lnTo>
                    <a:pt x="6441" y="2829"/>
                  </a:lnTo>
                  <a:lnTo>
                    <a:pt x="6408" y="2835"/>
                  </a:lnTo>
                  <a:lnTo>
                    <a:pt x="6374" y="2836"/>
                  </a:lnTo>
                  <a:lnTo>
                    <a:pt x="6341" y="2833"/>
                  </a:lnTo>
                  <a:lnTo>
                    <a:pt x="6308" y="2825"/>
                  </a:lnTo>
                  <a:lnTo>
                    <a:pt x="6277" y="2813"/>
                  </a:lnTo>
                  <a:lnTo>
                    <a:pt x="5832" y="2606"/>
                  </a:lnTo>
                  <a:lnTo>
                    <a:pt x="5802" y="2589"/>
                  </a:lnTo>
                  <a:lnTo>
                    <a:pt x="5775" y="2569"/>
                  </a:lnTo>
                  <a:lnTo>
                    <a:pt x="5751" y="2546"/>
                  </a:lnTo>
                  <a:lnTo>
                    <a:pt x="5730" y="2519"/>
                  </a:lnTo>
                  <a:lnTo>
                    <a:pt x="5713" y="2490"/>
                  </a:lnTo>
                  <a:lnTo>
                    <a:pt x="5700" y="2458"/>
                  </a:lnTo>
                  <a:lnTo>
                    <a:pt x="5426" y="1641"/>
                  </a:lnTo>
                  <a:close/>
                  <a:moveTo>
                    <a:pt x="6569" y="4973"/>
                  </a:moveTo>
                  <a:lnTo>
                    <a:pt x="6570" y="5023"/>
                  </a:lnTo>
                  <a:lnTo>
                    <a:pt x="6570" y="5033"/>
                  </a:lnTo>
                  <a:lnTo>
                    <a:pt x="6569" y="5083"/>
                  </a:lnTo>
                  <a:lnTo>
                    <a:pt x="6569" y="5093"/>
                  </a:lnTo>
                  <a:lnTo>
                    <a:pt x="6566" y="5143"/>
                  </a:lnTo>
                  <a:lnTo>
                    <a:pt x="6565" y="5153"/>
                  </a:lnTo>
                  <a:lnTo>
                    <a:pt x="6560" y="5203"/>
                  </a:lnTo>
                  <a:lnTo>
                    <a:pt x="6559" y="5212"/>
                  </a:lnTo>
                  <a:lnTo>
                    <a:pt x="6553" y="5262"/>
                  </a:lnTo>
                  <a:lnTo>
                    <a:pt x="6551" y="5271"/>
                  </a:lnTo>
                  <a:lnTo>
                    <a:pt x="6543" y="5321"/>
                  </a:lnTo>
                  <a:lnTo>
                    <a:pt x="6541" y="5330"/>
                  </a:lnTo>
                  <a:lnTo>
                    <a:pt x="6531" y="5379"/>
                  </a:lnTo>
                  <a:lnTo>
                    <a:pt x="6529" y="5389"/>
                  </a:lnTo>
                  <a:lnTo>
                    <a:pt x="6517" y="5437"/>
                  </a:lnTo>
                  <a:lnTo>
                    <a:pt x="6515" y="5446"/>
                  </a:lnTo>
                  <a:lnTo>
                    <a:pt x="6501" y="5495"/>
                  </a:lnTo>
                  <a:lnTo>
                    <a:pt x="6498" y="5504"/>
                  </a:lnTo>
                  <a:lnTo>
                    <a:pt x="6482" y="5551"/>
                  </a:lnTo>
                  <a:lnTo>
                    <a:pt x="6479" y="5560"/>
                  </a:lnTo>
                  <a:lnTo>
                    <a:pt x="6462" y="5608"/>
                  </a:lnTo>
                  <a:lnTo>
                    <a:pt x="6458" y="5616"/>
                  </a:lnTo>
                  <a:lnTo>
                    <a:pt x="6439" y="5663"/>
                  </a:lnTo>
                  <a:lnTo>
                    <a:pt x="6436" y="5671"/>
                  </a:lnTo>
                  <a:lnTo>
                    <a:pt x="6415" y="5717"/>
                  </a:lnTo>
                  <a:lnTo>
                    <a:pt x="6410" y="5726"/>
                  </a:lnTo>
                  <a:lnTo>
                    <a:pt x="6388" y="5771"/>
                  </a:lnTo>
                  <a:lnTo>
                    <a:pt x="6383" y="5779"/>
                  </a:lnTo>
                  <a:lnTo>
                    <a:pt x="6359" y="5824"/>
                  </a:lnTo>
                  <a:lnTo>
                    <a:pt x="6354" y="5833"/>
                  </a:lnTo>
                  <a:lnTo>
                    <a:pt x="6328" y="5876"/>
                  </a:lnTo>
                  <a:lnTo>
                    <a:pt x="6323" y="5884"/>
                  </a:lnTo>
                  <a:lnTo>
                    <a:pt x="6295" y="5926"/>
                  </a:lnTo>
                  <a:lnTo>
                    <a:pt x="6290" y="5934"/>
                  </a:lnTo>
                  <a:lnTo>
                    <a:pt x="6260" y="5975"/>
                  </a:lnTo>
                  <a:lnTo>
                    <a:pt x="6255" y="5982"/>
                  </a:lnTo>
                  <a:lnTo>
                    <a:pt x="6224" y="6022"/>
                  </a:lnTo>
                  <a:lnTo>
                    <a:pt x="6218" y="6029"/>
                  </a:lnTo>
                  <a:lnTo>
                    <a:pt x="6186" y="6068"/>
                  </a:lnTo>
                  <a:lnTo>
                    <a:pt x="6180" y="6075"/>
                  </a:lnTo>
                  <a:lnTo>
                    <a:pt x="6146" y="6113"/>
                  </a:lnTo>
                  <a:lnTo>
                    <a:pt x="6140" y="6120"/>
                  </a:lnTo>
                  <a:lnTo>
                    <a:pt x="6105" y="6156"/>
                  </a:lnTo>
                  <a:lnTo>
                    <a:pt x="6099" y="6162"/>
                  </a:lnTo>
                  <a:lnTo>
                    <a:pt x="6062" y="6197"/>
                  </a:lnTo>
                  <a:lnTo>
                    <a:pt x="6056" y="6203"/>
                  </a:lnTo>
                  <a:lnTo>
                    <a:pt x="6018" y="6237"/>
                  </a:lnTo>
                  <a:lnTo>
                    <a:pt x="6011" y="6243"/>
                  </a:lnTo>
                  <a:lnTo>
                    <a:pt x="5972" y="6275"/>
                  </a:lnTo>
                  <a:lnTo>
                    <a:pt x="5965" y="6281"/>
                  </a:lnTo>
                  <a:lnTo>
                    <a:pt x="5925" y="6312"/>
                  </a:lnTo>
                  <a:lnTo>
                    <a:pt x="5917" y="6317"/>
                  </a:lnTo>
                  <a:lnTo>
                    <a:pt x="5876" y="6346"/>
                  </a:lnTo>
                  <a:lnTo>
                    <a:pt x="5868" y="6352"/>
                  </a:lnTo>
                  <a:lnTo>
                    <a:pt x="5826" y="6379"/>
                  </a:lnTo>
                  <a:lnTo>
                    <a:pt x="5818" y="6384"/>
                  </a:lnTo>
                  <a:lnTo>
                    <a:pt x="5775" y="6410"/>
                  </a:lnTo>
                  <a:lnTo>
                    <a:pt x="5767" y="6415"/>
                  </a:lnTo>
                  <a:lnTo>
                    <a:pt x="5723" y="6439"/>
                  </a:lnTo>
                  <a:lnTo>
                    <a:pt x="5715" y="6444"/>
                  </a:lnTo>
                  <a:lnTo>
                    <a:pt x="5670" y="6466"/>
                  </a:lnTo>
                  <a:lnTo>
                    <a:pt x="5661" y="6471"/>
                  </a:lnTo>
                  <a:lnTo>
                    <a:pt x="5615" y="6492"/>
                  </a:lnTo>
                  <a:lnTo>
                    <a:pt x="5607" y="6495"/>
                  </a:lnTo>
                  <a:lnTo>
                    <a:pt x="5560" y="6515"/>
                  </a:lnTo>
                  <a:lnTo>
                    <a:pt x="5551" y="6518"/>
                  </a:lnTo>
                  <a:lnTo>
                    <a:pt x="5504" y="6536"/>
                  </a:lnTo>
                  <a:lnTo>
                    <a:pt x="5495" y="6539"/>
                  </a:lnTo>
                  <a:lnTo>
                    <a:pt x="5448" y="6555"/>
                  </a:lnTo>
                  <a:lnTo>
                    <a:pt x="5439" y="6557"/>
                  </a:lnTo>
                  <a:lnTo>
                    <a:pt x="5390" y="6571"/>
                  </a:lnTo>
                  <a:lnTo>
                    <a:pt x="5381" y="6574"/>
                  </a:lnTo>
                  <a:lnTo>
                    <a:pt x="5332" y="6586"/>
                  </a:lnTo>
                  <a:lnTo>
                    <a:pt x="5323" y="6588"/>
                  </a:lnTo>
                  <a:lnTo>
                    <a:pt x="5274" y="6598"/>
                  </a:lnTo>
                  <a:lnTo>
                    <a:pt x="5265" y="6600"/>
                  </a:lnTo>
                  <a:lnTo>
                    <a:pt x="5215" y="6608"/>
                  </a:lnTo>
                  <a:lnTo>
                    <a:pt x="5206" y="6610"/>
                  </a:lnTo>
                  <a:lnTo>
                    <a:pt x="5156" y="6616"/>
                  </a:lnTo>
                  <a:lnTo>
                    <a:pt x="5147" y="6617"/>
                  </a:lnTo>
                  <a:lnTo>
                    <a:pt x="5097" y="6622"/>
                  </a:lnTo>
                  <a:lnTo>
                    <a:pt x="5087" y="6623"/>
                  </a:lnTo>
                  <a:lnTo>
                    <a:pt x="5037" y="6626"/>
                  </a:lnTo>
                  <a:lnTo>
                    <a:pt x="5027" y="6626"/>
                  </a:lnTo>
                  <a:lnTo>
                    <a:pt x="4977" y="6627"/>
                  </a:lnTo>
                  <a:lnTo>
                    <a:pt x="4967" y="6627"/>
                  </a:lnTo>
                  <a:lnTo>
                    <a:pt x="4917" y="6626"/>
                  </a:lnTo>
                  <a:lnTo>
                    <a:pt x="4907" y="6626"/>
                  </a:lnTo>
                  <a:lnTo>
                    <a:pt x="4857" y="6623"/>
                  </a:lnTo>
                  <a:lnTo>
                    <a:pt x="4847" y="6622"/>
                  </a:lnTo>
                  <a:lnTo>
                    <a:pt x="4797" y="6617"/>
                  </a:lnTo>
                  <a:lnTo>
                    <a:pt x="4788" y="6616"/>
                  </a:lnTo>
                  <a:lnTo>
                    <a:pt x="4738" y="6610"/>
                  </a:lnTo>
                  <a:lnTo>
                    <a:pt x="4729" y="6608"/>
                  </a:lnTo>
                  <a:lnTo>
                    <a:pt x="4679" y="6600"/>
                  </a:lnTo>
                  <a:lnTo>
                    <a:pt x="4670" y="6598"/>
                  </a:lnTo>
                  <a:lnTo>
                    <a:pt x="4620" y="6588"/>
                  </a:lnTo>
                  <a:lnTo>
                    <a:pt x="4611" y="6586"/>
                  </a:lnTo>
                  <a:lnTo>
                    <a:pt x="4562" y="6574"/>
                  </a:lnTo>
                  <a:lnTo>
                    <a:pt x="4553" y="6571"/>
                  </a:lnTo>
                  <a:lnTo>
                    <a:pt x="4505" y="6557"/>
                  </a:lnTo>
                  <a:lnTo>
                    <a:pt x="4496" y="6555"/>
                  </a:lnTo>
                  <a:lnTo>
                    <a:pt x="4448" y="6539"/>
                  </a:lnTo>
                  <a:lnTo>
                    <a:pt x="4439" y="6536"/>
                  </a:lnTo>
                  <a:lnTo>
                    <a:pt x="4392" y="6518"/>
                  </a:lnTo>
                  <a:lnTo>
                    <a:pt x="4383" y="6515"/>
                  </a:lnTo>
                  <a:lnTo>
                    <a:pt x="4337" y="6496"/>
                  </a:lnTo>
                  <a:lnTo>
                    <a:pt x="4328" y="6492"/>
                  </a:lnTo>
                  <a:lnTo>
                    <a:pt x="4282" y="6471"/>
                  </a:lnTo>
                  <a:lnTo>
                    <a:pt x="4274" y="6467"/>
                  </a:lnTo>
                  <a:lnTo>
                    <a:pt x="4228" y="6444"/>
                  </a:lnTo>
                  <a:lnTo>
                    <a:pt x="4220" y="6439"/>
                  </a:lnTo>
                  <a:lnTo>
                    <a:pt x="4176" y="6415"/>
                  </a:lnTo>
                  <a:lnTo>
                    <a:pt x="4168" y="6410"/>
                  </a:lnTo>
                  <a:lnTo>
                    <a:pt x="4125" y="6384"/>
                  </a:lnTo>
                  <a:lnTo>
                    <a:pt x="4117" y="6379"/>
                  </a:lnTo>
                  <a:lnTo>
                    <a:pt x="4075" y="6352"/>
                  </a:lnTo>
                  <a:lnTo>
                    <a:pt x="4067" y="6346"/>
                  </a:lnTo>
                  <a:lnTo>
                    <a:pt x="4026" y="6317"/>
                  </a:lnTo>
                  <a:lnTo>
                    <a:pt x="4018" y="6312"/>
                  </a:lnTo>
                  <a:lnTo>
                    <a:pt x="3978" y="6281"/>
                  </a:lnTo>
                  <a:lnTo>
                    <a:pt x="3971" y="6275"/>
                  </a:lnTo>
                  <a:lnTo>
                    <a:pt x="3932" y="6243"/>
                  </a:lnTo>
                  <a:lnTo>
                    <a:pt x="3925" y="6237"/>
                  </a:lnTo>
                  <a:lnTo>
                    <a:pt x="3887" y="6203"/>
                  </a:lnTo>
                  <a:lnTo>
                    <a:pt x="3881" y="6197"/>
                  </a:lnTo>
                  <a:lnTo>
                    <a:pt x="3844" y="6162"/>
                  </a:lnTo>
                  <a:lnTo>
                    <a:pt x="3838" y="6156"/>
                  </a:lnTo>
                  <a:lnTo>
                    <a:pt x="3803" y="6119"/>
                  </a:lnTo>
                  <a:lnTo>
                    <a:pt x="3797" y="6113"/>
                  </a:lnTo>
                  <a:lnTo>
                    <a:pt x="3763" y="6075"/>
                  </a:lnTo>
                  <a:lnTo>
                    <a:pt x="3757" y="6068"/>
                  </a:lnTo>
                  <a:lnTo>
                    <a:pt x="3725" y="6029"/>
                  </a:lnTo>
                  <a:lnTo>
                    <a:pt x="3719" y="6022"/>
                  </a:lnTo>
                  <a:lnTo>
                    <a:pt x="3688" y="5982"/>
                  </a:lnTo>
                  <a:lnTo>
                    <a:pt x="3683" y="5974"/>
                  </a:lnTo>
                  <a:lnTo>
                    <a:pt x="3654" y="5933"/>
                  </a:lnTo>
                  <a:lnTo>
                    <a:pt x="3648" y="5925"/>
                  </a:lnTo>
                  <a:lnTo>
                    <a:pt x="3621" y="5883"/>
                  </a:lnTo>
                  <a:lnTo>
                    <a:pt x="3616" y="5875"/>
                  </a:lnTo>
                  <a:lnTo>
                    <a:pt x="3590" y="5832"/>
                  </a:lnTo>
                  <a:lnTo>
                    <a:pt x="3585" y="5824"/>
                  </a:lnTo>
                  <a:lnTo>
                    <a:pt x="3561" y="5780"/>
                  </a:lnTo>
                  <a:lnTo>
                    <a:pt x="3556" y="5772"/>
                  </a:lnTo>
                  <a:lnTo>
                    <a:pt x="3533" y="5726"/>
                  </a:lnTo>
                  <a:lnTo>
                    <a:pt x="3529" y="5718"/>
                  </a:lnTo>
                  <a:lnTo>
                    <a:pt x="3508" y="5672"/>
                  </a:lnTo>
                  <a:lnTo>
                    <a:pt x="3504" y="5663"/>
                  </a:lnTo>
                  <a:lnTo>
                    <a:pt x="3485" y="5617"/>
                  </a:lnTo>
                  <a:lnTo>
                    <a:pt x="3482" y="5608"/>
                  </a:lnTo>
                  <a:lnTo>
                    <a:pt x="3464" y="5561"/>
                  </a:lnTo>
                  <a:lnTo>
                    <a:pt x="3461" y="5552"/>
                  </a:lnTo>
                  <a:lnTo>
                    <a:pt x="3445" y="5504"/>
                  </a:lnTo>
                  <a:lnTo>
                    <a:pt x="3443" y="5495"/>
                  </a:lnTo>
                  <a:lnTo>
                    <a:pt x="3429" y="5447"/>
                  </a:lnTo>
                  <a:lnTo>
                    <a:pt x="3426" y="5438"/>
                  </a:lnTo>
                  <a:lnTo>
                    <a:pt x="3414" y="5389"/>
                  </a:lnTo>
                  <a:lnTo>
                    <a:pt x="3412" y="5380"/>
                  </a:lnTo>
                  <a:lnTo>
                    <a:pt x="3402" y="5330"/>
                  </a:lnTo>
                  <a:lnTo>
                    <a:pt x="3400" y="5321"/>
                  </a:lnTo>
                  <a:lnTo>
                    <a:pt x="3392" y="5271"/>
                  </a:lnTo>
                  <a:lnTo>
                    <a:pt x="3390" y="5262"/>
                  </a:lnTo>
                  <a:lnTo>
                    <a:pt x="3384" y="5212"/>
                  </a:lnTo>
                  <a:lnTo>
                    <a:pt x="3383" y="5203"/>
                  </a:lnTo>
                  <a:lnTo>
                    <a:pt x="3378" y="5153"/>
                  </a:lnTo>
                  <a:lnTo>
                    <a:pt x="3377" y="5143"/>
                  </a:lnTo>
                  <a:lnTo>
                    <a:pt x="3374" y="5093"/>
                  </a:lnTo>
                  <a:lnTo>
                    <a:pt x="3374" y="5083"/>
                  </a:lnTo>
                  <a:lnTo>
                    <a:pt x="3373" y="5033"/>
                  </a:lnTo>
                  <a:lnTo>
                    <a:pt x="3373" y="5023"/>
                  </a:lnTo>
                  <a:lnTo>
                    <a:pt x="3374" y="4973"/>
                  </a:lnTo>
                  <a:lnTo>
                    <a:pt x="3374" y="4963"/>
                  </a:lnTo>
                  <a:lnTo>
                    <a:pt x="3377" y="4913"/>
                  </a:lnTo>
                  <a:lnTo>
                    <a:pt x="3378" y="4903"/>
                  </a:lnTo>
                  <a:lnTo>
                    <a:pt x="3383" y="4853"/>
                  </a:lnTo>
                  <a:lnTo>
                    <a:pt x="3384" y="4844"/>
                  </a:lnTo>
                  <a:lnTo>
                    <a:pt x="3390" y="4794"/>
                  </a:lnTo>
                  <a:lnTo>
                    <a:pt x="3392" y="4785"/>
                  </a:lnTo>
                  <a:lnTo>
                    <a:pt x="3400" y="4735"/>
                  </a:lnTo>
                  <a:lnTo>
                    <a:pt x="3402" y="4726"/>
                  </a:lnTo>
                  <a:lnTo>
                    <a:pt x="3412" y="4677"/>
                  </a:lnTo>
                  <a:lnTo>
                    <a:pt x="3414" y="4668"/>
                  </a:lnTo>
                  <a:lnTo>
                    <a:pt x="3426" y="4619"/>
                  </a:lnTo>
                  <a:lnTo>
                    <a:pt x="3429" y="4610"/>
                  </a:lnTo>
                  <a:lnTo>
                    <a:pt x="3443" y="4561"/>
                  </a:lnTo>
                  <a:lnTo>
                    <a:pt x="3445" y="4552"/>
                  </a:lnTo>
                  <a:lnTo>
                    <a:pt x="3461" y="4505"/>
                  </a:lnTo>
                  <a:lnTo>
                    <a:pt x="3464" y="4496"/>
                  </a:lnTo>
                  <a:lnTo>
                    <a:pt x="3482" y="4449"/>
                  </a:lnTo>
                  <a:lnTo>
                    <a:pt x="3485" y="4440"/>
                  </a:lnTo>
                  <a:lnTo>
                    <a:pt x="3505" y="4393"/>
                  </a:lnTo>
                  <a:lnTo>
                    <a:pt x="3508" y="4385"/>
                  </a:lnTo>
                  <a:lnTo>
                    <a:pt x="3529" y="4339"/>
                  </a:lnTo>
                  <a:lnTo>
                    <a:pt x="3534" y="4330"/>
                  </a:lnTo>
                  <a:lnTo>
                    <a:pt x="3556" y="4285"/>
                  </a:lnTo>
                  <a:lnTo>
                    <a:pt x="3561" y="4277"/>
                  </a:lnTo>
                  <a:lnTo>
                    <a:pt x="3585" y="4233"/>
                  </a:lnTo>
                  <a:lnTo>
                    <a:pt x="3590" y="4225"/>
                  </a:lnTo>
                  <a:lnTo>
                    <a:pt x="3616" y="4182"/>
                  </a:lnTo>
                  <a:lnTo>
                    <a:pt x="3621" y="4174"/>
                  </a:lnTo>
                  <a:lnTo>
                    <a:pt x="3648" y="4132"/>
                  </a:lnTo>
                  <a:lnTo>
                    <a:pt x="3654" y="4124"/>
                  </a:lnTo>
                  <a:lnTo>
                    <a:pt x="3683" y="4083"/>
                  </a:lnTo>
                  <a:lnTo>
                    <a:pt x="3688" y="4075"/>
                  </a:lnTo>
                  <a:lnTo>
                    <a:pt x="3719" y="4035"/>
                  </a:lnTo>
                  <a:lnTo>
                    <a:pt x="3725" y="4028"/>
                  </a:lnTo>
                  <a:lnTo>
                    <a:pt x="3757" y="3989"/>
                  </a:lnTo>
                  <a:lnTo>
                    <a:pt x="3763" y="3982"/>
                  </a:lnTo>
                  <a:lnTo>
                    <a:pt x="3797" y="3944"/>
                  </a:lnTo>
                  <a:lnTo>
                    <a:pt x="3803" y="3938"/>
                  </a:lnTo>
                  <a:lnTo>
                    <a:pt x="3838" y="3901"/>
                  </a:lnTo>
                  <a:lnTo>
                    <a:pt x="3844" y="3895"/>
                  </a:lnTo>
                  <a:lnTo>
                    <a:pt x="3880" y="3860"/>
                  </a:lnTo>
                  <a:lnTo>
                    <a:pt x="3887" y="3854"/>
                  </a:lnTo>
                  <a:lnTo>
                    <a:pt x="3925" y="3820"/>
                  </a:lnTo>
                  <a:lnTo>
                    <a:pt x="3932" y="3814"/>
                  </a:lnTo>
                  <a:lnTo>
                    <a:pt x="3971" y="3782"/>
                  </a:lnTo>
                  <a:lnTo>
                    <a:pt x="3978" y="3776"/>
                  </a:lnTo>
                  <a:lnTo>
                    <a:pt x="4018" y="3745"/>
                  </a:lnTo>
                  <a:lnTo>
                    <a:pt x="4025" y="3740"/>
                  </a:lnTo>
                  <a:lnTo>
                    <a:pt x="4066" y="3710"/>
                  </a:lnTo>
                  <a:lnTo>
                    <a:pt x="4074" y="3705"/>
                  </a:lnTo>
                  <a:lnTo>
                    <a:pt x="4116" y="3677"/>
                  </a:lnTo>
                  <a:lnTo>
                    <a:pt x="4124" y="3672"/>
                  </a:lnTo>
                  <a:lnTo>
                    <a:pt x="4167" y="3646"/>
                  </a:lnTo>
                  <a:lnTo>
                    <a:pt x="4176" y="3641"/>
                  </a:lnTo>
                  <a:lnTo>
                    <a:pt x="4221" y="3617"/>
                  </a:lnTo>
                  <a:lnTo>
                    <a:pt x="4229" y="3612"/>
                  </a:lnTo>
                  <a:lnTo>
                    <a:pt x="4274" y="3590"/>
                  </a:lnTo>
                  <a:lnTo>
                    <a:pt x="4283" y="3585"/>
                  </a:lnTo>
                  <a:lnTo>
                    <a:pt x="4329" y="3564"/>
                  </a:lnTo>
                  <a:lnTo>
                    <a:pt x="4337" y="3561"/>
                  </a:lnTo>
                  <a:lnTo>
                    <a:pt x="4384" y="3542"/>
                  </a:lnTo>
                  <a:lnTo>
                    <a:pt x="4392" y="3538"/>
                  </a:lnTo>
                  <a:lnTo>
                    <a:pt x="4440" y="3521"/>
                  </a:lnTo>
                  <a:lnTo>
                    <a:pt x="4449" y="3518"/>
                  </a:lnTo>
                  <a:lnTo>
                    <a:pt x="4496" y="3502"/>
                  </a:lnTo>
                  <a:lnTo>
                    <a:pt x="4505" y="3499"/>
                  </a:lnTo>
                  <a:lnTo>
                    <a:pt x="4554" y="3485"/>
                  </a:lnTo>
                  <a:lnTo>
                    <a:pt x="4563" y="3483"/>
                  </a:lnTo>
                  <a:lnTo>
                    <a:pt x="4611" y="3471"/>
                  </a:lnTo>
                  <a:lnTo>
                    <a:pt x="4621" y="3469"/>
                  </a:lnTo>
                  <a:lnTo>
                    <a:pt x="4670" y="3459"/>
                  </a:lnTo>
                  <a:lnTo>
                    <a:pt x="4679" y="3457"/>
                  </a:lnTo>
                  <a:lnTo>
                    <a:pt x="4729" y="3449"/>
                  </a:lnTo>
                  <a:lnTo>
                    <a:pt x="4738" y="3447"/>
                  </a:lnTo>
                  <a:lnTo>
                    <a:pt x="4788" y="3441"/>
                  </a:lnTo>
                  <a:lnTo>
                    <a:pt x="4797" y="3440"/>
                  </a:lnTo>
                  <a:lnTo>
                    <a:pt x="4847" y="3435"/>
                  </a:lnTo>
                  <a:lnTo>
                    <a:pt x="4857" y="3434"/>
                  </a:lnTo>
                  <a:lnTo>
                    <a:pt x="4907" y="3431"/>
                  </a:lnTo>
                  <a:lnTo>
                    <a:pt x="4917" y="3431"/>
                  </a:lnTo>
                  <a:lnTo>
                    <a:pt x="4967" y="3430"/>
                  </a:lnTo>
                  <a:lnTo>
                    <a:pt x="4977" y="3430"/>
                  </a:lnTo>
                  <a:lnTo>
                    <a:pt x="5027" y="3431"/>
                  </a:lnTo>
                  <a:lnTo>
                    <a:pt x="5037" y="3431"/>
                  </a:lnTo>
                  <a:lnTo>
                    <a:pt x="5087" y="3434"/>
                  </a:lnTo>
                  <a:lnTo>
                    <a:pt x="5096" y="3435"/>
                  </a:lnTo>
                  <a:lnTo>
                    <a:pt x="5147" y="3440"/>
                  </a:lnTo>
                  <a:lnTo>
                    <a:pt x="5156" y="3441"/>
                  </a:lnTo>
                  <a:lnTo>
                    <a:pt x="5206" y="3447"/>
                  </a:lnTo>
                  <a:lnTo>
                    <a:pt x="5215" y="3449"/>
                  </a:lnTo>
                  <a:lnTo>
                    <a:pt x="5265" y="3457"/>
                  </a:lnTo>
                  <a:lnTo>
                    <a:pt x="5274" y="3459"/>
                  </a:lnTo>
                  <a:lnTo>
                    <a:pt x="5323" y="3469"/>
                  </a:lnTo>
                  <a:lnTo>
                    <a:pt x="5332" y="3471"/>
                  </a:lnTo>
                  <a:lnTo>
                    <a:pt x="5381" y="3483"/>
                  </a:lnTo>
                  <a:lnTo>
                    <a:pt x="5390" y="3485"/>
                  </a:lnTo>
                  <a:lnTo>
                    <a:pt x="5438" y="3499"/>
                  </a:lnTo>
                  <a:lnTo>
                    <a:pt x="5447" y="3502"/>
                  </a:lnTo>
                  <a:lnTo>
                    <a:pt x="5495" y="3518"/>
                  </a:lnTo>
                  <a:lnTo>
                    <a:pt x="5504" y="3521"/>
                  </a:lnTo>
                  <a:lnTo>
                    <a:pt x="5551" y="3538"/>
                  </a:lnTo>
                  <a:lnTo>
                    <a:pt x="5560" y="3542"/>
                  </a:lnTo>
                  <a:lnTo>
                    <a:pt x="5606" y="3561"/>
                  </a:lnTo>
                  <a:lnTo>
                    <a:pt x="5615" y="3565"/>
                  </a:lnTo>
                  <a:lnTo>
                    <a:pt x="5661" y="3586"/>
                  </a:lnTo>
                  <a:lnTo>
                    <a:pt x="5669" y="3590"/>
                  </a:lnTo>
                  <a:lnTo>
                    <a:pt x="5714" y="3612"/>
                  </a:lnTo>
                  <a:lnTo>
                    <a:pt x="5722" y="3617"/>
                  </a:lnTo>
                  <a:lnTo>
                    <a:pt x="5767" y="3641"/>
                  </a:lnTo>
                  <a:lnTo>
                    <a:pt x="5776" y="3646"/>
                  </a:lnTo>
                  <a:lnTo>
                    <a:pt x="5819" y="3672"/>
                  </a:lnTo>
                  <a:lnTo>
                    <a:pt x="5827" y="3677"/>
                  </a:lnTo>
                  <a:lnTo>
                    <a:pt x="5869" y="3705"/>
                  </a:lnTo>
                  <a:lnTo>
                    <a:pt x="5877" y="3710"/>
                  </a:lnTo>
                  <a:lnTo>
                    <a:pt x="5918" y="3740"/>
                  </a:lnTo>
                  <a:lnTo>
                    <a:pt x="5925" y="3745"/>
                  </a:lnTo>
                  <a:lnTo>
                    <a:pt x="5965" y="3776"/>
                  </a:lnTo>
                  <a:lnTo>
                    <a:pt x="5972" y="3782"/>
                  </a:lnTo>
                  <a:lnTo>
                    <a:pt x="6011" y="3814"/>
                  </a:lnTo>
                  <a:lnTo>
                    <a:pt x="6018" y="3820"/>
                  </a:lnTo>
                  <a:lnTo>
                    <a:pt x="6056" y="3854"/>
                  </a:lnTo>
                  <a:lnTo>
                    <a:pt x="6063" y="3860"/>
                  </a:lnTo>
                  <a:lnTo>
                    <a:pt x="6099" y="3895"/>
                  </a:lnTo>
                  <a:lnTo>
                    <a:pt x="6105" y="3901"/>
                  </a:lnTo>
                  <a:lnTo>
                    <a:pt x="6140" y="3937"/>
                  </a:lnTo>
                  <a:lnTo>
                    <a:pt x="6146" y="3944"/>
                  </a:lnTo>
                  <a:lnTo>
                    <a:pt x="6180" y="3982"/>
                  </a:lnTo>
                  <a:lnTo>
                    <a:pt x="6186" y="3989"/>
                  </a:lnTo>
                  <a:lnTo>
                    <a:pt x="6218" y="4028"/>
                  </a:lnTo>
                  <a:lnTo>
                    <a:pt x="6224" y="4035"/>
                  </a:lnTo>
                  <a:lnTo>
                    <a:pt x="6255" y="4075"/>
                  </a:lnTo>
                  <a:lnTo>
                    <a:pt x="6260" y="4082"/>
                  </a:lnTo>
                  <a:lnTo>
                    <a:pt x="6290" y="4123"/>
                  </a:lnTo>
                  <a:lnTo>
                    <a:pt x="6295" y="4131"/>
                  </a:lnTo>
                  <a:lnTo>
                    <a:pt x="6323" y="4173"/>
                  </a:lnTo>
                  <a:lnTo>
                    <a:pt x="6328" y="4181"/>
                  </a:lnTo>
                  <a:lnTo>
                    <a:pt x="6354" y="4224"/>
                  </a:lnTo>
                  <a:lnTo>
                    <a:pt x="6359" y="4233"/>
                  </a:lnTo>
                  <a:lnTo>
                    <a:pt x="6383" y="4278"/>
                  </a:lnTo>
                  <a:lnTo>
                    <a:pt x="6388" y="4286"/>
                  </a:lnTo>
                  <a:lnTo>
                    <a:pt x="6410" y="4331"/>
                  </a:lnTo>
                  <a:lnTo>
                    <a:pt x="6414" y="4339"/>
                  </a:lnTo>
                  <a:lnTo>
                    <a:pt x="6435" y="4385"/>
                  </a:lnTo>
                  <a:lnTo>
                    <a:pt x="6439" y="4394"/>
                  </a:lnTo>
                  <a:lnTo>
                    <a:pt x="6458" y="4440"/>
                  </a:lnTo>
                  <a:lnTo>
                    <a:pt x="6462" y="4449"/>
                  </a:lnTo>
                  <a:lnTo>
                    <a:pt x="6479" y="4496"/>
                  </a:lnTo>
                  <a:lnTo>
                    <a:pt x="6482" y="4505"/>
                  </a:lnTo>
                  <a:lnTo>
                    <a:pt x="6498" y="4553"/>
                  </a:lnTo>
                  <a:lnTo>
                    <a:pt x="6501" y="4562"/>
                  </a:lnTo>
                  <a:lnTo>
                    <a:pt x="6515" y="4610"/>
                  </a:lnTo>
                  <a:lnTo>
                    <a:pt x="6517" y="4619"/>
                  </a:lnTo>
                  <a:lnTo>
                    <a:pt x="6529" y="4668"/>
                  </a:lnTo>
                  <a:lnTo>
                    <a:pt x="6531" y="4677"/>
                  </a:lnTo>
                  <a:lnTo>
                    <a:pt x="6541" y="4726"/>
                  </a:lnTo>
                  <a:lnTo>
                    <a:pt x="6543" y="4735"/>
                  </a:lnTo>
                  <a:lnTo>
                    <a:pt x="6551" y="4785"/>
                  </a:lnTo>
                  <a:lnTo>
                    <a:pt x="6553" y="4794"/>
                  </a:lnTo>
                  <a:lnTo>
                    <a:pt x="6559" y="4844"/>
                  </a:lnTo>
                  <a:lnTo>
                    <a:pt x="6560" y="4853"/>
                  </a:lnTo>
                  <a:lnTo>
                    <a:pt x="6565" y="4904"/>
                  </a:lnTo>
                  <a:lnTo>
                    <a:pt x="6566" y="4913"/>
                  </a:lnTo>
                  <a:lnTo>
                    <a:pt x="6569" y="4963"/>
                  </a:lnTo>
                  <a:lnTo>
                    <a:pt x="6569" y="4973"/>
                  </a:lnTo>
                  <a:close/>
                  <a:moveTo>
                    <a:pt x="6069" y="5069"/>
                  </a:moveTo>
                  <a:lnTo>
                    <a:pt x="6070" y="5028"/>
                  </a:lnTo>
                  <a:lnTo>
                    <a:pt x="6069" y="4987"/>
                  </a:lnTo>
                  <a:lnTo>
                    <a:pt x="6067" y="4945"/>
                  </a:lnTo>
                  <a:lnTo>
                    <a:pt x="6063" y="4904"/>
                  </a:lnTo>
                  <a:lnTo>
                    <a:pt x="6058" y="4864"/>
                  </a:lnTo>
                  <a:lnTo>
                    <a:pt x="6051" y="4823"/>
                  </a:lnTo>
                  <a:lnTo>
                    <a:pt x="6042" y="4783"/>
                  </a:lnTo>
                  <a:lnTo>
                    <a:pt x="6033" y="4744"/>
                  </a:lnTo>
                  <a:lnTo>
                    <a:pt x="6021" y="4704"/>
                  </a:lnTo>
                  <a:lnTo>
                    <a:pt x="6009" y="4665"/>
                  </a:lnTo>
                  <a:lnTo>
                    <a:pt x="5994" y="4627"/>
                  </a:lnTo>
                  <a:lnTo>
                    <a:pt x="5979" y="4589"/>
                  </a:lnTo>
                  <a:lnTo>
                    <a:pt x="5962" y="4552"/>
                  </a:lnTo>
                  <a:lnTo>
                    <a:pt x="5943" y="4515"/>
                  </a:lnTo>
                  <a:lnTo>
                    <a:pt x="5924" y="4479"/>
                  </a:lnTo>
                  <a:lnTo>
                    <a:pt x="5902" y="4444"/>
                  </a:lnTo>
                  <a:lnTo>
                    <a:pt x="5880" y="4410"/>
                  </a:lnTo>
                  <a:lnTo>
                    <a:pt x="5856" y="4376"/>
                  </a:lnTo>
                  <a:lnTo>
                    <a:pt x="5831" y="4343"/>
                  </a:lnTo>
                  <a:lnTo>
                    <a:pt x="5804" y="4312"/>
                  </a:lnTo>
                  <a:lnTo>
                    <a:pt x="5777" y="4281"/>
                  </a:lnTo>
                  <a:lnTo>
                    <a:pt x="5748" y="4252"/>
                  </a:lnTo>
                  <a:lnTo>
                    <a:pt x="5719" y="4223"/>
                  </a:lnTo>
                  <a:lnTo>
                    <a:pt x="5688" y="4196"/>
                  </a:lnTo>
                  <a:lnTo>
                    <a:pt x="5657" y="4169"/>
                  </a:lnTo>
                  <a:lnTo>
                    <a:pt x="5624" y="4144"/>
                  </a:lnTo>
                  <a:lnTo>
                    <a:pt x="5590" y="4120"/>
                  </a:lnTo>
                  <a:lnTo>
                    <a:pt x="5556" y="4098"/>
                  </a:lnTo>
                  <a:lnTo>
                    <a:pt x="5521" y="4076"/>
                  </a:lnTo>
                  <a:lnTo>
                    <a:pt x="5485" y="4057"/>
                  </a:lnTo>
                  <a:lnTo>
                    <a:pt x="5448" y="4038"/>
                  </a:lnTo>
                  <a:lnTo>
                    <a:pt x="5411" y="4021"/>
                  </a:lnTo>
                  <a:lnTo>
                    <a:pt x="5373" y="4006"/>
                  </a:lnTo>
                  <a:lnTo>
                    <a:pt x="5335" y="3991"/>
                  </a:lnTo>
                  <a:lnTo>
                    <a:pt x="5296" y="3979"/>
                  </a:lnTo>
                  <a:lnTo>
                    <a:pt x="5256" y="3967"/>
                  </a:lnTo>
                  <a:lnTo>
                    <a:pt x="5217" y="3958"/>
                  </a:lnTo>
                  <a:lnTo>
                    <a:pt x="5177" y="3949"/>
                  </a:lnTo>
                  <a:lnTo>
                    <a:pt x="5136" y="3942"/>
                  </a:lnTo>
                  <a:lnTo>
                    <a:pt x="5096" y="3937"/>
                  </a:lnTo>
                  <a:lnTo>
                    <a:pt x="5055" y="3933"/>
                  </a:lnTo>
                  <a:lnTo>
                    <a:pt x="5013" y="3931"/>
                  </a:lnTo>
                  <a:lnTo>
                    <a:pt x="4972" y="3930"/>
                  </a:lnTo>
                  <a:lnTo>
                    <a:pt x="4931" y="3931"/>
                  </a:lnTo>
                  <a:lnTo>
                    <a:pt x="4889" y="3933"/>
                  </a:lnTo>
                  <a:lnTo>
                    <a:pt x="4848" y="3937"/>
                  </a:lnTo>
                  <a:lnTo>
                    <a:pt x="4808" y="3942"/>
                  </a:lnTo>
                  <a:lnTo>
                    <a:pt x="4767" y="3949"/>
                  </a:lnTo>
                  <a:lnTo>
                    <a:pt x="4727" y="3958"/>
                  </a:lnTo>
                  <a:lnTo>
                    <a:pt x="4687" y="3967"/>
                  </a:lnTo>
                  <a:lnTo>
                    <a:pt x="4647" y="3979"/>
                  </a:lnTo>
                  <a:lnTo>
                    <a:pt x="4608" y="3991"/>
                  </a:lnTo>
                  <a:lnTo>
                    <a:pt x="4570" y="4006"/>
                  </a:lnTo>
                  <a:lnTo>
                    <a:pt x="4532" y="4021"/>
                  </a:lnTo>
                  <a:lnTo>
                    <a:pt x="4495" y="4038"/>
                  </a:lnTo>
                  <a:lnTo>
                    <a:pt x="4458" y="4057"/>
                  </a:lnTo>
                  <a:lnTo>
                    <a:pt x="4422" y="4077"/>
                  </a:lnTo>
                  <a:lnTo>
                    <a:pt x="4387" y="4098"/>
                  </a:lnTo>
                  <a:lnTo>
                    <a:pt x="4353" y="4120"/>
                  </a:lnTo>
                  <a:lnTo>
                    <a:pt x="4319" y="4144"/>
                  </a:lnTo>
                  <a:lnTo>
                    <a:pt x="4286" y="4169"/>
                  </a:lnTo>
                  <a:lnTo>
                    <a:pt x="4255" y="4196"/>
                  </a:lnTo>
                  <a:lnTo>
                    <a:pt x="4224" y="4223"/>
                  </a:lnTo>
                  <a:lnTo>
                    <a:pt x="4195" y="4251"/>
                  </a:lnTo>
                  <a:lnTo>
                    <a:pt x="4166" y="4281"/>
                  </a:lnTo>
                  <a:lnTo>
                    <a:pt x="4139" y="4311"/>
                  </a:lnTo>
                  <a:lnTo>
                    <a:pt x="4113" y="4343"/>
                  </a:lnTo>
                  <a:lnTo>
                    <a:pt x="4088" y="4376"/>
                  </a:lnTo>
                  <a:lnTo>
                    <a:pt x="4064" y="4409"/>
                  </a:lnTo>
                  <a:lnTo>
                    <a:pt x="4042" y="4443"/>
                  </a:lnTo>
                  <a:lnTo>
                    <a:pt x="4020" y="4479"/>
                  </a:lnTo>
                  <a:lnTo>
                    <a:pt x="4000" y="4516"/>
                  </a:lnTo>
                  <a:lnTo>
                    <a:pt x="3982" y="4552"/>
                  </a:lnTo>
                  <a:lnTo>
                    <a:pt x="3964" y="4590"/>
                  </a:lnTo>
                  <a:lnTo>
                    <a:pt x="3949" y="4627"/>
                  </a:lnTo>
                  <a:lnTo>
                    <a:pt x="3935" y="4666"/>
                  </a:lnTo>
                  <a:lnTo>
                    <a:pt x="3922" y="4705"/>
                  </a:lnTo>
                  <a:lnTo>
                    <a:pt x="3910" y="4744"/>
                  </a:lnTo>
                  <a:lnTo>
                    <a:pt x="3901" y="4783"/>
                  </a:lnTo>
                  <a:lnTo>
                    <a:pt x="3892" y="4823"/>
                  </a:lnTo>
                  <a:lnTo>
                    <a:pt x="3885" y="4864"/>
                  </a:lnTo>
                  <a:lnTo>
                    <a:pt x="3880" y="4905"/>
                  </a:lnTo>
                  <a:lnTo>
                    <a:pt x="3876" y="4945"/>
                  </a:lnTo>
                  <a:lnTo>
                    <a:pt x="3874" y="4987"/>
                  </a:lnTo>
                  <a:lnTo>
                    <a:pt x="3873" y="5028"/>
                  </a:lnTo>
                  <a:lnTo>
                    <a:pt x="3874" y="5069"/>
                  </a:lnTo>
                  <a:lnTo>
                    <a:pt x="3876" y="5111"/>
                  </a:lnTo>
                  <a:lnTo>
                    <a:pt x="3880" y="5152"/>
                  </a:lnTo>
                  <a:lnTo>
                    <a:pt x="3885" y="5192"/>
                  </a:lnTo>
                  <a:lnTo>
                    <a:pt x="3892" y="5233"/>
                  </a:lnTo>
                  <a:lnTo>
                    <a:pt x="3901" y="5273"/>
                  </a:lnTo>
                  <a:lnTo>
                    <a:pt x="3910" y="5313"/>
                  </a:lnTo>
                  <a:lnTo>
                    <a:pt x="3922" y="5352"/>
                  </a:lnTo>
                  <a:lnTo>
                    <a:pt x="3935" y="5391"/>
                  </a:lnTo>
                  <a:lnTo>
                    <a:pt x="3949" y="5430"/>
                  </a:lnTo>
                  <a:lnTo>
                    <a:pt x="3965" y="5467"/>
                  </a:lnTo>
                  <a:lnTo>
                    <a:pt x="3982" y="5505"/>
                  </a:lnTo>
                  <a:lnTo>
                    <a:pt x="4000" y="5541"/>
                  </a:lnTo>
                  <a:lnTo>
                    <a:pt x="4020" y="5578"/>
                  </a:lnTo>
                  <a:lnTo>
                    <a:pt x="4042" y="5614"/>
                  </a:lnTo>
                  <a:lnTo>
                    <a:pt x="4064" y="5648"/>
                  </a:lnTo>
                  <a:lnTo>
                    <a:pt x="4088" y="5681"/>
                  </a:lnTo>
                  <a:lnTo>
                    <a:pt x="4113" y="5714"/>
                  </a:lnTo>
                  <a:lnTo>
                    <a:pt x="4139" y="5745"/>
                  </a:lnTo>
                  <a:lnTo>
                    <a:pt x="4166" y="5776"/>
                  </a:lnTo>
                  <a:lnTo>
                    <a:pt x="4195" y="5805"/>
                  </a:lnTo>
                  <a:lnTo>
                    <a:pt x="4224" y="5834"/>
                  </a:lnTo>
                  <a:lnTo>
                    <a:pt x="4255" y="5861"/>
                  </a:lnTo>
                  <a:lnTo>
                    <a:pt x="4286" y="5887"/>
                  </a:lnTo>
                  <a:lnTo>
                    <a:pt x="4319" y="5912"/>
                  </a:lnTo>
                  <a:lnTo>
                    <a:pt x="4352" y="5936"/>
                  </a:lnTo>
                  <a:lnTo>
                    <a:pt x="4386" y="5958"/>
                  </a:lnTo>
                  <a:lnTo>
                    <a:pt x="4422" y="5980"/>
                  </a:lnTo>
                  <a:lnTo>
                    <a:pt x="4459" y="6000"/>
                  </a:lnTo>
                  <a:lnTo>
                    <a:pt x="4495" y="6018"/>
                  </a:lnTo>
                  <a:lnTo>
                    <a:pt x="4533" y="6035"/>
                  </a:lnTo>
                  <a:lnTo>
                    <a:pt x="4570" y="6051"/>
                  </a:lnTo>
                  <a:lnTo>
                    <a:pt x="4609" y="6065"/>
                  </a:lnTo>
                  <a:lnTo>
                    <a:pt x="4648" y="6078"/>
                  </a:lnTo>
                  <a:lnTo>
                    <a:pt x="4687" y="6090"/>
                  </a:lnTo>
                  <a:lnTo>
                    <a:pt x="4727" y="6099"/>
                  </a:lnTo>
                  <a:lnTo>
                    <a:pt x="4767" y="6108"/>
                  </a:lnTo>
                  <a:lnTo>
                    <a:pt x="4808" y="6115"/>
                  </a:lnTo>
                  <a:lnTo>
                    <a:pt x="4848" y="6120"/>
                  </a:lnTo>
                  <a:lnTo>
                    <a:pt x="4889" y="6124"/>
                  </a:lnTo>
                  <a:lnTo>
                    <a:pt x="4931" y="6126"/>
                  </a:lnTo>
                  <a:lnTo>
                    <a:pt x="4972" y="6127"/>
                  </a:lnTo>
                  <a:lnTo>
                    <a:pt x="5013" y="6126"/>
                  </a:lnTo>
                  <a:lnTo>
                    <a:pt x="5055" y="6124"/>
                  </a:lnTo>
                  <a:lnTo>
                    <a:pt x="5095" y="6120"/>
                  </a:lnTo>
                  <a:lnTo>
                    <a:pt x="5136" y="6115"/>
                  </a:lnTo>
                  <a:lnTo>
                    <a:pt x="5177" y="6108"/>
                  </a:lnTo>
                  <a:lnTo>
                    <a:pt x="5217" y="6099"/>
                  </a:lnTo>
                  <a:lnTo>
                    <a:pt x="5256" y="6090"/>
                  </a:lnTo>
                  <a:lnTo>
                    <a:pt x="5295" y="6078"/>
                  </a:lnTo>
                  <a:lnTo>
                    <a:pt x="5334" y="6065"/>
                  </a:lnTo>
                  <a:lnTo>
                    <a:pt x="5373" y="6051"/>
                  </a:lnTo>
                  <a:lnTo>
                    <a:pt x="5410" y="6036"/>
                  </a:lnTo>
                  <a:lnTo>
                    <a:pt x="5448" y="6018"/>
                  </a:lnTo>
                  <a:lnTo>
                    <a:pt x="5484" y="6000"/>
                  </a:lnTo>
                  <a:lnTo>
                    <a:pt x="5521" y="5980"/>
                  </a:lnTo>
                  <a:lnTo>
                    <a:pt x="5557" y="5958"/>
                  </a:lnTo>
                  <a:lnTo>
                    <a:pt x="5591" y="5936"/>
                  </a:lnTo>
                  <a:lnTo>
                    <a:pt x="5624" y="5912"/>
                  </a:lnTo>
                  <a:lnTo>
                    <a:pt x="5657" y="5887"/>
                  </a:lnTo>
                  <a:lnTo>
                    <a:pt x="5689" y="5861"/>
                  </a:lnTo>
                  <a:lnTo>
                    <a:pt x="5719" y="5834"/>
                  </a:lnTo>
                  <a:lnTo>
                    <a:pt x="5749" y="5805"/>
                  </a:lnTo>
                  <a:lnTo>
                    <a:pt x="5777" y="5776"/>
                  </a:lnTo>
                  <a:lnTo>
                    <a:pt x="5804" y="5745"/>
                  </a:lnTo>
                  <a:lnTo>
                    <a:pt x="5831" y="5714"/>
                  </a:lnTo>
                  <a:lnTo>
                    <a:pt x="5856" y="5681"/>
                  </a:lnTo>
                  <a:lnTo>
                    <a:pt x="5880" y="5647"/>
                  </a:lnTo>
                  <a:lnTo>
                    <a:pt x="5902" y="5613"/>
                  </a:lnTo>
                  <a:lnTo>
                    <a:pt x="5923" y="5578"/>
                  </a:lnTo>
                  <a:lnTo>
                    <a:pt x="5943" y="5542"/>
                  </a:lnTo>
                  <a:lnTo>
                    <a:pt x="5962" y="5505"/>
                  </a:lnTo>
                  <a:lnTo>
                    <a:pt x="5979" y="5468"/>
                  </a:lnTo>
                  <a:lnTo>
                    <a:pt x="5994" y="5430"/>
                  </a:lnTo>
                  <a:lnTo>
                    <a:pt x="6009" y="5392"/>
                  </a:lnTo>
                  <a:lnTo>
                    <a:pt x="6021" y="5353"/>
                  </a:lnTo>
                  <a:lnTo>
                    <a:pt x="6033" y="5313"/>
                  </a:lnTo>
                  <a:lnTo>
                    <a:pt x="6042" y="5273"/>
                  </a:lnTo>
                  <a:lnTo>
                    <a:pt x="6051" y="5233"/>
                  </a:lnTo>
                  <a:lnTo>
                    <a:pt x="6058" y="5192"/>
                  </a:lnTo>
                  <a:lnTo>
                    <a:pt x="6063" y="5152"/>
                  </a:lnTo>
                  <a:lnTo>
                    <a:pt x="6067" y="5111"/>
                  </a:lnTo>
                  <a:lnTo>
                    <a:pt x="6069" y="5069"/>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nvGrpSpPr>
          <p:cNvPr id="24" name="Group 23">
            <a:extLst>
              <a:ext uri="{FF2B5EF4-FFF2-40B4-BE49-F238E27FC236}">
                <a16:creationId xmlns:a16="http://schemas.microsoft.com/office/drawing/2014/main" id="{73A388F7-7020-4072-BEB0-96170D40D3D6}"/>
              </a:ext>
            </a:extLst>
          </p:cNvPr>
          <p:cNvGrpSpPr/>
          <p:nvPr/>
        </p:nvGrpSpPr>
        <p:grpSpPr>
          <a:xfrm>
            <a:off x="7285194" y="818864"/>
            <a:ext cx="1018142" cy="1017304"/>
            <a:chOff x="9627603" y="4794455"/>
            <a:chExt cx="914400" cy="914400"/>
          </a:xfrm>
          <a:solidFill>
            <a:schemeClr val="bg1"/>
          </a:solidFill>
        </p:grpSpPr>
        <p:sp>
          <p:nvSpPr>
            <p:cNvPr id="37" name="Google Shape;906;p8"/>
            <p:cNvSpPr/>
            <p:nvPr/>
          </p:nvSpPr>
          <p:spPr>
            <a:xfrm>
              <a:off x="9627603" y="4794455"/>
              <a:ext cx="914400" cy="914400"/>
            </a:xfrm>
            <a:custGeom>
              <a:avLst/>
              <a:gdLst/>
              <a:ahLst/>
              <a:cxnLst/>
              <a:rect l="l" t="t" r="r" b="b"/>
              <a:pathLst>
                <a:path w="10000" h="10000" extrusionOk="0">
                  <a:moveTo>
                    <a:pt x="7195" y="4070"/>
                  </a:moveTo>
                  <a:lnTo>
                    <a:pt x="7177" y="4098"/>
                  </a:lnTo>
                  <a:lnTo>
                    <a:pt x="5534" y="6357"/>
                  </a:lnTo>
                  <a:lnTo>
                    <a:pt x="5535" y="6358"/>
                  </a:lnTo>
                  <a:lnTo>
                    <a:pt x="5546" y="6378"/>
                  </a:lnTo>
                  <a:lnTo>
                    <a:pt x="5557" y="6399"/>
                  </a:lnTo>
                  <a:lnTo>
                    <a:pt x="5566" y="6420"/>
                  </a:lnTo>
                  <a:lnTo>
                    <a:pt x="5575" y="6441"/>
                  </a:lnTo>
                  <a:lnTo>
                    <a:pt x="5583" y="6463"/>
                  </a:lnTo>
                  <a:lnTo>
                    <a:pt x="5590" y="6485"/>
                  </a:lnTo>
                  <a:lnTo>
                    <a:pt x="5596" y="6507"/>
                  </a:lnTo>
                  <a:lnTo>
                    <a:pt x="5602" y="6529"/>
                  </a:lnTo>
                  <a:lnTo>
                    <a:pt x="5606" y="6552"/>
                  </a:lnTo>
                  <a:lnTo>
                    <a:pt x="5610" y="6574"/>
                  </a:lnTo>
                  <a:lnTo>
                    <a:pt x="5613" y="6597"/>
                  </a:lnTo>
                  <a:lnTo>
                    <a:pt x="5615" y="6620"/>
                  </a:lnTo>
                  <a:lnTo>
                    <a:pt x="5617" y="6643"/>
                  </a:lnTo>
                  <a:lnTo>
                    <a:pt x="5617" y="6666"/>
                  </a:lnTo>
                  <a:lnTo>
                    <a:pt x="5617" y="6689"/>
                  </a:lnTo>
                  <a:lnTo>
                    <a:pt x="5615" y="6713"/>
                  </a:lnTo>
                  <a:lnTo>
                    <a:pt x="5613" y="6736"/>
                  </a:lnTo>
                  <a:lnTo>
                    <a:pt x="5610" y="6758"/>
                  </a:lnTo>
                  <a:lnTo>
                    <a:pt x="5606" y="6781"/>
                  </a:lnTo>
                  <a:lnTo>
                    <a:pt x="5602" y="6804"/>
                  </a:lnTo>
                  <a:lnTo>
                    <a:pt x="5596" y="6826"/>
                  </a:lnTo>
                  <a:lnTo>
                    <a:pt x="5590" y="6848"/>
                  </a:lnTo>
                  <a:lnTo>
                    <a:pt x="5583" y="6870"/>
                  </a:lnTo>
                  <a:lnTo>
                    <a:pt x="5575" y="6892"/>
                  </a:lnTo>
                  <a:lnTo>
                    <a:pt x="5566" y="6913"/>
                  </a:lnTo>
                  <a:lnTo>
                    <a:pt x="5557" y="6934"/>
                  </a:lnTo>
                  <a:lnTo>
                    <a:pt x="5546" y="6955"/>
                  </a:lnTo>
                  <a:lnTo>
                    <a:pt x="5535" y="6975"/>
                  </a:lnTo>
                  <a:lnTo>
                    <a:pt x="5523" y="6995"/>
                  </a:lnTo>
                  <a:lnTo>
                    <a:pt x="5510" y="7014"/>
                  </a:lnTo>
                  <a:lnTo>
                    <a:pt x="5497" y="7033"/>
                  </a:lnTo>
                  <a:lnTo>
                    <a:pt x="5482" y="7051"/>
                  </a:lnTo>
                  <a:lnTo>
                    <a:pt x="5468" y="7069"/>
                  </a:lnTo>
                  <a:lnTo>
                    <a:pt x="5452" y="7086"/>
                  </a:lnTo>
                  <a:lnTo>
                    <a:pt x="5436" y="7103"/>
                  </a:lnTo>
                  <a:lnTo>
                    <a:pt x="5420" y="7119"/>
                  </a:lnTo>
                  <a:lnTo>
                    <a:pt x="5403" y="7134"/>
                  </a:lnTo>
                  <a:lnTo>
                    <a:pt x="5385" y="7149"/>
                  </a:lnTo>
                  <a:lnTo>
                    <a:pt x="5367" y="7163"/>
                  </a:lnTo>
                  <a:lnTo>
                    <a:pt x="5348" y="7176"/>
                  </a:lnTo>
                  <a:lnTo>
                    <a:pt x="5329" y="7189"/>
                  </a:lnTo>
                  <a:lnTo>
                    <a:pt x="5309" y="7201"/>
                  </a:lnTo>
                  <a:lnTo>
                    <a:pt x="5289" y="7212"/>
                  </a:lnTo>
                  <a:lnTo>
                    <a:pt x="5268" y="7223"/>
                  </a:lnTo>
                  <a:lnTo>
                    <a:pt x="5247" y="7232"/>
                  </a:lnTo>
                  <a:lnTo>
                    <a:pt x="5226" y="7241"/>
                  </a:lnTo>
                  <a:lnTo>
                    <a:pt x="5204" y="7249"/>
                  </a:lnTo>
                  <a:lnTo>
                    <a:pt x="5182" y="7256"/>
                  </a:lnTo>
                  <a:lnTo>
                    <a:pt x="5160" y="7263"/>
                  </a:lnTo>
                  <a:lnTo>
                    <a:pt x="5137" y="7268"/>
                  </a:lnTo>
                  <a:lnTo>
                    <a:pt x="5115" y="7273"/>
                  </a:lnTo>
                  <a:lnTo>
                    <a:pt x="5092" y="7277"/>
                  </a:lnTo>
                  <a:lnTo>
                    <a:pt x="5069" y="7280"/>
                  </a:lnTo>
                  <a:lnTo>
                    <a:pt x="5046" y="7282"/>
                  </a:lnTo>
                  <a:lnTo>
                    <a:pt x="5023" y="7284"/>
                  </a:lnTo>
                  <a:lnTo>
                    <a:pt x="5000" y="7284"/>
                  </a:lnTo>
                  <a:lnTo>
                    <a:pt x="4977" y="7284"/>
                  </a:lnTo>
                  <a:lnTo>
                    <a:pt x="4954" y="7282"/>
                  </a:lnTo>
                  <a:lnTo>
                    <a:pt x="4931" y="7280"/>
                  </a:lnTo>
                  <a:lnTo>
                    <a:pt x="4908" y="7277"/>
                  </a:lnTo>
                  <a:lnTo>
                    <a:pt x="4885" y="7273"/>
                  </a:lnTo>
                  <a:lnTo>
                    <a:pt x="4863" y="7268"/>
                  </a:lnTo>
                  <a:lnTo>
                    <a:pt x="4840" y="7263"/>
                  </a:lnTo>
                  <a:lnTo>
                    <a:pt x="4818" y="7256"/>
                  </a:lnTo>
                  <a:lnTo>
                    <a:pt x="4796" y="7249"/>
                  </a:lnTo>
                  <a:lnTo>
                    <a:pt x="4774" y="7241"/>
                  </a:lnTo>
                  <a:lnTo>
                    <a:pt x="4753" y="7232"/>
                  </a:lnTo>
                  <a:lnTo>
                    <a:pt x="4732" y="7223"/>
                  </a:lnTo>
                  <a:lnTo>
                    <a:pt x="4711" y="7212"/>
                  </a:lnTo>
                  <a:lnTo>
                    <a:pt x="4691" y="7201"/>
                  </a:lnTo>
                  <a:lnTo>
                    <a:pt x="4671" y="7189"/>
                  </a:lnTo>
                  <a:lnTo>
                    <a:pt x="4652" y="7176"/>
                  </a:lnTo>
                  <a:lnTo>
                    <a:pt x="4633" y="7163"/>
                  </a:lnTo>
                  <a:lnTo>
                    <a:pt x="4615" y="7149"/>
                  </a:lnTo>
                  <a:lnTo>
                    <a:pt x="4597" y="7134"/>
                  </a:lnTo>
                  <a:lnTo>
                    <a:pt x="4580" y="7119"/>
                  </a:lnTo>
                  <a:lnTo>
                    <a:pt x="4564" y="7103"/>
                  </a:lnTo>
                  <a:lnTo>
                    <a:pt x="4548" y="7086"/>
                  </a:lnTo>
                  <a:lnTo>
                    <a:pt x="4532" y="7069"/>
                  </a:lnTo>
                  <a:lnTo>
                    <a:pt x="4518" y="7051"/>
                  </a:lnTo>
                  <a:lnTo>
                    <a:pt x="4503" y="7033"/>
                  </a:lnTo>
                  <a:lnTo>
                    <a:pt x="4490" y="7014"/>
                  </a:lnTo>
                  <a:lnTo>
                    <a:pt x="4477" y="6995"/>
                  </a:lnTo>
                  <a:lnTo>
                    <a:pt x="4465" y="6975"/>
                  </a:lnTo>
                  <a:lnTo>
                    <a:pt x="4454" y="6955"/>
                  </a:lnTo>
                  <a:lnTo>
                    <a:pt x="4443" y="6934"/>
                  </a:lnTo>
                  <a:lnTo>
                    <a:pt x="4434" y="6913"/>
                  </a:lnTo>
                  <a:lnTo>
                    <a:pt x="4425" y="6892"/>
                  </a:lnTo>
                  <a:lnTo>
                    <a:pt x="4417" y="6870"/>
                  </a:lnTo>
                  <a:lnTo>
                    <a:pt x="4410" y="6848"/>
                  </a:lnTo>
                  <a:lnTo>
                    <a:pt x="4404" y="6826"/>
                  </a:lnTo>
                  <a:lnTo>
                    <a:pt x="4398" y="6804"/>
                  </a:lnTo>
                  <a:lnTo>
                    <a:pt x="4394" y="6781"/>
                  </a:lnTo>
                  <a:lnTo>
                    <a:pt x="4390" y="6758"/>
                  </a:lnTo>
                  <a:lnTo>
                    <a:pt x="4387" y="6736"/>
                  </a:lnTo>
                  <a:lnTo>
                    <a:pt x="4385" y="6713"/>
                  </a:lnTo>
                  <a:lnTo>
                    <a:pt x="4383" y="6689"/>
                  </a:lnTo>
                  <a:lnTo>
                    <a:pt x="4383" y="6666"/>
                  </a:lnTo>
                  <a:lnTo>
                    <a:pt x="4383" y="6643"/>
                  </a:lnTo>
                  <a:lnTo>
                    <a:pt x="4385" y="6620"/>
                  </a:lnTo>
                  <a:lnTo>
                    <a:pt x="4387" y="6597"/>
                  </a:lnTo>
                  <a:lnTo>
                    <a:pt x="4390" y="6574"/>
                  </a:lnTo>
                  <a:lnTo>
                    <a:pt x="4394" y="6552"/>
                  </a:lnTo>
                  <a:lnTo>
                    <a:pt x="4398" y="6529"/>
                  </a:lnTo>
                  <a:lnTo>
                    <a:pt x="4404" y="6507"/>
                  </a:lnTo>
                  <a:lnTo>
                    <a:pt x="4410" y="6485"/>
                  </a:lnTo>
                  <a:lnTo>
                    <a:pt x="4417" y="6463"/>
                  </a:lnTo>
                  <a:lnTo>
                    <a:pt x="4425" y="6441"/>
                  </a:lnTo>
                  <a:lnTo>
                    <a:pt x="4434" y="6420"/>
                  </a:lnTo>
                  <a:lnTo>
                    <a:pt x="4443" y="6399"/>
                  </a:lnTo>
                  <a:lnTo>
                    <a:pt x="4454" y="6378"/>
                  </a:lnTo>
                  <a:lnTo>
                    <a:pt x="4465" y="6358"/>
                  </a:lnTo>
                  <a:lnTo>
                    <a:pt x="4477" y="6338"/>
                  </a:lnTo>
                  <a:lnTo>
                    <a:pt x="4490" y="6319"/>
                  </a:lnTo>
                  <a:lnTo>
                    <a:pt x="4503" y="6300"/>
                  </a:lnTo>
                  <a:lnTo>
                    <a:pt x="4518" y="6282"/>
                  </a:lnTo>
                  <a:lnTo>
                    <a:pt x="4532" y="6264"/>
                  </a:lnTo>
                  <a:lnTo>
                    <a:pt x="4548" y="6247"/>
                  </a:lnTo>
                  <a:lnTo>
                    <a:pt x="4564" y="6230"/>
                  </a:lnTo>
                  <a:lnTo>
                    <a:pt x="4580" y="6214"/>
                  </a:lnTo>
                  <a:lnTo>
                    <a:pt x="4597" y="6199"/>
                  </a:lnTo>
                  <a:lnTo>
                    <a:pt x="4615" y="6184"/>
                  </a:lnTo>
                  <a:lnTo>
                    <a:pt x="4633" y="6170"/>
                  </a:lnTo>
                  <a:lnTo>
                    <a:pt x="4652" y="6157"/>
                  </a:lnTo>
                  <a:lnTo>
                    <a:pt x="4671" y="6144"/>
                  </a:lnTo>
                  <a:lnTo>
                    <a:pt x="4691" y="6132"/>
                  </a:lnTo>
                  <a:lnTo>
                    <a:pt x="4711" y="6121"/>
                  </a:lnTo>
                  <a:lnTo>
                    <a:pt x="4732" y="6110"/>
                  </a:lnTo>
                  <a:lnTo>
                    <a:pt x="4753" y="6101"/>
                  </a:lnTo>
                  <a:lnTo>
                    <a:pt x="4774" y="6092"/>
                  </a:lnTo>
                  <a:lnTo>
                    <a:pt x="4796" y="6084"/>
                  </a:lnTo>
                  <a:lnTo>
                    <a:pt x="4818" y="6077"/>
                  </a:lnTo>
                  <a:lnTo>
                    <a:pt x="4840" y="6070"/>
                  </a:lnTo>
                  <a:lnTo>
                    <a:pt x="4863" y="6065"/>
                  </a:lnTo>
                  <a:lnTo>
                    <a:pt x="4885" y="6060"/>
                  </a:lnTo>
                  <a:lnTo>
                    <a:pt x="4908" y="6056"/>
                  </a:lnTo>
                  <a:lnTo>
                    <a:pt x="4931" y="6053"/>
                  </a:lnTo>
                  <a:lnTo>
                    <a:pt x="4954" y="6051"/>
                  </a:lnTo>
                  <a:lnTo>
                    <a:pt x="4977" y="6049"/>
                  </a:lnTo>
                  <a:lnTo>
                    <a:pt x="5000" y="6049"/>
                  </a:lnTo>
                  <a:lnTo>
                    <a:pt x="5023" y="6049"/>
                  </a:lnTo>
                  <a:lnTo>
                    <a:pt x="5046" y="6051"/>
                  </a:lnTo>
                  <a:lnTo>
                    <a:pt x="5069" y="6053"/>
                  </a:lnTo>
                  <a:lnTo>
                    <a:pt x="5092" y="6056"/>
                  </a:lnTo>
                  <a:lnTo>
                    <a:pt x="5115" y="6060"/>
                  </a:lnTo>
                  <a:lnTo>
                    <a:pt x="5129" y="6063"/>
                  </a:lnTo>
                  <a:lnTo>
                    <a:pt x="6773" y="3804"/>
                  </a:lnTo>
                  <a:lnTo>
                    <a:pt x="6794" y="3779"/>
                  </a:lnTo>
                  <a:lnTo>
                    <a:pt x="6818" y="3757"/>
                  </a:lnTo>
                  <a:lnTo>
                    <a:pt x="6845" y="3738"/>
                  </a:lnTo>
                  <a:lnTo>
                    <a:pt x="6873" y="3723"/>
                  </a:lnTo>
                  <a:lnTo>
                    <a:pt x="6904" y="3711"/>
                  </a:lnTo>
                  <a:lnTo>
                    <a:pt x="6936" y="3704"/>
                  </a:lnTo>
                  <a:lnTo>
                    <a:pt x="6969" y="3701"/>
                  </a:lnTo>
                  <a:lnTo>
                    <a:pt x="7001" y="3702"/>
                  </a:lnTo>
                  <a:lnTo>
                    <a:pt x="7034" y="3708"/>
                  </a:lnTo>
                  <a:lnTo>
                    <a:pt x="7065" y="3718"/>
                  </a:lnTo>
                  <a:lnTo>
                    <a:pt x="7094" y="3731"/>
                  </a:lnTo>
                  <a:lnTo>
                    <a:pt x="7122" y="3749"/>
                  </a:lnTo>
                  <a:lnTo>
                    <a:pt x="7147" y="3770"/>
                  </a:lnTo>
                  <a:lnTo>
                    <a:pt x="7169" y="3794"/>
                  </a:lnTo>
                  <a:lnTo>
                    <a:pt x="7188" y="3821"/>
                  </a:lnTo>
                  <a:lnTo>
                    <a:pt x="7203" y="3849"/>
                  </a:lnTo>
                  <a:lnTo>
                    <a:pt x="7215" y="3880"/>
                  </a:lnTo>
                  <a:lnTo>
                    <a:pt x="7222" y="3912"/>
                  </a:lnTo>
                  <a:lnTo>
                    <a:pt x="7225" y="3945"/>
                  </a:lnTo>
                  <a:lnTo>
                    <a:pt x="7224" y="3977"/>
                  </a:lnTo>
                  <a:lnTo>
                    <a:pt x="7218" y="4010"/>
                  </a:lnTo>
                  <a:lnTo>
                    <a:pt x="7208" y="4041"/>
                  </a:lnTo>
                  <a:lnTo>
                    <a:pt x="7195" y="4070"/>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38" name="Google Shape;907;p8"/>
            <p:cNvSpPr/>
            <p:nvPr/>
          </p:nvSpPr>
          <p:spPr>
            <a:xfrm>
              <a:off x="9627603" y="4794455"/>
              <a:ext cx="914400" cy="914400"/>
            </a:xfrm>
            <a:custGeom>
              <a:avLst/>
              <a:gdLst/>
              <a:ahLst/>
              <a:cxnLst/>
              <a:rect l="l" t="t" r="r" b="b"/>
              <a:pathLst>
                <a:path w="10000" h="10000" extrusionOk="0">
                  <a:moveTo>
                    <a:pt x="4855" y="3496"/>
                  </a:moveTo>
                  <a:lnTo>
                    <a:pt x="4851" y="3477"/>
                  </a:lnTo>
                  <a:lnTo>
                    <a:pt x="4850" y="3457"/>
                  </a:lnTo>
                  <a:lnTo>
                    <a:pt x="4850" y="2969"/>
                  </a:lnTo>
                  <a:lnTo>
                    <a:pt x="4723" y="2976"/>
                  </a:lnTo>
                  <a:lnTo>
                    <a:pt x="4585" y="2989"/>
                  </a:lnTo>
                  <a:lnTo>
                    <a:pt x="4448" y="3008"/>
                  </a:lnTo>
                  <a:lnTo>
                    <a:pt x="4312" y="3031"/>
                  </a:lnTo>
                  <a:lnTo>
                    <a:pt x="4176" y="3059"/>
                  </a:lnTo>
                  <a:lnTo>
                    <a:pt x="4042" y="3092"/>
                  </a:lnTo>
                  <a:lnTo>
                    <a:pt x="3910" y="3131"/>
                  </a:lnTo>
                  <a:lnTo>
                    <a:pt x="3779" y="3174"/>
                  </a:lnTo>
                  <a:lnTo>
                    <a:pt x="3649" y="3222"/>
                  </a:lnTo>
                  <a:lnTo>
                    <a:pt x="3521" y="3275"/>
                  </a:lnTo>
                  <a:lnTo>
                    <a:pt x="3396" y="3333"/>
                  </a:lnTo>
                  <a:lnTo>
                    <a:pt x="3272" y="3395"/>
                  </a:lnTo>
                  <a:lnTo>
                    <a:pt x="3150" y="3463"/>
                  </a:lnTo>
                  <a:lnTo>
                    <a:pt x="3031" y="3534"/>
                  </a:lnTo>
                  <a:lnTo>
                    <a:pt x="2915" y="3610"/>
                  </a:lnTo>
                  <a:lnTo>
                    <a:pt x="2802" y="3690"/>
                  </a:lnTo>
                  <a:lnTo>
                    <a:pt x="2693" y="3774"/>
                  </a:lnTo>
                  <a:lnTo>
                    <a:pt x="2586" y="3862"/>
                  </a:lnTo>
                  <a:lnTo>
                    <a:pt x="2483" y="3954"/>
                  </a:lnTo>
                  <a:lnTo>
                    <a:pt x="2384" y="4050"/>
                  </a:lnTo>
                  <a:lnTo>
                    <a:pt x="2288" y="4149"/>
                  </a:lnTo>
                  <a:lnTo>
                    <a:pt x="2196" y="4252"/>
                  </a:lnTo>
                  <a:lnTo>
                    <a:pt x="2108" y="4359"/>
                  </a:lnTo>
                  <a:lnTo>
                    <a:pt x="2024" y="4468"/>
                  </a:lnTo>
                  <a:lnTo>
                    <a:pt x="1943" y="4581"/>
                  </a:lnTo>
                  <a:lnTo>
                    <a:pt x="1867" y="4697"/>
                  </a:lnTo>
                  <a:lnTo>
                    <a:pt x="1796" y="4816"/>
                  </a:lnTo>
                  <a:lnTo>
                    <a:pt x="1729" y="4938"/>
                  </a:lnTo>
                  <a:lnTo>
                    <a:pt x="1666" y="5062"/>
                  </a:lnTo>
                  <a:lnTo>
                    <a:pt x="1664" y="5067"/>
                  </a:lnTo>
                  <a:lnTo>
                    <a:pt x="2331" y="5290"/>
                  </a:lnTo>
                  <a:lnTo>
                    <a:pt x="2350" y="5297"/>
                  </a:lnTo>
                  <a:lnTo>
                    <a:pt x="2367" y="5307"/>
                  </a:lnTo>
                  <a:lnTo>
                    <a:pt x="2382" y="5319"/>
                  </a:lnTo>
                  <a:lnTo>
                    <a:pt x="2396" y="5333"/>
                  </a:lnTo>
                  <a:lnTo>
                    <a:pt x="2408" y="5348"/>
                  </a:lnTo>
                  <a:lnTo>
                    <a:pt x="2418" y="5365"/>
                  </a:lnTo>
                  <a:lnTo>
                    <a:pt x="2426" y="5383"/>
                  </a:lnTo>
                  <a:lnTo>
                    <a:pt x="2431" y="5402"/>
                  </a:lnTo>
                  <a:lnTo>
                    <a:pt x="2434" y="5421"/>
                  </a:lnTo>
                  <a:lnTo>
                    <a:pt x="2434" y="5441"/>
                  </a:lnTo>
                  <a:lnTo>
                    <a:pt x="2431" y="5461"/>
                  </a:lnTo>
                  <a:lnTo>
                    <a:pt x="2426" y="5479"/>
                  </a:lnTo>
                  <a:lnTo>
                    <a:pt x="2419" y="5498"/>
                  </a:lnTo>
                  <a:lnTo>
                    <a:pt x="2409" y="5515"/>
                  </a:lnTo>
                  <a:lnTo>
                    <a:pt x="2397" y="5530"/>
                  </a:lnTo>
                  <a:lnTo>
                    <a:pt x="2383" y="5544"/>
                  </a:lnTo>
                  <a:lnTo>
                    <a:pt x="2368" y="5556"/>
                  </a:lnTo>
                  <a:lnTo>
                    <a:pt x="2351" y="5566"/>
                  </a:lnTo>
                  <a:lnTo>
                    <a:pt x="2333" y="5574"/>
                  </a:lnTo>
                  <a:lnTo>
                    <a:pt x="2314" y="5579"/>
                  </a:lnTo>
                  <a:lnTo>
                    <a:pt x="2295" y="5582"/>
                  </a:lnTo>
                  <a:lnTo>
                    <a:pt x="2275" y="5582"/>
                  </a:lnTo>
                  <a:lnTo>
                    <a:pt x="2255" y="5579"/>
                  </a:lnTo>
                  <a:lnTo>
                    <a:pt x="2237" y="5574"/>
                  </a:lnTo>
                  <a:lnTo>
                    <a:pt x="1545" y="5344"/>
                  </a:lnTo>
                  <a:lnTo>
                    <a:pt x="1508" y="5445"/>
                  </a:lnTo>
                  <a:lnTo>
                    <a:pt x="1464" y="5576"/>
                  </a:lnTo>
                  <a:lnTo>
                    <a:pt x="1426" y="5709"/>
                  </a:lnTo>
                  <a:lnTo>
                    <a:pt x="1393" y="5843"/>
                  </a:lnTo>
                  <a:lnTo>
                    <a:pt x="1365" y="5978"/>
                  </a:lnTo>
                  <a:lnTo>
                    <a:pt x="1342" y="6114"/>
                  </a:lnTo>
                  <a:lnTo>
                    <a:pt x="1323" y="6251"/>
                  </a:lnTo>
                  <a:lnTo>
                    <a:pt x="1310" y="6389"/>
                  </a:lnTo>
                  <a:lnTo>
                    <a:pt x="1303" y="6527"/>
                  </a:lnTo>
                  <a:lnTo>
                    <a:pt x="1300" y="6671"/>
                  </a:lnTo>
                  <a:lnTo>
                    <a:pt x="1297" y="6703"/>
                  </a:lnTo>
                  <a:lnTo>
                    <a:pt x="1290" y="6735"/>
                  </a:lnTo>
                  <a:lnTo>
                    <a:pt x="1279" y="6766"/>
                  </a:lnTo>
                  <a:lnTo>
                    <a:pt x="1264" y="6795"/>
                  </a:lnTo>
                  <a:lnTo>
                    <a:pt x="1245" y="6822"/>
                  </a:lnTo>
                  <a:lnTo>
                    <a:pt x="1223" y="6846"/>
                  </a:lnTo>
                  <a:lnTo>
                    <a:pt x="1198" y="6867"/>
                  </a:lnTo>
                  <a:lnTo>
                    <a:pt x="1171" y="6885"/>
                  </a:lnTo>
                  <a:lnTo>
                    <a:pt x="1141" y="6899"/>
                  </a:lnTo>
                  <a:lnTo>
                    <a:pt x="1110" y="6909"/>
                  </a:lnTo>
                  <a:lnTo>
                    <a:pt x="1078" y="6914"/>
                  </a:lnTo>
                  <a:lnTo>
                    <a:pt x="1045" y="6916"/>
                  </a:lnTo>
                  <a:lnTo>
                    <a:pt x="1013" y="6913"/>
                  </a:lnTo>
                  <a:lnTo>
                    <a:pt x="981" y="6906"/>
                  </a:lnTo>
                  <a:lnTo>
                    <a:pt x="950" y="6895"/>
                  </a:lnTo>
                  <a:lnTo>
                    <a:pt x="921" y="6880"/>
                  </a:lnTo>
                  <a:lnTo>
                    <a:pt x="894" y="6861"/>
                  </a:lnTo>
                  <a:lnTo>
                    <a:pt x="870" y="6839"/>
                  </a:lnTo>
                  <a:lnTo>
                    <a:pt x="849" y="6814"/>
                  </a:lnTo>
                  <a:lnTo>
                    <a:pt x="831" y="6787"/>
                  </a:lnTo>
                  <a:lnTo>
                    <a:pt x="817" y="6757"/>
                  </a:lnTo>
                  <a:lnTo>
                    <a:pt x="807" y="6726"/>
                  </a:lnTo>
                  <a:lnTo>
                    <a:pt x="802" y="6694"/>
                  </a:lnTo>
                  <a:lnTo>
                    <a:pt x="800" y="6661"/>
                  </a:lnTo>
                  <a:lnTo>
                    <a:pt x="803" y="6513"/>
                  </a:lnTo>
                  <a:lnTo>
                    <a:pt x="803" y="6504"/>
                  </a:lnTo>
                  <a:lnTo>
                    <a:pt x="812" y="6356"/>
                  </a:lnTo>
                  <a:lnTo>
                    <a:pt x="812" y="6346"/>
                  </a:lnTo>
                  <a:lnTo>
                    <a:pt x="826" y="6199"/>
                  </a:lnTo>
                  <a:lnTo>
                    <a:pt x="827" y="6190"/>
                  </a:lnTo>
                  <a:lnTo>
                    <a:pt x="847" y="6044"/>
                  </a:lnTo>
                  <a:lnTo>
                    <a:pt x="848" y="6035"/>
                  </a:lnTo>
                  <a:lnTo>
                    <a:pt x="873" y="5889"/>
                  </a:lnTo>
                  <a:lnTo>
                    <a:pt x="874" y="5880"/>
                  </a:lnTo>
                  <a:lnTo>
                    <a:pt x="905" y="5736"/>
                  </a:lnTo>
                  <a:lnTo>
                    <a:pt x="907" y="5727"/>
                  </a:lnTo>
                  <a:lnTo>
                    <a:pt x="942" y="5584"/>
                  </a:lnTo>
                  <a:lnTo>
                    <a:pt x="945" y="5575"/>
                  </a:lnTo>
                  <a:lnTo>
                    <a:pt x="985" y="5433"/>
                  </a:lnTo>
                  <a:lnTo>
                    <a:pt x="988" y="5424"/>
                  </a:lnTo>
                  <a:lnTo>
                    <a:pt x="1034" y="5284"/>
                  </a:lnTo>
                  <a:lnTo>
                    <a:pt x="1037" y="5276"/>
                  </a:lnTo>
                  <a:lnTo>
                    <a:pt x="1088" y="5137"/>
                  </a:lnTo>
                  <a:lnTo>
                    <a:pt x="1092" y="5129"/>
                  </a:lnTo>
                  <a:lnTo>
                    <a:pt x="1148" y="4992"/>
                  </a:lnTo>
                  <a:lnTo>
                    <a:pt x="1152" y="4984"/>
                  </a:lnTo>
                  <a:lnTo>
                    <a:pt x="1213" y="4849"/>
                  </a:lnTo>
                  <a:lnTo>
                    <a:pt x="1217" y="4841"/>
                  </a:lnTo>
                  <a:lnTo>
                    <a:pt x="1284" y="4709"/>
                  </a:lnTo>
                  <a:lnTo>
                    <a:pt x="1288" y="4700"/>
                  </a:lnTo>
                  <a:lnTo>
                    <a:pt x="1360" y="4570"/>
                  </a:lnTo>
                  <a:lnTo>
                    <a:pt x="1365" y="4562"/>
                  </a:lnTo>
                  <a:lnTo>
                    <a:pt x="1442" y="4435"/>
                  </a:lnTo>
                  <a:lnTo>
                    <a:pt x="1447" y="4427"/>
                  </a:lnTo>
                  <a:lnTo>
                    <a:pt x="1528" y="4303"/>
                  </a:lnTo>
                  <a:lnTo>
                    <a:pt x="1533" y="4295"/>
                  </a:lnTo>
                  <a:lnTo>
                    <a:pt x="1619" y="4175"/>
                  </a:lnTo>
                  <a:lnTo>
                    <a:pt x="1624" y="4167"/>
                  </a:lnTo>
                  <a:lnTo>
                    <a:pt x="1714" y="4050"/>
                  </a:lnTo>
                  <a:lnTo>
                    <a:pt x="1720" y="4043"/>
                  </a:lnTo>
                  <a:lnTo>
                    <a:pt x="1814" y="3930"/>
                  </a:lnTo>
                  <a:lnTo>
                    <a:pt x="1820" y="3922"/>
                  </a:lnTo>
                  <a:lnTo>
                    <a:pt x="1919" y="3813"/>
                  </a:lnTo>
                  <a:lnTo>
                    <a:pt x="1925" y="3806"/>
                  </a:lnTo>
                  <a:lnTo>
                    <a:pt x="2027" y="3700"/>
                  </a:lnTo>
                  <a:lnTo>
                    <a:pt x="2034" y="3693"/>
                  </a:lnTo>
                  <a:lnTo>
                    <a:pt x="2140" y="3591"/>
                  </a:lnTo>
                  <a:lnTo>
                    <a:pt x="2147" y="3585"/>
                  </a:lnTo>
                  <a:lnTo>
                    <a:pt x="2257" y="3486"/>
                  </a:lnTo>
                  <a:lnTo>
                    <a:pt x="2264" y="3480"/>
                  </a:lnTo>
                  <a:lnTo>
                    <a:pt x="2377" y="3386"/>
                  </a:lnTo>
                  <a:lnTo>
                    <a:pt x="2384" y="3380"/>
                  </a:lnTo>
                  <a:lnTo>
                    <a:pt x="2502" y="3291"/>
                  </a:lnTo>
                  <a:lnTo>
                    <a:pt x="2509" y="3285"/>
                  </a:lnTo>
                  <a:lnTo>
                    <a:pt x="2630" y="3200"/>
                  </a:lnTo>
                  <a:lnTo>
                    <a:pt x="2637" y="3194"/>
                  </a:lnTo>
                  <a:lnTo>
                    <a:pt x="2761" y="3113"/>
                  </a:lnTo>
                  <a:lnTo>
                    <a:pt x="2769" y="3108"/>
                  </a:lnTo>
                  <a:lnTo>
                    <a:pt x="2896" y="3032"/>
                  </a:lnTo>
                  <a:lnTo>
                    <a:pt x="2904" y="3027"/>
                  </a:lnTo>
                  <a:lnTo>
                    <a:pt x="3034" y="2955"/>
                  </a:lnTo>
                  <a:lnTo>
                    <a:pt x="3042" y="2951"/>
                  </a:lnTo>
                  <a:lnTo>
                    <a:pt x="3174" y="2884"/>
                  </a:lnTo>
                  <a:lnTo>
                    <a:pt x="3183" y="2880"/>
                  </a:lnTo>
                  <a:lnTo>
                    <a:pt x="3317" y="2819"/>
                  </a:lnTo>
                  <a:lnTo>
                    <a:pt x="3326" y="2815"/>
                  </a:lnTo>
                  <a:lnTo>
                    <a:pt x="3462" y="2758"/>
                  </a:lnTo>
                  <a:lnTo>
                    <a:pt x="3471" y="2755"/>
                  </a:lnTo>
                  <a:lnTo>
                    <a:pt x="3609" y="2703"/>
                  </a:lnTo>
                  <a:lnTo>
                    <a:pt x="3618" y="2700"/>
                  </a:lnTo>
                  <a:lnTo>
                    <a:pt x="3758" y="2654"/>
                  </a:lnTo>
                  <a:lnTo>
                    <a:pt x="3767" y="2652"/>
                  </a:lnTo>
                  <a:lnTo>
                    <a:pt x="3908" y="2611"/>
                  </a:lnTo>
                  <a:lnTo>
                    <a:pt x="3917" y="2608"/>
                  </a:lnTo>
                  <a:lnTo>
                    <a:pt x="4060" y="2573"/>
                  </a:lnTo>
                  <a:lnTo>
                    <a:pt x="4069" y="2571"/>
                  </a:lnTo>
                  <a:lnTo>
                    <a:pt x="4214" y="2540"/>
                  </a:lnTo>
                  <a:lnTo>
                    <a:pt x="4223" y="2539"/>
                  </a:lnTo>
                  <a:lnTo>
                    <a:pt x="4368" y="2514"/>
                  </a:lnTo>
                  <a:lnTo>
                    <a:pt x="4378" y="2513"/>
                  </a:lnTo>
                  <a:lnTo>
                    <a:pt x="4524" y="2493"/>
                  </a:lnTo>
                  <a:lnTo>
                    <a:pt x="4533" y="2492"/>
                  </a:lnTo>
                  <a:lnTo>
                    <a:pt x="4680" y="2478"/>
                  </a:lnTo>
                  <a:lnTo>
                    <a:pt x="4690" y="2478"/>
                  </a:lnTo>
                  <a:lnTo>
                    <a:pt x="4838" y="2469"/>
                  </a:lnTo>
                  <a:lnTo>
                    <a:pt x="4847" y="2469"/>
                  </a:lnTo>
                  <a:lnTo>
                    <a:pt x="4995" y="2466"/>
                  </a:lnTo>
                  <a:lnTo>
                    <a:pt x="5005" y="2466"/>
                  </a:lnTo>
                  <a:lnTo>
                    <a:pt x="5153" y="2469"/>
                  </a:lnTo>
                  <a:lnTo>
                    <a:pt x="5162" y="2469"/>
                  </a:lnTo>
                  <a:lnTo>
                    <a:pt x="5310" y="2478"/>
                  </a:lnTo>
                  <a:lnTo>
                    <a:pt x="5320" y="2478"/>
                  </a:lnTo>
                  <a:lnTo>
                    <a:pt x="5467" y="2492"/>
                  </a:lnTo>
                  <a:lnTo>
                    <a:pt x="5476" y="2493"/>
                  </a:lnTo>
                  <a:lnTo>
                    <a:pt x="5622" y="2513"/>
                  </a:lnTo>
                  <a:lnTo>
                    <a:pt x="5632" y="2514"/>
                  </a:lnTo>
                  <a:lnTo>
                    <a:pt x="5777" y="2539"/>
                  </a:lnTo>
                  <a:lnTo>
                    <a:pt x="5786" y="2540"/>
                  </a:lnTo>
                  <a:lnTo>
                    <a:pt x="5931" y="2571"/>
                  </a:lnTo>
                  <a:lnTo>
                    <a:pt x="5940" y="2573"/>
                  </a:lnTo>
                  <a:lnTo>
                    <a:pt x="6083" y="2608"/>
                  </a:lnTo>
                  <a:lnTo>
                    <a:pt x="6092" y="2611"/>
                  </a:lnTo>
                  <a:lnTo>
                    <a:pt x="6233" y="2652"/>
                  </a:lnTo>
                  <a:lnTo>
                    <a:pt x="6242" y="2654"/>
                  </a:lnTo>
                  <a:lnTo>
                    <a:pt x="6382" y="2700"/>
                  </a:lnTo>
                  <a:lnTo>
                    <a:pt x="6391" y="2703"/>
                  </a:lnTo>
                  <a:lnTo>
                    <a:pt x="6529" y="2755"/>
                  </a:lnTo>
                  <a:lnTo>
                    <a:pt x="6538" y="2758"/>
                  </a:lnTo>
                  <a:lnTo>
                    <a:pt x="6674" y="2815"/>
                  </a:lnTo>
                  <a:lnTo>
                    <a:pt x="6683" y="2819"/>
                  </a:lnTo>
                  <a:lnTo>
                    <a:pt x="6817" y="2880"/>
                  </a:lnTo>
                  <a:lnTo>
                    <a:pt x="6826" y="2884"/>
                  </a:lnTo>
                  <a:lnTo>
                    <a:pt x="6958" y="2951"/>
                  </a:lnTo>
                  <a:lnTo>
                    <a:pt x="6966" y="2955"/>
                  </a:lnTo>
                  <a:lnTo>
                    <a:pt x="7096" y="3027"/>
                  </a:lnTo>
                  <a:lnTo>
                    <a:pt x="7104" y="3032"/>
                  </a:lnTo>
                  <a:lnTo>
                    <a:pt x="7231" y="3108"/>
                  </a:lnTo>
                  <a:lnTo>
                    <a:pt x="7239" y="3113"/>
                  </a:lnTo>
                  <a:lnTo>
                    <a:pt x="7363" y="3194"/>
                  </a:lnTo>
                  <a:lnTo>
                    <a:pt x="7370" y="3200"/>
                  </a:lnTo>
                  <a:lnTo>
                    <a:pt x="7491" y="3285"/>
                  </a:lnTo>
                  <a:lnTo>
                    <a:pt x="7498" y="3291"/>
                  </a:lnTo>
                  <a:lnTo>
                    <a:pt x="7616" y="3380"/>
                  </a:lnTo>
                  <a:lnTo>
                    <a:pt x="7623" y="3386"/>
                  </a:lnTo>
                  <a:lnTo>
                    <a:pt x="7736" y="3480"/>
                  </a:lnTo>
                  <a:lnTo>
                    <a:pt x="7743" y="3486"/>
                  </a:lnTo>
                  <a:lnTo>
                    <a:pt x="7853" y="3585"/>
                  </a:lnTo>
                  <a:lnTo>
                    <a:pt x="7860" y="3591"/>
                  </a:lnTo>
                  <a:lnTo>
                    <a:pt x="7966" y="3693"/>
                  </a:lnTo>
                  <a:lnTo>
                    <a:pt x="7973" y="3700"/>
                  </a:lnTo>
                  <a:lnTo>
                    <a:pt x="8075" y="3806"/>
                  </a:lnTo>
                  <a:lnTo>
                    <a:pt x="8081" y="3813"/>
                  </a:lnTo>
                  <a:lnTo>
                    <a:pt x="8180" y="3922"/>
                  </a:lnTo>
                  <a:lnTo>
                    <a:pt x="8186" y="3930"/>
                  </a:lnTo>
                  <a:lnTo>
                    <a:pt x="8280" y="4043"/>
                  </a:lnTo>
                  <a:lnTo>
                    <a:pt x="8286" y="4050"/>
                  </a:lnTo>
                  <a:lnTo>
                    <a:pt x="8376" y="4167"/>
                  </a:lnTo>
                  <a:lnTo>
                    <a:pt x="8381" y="4175"/>
                  </a:lnTo>
                  <a:lnTo>
                    <a:pt x="8467" y="4295"/>
                  </a:lnTo>
                  <a:lnTo>
                    <a:pt x="8472" y="4303"/>
                  </a:lnTo>
                  <a:lnTo>
                    <a:pt x="8553" y="4427"/>
                  </a:lnTo>
                  <a:lnTo>
                    <a:pt x="8558" y="4435"/>
                  </a:lnTo>
                  <a:lnTo>
                    <a:pt x="8635" y="4562"/>
                  </a:lnTo>
                  <a:lnTo>
                    <a:pt x="8640" y="4570"/>
                  </a:lnTo>
                  <a:lnTo>
                    <a:pt x="8712" y="4700"/>
                  </a:lnTo>
                  <a:lnTo>
                    <a:pt x="8716" y="4709"/>
                  </a:lnTo>
                  <a:lnTo>
                    <a:pt x="8783" y="4841"/>
                  </a:lnTo>
                  <a:lnTo>
                    <a:pt x="8787" y="4849"/>
                  </a:lnTo>
                  <a:lnTo>
                    <a:pt x="8848" y="4984"/>
                  </a:lnTo>
                  <a:lnTo>
                    <a:pt x="8852" y="4992"/>
                  </a:lnTo>
                  <a:lnTo>
                    <a:pt x="8908" y="5129"/>
                  </a:lnTo>
                  <a:lnTo>
                    <a:pt x="8912" y="5137"/>
                  </a:lnTo>
                  <a:lnTo>
                    <a:pt x="8963" y="5276"/>
                  </a:lnTo>
                  <a:lnTo>
                    <a:pt x="8966" y="5284"/>
                  </a:lnTo>
                  <a:lnTo>
                    <a:pt x="9012" y="5424"/>
                  </a:lnTo>
                  <a:lnTo>
                    <a:pt x="9015" y="5433"/>
                  </a:lnTo>
                  <a:lnTo>
                    <a:pt x="9055" y="5575"/>
                  </a:lnTo>
                  <a:lnTo>
                    <a:pt x="9058" y="5584"/>
                  </a:lnTo>
                  <a:lnTo>
                    <a:pt x="9093" y="5727"/>
                  </a:lnTo>
                  <a:lnTo>
                    <a:pt x="9095" y="5736"/>
                  </a:lnTo>
                  <a:lnTo>
                    <a:pt x="9126" y="5880"/>
                  </a:lnTo>
                  <a:lnTo>
                    <a:pt x="9127" y="5889"/>
                  </a:lnTo>
                  <a:lnTo>
                    <a:pt x="9152" y="6035"/>
                  </a:lnTo>
                  <a:lnTo>
                    <a:pt x="9153" y="6044"/>
                  </a:lnTo>
                  <a:lnTo>
                    <a:pt x="9173" y="6190"/>
                  </a:lnTo>
                  <a:lnTo>
                    <a:pt x="9174" y="6199"/>
                  </a:lnTo>
                  <a:lnTo>
                    <a:pt x="9188" y="6346"/>
                  </a:lnTo>
                  <a:lnTo>
                    <a:pt x="9188" y="6356"/>
                  </a:lnTo>
                  <a:lnTo>
                    <a:pt x="9197" y="6504"/>
                  </a:lnTo>
                  <a:lnTo>
                    <a:pt x="9197" y="6513"/>
                  </a:lnTo>
                  <a:lnTo>
                    <a:pt x="9200" y="6661"/>
                  </a:lnTo>
                  <a:lnTo>
                    <a:pt x="9198" y="6694"/>
                  </a:lnTo>
                  <a:lnTo>
                    <a:pt x="9193" y="6726"/>
                  </a:lnTo>
                  <a:lnTo>
                    <a:pt x="9183" y="6757"/>
                  </a:lnTo>
                  <a:lnTo>
                    <a:pt x="9169" y="6787"/>
                  </a:lnTo>
                  <a:lnTo>
                    <a:pt x="9151" y="6814"/>
                  </a:lnTo>
                  <a:lnTo>
                    <a:pt x="9130" y="6839"/>
                  </a:lnTo>
                  <a:lnTo>
                    <a:pt x="9106" y="6861"/>
                  </a:lnTo>
                  <a:lnTo>
                    <a:pt x="9079" y="6880"/>
                  </a:lnTo>
                  <a:lnTo>
                    <a:pt x="9050" y="6895"/>
                  </a:lnTo>
                  <a:lnTo>
                    <a:pt x="9019" y="6906"/>
                  </a:lnTo>
                  <a:lnTo>
                    <a:pt x="8987" y="6913"/>
                  </a:lnTo>
                  <a:lnTo>
                    <a:pt x="8955" y="6916"/>
                  </a:lnTo>
                  <a:lnTo>
                    <a:pt x="8922" y="6914"/>
                  </a:lnTo>
                  <a:lnTo>
                    <a:pt x="8890" y="6909"/>
                  </a:lnTo>
                  <a:lnTo>
                    <a:pt x="8859" y="6899"/>
                  </a:lnTo>
                  <a:lnTo>
                    <a:pt x="8829" y="6885"/>
                  </a:lnTo>
                  <a:lnTo>
                    <a:pt x="8802" y="6867"/>
                  </a:lnTo>
                  <a:lnTo>
                    <a:pt x="8777" y="6846"/>
                  </a:lnTo>
                  <a:lnTo>
                    <a:pt x="8755" y="6822"/>
                  </a:lnTo>
                  <a:lnTo>
                    <a:pt x="8736" y="6795"/>
                  </a:lnTo>
                  <a:lnTo>
                    <a:pt x="8721" y="6766"/>
                  </a:lnTo>
                  <a:lnTo>
                    <a:pt x="8710" y="6735"/>
                  </a:lnTo>
                  <a:lnTo>
                    <a:pt x="8703" y="6703"/>
                  </a:lnTo>
                  <a:lnTo>
                    <a:pt x="8700" y="6671"/>
                  </a:lnTo>
                  <a:lnTo>
                    <a:pt x="8697" y="6527"/>
                  </a:lnTo>
                  <a:lnTo>
                    <a:pt x="8690" y="6389"/>
                  </a:lnTo>
                  <a:lnTo>
                    <a:pt x="8677" y="6251"/>
                  </a:lnTo>
                  <a:lnTo>
                    <a:pt x="8658" y="6114"/>
                  </a:lnTo>
                  <a:lnTo>
                    <a:pt x="8635" y="5978"/>
                  </a:lnTo>
                  <a:lnTo>
                    <a:pt x="8607" y="5843"/>
                  </a:lnTo>
                  <a:lnTo>
                    <a:pt x="8574" y="5709"/>
                  </a:lnTo>
                  <a:lnTo>
                    <a:pt x="8536" y="5576"/>
                  </a:lnTo>
                  <a:lnTo>
                    <a:pt x="8492" y="5445"/>
                  </a:lnTo>
                  <a:lnTo>
                    <a:pt x="8455" y="5344"/>
                  </a:lnTo>
                  <a:lnTo>
                    <a:pt x="7763" y="5574"/>
                  </a:lnTo>
                  <a:lnTo>
                    <a:pt x="7745" y="5579"/>
                  </a:lnTo>
                  <a:lnTo>
                    <a:pt x="7725" y="5582"/>
                  </a:lnTo>
                  <a:lnTo>
                    <a:pt x="7705" y="5582"/>
                  </a:lnTo>
                  <a:lnTo>
                    <a:pt x="7686" y="5579"/>
                  </a:lnTo>
                  <a:lnTo>
                    <a:pt x="7667" y="5574"/>
                  </a:lnTo>
                  <a:lnTo>
                    <a:pt x="7649" y="5566"/>
                  </a:lnTo>
                  <a:lnTo>
                    <a:pt x="7632" y="5556"/>
                  </a:lnTo>
                  <a:lnTo>
                    <a:pt x="7617" y="5544"/>
                  </a:lnTo>
                  <a:lnTo>
                    <a:pt x="7603" y="5530"/>
                  </a:lnTo>
                  <a:lnTo>
                    <a:pt x="7591" y="5515"/>
                  </a:lnTo>
                  <a:lnTo>
                    <a:pt x="7581" y="5498"/>
                  </a:lnTo>
                  <a:lnTo>
                    <a:pt x="7574" y="5479"/>
                  </a:lnTo>
                  <a:lnTo>
                    <a:pt x="7569" y="5461"/>
                  </a:lnTo>
                  <a:lnTo>
                    <a:pt x="7566" y="5441"/>
                  </a:lnTo>
                  <a:lnTo>
                    <a:pt x="7566" y="5421"/>
                  </a:lnTo>
                  <a:lnTo>
                    <a:pt x="7569" y="5402"/>
                  </a:lnTo>
                  <a:lnTo>
                    <a:pt x="7574" y="5383"/>
                  </a:lnTo>
                  <a:lnTo>
                    <a:pt x="7582" y="5365"/>
                  </a:lnTo>
                  <a:lnTo>
                    <a:pt x="7592" y="5348"/>
                  </a:lnTo>
                  <a:lnTo>
                    <a:pt x="7604" y="5333"/>
                  </a:lnTo>
                  <a:lnTo>
                    <a:pt x="7618" y="5319"/>
                  </a:lnTo>
                  <a:lnTo>
                    <a:pt x="7633" y="5307"/>
                  </a:lnTo>
                  <a:lnTo>
                    <a:pt x="7650" y="5297"/>
                  </a:lnTo>
                  <a:lnTo>
                    <a:pt x="7669" y="5290"/>
                  </a:lnTo>
                  <a:lnTo>
                    <a:pt x="8336" y="5067"/>
                  </a:lnTo>
                  <a:lnTo>
                    <a:pt x="8334" y="5062"/>
                  </a:lnTo>
                  <a:lnTo>
                    <a:pt x="8271" y="4938"/>
                  </a:lnTo>
                  <a:lnTo>
                    <a:pt x="8204" y="4816"/>
                  </a:lnTo>
                  <a:lnTo>
                    <a:pt x="8133" y="4697"/>
                  </a:lnTo>
                  <a:lnTo>
                    <a:pt x="8057" y="4581"/>
                  </a:lnTo>
                  <a:lnTo>
                    <a:pt x="7976" y="4468"/>
                  </a:lnTo>
                  <a:lnTo>
                    <a:pt x="7892" y="4359"/>
                  </a:lnTo>
                  <a:lnTo>
                    <a:pt x="7804" y="4252"/>
                  </a:lnTo>
                  <a:lnTo>
                    <a:pt x="7712" y="4149"/>
                  </a:lnTo>
                  <a:lnTo>
                    <a:pt x="7616" y="4050"/>
                  </a:lnTo>
                  <a:lnTo>
                    <a:pt x="7517" y="3954"/>
                  </a:lnTo>
                  <a:lnTo>
                    <a:pt x="7414" y="3862"/>
                  </a:lnTo>
                  <a:lnTo>
                    <a:pt x="7307" y="3774"/>
                  </a:lnTo>
                  <a:lnTo>
                    <a:pt x="7198" y="3690"/>
                  </a:lnTo>
                  <a:lnTo>
                    <a:pt x="7085" y="3610"/>
                  </a:lnTo>
                  <a:lnTo>
                    <a:pt x="6969" y="3534"/>
                  </a:lnTo>
                  <a:lnTo>
                    <a:pt x="6850" y="3463"/>
                  </a:lnTo>
                  <a:lnTo>
                    <a:pt x="6728" y="3395"/>
                  </a:lnTo>
                  <a:lnTo>
                    <a:pt x="6604" y="3333"/>
                  </a:lnTo>
                  <a:lnTo>
                    <a:pt x="6479" y="3275"/>
                  </a:lnTo>
                  <a:lnTo>
                    <a:pt x="6351" y="3222"/>
                  </a:lnTo>
                  <a:lnTo>
                    <a:pt x="6221" y="3174"/>
                  </a:lnTo>
                  <a:lnTo>
                    <a:pt x="6090" y="3131"/>
                  </a:lnTo>
                  <a:lnTo>
                    <a:pt x="5958" y="3092"/>
                  </a:lnTo>
                  <a:lnTo>
                    <a:pt x="5824" y="3059"/>
                  </a:lnTo>
                  <a:lnTo>
                    <a:pt x="5688" y="3031"/>
                  </a:lnTo>
                  <a:lnTo>
                    <a:pt x="5552" y="3008"/>
                  </a:lnTo>
                  <a:lnTo>
                    <a:pt x="5415" y="2989"/>
                  </a:lnTo>
                  <a:lnTo>
                    <a:pt x="5277" y="2976"/>
                  </a:lnTo>
                  <a:lnTo>
                    <a:pt x="5150" y="2969"/>
                  </a:lnTo>
                  <a:lnTo>
                    <a:pt x="5150" y="3457"/>
                  </a:lnTo>
                  <a:lnTo>
                    <a:pt x="5149" y="3477"/>
                  </a:lnTo>
                  <a:lnTo>
                    <a:pt x="5145" y="3496"/>
                  </a:lnTo>
                  <a:lnTo>
                    <a:pt x="5139" y="3514"/>
                  </a:lnTo>
                  <a:lnTo>
                    <a:pt x="5130" y="3532"/>
                  </a:lnTo>
                  <a:lnTo>
                    <a:pt x="5119" y="3548"/>
                  </a:lnTo>
                  <a:lnTo>
                    <a:pt x="5106" y="3563"/>
                  </a:lnTo>
                  <a:lnTo>
                    <a:pt x="5091" y="3576"/>
                  </a:lnTo>
                  <a:lnTo>
                    <a:pt x="5075" y="3587"/>
                  </a:lnTo>
                  <a:lnTo>
                    <a:pt x="5057" y="3596"/>
                  </a:lnTo>
                  <a:lnTo>
                    <a:pt x="5039" y="3602"/>
                  </a:lnTo>
                  <a:lnTo>
                    <a:pt x="5020" y="3606"/>
                  </a:lnTo>
                  <a:lnTo>
                    <a:pt x="5000" y="3607"/>
                  </a:lnTo>
                  <a:lnTo>
                    <a:pt x="4980" y="3606"/>
                  </a:lnTo>
                  <a:lnTo>
                    <a:pt x="4961" y="3602"/>
                  </a:lnTo>
                  <a:lnTo>
                    <a:pt x="4943" y="3596"/>
                  </a:lnTo>
                  <a:lnTo>
                    <a:pt x="4925" y="3587"/>
                  </a:lnTo>
                  <a:lnTo>
                    <a:pt x="4909" y="3576"/>
                  </a:lnTo>
                  <a:lnTo>
                    <a:pt x="4894" y="3563"/>
                  </a:lnTo>
                  <a:lnTo>
                    <a:pt x="4881" y="3548"/>
                  </a:lnTo>
                  <a:lnTo>
                    <a:pt x="4870" y="3532"/>
                  </a:lnTo>
                  <a:lnTo>
                    <a:pt x="4861" y="3514"/>
                  </a:lnTo>
                  <a:lnTo>
                    <a:pt x="4855" y="3496"/>
                  </a:lnTo>
                  <a:close/>
                  <a:moveTo>
                    <a:pt x="5765" y="6612"/>
                  </a:moveTo>
                  <a:lnTo>
                    <a:pt x="5766" y="6635"/>
                  </a:lnTo>
                  <a:lnTo>
                    <a:pt x="5767" y="6640"/>
                  </a:lnTo>
                  <a:lnTo>
                    <a:pt x="5767" y="6663"/>
                  </a:lnTo>
                  <a:lnTo>
                    <a:pt x="5767" y="6669"/>
                  </a:lnTo>
                  <a:lnTo>
                    <a:pt x="5767" y="6692"/>
                  </a:lnTo>
                  <a:lnTo>
                    <a:pt x="5766" y="6698"/>
                  </a:lnTo>
                  <a:lnTo>
                    <a:pt x="5765" y="6721"/>
                  </a:lnTo>
                  <a:lnTo>
                    <a:pt x="5765" y="6726"/>
                  </a:lnTo>
                  <a:lnTo>
                    <a:pt x="5763" y="6749"/>
                  </a:lnTo>
                  <a:lnTo>
                    <a:pt x="5762" y="6755"/>
                  </a:lnTo>
                  <a:lnTo>
                    <a:pt x="5759" y="6778"/>
                  </a:lnTo>
                  <a:lnTo>
                    <a:pt x="5758" y="6783"/>
                  </a:lnTo>
                  <a:lnTo>
                    <a:pt x="5754" y="6806"/>
                  </a:lnTo>
                  <a:lnTo>
                    <a:pt x="5753" y="6812"/>
                  </a:lnTo>
                  <a:lnTo>
                    <a:pt x="5749" y="6834"/>
                  </a:lnTo>
                  <a:lnTo>
                    <a:pt x="5747" y="6840"/>
                  </a:lnTo>
                  <a:lnTo>
                    <a:pt x="5742" y="6862"/>
                  </a:lnTo>
                  <a:lnTo>
                    <a:pt x="5741" y="6867"/>
                  </a:lnTo>
                  <a:lnTo>
                    <a:pt x="5734" y="6889"/>
                  </a:lnTo>
                  <a:lnTo>
                    <a:pt x="5733" y="6895"/>
                  </a:lnTo>
                  <a:lnTo>
                    <a:pt x="5725" y="6917"/>
                  </a:lnTo>
                  <a:lnTo>
                    <a:pt x="5724" y="6922"/>
                  </a:lnTo>
                  <a:lnTo>
                    <a:pt x="5716" y="6943"/>
                  </a:lnTo>
                  <a:lnTo>
                    <a:pt x="5714" y="6949"/>
                  </a:lnTo>
                  <a:lnTo>
                    <a:pt x="5705" y="6970"/>
                  </a:lnTo>
                  <a:lnTo>
                    <a:pt x="5703" y="6975"/>
                  </a:lnTo>
                  <a:lnTo>
                    <a:pt x="5693" y="6996"/>
                  </a:lnTo>
                  <a:lnTo>
                    <a:pt x="5691" y="7001"/>
                  </a:lnTo>
                  <a:lnTo>
                    <a:pt x="5680" y="7022"/>
                  </a:lnTo>
                  <a:lnTo>
                    <a:pt x="5678" y="7027"/>
                  </a:lnTo>
                  <a:lnTo>
                    <a:pt x="5666" y="7047"/>
                  </a:lnTo>
                  <a:lnTo>
                    <a:pt x="5663" y="7053"/>
                  </a:lnTo>
                  <a:lnTo>
                    <a:pt x="5651" y="7073"/>
                  </a:lnTo>
                  <a:lnTo>
                    <a:pt x="5648" y="7078"/>
                  </a:lnTo>
                  <a:lnTo>
                    <a:pt x="5635" y="7097"/>
                  </a:lnTo>
                  <a:lnTo>
                    <a:pt x="5632" y="7102"/>
                  </a:lnTo>
                  <a:lnTo>
                    <a:pt x="5619" y="7120"/>
                  </a:lnTo>
                  <a:lnTo>
                    <a:pt x="5615" y="7125"/>
                  </a:lnTo>
                  <a:lnTo>
                    <a:pt x="5601" y="7143"/>
                  </a:lnTo>
                  <a:lnTo>
                    <a:pt x="5598" y="7147"/>
                  </a:lnTo>
                  <a:lnTo>
                    <a:pt x="5583" y="7165"/>
                  </a:lnTo>
                  <a:lnTo>
                    <a:pt x="5579" y="7169"/>
                  </a:lnTo>
                  <a:lnTo>
                    <a:pt x="5564" y="7186"/>
                  </a:lnTo>
                  <a:lnTo>
                    <a:pt x="5560" y="7191"/>
                  </a:lnTo>
                  <a:lnTo>
                    <a:pt x="5544" y="7207"/>
                  </a:lnTo>
                  <a:lnTo>
                    <a:pt x="5540" y="7211"/>
                  </a:lnTo>
                  <a:lnTo>
                    <a:pt x="5524" y="7227"/>
                  </a:lnTo>
                  <a:lnTo>
                    <a:pt x="5520" y="7231"/>
                  </a:lnTo>
                  <a:lnTo>
                    <a:pt x="5503" y="7246"/>
                  </a:lnTo>
                  <a:lnTo>
                    <a:pt x="5498" y="7250"/>
                  </a:lnTo>
                  <a:lnTo>
                    <a:pt x="5481" y="7264"/>
                  </a:lnTo>
                  <a:lnTo>
                    <a:pt x="5476" y="7268"/>
                  </a:lnTo>
                  <a:lnTo>
                    <a:pt x="5458" y="7282"/>
                  </a:lnTo>
                  <a:lnTo>
                    <a:pt x="5454" y="7285"/>
                  </a:lnTo>
                  <a:lnTo>
                    <a:pt x="5435" y="7299"/>
                  </a:lnTo>
                  <a:lnTo>
                    <a:pt x="5430" y="7302"/>
                  </a:lnTo>
                  <a:lnTo>
                    <a:pt x="5411" y="7314"/>
                  </a:lnTo>
                  <a:lnTo>
                    <a:pt x="5406" y="7317"/>
                  </a:lnTo>
                  <a:lnTo>
                    <a:pt x="5387" y="7329"/>
                  </a:lnTo>
                  <a:lnTo>
                    <a:pt x="5381" y="7332"/>
                  </a:lnTo>
                  <a:lnTo>
                    <a:pt x="5361" y="7344"/>
                  </a:lnTo>
                  <a:lnTo>
                    <a:pt x="5356" y="7346"/>
                  </a:lnTo>
                  <a:lnTo>
                    <a:pt x="5335" y="7357"/>
                  </a:lnTo>
                  <a:lnTo>
                    <a:pt x="5330" y="7359"/>
                  </a:lnTo>
                  <a:lnTo>
                    <a:pt x="5309" y="7369"/>
                  </a:lnTo>
                  <a:lnTo>
                    <a:pt x="5304" y="7371"/>
                  </a:lnTo>
                  <a:lnTo>
                    <a:pt x="5283" y="7380"/>
                  </a:lnTo>
                  <a:lnTo>
                    <a:pt x="5278" y="7382"/>
                  </a:lnTo>
                  <a:lnTo>
                    <a:pt x="5256" y="7390"/>
                  </a:lnTo>
                  <a:lnTo>
                    <a:pt x="5251" y="7392"/>
                  </a:lnTo>
                  <a:lnTo>
                    <a:pt x="5229" y="7399"/>
                  </a:lnTo>
                  <a:lnTo>
                    <a:pt x="5224" y="7400"/>
                  </a:lnTo>
                  <a:lnTo>
                    <a:pt x="5201" y="7407"/>
                  </a:lnTo>
                  <a:lnTo>
                    <a:pt x="5196" y="7408"/>
                  </a:lnTo>
                  <a:lnTo>
                    <a:pt x="5174" y="7414"/>
                  </a:lnTo>
                  <a:lnTo>
                    <a:pt x="5168" y="7415"/>
                  </a:lnTo>
                  <a:lnTo>
                    <a:pt x="5146" y="7420"/>
                  </a:lnTo>
                  <a:lnTo>
                    <a:pt x="5140" y="7421"/>
                  </a:lnTo>
                  <a:lnTo>
                    <a:pt x="5117" y="7425"/>
                  </a:lnTo>
                  <a:lnTo>
                    <a:pt x="5112" y="7426"/>
                  </a:lnTo>
                  <a:lnTo>
                    <a:pt x="5089" y="7429"/>
                  </a:lnTo>
                  <a:lnTo>
                    <a:pt x="5083" y="7429"/>
                  </a:lnTo>
                  <a:lnTo>
                    <a:pt x="5060" y="7432"/>
                  </a:lnTo>
                  <a:lnTo>
                    <a:pt x="5055" y="7432"/>
                  </a:lnTo>
                  <a:lnTo>
                    <a:pt x="5032" y="7433"/>
                  </a:lnTo>
                  <a:lnTo>
                    <a:pt x="5026" y="7434"/>
                  </a:lnTo>
                  <a:lnTo>
                    <a:pt x="5003" y="7434"/>
                  </a:lnTo>
                  <a:lnTo>
                    <a:pt x="4997" y="7434"/>
                  </a:lnTo>
                  <a:lnTo>
                    <a:pt x="4974" y="7434"/>
                  </a:lnTo>
                  <a:lnTo>
                    <a:pt x="4968" y="7433"/>
                  </a:lnTo>
                  <a:lnTo>
                    <a:pt x="4945" y="7432"/>
                  </a:lnTo>
                  <a:lnTo>
                    <a:pt x="4940" y="7432"/>
                  </a:lnTo>
                  <a:lnTo>
                    <a:pt x="4917" y="7429"/>
                  </a:lnTo>
                  <a:lnTo>
                    <a:pt x="4911" y="7429"/>
                  </a:lnTo>
                  <a:lnTo>
                    <a:pt x="4888" y="7426"/>
                  </a:lnTo>
                  <a:lnTo>
                    <a:pt x="4883" y="7425"/>
                  </a:lnTo>
                  <a:lnTo>
                    <a:pt x="4860" y="7421"/>
                  </a:lnTo>
                  <a:lnTo>
                    <a:pt x="4854" y="7420"/>
                  </a:lnTo>
                  <a:lnTo>
                    <a:pt x="4832" y="7415"/>
                  </a:lnTo>
                  <a:lnTo>
                    <a:pt x="4826" y="7414"/>
                  </a:lnTo>
                  <a:lnTo>
                    <a:pt x="4804" y="7408"/>
                  </a:lnTo>
                  <a:lnTo>
                    <a:pt x="4799" y="7407"/>
                  </a:lnTo>
                  <a:lnTo>
                    <a:pt x="4776" y="7400"/>
                  </a:lnTo>
                  <a:lnTo>
                    <a:pt x="4771" y="7399"/>
                  </a:lnTo>
                  <a:lnTo>
                    <a:pt x="4749" y="7392"/>
                  </a:lnTo>
                  <a:lnTo>
                    <a:pt x="4744" y="7390"/>
                  </a:lnTo>
                  <a:lnTo>
                    <a:pt x="4722" y="7382"/>
                  </a:lnTo>
                  <a:lnTo>
                    <a:pt x="4717" y="7380"/>
                  </a:lnTo>
                  <a:lnTo>
                    <a:pt x="4696" y="7371"/>
                  </a:lnTo>
                  <a:lnTo>
                    <a:pt x="4691" y="7369"/>
                  </a:lnTo>
                  <a:lnTo>
                    <a:pt x="4670" y="7359"/>
                  </a:lnTo>
                  <a:lnTo>
                    <a:pt x="4665" y="7357"/>
                  </a:lnTo>
                  <a:lnTo>
                    <a:pt x="4644" y="7346"/>
                  </a:lnTo>
                  <a:lnTo>
                    <a:pt x="4639" y="7344"/>
                  </a:lnTo>
                  <a:lnTo>
                    <a:pt x="4619" y="7332"/>
                  </a:lnTo>
                  <a:lnTo>
                    <a:pt x="4613" y="7329"/>
                  </a:lnTo>
                  <a:lnTo>
                    <a:pt x="4594" y="7317"/>
                  </a:lnTo>
                  <a:lnTo>
                    <a:pt x="4589" y="7314"/>
                  </a:lnTo>
                  <a:lnTo>
                    <a:pt x="4570" y="7302"/>
                  </a:lnTo>
                  <a:lnTo>
                    <a:pt x="4565" y="7299"/>
                  </a:lnTo>
                  <a:lnTo>
                    <a:pt x="4546" y="7285"/>
                  </a:lnTo>
                  <a:lnTo>
                    <a:pt x="4542" y="7282"/>
                  </a:lnTo>
                  <a:lnTo>
                    <a:pt x="4524" y="7268"/>
                  </a:lnTo>
                  <a:lnTo>
                    <a:pt x="4519" y="7264"/>
                  </a:lnTo>
                  <a:lnTo>
                    <a:pt x="4502" y="7250"/>
                  </a:lnTo>
                  <a:lnTo>
                    <a:pt x="4497" y="7246"/>
                  </a:lnTo>
                  <a:lnTo>
                    <a:pt x="4480" y="7231"/>
                  </a:lnTo>
                  <a:lnTo>
                    <a:pt x="4476" y="7227"/>
                  </a:lnTo>
                  <a:lnTo>
                    <a:pt x="4460" y="7211"/>
                  </a:lnTo>
                  <a:lnTo>
                    <a:pt x="4456" y="7207"/>
                  </a:lnTo>
                  <a:lnTo>
                    <a:pt x="4440" y="7191"/>
                  </a:lnTo>
                  <a:lnTo>
                    <a:pt x="4436" y="7186"/>
                  </a:lnTo>
                  <a:lnTo>
                    <a:pt x="4421" y="7169"/>
                  </a:lnTo>
                  <a:lnTo>
                    <a:pt x="4417" y="7165"/>
                  </a:lnTo>
                  <a:lnTo>
                    <a:pt x="4402" y="7147"/>
                  </a:lnTo>
                  <a:lnTo>
                    <a:pt x="4399" y="7143"/>
                  </a:lnTo>
                  <a:lnTo>
                    <a:pt x="4385" y="7125"/>
                  </a:lnTo>
                  <a:lnTo>
                    <a:pt x="4381" y="7120"/>
                  </a:lnTo>
                  <a:lnTo>
                    <a:pt x="4368" y="7102"/>
                  </a:lnTo>
                  <a:lnTo>
                    <a:pt x="4365" y="7097"/>
                  </a:lnTo>
                  <a:lnTo>
                    <a:pt x="4352" y="7078"/>
                  </a:lnTo>
                  <a:lnTo>
                    <a:pt x="4349" y="7073"/>
                  </a:lnTo>
                  <a:lnTo>
                    <a:pt x="4337" y="7053"/>
                  </a:lnTo>
                  <a:lnTo>
                    <a:pt x="4334" y="7047"/>
                  </a:lnTo>
                  <a:lnTo>
                    <a:pt x="4322" y="7027"/>
                  </a:lnTo>
                  <a:lnTo>
                    <a:pt x="4320" y="7022"/>
                  </a:lnTo>
                  <a:lnTo>
                    <a:pt x="4309" y="7001"/>
                  </a:lnTo>
                  <a:lnTo>
                    <a:pt x="4307" y="6996"/>
                  </a:lnTo>
                  <a:lnTo>
                    <a:pt x="4297" y="6975"/>
                  </a:lnTo>
                  <a:lnTo>
                    <a:pt x="4295" y="6970"/>
                  </a:lnTo>
                  <a:lnTo>
                    <a:pt x="4286" y="6949"/>
                  </a:lnTo>
                  <a:lnTo>
                    <a:pt x="4284" y="6943"/>
                  </a:lnTo>
                  <a:lnTo>
                    <a:pt x="4276" y="6922"/>
                  </a:lnTo>
                  <a:lnTo>
                    <a:pt x="4275" y="6917"/>
                  </a:lnTo>
                  <a:lnTo>
                    <a:pt x="4267" y="6895"/>
                  </a:lnTo>
                  <a:lnTo>
                    <a:pt x="4266" y="6889"/>
                  </a:lnTo>
                  <a:lnTo>
                    <a:pt x="4259" y="6867"/>
                  </a:lnTo>
                  <a:lnTo>
                    <a:pt x="4258" y="6862"/>
                  </a:lnTo>
                  <a:lnTo>
                    <a:pt x="4253" y="6840"/>
                  </a:lnTo>
                  <a:lnTo>
                    <a:pt x="4251" y="6834"/>
                  </a:lnTo>
                  <a:lnTo>
                    <a:pt x="4247" y="6812"/>
                  </a:lnTo>
                  <a:lnTo>
                    <a:pt x="4246" y="6806"/>
                  </a:lnTo>
                  <a:lnTo>
                    <a:pt x="4242" y="6783"/>
                  </a:lnTo>
                  <a:lnTo>
                    <a:pt x="4241" y="6778"/>
                  </a:lnTo>
                  <a:lnTo>
                    <a:pt x="4238" y="6755"/>
                  </a:lnTo>
                  <a:lnTo>
                    <a:pt x="4237" y="6749"/>
                  </a:lnTo>
                  <a:lnTo>
                    <a:pt x="4235" y="6726"/>
                  </a:lnTo>
                  <a:lnTo>
                    <a:pt x="4235" y="6721"/>
                  </a:lnTo>
                  <a:lnTo>
                    <a:pt x="4234" y="6698"/>
                  </a:lnTo>
                  <a:lnTo>
                    <a:pt x="4233" y="6692"/>
                  </a:lnTo>
                  <a:lnTo>
                    <a:pt x="4233" y="6669"/>
                  </a:lnTo>
                  <a:lnTo>
                    <a:pt x="4233" y="6663"/>
                  </a:lnTo>
                  <a:lnTo>
                    <a:pt x="4233" y="6640"/>
                  </a:lnTo>
                  <a:lnTo>
                    <a:pt x="4234" y="6635"/>
                  </a:lnTo>
                  <a:lnTo>
                    <a:pt x="4235" y="6612"/>
                  </a:lnTo>
                  <a:lnTo>
                    <a:pt x="4235" y="6606"/>
                  </a:lnTo>
                  <a:lnTo>
                    <a:pt x="4237" y="6583"/>
                  </a:lnTo>
                  <a:lnTo>
                    <a:pt x="4238" y="6578"/>
                  </a:lnTo>
                  <a:lnTo>
                    <a:pt x="4241" y="6555"/>
                  </a:lnTo>
                  <a:lnTo>
                    <a:pt x="4242" y="6549"/>
                  </a:lnTo>
                  <a:lnTo>
                    <a:pt x="4246" y="6527"/>
                  </a:lnTo>
                  <a:lnTo>
                    <a:pt x="4247" y="6521"/>
                  </a:lnTo>
                  <a:lnTo>
                    <a:pt x="4251" y="6499"/>
                  </a:lnTo>
                  <a:lnTo>
                    <a:pt x="4253" y="6493"/>
                  </a:lnTo>
                  <a:lnTo>
                    <a:pt x="4258" y="6471"/>
                  </a:lnTo>
                  <a:lnTo>
                    <a:pt x="4260" y="6466"/>
                  </a:lnTo>
                  <a:lnTo>
                    <a:pt x="4266" y="6443"/>
                  </a:lnTo>
                  <a:lnTo>
                    <a:pt x="4267" y="6438"/>
                  </a:lnTo>
                  <a:lnTo>
                    <a:pt x="4275" y="6416"/>
                  </a:lnTo>
                  <a:lnTo>
                    <a:pt x="4276" y="6411"/>
                  </a:lnTo>
                  <a:lnTo>
                    <a:pt x="4284" y="6389"/>
                  </a:lnTo>
                  <a:lnTo>
                    <a:pt x="4286" y="6384"/>
                  </a:lnTo>
                  <a:lnTo>
                    <a:pt x="4295" y="6363"/>
                  </a:lnTo>
                  <a:lnTo>
                    <a:pt x="4297" y="6358"/>
                  </a:lnTo>
                  <a:lnTo>
                    <a:pt x="4307" y="6337"/>
                  </a:lnTo>
                  <a:lnTo>
                    <a:pt x="4309" y="6332"/>
                  </a:lnTo>
                  <a:lnTo>
                    <a:pt x="4320" y="6311"/>
                  </a:lnTo>
                  <a:lnTo>
                    <a:pt x="4322" y="6306"/>
                  </a:lnTo>
                  <a:lnTo>
                    <a:pt x="4334" y="6286"/>
                  </a:lnTo>
                  <a:lnTo>
                    <a:pt x="4337" y="6280"/>
                  </a:lnTo>
                  <a:lnTo>
                    <a:pt x="4349" y="6260"/>
                  </a:lnTo>
                  <a:lnTo>
                    <a:pt x="4352" y="6255"/>
                  </a:lnTo>
                  <a:lnTo>
                    <a:pt x="4365" y="6236"/>
                  </a:lnTo>
                  <a:lnTo>
                    <a:pt x="4368" y="6231"/>
                  </a:lnTo>
                  <a:lnTo>
                    <a:pt x="4381" y="6213"/>
                  </a:lnTo>
                  <a:lnTo>
                    <a:pt x="4385" y="6208"/>
                  </a:lnTo>
                  <a:lnTo>
                    <a:pt x="4399" y="6190"/>
                  </a:lnTo>
                  <a:lnTo>
                    <a:pt x="4402" y="6186"/>
                  </a:lnTo>
                  <a:lnTo>
                    <a:pt x="4417" y="6168"/>
                  </a:lnTo>
                  <a:lnTo>
                    <a:pt x="4421" y="6164"/>
                  </a:lnTo>
                  <a:lnTo>
                    <a:pt x="4436" y="6147"/>
                  </a:lnTo>
                  <a:lnTo>
                    <a:pt x="4440" y="6142"/>
                  </a:lnTo>
                  <a:lnTo>
                    <a:pt x="4456" y="6126"/>
                  </a:lnTo>
                  <a:lnTo>
                    <a:pt x="4460" y="6122"/>
                  </a:lnTo>
                  <a:lnTo>
                    <a:pt x="4476" y="6106"/>
                  </a:lnTo>
                  <a:lnTo>
                    <a:pt x="4480" y="6102"/>
                  </a:lnTo>
                  <a:lnTo>
                    <a:pt x="4497" y="6087"/>
                  </a:lnTo>
                  <a:lnTo>
                    <a:pt x="4502" y="6083"/>
                  </a:lnTo>
                  <a:lnTo>
                    <a:pt x="4519" y="6069"/>
                  </a:lnTo>
                  <a:lnTo>
                    <a:pt x="4524" y="6065"/>
                  </a:lnTo>
                  <a:lnTo>
                    <a:pt x="4542" y="6051"/>
                  </a:lnTo>
                  <a:lnTo>
                    <a:pt x="4546" y="6048"/>
                  </a:lnTo>
                  <a:lnTo>
                    <a:pt x="4565" y="6034"/>
                  </a:lnTo>
                  <a:lnTo>
                    <a:pt x="4570" y="6031"/>
                  </a:lnTo>
                  <a:lnTo>
                    <a:pt x="4589" y="6019"/>
                  </a:lnTo>
                  <a:lnTo>
                    <a:pt x="4594" y="6016"/>
                  </a:lnTo>
                  <a:lnTo>
                    <a:pt x="4613" y="6004"/>
                  </a:lnTo>
                  <a:lnTo>
                    <a:pt x="4619" y="6001"/>
                  </a:lnTo>
                  <a:lnTo>
                    <a:pt x="4639" y="5989"/>
                  </a:lnTo>
                  <a:lnTo>
                    <a:pt x="4644" y="5987"/>
                  </a:lnTo>
                  <a:lnTo>
                    <a:pt x="4665" y="5976"/>
                  </a:lnTo>
                  <a:lnTo>
                    <a:pt x="4670" y="5974"/>
                  </a:lnTo>
                  <a:lnTo>
                    <a:pt x="4691" y="5964"/>
                  </a:lnTo>
                  <a:lnTo>
                    <a:pt x="4696" y="5962"/>
                  </a:lnTo>
                  <a:lnTo>
                    <a:pt x="4717" y="5953"/>
                  </a:lnTo>
                  <a:lnTo>
                    <a:pt x="4722" y="5951"/>
                  </a:lnTo>
                  <a:lnTo>
                    <a:pt x="4744" y="5943"/>
                  </a:lnTo>
                  <a:lnTo>
                    <a:pt x="4749" y="5941"/>
                  </a:lnTo>
                  <a:lnTo>
                    <a:pt x="4771" y="5934"/>
                  </a:lnTo>
                  <a:lnTo>
                    <a:pt x="4776" y="5933"/>
                  </a:lnTo>
                  <a:lnTo>
                    <a:pt x="4799" y="5926"/>
                  </a:lnTo>
                  <a:lnTo>
                    <a:pt x="4804" y="5925"/>
                  </a:lnTo>
                  <a:lnTo>
                    <a:pt x="4826" y="5919"/>
                  </a:lnTo>
                  <a:lnTo>
                    <a:pt x="4832" y="5918"/>
                  </a:lnTo>
                  <a:lnTo>
                    <a:pt x="4854" y="5913"/>
                  </a:lnTo>
                  <a:lnTo>
                    <a:pt x="4860" y="5912"/>
                  </a:lnTo>
                  <a:lnTo>
                    <a:pt x="4883" y="5908"/>
                  </a:lnTo>
                  <a:lnTo>
                    <a:pt x="4888" y="5907"/>
                  </a:lnTo>
                  <a:lnTo>
                    <a:pt x="4911" y="5904"/>
                  </a:lnTo>
                  <a:lnTo>
                    <a:pt x="4917" y="5904"/>
                  </a:lnTo>
                  <a:lnTo>
                    <a:pt x="4940" y="5901"/>
                  </a:lnTo>
                  <a:lnTo>
                    <a:pt x="4945" y="5901"/>
                  </a:lnTo>
                  <a:lnTo>
                    <a:pt x="4968" y="5900"/>
                  </a:lnTo>
                  <a:lnTo>
                    <a:pt x="4974" y="5899"/>
                  </a:lnTo>
                  <a:lnTo>
                    <a:pt x="4997" y="5899"/>
                  </a:lnTo>
                  <a:lnTo>
                    <a:pt x="5003" y="5899"/>
                  </a:lnTo>
                  <a:lnTo>
                    <a:pt x="5026" y="5899"/>
                  </a:lnTo>
                  <a:lnTo>
                    <a:pt x="5032" y="5900"/>
                  </a:lnTo>
                  <a:lnTo>
                    <a:pt x="5055" y="5901"/>
                  </a:lnTo>
                  <a:lnTo>
                    <a:pt x="5060" y="5901"/>
                  </a:lnTo>
                  <a:lnTo>
                    <a:pt x="5083" y="5904"/>
                  </a:lnTo>
                  <a:lnTo>
                    <a:pt x="5089" y="5904"/>
                  </a:lnTo>
                  <a:lnTo>
                    <a:pt x="5112" y="5907"/>
                  </a:lnTo>
                  <a:lnTo>
                    <a:pt x="5117" y="5908"/>
                  </a:lnTo>
                  <a:lnTo>
                    <a:pt x="5140" y="5912"/>
                  </a:lnTo>
                  <a:lnTo>
                    <a:pt x="5146" y="5913"/>
                  </a:lnTo>
                  <a:lnTo>
                    <a:pt x="5168" y="5918"/>
                  </a:lnTo>
                  <a:lnTo>
                    <a:pt x="5174" y="5919"/>
                  </a:lnTo>
                  <a:lnTo>
                    <a:pt x="5196" y="5925"/>
                  </a:lnTo>
                  <a:lnTo>
                    <a:pt x="5201" y="5926"/>
                  </a:lnTo>
                  <a:lnTo>
                    <a:pt x="5224" y="5933"/>
                  </a:lnTo>
                  <a:lnTo>
                    <a:pt x="5229" y="5934"/>
                  </a:lnTo>
                  <a:lnTo>
                    <a:pt x="5251" y="5941"/>
                  </a:lnTo>
                  <a:lnTo>
                    <a:pt x="5256" y="5943"/>
                  </a:lnTo>
                  <a:lnTo>
                    <a:pt x="5278" y="5951"/>
                  </a:lnTo>
                  <a:lnTo>
                    <a:pt x="5283" y="5953"/>
                  </a:lnTo>
                  <a:lnTo>
                    <a:pt x="5304" y="5962"/>
                  </a:lnTo>
                  <a:lnTo>
                    <a:pt x="5309" y="5964"/>
                  </a:lnTo>
                  <a:lnTo>
                    <a:pt x="5330" y="5974"/>
                  </a:lnTo>
                  <a:lnTo>
                    <a:pt x="5335" y="5976"/>
                  </a:lnTo>
                  <a:lnTo>
                    <a:pt x="5356" y="5987"/>
                  </a:lnTo>
                  <a:lnTo>
                    <a:pt x="5361" y="5989"/>
                  </a:lnTo>
                  <a:lnTo>
                    <a:pt x="5381" y="6001"/>
                  </a:lnTo>
                  <a:lnTo>
                    <a:pt x="5387" y="6004"/>
                  </a:lnTo>
                  <a:lnTo>
                    <a:pt x="5406" y="6016"/>
                  </a:lnTo>
                  <a:lnTo>
                    <a:pt x="5411" y="6019"/>
                  </a:lnTo>
                  <a:lnTo>
                    <a:pt x="5430" y="6031"/>
                  </a:lnTo>
                  <a:lnTo>
                    <a:pt x="5435" y="6034"/>
                  </a:lnTo>
                  <a:lnTo>
                    <a:pt x="5454" y="6048"/>
                  </a:lnTo>
                  <a:lnTo>
                    <a:pt x="5458" y="6051"/>
                  </a:lnTo>
                  <a:lnTo>
                    <a:pt x="5476" y="6065"/>
                  </a:lnTo>
                  <a:lnTo>
                    <a:pt x="5481" y="6069"/>
                  </a:lnTo>
                  <a:lnTo>
                    <a:pt x="5498" y="6083"/>
                  </a:lnTo>
                  <a:lnTo>
                    <a:pt x="5503" y="6087"/>
                  </a:lnTo>
                  <a:lnTo>
                    <a:pt x="5520" y="6102"/>
                  </a:lnTo>
                  <a:lnTo>
                    <a:pt x="5524" y="6106"/>
                  </a:lnTo>
                  <a:lnTo>
                    <a:pt x="5540" y="6122"/>
                  </a:lnTo>
                  <a:lnTo>
                    <a:pt x="5544" y="6126"/>
                  </a:lnTo>
                  <a:lnTo>
                    <a:pt x="5560" y="6142"/>
                  </a:lnTo>
                  <a:lnTo>
                    <a:pt x="5564" y="6147"/>
                  </a:lnTo>
                  <a:lnTo>
                    <a:pt x="5579" y="6164"/>
                  </a:lnTo>
                  <a:lnTo>
                    <a:pt x="5583" y="6168"/>
                  </a:lnTo>
                  <a:lnTo>
                    <a:pt x="5598" y="6186"/>
                  </a:lnTo>
                  <a:lnTo>
                    <a:pt x="5601" y="6190"/>
                  </a:lnTo>
                  <a:lnTo>
                    <a:pt x="5615" y="6208"/>
                  </a:lnTo>
                  <a:lnTo>
                    <a:pt x="5619" y="6213"/>
                  </a:lnTo>
                  <a:lnTo>
                    <a:pt x="5632" y="6231"/>
                  </a:lnTo>
                  <a:lnTo>
                    <a:pt x="5635" y="6236"/>
                  </a:lnTo>
                  <a:lnTo>
                    <a:pt x="5648" y="6255"/>
                  </a:lnTo>
                  <a:lnTo>
                    <a:pt x="5651" y="6260"/>
                  </a:lnTo>
                  <a:lnTo>
                    <a:pt x="5663" y="6280"/>
                  </a:lnTo>
                  <a:lnTo>
                    <a:pt x="5666" y="6286"/>
                  </a:lnTo>
                  <a:lnTo>
                    <a:pt x="5678" y="6306"/>
                  </a:lnTo>
                  <a:lnTo>
                    <a:pt x="5680" y="6311"/>
                  </a:lnTo>
                  <a:lnTo>
                    <a:pt x="5691" y="6332"/>
                  </a:lnTo>
                  <a:lnTo>
                    <a:pt x="5693" y="6337"/>
                  </a:lnTo>
                  <a:lnTo>
                    <a:pt x="5703" y="6358"/>
                  </a:lnTo>
                  <a:lnTo>
                    <a:pt x="5705" y="6363"/>
                  </a:lnTo>
                  <a:lnTo>
                    <a:pt x="5714" y="6384"/>
                  </a:lnTo>
                  <a:lnTo>
                    <a:pt x="5716" y="6389"/>
                  </a:lnTo>
                  <a:lnTo>
                    <a:pt x="5724" y="6411"/>
                  </a:lnTo>
                  <a:lnTo>
                    <a:pt x="5725" y="6416"/>
                  </a:lnTo>
                  <a:lnTo>
                    <a:pt x="5733" y="6438"/>
                  </a:lnTo>
                  <a:lnTo>
                    <a:pt x="5734" y="6443"/>
                  </a:lnTo>
                  <a:lnTo>
                    <a:pt x="5740" y="6466"/>
                  </a:lnTo>
                  <a:lnTo>
                    <a:pt x="5742" y="6471"/>
                  </a:lnTo>
                  <a:lnTo>
                    <a:pt x="5747" y="6493"/>
                  </a:lnTo>
                  <a:lnTo>
                    <a:pt x="5749" y="6499"/>
                  </a:lnTo>
                  <a:lnTo>
                    <a:pt x="5753" y="6521"/>
                  </a:lnTo>
                  <a:lnTo>
                    <a:pt x="5754" y="6527"/>
                  </a:lnTo>
                  <a:lnTo>
                    <a:pt x="5758" y="6549"/>
                  </a:lnTo>
                  <a:lnTo>
                    <a:pt x="5759" y="6555"/>
                  </a:lnTo>
                  <a:lnTo>
                    <a:pt x="5762" y="6578"/>
                  </a:lnTo>
                  <a:lnTo>
                    <a:pt x="5763" y="6583"/>
                  </a:lnTo>
                  <a:lnTo>
                    <a:pt x="5765" y="6606"/>
                  </a:lnTo>
                  <a:lnTo>
                    <a:pt x="5765" y="6612"/>
                  </a:lnTo>
                  <a:close/>
                  <a:moveTo>
                    <a:pt x="5464" y="6719"/>
                  </a:moveTo>
                  <a:lnTo>
                    <a:pt x="5466" y="6701"/>
                  </a:lnTo>
                  <a:lnTo>
                    <a:pt x="5467" y="6684"/>
                  </a:lnTo>
                  <a:lnTo>
                    <a:pt x="5467" y="6666"/>
                  </a:lnTo>
                  <a:lnTo>
                    <a:pt x="5467" y="6648"/>
                  </a:lnTo>
                  <a:lnTo>
                    <a:pt x="5466" y="6631"/>
                  </a:lnTo>
                  <a:lnTo>
                    <a:pt x="5464" y="6614"/>
                  </a:lnTo>
                  <a:lnTo>
                    <a:pt x="5462" y="6596"/>
                  </a:lnTo>
                  <a:lnTo>
                    <a:pt x="5459" y="6579"/>
                  </a:lnTo>
                  <a:lnTo>
                    <a:pt x="5455" y="6562"/>
                  </a:lnTo>
                  <a:lnTo>
                    <a:pt x="5451" y="6545"/>
                  </a:lnTo>
                  <a:lnTo>
                    <a:pt x="5446" y="6529"/>
                  </a:lnTo>
                  <a:lnTo>
                    <a:pt x="5441" y="6512"/>
                  </a:lnTo>
                  <a:lnTo>
                    <a:pt x="5435" y="6496"/>
                  </a:lnTo>
                  <a:lnTo>
                    <a:pt x="5428" y="6480"/>
                  </a:lnTo>
                  <a:lnTo>
                    <a:pt x="5421" y="6464"/>
                  </a:lnTo>
                  <a:lnTo>
                    <a:pt x="5413" y="6448"/>
                  </a:lnTo>
                  <a:lnTo>
                    <a:pt x="5405" y="6433"/>
                  </a:lnTo>
                  <a:lnTo>
                    <a:pt x="5396" y="6419"/>
                  </a:lnTo>
                  <a:lnTo>
                    <a:pt x="5386" y="6404"/>
                  </a:lnTo>
                  <a:lnTo>
                    <a:pt x="5376" y="6389"/>
                  </a:lnTo>
                  <a:lnTo>
                    <a:pt x="5365" y="6375"/>
                  </a:lnTo>
                  <a:lnTo>
                    <a:pt x="5354" y="6362"/>
                  </a:lnTo>
                  <a:lnTo>
                    <a:pt x="5342" y="6349"/>
                  </a:lnTo>
                  <a:lnTo>
                    <a:pt x="5330" y="6336"/>
                  </a:lnTo>
                  <a:lnTo>
                    <a:pt x="5318" y="6324"/>
                  </a:lnTo>
                  <a:lnTo>
                    <a:pt x="5305" y="6312"/>
                  </a:lnTo>
                  <a:lnTo>
                    <a:pt x="5291" y="6301"/>
                  </a:lnTo>
                  <a:lnTo>
                    <a:pt x="5277" y="6290"/>
                  </a:lnTo>
                  <a:lnTo>
                    <a:pt x="5263" y="6280"/>
                  </a:lnTo>
                  <a:lnTo>
                    <a:pt x="5249" y="6271"/>
                  </a:lnTo>
                  <a:lnTo>
                    <a:pt x="5234" y="6262"/>
                  </a:lnTo>
                  <a:lnTo>
                    <a:pt x="5219" y="6254"/>
                  </a:lnTo>
                  <a:lnTo>
                    <a:pt x="5203" y="6246"/>
                  </a:lnTo>
                  <a:lnTo>
                    <a:pt x="5187" y="6238"/>
                  </a:lnTo>
                  <a:lnTo>
                    <a:pt x="5171" y="6232"/>
                  </a:lnTo>
                  <a:lnTo>
                    <a:pt x="5154" y="6225"/>
                  </a:lnTo>
                  <a:lnTo>
                    <a:pt x="5138" y="6220"/>
                  </a:lnTo>
                  <a:lnTo>
                    <a:pt x="5121" y="6215"/>
                  </a:lnTo>
                  <a:lnTo>
                    <a:pt x="5104" y="6211"/>
                  </a:lnTo>
                  <a:lnTo>
                    <a:pt x="5087" y="6207"/>
                  </a:lnTo>
                  <a:lnTo>
                    <a:pt x="5069" y="6204"/>
                  </a:lnTo>
                  <a:lnTo>
                    <a:pt x="5052" y="6202"/>
                  </a:lnTo>
                  <a:lnTo>
                    <a:pt x="5035" y="6200"/>
                  </a:lnTo>
                  <a:lnTo>
                    <a:pt x="5017" y="6199"/>
                  </a:lnTo>
                  <a:lnTo>
                    <a:pt x="5000" y="6199"/>
                  </a:lnTo>
                  <a:lnTo>
                    <a:pt x="4983" y="6199"/>
                  </a:lnTo>
                  <a:lnTo>
                    <a:pt x="4965" y="6200"/>
                  </a:lnTo>
                  <a:lnTo>
                    <a:pt x="4948" y="6202"/>
                  </a:lnTo>
                  <a:lnTo>
                    <a:pt x="4931" y="6204"/>
                  </a:lnTo>
                  <a:lnTo>
                    <a:pt x="4913" y="6207"/>
                  </a:lnTo>
                  <a:lnTo>
                    <a:pt x="4896" y="6211"/>
                  </a:lnTo>
                  <a:lnTo>
                    <a:pt x="4879" y="6215"/>
                  </a:lnTo>
                  <a:lnTo>
                    <a:pt x="4862" y="6220"/>
                  </a:lnTo>
                  <a:lnTo>
                    <a:pt x="4846" y="6225"/>
                  </a:lnTo>
                  <a:lnTo>
                    <a:pt x="4829" y="6232"/>
                  </a:lnTo>
                  <a:lnTo>
                    <a:pt x="4813" y="6238"/>
                  </a:lnTo>
                  <a:lnTo>
                    <a:pt x="4797" y="6246"/>
                  </a:lnTo>
                  <a:lnTo>
                    <a:pt x="4781" y="6254"/>
                  </a:lnTo>
                  <a:lnTo>
                    <a:pt x="4766" y="6262"/>
                  </a:lnTo>
                  <a:lnTo>
                    <a:pt x="4751" y="6271"/>
                  </a:lnTo>
                  <a:lnTo>
                    <a:pt x="4737" y="6280"/>
                  </a:lnTo>
                  <a:lnTo>
                    <a:pt x="4723" y="6290"/>
                  </a:lnTo>
                  <a:lnTo>
                    <a:pt x="4709" y="6301"/>
                  </a:lnTo>
                  <a:lnTo>
                    <a:pt x="4695" y="6312"/>
                  </a:lnTo>
                  <a:lnTo>
                    <a:pt x="4682" y="6324"/>
                  </a:lnTo>
                  <a:lnTo>
                    <a:pt x="4670" y="6336"/>
                  </a:lnTo>
                  <a:lnTo>
                    <a:pt x="4658" y="6349"/>
                  </a:lnTo>
                  <a:lnTo>
                    <a:pt x="4646" y="6362"/>
                  </a:lnTo>
                  <a:lnTo>
                    <a:pt x="4635" y="6375"/>
                  </a:lnTo>
                  <a:lnTo>
                    <a:pt x="4624" y="6389"/>
                  </a:lnTo>
                  <a:lnTo>
                    <a:pt x="4614" y="6404"/>
                  </a:lnTo>
                  <a:lnTo>
                    <a:pt x="4604" y="6419"/>
                  </a:lnTo>
                  <a:lnTo>
                    <a:pt x="4595" y="6433"/>
                  </a:lnTo>
                  <a:lnTo>
                    <a:pt x="4587" y="6448"/>
                  </a:lnTo>
                  <a:lnTo>
                    <a:pt x="4579" y="6464"/>
                  </a:lnTo>
                  <a:lnTo>
                    <a:pt x="4572" y="6480"/>
                  </a:lnTo>
                  <a:lnTo>
                    <a:pt x="4565" y="6496"/>
                  </a:lnTo>
                  <a:lnTo>
                    <a:pt x="4559" y="6512"/>
                  </a:lnTo>
                  <a:lnTo>
                    <a:pt x="4554" y="6529"/>
                  </a:lnTo>
                  <a:lnTo>
                    <a:pt x="4549" y="6545"/>
                  </a:lnTo>
                  <a:lnTo>
                    <a:pt x="4545" y="6562"/>
                  </a:lnTo>
                  <a:lnTo>
                    <a:pt x="4541" y="6579"/>
                  </a:lnTo>
                  <a:lnTo>
                    <a:pt x="4538" y="6596"/>
                  </a:lnTo>
                  <a:lnTo>
                    <a:pt x="4536" y="6614"/>
                  </a:lnTo>
                  <a:lnTo>
                    <a:pt x="4534" y="6631"/>
                  </a:lnTo>
                  <a:lnTo>
                    <a:pt x="4533" y="6648"/>
                  </a:lnTo>
                  <a:lnTo>
                    <a:pt x="4533" y="6666"/>
                  </a:lnTo>
                  <a:lnTo>
                    <a:pt x="4533" y="6684"/>
                  </a:lnTo>
                  <a:lnTo>
                    <a:pt x="4534" y="6701"/>
                  </a:lnTo>
                  <a:lnTo>
                    <a:pt x="4536" y="6719"/>
                  </a:lnTo>
                  <a:lnTo>
                    <a:pt x="4538" y="6736"/>
                  </a:lnTo>
                  <a:lnTo>
                    <a:pt x="4541" y="6754"/>
                  </a:lnTo>
                  <a:lnTo>
                    <a:pt x="4545" y="6771"/>
                  </a:lnTo>
                  <a:lnTo>
                    <a:pt x="4549" y="6788"/>
                  </a:lnTo>
                  <a:lnTo>
                    <a:pt x="4554" y="6804"/>
                  </a:lnTo>
                  <a:lnTo>
                    <a:pt x="4559" y="6821"/>
                  </a:lnTo>
                  <a:lnTo>
                    <a:pt x="4565" y="6837"/>
                  </a:lnTo>
                  <a:lnTo>
                    <a:pt x="4572" y="6853"/>
                  </a:lnTo>
                  <a:lnTo>
                    <a:pt x="4579" y="6869"/>
                  </a:lnTo>
                  <a:lnTo>
                    <a:pt x="4587" y="6885"/>
                  </a:lnTo>
                  <a:lnTo>
                    <a:pt x="4595" y="6900"/>
                  </a:lnTo>
                  <a:lnTo>
                    <a:pt x="4604" y="6914"/>
                  </a:lnTo>
                  <a:lnTo>
                    <a:pt x="4614" y="6929"/>
                  </a:lnTo>
                  <a:lnTo>
                    <a:pt x="4624" y="6944"/>
                  </a:lnTo>
                  <a:lnTo>
                    <a:pt x="4635" y="6958"/>
                  </a:lnTo>
                  <a:lnTo>
                    <a:pt x="4646" y="6971"/>
                  </a:lnTo>
                  <a:lnTo>
                    <a:pt x="4658" y="6984"/>
                  </a:lnTo>
                  <a:lnTo>
                    <a:pt x="4670" y="6997"/>
                  </a:lnTo>
                  <a:lnTo>
                    <a:pt x="4682" y="7009"/>
                  </a:lnTo>
                  <a:lnTo>
                    <a:pt x="4695" y="7021"/>
                  </a:lnTo>
                  <a:lnTo>
                    <a:pt x="4709" y="7032"/>
                  </a:lnTo>
                  <a:lnTo>
                    <a:pt x="4723" y="7043"/>
                  </a:lnTo>
                  <a:lnTo>
                    <a:pt x="4737" y="7053"/>
                  </a:lnTo>
                  <a:lnTo>
                    <a:pt x="4751" y="7062"/>
                  </a:lnTo>
                  <a:lnTo>
                    <a:pt x="4766" y="7071"/>
                  </a:lnTo>
                  <a:lnTo>
                    <a:pt x="4781" y="7079"/>
                  </a:lnTo>
                  <a:lnTo>
                    <a:pt x="4797" y="7087"/>
                  </a:lnTo>
                  <a:lnTo>
                    <a:pt x="4813" y="7095"/>
                  </a:lnTo>
                  <a:lnTo>
                    <a:pt x="4829" y="7101"/>
                  </a:lnTo>
                  <a:lnTo>
                    <a:pt x="4846" y="7108"/>
                  </a:lnTo>
                  <a:lnTo>
                    <a:pt x="4862" y="7113"/>
                  </a:lnTo>
                  <a:lnTo>
                    <a:pt x="4879" y="7118"/>
                  </a:lnTo>
                  <a:lnTo>
                    <a:pt x="4896" y="7122"/>
                  </a:lnTo>
                  <a:lnTo>
                    <a:pt x="4913" y="7126"/>
                  </a:lnTo>
                  <a:lnTo>
                    <a:pt x="4931" y="7129"/>
                  </a:lnTo>
                  <a:lnTo>
                    <a:pt x="4948" y="7131"/>
                  </a:lnTo>
                  <a:lnTo>
                    <a:pt x="4965" y="7133"/>
                  </a:lnTo>
                  <a:lnTo>
                    <a:pt x="4983" y="7134"/>
                  </a:lnTo>
                  <a:lnTo>
                    <a:pt x="5000" y="7134"/>
                  </a:lnTo>
                  <a:lnTo>
                    <a:pt x="5017" y="7134"/>
                  </a:lnTo>
                  <a:lnTo>
                    <a:pt x="5035" y="7133"/>
                  </a:lnTo>
                  <a:lnTo>
                    <a:pt x="5052" y="7131"/>
                  </a:lnTo>
                  <a:lnTo>
                    <a:pt x="5069" y="7129"/>
                  </a:lnTo>
                  <a:lnTo>
                    <a:pt x="5087" y="7126"/>
                  </a:lnTo>
                  <a:lnTo>
                    <a:pt x="5104" y="7122"/>
                  </a:lnTo>
                  <a:lnTo>
                    <a:pt x="5121" y="7118"/>
                  </a:lnTo>
                  <a:lnTo>
                    <a:pt x="5138" y="7113"/>
                  </a:lnTo>
                  <a:lnTo>
                    <a:pt x="5154" y="7108"/>
                  </a:lnTo>
                  <a:lnTo>
                    <a:pt x="5171" y="7101"/>
                  </a:lnTo>
                  <a:lnTo>
                    <a:pt x="5187" y="7095"/>
                  </a:lnTo>
                  <a:lnTo>
                    <a:pt x="5203" y="7087"/>
                  </a:lnTo>
                  <a:lnTo>
                    <a:pt x="5219" y="7079"/>
                  </a:lnTo>
                  <a:lnTo>
                    <a:pt x="5234" y="7071"/>
                  </a:lnTo>
                  <a:lnTo>
                    <a:pt x="5249" y="7062"/>
                  </a:lnTo>
                  <a:lnTo>
                    <a:pt x="5263" y="7053"/>
                  </a:lnTo>
                  <a:lnTo>
                    <a:pt x="5277" y="7043"/>
                  </a:lnTo>
                  <a:lnTo>
                    <a:pt x="5291" y="7032"/>
                  </a:lnTo>
                  <a:lnTo>
                    <a:pt x="5305" y="7021"/>
                  </a:lnTo>
                  <a:lnTo>
                    <a:pt x="5318" y="7009"/>
                  </a:lnTo>
                  <a:lnTo>
                    <a:pt x="5330" y="6997"/>
                  </a:lnTo>
                  <a:lnTo>
                    <a:pt x="5342" y="6984"/>
                  </a:lnTo>
                  <a:lnTo>
                    <a:pt x="5354" y="6971"/>
                  </a:lnTo>
                  <a:lnTo>
                    <a:pt x="5365" y="6958"/>
                  </a:lnTo>
                  <a:lnTo>
                    <a:pt x="5376" y="6944"/>
                  </a:lnTo>
                  <a:lnTo>
                    <a:pt x="5386" y="6929"/>
                  </a:lnTo>
                  <a:lnTo>
                    <a:pt x="5396" y="6914"/>
                  </a:lnTo>
                  <a:lnTo>
                    <a:pt x="5405" y="6900"/>
                  </a:lnTo>
                  <a:lnTo>
                    <a:pt x="5413" y="6885"/>
                  </a:lnTo>
                  <a:lnTo>
                    <a:pt x="5421" y="6869"/>
                  </a:lnTo>
                  <a:lnTo>
                    <a:pt x="5428" y="6853"/>
                  </a:lnTo>
                  <a:lnTo>
                    <a:pt x="5435" y="6837"/>
                  </a:lnTo>
                  <a:lnTo>
                    <a:pt x="5441" y="6821"/>
                  </a:lnTo>
                  <a:lnTo>
                    <a:pt x="5446" y="6804"/>
                  </a:lnTo>
                  <a:lnTo>
                    <a:pt x="5451" y="6788"/>
                  </a:lnTo>
                  <a:lnTo>
                    <a:pt x="5455" y="6771"/>
                  </a:lnTo>
                  <a:lnTo>
                    <a:pt x="5459" y="6754"/>
                  </a:lnTo>
                  <a:lnTo>
                    <a:pt x="5462" y="6736"/>
                  </a:lnTo>
                  <a:lnTo>
                    <a:pt x="5464" y="6719"/>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nvGrpSpPr>
          <p:cNvPr id="27" name="Group 26">
            <a:extLst>
              <a:ext uri="{FF2B5EF4-FFF2-40B4-BE49-F238E27FC236}">
                <a16:creationId xmlns:a16="http://schemas.microsoft.com/office/drawing/2014/main" id="{99B8D0CA-A29B-4071-9F48-6CBE728CFF99}"/>
              </a:ext>
            </a:extLst>
          </p:cNvPr>
          <p:cNvGrpSpPr/>
          <p:nvPr/>
        </p:nvGrpSpPr>
        <p:grpSpPr>
          <a:xfrm>
            <a:off x="10208460" y="818864"/>
            <a:ext cx="1018142" cy="1017304"/>
            <a:chOff x="4308995" y="3230880"/>
            <a:chExt cx="914400" cy="914400"/>
          </a:xfrm>
          <a:solidFill>
            <a:schemeClr val="bg1"/>
          </a:solidFill>
        </p:grpSpPr>
        <p:sp>
          <p:nvSpPr>
            <p:cNvPr id="39" name="Google Shape;784;p8"/>
            <p:cNvSpPr/>
            <p:nvPr/>
          </p:nvSpPr>
          <p:spPr>
            <a:xfrm>
              <a:off x="4308995" y="3230880"/>
              <a:ext cx="914400" cy="914400"/>
            </a:xfrm>
            <a:custGeom>
              <a:avLst/>
              <a:gdLst/>
              <a:ahLst/>
              <a:cxnLst/>
              <a:rect l="l" t="t" r="r" b="b"/>
              <a:pathLst>
                <a:path w="10000" h="10000" extrusionOk="0">
                  <a:moveTo>
                    <a:pt x="5748" y="3921"/>
                  </a:moveTo>
                  <a:lnTo>
                    <a:pt x="5755" y="3953"/>
                  </a:lnTo>
                  <a:lnTo>
                    <a:pt x="5757" y="3986"/>
                  </a:lnTo>
                  <a:lnTo>
                    <a:pt x="5757" y="5000"/>
                  </a:lnTo>
                  <a:lnTo>
                    <a:pt x="5755" y="5033"/>
                  </a:lnTo>
                  <a:lnTo>
                    <a:pt x="5748" y="5065"/>
                  </a:lnTo>
                  <a:lnTo>
                    <a:pt x="5738" y="5096"/>
                  </a:lnTo>
                  <a:lnTo>
                    <a:pt x="5724" y="5125"/>
                  </a:lnTo>
                  <a:lnTo>
                    <a:pt x="5705" y="5152"/>
                  </a:lnTo>
                  <a:lnTo>
                    <a:pt x="5684" y="5177"/>
                  </a:lnTo>
                  <a:lnTo>
                    <a:pt x="5659" y="5198"/>
                  </a:lnTo>
                  <a:lnTo>
                    <a:pt x="5632" y="5217"/>
                  </a:lnTo>
                  <a:lnTo>
                    <a:pt x="5603" y="5231"/>
                  </a:lnTo>
                  <a:lnTo>
                    <a:pt x="5572" y="5241"/>
                  </a:lnTo>
                  <a:lnTo>
                    <a:pt x="5540" y="5248"/>
                  </a:lnTo>
                  <a:lnTo>
                    <a:pt x="5507" y="5250"/>
                  </a:lnTo>
                  <a:lnTo>
                    <a:pt x="5474" y="5248"/>
                  </a:lnTo>
                  <a:lnTo>
                    <a:pt x="5442" y="5241"/>
                  </a:lnTo>
                  <a:lnTo>
                    <a:pt x="5411" y="5231"/>
                  </a:lnTo>
                  <a:lnTo>
                    <a:pt x="5382" y="5217"/>
                  </a:lnTo>
                  <a:lnTo>
                    <a:pt x="5355" y="5198"/>
                  </a:lnTo>
                  <a:lnTo>
                    <a:pt x="5330" y="5177"/>
                  </a:lnTo>
                  <a:lnTo>
                    <a:pt x="5309" y="5152"/>
                  </a:lnTo>
                  <a:lnTo>
                    <a:pt x="5290" y="5125"/>
                  </a:lnTo>
                  <a:lnTo>
                    <a:pt x="5276" y="5096"/>
                  </a:lnTo>
                  <a:lnTo>
                    <a:pt x="5266" y="5065"/>
                  </a:lnTo>
                  <a:lnTo>
                    <a:pt x="5259" y="5033"/>
                  </a:lnTo>
                  <a:lnTo>
                    <a:pt x="5257" y="5000"/>
                  </a:lnTo>
                  <a:lnTo>
                    <a:pt x="5257" y="3986"/>
                  </a:lnTo>
                  <a:lnTo>
                    <a:pt x="5259" y="3953"/>
                  </a:lnTo>
                  <a:lnTo>
                    <a:pt x="5266" y="3921"/>
                  </a:lnTo>
                  <a:lnTo>
                    <a:pt x="5276" y="3890"/>
                  </a:lnTo>
                  <a:lnTo>
                    <a:pt x="5290" y="3861"/>
                  </a:lnTo>
                  <a:lnTo>
                    <a:pt x="5309" y="3834"/>
                  </a:lnTo>
                  <a:lnTo>
                    <a:pt x="5330" y="3809"/>
                  </a:lnTo>
                  <a:lnTo>
                    <a:pt x="5355" y="3788"/>
                  </a:lnTo>
                  <a:lnTo>
                    <a:pt x="5382" y="3769"/>
                  </a:lnTo>
                  <a:lnTo>
                    <a:pt x="5411" y="3755"/>
                  </a:lnTo>
                  <a:lnTo>
                    <a:pt x="5442" y="3745"/>
                  </a:lnTo>
                  <a:lnTo>
                    <a:pt x="5474" y="3738"/>
                  </a:lnTo>
                  <a:lnTo>
                    <a:pt x="5507" y="3736"/>
                  </a:lnTo>
                  <a:lnTo>
                    <a:pt x="5540" y="3738"/>
                  </a:lnTo>
                  <a:lnTo>
                    <a:pt x="5572" y="3745"/>
                  </a:lnTo>
                  <a:lnTo>
                    <a:pt x="5603" y="3755"/>
                  </a:lnTo>
                  <a:lnTo>
                    <a:pt x="5632" y="3769"/>
                  </a:lnTo>
                  <a:lnTo>
                    <a:pt x="5659" y="3788"/>
                  </a:lnTo>
                  <a:lnTo>
                    <a:pt x="5684" y="3809"/>
                  </a:lnTo>
                  <a:lnTo>
                    <a:pt x="5705" y="3834"/>
                  </a:lnTo>
                  <a:lnTo>
                    <a:pt x="5724" y="3861"/>
                  </a:lnTo>
                  <a:lnTo>
                    <a:pt x="5738" y="3890"/>
                  </a:lnTo>
                  <a:lnTo>
                    <a:pt x="5748" y="3921"/>
                  </a:lnTo>
                  <a:close/>
                  <a:moveTo>
                    <a:pt x="4741" y="3192"/>
                  </a:moveTo>
                  <a:lnTo>
                    <a:pt x="4743" y="3225"/>
                  </a:lnTo>
                  <a:lnTo>
                    <a:pt x="4743" y="5000"/>
                  </a:lnTo>
                  <a:lnTo>
                    <a:pt x="4741" y="5033"/>
                  </a:lnTo>
                  <a:lnTo>
                    <a:pt x="4734" y="5065"/>
                  </a:lnTo>
                  <a:lnTo>
                    <a:pt x="4724" y="5096"/>
                  </a:lnTo>
                  <a:lnTo>
                    <a:pt x="4710" y="5125"/>
                  </a:lnTo>
                  <a:lnTo>
                    <a:pt x="4691" y="5152"/>
                  </a:lnTo>
                  <a:lnTo>
                    <a:pt x="4670" y="5177"/>
                  </a:lnTo>
                  <a:lnTo>
                    <a:pt x="4645" y="5198"/>
                  </a:lnTo>
                  <a:lnTo>
                    <a:pt x="4618" y="5217"/>
                  </a:lnTo>
                  <a:lnTo>
                    <a:pt x="4589" y="5231"/>
                  </a:lnTo>
                  <a:lnTo>
                    <a:pt x="4558" y="5241"/>
                  </a:lnTo>
                  <a:lnTo>
                    <a:pt x="4526" y="5248"/>
                  </a:lnTo>
                  <a:lnTo>
                    <a:pt x="4493" y="5250"/>
                  </a:lnTo>
                  <a:lnTo>
                    <a:pt x="4460" y="5248"/>
                  </a:lnTo>
                  <a:lnTo>
                    <a:pt x="4428" y="5241"/>
                  </a:lnTo>
                  <a:lnTo>
                    <a:pt x="4397" y="5231"/>
                  </a:lnTo>
                  <a:lnTo>
                    <a:pt x="4368" y="5217"/>
                  </a:lnTo>
                  <a:lnTo>
                    <a:pt x="4341" y="5198"/>
                  </a:lnTo>
                  <a:lnTo>
                    <a:pt x="4316" y="5177"/>
                  </a:lnTo>
                  <a:lnTo>
                    <a:pt x="4295" y="5152"/>
                  </a:lnTo>
                  <a:lnTo>
                    <a:pt x="4276" y="5125"/>
                  </a:lnTo>
                  <a:lnTo>
                    <a:pt x="4262" y="5096"/>
                  </a:lnTo>
                  <a:lnTo>
                    <a:pt x="4252" y="5065"/>
                  </a:lnTo>
                  <a:lnTo>
                    <a:pt x="4245" y="5033"/>
                  </a:lnTo>
                  <a:lnTo>
                    <a:pt x="4243" y="5000"/>
                  </a:lnTo>
                  <a:lnTo>
                    <a:pt x="4243" y="3225"/>
                  </a:lnTo>
                  <a:lnTo>
                    <a:pt x="4245" y="3192"/>
                  </a:lnTo>
                  <a:lnTo>
                    <a:pt x="4252" y="3160"/>
                  </a:lnTo>
                  <a:lnTo>
                    <a:pt x="4262" y="3129"/>
                  </a:lnTo>
                  <a:lnTo>
                    <a:pt x="4276" y="3100"/>
                  </a:lnTo>
                  <a:lnTo>
                    <a:pt x="4295" y="3073"/>
                  </a:lnTo>
                  <a:lnTo>
                    <a:pt x="4316" y="3048"/>
                  </a:lnTo>
                  <a:lnTo>
                    <a:pt x="4341" y="3027"/>
                  </a:lnTo>
                  <a:lnTo>
                    <a:pt x="4368" y="3008"/>
                  </a:lnTo>
                  <a:lnTo>
                    <a:pt x="4397" y="2994"/>
                  </a:lnTo>
                  <a:lnTo>
                    <a:pt x="4428" y="2984"/>
                  </a:lnTo>
                  <a:lnTo>
                    <a:pt x="4460" y="2977"/>
                  </a:lnTo>
                  <a:lnTo>
                    <a:pt x="4493" y="2975"/>
                  </a:lnTo>
                  <a:lnTo>
                    <a:pt x="4526" y="2977"/>
                  </a:lnTo>
                  <a:lnTo>
                    <a:pt x="4558" y="2984"/>
                  </a:lnTo>
                  <a:lnTo>
                    <a:pt x="4589" y="2994"/>
                  </a:lnTo>
                  <a:lnTo>
                    <a:pt x="4618" y="3008"/>
                  </a:lnTo>
                  <a:lnTo>
                    <a:pt x="4645" y="3027"/>
                  </a:lnTo>
                  <a:lnTo>
                    <a:pt x="4670" y="3048"/>
                  </a:lnTo>
                  <a:lnTo>
                    <a:pt x="4691" y="3073"/>
                  </a:lnTo>
                  <a:lnTo>
                    <a:pt x="4710" y="3100"/>
                  </a:lnTo>
                  <a:lnTo>
                    <a:pt x="4724" y="3129"/>
                  </a:lnTo>
                  <a:lnTo>
                    <a:pt x="4734" y="3160"/>
                  </a:lnTo>
                  <a:lnTo>
                    <a:pt x="4741" y="3192"/>
                  </a:lnTo>
                  <a:close/>
                  <a:moveTo>
                    <a:pt x="3720" y="4174"/>
                  </a:moveTo>
                  <a:lnTo>
                    <a:pt x="3727" y="4206"/>
                  </a:lnTo>
                  <a:lnTo>
                    <a:pt x="3729" y="4239"/>
                  </a:lnTo>
                  <a:lnTo>
                    <a:pt x="3729" y="5000"/>
                  </a:lnTo>
                  <a:lnTo>
                    <a:pt x="3727" y="5033"/>
                  </a:lnTo>
                  <a:lnTo>
                    <a:pt x="3720" y="5065"/>
                  </a:lnTo>
                  <a:lnTo>
                    <a:pt x="3710" y="5096"/>
                  </a:lnTo>
                  <a:lnTo>
                    <a:pt x="3696" y="5125"/>
                  </a:lnTo>
                  <a:lnTo>
                    <a:pt x="3677" y="5152"/>
                  </a:lnTo>
                  <a:lnTo>
                    <a:pt x="3656" y="5177"/>
                  </a:lnTo>
                  <a:lnTo>
                    <a:pt x="3631" y="5198"/>
                  </a:lnTo>
                  <a:lnTo>
                    <a:pt x="3604" y="5217"/>
                  </a:lnTo>
                  <a:lnTo>
                    <a:pt x="3575" y="5231"/>
                  </a:lnTo>
                  <a:lnTo>
                    <a:pt x="3544" y="5241"/>
                  </a:lnTo>
                  <a:lnTo>
                    <a:pt x="3512" y="5248"/>
                  </a:lnTo>
                  <a:lnTo>
                    <a:pt x="3479" y="5250"/>
                  </a:lnTo>
                  <a:lnTo>
                    <a:pt x="3446" y="5248"/>
                  </a:lnTo>
                  <a:lnTo>
                    <a:pt x="3414" y="5241"/>
                  </a:lnTo>
                  <a:lnTo>
                    <a:pt x="3383" y="5231"/>
                  </a:lnTo>
                  <a:lnTo>
                    <a:pt x="3354" y="5217"/>
                  </a:lnTo>
                  <a:lnTo>
                    <a:pt x="3327" y="5198"/>
                  </a:lnTo>
                  <a:lnTo>
                    <a:pt x="3302" y="5177"/>
                  </a:lnTo>
                  <a:lnTo>
                    <a:pt x="3281" y="5152"/>
                  </a:lnTo>
                  <a:lnTo>
                    <a:pt x="3262" y="5125"/>
                  </a:lnTo>
                  <a:lnTo>
                    <a:pt x="3248" y="5096"/>
                  </a:lnTo>
                  <a:lnTo>
                    <a:pt x="3238" y="5065"/>
                  </a:lnTo>
                  <a:lnTo>
                    <a:pt x="3231" y="5033"/>
                  </a:lnTo>
                  <a:lnTo>
                    <a:pt x="3229" y="5000"/>
                  </a:lnTo>
                  <a:lnTo>
                    <a:pt x="3229" y="4239"/>
                  </a:lnTo>
                  <a:lnTo>
                    <a:pt x="3231" y="4206"/>
                  </a:lnTo>
                  <a:lnTo>
                    <a:pt x="3238" y="4174"/>
                  </a:lnTo>
                  <a:lnTo>
                    <a:pt x="3248" y="4143"/>
                  </a:lnTo>
                  <a:lnTo>
                    <a:pt x="3262" y="4114"/>
                  </a:lnTo>
                  <a:lnTo>
                    <a:pt x="3281" y="4087"/>
                  </a:lnTo>
                  <a:lnTo>
                    <a:pt x="3302" y="4062"/>
                  </a:lnTo>
                  <a:lnTo>
                    <a:pt x="3327" y="4041"/>
                  </a:lnTo>
                  <a:lnTo>
                    <a:pt x="3354" y="4022"/>
                  </a:lnTo>
                  <a:lnTo>
                    <a:pt x="3383" y="4008"/>
                  </a:lnTo>
                  <a:lnTo>
                    <a:pt x="3414" y="3998"/>
                  </a:lnTo>
                  <a:lnTo>
                    <a:pt x="3446" y="3991"/>
                  </a:lnTo>
                  <a:lnTo>
                    <a:pt x="3479" y="3989"/>
                  </a:lnTo>
                  <a:lnTo>
                    <a:pt x="3512" y="3991"/>
                  </a:lnTo>
                  <a:lnTo>
                    <a:pt x="3544" y="3998"/>
                  </a:lnTo>
                  <a:lnTo>
                    <a:pt x="3575" y="4008"/>
                  </a:lnTo>
                  <a:lnTo>
                    <a:pt x="3604" y="4022"/>
                  </a:lnTo>
                  <a:lnTo>
                    <a:pt x="3631" y="4041"/>
                  </a:lnTo>
                  <a:lnTo>
                    <a:pt x="3656" y="4062"/>
                  </a:lnTo>
                  <a:lnTo>
                    <a:pt x="3677" y="4087"/>
                  </a:lnTo>
                  <a:lnTo>
                    <a:pt x="3696" y="4114"/>
                  </a:lnTo>
                  <a:lnTo>
                    <a:pt x="3710" y="4143"/>
                  </a:lnTo>
                  <a:lnTo>
                    <a:pt x="3720" y="4174"/>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40" name="Google Shape;785;p8"/>
            <p:cNvSpPr/>
            <p:nvPr/>
          </p:nvSpPr>
          <p:spPr>
            <a:xfrm>
              <a:off x="4308995" y="3230880"/>
              <a:ext cx="914400" cy="914400"/>
            </a:xfrm>
            <a:custGeom>
              <a:avLst/>
              <a:gdLst/>
              <a:ahLst/>
              <a:cxnLst/>
              <a:rect l="l" t="t" r="r" b="b"/>
              <a:pathLst>
                <a:path w="10000" h="10000" extrusionOk="0">
                  <a:moveTo>
                    <a:pt x="7277" y="4130"/>
                  </a:moveTo>
                  <a:lnTo>
                    <a:pt x="7279" y="4234"/>
                  </a:lnTo>
                  <a:lnTo>
                    <a:pt x="7279" y="4244"/>
                  </a:lnTo>
                  <a:lnTo>
                    <a:pt x="7277" y="4349"/>
                  </a:lnTo>
                  <a:lnTo>
                    <a:pt x="7277" y="4358"/>
                  </a:lnTo>
                  <a:lnTo>
                    <a:pt x="7271" y="4462"/>
                  </a:lnTo>
                  <a:lnTo>
                    <a:pt x="7270" y="4472"/>
                  </a:lnTo>
                  <a:lnTo>
                    <a:pt x="7260" y="4576"/>
                  </a:lnTo>
                  <a:lnTo>
                    <a:pt x="7259" y="4585"/>
                  </a:lnTo>
                  <a:lnTo>
                    <a:pt x="7246" y="4688"/>
                  </a:lnTo>
                  <a:lnTo>
                    <a:pt x="7244" y="4698"/>
                  </a:lnTo>
                  <a:lnTo>
                    <a:pt x="7227" y="4800"/>
                  </a:lnTo>
                  <a:lnTo>
                    <a:pt x="7225" y="4809"/>
                  </a:lnTo>
                  <a:lnTo>
                    <a:pt x="7204" y="4911"/>
                  </a:lnTo>
                  <a:lnTo>
                    <a:pt x="7202" y="4920"/>
                  </a:lnTo>
                  <a:lnTo>
                    <a:pt x="7177" y="5021"/>
                  </a:lnTo>
                  <a:lnTo>
                    <a:pt x="7174" y="5030"/>
                  </a:lnTo>
                  <a:lnTo>
                    <a:pt x="7145" y="5130"/>
                  </a:lnTo>
                  <a:lnTo>
                    <a:pt x="7143" y="5139"/>
                  </a:lnTo>
                  <a:lnTo>
                    <a:pt x="7110" y="5238"/>
                  </a:lnTo>
                  <a:lnTo>
                    <a:pt x="7107" y="5247"/>
                  </a:lnTo>
                  <a:lnTo>
                    <a:pt x="7071" y="5345"/>
                  </a:lnTo>
                  <a:lnTo>
                    <a:pt x="7067" y="5353"/>
                  </a:lnTo>
                  <a:lnTo>
                    <a:pt x="7027" y="5450"/>
                  </a:lnTo>
                  <a:lnTo>
                    <a:pt x="7024" y="5458"/>
                  </a:lnTo>
                  <a:lnTo>
                    <a:pt x="6980" y="5553"/>
                  </a:lnTo>
                  <a:lnTo>
                    <a:pt x="6976" y="5562"/>
                  </a:lnTo>
                  <a:lnTo>
                    <a:pt x="6929" y="5655"/>
                  </a:lnTo>
                  <a:lnTo>
                    <a:pt x="6924" y="5663"/>
                  </a:lnTo>
                  <a:lnTo>
                    <a:pt x="6874" y="5755"/>
                  </a:lnTo>
                  <a:lnTo>
                    <a:pt x="6869" y="5763"/>
                  </a:lnTo>
                  <a:lnTo>
                    <a:pt x="6815" y="5853"/>
                  </a:lnTo>
                  <a:lnTo>
                    <a:pt x="6810" y="5861"/>
                  </a:lnTo>
                  <a:lnTo>
                    <a:pt x="6753" y="5948"/>
                  </a:lnTo>
                  <a:lnTo>
                    <a:pt x="6747" y="5956"/>
                  </a:lnTo>
                  <a:lnTo>
                    <a:pt x="6687" y="6041"/>
                  </a:lnTo>
                  <a:lnTo>
                    <a:pt x="6681" y="6049"/>
                  </a:lnTo>
                  <a:lnTo>
                    <a:pt x="6622" y="6127"/>
                  </a:lnTo>
                  <a:lnTo>
                    <a:pt x="8797" y="8303"/>
                  </a:lnTo>
                  <a:lnTo>
                    <a:pt x="8828" y="8337"/>
                  </a:lnTo>
                  <a:lnTo>
                    <a:pt x="8853" y="8375"/>
                  </a:lnTo>
                  <a:lnTo>
                    <a:pt x="8873" y="8416"/>
                  </a:lnTo>
                  <a:lnTo>
                    <a:pt x="8888" y="8459"/>
                  </a:lnTo>
                  <a:lnTo>
                    <a:pt x="8897" y="8504"/>
                  </a:lnTo>
                  <a:lnTo>
                    <a:pt x="8900" y="8550"/>
                  </a:lnTo>
                  <a:lnTo>
                    <a:pt x="8897" y="8596"/>
                  </a:lnTo>
                  <a:lnTo>
                    <a:pt x="8888" y="8641"/>
                  </a:lnTo>
                  <a:lnTo>
                    <a:pt x="8873" y="8684"/>
                  </a:lnTo>
                  <a:lnTo>
                    <a:pt x="8853" y="8725"/>
                  </a:lnTo>
                  <a:lnTo>
                    <a:pt x="8828" y="8763"/>
                  </a:lnTo>
                  <a:lnTo>
                    <a:pt x="8797" y="8797"/>
                  </a:lnTo>
                  <a:lnTo>
                    <a:pt x="8763" y="8828"/>
                  </a:lnTo>
                  <a:lnTo>
                    <a:pt x="8725" y="8853"/>
                  </a:lnTo>
                  <a:lnTo>
                    <a:pt x="8684" y="8873"/>
                  </a:lnTo>
                  <a:lnTo>
                    <a:pt x="8641" y="8888"/>
                  </a:lnTo>
                  <a:lnTo>
                    <a:pt x="8596" y="8897"/>
                  </a:lnTo>
                  <a:lnTo>
                    <a:pt x="8550" y="8900"/>
                  </a:lnTo>
                  <a:lnTo>
                    <a:pt x="8504" y="8897"/>
                  </a:lnTo>
                  <a:lnTo>
                    <a:pt x="8459" y="8888"/>
                  </a:lnTo>
                  <a:lnTo>
                    <a:pt x="8416" y="8873"/>
                  </a:lnTo>
                  <a:lnTo>
                    <a:pt x="8375" y="8853"/>
                  </a:lnTo>
                  <a:lnTo>
                    <a:pt x="8337" y="8828"/>
                  </a:lnTo>
                  <a:lnTo>
                    <a:pt x="8303" y="8797"/>
                  </a:lnTo>
                  <a:lnTo>
                    <a:pt x="6127" y="6622"/>
                  </a:lnTo>
                  <a:lnTo>
                    <a:pt x="6049" y="6681"/>
                  </a:lnTo>
                  <a:lnTo>
                    <a:pt x="6041" y="6687"/>
                  </a:lnTo>
                  <a:lnTo>
                    <a:pt x="5956" y="6747"/>
                  </a:lnTo>
                  <a:lnTo>
                    <a:pt x="5948" y="6753"/>
                  </a:lnTo>
                  <a:lnTo>
                    <a:pt x="5861" y="6810"/>
                  </a:lnTo>
                  <a:lnTo>
                    <a:pt x="5853" y="6815"/>
                  </a:lnTo>
                  <a:lnTo>
                    <a:pt x="5763" y="6869"/>
                  </a:lnTo>
                  <a:lnTo>
                    <a:pt x="5755" y="6874"/>
                  </a:lnTo>
                  <a:lnTo>
                    <a:pt x="5663" y="6924"/>
                  </a:lnTo>
                  <a:lnTo>
                    <a:pt x="5655" y="6929"/>
                  </a:lnTo>
                  <a:lnTo>
                    <a:pt x="5562" y="6976"/>
                  </a:lnTo>
                  <a:lnTo>
                    <a:pt x="5553" y="6980"/>
                  </a:lnTo>
                  <a:lnTo>
                    <a:pt x="5458" y="7024"/>
                  </a:lnTo>
                  <a:lnTo>
                    <a:pt x="5450" y="7027"/>
                  </a:lnTo>
                  <a:lnTo>
                    <a:pt x="5353" y="7067"/>
                  </a:lnTo>
                  <a:lnTo>
                    <a:pt x="5345" y="7071"/>
                  </a:lnTo>
                  <a:lnTo>
                    <a:pt x="5247" y="7107"/>
                  </a:lnTo>
                  <a:lnTo>
                    <a:pt x="5238" y="7110"/>
                  </a:lnTo>
                  <a:lnTo>
                    <a:pt x="5139" y="7143"/>
                  </a:lnTo>
                  <a:lnTo>
                    <a:pt x="5130" y="7145"/>
                  </a:lnTo>
                  <a:lnTo>
                    <a:pt x="5030" y="7174"/>
                  </a:lnTo>
                  <a:lnTo>
                    <a:pt x="5021" y="7177"/>
                  </a:lnTo>
                  <a:lnTo>
                    <a:pt x="4920" y="7202"/>
                  </a:lnTo>
                  <a:lnTo>
                    <a:pt x="4911" y="7204"/>
                  </a:lnTo>
                  <a:lnTo>
                    <a:pt x="4809" y="7225"/>
                  </a:lnTo>
                  <a:lnTo>
                    <a:pt x="4800" y="7227"/>
                  </a:lnTo>
                  <a:lnTo>
                    <a:pt x="4698" y="7244"/>
                  </a:lnTo>
                  <a:lnTo>
                    <a:pt x="4688" y="7246"/>
                  </a:lnTo>
                  <a:lnTo>
                    <a:pt x="4585" y="7259"/>
                  </a:lnTo>
                  <a:lnTo>
                    <a:pt x="4576" y="7260"/>
                  </a:lnTo>
                  <a:lnTo>
                    <a:pt x="4472" y="7270"/>
                  </a:lnTo>
                  <a:lnTo>
                    <a:pt x="4462" y="7271"/>
                  </a:lnTo>
                  <a:lnTo>
                    <a:pt x="4358" y="7277"/>
                  </a:lnTo>
                  <a:lnTo>
                    <a:pt x="4349" y="7277"/>
                  </a:lnTo>
                  <a:lnTo>
                    <a:pt x="4244" y="7279"/>
                  </a:lnTo>
                  <a:lnTo>
                    <a:pt x="4234" y="7279"/>
                  </a:lnTo>
                  <a:lnTo>
                    <a:pt x="4130" y="7277"/>
                  </a:lnTo>
                  <a:lnTo>
                    <a:pt x="4120" y="7277"/>
                  </a:lnTo>
                  <a:lnTo>
                    <a:pt x="4016" y="7271"/>
                  </a:lnTo>
                  <a:lnTo>
                    <a:pt x="4007" y="7270"/>
                  </a:lnTo>
                  <a:lnTo>
                    <a:pt x="3903" y="7260"/>
                  </a:lnTo>
                  <a:lnTo>
                    <a:pt x="3893" y="7259"/>
                  </a:lnTo>
                  <a:lnTo>
                    <a:pt x="3790" y="7246"/>
                  </a:lnTo>
                  <a:lnTo>
                    <a:pt x="3781" y="7244"/>
                  </a:lnTo>
                  <a:lnTo>
                    <a:pt x="3678" y="7227"/>
                  </a:lnTo>
                  <a:lnTo>
                    <a:pt x="3669" y="7225"/>
                  </a:lnTo>
                  <a:lnTo>
                    <a:pt x="3567" y="7204"/>
                  </a:lnTo>
                  <a:lnTo>
                    <a:pt x="3558" y="7202"/>
                  </a:lnTo>
                  <a:lnTo>
                    <a:pt x="3457" y="7177"/>
                  </a:lnTo>
                  <a:lnTo>
                    <a:pt x="3448" y="7174"/>
                  </a:lnTo>
                  <a:lnTo>
                    <a:pt x="3348" y="7145"/>
                  </a:lnTo>
                  <a:lnTo>
                    <a:pt x="3340" y="7143"/>
                  </a:lnTo>
                  <a:lnTo>
                    <a:pt x="3241" y="7110"/>
                  </a:lnTo>
                  <a:lnTo>
                    <a:pt x="3232" y="7107"/>
                  </a:lnTo>
                  <a:lnTo>
                    <a:pt x="3134" y="7071"/>
                  </a:lnTo>
                  <a:lnTo>
                    <a:pt x="3126" y="7067"/>
                  </a:lnTo>
                  <a:lnTo>
                    <a:pt x="3029" y="7027"/>
                  </a:lnTo>
                  <a:lnTo>
                    <a:pt x="3021" y="7024"/>
                  </a:lnTo>
                  <a:lnTo>
                    <a:pt x="2926" y="6980"/>
                  </a:lnTo>
                  <a:lnTo>
                    <a:pt x="2917" y="6976"/>
                  </a:lnTo>
                  <a:lnTo>
                    <a:pt x="2824" y="6929"/>
                  </a:lnTo>
                  <a:lnTo>
                    <a:pt x="2816" y="6924"/>
                  </a:lnTo>
                  <a:lnTo>
                    <a:pt x="2724" y="6874"/>
                  </a:lnTo>
                  <a:lnTo>
                    <a:pt x="2716" y="6869"/>
                  </a:lnTo>
                  <a:lnTo>
                    <a:pt x="2626" y="6815"/>
                  </a:lnTo>
                  <a:lnTo>
                    <a:pt x="2618" y="6810"/>
                  </a:lnTo>
                  <a:lnTo>
                    <a:pt x="2531" y="6753"/>
                  </a:lnTo>
                  <a:lnTo>
                    <a:pt x="2523" y="6747"/>
                  </a:lnTo>
                  <a:lnTo>
                    <a:pt x="2438" y="6687"/>
                  </a:lnTo>
                  <a:lnTo>
                    <a:pt x="2430" y="6681"/>
                  </a:lnTo>
                  <a:lnTo>
                    <a:pt x="2348" y="6618"/>
                  </a:lnTo>
                  <a:lnTo>
                    <a:pt x="2340" y="6612"/>
                  </a:lnTo>
                  <a:lnTo>
                    <a:pt x="2260" y="6546"/>
                  </a:lnTo>
                  <a:lnTo>
                    <a:pt x="2253" y="6540"/>
                  </a:lnTo>
                  <a:lnTo>
                    <a:pt x="2175" y="6470"/>
                  </a:lnTo>
                  <a:lnTo>
                    <a:pt x="2169" y="6464"/>
                  </a:lnTo>
                  <a:lnTo>
                    <a:pt x="2094" y="6392"/>
                  </a:lnTo>
                  <a:lnTo>
                    <a:pt x="2087" y="6385"/>
                  </a:lnTo>
                  <a:lnTo>
                    <a:pt x="2015" y="6310"/>
                  </a:lnTo>
                  <a:lnTo>
                    <a:pt x="2008" y="6303"/>
                  </a:lnTo>
                  <a:lnTo>
                    <a:pt x="1939" y="6226"/>
                  </a:lnTo>
                  <a:lnTo>
                    <a:pt x="1933" y="6219"/>
                  </a:lnTo>
                  <a:lnTo>
                    <a:pt x="1866" y="6139"/>
                  </a:lnTo>
                  <a:lnTo>
                    <a:pt x="1861" y="6131"/>
                  </a:lnTo>
                  <a:lnTo>
                    <a:pt x="1797" y="6049"/>
                  </a:lnTo>
                  <a:lnTo>
                    <a:pt x="1792" y="6041"/>
                  </a:lnTo>
                  <a:lnTo>
                    <a:pt x="1731" y="5956"/>
                  </a:lnTo>
                  <a:lnTo>
                    <a:pt x="1726" y="5948"/>
                  </a:lnTo>
                  <a:lnTo>
                    <a:pt x="1669" y="5861"/>
                  </a:lnTo>
                  <a:lnTo>
                    <a:pt x="1664" y="5853"/>
                  </a:lnTo>
                  <a:lnTo>
                    <a:pt x="1610" y="5763"/>
                  </a:lnTo>
                  <a:lnTo>
                    <a:pt x="1605" y="5755"/>
                  </a:lnTo>
                  <a:lnTo>
                    <a:pt x="1555" y="5663"/>
                  </a:lnTo>
                  <a:lnTo>
                    <a:pt x="1550" y="5655"/>
                  </a:lnTo>
                  <a:lnTo>
                    <a:pt x="1503" y="5562"/>
                  </a:lnTo>
                  <a:lnTo>
                    <a:pt x="1499" y="5553"/>
                  </a:lnTo>
                  <a:lnTo>
                    <a:pt x="1455" y="5458"/>
                  </a:lnTo>
                  <a:lnTo>
                    <a:pt x="1452" y="5450"/>
                  </a:lnTo>
                  <a:lnTo>
                    <a:pt x="1412" y="5353"/>
                  </a:lnTo>
                  <a:lnTo>
                    <a:pt x="1408" y="5345"/>
                  </a:lnTo>
                  <a:lnTo>
                    <a:pt x="1372" y="5247"/>
                  </a:lnTo>
                  <a:lnTo>
                    <a:pt x="1369" y="5238"/>
                  </a:lnTo>
                  <a:lnTo>
                    <a:pt x="1336" y="5139"/>
                  </a:lnTo>
                  <a:lnTo>
                    <a:pt x="1334" y="5130"/>
                  </a:lnTo>
                  <a:lnTo>
                    <a:pt x="1305" y="5030"/>
                  </a:lnTo>
                  <a:lnTo>
                    <a:pt x="1302" y="5021"/>
                  </a:lnTo>
                  <a:lnTo>
                    <a:pt x="1277" y="4920"/>
                  </a:lnTo>
                  <a:lnTo>
                    <a:pt x="1275" y="4911"/>
                  </a:lnTo>
                  <a:lnTo>
                    <a:pt x="1254" y="4809"/>
                  </a:lnTo>
                  <a:lnTo>
                    <a:pt x="1252" y="4800"/>
                  </a:lnTo>
                  <a:lnTo>
                    <a:pt x="1235" y="4698"/>
                  </a:lnTo>
                  <a:lnTo>
                    <a:pt x="1233" y="4688"/>
                  </a:lnTo>
                  <a:lnTo>
                    <a:pt x="1220" y="4585"/>
                  </a:lnTo>
                  <a:lnTo>
                    <a:pt x="1219" y="4576"/>
                  </a:lnTo>
                  <a:lnTo>
                    <a:pt x="1209" y="4472"/>
                  </a:lnTo>
                  <a:lnTo>
                    <a:pt x="1208" y="4462"/>
                  </a:lnTo>
                  <a:lnTo>
                    <a:pt x="1202" y="4358"/>
                  </a:lnTo>
                  <a:lnTo>
                    <a:pt x="1202" y="4349"/>
                  </a:lnTo>
                  <a:lnTo>
                    <a:pt x="1200" y="4244"/>
                  </a:lnTo>
                  <a:lnTo>
                    <a:pt x="1200" y="4234"/>
                  </a:lnTo>
                  <a:lnTo>
                    <a:pt x="1202" y="4130"/>
                  </a:lnTo>
                  <a:lnTo>
                    <a:pt x="1202" y="4120"/>
                  </a:lnTo>
                  <a:lnTo>
                    <a:pt x="1208" y="4016"/>
                  </a:lnTo>
                  <a:lnTo>
                    <a:pt x="1209" y="4007"/>
                  </a:lnTo>
                  <a:lnTo>
                    <a:pt x="1219" y="3903"/>
                  </a:lnTo>
                  <a:lnTo>
                    <a:pt x="1220" y="3893"/>
                  </a:lnTo>
                  <a:lnTo>
                    <a:pt x="1233" y="3790"/>
                  </a:lnTo>
                  <a:lnTo>
                    <a:pt x="1235" y="3781"/>
                  </a:lnTo>
                  <a:lnTo>
                    <a:pt x="1252" y="3678"/>
                  </a:lnTo>
                  <a:lnTo>
                    <a:pt x="1254" y="3669"/>
                  </a:lnTo>
                  <a:lnTo>
                    <a:pt x="1275" y="3567"/>
                  </a:lnTo>
                  <a:lnTo>
                    <a:pt x="1277" y="3558"/>
                  </a:lnTo>
                  <a:lnTo>
                    <a:pt x="1302" y="3457"/>
                  </a:lnTo>
                  <a:lnTo>
                    <a:pt x="1305" y="3448"/>
                  </a:lnTo>
                  <a:lnTo>
                    <a:pt x="1334" y="3348"/>
                  </a:lnTo>
                  <a:lnTo>
                    <a:pt x="1336" y="3340"/>
                  </a:lnTo>
                  <a:lnTo>
                    <a:pt x="1369" y="3241"/>
                  </a:lnTo>
                  <a:lnTo>
                    <a:pt x="1372" y="3232"/>
                  </a:lnTo>
                  <a:lnTo>
                    <a:pt x="1408" y="3134"/>
                  </a:lnTo>
                  <a:lnTo>
                    <a:pt x="1412" y="3126"/>
                  </a:lnTo>
                  <a:lnTo>
                    <a:pt x="1452" y="3029"/>
                  </a:lnTo>
                  <a:lnTo>
                    <a:pt x="1455" y="3021"/>
                  </a:lnTo>
                  <a:lnTo>
                    <a:pt x="1499" y="2926"/>
                  </a:lnTo>
                  <a:lnTo>
                    <a:pt x="1503" y="2917"/>
                  </a:lnTo>
                  <a:lnTo>
                    <a:pt x="1550" y="2824"/>
                  </a:lnTo>
                  <a:lnTo>
                    <a:pt x="1555" y="2816"/>
                  </a:lnTo>
                  <a:lnTo>
                    <a:pt x="1605" y="2724"/>
                  </a:lnTo>
                  <a:lnTo>
                    <a:pt x="1610" y="2716"/>
                  </a:lnTo>
                  <a:lnTo>
                    <a:pt x="1664" y="2626"/>
                  </a:lnTo>
                  <a:lnTo>
                    <a:pt x="1669" y="2618"/>
                  </a:lnTo>
                  <a:lnTo>
                    <a:pt x="1726" y="2531"/>
                  </a:lnTo>
                  <a:lnTo>
                    <a:pt x="1731" y="2523"/>
                  </a:lnTo>
                  <a:lnTo>
                    <a:pt x="1792" y="2438"/>
                  </a:lnTo>
                  <a:lnTo>
                    <a:pt x="1797" y="2430"/>
                  </a:lnTo>
                  <a:lnTo>
                    <a:pt x="1861" y="2348"/>
                  </a:lnTo>
                  <a:lnTo>
                    <a:pt x="1866" y="2340"/>
                  </a:lnTo>
                  <a:lnTo>
                    <a:pt x="1933" y="2260"/>
                  </a:lnTo>
                  <a:lnTo>
                    <a:pt x="1939" y="2253"/>
                  </a:lnTo>
                  <a:lnTo>
                    <a:pt x="2008" y="2175"/>
                  </a:lnTo>
                  <a:lnTo>
                    <a:pt x="2015" y="2169"/>
                  </a:lnTo>
                  <a:lnTo>
                    <a:pt x="2087" y="2094"/>
                  </a:lnTo>
                  <a:lnTo>
                    <a:pt x="2094" y="2087"/>
                  </a:lnTo>
                  <a:lnTo>
                    <a:pt x="2169" y="2015"/>
                  </a:lnTo>
                  <a:lnTo>
                    <a:pt x="2175" y="2008"/>
                  </a:lnTo>
                  <a:lnTo>
                    <a:pt x="2253" y="1939"/>
                  </a:lnTo>
                  <a:lnTo>
                    <a:pt x="2260" y="1933"/>
                  </a:lnTo>
                  <a:lnTo>
                    <a:pt x="2340" y="1866"/>
                  </a:lnTo>
                  <a:lnTo>
                    <a:pt x="2348" y="1861"/>
                  </a:lnTo>
                  <a:lnTo>
                    <a:pt x="2430" y="1797"/>
                  </a:lnTo>
                  <a:lnTo>
                    <a:pt x="2438" y="1792"/>
                  </a:lnTo>
                  <a:lnTo>
                    <a:pt x="2523" y="1731"/>
                  </a:lnTo>
                  <a:lnTo>
                    <a:pt x="2531" y="1726"/>
                  </a:lnTo>
                  <a:lnTo>
                    <a:pt x="2618" y="1669"/>
                  </a:lnTo>
                  <a:lnTo>
                    <a:pt x="2626" y="1664"/>
                  </a:lnTo>
                  <a:lnTo>
                    <a:pt x="2716" y="1610"/>
                  </a:lnTo>
                  <a:lnTo>
                    <a:pt x="2724" y="1605"/>
                  </a:lnTo>
                  <a:lnTo>
                    <a:pt x="2816" y="1555"/>
                  </a:lnTo>
                  <a:lnTo>
                    <a:pt x="2824" y="1550"/>
                  </a:lnTo>
                  <a:lnTo>
                    <a:pt x="2917" y="1503"/>
                  </a:lnTo>
                  <a:lnTo>
                    <a:pt x="2926" y="1499"/>
                  </a:lnTo>
                  <a:lnTo>
                    <a:pt x="3021" y="1455"/>
                  </a:lnTo>
                  <a:lnTo>
                    <a:pt x="3029" y="1452"/>
                  </a:lnTo>
                  <a:lnTo>
                    <a:pt x="3126" y="1412"/>
                  </a:lnTo>
                  <a:lnTo>
                    <a:pt x="3134" y="1408"/>
                  </a:lnTo>
                  <a:lnTo>
                    <a:pt x="3232" y="1372"/>
                  </a:lnTo>
                  <a:lnTo>
                    <a:pt x="3241" y="1369"/>
                  </a:lnTo>
                  <a:lnTo>
                    <a:pt x="3340" y="1336"/>
                  </a:lnTo>
                  <a:lnTo>
                    <a:pt x="3348" y="1334"/>
                  </a:lnTo>
                  <a:lnTo>
                    <a:pt x="3448" y="1305"/>
                  </a:lnTo>
                  <a:lnTo>
                    <a:pt x="3457" y="1302"/>
                  </a:lnTo>
                  <a:lnTo>
                    <a:pt x="3558" y="1277"/>
                  </a:lnTo>
                  <a:lnTo>
                    <a:pt x="3567" y="1275"/>
                  </a:lnTo>
                  <a:lnTo>
                    <a:pt x="3669" y="1254"/>
                  </a:lnTo>
                  <a:lnTo>
                    <a:pt x="3678" y="1252"/>
                  </a:lnTo>
                  <a:lnTo>
                    <a:pt x="3781" y="1235"/>
                  </a:lnTo>
                  <a:lnTo>
                    <a:pt x="3790" y="1233"/>
                  </a:lnTo>
                  <a:lnTo>
                    <a:pt x="3893" y="1220"/>
                  </a:lnTo>
                  <a:lnTo>
                    <a:pt x="3903" y="1219"/>
                  </a:lnTo>
                  <a:lnTo>
                    <a:pt x="4007" y="1209"/>
                  </a:lnTo>
                  <a:lnTo>
                    <a:pt x="4016" y="1208"/>
                  </a:lnTo>
                  <a:lnTo>
                    <a:pt x="4120" y="1202"/>
                  </a:lnTo>
                  <a:lnTo>
                    <a:pt x="4130" y="1202"/>
                  </a:lnTo>
                  <a:lnTo>
                    <a:pt x="4234" y="1200"/>
                  </a:lnTo>
                  <a:lnTo>
                    <a:pt x="4244" y="1200"/>
                  </a:lnTo>
                  <a:lnTo>
                    <a:pt x="4349" y="1202"/>
                  </a:lnTo>
                  <a:lnTo>
                    <a:pt x="4358" y="1202"/>
                  </a:lnTo>
                  <a:lnTo>
                    <a:pt x="4462" y="1208"/>
                  </a:lnTo>
                  <a:lnTo>
                    <a:pt x="4472" y="1209"/>
                  </a:lnTo>
                  <a:lnTo>
                    <a:pt x="4576" y="1219"/>
                  </a:lnTo>
                  <a:lnTo>
                    <a:pt x="4585" y="1220"/>
                  </a:lnTo>
                  <a:lnTo>
                    <a:pt x="4688" y="1233"/>
                  </a:lnTo>
                  <a:lnTo>
                    <a:pt x="4698" y="1235"/>
                  </a:lnTo>
                  <a:lnTo>
                    <a:pt x="4800" y="1252"/>
                  </a:lnTo>
                  <a:lnTo>
                    <a:pt x="4809" y="1254"/>
                  </a:lnTo>
                  <a:lnTo>
                    <a:pt x="4911" y="1275"/>
                  </a:lnTo>
                  <a:lnTo>
                    <a:pt x="4920" y="1277"/>
                  </a:lnTo>
                  <a:lnTo>
                    <a:pt x="5021" y="1302"/>
                  </a:lnTo>
                  <a:lnTo>
                    <a:pt x="5030" y="1305"/>
                  </a:lnTo>
                  <a:lnTo>
                    <a:pt x="5130" y="1334"/>
                  </a:lnTo>
                  <a:lnTo>
                    <a:pt x="5139" y="1336"/>
                  </a:lnTo>
                  <a:lnTo>
                    <a:pt x="5238" y="1369"/>
                  </a:lnTo>
                  <a:lnTo>
                    <a:pt x="5247" y="1372"/>
                  </a:lnTo>
                  <a:lnTo>
                    <a:pt x="5345" y="1408"/>
                  </a:lnTo>
                  <a:lnTo>
                    <a:pt x="5353" y="1412"/>
                  </a:lnTo>
                  <a:lnTo>
                    <a:pt x="5450" y="1452"/>
                  </a:lnTo>
                  <a:lnTo>
                    <a:pt x="5458" y="1455"/>
                  </a:lnTo>
                  <a:lnTo>
                    <a:pt x="5553" y="1499"/>
                  </a:lnTo>
                  <a:lnTo>
                    <a:pt x="5562" y="1503"/>
                  </a:lnTo>
                  <a:lnTo>
                    <a:pt x="5655" y="1550"/>
                  </a:lnTo>
                  <a:lnTo>
                    <a:pt x="5663" y="1555"/>
                  </a:lnTo>
                  <a:lnTo>
                    <a:pt x="5755" y="1605"/>
                  </a:lnTo>
                  <a:lnTo>
                    <a:pt x="5763" y="1610"/>
                  </a:lnTo>
                  <a:lnTo>
                    <a:pt x="5853" y="1664"/>
                  </a:lnTo>
                  <a:lnTo>
                    <a:pt x="5861" y="1669"/>
                  </a:lnTo>
                  <a:lnTo>
                    <a:pt x="5948" y="1726"/>
                  </a:lnTo>
                  <a:lnTo>
                    <a:pt x="5956" y="1731"/>
                  </a:lnTo>
                  <a:lnTo>
                    <a:pt x="6041" y="1792"/>
                  </a:lnTo>
                  <a:lnTo>
                    <a:pt x="6049" y="1797"/>
                  </a:lnTo>
                  <a:lnTo>
                    <a:pt x="6131" y="1861"/>
                  </a:lnTo>
                  <a:lnTo>
                    <a:pt x="6139" y="1866"/>
                  </a:lnTo>
                  <a:lnTo>
                    <a:pt x="6219" y="1933"/>
                  </a:lnTo>
                  <a:lnTo>
                    <a:pt x="6226" y="1939"/>
                  </a:lnTo>
                  <a:lnTo>
                    <a:pt x="6303" y="2008"/>
                  </a:lnTo>
                  <a:lnTo>
                    <a:pt x="6310" y="2015"/>
                  </a:lnTo>
                  <a:lnTo>
                    <a:pt x="6385" y="2087"/>
                  </a:lnTo>
                  <a:lnTo>
                    <a:pt x="6392" y="2094"/>
                  </a:lnTo>
                  <a:lnTo>
                    <a:pt x="6464" y="2169"/>
                  </a:lnTo>
                  <a:lnTo>
                    <a:pt x="6470" y="2175"/>
                  </a:lnTo>
                  <a:lnTo>
                    <a:pt x="6540" y="2253"/>
                  </a:lnTo>
                  <a:lnTo>
                    <a:pt x="6546" y="2260"/>
                  </a:lnTo>
                  <a:lnTo>
                    <a:pt x="6612" y="2340"/>
                  </a:lnTo>
                  <a:lnTo>
                    <a:pt x="6618" y="2348"/>
                  </a:lnTo>
                  <a:lnTo>
                    <a:pt x="6681" y="2430"/>
                  </a:lnTo>
                  <a:lnTo>
                    <a:pt x="6687" y="2438"/>
                  </a:lnTo>
                  <a:lnTo>
                    <a:pt x="6747" y="2523"/>
                  </a:lnTo>
                  <a:lnTo>
                    <a:pt x="6753" y="2531"/>
                  </a:lnTo>
                  <a:lnTo>
                    <a:pt x="6810" y="2618"/>
                  </a:lnTo>
                  <a:lnTo>
                    <a:pt x="6815" y="2626"/>
                  </a:lnTo>
                  <a:lnTo>
                    <a:pt x="6869" y="2716"/>
                  </a:lnTo>
                  <a:lnTo>
                    <a:pt x="6874" y="2724"/>
                  </a:lnTo>
                  <a:lnTo>
                    <a:pt x="6924" y="2816"/>
                  </a:lnTo>
                  <a:lnTo>
                    <a:pt x="6929" y="2824"/>
                  </a:lnTo>
                  <a:lnTo>
                    <a:pt x="6976" y="2917"/>
                  </a:lnTo>
                  <a:lnTo>
                    <a:pt x="6980" y="2926"/>
                  </a:lnTo>
                  <a:lnTo>
                    <a:pt x="7024" y="3021"/>
                  </a:lnTo>
                  <a:lnTo>
                    <a:pt x="7027" y="3029"/>
                  </a:lnTo>
                  <a:lnTo>
                    <a:pt x="7067" y="3126"/>
                  </a:lnTo>
                  <a:lnTo>
                    <a:pt x="7071" y="3134"/>
                  </a:lnTo>
                  <a:lnTo>
                    <a:pt x="7107" y="3232"/>
                  </a:lnTo>
                  <a:lnTo>
                    <a:pt x="7110" y="3241"/>
                  </a:lnTo>
                  <a:lnTo>
                    <a:pt x="7143" y="3340"/>
                  </a:lnTo>
                  <a:lnTo>
                    <a:pt x="7145" y="3348"/>
                  </a:lnTo>
                  <a:lnTo>
                    <a:pt x="7174" y="3448"/>
                  </a:lnTo>
                  <a:lnTo>
                    <a:pt x="7177" y="3457"/>
                  </a:lnTo>
                  <a:lnTo>
                    <a:pt x="7202" y="3558"/>
                  </a:lnTo>
                  <a:lnTo>
                    <a:pt x="7204" y="3567"/>
                  </a:lnTo>
                  <a:lnTo>
                    <a:pt x="7225" y="3669"/>
                  </a:lnTo>
                  <a:lnTo>
                    <a:pt x="7227" y="3678"/>
                  </a:lnTo>
                  <a:lnTo>
                    <a:pt x="7244" y="3781"/>
                  </a:lnTo>
                  <a:lnTo>
                    <a:pt x="7246" y="3790"/>
                  </a:lnTo>
                  <a:lnTo>
                    <a:pt x="7259" y="3893"/>
                  </a:lnTo>
                  <a:lnTo>
                    <a:pt x="7260" y="3903"/>
                  </a:lnTo>
                  <a:lnTo>
                    <a:pt x="7270" y="4007"/>
                  </a:lnTo>
                  <a:lnTo>
                    <a:pt x="7271" y="4016"/>
                  </a:lnTo>
                  <a:lnTo>
                    <a:pt x="7277" y="4120"/>
                  </a:lnTo>
                  <a:lnTo>
                    <a:pt x="7277" y="4130"/>
                  </a:lnTo>
                  <a:close/>
                  <a:moveTo>
                    <a:pt x="6777" y="4334"/>
                  </a:moveTo>
                  <a:lnTo>
                    <a:pt x="6779" y="4239"/>
                  </a:lnTo>
                  <a:lnTo>
                    <a:pt x="6777" y="4144"/>
                  </a:lnTo>
                  <a:lnTo>
                    <a:pt x="6772" y="4049"/>
                  </a:lnTo>
                  <a:lnTo>
                    <a:pt x="6763" y="3954"/>
                  </a:lnTo>
                  <a:lnTo>
                    <a:pt x="6750" y="3860"/>
                  </a:lnTo>
                  <a:lnTo>
                    <a:pt x="6735" y="3767"/>
                  </a:lnTo>
                  <a:lnTo>
                    <a:pt x="6715" y="3674"/>
                  </a:lnTo>
                  <a:lnTo>
                    <a:pt x="6692" y="3582"/>
                  </a:lnTo>
                  <a:lnTo>
                    <a:pt x="6666" y="3491"/>
                  </a:lnTo>
                  <a:lnTo>
                    <a:pt x="6637" y="3401"/>
                  </a:lnTo>
                  <a:lnTo>
                    <a:pt x="6604" y="3313"/>
                  </a:lnTo>
                  <a:lnTo>
                    <a:pt x="6567" y="3225"/>
                  </a:lnTo>
                  <a:lnTo>
                    <a:pt x="6528" y="3139"/>
                  </a:lnTo>
                  <a:lnTo>
                    <a:pt x="6485" y="3054"/>
                  </a:lnTo>
                  <a:lnTo>
                    <a:pt x="6438" y="2970"/>
                  </a:lnTo>
                  <a:lnTo>
                    <a:pt x="6389" y="2888"/>
                  </a:lnTo>
                  <a:lnTo>
                    <a:pt x="6337" y="2809"/>
                  </a:lnTo>
                  <a:lnTo>
                    <a:pt x="6282" y="2731"/>
                  </a:lnTo>
                  <a:lnTo>
                    <a:pt x="6224" y="2656"/>
                  </a:lnTo>
                  <a:lnTo>
                    <a:pt x="6164" y="2583"/>
                  </a:lnTo>
                  <a:lnTo>
                    <a:pt x="6100" y="2512"/>
                  </a:lnTo>
                  <a:lnTo>
                    <a:pt x="6035" y="2444"/>
                  </a:lnTo>
                  <a:lnTo>
                    <a:pt x="5967" y="2378"/>
                  </a:lnTo>
                  <a:lnTo>
                    <a:pt x="5896" y="2315"/>
                  </a:lnTo>
                  <a:lnTo>
                    <a:pt x="5823" y="2254"/>
                  </a:lnTo>
                  <a:lnTo>
                    <a:pt x="5748" y="2197"/>
                  </a:lnTo>
                  <a:lnTo>
                    <a:pt x="5670" y="2142"/>
                  </a:lnTo>
                  <a:lnTo>
                    <a:pt x="5591" y="2090"/>
                  </a:lnTo>
                  <a:lnTo>
                    <a:pt x="5509" y="2041"/>
                  </a:lnTo>
                  <a:lnTo>
                    <a:pt x="5425" y="1994"/>
                  </a:lnTo>
                  <a:lnTo>
                    <a:pt x="5340" y="1951"/>
                  </a:lnTo>
                  <a:lnTo>
                    <a:pt x="5254" y="1912"/>
                  </a:lnTo>
                  <a:lnTo>
                    <a:pt x="5166" y="1875"/>
                  </a:lnTo>
                  <a:lnTo>
                    <a:pt x="5077" y="1842"/>
                  </a:lnTo>
                  <a:lnTo>
                    <a:pt x="4988" y="1813"/>
                  </a:lnTo>
                  <a:lnTo>
                    <a:pt x="4896" y="1787"/>
                  </a:lnTo>
                  <a:lnTo>
                    <a:pt x="4805" y="1764"/>
                  </a:lnTo>
                  <a:lnTo>
                    <a:pt x="4712" y="1744"/>
                  </a:lnTo>
                  <a:lnTo>
                    <a:pt x="4618" y="1729"/>
                  </a:lnTo>
                  <a:lnTo>
                    <a:pt x="4524" y="1716"/>
                  </a:lnTo>
                  <a:lnTo>
                    <a:pt x="4430" y="1707"/>
                  </a:lnTo>
                  <a:lnTo>
                    <a:pt x="4334" y="1702"/>
                  </a:lnTo>
                  <a:lnTo>
                    <a:pt x="4239" y="1700"/>
                  </a:lnTo>
                  <a:lnTo>
                    <a:pt x="4144" y="1702"/>
                  </a:lnTo>
                  <a:lnTo>
                    <a:pt x="4049" y="1707"/>
                  </a:lnTo>
                  <a:lnTo>
                    <a:pt x="3954" y="1716"/>
                  </a:lnTo>
                  <a:lnTo>
                    <a:pt x="3860" y="1729"/>
                  </a:lnTo>
                  <a:lnTo>
                    <a:pt x="3767" y="1744"/>
                  </a:lnTo>
                  <a:lnTo>
                    <a:pt x="3674" y="1764"/>
                  </a:lnTo>
                  <a:lnTo>
                    <a:pt x="3582" y="1787"/>
                  </a:lnTo>
                  <a:lnTo>
                    <a:pt x="3491" y="1813"/>
                  </a:lnTo>
                  <a:lnTo>
                    <a:pt x="3401" y="1842"/>
                  </a:lnTo>
                  <a:lnTo>
                    <a:pt x="3313" y="1875"/>
                  </a:lnTo>
                  <a:lnTo>
                    <a:pt x="3225" y="1912"/>
                  </a:lnTo>
                  <a:lnTo>
                    <a:pt x="3139" y="1951"/>
                  </a:lnTo>
                  <a:lnTo>
                    <a:pt x="3054" y="1994"/>
                  </a:lnTo>
                  <a:lnTo>
                    <a:pt x="2970" y="2041"/>
                  </a:lnTo>
                  <a:lnTo>
                    <a:pt x="2888" y="2090"/>
                  </a:lnTo>
                  <a:lnTo>
                    <a:pt x="2808" y="2142"/>
                  </a:lnTo>
                  <a:lnTo>
                    <a:pt x="2731" y="2197"/>
                  </a:lnTo>
                  <a:lnTo>
                    <a:pt x="2656" y="2254"/>
                  </a:lnTo>
                  <a:lnTo>
                    <a:pt x="2583" y="2315"/>
                  </a:lnTo>
                  <a:lnTo>
                    <a:pt x="2512" y="2378"/>
                  </a:lnTo>
                  <a:lnTo>
                    <a:pt x="2444" y="2444"/>
                  </a:lnTo>
                  <a:lnTo>
                    <a:pt x="2378" y="2512"/>
                  </a:lnTo>
                  <a:lnTo>
                    <a:pt x="2315" y="2583"/>
                  </a:lnTo>
                  <a:lnTo>
                    <a:pt x="2254" y="2656"/>
                  </a:lnTo>
                  <a:lnTo>
                    <a:pt x="2197" y="2731"/>
                  </a:lnTo>
                  <a:lnTo>
                    <a:pt x="2142" y="2808"/>
                  </a:lnTo>
                  <a:lnTo>
                    <a:pt x="2090" y="2888"/>
                  </a:lnTo>
                  <a:lnTo>
                    <a:pt x="2041" y="2970"/>
                  </a:lnTo>
                  <a:lnTo>
                    <a:pt x="1994" y="3054"/>
                  </a:lnTo>
                  <a:lnTo>
                    <a:pt x="1951" y="3139"/>
                  </a:lnTo>
                  <a:lnTo>
                    <a:pt x="1912" y="3225"/>
                  </a:lnTo>
                  <a:lnTo>
                    <a:pt x="1875" y="3313"/>
                  </a:lnTo>
                  <a:lnTo>
                    <a:pt x="1842" y="3401"/>
                  </a:lnTo>
                  <a:lnTo>
                    <a:pt x="1813" y="3491"/>
                  </a:lnTo>
                  <a:lnTo>
                    <a:pt x="1787" y="3582"/>
                  </a:lnTo>
                  <a:lnTo>
                    <a:pt x="1764" y="3674"/>
                  </a:lnTo>
                  <a:lnTo>
                    <a:pt x="1744" y="3767"/>
                  </a:lnTo>
                  <a:lnTo>
                    <a:pt x="1729" y="3860"/>
                  </a:lnTo>
                  <a:lnTo>
                    <a:pt x="1716" y="3954"/>
                  </a:lnTo>
                  <a:lnTo>
                    <a:pt x="1707" y="4049"/>
                  </a:lnTo>
                  <a:lnTo>
                    <a:pt x="1702" y="4144"/>
                  </a:lnTo>
                  <a:lnTo>
                    <a:pt x="1700" y="4239"/>
                  </a:lnTo>
                  <a:lnTo>
                    <a:pt x="1702" y="4334"/>
                  </a:lnTo>
                  <a:lnTo>
                    <a:pt x="1707" y="4430"/>
                  </a:lnTo>
                  <a:lnTo>
                    <a:pt x="1716" y="4524"/>
                  </a:lnTo>
                  <a:lnTo>
                    <a:pt x="1729" y="4618"/>
                  </a:lnTo>
                  <a:lnTo>
                    <a:pt x="1744" y="4712"/>
                  </a:lnTo>
                  <a:lnTo>
                    <a:pt x="1764" y="4805"/>
                  </a:lnTo>
                  <a:lnTo>
                    <a:pt x="1787" y="4896"/>
                  </a:lnTo>
                  <a:lnTo>
                    <a:pt x="1813" y="4988"/>
                  </a:lnTo>
                  <a:lnTo>
                    <a:pt x="1842" y="5077"/>
                  </a:lnTo>
                  <a:lnTo>
                    <a:pt x="1875" y="5166"/>
                  </a:lnTo>
                  <a:lnTo>
                    <a:pt x="1912" y="5254"/>
                  </a:lnTo>
                  <a:lnTo>
                    <a:pt x="1951" y="5340"/>
                  </a:lnTo>
                  <a:lnTo>
                    <a:pt x="1994" y="5425"/>
                  </a:lnTo>
                  <a:lnTo>
                    <a:pt x="2041" y="5509"/>
                  </a:lnTo>
                  <a:lnTo>
                    <a:pt x="2090" y="5591"/>
                  </a:lnTo>
                  <a:lnTo>
                    <a:pt x="2142" y="5670"/>
                  </a:lnTo>
                  <a:lnTo>
                    <a:pt x="2197" y="5748"/>
                  </a:lnTo>
                  <a:lnTo>
                    <a:pt x="2254" y="5823"/>
                  </a:lnTo>
                  <a:lnTo>
                    <a:pt x="2315" y="5896"/>
                  </a:lnTo>
                  <a:lnTo>
                    <a:pt x="2378" y="5967"/>
                  </a:lnTo>
                  <a:lnTo>
                    <a:pt x="2444" y="6035"/>
                  </a:lnTo>
                  <a:lnTo>
                    <a:pt x="2512" y="6100"/>
                  </a:lnTo>
                  <a:lnTo>
                    <a:pt x="2583" y="6164"/>
                  </a:lnTo>
                  <a:lnTo>
                    <a:pt x="2656" y="6224"/>
                  </a:lnTo>
                  <a:lnTo>
                    <a:pt x="2731" y="6282"/>
                  </a:lnTo>
                  <a:lnTo>
                    <a:pt x="2809" y="6337"/>
                  </a:lnTo>
                  <a:lnTo>
                    <a:pt x="2888" y="6389"/>
                  </a:lnTo>
                  <a:lnTo>
                    <a:pt x="2970" y="6438"/>
                  </a:lnTo>
                  <a:lnTo>
                    <a:pt x="3054" y="6485"/>
                  </a:lnTo>
                  <a:lnTo>
                    <a:pt x="3139" y="6528"/>
                  </a:lnTo>
                  <a:lnTo>
                    <a:pt x="3225" y="6567"/>
                  </a:lnTo>
                  <a:lnTo>
                    <a:pt x="3313" y="6604"/>
                  </a:lnTo>
                  <a:lnTo>
                    <a:pt x="3401" y="6637"/>
                  </a:lnTo>
                  <a:lnTo>
                    <a:pt x="3491" y="6666"/>
                  </a:lnTo>
                  <a:lnTo>
                    <a:pt x="3582" y="6692"/>
                  </a:lnTo>
                  <a:lnTo>
                    <a:pt x="3674" y="6715"/>
                  </a:lnTo>
                  <a:lnTo>
                    <a:pt x="3767" y="6735"/>
                  </a:lnTo>
                  <a:lnTo>
                    <a:pt x="3860" y="6750"/>
                  </a:lnTo>
                  <a:lnTo>
                    <a:pt x="3954" y="6763"/>
                  </a:lnTo>
                  <a:lnTo>
                    <a:pt x="4049" y="6772"/>
                  </a:lnTo>
                  <a:lnTo>
                    <a:pt x="4144" y="6777"/>
                  </a:lnTo>
                  <a:lnTo>
                    <a:pt x="4239" y="6779"/>
                  </a:lnTo>
                  <a:lnTo>
                    <a:pt x="4334" y="6777"/>
                  </a:lnTo>
                  <a:lnTo>
                    <a:pt x="4430" y="6772"/>
                  </a:lnTo>
                  <a:lnTo>
                    <a:pt x="4524" y="6763"/>
                  </a:lnTo>
                  <a:lnTo>
                    <a:pt x="4618" y="6750"/>
                  </a:lnTo>
                  <a:lnTo>
                    <a:pt x="4712" y="6735"/>
                  </a:lnTo>
                  <a:lnTo>
                    <a:pt x="4805" y="6715"/>
                  </a:lnTo>
                  <a:lnTo>
                    <a:pt x="4896" y="6692"/>
                  </a:lnTo>
                  <a:lnTo>
                    <a:pt x="4988" y="6666"/>
                  </a:lnTo>
                  <a:lnTo>
                    <a:pt x="5077" y="6637"/>
                  </a:lnTo>
                  <a:lnTo>
                    <a:pt x="5166" y="6604"/>
                  </a:lnTo>
                  <a:lnTo>
                    <a:pt x="5254" y="6567"/>
                  </a:lnTo>
                  <a:lnTo>
                    <a:pt x="5340" y="6528"/>
                  </a:lnTo>
                  <a:lnTo>
                    <a:pt x="5425" y="6485"/>
                  </a:lnTo>
                  <a:lnTo>
                    <a:pt x="5509" y="6438"/>
                  </a:lnTo>
                  <a:lnTo>
                    <a:pt x="5591" y="6389"/>
                  </a:lnTo>
                  <a:lnTo>
                    <a:pt x="5670" y="6337"/>
                  </a:lnTo>
                  <a:lnTo>
                    <a:pt x="5748" y="6282"/>
                  </a:lnTo>
                  <a:lnTo>
                    <a:pt x="5823" y="6224"/>
                  </a:lnTo>
                  <a:lnTo>
                    <a:pt x="5896" y="6164"/>
                  </a:lnTo>
                  <a:lnTo>
                    <a:pt x="5957" y="6109"/>
                  </a:lnTo>
                  <a:lnTo>
                    <a:pt x="5965" y="6093"/>
                  </a:lnTo>
                  <a:lnTo>
                    <a:pt x="5990" y="6055"/>
                  </a:lnTo>
                  <a:lnTo>
                    <a:pt x="6021" y="6021"/>
                  </a:lnTo>
                  <a:lnTo>
                    <a:pt x="6055" y="5990"/>
                  </a:lnTo>
                  <a:lnTo>
                    <a:pt x="6093" y="5965"/>
                  </a:lnTo>
                  <a:lnTo>
                    <a:pt x="6109" y="5957"/>
                  </a:lnTo>
                  <a:lnTo>
                    <a:pt x="6164" y="5896"/>
                  </a:lnTo>
                  <a:lnTo>
                    <a:pt x="6224" y="5823"/>
                  </a:lnTo>
                  <a:lnTo>
                    <a:pt x="6282" y="5748"/>
                  </a:lnTo>
                  <a:lnTo>
                    <a:pt x="6337" y="5670"/>
                  </a:lnTo>
                  <a:lnTo>
                    <a:pt x="6389" y="5591"/>
                  </a:lnTo>
                  <a:lnTo>
                    <a:pt x="6438" y="5509"/>
                  </a:lnTo>
                  <a:lnTo>
                    <a:pt x="6485" y="5425"/>
                  </a:lnTo>
                  <a:lnTo>
                    <a:pt x="6528" y="5340"/>
                  </a:lnTo>
                  <a:lnTo>
                    <a:pt x="6567" y="5254"/>
                  </a:lnTo>
                  <a:lnTo>
                    <a:pt x="6604" y="5166"/>
                  </a:lnTo>
                  <a:lnTo>
                    <a:pt x="6637" y="5077"/>
                  </a:lnTo>
                  <a:lnTo>
                    <a:pt x="6666" y="4988"/>
                  </a:lnTo>
                  <a:lnTo>
                    <a:pt x="6692" y="4896"/>
                  </a:lnTo>
                  <a:lnTo>
                    <a:pt x="6715" y="4805"/>
                  </a:lnTo>
                  <a:lnTo>
                    <a:pt x="6735" y="4712"/>
                  </a:lnTo>
                  <a:lnTo>
                    <a:pt x="6750" y="4618"/>
                  </a:lnTo>
                  <a:lnTo>
                    <a:pt x="6763" y="4524"/>
                  </a:lnTo>
                  <a:lnTo>
                    <a:pt x="6772" y="4430"/>
                  </a:lnTo>
                  <a:lnTo>
                    <a:pt x="6777" y="4334"/>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cxnSp>
        <p:nvCxnSpPr>
          <p:cNvPr id="30" name="Straight Connector 29">
            <a:extLst>
              <a:ext uri="{FF2B5EF4-FFF2-40B4-BE49-F238E27FC236}">
                <a16:creationId xmlns:a16="http://schemas.microsoft.com/office/drawing/2014/main" id="{F82457E1-FA53-4B4B-9193-DBCD80BA235F}"/>
              </a:ext>
            </a:extLst>
          </p:cNvPr>
          <p:cNvCxnSpPr>
            <a:cxnSpLocks/>
          </p:cNvCxnSpPr>
          <p:nvPr/>
        </p:nvCxnSpPr>
        <p:spPr>
          <a:xfrm>
            <a:off x="4546547" y="2957059"/>
            <a:ext cx="638514"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42306DA2-1C19-45D9-9EFC-E77FE27FE970}"/>
              </a:ext>
            </a:extLst>
          </p:cNvPr>
          <p:cNvCxnSpPr>
            <a:cxnSpLocks/>
          </p:cNvCxnSpPr>
          <p:nvPr/>
        </p:nvCxnSpPr>
        <p:spPr>
          <a:xfrm>
            <a:off x="7471818" y="2957059"/>
            <a:ext cx="638514"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328F0739-8A12-4CB8-84A4-10B396243C17}"/>
              </a:ext>
            </a:extLst>
          </p:cNvPr>
          <p:cNvCxnSpPr>
            <a:cxnSpLocks/>
          </p:cNvCxnSpPr>
          <p:nvPr/>
        </p:nvCxnSpPr>
        <p:spPr>
          <a:xfrm>
            <a:off x="10388989" y="2957059"/>
            <a:ext cx="638514"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34" name="TextBox 33">
            <a:extLst>
              <a:ext uri="{FF2B5EF4-FFF2-40B4-BE49-F238E27FC236}">
                <a16:creationId xmlns:a16="http://schemas.microsoft.com/office/drawing/2014/main" id="{13D4A01D-7746-44E2-9074-A4C9198E08CB}"/>
              </a:ext>
            </a:extLst>
          </p:cNvPr>
          <p:cNvSpPr txBox="1"/>
          <p:nvPr/>
        </p:nvSpPr>
        <p:spPr>
          <a:xfrm>
            <a:off x="295640" y="3395105"/>
            <a:ext cx="2724253" cy="1938992"/>
          </a:xfrm>
          <a:prstGeom prst="rect">
            <a:avLst/>
          </a:prstGeom>
          <a:noFill/>
        </p:spPr>
        <p:txBody>
          <a:bodyPr wrap="square" lIns="0" tIns="0" rIns="0" bIns="0">
            <a:spAutoFit/>
          </a:bodyPr>
          <a:lstStyle/>
          <a:p>
            <a:r>
              <a:rPr lang="en-US" dirty="0">
                <a:solidFill>
                  <a:schemeClr val="bg1"/>
                </a:solidFill>
              </a:rPr>
              <a:t>One source of truth</a:t>
            </a:r>
            <a:br>
              <a:rPr lang="en-US" dirty="0">
                <a:solidFill>
                  <a:schemeClr val="bg1"/>
                </a:solidFill>
              </a:rPr>
            </a:br>
            <a:r>
              <a:rPr lang="en-US" dirty="0">
                <a:solidFill>
                  <a:schemeClr val="bg1"/>
                </a:solidFill>
              </a:rPr>
              <a:t>Real-time dashboards replace month-old spreadsheets, so decisions are made on current facts at every level.</a:t>
            </a:r>
          </a:p>
        </p:txBody>
      </p:sp>
      <p:sp>
        <p:nvSpPr>
          <p:cNvPr id="17" name="Slide Number Placeholder 16">
            <a:extLst>
              <a:ext uri="{FF2B5EF4-FFF2-40B4-BE49-F238E27FC236}">
                <a16:creationId xmlns:a16="http://schemas.microsoft.com/office/drawing/2014/main" id="{186B4823-894C-DE70-B8D1-26572299DC94}"/>
              </a:ext>
            </a:extLst>
          </p:cNvPr>
          <p:cNvSpPr>
            <a:spLocks noGrp="1"/>
          </p:cNvSpPr>
          <p:nvPr>
            <p:ph type="sldNum" sz="quarter" idx="12"/>
          </p:nvPr>
        </p:nvSpPr>
        <p:spPr/>
        <p:txBody>
          <a:bodyPr/>
          <a:lstStyle/>
          <a:p>
            <a:fld id="{0643C082-6B26-4A67-AAC0-3138D6D4DA1D}" type="slidenum">
              <a:rPr lang="en-PH" smtClean="0">
                <a:solidFill>
                  <a:schemeClr val="bg1"/>
                </a:solidFill>
              </a:rPr>
              <a:t>31</a:t>
            </a:fld>
            <a:endParaRPr lang="en-PH" dirty="0">
              <a:solidFill>
                <a:schemeClr val="bg1"/>
              </a:solidFill>
            </a:endParaRPr>
          </a:p>
        </p:txBody>
      </p:sp>
      <p:sp>
        <p:nvSpPr>
          <p:cNvPr id="18" name="Footer Placeholder 17">
            <a:extLst>
              <a:ext uri="{FF2B5EF4-FFF2-40B4-BE49-F238E27FC236}">
                <a16:creationId xmlns:a16="http://schemas.microsoft.com/office/drawing/2014/main" id="{E8091678-DAD4-A79A-3C70-CF91E9FCEFAD}"/>
              </a:ext>
            </a:extLst>
          </p:cNvPr>
          <p:cNvSpPr>
            <a:spLocks noGrp="1"/>
          </p:cNvSpPr>
          <p:nvPr>
            <p:ph type="ftr" sz="quarter" idx="11"/>
          </p:nvPr>
        </p:nvSpPr>
        <p:spPr/>
        <p:txBody>
          <a:bodyPr/>
          <a:lstStyle/>
          <a:p>
            <a:endParaRPr lang="en-PH" dirty="0"/>
          </a:p>
        </p:txBody>
      </p:sp>
    </p:spTree>
    <p:extLst>
      <p:ext uri="{BB962C8B-B14F-4D97-AF65-F5344CB8AC3E}">
        <p14:creationId xmlns:p14="http://schemas.microsoft.com/office/powerpoint/2010/main" val="252956975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B79E92DE-4AEB-37BE-CA9C-9E1C44F47457}"/>
              </a:ext>
            </a:extLst>
          </p:cNvPr>
          <p:cNvPicPr>
            <a:picLocks noGrp="1" noChangeAspect="1"/>
          </p:cNvPicPr>
          <p:nvPr>
            <p:ph type="pic" sz="quarter" idx="12"/>
          </p:nvPr>
        </p:nvPicPr>
        <p:blipFill>
          <a:blip r:embed="rId2">
            <a:extLst>
              <a:ext uri="{28A0092B-C50C-407E-A947-70E740481C1C}">
                <a14:useLocalDpi xmlns:a14="http://schemas.microsoft.com/office/drawing/2010/main" val="0"/>
              </a:ext>
            </a:extLst>
          </a:blip>
          <a:srcRect t="28906" b="28906"/>
          <a:stretch>
            <a:fillRect/>
          </a:stretch>
        </p:blipFill>
        <p:spPr>
          <a:prstGeom prst="rect">
            <a:avLst/>
          </a:prstGeom>
        </p:spPr>
      </p:pic>
      <p:sp>
        <p:nvSpPr>
          <p:cNvPr id="3" name="Title 2">
            <a:extLst>
              <a:ext uri="{FF2B5EF4-FFF2-40B4-BE49-F238E27FC236}">
                <a16:creationId xmlns:a16="http://schemas.microsoft.com/office/drawing/2014/main" id="{9762855D-3FEE-9715-90EB-4333CB37623E}"/>
              </a:ext>
            </a:extLst>
          </p:cNvPr>
          <p:cNvSpPr>
            <a:spLocks noGrp="1"/>
          </p:cNvSpPr>
          <p:nvPr>
            <p:ph type="title"/>
          </p:nvPr>
        </p:nvSpPr>
        <p:spPr/>
        <p:txBody>
          <a:bodyPr/>
          <a:lstStyle/>
          <a:p>
            <a:r>
              <a:rPr lang="en-US" dirty="0"/>
              <a:t>Financials</a:t>
            </a:r>
            <a:endParaRPr lang="en-PH" dirty="0"/>
          </a:p>
        </p:txBody>
      </p:sp>
      <p:sp>
        <p:nvSpPr>
          <p:cNvPr id="4" name="Text Placeholder 3">
            <a:extLst>
              <a:ext uri="{FF2B5EF4-FFF2-40B4-BE49-F238E27FC236}">
                <a16:creationId xmlns:a16="http://schemas.microsoft.com/office/drawing/2014/main" id="{DDE2DA08-F704-9963-DD3C-9074360CA2A3}"/>
              </a:ext>
            </a:extLst>
          </p:cNvPr>
          <p:cNvSpPr>
            <a:spLocks noGrp="1"/>
          </p:cNvSpPr>
          <p:nvPr>
            <p:ph type="body" sz="quarter" idx="13"/>
          </p:nvPr>
        </p:nvSpPr>
        <p:spPr/>
        <p:txBody>
          <a:bodyPr/>
          <a:lstStyle/>
          <a:p>
            <a:r>
              <a:rPr lang="en-PH" dirty="0"/>
              <a:t>06</a:t>
            </a:r>
          </a:p>
        </p:txBody>
      </p:sp>
    </p:spTree>
    <p:extLst>
      <p:ext uri="{BB962C8B-B14F-4D97-AF65-F5344CB8AC3E}">
        <p14:creationId xmlns:p14="http://schemas.microsoft.com/office/powerpoint/2010/main" val="163066737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39BF43-D131-403C-941C-928646C1062E}"/>
              </a:ext>
            </a:extLst>
          </p:cNvPr>
          <p:cNvSpPr>
            <a:spLocks noGrp="1"/>
          </p:cNvSpPr>
          <p:nvPr>
            <p:ph type="title"/>
          </p:nvPr>
        </p:nvSpPr>
        <p:spPr>
          <a:xfrm>
            <a:off x="294968" y="365126"/>
            <a:ext cx="11602064" cy="578772"/>
          </a:xfrm>
        </p:spPr>
        <p:txBody>
          <a:bodyPr/>
          <a:lstStyle/>
          <a:p>
            <a:r>
              <a:rPr lang="en-US" dirty="0"/>
              <a:t>What the Program Costs</a:t>
            </a:r>
          </a:p>
        </p:txBody>
      </p:sp>
      <p:sp>
        <p:nvSpPr>
          <p:cNvPr id="7" name="Text Placeholder 19">
            <a:extLst>
              <a:ext uri="{FF2B5EF4-FFF2-40B4-BE49-F238E27FC236}">
                <a16:creationId xmlns:a16="http://schemas.microsoft.com/office/drawing/2014/main" id="{21127B7A-3A05-439E-9D93-E87E76740C4C}"/>
              </a:ext>
            </a:extLst>
          </p:cNvPr>
          <p:cNvSpPr txBox="1">
            <a:spLocks/>
          </p:cNvSpPr>
          <p:nvPr/>
        </p:nvSpPr>
        <p:spPr>
          <a:xfrm>
            <a:off x="294968" y="1353789"/>
            <a:ext cx="5572431" cy="378389"/>
          </a:xfrm>
          <a:prstGeom prst="rect">
            <a:avLst/>
          </a:prstGeom>
        </p:spPr>
        <p:txBody>
          <a:bodyPr lIns="0" tIns="0" rIns="0" bIns="0" anchor="b">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800" b="1" dirty="0"/>
              <a:t>Total cost</a:t>
            </a:r>
          </a:p>
        </p:txBody>
      </p:sp>
      <p:cxnSp>
        <p:nvCxnSpPr>
          <p:cNvPr id="8" name="Straight Connector 7">
            <a:extLst>
              <a:ext uri="{FF2B5EF4-FFF2-40B4-BE49-F238E27FC236}">
                <a16:creationId xmlns:a16="http://schemas.microsoft.com/office/drawing/2014/main" id="{A03589BD-E89E-4AC1-9B3B-87F5218774E2}"/>
              </a:ext>
            </a:extLst>
          </p:cNvPr>
          <p:cNvCxnSpPr>
            <a:cxnSpLocks/>
          </p:cNvCxnSpPr>
          <p:nvPr/>
        </p:nvCxnSpPr>
        <p:spPr>
          <a:xfrm>
            <a:off x="295277" y="1861464"/>
            <a:ext cx="636970"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graphicFrame>
        <p:nvGraphicFramePr>
          <p:cNvPr id="10" name="Chart 9">
            <a:extLst>
              <a:ext uri="{FF2B5EF4-FFF2-40B4-BE49-F238E27FC236}">
                <a16:creationId xmlns:a16="http://schemas.microsoft.com/office/drawing/2014/main" id="{1C8564A5-5F8E-4B3A-9F32-F9EA16D3371F}"/>
              </a:ext>
            </a:extLst>
          </p:cNvPr>
          <p:cNvGraphicFramePr/>
          <p:nvPr>
            <p:extLst>
              <p:ext uri="{D42A27DB-BD31-4B8C-83A1-F6EECF244321}">
                <p14:modId xmlns:p14="http://schemas.microsoft.com/office/powerpoint/2010/main" val="985904121"/>
              </p:ext>
            </p:extLst>
          </p:nvPr>
        </p:nvGraphicFramePr>
        <p:xfrm>
          <a:off x="294966" y="2608542"/>
          <a:ext cx="5008554" cy="3548418"/>
        </p:xfrm>
        <a:graphic>
          <a:graphicData uri="http://schemas.openxmlformats.org/drawingml/2006/chart">
            <c:chart xmlns:c="http://schemas.openxmlformats.org/drawingml/2006/chart" xmlns:r="http://schemas.openxmlformats.org/officeDocument/2006/relationships" r:id="rId2"/>
          </a:graphicData>
        </a:graphic>
      </p:graphicFrame>
      <p:sp>
        <p:nvSpPr>
          <p:cNvPr id="11" name="TextBox 10">
            <a:extLst>
              <a:ext uri="{FF2B5EF4-FFF2-40B4-BE49-F238E27FC236}">
                <a16:creationId xmlns:a16="http://schemas.microsoft.com/office/drawing/2014/main" id="{B4192D01-5F73-4AEF-9472-0D94ABB098E3}"/>
              </a:ext>
            </a:extLst>
          </p:cNvPr>
          <p:cNvSpPr txBox="1"/>
          <p:nvPr/>
        </p:nvSpPr>
        <p:spPr>
          <a:xfrm>
            <a:off x="294969" y="2019560"/>
            <a:ext cx="5572431" cy="430887"/>
          </a:xfrm>
          <a:prstGeom prst="rect">
            <a:avLst/>
          </a:prstGeom>
          <a:noFill/>
        </p:spPr>
        <p:txBody>
          <a:bodyPr wrap="square" lIns="0" tIns="0" rIns="0" bIns="0" rtlCol="0">
            <a:spAutoFit/>
          </a:bodyPr>
          <a:lstStyle/>
          <a:p>
            <a:r>
              <a:rPr lang="en-US" sz="1400" dirty="0"/>
              <a:t>About $14M invested over twenty-four months, front-loaded into capability and tooling.</a:t>
            </a:r>
          </a:p>
        </p:txBody>
      </p:sp>
      <p:sp>
        <p:nvSpPr>
          <p:cNvPr id="12" name="Text Placeholder 19">
            <a:extLst>
              <a:ext uri="{FF2B5EF4-FFF2-40B4-BE49-F238E27FC236}">
                <a16:creationId xmlns:a16="http://schemas.microsoft.com/office/drawing/2014/main" id="{96CB1F9C-D39E-4791-8D95-E6DCCDF12B26}"/>
              </a:ext>
            </a:extLst>
          </p:cNvPr>
          <p:cNvSpPr txBox="1">
            <a:spLocks/>
          </p:cNvSpPr>
          <p:nvPr/>
        </p:nvSpPr>
        <p:spPr>
          <a:xfrm>
            <a:off x="6096000" y="1353789"/>
            <a:ext cx="5572430" cy="378389"/>
          </a:xfrm>
          <a:prstGeom prst="rect">
            <a:avLst/>
          </a:prstGeom>
        </p:spPr>
        <p:txBody>
          <a:bodyPr lIns="0" tIns="0" rIns="0" bIns="0" anchor="b">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800" b="1" dirty="0"/>
              <a:t>On people</a:t>
            </a:r>
          </a:p>
        </p:txBody>
      </p:sp>
      <p:cxnSp>
        <p:nvCxnSpPr>
          <p:cNvPr id="13" name="Straight Connector 12">
            <a:extLst>
              <a:ext uri="{FF2B5EF4-FFF2-40B4-BE49-F238E27FC236}">
                <a16:creationId xmlns:a16="http://schemas.microsoft.com/office/drawing/2014/main" id="{A2DFE14B-7761-4642-B5C9-0B9A6DB23D3C}"/>
              </a:ext>
            </a:extLst>
          </p:cNvPr>
          <p:cNvCxnSpPr>
            <a:cxnSpLocks/>
          </p:cNvCxnSpPr>
          <p:nvPr/>
        </p:nvCxnSpPr>
        <p:spPr>
          <a:xfrm>
            <a:off x="6096308" y="1861464"/>
            <a:ext cx="636970"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AE2D9514-6727-458F-8A5C-9D5F65281378}"/>
              </a:ext>
            </a:extLst>
          </p:cNvPr>
          <p:cNvSpPr/>
          <p:nvPr/>
        </p:nvSpPr>
        <p:spPr>
          <a:xfrm>
            <a:off x="6095999" y="2019561"/>
            <a:ext cx="5801029" cy="195673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15" name="Rectangle 14">
            <a:extLst>
              <a:ext uri="{FF2B5EF4-FFF2-40B4-BE49-F238E27FC236}">
                <a16:creationId xmlns:a16="http://schemas.microsoft.com/office/drawing/2014/main" id="{3EFB9137-AC10-499C-8AC9-26B39A5C10F7}"/>
              </a:ext>
            </a:extLst>
          </p:cNvPr>
          <p:cNvSpPr/>
          <p:nvPr/>
        </p:nvSpPr>
        <p:spPr>
          <a:xfrm>
            <a:off x="6095999" y="4032587"/>
            <a:ext cx="5801029" cy="195673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6" name="TextBox 5">
            <a:extLst>
              <a:ext uri="{FF2B5EF4-FFF2-40B4-BE49-F238E27FC236}">
                <a16:creationId xmlns:a16="http://schemas.microsoft.com/office/drawing/2014/main" id="{38A9A02B-B7FC-40A8-84E9-D76F0FEB95CA}"/>
              </a:ext>
            </a:extLst>
          </p:cNvPr>
          <p:cNvSpPr txBox="1"/>
          <p:nvPr/>
        </p:nvSpPr>
        <p:spPr>
          <a:xfrm>
            <a:off x="7280476" y="2272620"/>
            <a:ext cx="4240964" cy="1450616"/>
          </a:xfrm>
          <a:prstGeom prst="rect">
            <a:avLst/>
          </a:prstGeom>
          <a:noFill/>
        </p:spPr>
        <p:txBody>
          <a:bodyPr wrap="square" lIns="0" tIns="0" rIns="0" bIns="0" rtlCol="0">
            <a:spAutoFit/>
          </a:bodyPr>
          <a:lstStyle/>
          <a:p>
            <a:pPr>
              <a:spcAft>
                <a:spcPts val="600"/>
              </a:spcAft>
            </a:pPr>
            <a:r>
              <a:rPr lang="en-US" sz="1400" b="1" dirty="0">
                <a:solidFill>
                  <a:schemeClr val="accent1"/>
                </a:solidFill>
              </a:rPr>
              <a:t>Where it goes</a:t>
            </a:r>
          </a:p>
          <a:p>
            <a:pPr marL="285750" indent="-285750">
              <a:spcAft>
                <a:spcPts val="600"/>
              </a:spcAft>
              <a:buFont typeface="Arial" panose="020B0604020202020204" pitchFamily="34" charset="0"/>
              <a:buChar char="•"/>
            </a:pPr>
            <a:r>
              <a:rPr lang="en-US" sz="1400" dirty="0"/>
              <a:t>Roughly 60% funds training, coaching, and dedicated improvement resources, capability that stays with us.</a:t>
            </a:r>
          </a:p>
          <a:p>
            <a:pPr marL="285750" indent="-285750">
              <a:spcAft>
                <a:spcPts val="600"/>
              </a:spcAft>
              <a:buFont typeface="Arial" panose="020B0604020202020204" pitchFamily="34" charset="0"/>
              <a:buChar char="•"/>
            </a:pPr>
            <a:r>
              <a:rPr lang="en-US" sz="1400" dirty="0"/>
              <a:t>The remainder covers enabling tooling, visual management, and targeted automation pilots.</a:t>
            </a:r>
          </a:p>
        </p:txBody>
      </p:sp>
      <p:sp>
        <p:nvSpPr>
          <p:cNvPr id="16" name="TextBox 15">
            <a:extLst>
              <a:ext uri="{FF2B5EF4-FFF2-40B4-BE49-F238E27FC236}">
                <a16:creationId xmlns:a16="http://schemas.microsoft.com/office/drawing/2014/main" id="{CA0BBF49-55A1-4D6F-B3CD-4575A80CFADF}"/>
              </a:ext>
            </a:extLst>
          </p:cNvPr>
          <p:cNvSpPr txBox="1"/>
          <p:nvPr/>
        </p:nvSpPr>
        <p:spPr>
          <a:xfrm>
            <a:off x="7280476" y="4285646"/>
            <a:ext cx="4240964" cy="1231106"/>
          </a:xfrm>
          <a:prstGeom prst="rect">
            <a:avLst/>
          </a:prstGeom>
          <a:noFill/>
        </p:spPr>
        <p:txBody>
          <a:bodyPr wrap="square" lIns="0" tIns="0" rIns="0" bIns="0" rtlCol="0">
            <a:spAutoFit/>
          </a:bodyPr>
          <a:lstStyle/>
          <a:p>
            <a:pPr>
              <a:spcAft>
                <a:spcPts val="600"/>
              </a:spcAft>
            </a:pPr>
            <a:r>
              <a:rPr lang="en-US" sz="1400" b="1" dirty="0">
                <a:solidFill>
                  <a:schemeClr val="accent1"/>
                </a:solidFill>
              </a:rPr>
              <a:t>Phasing</a:t>
            </a:r>
          </a:p>
          <a:p>
            <a:pPr marL="285750" indent="-285750">
              <a:spcAft>
                <a:spcPts val="600"/>
              </a:spcAft>
              <a:buFont typeface="Arial" panose="020B0604020202020204" pitchFamily="34" charset="0"/>
              <a:buChar char="•"/>
            </a:pPr>
            <a:r>
              <a:rPr lang="en-US" sz="1400" dirty="0"/>
              <a:t>Year one builds the foundation and proves value; years two and three scale what works.</a:t>
            </a:r>
          </a:p>
          <a:p>
            <a:pPr marL="285750" indent="-285750">
              <a:spcAft>
                <a:spcPts val="600"/>
              </a:spcAft>
              <a:buFont typeface="Arial" panose="020B0604020202020204" pitchFamily="34" charset="0"/>
              <a:buChar char="•"/>
            </a:pPr>
            <a:r>
              <a:rPr lang="en-US" sz="1400" dirty="0"/>
              <a:t>Spend steps down as savings step up and the program becomes self-funding.</a:t>
            </a:r>
          </a:p>
        </p:txBody>
      </p:sp>
      <p:grpSp>
        <p:nvGrpSpPr>
          <p:cNvPr id="14" name="Group 13">
            <a:extLst>
              <a:ext uri="{FF2B5EF4-FFF2-40B4-BE49-F238E27FC236}">
                <a16:creationId xmlns:a16="http://schemas.microsoft.com/office/drawing/2014/main" id="{9EB22A64-4152-3E81-AC48-F17E0014699D}"/>
              </a:ext>
            </a:extLst>
          </p:cNvPr>
          <p:cNvGrpSpPr/>
          <p:nvPr/>
        </p:nvGrpSpPr>
        <p:grpSpPr>
          <a:xfrm>
            <a:off x="6222892" y="4571789"/>
            <a:ext cx="879052" cy="878328"/>
            <a:chOff x="6222892" y="4571789"/>
            <a:chExt cx="879052" cy="878328"/>
          </a:xfrm>
        </p:grpSpPr>
        <p:sp>
          <p:nvSpPr>
            <p:cNvPr id="28" name="Google Shape;609;p7"/>
            <p:cNvSpPr/>
            <p:nvPr/>
          </p:nvSpPr>
          <p:spPr>
            <a:xfrm>
              <a:off x="6222892" y="4571789"/>
              <a:ext cx="879052" cy="878328"/>
            </a:xfrm>
            <a:custGeom>
              <a:avLst/>
              <a:gdLst/>
              <a:ahLst/>
              <a:cxnLst/>
              <a:rect l="l" t="t" r="r" b="b"/>
              <a:pathLst>
                <a:path w="10000" h="10000" extrusionOk="0">
                  <a:moveTo>
                    <a:pt x="4411" y="5118"/>
                  </a:moveTo>
                  <a:lnTo>
                    <a:pt x="5589" y="5118"/>
                  </a:lnTo>
                  <a:lnTo>
                    <a:pt x="5598" y="5118"/>
                  </a:lnTo>
                  <a:lnTo>
                    <a:pt x="5607" y="5119"/>
                  </a:lnTo>
                  <a:lnTo>
                    <a:pt x="5615" y="5119"/>
                  </a:lnTo>
                  <a:lnTo>
                    <a:pt x="5624" y="5121"/>
                  </a:lnTo>
                  <a:lnTo>
                    <a:pt x="5633" y="5122"/>
                  </a:lnTo>
                  <a:lnTo>
                    <a:pt x="5641" y="5124"/>
                  </a:lnTo>
                  <a:lnTo>
                    <a:pt x="5650" y="5126"/>
                  </a:lnTo>
                  <a:lnTo>
                    <a:pt x="5658" y="5128"/>
                  </a:lnTo>
                  <a:lnTo>
                    <a:pt x="5666" y="5131"/>
                  </a:lnTo>
                  <a:lnTo>
                    <a:pt x="5675" y="5134"/>
                  </a:lnTo>
                  <a:lnTo>
                    <a:pt x="5683" y="5137"/>
                  </a:lnTo>
                  <a:lnTo>
                    <a:pt x="5691" y="5141"/>
                  </a:lnTo>
                  <a:lnTo>
                    <a:pt x="5698" y="5145"/>
                  </a:lnTo>
                  <a:lnTo>
                    <a:pt x="5706" y="5149"/>
                  </a:lnTo>
                  <a:lnTo>
                    <a:pt x="5714" y="5154"/>
                  </a:lnTo>
                  <a:lnTo>
                    <a:pt x="5721" y="5159"/>
                  </a:lnTo>
                  <a:lnTo>
                    <a:pt x="5728" y="5164"/>
                  </a:lnTo>
                  <a:lnTo>
                    <a:pt x="5735" y="5169"/>
                  </a:lnTo>
                  <a:lnTo>
                    <a:pt x="5742" y="5175"/>
                  </a:lnTo>
                  <a:lnTo>
                    <a:pt x="5749" y="5181"/>
                  </a:lnTo>
                  <a:lnTo>
                    <a:pt x="5755" y="5187"/>
                  </a:lnTo>
                  <a:lnTo>
                    <a:pt x="5761" y="5193"/>
                  </a:lnTo>
                  <a:lnTo>
                    <a:pt x="5767" y="5200"/>
                  </a:lnTo>
                  <a:lnTo>
                    <a:pt x="5773" y="5206"/>
                  </a:lnTo>
                  <a:lnTo>
                    <a:pt x="5778" y="5213"/>
                  </a:lnTo>
                  <a:lnTo>
                    <a:pt x="5783" y="5220"/>
                  </a:lnTo>
                  <a:lnTo>
                    <a:pt x="5788" y="5228"/>
                  </a:lnTo>
                  <a:lnTo>
                    <a:pt x="5793" y="5235"/>
                  </a:lnTo>
                  <a:lnTo>
                    <a:pt x="5797" y="5243"/>
                  </a:lnTo>
                  <a:lnTo>
                    <a:pt x="5801" y="5251"/>
                  </a:lnTo>
                  <a:lnTo>
                    <a:pt x="5805" y="5259"/>
                  </a:lnTo>
                  <a:lnTo>
                    <a:pt x="5808" y="5267"/>
                  </a:lnTo>
                  <a:lnTo>
                    <a:pt x="5811" y="5275"/>
                  </a:lnTo>
                  <a:lnTo>
                    <a:pt x="5814" y="5284"/>
                  </a:lnTo>
                  <a:lnTo>
                    <a:pt x="5816" y="5292"/>
                  </a:lnTo>
                  <a:lnTo>
                    <a:pt x="5818" y="5301"/>
                  </a:lnTo>
                  <a:lnTo>
                    <a:pt x="5820" y="5309"/>
                  </a:lnTo>
                  <a:lnTo>
                    <a:pt x="5821" y="5318"/>
                  </a:lnTo>
                  <a:lnTo>
                    <a:pt x="5823" y="5327"/>
                  </a:lnTo>
                  <a:lnTo>
                    <a:pt x="5823" y="5335"/>
                  </a:lnTo>
                  <a:lnTo>
                    <a:pt x="5824" y="5344"/>
                  </a:lnTo>
                  <a:lnTo>
                    <a:pt x="5824" y="5353"/>
                  </a:lnTo>
                  <a:lnTo>
                    <a:pt x="5824" y="6413"/>
                  </a:lnTo>
                  <a:lnTo>
                    <a:pt x="5824" y="6422"/>
                  </a:lnTo>
                  <a:lnTo>
                    <a:pt x="5823" y="6431"/>
                  </a:lnTo>
                  <a:lnTo>
                    <a:pt x="5823" y="6439"/>
                  </a:lnTo>
                  <a:lnTo>
                    <a:pt x="5821" y="6448"/>
                  </a:lnTo>
                  <a:lnTo>
                    <a:pt x="5820" y="6457"/>
                  </a:lnTo>
                  <a:lnTo>
                    <a:pt x="5818" y="6465"/>
                  </a:lnTo>
                  <a:lnTo>
                    <a:pt x="5816" y="6474"/>
                  </a:lnTo>
                  <a:lnTo>
                    <a:pt x="5814" y="6482"/>
                  </a:lnTo>
                  <a:lnTo>
                    <a:pt x="5811" y="6491"/>
                  </a:lnTo>
                  <a:lnTo>
                    <a:pt x="5808" y="6499"/>
                  </a:lnTo>
                  <a:lnTo>
                    <a:pt x="5805" y="6507"/>
                  </a:lnTo>
                  <a:lnTo>
                    <a:pt x="5801" y="6515"/>
                  </a:lnTo>
                  <a:lnTo>
                    <a:pt x="5797" y="6523"/>
                  </a:lnTo>
                  <a:lnTo>
                    <a:pt x="5793" y="6531"/>
                  </a:lnTo>
                  <a:lnTo>
                    <a:pt x="5788" y="6538"/>
                  </a:lnTo>
                  <a:lnTo>
                    <a:pt x="5783" y="6546"/>
                  </a:lnTo>
                  <a:lnTo>
                    <a:pt x="5778" y="6553"/>
                  </a:lnTo>
                  <a:lnTo>
                    <a:pt x="5773" y="6560"/>
                  </a:lnTo>
                  <a:lnTo>
                    <a:pt x="5767" y="6566"/>
                  </a:lnTo>
                  <a:lnTo>
                    <a:pt x="5761" y="6573"/>
                  </a:lnTo>
                  <a:lnTo>
                    <a:pt x="5755" y="6579"/>
                  </a:lnTo>
                  <a:lnTo>
                    <a:pt x="5749" y="6585"/>
                  </a:lnTo>
                  <a:lnTo>
                    <a:pt x="5742" y="6591"/>
                  </a:lnTo>
                  <a:lnTo>
                    <a:pt x="5735" y="6597"/>
                  </a:lnTo>
                  <a:lnTo>
                    <a:pt x="5728" y="6602"/>
                  </a:lnTo>
                  <a:lnTo>
                    <a:pt x="5721" y="6607"/>
                  </a:lnTo>
                  <a:lnTo>
                    <a:pt x="5714" y="6612"/>
                  </a:lnTo>
                  <a:lnTo>
                    <a:pt x="5706" y="6617"/>
                  </a:lnTo>
                  <a:lnTo>
                    <a:pt x="5698" y="6621"/>
                  </a:lnTo>
                  <a:lnTo>
                    <a:pt x="5691" y="6625"/>
                  </a:lnTo>
                  <a:lnTo>
                    <a:pt x="5683" y="6629"/>
                  </a:lnTo>
                  <a:lnTo>
                    <a:pt x="5675" y="6632"/>
                  </a:lnTo>
                  <a:lnTo>
                    <a:pt x="5666" y="6635"/>
                  </a:lnTo>
                  <a:lnTo>
                    <a:pt x="5658" y="6638"/>
                  </a:lnTo>
                  <a:lnTo>
                    <a:pt x="5650" y="6640"/>
                  </a:lnTo>
                  <a:lnTo>
                    <a:pt x="5641" y="6642"/>
                  </a:lnTo>
                  <a:lnTo>
                    <a:pt x="5633" y="6644"/>
                  </a:lnTo>
                  <a:lnTo>
                    <a:pt x="5624" y="6646"/>
                  </a:lnTo>
                  <a:lnTo>
                    <a:pt x="5615" y="6647"/>
                  </a:lnTo>
                  <a:lnTo>
                    <a:pt x="5607" y="6647"/>
                  </a:lnTo>
                  <a:lnTo>
                    <a:pt x="5598" y="6648"/>
                  </a:lnTo>
                  <a:lnTo>
                    <a:pt x="5589" y="6648"/>
                  </a:lnTo>
                  <a:lnTo>
                    <a:pt x="4411" y="6648"/>
                  </a:lnTo>
                  <a:lnTo>
                    <a:pt x="4402" y="6648"/>
                  </a:lnTo>
                  <a:lnTo>
                    <a:pt x="4393" y="6647"/>
                  </a:lnTo>
                  <a:lnTo>
                    <a:pt x="4385" y="6647"/>
                  </a:lnTo>
                  <a:lnTo>
                    <a:pt x="4376" y="6646"/>
                  </a:lnTo>
                  <a:lnTo>
                    <a:pt x="4367" y="6644"/>
                  </a:lnTo>
                  <a:lnTo>
                    <a:pt x="4359" y="6642"/>
                  </a:lnTo>
                  <a:lnTo>
                    <a:pt x="4350" y="6640"/>
                  </a:lnTo>
                  <a:lnTo>
                    <a:pt x="4342" y="6638"/>
                  </a:lnTo>
                  <a:lnTo>
                    <a:pt x="4334" y="6635"/>
                  </a:lnTo>
                  <a:lnTo>
                    <a:pt x="4325" y="6632"/>
                  </a:lnTo>
                  <a:lnTo>
                    <a:pt x="4317" y="6629"/>
                  </a:lnTo>
                  <a:lnTo>
                    <a:pt x="4309" y="6625"/>
                  </a:lnTo>
                  <a:lnTo>
                    <a:pt x="4302" y="6621"/>
                  </a:lnTo>
                  <a:lnTo>
                    <a:pt x="4294" y="6617"/>
                  </a:lnTo>
                  <a:lnTo>
                    <a:pt x="4286" y="6612"/>
                  </a:lnTo>
                  <a:lnTo>
                    <a:pt x="4279" y="6607"/>
                  </a:lnTo>
                  <a:lnTo>
                    <a:pt x="4272" y="6602"/>
                  </a:lnTo>
                  <a:lnTo>
                    <a:pt x="4265" y="6597"/>
                  </a:lnTo>
                  <a:lnTo>
                    <a:pt x="4258" y="6591"/>
                  </a:lnTo>
                  <a:lnTo>
                    <a:pt x="4251" y="6585"/>
                  </a:lnTo>
                  <a:lnTo>
                    <a:pt x="4245" y="6579"/>
                  </a:lnTo>
                  <a:lnTo>
                    <a:pt x="4239" y="6573"/>
                  </a:lnTo>
                  <a:lnTo>
                    <a:pt x="4233" y="6566"/>
                  </a:lnTo>
                  <a:lnTo>
                    <a:pt x="4227" y="6560"/>
                  </a:lnTo>
                  <a:lnTo>
                    <a:pt x="4222" y="6553"/>
                  </a:lnTo>
                  <a:lnTo>
                    <a:pt x="4217" y="6546"/>
                  </a:lnTo>
                  <a:lnTo>
                    <a:pt x="4212" y="6538"/>
                  </a:lnTo>
                  <a:lnTo>
                    <a:pt x="4207" y="6531"/>
                  </a:lnTo>
                  <a:lnTo>
                    <a:pt x="4203" y="6523"/>
                  </a:lnTo>
                  <a:lnTo>
                    <a:pt x="4199" y="6515"/>
                  </a:lnTo>
                  <a:lnTo>
                    <a:pt x="4195" y="6507"/>
                  </a:lnTo>
                  <a:lnTo>
                    <a:pt x="4192" y="6499"/>
                  </a:lnTo>
                  <a:lnTo>
                    <a:pt x="4189" y="6491"/>
                  </a:lnTo>
                  <a:lnTo>
                    <a:pt x="4186" y="6482"/>
                  </a:lnTo>
                  <a:lnTo>
                    <a:pt x="4184" y="6474"/>
                  </a:lnTo>
                  <a:lnTo>
                    <a:pt x="4182" y="6465"/>
                  </a:lnTo>
                  <a:lnTo>
                    <a:pt x="4180" y="6457"/>
                  </a:lnTo>
                  <a:lnTo>
                    <a:pt x="4179" y="6448"/>
                  </a:lnTo>
                  <a:lnTo>
                    <a:pt x="4177" y="6439"/>
                  </a:lnTo>
                  <a:lnTo>
                    <a:pt x="4177" y="6431"/>
                  </a:lnTo>
                  <a:lnTo>
                    <a:pt x="4176" y="6422"/>
                  </a:lnTo>
                  <a:lnTo>
                    <a:pt x="4176" y="6413"/>
                  </a:lnTo>
                  <a:lnTo>
                    <a:pt x="4176" y="5353"/>
                  </a:lnTo>
                  <a:lnTo>
                    <a:pt x="4176" y="5344"/>
                  </a:lnTo>
                  <a:lnTo>
                    <a:pt x="4177" y="5335"/>
                  </a:lnTo>
                  <a:lnTo>
                    <a:pt x="4177" y="5327"/>
                  </a:lnTo>
                  <a:lnTo>
                    <a:pt x="4179" y="5318"/>
                  </a:lnTo>
                  <a:lnTo>
                    <a:pt x="4180" y="5309"/>
                  </a:lnTo>
                  <a:lnTo>
                    <a:pt x="4182" y="5301"/>
                  </a:lnTo>
                  <a:lnTo>
                    <a:pt x="4184" y="5292"/>
                  </a:lnTo>
                  <a:lnTo>
                    <a:pt x="4186" y="5284"/>
                  </a:lnTo>
                  <a:lnTo>
                    <a:pt x="4189" y="5275"/>
                  </a:lnTo>
                  <a:lnTo>
                    <a:pt x="4192" y="5267"/>
                  </a:lnTo>
                  <a:lnTo>
                    <a:pt x="4195" y="5259"/>
                  </a:lnTo>
                  <a:lnTo>
                    <a:pt x="4199" y="5251"/>
                  </a:lnTo>
                  <a:lnTo>
                    <a:pt x="4203" y="5243"/>
                  </a:lnTo>
                  <a:lnTo>
                    <a:pt x="4207" y="5235"/>
                  </a:lnTo>
                  <a:lnTo>
                    <a:pt x="4212" y="5228"/>
                  </a:lnTo>
                  <a:lnTo>
                    <a:pt x="4217" y="5220"/>
                  </a:lnTo>
                  <a:lnTo>
                    <a:pt x="4222" y="5213"/>
                  </a:lnTo>
                  <a:lnTo>
                    <a:pt x="4227" y="5206"/>
                  </a:lnTo>
                  <a:lnTo>
                    <a:pt x="4233" y="5200"/>
                  </a:lnTo>
                  <a:lnTo>
                    <a:pt x="4239" y="5193"/>
                  </a:lnTo>
                  <a:lnTo>
                    <a:pt x="4245" y="5187"/>
                  </a:lnTo>
                  <a:lnTo>
                    <a:pt x="4251" y="5181"/>
                  </a:lnTo>
                  <a:lnTo>
                    <a:pt x="4258" y="5175"/>
                  </a:lnTo>
                  <a:lnTo>
                    <a:pt x="4265" y="5169"/>
                  </a:lnTo>
                  <a:lnTo>
                    <a:pt x="4272" y="5164"/>
                  </a:lnTo>
                  <a:lnTo>
                    <a:pt x="4279" y="5159"/>
                  </a:lnTo>
                  <a:lnTo>
                    <a:pt x="4286" y="5154"/>
                  </a:lnTo>
                  <a:lnTo>
                    <a:pt x="4294" y="5149"/>
                  </a:lnTo>
                  <a:lnTo>
                    <a:pt x="4302" y="5145"/>
                  </a:lnTo>
                  <a:lnTo>
                    <a:pt x="4309" y="5141"/>
                  </a:lnTo>
                  <a:lnTo>
                    <a:pt x="4317" y="5137"/>
                  </a:lnTo>
                  <a:lnTo>
                    <a:pt x="4325" y="5134"/>
                  </a:lnTo>
                  <a:lnTo>
                    <a:pt x="4334" y="5131"/>
                  </a:lnTo>
                  <a:lnTo>
                    <a:pt x="4342" y="5128"/>
                  </a:lnTo>
                  <a:lnTo>
                    <a:pt x="4350" y="5126"/>
                  </a:lnTo>
                  <a:lnTo>
                    <a:pt x="4359" y="5124"/>
                  </a:lnTo>
                  <a:lnTo>
                    <a:pt x="4367" y="5122"/>
                  </a:lnTo>
                  <a:lnTo>
                    <a:pt x="4376" y="5121"/>
                  </a:lnTo>
                  <a:lnTo>
                    <a:pt x="4385" y="5119"/>
                  </a:lnTo>
                  <a:lnTo>
                    <a:pt x="4393" y="5119"/>
                  </a:lnTo>
                  <a:lnTo>
                    <a:pt x="4402" y="5118"/>
                  </a:lnTo>
                  <a:lnTo>
                    <a:pt x="4411" y="5118"/>
                  </a:ln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29" name="Google Shape;610;p7"/>
            <p:cNvSpPr/>
            <p:nvPr/>
          </p:nvSpPr>
          <p:spPr>
            <a:xfrm>
              <a:off x="6222892" y="4571789"/>
              <a:ext cx="879052" cy="878328"/>
            </a:xfrm>
            <a:custGeom>
              <a:avLst/>
              <a:gdLst/>
              <a:ahLst/>
              <a:cxnLst/>
              <a:rect l="l" t="t" r="r" b="b"/>
              <a:pathLst>
                <a:path w="10000" h="10000" extrusionOk="0">
                  <a:moveTo>
                    <a:pt x="3366" y="1350"/>
                  </a:moveTo>
                  <a:lnTo>
                    <a:pt x="3366" y="1806"/>
                  </a:lnTo>
                  <a:lnTo>
                    <a:pt x="6634" y="1806"/>
                  </a:lnTo>
                  <a:lnTo>
                    <a:pt x="6634" y="1350"/>
                  </a:lnTo>
                  <a:lnTo>
                    <a:pt x="6636" y="1317"/>
                  </a:lnTo>
                  <a:lnTo>
                    <a:pt x="6643" y="1285"/>
                  </a:lnTo>
                  <a:lnTo>
                    <a:pt x="6653" y="1254"/>
                  </a:lnTo>
                  <a:lnTo>
                    <a:pt x="6667" y="1225"/>
                  </a:lnTo>
                  <a:lnTo>
                    <a:pt x="6686" y="1198"/>
                  </a:lnTo>
                  <a:lnTo>
                    <a:pt x="6707" y="1173"/>
                  </a:lnTo>
                  <a:lnTo>
                    <a:pt x="6732" y="1152"/>
                  </a:lnTo>
                  <a:lnTo>
                    <a:pt x="6759" y="1133"/>
                  </a:lnTo>
                  <a:lnTo>
                    <a:pt x="6788" y="1119"/>
                  </a:lnTo>
                  <a:lnTo>
                    <a:pt x="6819" y="1109"/>
                  </a:lnTo>
                  <a:lnTo>
                    <a:pt x="6851" y="1102"/>
                  </a:lnTo>
                  <a:lnTo>
                    <a:pt x="6884" y="1100"/>
                  </a:lnTo>
                  <a:lnTo>
                    <a:pt x="6917" y="1102"/>
                  </a:lnTo>
                  <a:lnTo>
                    <a:pt x="6949" y="1109"/>
                  </a:lnTo>
                  <a:lnTo>
                    <a:pt x="6980" y="1119"/>
                  </a:lnTo>
                  <a:lnTo>
                    <a:pt x="7009" y="1133"/>
                  </a:lnTo>
                  <a:lnTo>
                    <a:pt x="7036" y="1152"/>
                  </a:lnTo>
                  <a:lnTo>
                    <a:pt x="7061" y="1173"/>
                  </a:lnTo>
                  <a:lnTo>
                    <a:pt x="7082" y="1198"/>
                  </a:lnTo>
                  <a:lnTo>
                    <a:pt x="7101" y="1225"/>
                  </a:lnTo>
                  <a:lnTo>
                    <a:pt x="7115" y="1254"/>
                  </a:lnTo>
                  <a:lnTo>
                    <a:pt x="7125" y="1285"/>
                  </a:lnTo>
                  <a:lnTo>
                    <a:pt x="7132" y="1317"/>
                  </a:lnTo>
                  <a:lnTo>
                    <a:pt x="7134" y="1350"/>
                  </a:lnTo>
                  <a:lnTo>
                    <a:pt x="7134" y="1806"/>
                  </a:lnTo>
                  <a:lnTo>
                    <a:pt x="7826" y="1806"/>
                  </a:lnTo>
                  <a:lnTo>
                    <a:pt x="7831" y="1806"/>
                  </a:lnTo>
                  <a:lnTo>
                    <a:pt x="7857" y="1807"/>
                  </a:lnTo>
                  <a:lnTo>
                    <a:pt x="7867" y="1807"/>
                  </a:lnTo>
                  <a:lnTo>
                    <a:pt x="7893" y="1808"/>
                  </a:lnTo>
                  <a:lnTo>
                    <a:pt x="7903" y="1809"/>
                  </a:lnTo>
                  <a:lnTo>
                    <a:pt x="7929" y="1812"/>
                  </a:lnTo>
                  <a:lnTo>
                    <a:pt x="7938" y="1813"/>
                  </a:lnTo>
                  <a:lnTo>
                    <a:pt x="7964" y="1816"/>
                  </a:lnTo>
                  <a:lnTo>
                    <a:pt x="7974" y="1818"/>
                  </a:lnTo>
                  <a:lnTo>
                    <a:pt x="8000" y="1822"/>
                  </a:lnTo>
                  <a:lnTo>
                    <a:pt x="8009" y="1824"/>
                  </a:lnTo>
                  <a:lnTo>
                    <a:pt x="8035" y="1829"/>
                  </a:lnTo>
                  <a:lnTo>
                    <a:pt x="8044" y="1831"/>
                  </a:lnTo>
                  <a:lnTo>
                    <a:pt x="8069" y="1838"/>
                  </a:lnTo>
                  <a:lnTo>
                    <a:pt x="8078" y="1840"/>
                  </a:lnTo>
                  <a:lnTo>
                    <a:pt x="8104" y="1847"/>
                  </a:lnTo>
                  <a:lnTo>
                    <a:pt x="8113" y="1850"/>
                  </a:lnTo>
                  <a:lnTo>
                    <a:pt x="8138" y="1858"/>
                  </a:lnTo>
                  <a:lnTo>
                    <a:pt x="8146" y="1862"/>
                  </a:lnTo>
                  <a:lnTo>
                    <a:pt x="8171" y="1871"/>
                  </a:lnTo>
                  <a:lnTo>
                    <a:pt x="8180" y="1874"/>
                  </a:lnTo>
                  <a:lnTo>
                    <a:pt x="8204" y="1884"/>
                  </a:lnTo>
                  <a:lnTo>
                    <a:pt x="8213" y="1888"/>
                  </a:lnTo>
                  <a:lnTo>
                    <a:pt x="8237" y="1899"/>
                  </a:lnTo>
                  <a:lnTo>
                    <a:pt x="8245" y="1903"/>
                  </a:lnTo>
                  <a:lnTo>
                    <a:pt x="8269" y="1915"/>
                  </a:lnTo>
                  <a:lnTo>
                    <a:pt x="8277" y="1920"/>
                  </a:lnTo>
                  <a:lnTo>
                    <a:pt x="8300" y="1932"/>
                  </a:lnTo>
                  <a:lnTo>
                    <a:pt x="8308" y="1937"/>
                  </a:lnTo>
                  <a:lnTo>
                    <a:pt x="8331" y="1951"/>
                  </a:lnTo>
                  <a:lnTo>
                    <a:pt x="8339" y="1956"/>
                  </a:lnTo>
                  <a:lnTo>
                    <a:pt x="8361" y="1970"/>
                  </a:lnTo>
                  <a:lnTo>
                    <a:pt x="8368" y="1975"/>
                  </a:lnTo>
                  <a:lnTo>
                    <a:pt x="8390" y="1991"/>
                  </a:lnTo>
                  <a:lnTo>
                    <a:pt x="8397" y="1996"/>
                  </a:lnTo>
                  <a:lnTo>
                    <a:pt x="8418" y="2012"/>
                  </a:lnTo>
                  <a:lnTo>
                    <a:pt x="8426" y="2018"/>
                  </a:lnTo>
                  <a:lnTo>
                    <a:pt x="8446" y="2035"/>
                  </a:lnTo>
                  <a:lnTo>
                    <a:pt x="8453" y="2041"/>
                  </a:lnTo>
                  <a:lnTo>
                    <a:pt x="8473" y="2058"/>
                  </a:lnTo>
                  <a:lnTo>
                    <a:pt x="8480" y="2065"/>
                  </a:lnTo>
                  <a:lnTo>
                    <a:pt x="8499" y="2083"/>
                  </a:lnTo>
                  <a:lnTo>
                    <a:pt x="8505" y="2090"/>
                  </a:lnTo>
                  <a:lnTo>
                    <a:pt x="8524" y="2109"/>
                  </a:lnTo>
                  <a:lnTo>
                    <a:pt x="8530" y="2115"/>
                  </a:lnTo>
                  <a:lnTo>
                    <a:pt x="8548" y="2135"/>
                  </a:lnTo>
                  <a:lnTo>
                    <a:pt x="8554" y="2142"/>
                  </a:lnTo>
                  <a:lnTo>
                    <a:pt x="8571" y="2163"/>
                  </a:lnTo>
                  <a:lnTo>
                    <a:pt x="8576" y="2170"/>
                  </a:lnTo>
                  <a:lnTo>
                    <a:pt x="8593" y="2191"/>
                  </a:lnTo>
                  <a:lnTo>
                    <a:pt x="8598" y="2199"/>
                  </a:lnTo>
                  <a:lnTo>
                    <a:pt x="8614" y="2220"/>
                  </a:lnTo>
                  <a:lnTo>
                    <a:pt x="8619" y="2228"/>
                  </a:lnTo>
                  <a:lnTo>
                    <a:pt x="8634" y="2250"/>
                  </a:lnTo>
                  <a:lnTo>
                    <a:pt x="8639" y="2259"/>
                  </a:lnTo>
                  <a:lnTo>
                    <a:pt x="8652" y="2281"/>
                  </a:lnTo>
                  <a:lnTo>
                    <a:pt x="8657" y="2289"/>
                  </a:lnTo>
                  <a:lnTo>
                    <a:pt x="8670" y="2312"/>
                  </a:lnTo>
                  <a:lnTo>
                    <a:pt x="8674" y="2321"/>
                  </a:lnTo>
                  <a:lnTo>
                    <a:pt x="8686" y="2344"/>
                  </a:lnTo>
                  <a:lnTo>
                    <a:pt x="8690" y="2353"/>
                  </a:lnTo>
                  <a:lnTo>
                    <a:pt x="8701" y="2377"/>
                  </a:lnTo>
                  <a:lnTo>
                    <a:pt x="8705" y="2385"/>
                  </a:lnTo>
                  <a:lnTo>
                    <a:pt x="8715" y="2410"/>
                  </a:lnTo>
                  <a:lnTo>
                    <a:pt x="8718" y="2419"/>
                  </a:lnTo>
                  <a:lnTo>
                    <a:pt x="8727" y="2443"/>
                  </a:lnTo>
                  <a:lnTo>
                    <a:pt x="8731" y="2452"/>
                  </a:lnTo>
                  <a:lnTo>
                    <a:pt x="8739" y="2477"/>
                  </a:lnTo>
                  <a:lnTo>
                    <a:pt x="8741" y="2486"/>
                  </a:lnTo>
                  <a:lnTo>
                    <a:pt x="8749" y="2512"/>
                  </a:lnTo>
                  <a:lnTo>
                    <a:pt x="8751" y="2521"/>
                  </a:lnTo>
                  <a:lnTo>
                    <a:pt x="8757" y="2546"/>
                  </a:lnTo>
                  <a:lnTo>
                    <a:pt x="8759" y="2555"/>
                  </a:lnTo>
                  <a:lnTo>
                    <a:pt x="8765" y="2581"/>
                  </a:lnTo>
                  <a:lnTo>
                    <a:pt x="8766" y="2590"/>
                  </a:lnTo>
                  <a:lnTo>
                    <a:pt x="8771" y="2616"/>
                  </a:lnTo>
                  <a:lnTo>
                    <a:pt x="8772" y="2625"/>
                  </a:lnTo>
                  <a:lnTo>
                    <a:pt x="8776" y="2651"/>
                  </a:lnTo>
                  <a:lnTo>
                    <a:pt x="8777" y="2661"/>
                  </a:lnTo>
                  <a:lnTo>
                    <a:pt x="8779" y="2687"/>
                  </a:lnTo>
                  <a:lnTo>
                    <a:pt x="8780" y="2696"/>
                  </a:lnTo>
                  <a:lnTo>
                    <a:pt x="8781" y="2723"/>
                  </a:lnTo>
                  <a:lnTo>
                    <a:pt x="8781" y="2732"/>
                  </a:lnTo>
                  <a:lnTo>
                    <a:pt x="8782" y="2758"/>
                  </a:lnTo>
                  <a:lnTo>
                    <a:pt x="8782" y="2763"/>
                  </a:lnTo>
                  <a:lnTo>
                    <a:pt x="8782" y="3940"/>
                  </a:lnTo>
                  <a:lnTo>
                    <a:pt x="8782" y="7944"/>
                  </a:lnTo>
                  <a:lnTo>
                    <a:pt x="8782" y="7949"/>
                  </a:lnTo>
                  <a:lnTo>
                    <a:pt x="8781" y="7975"/>
                  </a:lnTo>
                  <a:lnTo>
                    <a:pt x="8781" y="7984"/>
                  </a:lnTo>
                  <a:lnTo>
                    <a:pt x="8780" y="8011"/>
                  </a:lnTo>
                  <a:lnTo>
                    <a:pt x="8779" y="8020"/>
                  </a:lnTo>
                  <a:lnTo>
                    <a:pt x="8777" y="8046"/>
                  </a:lnTo>
                  <a:lnTo>
                    <a:pt x="8776" y="8055"/>
                  </a:lnTo>
                  <a:lnTo>
                    <a:pt x="8772" y="8082"/>
                  </a:lnTo>
                  <a:lnTo>
                    <a:pt x="8771" y="8091"/>
                  </a:lnTo>
                  <a:lnTo>
                    <a:pt x="8766" y="8117"/>
                  </a:lnTo>
                  <a:lnTo>
                    <a:pt x="8765" y="8126"/>
                  </a:lnTo>
                  <a:lnTo>
                    <a:pt x="8759" y="8152"/>
                  </a:lnTo>
                  <a:lnTo>
                    <a:pt x="8757" y="8161"/>
                  </a:lnTo>
                  <a:lnTo>
                    <a:pt x="8751" y="8186"/>
                  </a:lnTo>
                  <a:lnTo>
                    <a:pt x="8749" y="8195"/>
                  </a:lnTo>
                  <a:lnTo>
                    <a:pt x="8741" y="8220"/>
                  </a:lnTo>
                  <a:lnTo>
                    <a:pt x="8739" y="8229"/>
                  </a:lnTo>
                  <a:lnTo>
                    <a:pt x="8730" y="8254"/>
                  </a:lnTo>
                  <a:lnTo>
                    <a:pt x="8727" y="8263"/>
                  </a:lnTo>
                  <a:lnTo>
                    <a:pt x="8718" y="8288"/>
                  </a:lnTo>
                  <a:lnTo>
                    <a:pt x="8715" y="8297"/>
                  </a:lnTo>
                  <a:lnTo>
                    <a:pt x="8705" y="8321"/>
                  </a:lnTo>
                  <a:lnTo>
                    <a:pt x="8701" y="8330"/>
                  </a:lnTo>
                  <a:lnTo>
                    <a:pt x="8690" y="8354"/>
                  </a:lnTo>
                  <a:lnTo>
                    <a:pt x="8686" y="8362"/>
                  </a:lnTo>
                  <a:lnTo>
                    <a:pt x="8674" y="8386"/>
                  </a:lnTo>
                  <a:lnTo>
                    <a:pt x="8670" y="8394"/>
                  </a:lnTo>
                  <a:lnTo>
                    <a:pt x="8657" y="8417"/>
                  </a:lnTo>
                  <a:lnTo>
                    <a:pt x="8652" y="8426"/>
                  </a:lnTo>
                  <a:lnTo>
                    <a:pt x="8638" y="8449"/>
                  </a:lnTo>
                  <a:lnTo>
                    <a:pt x="8633" y="8457"/>
                  </a:lnTo>
                  <a:lnTo>
                    <a:pt x="8619" y="8479"/>
                  </a:lnTo>
                  <a:lnTo>
                    <a:pt x="8613" y="8487"/>
                  </a:lnTo>
                  <a:lnTo>
                    <a:pt x="8598" y="8509"/>
                  </a:lnTo>
                  <a:lnTo>
                    <a:pt x="8592" y="8516"/>
                  </a:lnTo>
                  <a:lnTo>
                    <a:pt x="8576" y="8537"/>
                  </a:lnTo>
                  <a:lnTo>
                    <a:pt x="8570" y="8544"/>
                  </a:lnTo>
                  <a:lnTo>
                    <a:pt x="8553" y="8565"/>
                  </a:lnTo>
                  <a:lnTo>
                    <a:pt x="8547" y="8572"/>
                  </a:lnTo>
                  <a:lnTo>
                    <a:pt x="8530" y="8591"/>
                  </a:lnTo>
                  <a:lnTo>
                    <a:pt x="8523" y="8598"/>
                  </a:lnTo>
                  <a:lnTo>
                    <a:pt x="8505" y="8617"/>
                  </a:lnTo>
                  <a:lnTo>
                    <a:pt x="8498" y="8623"/>
                  </a:lnTo>
                  <a:lnTo>
                    <a:pt x="8479" y="8642"/>
                  </a:lnTo>
                  <a:lnTo>
                    <a:pt x="8473" y="8648"/>
                  </a:lnTo>
                  <a:lnTo>
                    <a:pt x="8453" y="8665"/>
                  </a:lnTo>
                  <a:lnTo>
                    <a:pt x="8446" y="8671"/>
                  </a:lnTo>
                  <a:lnTo>
                    <a:pt x="8426" y="8688"/>
                  </a:lnTo>
                  <a:lnTo>
                    <a:pt x="8418" y="8694"/>
                  </a:lnTo>
                  <a:lnTo>
                    <a:pt x="8397" y="8710"/>
                  </a:lnTo>
                  <a:lnTo>
                    <a:pt x="8390" y="8715"/>
                  </a:lnTo>
                  <a:lnTo>
                    <a:pt x="8368" y="8731"/>
                  </a:lnTo>
                  <a:lnTo>
                    <a:pt x="8361" y="8736"/>
                  </a:lnTo>
                  <a:lnTo>
                    <a:pt x="8339" y="8750"/>
                  </a:lnTo>
                  <a:lnTo>
                    <a:pt x="8331" y="8755"/>
                  </a:lnTo>
                  <a:lnTo>
                    <a:pt x="8308" y="8769"/>
                  </a:lnTo>
                  <a:lnTo>
                    <a:pt x="8300" y="8774"/>
                  </a:lnTo>
                  <a:lnTo>
                    <a:pt x="8277" y="8786"/>
                  </a:lnTo>
                  <a:lnTo>
                    <a:pt x="8269" y="8791"/>
                  </a:lnTo>
                  <a:lnTo>
                    <a:pt x="8245" y="8803"/>
                  </a:lnTo>
                  <a:lnTo>
                    <a:pt x="8237" y="8807"/>
                  </a:lnTo>
                  <a:lnTo>
                    <a:pt x="8213" y="8818"/>
                  </a:lnTo>
                  <a:lnTo>
                    <a:pt x="8204" y="8822"/>
                  </a:lnTo>
                  <a:lnTo>
                    <a:pt x="8180" y="8832"/>
                  </a:lnTo>
                  <a:lnTo>
                    <a:pt x="8171" y="8835"/>
                  </a:lnTo>
                  <a:lnTo>
                    <a:pt x="8146" y="8844"/>
                  </a:lnTo>
                  <a:lnTo>
                    <a:pt x="8138" y="8848"/>
                  </a:lnTo>
                  <a:lnTo>
                    <a:pt x="8113" y="8856"/>
                  </a:lnTo>
                  <a:lnTo>
                    <a:pt x="8104" y="8859"/>
                  </a:lnTo>
                  <a:lnTo>
                    <a:pt x="8078" y="8866"/>
                  </a:lnTo>
                  <a:lnTo>
                    <a:pt x="8069" y="8868"/>
                  </a:lnTo>
                  <a:lnTo>
                    <a:pt x="8044" y="8875"/>
                  </a:lnTo>
                  <a:lnTo>
                    <a:pt x="8035" y="8877"/>
                  </a:lnTo>
                  <a:lnTo>
                    <a:pt x="8009" y="8882"/>
                  </a:lnTo>
                  <a:lnTo>
                    <a:pt x="8000" y="8884"/>
                  </a:lnTo>
                  <a:lnTo>
                    <a:pt x="7974" y="8888"/>
                  </a:lnTo>
                  <a:lnTo>
                    <a:pt x="7964" y="8890"/>
                  </a:lnTo>
                  <a:lnTo>
                    <a:pt x="7938" y="8893"/>
                  </a:lnTo>
                  <a:lnTo>
                    <a:pt x="7929" y="8894"/>
                  </a:lnTo>
                  <a:lnTo>
                    <a:pt x="7903" y="8897"/>
                  </a:lnTo>
                  <a:lnTo>
                    <a:pt x="7893" y="8898"/>
                  </a:lnTo>
                  <a:lnTo>
                    <a:pt x="7867" y="8899"/>
                  </a:lnTo>
                  <a:lnTo>
                    <a:pt x="7857" y="8899"/>
                  </a:lnTo>
                  <a:lnTo>
                    <a:pt x="7831" y="8900"/>
                  </a:lnTo>
                  <a:lnTo>
                    <a:pt x="7826" y="8900"/>
                  </a:lnTo>
                  <a:lnTo>
                    <a:pt x="2174" y="8900"/>
                  </a:lnTo>
                  <a:lnTo>
                    <a:pt x="2169" y="8900"/>
                  </a:lnTo>
                  <a:lnTo>
                    <a:pt x="2143" y="8899"/>
                  </a:lnTo>
                  <a:lnTo>
                    <a:pt x="2133" y="8899"/>
                  </a:lnTo>
                  <a:lnTo>
                    <a:pt x="2107" y="8898"/>
                  </a:lnTo>
                  <a:lnTo>
                    <a:pt x="2097" y="8897"/>
                  </a:lnTo>
                  <a:lnTo>
                    <a:pt x="2071" y="8894"/>
                  </a:lnTo>
                  <a:lnTo>
                    <a:pt x="2062" y="8893"/>
                  </a:lnTo>
                  <a:lnTo>
                    <a:pt x="2036" y="8890"/>
                  </a:lnTo>
                  <a:lnTo>
                    <a:pt x="2026" y="8888"/>
                  </a:lnTo>
                  <a:lnTo>
                    <a:pt x="2000" y="8884"/>
                  </a:lnTo>
                  <a:lnTo>
                    <a:pt x="1991" y="8882"/>
                  </a:lnTo>
                  <a:lnTo>
                    <a:pt x="1965" y="8877"/>
                  </a:lnTo>
                  <a:lnTo>
                    <a:pt x="1956" y="8875"/>
                  </a:lnTo>
                  <a:lnTo>
                    <a:pt x="1931" y="8868"/>
                  </a:lnTo>
                  <a:lnTo>
                    <a:pt x="1922" y="8866"/>
                  </a:lnTo>
                  <a:lnTo>
                    <a:pt x="1896" y="8859"/>
                  </a:lnTo>
                  <a:lnTo>
                    <a:pt x="1887" y="8856"/>
                  </a:lnTo>
                  <a:lnTo>
                    <a:pt x="1862" y="8848"/>
                  </a:lnTo>
                  <a:lnTo>
                    <a:pt x="1854" y="8844"/>
                  </a:lnTo>
                  <a:lnTo>
                    <a:pt x="1829" y="8835"/>
                  </a:lnTo>
                  <a:lnTo>
                    <a:pt x="1820" y="8832"/>
                  </a:lnTo>
                  <a:lnTo>
                    <a:pt x="1796" y="8822"/>
                  </a:lnTo>
                  <a:lnTo>
                    <a:pt x="1787" y="8818"/>
                  </a:lnTo>
                  <a:lnTo>
                    <a:pt x="1763" y="8807"/>
                  </a:lnTo>
                  <a:lnTo>
                    <a:pt x="1755" y="8803"/>
                  </a:lnTo>
                  <a:lnTo>
                    <a:pt x="1731" y="8791"/>
                  </a:lnTo>
                  <a:lnTo>
                    <a:pt x="1723" y="8786"/>
                  </a:lnTo>
                  <a:lnTo>
                    <a:pt x="1700" y="8774"/>
                  </a:lnTo>
                  <a:lnTo>
                    <a:pt x="1692" y="8769"/>
                  </a:lnTo>
                  <a:lnTo>
                    <a:pt x="1669" y="8755"/>
                  </a:lnTo>
                  <a:lnTo>
                    <a:pt x="1661" y="8750"/>
                  </a:lnTo>
                  <a:lnTo>
                    <a:pt x="1639" y="8736"/>
                  </a:lnTo>
                  <a:lnTo>
                    <a:pt x="1632" y="8731"/>
                  </a:lnTo>
                  <a:lnTo>
                    <a:pt x="1610" y="8715"/>
                  </a:lnTo>
                  <a:lnTo>
                    <a:pt x="1603" y="8710"/>
                  </a:lnTo>
                  <a:lnTo>
                    <a:pt x="1582" y="8694"/>
                  </a:lnTo>
                  <a:lnTo>
                    <a:pt x="1574" y="8688"/>
                  </a:lnTo>
                  <a:lnTo>
                    <a:pt x="1554" y="8671"/>
                  </a:lnTo>
                  <a:lnTo>
                    <a:pt x="1547" y="8665"/>
                  </a:lnTo>
                  <a:lnTo>
                    <a:pt x="1527" y="8648"/>
                  </a:lnTo>
                  <a:lnTo>
                    <a:pt x="1521" y="8642"/>
                  </a:lnTo>
                  <a:lnTo>
                    <a:pt x="1502" y="8623"/>
                  </a:lnTo>
                  <a:lnTo>
                    <a:pt x="1495" y="8617"/>
                  </a:lnTo>
                  <a:lnTo>
                    <a:pt x="1477" y="8598"/>
                  </a:lnTo>
                  <a:lnTo>
                    <a:pt x="1470" y="8591"/>
                  </a:lnTo>
                  <a:lnTo>
                    <a:pt x="1453" y="8572"/>
                  </a:lnTo>
                  <a:lnTo>
                    <a:pt x="1447" y="8565"/>
                  </a:lnTo>
                  <a:lnTo>
                    <a:pt x="1430" y="8544"/>
                  </a:lnTo>
                  <a:lnTo>
                    <a:pt x="1424" y="8537"/>
                  </a:lnTo>
                  <a:lnTo>
                    <a:pt x="1408" y="8516"/>
                  </a:lnTo>
                  <a:lnTo>
                    <a:pt x="1402" y="8509"/>
                  </a:lnTo>
                  <a:lnTo>
                    <a:pt x="1387" y="8487"/>
                  </a:lnTo>
                  <a:lnTo>
                    <a:pt x="1381" y="8479"/>
                  </a:lnTo>
                  <a:lnTo>
                    <a:pt x="1367" y="8457"/>
                  </a:lnTo>
                  <a:lnTo>
                    <a:pt x="1362" y="8449"/>
                  </a:lnTo>
                  <a:lnTo>
                    <a:pt x="1348" y="8426"/>
                  </a:lnTo>
                  <a:lnTo>
                    <a:pt x="1343" y="8417"/>
                  </a:lnTo>
                  <a:lnTo>
                    <a:pt x="1330" y="8394"/>
                  </a:lnTo>
                  <a:lnTo>
                    <a:pt x="1326" y="8386"/>
                  </a:lnTo>
                  <a:lnTo>
                    <a:pt x="1314" y="8362"/>
                  </a:lnTo>
                  <a:lnTo>
                    <a:pt x="1310" y="8354"/>
                  </a:lnTo>
                  <a:lnTo>
                    <a:pt x="1299" y="8330"/>
                  </a:lnTo>
                  <a:lnTo>
                    <a:pt x="1295" y="8321"/>
                  </a:lnTo>
                  <a:lnTo>
                    <a:pt x="1285" y="8297"/>
                  </a:lnTo>
                  <a:lnTo>
                    <a:pt x="1282" y="8288"/>
                  </a:lnTo>
                  <a:lnTo>
                    <a:pt x="1273" y="8263"/>
                  </a:lnTo>
                  <a:lnTo>
                    <a:pt x="1270" y="8254"/>
                  </a:lnTo>
                  <a:lnTo>
                    <a:pt x="1261" y="8229"/>
                  </a:lnTo>
                  <a:lnTo>
                    <a:pt x="1259" y="8220"/>
                  </a:lnTo>
                  <a:lnTo>
                    <a:pt x="1251" y="8195"/>
                  </a:lnTo>
                  <a:lnTo>
                    <a:pt x="1249" y="8186"/>
                  </a:lnTo>
                  <a:lnTo>
                    <a:pt x="1243" y="8161"/>
                  </a:lnTo>
                  <a:lnTo>
                    <a:pt x="1241" y="8152"/>
                  </a:lnTo>
                  <a:lnTo>
                    <a:pt x="1235" y="8126"/>
                  </a:lnTo>
                  <a:lnTo>
                    <a:pt x="1234" y="8117"/>
                  </a:lnTo>
                  <a:lnTo>
                    <a:pt x="1229" y="8091"/>
                  </a:lnTo>
                  <a:lnTo>
                    <a:pt x="1228" y="8082"/>
                  </a:lnTo>
                  <a:lnTo>
                    <a:pt x="1224" y="8055"/>
                  </a:lnTo>
                  <a:lnTo>
                    <a:pt x="1223" y="8046"/>
                  </a:lnTo>
                  <a:lnTo>
                    <a:pt x="1221" y="8020"/>
                  </a:lnTo>
                  <a:lnTo>
                    <a:pt x="1220" y="8011"/>
                  </a:lnTo>
                  <a:lnTo>
                    <a:pt x="1219" y="7984"/>
                  </a:lnTo>
                  <a:lnTo>
                    <a:pt x="1219" y="7975"/>
                  </a:lnTo>
                  <a:lnTo>
                    <a:pt x="1218" y="7949"/>
                  </a:lnTo>
                  <a:lnTo>
                    <a:pt x="1218" y="7944"/>
                  </a:lnTo>
                  <a:lnTo>
                    <a:pt x="1218" y="3940"/>
                  </a:lnTo>
                  <a:lnTo>
                    <a:pt x="1218" y="2763"/>
                  </a:lnTo>
                  <a:lnTo>
                    <a:pt x="1218" y="2758"/>
                  </a:lnTo>
                  <a:lnTo>
                    <a:pt x="1219" y="2732"/>
                  </a:lnTo>
                  <a:lnTo>
                    <a:pt x="1219" y="2723"/>
                  </a:lnTo>
                  <a:lnTo>
                    <a:pt x="1220" y="2696"/>
                  </a:lnTo>
                  <a:lnTo>
                    <a:pt x="1221" y="2687"/>
                  </a:lnTo>
                  <a:lnTo>
                    <a:pt x="1223" y="2661"/>
                  </a:lnTo>
                  <a:lnTo>
                    <a:pt x="1224" y="2651"/>
                  </a:lnTo>
                  <a:lnTo>
                    <a:pt x="1228" y="2625"/>
                  </a:lnTo>
                  <a:lnTo>
                    <a:pt x="1229" y="2616"/>
                  </a:lnTo>
                  <a:lnTo>
                    <a:pt x="1234" y="2590"/>
                  </a:lnTo>
                  <a:lnTo>
                    <a:pt x="1235" y="2581"/>
                  </a:lnTo>
                  <a:lnTo>
                    <a:pt x="1241" y="2555"/>
                  </a:lnTo>
                  <a:lnTo>
                    <a:pt x="1243" y="2546"/>
                  </a:lnTo>
                  <a:lnTo>
                    <a:pt x="1249" y="2521"/>
                  </a:lnTo>
                  <a:lnTo>
                    <a:pt x="1251" y="2512"/>
                  </a:lnTo>
                  <a:lnTo>
                    <a:pt x="1259" y="2486"/>
                  </a:lnTo>
                  <a:lnTo>
                    <a:pt x="1261" y="2477"/>
                  </a:lnTo>
                  <a:lnTo>
                    <a:pt x="1269" y="2452"/>
                  </a:lnTo>
                  <a:lnTo>
                    <a:pt x="1273" y="2443"/>
                  </a:lnTo>
                  <a:lnTo>
                    <a:pt x="1282" y="2419"/>
                  </a:lnTo>
                  <a:lnTo>
                    <a:pt x="1285" y="2410"/>
                  </a:lnTo>
                  <a:lnTo>
                    <a:pt x="1295" y="2385"/>
                  </a:lnTo>
                  <a:lnTo>
                    <a:pt x="1299" y="2377"/>
                  </a:lnTo>
                  <a:lnTo>
                    <a:pt x="1310" y="2353"/>
                  </a:lnTo>
                  <a:lnTo>
                    <a:pt x="1314" y="2344"/>
                  </a:lnTo>
                  <a:lnTo>
                    <a:pt x="1326" y="2321"/>
                  </a:lnTo>
                  <a:lnTo>
                    <a:pt x="1330" y="2312"/>
                  </a:lnTo>
                  <a:lnTo>
                    <a:pt x="1343" y="2289"/>
                  </a:lnTo>
                  <a:lnTo>
                    <a:pt x="1348" y="2281"/>
                  </a:lnTo>
                  <a:lnTo>
                    <a:pt x="1361" y="2259"/>
                  </a:lnTo>
                  <a:lnTo>
                    <a:pt x="1366" y="2250"/>
                  </a:lnTo>
                  <a:lnTo>
                    <a:pt x="1381" y="2228"/>
                  </a:lnTo>
                  <a:lnTo>
                    <a:pt x="1386" y="2220"/>
                  </a:lnTo>
                  <a:lnTo>
                    <a:pt x="1402" y="2199"/>
                  </a:lnTo>
                  <a:lnTo>
                    <a:pt x="1407" y="2191"/>
                  </a:lnTo>
                  <a:lnTo>
                    <a:pt x="1424" y="2170"/>
                  </a:lnTo>
                  <a:lnTo>
                    <a:pt x="1429" y="2163"/>
                  </a:lnTo>
                  <a:lnTo>
                    <a:pt x="1446" y="2142"/>
                  </a:lnTo>
                  <a:lnTo>
                    <a:pt x="1452" y="2135"/>
                  </a:lnTo>
                  <a:lnTo>
                    <a:pt x="1470" y="2115"/>
                  </a:lnTo>
                  <a:lnTo>
                    <a:pt x="1476" y="2109"/>
                  </a:lnTo>
                  <a:lnTo>
                    <a:pt x="1495" y="2090"/>
                  </a:lnTo>
                  <a:lnTo>
                    <a:pt x="1501" y="2083"/>
                  </a:lnTo>
                  <a:lnTo>
                    <a:pt x="1520" y="2065"/>
                  </a:lnTo>
                  <a:lnTo>
                    <a:pt x="1527" y="2058"/>
                  </a:lnTo>
                  <a:lnTo>
                    <a:pt x="1547" y="2041"/>
                  </a:lnTo>
                  <a:lnTo>
                    <a:pt x="1554" y="2035"/>
                  </a:lnTo>
                  <a:lnTo>
                    <a:pt x="1574" y="2018"/>
                  </a:lnTo>
                  <a:lnTo>
                    <a:pt x="1582" y="2012"/>
                  </a:lnTo>
                  <a:lnTo>
                    <a:pt x="1603" y="1996"/>
                  </a:lnTo>
                  <a:lnTo>
                    <a:pt x="1610" y="1991"/>
                  </a:lnTo>
                  <a:lnTo>
                    <a:pt x="1632" y="1975"/>
                  </a:lnTo>
                  <a:lnTo>
                    <a:pt x="1639" y="1970"/>
                  </a:lnTo>
                  <a:lnTo>
                    <a:pt x="1661" y="1956"/>
                  </a:lnTo>
                  <a:lnTo>
                    <a:pt x="1669" y="1951"/>
                  </a:lnTo>
                  <a:lnTo>
                    <a:pt x="1692" y="1937"/>
                  </a:lnTo>
                  <a:lnTo>
                    <a:pt x="1700" y="1932"/>
                  </a:lnTo>
                  <a:lnTo>
                    <a:pt x="1723" y="1920"/>
                  </a:lnTo>
                  <a:lnTo>
                    <a:pt x="1731" y="1915"/>
                  </a:lnTo>
                  <a:lnTo>
                    <a:pt x="1755" y="1903"/>
                  </a:lnTo>
                  <a:lnTo>
                    <a:pt x="1763" y="1899"/>
                  </a:lnTo>
                  <a:lnTo>
                    <a:pt x="1787" y="1888"/>
                  </a:lnTo>
                  <a:lnTo>
                    <a:pt x="1796" y="1884"/>
                  </a:lnTo>
                  <a:lnTo>
                    <a:pt x="1820" y="1874"/>
                  </a:lnTo>
                  <a:lnTo>
                    <a:pt x="1829" y="1871"/>
                  </a:lnTo>
                  <a:lnTo>
                    <a:pt x="1854" y="1862"/>
                  </a:lnTo>
                  <a:lnTo>
                    <a:pt x="1862" y="1858"/>
                  </a:lnTo>
                  <a:lnTo>
                    <a:pt x="1887" y="1850"/>
                  </a:lnTo>
                  <a:lnTo>
                    <a:pt x="1896" y="1847"/>
                  </a:lnTo>
                  <a:lnTo>
                    <a:pt x="1922" y="1840"/>
                  </a:lnTo>
                  <a:lnTo>
                    <a:pt x="1931" y="1838"/>
                  </a:lnTo>
                  <a:lnTo>
                    <a:pt x="1956" y="1831"/>
                  </a:lnTo>
                  <a:lnTo>
                    <a:pt x="1965" y="1829"/>
                  </a:lnTo>
                  <a:lnTo>
                    <a:pt x="1991" y="1824"/>
                  </a:lnTo>
                  <a:lnTo>
                    <a:pt x="2000" y="1822"/>
                  </a:lnTo>
                  <a:lnTo>
                    <a:pt x="2026" y="1818"/>
                  </a:lnTo>
                  <a:lnTo>
                    <a:pt x="2036" y="1816"/>
                  </a:lnTo>
                  <a:lnTo>
                    <a:pt x="2062" y="1813"/>
                  </a:lnTo>
                  <a:lnTo>
                    <a:pt x="2071" y="1812"/>
                  </a:lnTo>
                  <a:lnTo>
                    <a:pt x="2097" y="1809"/>
                  </a:lnTo>
                  <a:lnTo>
                    <a:pt x="2107" y="1808"/>
                  </a:lnTo>
                  <a:lnTo>
                    <a:pt x="2133" y="1807"/>
                  </a:lnTo>
                  <a:lnTo>
                    <a:pt x="2143" y="1807"/>
                  </a:lnTo>
                  <a:lnTo>
                    <a:pt x="2169" y="1806"/>
                  </a:lnTo>
                  <a:lnTo>
                    <a:pt x="2174" y="1806"/>
                  </a:lnTo>
                  <a:lnTo>
                    <a:pt x="2866" y="1806"/>
                  </a:lnTo>
                  <a:lnTo>
                    <a:pt x="2866" y="1350"/>
                  </a:lnTo>
                  <a:lnTo>
                    <a:pt x="2868" y="1317"/>
                  </a:lnTo>
                  <a:lnTo>
                    <a:pt x="2875" y="1285"/>
                  </a:lnTo>
                  <a:lnTo>
                    <a:pt x="2885" y="1254"/>
                  </a:lnTo>
                  <a:lnTo>
                    <a:pt x="2899" y="1225"/>
                  </a:lnTo>
                  <a:lnTo>
                    <a:pt x="2918" y="1198"/>
                  </a:lnTo>
                  <a:lnTo>
                    <a:pt x="2939" y="1173"/>
                  </a:lnTo>
                  <a:lnTo>
                    <a:pt x="2964" y="1152"/>
                  </a:lnTo>
                  <a:lnTo>
                    <a:pt x="2991" y="1133"/>
                  </a:lnTo>
                  <a:lnTo>
                    <a:pt x="3020" y="1119"/>
                  </a:lnTo>
                  <a:lnTo>
                    <a:pt x="3051" y="1109"/>
                  </a:lnTo>
                  <a:lnTo>
                    <a:pt x="3083" y="1102"/>
                  </a:lnTo>
                  <a:lnTo>
                    <a:pt x="3116" y="1100"/>
                  </a:lnTo>
                  <a:lnTo>
                    <a:pt x="3149" y="1102"/>
                  </a:lnTo>
                  <a:lnTo>
                    <a:pt x="3181" y="1109"/>
                  </a:lnTo>
                  <a:lnTo>
                    <a:pt x="3212" y="1119"/>
                  </a:lnTo>
                  <a:lnTo>
                    <a:pt x="3241" y="1133"/>
                  </a:lnTo>
                  <a:lnTo>
                    <a:pt x="3268" y="1152"/>
                  </a:lnTo>
                  <a:lnTo>
                    <a:pt x="3293" y="1173"/>
                  </a:lnTo>
                  <a:lnTo>
                    <a:pt x="3314" y="1198"/>
                  </a:lnTo>
                  <a:lnTo>
                    <a:pt x="3333" y="1225"/>
                  </a:lnTo>
                  <a:lnTo>
                    <a:pt x="3347" y="1254"/>
                  </a:lnTo>
                  <a:lnTo>
                    <a:pt x="3357" y="1285"/>
                  </a:lnTo>
                  <a:lnTo>
                    <a:pt x="3364" y="1317"/>
                  </a:lnTo>
                  <a:lnTo>
                    <a:pt x="3366" y="1350"/>
                  </a:lnTo>
                  <a:close/>
                  <a:moveTo>
                    <a:pt x="2875" y="2828"/>
                  </a:moveTo>
                  <a:lnTo>
                    <a:pt x="2868" y="2796"/>
                  </a:lnTo>
                  <a:lnTo>
                    <a:pt x="2866" y="2763"/>
                  </a:lnTo>
                  <a:lnTo>
                    <a:pt x="2866" y="2306"/>
                  </a:lnTo>
                  <a:lnTo>
                    <a:pt x="2176" y="2306"/>
                  </a:lnTo>
                  <a:lnTo>
                    <a:pt x="2157" y="2306"/>
                  </a:lnTo>
                  <a:lnTo>
                    <a:pt x="2140" y="2307"/>
                  </a:lnTo>
                  <a:lnTo>
                    <a:pt x="2123" y="2309"/>
                  </a:lnTo>
                  <a:lnTo>
                    <a:pt x="2106" y="2311"/>
                  </a:lnTo>
                  <a:lnTo>
                    <a:pt x="2089" y="2314"/>
                  </a:lnTo>
                  <a:lnTo>
                    <a:pt x="2073" y="2318"/>
                  </a:lnTo>
                  <a:lnTo>
                    <a:pt x="2056" y="2322"/>
                  </a:lnTo>
                  <a:lnTo>
                    <a:pt x="2040" y="2326"/>
                  </a:lnTo>
                  <a:lnTo>
                    <a:pt x="2024" y="2332"/>
                  </a:lnTo>
                  <a:lnTo>
                    <a:pt x="2008" y="2338"/>
                  </a:lnTo>
                  <a:lnTo>
                    <a:pt x="1992" y="2344"/>
                  </a:lnTo>
                  <a:lnTo>
                    <a:pt x="1977" y="2351"/>
                  </a:lnTo>
                  <a:lnTo>
                    <a:pt x="1961" y="2359"/>
                  </a:lnTo>
                  <a:lnTo>
                    <a:pt x="1946" y="2367"/>
                  </a:lnTo>
                  <a:lnTo>
                    <a:pt x="1932" y="2376"/>
                  </a:lnTo>
                  <a:lnTo>
                    <a:pt x="1917" y="2386"/>
                  </a:lnTo>
                  <a:lnTo>
                    <a:pt x="1903" y="2396"/>
                  </a:lnTo>
                  <a:lnTo>
                    <a:pt x="1889" y="2406"/>
                  </a:lnTo>
                  <a:lnTo>
                    <a:pt x="1876" y="2417"/>
                  </a:lnTo>
                  <a:lnTo>
                    <a:pt x="1864" y="2428"/>
                  </a:lnTo>
                  <a:lnTo>
                    <a:pt x="1851" y="2440"/>
                  </a:lnTo>
                  <a:lnTo>
                    <a:pt x="1839" y="2453"/>
                  </a:lnTo>
                  <a:lnTo>
                    <a:pt x="1828" y="2465"/>
                  </a:lnTo>
                  <a:lnTo>
                    <a:pt x="1817" y="2478"/>
                  </a:lnTo>
                  <a:lnTo>
                    <a:pt x="1807" y="2492"/>
                  </a:lnTo>
                  <a:lnTo>
                    <a:pt x="1797" y="2506"/>
                  </a:lnTo>
                  <a:lnTo>
                    <a:pt x="1788" y="2520"/>
                  </a:lnTo>
                  <a:lnTo>
                    <a:pt x="1779" y="2535"/>
                  </a:lnTo>
                  <a:lnTo>
                    <a:pt x="1770" y="2550"/>
                  </a:lnTo>
                  <a:lnTo>
                    <a:pt x="1763" y="2565"/>
                  </a:lnTo>
                  <a:lnTo>
                    <a:pt x="1756" y="2580"/>
                  </a:lnTo>
                  <a:lnTo>
                    <a:pt x="1749" y="2596"/>
                  </a:lnTo>
                  <a:lnTo>
                    <a:pt x="1743" y="2612"/>
                  </a:lnTo>
                  <a:lnTo>
                    <a:pt x="1738" y="2628"/>
                  </a:lnTo>
                  <a:lnTo>
                    <a:pt x="1733" y="2644"/>
                  </a:lnTo>
                  <a:lnTo>
                    <a:pt x="1729" y="2661"/>
                  </a:lnTo>
                  <a:lnTo>
                    <a:pt x="1726" y="2677"/>
                  </a:lnTo>
                  <a:lnTo>
                    <a:pt x="1723" y="2694"/>
                  </a:lnTo>
                  <a:lnTo>
                    <a:pt x="1721" y="2711"/>
                  </a:lnTo>
                  <a:lnTo>
                    <a:pt x="1719" y="2728"/>
                  </a:lnTo>
                  <a:lnTo>
                    <a:pt x="1718" y="2746"/>
                  </a:lnTo>
                  <a:lnTo>
                    <a:pt x="1718" y="2765"/>
                  </a:lnTo>
                  <a:lnTo>
                    <a:pt x="1718" y="3690"/>
                  </a:lnTo>
                  <a:lnTo>
                    <a:pt x="8282" y="3690"/>
                  </a:lnTo>
                  <a:lnTo>
                    <a:pt x="8282" y="2765"/>
                  </a:lnTo>
                  <a:lnTo>
                    <a:pt x="8282" y="2746"/>
                  </a:lnTo>
                  <a:lnTo>
                    <a:pt x="8281" y="2728"/>
                  </a:lnTo>
                  <a:lnTo>
                    <a:pt x="8279" y="2711"/>
                  </a:lnTo>
                  <a:lnTo>
                    <a:pt x="8277" y="2694"/>
                  </a:lnTo>
                  <a:lnTo>
                    <a:pt x="8274" y="2677"/>
                  </a:lnTo>
                  <a:lnTo>
                    <a:pt x="8271" y="2661"/>
                  </a:lnTo>
                  <a:lnTo>
                    <a:pt x="8267" y="2644"/>
                  </a:lnTo>
                  <a:lnTo>
                    <a:pt x="8262" y="2628"/>
                  </a:lnTo>
                  <a:lnTo>
                    <a:pt x="8257" y="2612"/>
                  </a:lnTo>
                  <a:lnTo>
                    <a:pt x="8251" y="2596"/>
                  </a:lnTo>
                  <a:lnTo>
                    <a:pt x="8244" y="2580"/>
                  </a:lnTo>
                  <a:lnTo>
                    <a:pt x="8237" y="2565"/>
                  </a:lnTo>
                  <a:lnTo>
                    <a:pt x="8230" y="2550"/>
                  </a:lnTo>
                  <a:lnTo>
                    <a:pt x="8221" y="2535"/>
                  </a:lnTo>
                  <a:lnTo>
                    <a:pt x="8212" y="2520"/>
                  </a:lnTo>
                  <a:lnTo>
                    <a:pt x="8203" y="2506"/>
                  </a:lnTo>
                  <a:lnTo>
                    <a:pt x="8193" y="2492"/>
                  </a:lnTo>
                  <a:lnTo>
                    <a:pt x="8183" y="2478"/>
                  </a:lnTo>
                  <a:lnTo>
                    <a:pt x="8172" y="2465"/>
                  </a:lnTo>
                  <a:lnTo>
                    <a:pt x="8161" y="2453"/>
                  </a:lnTo>
                  <a:lnTo>
                    <a:pt x="8149" y="2440"/>
                  </a:lnTo>
                  <a:lnTo>
                    <a:pt x="8136" y="2428"/>
                  </a:lnTo>
                  <a:lnTo>
                    <a:pt x="8124" y="2417"/>
                  </a:lnTo>
                  <a:lnTo>
                    <a:pt x="8111" y="2406"/>
                  </a:lnTo>
                  <a:lnTo>
                    <a:pt x="8097" y="2396"/>
                  </a:lnTo>
                  <a:lnTo>
                    <a:pt x="8083" y="2386"/>
                  </a:lnTo>
                  <a:lnTo>
                    <a:pt x="8068" y="2376"/>
                  </a:lnTo>
                  <a:lnTo>
                    <a:pt x="8054" y="2367"/>
                  </a:lnTo>
                  <a:lnTo>
                    <a:pt x="8039" y="2359"/>
                  </a:lnTo>
                  <a:lnTo>
                    <a:pt x="8023" y="2351"/>
                  </a:lnTo>
                  <a:lnTo>
                    <a:pt x="8008" y="2344"/>
                  </a:lnTo>
                  <a:lnTo>
                    <a:pt x="7992" y="2338"/>
                  </a:lnTo>
                  <a:lnTo>
                    <a:pt x="7976" y="2332"/>
                  </a:lnTo>
                  <a:lnTo>
                    <a:pt x="7960" y="2326"/>
                  </a:lnTo>
                  <a:lnTo>
                    <a:pt x="7944" y="2322"/>
                  </a:lnTo>
                  <a:lnTo>
                    <a:pt x="7927" y="2318"/>
                  </a:lnTo>
                  <a:lnTo>
                    <a:pt x="7911" y="2314"/>
                  </a:lnTo>
                  <a:lnTo>
                    <a:pt x="7894" y="2311"/>
                  </a:lnTo>
                  <a:lnTo>
                    <a:pt x="7877" y="2309"/>
                  </a:lnTo>
                  <a:lnTo>
                    <a:pt x="7860" y="2307"/>
                  </a:lnTo>
                  <a:lnTo>
                    <a:pt x="7843" y="2306"/>
                  </a:lnTo>
                  <a:lnTo>
                    <a:pt x="7824" y="2306"/>
                  </a:lnTo>
                  <a:lnTo>
                    <a:pt x="7134" y="2306"/>
                  </a:lnTo>
                  <a:lnTo>
                    <a:pt x="7134" y="2763"/>
                  </a:lnTo>
                  <a:lnTo>
                    <a:pt x="7132" y="2796"/>
                  </a:lnTo>
                  <a:lnTo>
                    <a:pt x="7125" y="2828"/>
                  </a:lnTo>
                  <a:lnTo>
                    <a:pt x="7115" y="2859"/>
                  </a:lnTo>
                  <a:lnTo>
                    <a:pt x="7101" y="2888"/>
                  </a:lnTo>
                  <a:lnTo>
                    <a:pt x="7082" y="2915"/>
                  </a:lnTo>
                  <a:lnTo>
                    <a:pt x="7061" y="2940"/>
                  </a:lnTo>
                  <a:lnTo>
                    <a:pt x="7036" y="2961"/>
                  </a:lnTo>
                  <a:lnTo>
                    <a:pt x="7009" y="2980"/>
                  </a:lnTo>
                  <a:lnTo>
                    <a:pt x="6980" y="2994"/>
                  </a:lnTo>
                  <a:lnTo>
                    <a:pt x="6949" y="3004"/>
                  </a:lnTo>
                  <a:lnTo>
                    <a:pt x="6917" y="3011"/>
                  </a:lnTo>
                  <a:lnTo>
                    <a:pt x="6884" y="3013"/>
                  </a:lnTo>
                  <a:lnTo>
                    <a:pt x="6851" y="3011"/>
                  </a:lnTo>
                  <a:lnTo>
                    <a:pt x="6819" y="3004"/>
                  </a:lnTo>
                  <a:lnTo>
                    <a:pt x="6788" y="2994"/>
                  </a:lnTo>
                  <a:lnTo>
                    <a:pt x="6759" y="2980"/>
                  </a:lnTo>
                  <a:lnTo>
                    <a:pt x="6732" y="2961"/>
                  </a:lnTo>
                  <a:lnTo>
                    <a:pt x="6707" y="2940"/>
                  </a:lnTo>
                  <a:lnTo>
                    <a:pt x="6686" y="2915"/>
                  </a:lnTo>
                  <a:lnTo>
                    <a:pt x="6667" y="2888"/>
                  </a:lnTo>
                  <a:lnTo>
                    <a:pt x="6653" y="2859"/>
                  </a:lnTo>
                  <a:lnTo>
                    <a:pt x="6643" y="2828"/>
                  </a:lnTo>
                  <a:lnTo>
                    <a:pt x="6636" y="2796"/>
                  </a:lnTo>
                  <a:lnTo>
                    <a:pt x="6634" y="2763"/>
                  </a:lnTo>
                  <a:lnTo>
                    <a:pt x="6634" y="2306"/>
                  </a:lnTo>
                  <a:lnTo>
                    <a:pt x="3366" y="2306"/>
                  </a:lnTo>
                  <a:lnTo>
                    <a:pt x="3366" y="2763"/>
                  </a:lnTo>
                  <a:lnTo>
                    <a:pt x="3364" y="2796"/>
                  </a:lnTo>
                  <a:lnTo>
                    <a:pt x="3357" y="2828"/>
                  </a:lnTo>
                  <a:lnTo>
                    <a:pt x="3347" y="2859"/>
                  </a:lnTo>
                  <a:lnTo>
                    <a:pt x="3333" y="2888"/>
                  </a:lnTo>
                  <a:lnTo>
                    <a:pt x="3314" y="2915"/>
                  </a:lnTo>
                  <a:lnTo>
                    <a:pt x="3293" y="2940"/>
                  </a:lnTo>
                  <a:lnTo>
                    <a:pt x="3268" y="2961"/>
                  </a:lnTo>
                  <a:lnTo>
                    <a:pt x="3241" y="2980"/>
                  </a:lnTo>
                  <a:lnTo>
                    <a:pt x="3212" y="2994"/>
                  </a:lnTo>
                  <a:lnTo>
                    <a:pt x="3181" y="3004"/>
                  </a:lnTo>
                  <a:lnTo>
                    <a:pt x="3149" y="3011"/>
                  </a:lnTo>
                  <a:lnTo>
                    <a:pt x="3116" y="3013"/>
                  </a:lnTo>
                  <a:lnTo>
                    <a:pt x="3083" y="3011"/>
                  </a:lnTo>
                  <a:lnTo>
                    <a:pt x="3051" y="3004"/>
                  </a:lnTo>
                  <a:lnTo>
                    <a:pt x="3020" y="2994"/>
                  </a:lnTo>
                  <a:lnTo>
                    <a:pt x="2991" y="2980"/>
                  </a:lnTo>
                  <a:lnTo>
                    <a:pt x="2964" y="2961"/>
                  </a:lnTo>
                  <a:lnTo>
                    <a:pt x="2939" y="2940"/>
                  </a:lnTo>
                  <a:lnTo>
                    <a:pt x="2918" y="2915"/>
                  </a:lnTo>
                  <a:lnTo>
                    <a:pt x="2899" y="2888"/>
                  </a:lnTo>
                  <a:lnTo>
                    <a:pt x="2885" y="2859"/>
                  </a:lnTo>
                  <a:lnTo>
                    <a:pt x="2875" y="2828"/>
                  </a:lnTo>
                  <a:close/>
                  <a:moveTo>
                    <a:pt x="8282" y="7942"/>
                  </a:moveTo>
                  <a:lnTo>
                    <a:pt x="8282" y="4190"/>
                  </a:lnTo>
                  <a:lnTo>
                    <a:pt x="1718" y="4190"/>
                  </a:lnTo>
                  <a:lnTo>
                    <a:pt x="1718" y="7942"/>
                  </a:lnTo>
                  <a:lnTo>
                    <a:pt x="1718" y="7961"/>
                  </a:lnTo>
                  <a:lnTo>
                    <a:pt x="1719" y="7978"/>
                  </a:lnTo>
                  <a:lnTo>
                    <a:pt x="1721" y="7996"/>
                  </a:lnTo>
                  <a:lnTo>
                    <a:pt x="1723" y="8012"/>
                  </a:lnTo>
                  <a:lnTo>
                    <a:pt x="1726" y="8029"/>
                  </a:lnTo>
                  <a:lnTo>
                    <a:pt x="1729" y="8046"/>
                  </a:lnTo>
                  <a:lnTo>
                    <a:pt x="1733" y="8062"/>
                  </a:lnTo>
                  <a:lnTo>
                    <a:pt x="1738" y="8079"/>
                  </a:lnTo>
                  <a:lnTo>
                    <a:pt x="1743" y="8095"/>
                  </a:lnTo>
                  <a:lnTo>
                    <a:pt x="1749" y="8111"/>
                  </a:lnTo>
                  <a:lnTo>
                    <a:pt x="1756" y="8126"/>
                  </a:lnTo>
                  <a:lnTo>
                    <a:pt x="1763" y="8142"/>
                  </a:lnTo>
                  <a:lnTo>
                    <a:pt x="1771" y="8157"/>
                  </a:lnTo>
                  <a:lnTo>
                    <a:pt x="1779" y="8172"/>
                  </a:lnTo>
                  <a:lnTo>
                    <a:pt x="1787" y="8186"/>
                  </a:lnTo>
                  <a:lnTo>
                    <a:pt x="1796" y="8200"/>
                  </a:lnTo>
                  <a:lnTo>
                    <a:pt x="1806" y="8214"/>
                  </a:lnTo>
                  <a:lnTo>
                    <a:pt x="1817" y="8228"/>
                  </a:lnTo>
                  <a:lnTo>
                    <a:pt x="1828" y="8241"/>
                  </a:lnTo>
                  <a:lnTo>
                    <a:pt x="1839" y="8253"/>
                  </a:lnTo>
                  <a:lnTo>
                    <a:pt x="1851" y="8266"/>
                  </a:lnTo>
                  <a:lnTo>
                    <a:pt x="1863" y="8277"/>
                  </a:lnTo>
                  <a:lnTo>
                    <a:pt x="1876" y="8289"/>
                  </a:lnTo>
                  <a:lnTo>
                    <a:pt x="1889" y="8300"/>
                  </a:lnTo>
                  <a:lnTo>
                    <a:pt x="1903" y="8310"/>
                  </a:lnTo>
                  <a:lnTo>
                    <a:pt x="1917" y="8320"/>
                  </a:lnTo>
                  <a:lnTo>
                    <a:pt x="1932" y="8330"/>
                  </a:lnTo>
                  <a:lnTo>
                    <a:pt x="1946" y="8339"/>
                  </a:lnTo>
                  <a:lnTo>
                    <a:pt x="1961" y="8347"/>
                  </a:lnTo>
                  <a:lnTo>
                    <a:pt x="1977" y="8355"/>
                  </a:lnTo>
                  <a:lnTo>
                    <a:pt x="1992" y="8362"/>
                  </a:lnTo>
                  <a:lnTo>
                    <a:pt x="2008" y="8368"/>
                  </a:lnTo>
                  <a:lnTo>
                    <a:pt x="2024" y="8374"/>
                  </a:lnTo>
                  <a:lnTo>
                    <a:pt x="2040" y="8380"/>
                  </a:lnTo>
                  <a:lnTo>
                    <a:pt x="2056" y="8384"/>
                  </a:lnTo>
                  <a:lnTo>
                    <a:pt x="2073" y="8388"/>
                  </a:lnTo>
                  <a:lnTo>
                    <a:pt x="2089" y="8392"/>
                  </a:lnTo>
                  <a:lnTo>
                    <a:pt x="2106" y="8395"/>
                  </a:lnTo>
                  <a:lnTo>
                    <a:pt x="2123" y="8397"/>
                  </a:lnTo>
                  <a:lnTo>
                    <a:pt x="2140" y="8399"/>
                  </a:lnTo>
                  <a:lnTo>
                    <a:pt x="2157" y="8400"/>
                  </a:lnTo>
                  <a:lnTo>
                    <a:pt x="2176" y="8400"/>
                  </a:lnTo>
                  <a:lnTo>
                    <a:pt x="7824" y="8400"/>
                  </a:lnTo>
                  <a:lnTo>
                    <a:pt x="7843" y="8400"/>
                  </a:lnTo>
                  <a:lnTo>
                    <a:pt x="7860" y="8399"/>
                  </a:lnTo>
                  <a:lnTo>
                    <a:pt x="7877" y="8397"/>
                  </a:lnTo>
                  <a:lnTo>
                    <a:pt x="7894" y="8395"/>
                  </a:lnTo>
                  <a:lnTo>
                    <a:pt x="7911" y="8392"/>
                  </a:lnTo>
                  <a:lnTo>
                    <a:pt x="7927" y="8388"/>
                  </a:lnTo>
                  <a:lnTo>
                    <a:pt x="7944" y="8384"/>
                  </a:lnTo>
                  <a:lnTo>
                    <a:pt x="7960" y="8380"/>
                  </a:lnTo>
                  <a:lnTo>
                    <a:pt x="7976" y="8374"/>
                  </a:lnTo>
                  <a:lnTo>
                    <a:pt x="7992" y="8368"/>
                  </a:lnTo>
                  <a:lnTo>
                    <a:pt x="8008" y="8362"/>
                  </a:lnTo>
                  <a:lnTo>
                    <a:pt x="8023" y="8355"/>
                  </a:lnTo>
                  <a:lnTo>
                    <a:pt x="8039" y="8347"/>
                  </a:lnTo>
                  <a:lnTo>
                    <a:pt x="8054" y="8339"/>
                  </a:lnTo>
                  <a:lnTo>
                    <a:pt x="8068" y="8330"/>
                  </a:lnTo>
                  <a:lnTo>
                    <a:pt x="8083" y="8320"/>
                  </a:lnTo>
                  <a:lnTo>
                    <a:pt x="8097" y="8310"/>
                  </a:lnTo>
                  <a:lnTo>
                    <a:pt x="8111" y="8300"/>
                  </a:lnTo>
                  <a:lnTo>
                    <a:pt x="8124" y="8289"/>
                  </a:lnTo>
                  <a:lnTo>
                    <a:pt x="8137" y="8277"/>
                  </a:lnTo>
                  <a:lnTo>
                    <a:pt x="8149" y="8266"/>
                  </a:lnTo>
                  <a:lnTo>
                    <a:pt x="8161" y="8253"/>
                  </a:lnTo>
                  <a:lnTo>
                    <a:pt x="8172" y="8241"/>
                  </a:lnTo>
                  <a:lnTo>
                    <a:pt x="8183" y="8228"/>
                  </a:lnTo>
                  <a:lnTo>
                    <a:pt x="8194" y="8214"/>
                  </a:lnTo>
                  <a:lnTo>
                    <a:pt x="8204" y="8200"/>
                  </a:lnTo>
                  <a:lnTo>
                    <a:pt x="8213" y="8186"/>
                  </a:lnTo>
                  <a:lnTo>
                    <a:pt x="8221" y="8172"/>
                  </a:lnTo>
                  <a:lnTo>
                    <a:pt x="8229" y="8157"/>
                  </a:lnTo>
                  <a:lnTo>
                    <a:pt x="8237" y="8142"/>
                  </a:lnTo>
                  <a:lnTo>
                    <a:pt x="8244" y="8126"/>
                  </a:lnTo>
                  <a:lnTo>
                    <a:pt x="8251" y="8111"/>
                  </a:lnTo>
                  <a:lnTo>
                    <a:pt x="8257" y="8095"/>
                  </a:lnTo>
                  <a:lnTo>
                    <a:pt x="8262" y="8079"/>
                  </a:lnTo>
                  <a:lnTo>
                    <a:pt x="8267" y="8062"/>
                  </a:lnTo>
                  <a:lnTo>
                    <a:pt x="8271" y="8046"/>
                  </a:lnTo>
                  <a:lnTo>
                    <a:pt x="8274" y="8029"/>
                  </a:lnTo>
                  <a:lnTo>
                    <a:pt x="8277" y="8012"/>
                  </a:lnTo>
                  <a:lnTo>
                    <a:pt x="8279" y="7996"/>
                  </a:lnTo>
                  <a:lnTo>
                    <a:pt x="8281" y="7978"/>
                  </a:lnTo>
                  <a:lnTo>
                    <a:pt x="8282" y="7961"/>
                  </a:lnTo>
                  <a:lnTo>
                    <a:pt x="8282" y="7942"/>
                  </a:lnTo>
                  <a:close/>
                  <a:moveTo>
                    <a:pt x="4379" y="4869"/>
                  </a:moveTo>
                  <a:lnTo>
                    <a:pt x="4388" y="4869"/>
                  </a:lnTo>
                  <a:lnTo>
                    <a:pt x="4397" y="4868"/>
                  </a:lnTo>
                  <a:lnTo>
                    <a:pt x="4406" y="4868"/>
                  </a:lnTo>
                  <a:lnTo>
                    <a:pt x="4411" y="4868"/>
                  </a:lnTo>
                  <a:lnTo>
                    <a:pt x="5589" y="4868"/>
                  </a:lnTo>
                  <a:lnTo>
                    <a:pt x="5594" y="4868"/>
                  </a:lnTo>
                  <a:lnTo>
                    <a:pt x="5603" y="4868"/>
                  </a:lnTo>
                  <a:lnTo>
                    <a:pt x="5612" y="4869"/>
                  </a:lnTo>
                  <a:lnTo>
                    <a:pt x="5621" y="4869"/>
                  </a:lnTo>
                  <a:lnTo>
                    <a:pt x="5630" y="4870"/>
                  </a:lnTo>
                  <a:lnTo>
                    <a:pt x="5639" y="4871"/>
                  </a:lnTo>
                  <a:lnTo>
                    <a:pt x="5648" y="4872"/>
                  </a:lnTo>
                  <a:lnTo>
                    <a:pt x="5657" y="4873"/>
                  </a:lnTo>
                  <a:lnTo>
                    <a:pt x="5666" y="4874"/>
                  </a:lnTo>
                  <a:lnTo>
                    <a:pt x="5675" y="4876"/>
                  </a:lnTo>
                  <a:lnTo>
                    <a:pt x="5684" y="4877"/>
                  </a:lnTo>
                  <a:lnTo>
                    <a:pt x="5692" y="4879"/>
                  </a:lnTo>
                  <a:lnTo>
                    <a:pt x="5701" y="4881"/>
                  </a:lnTo>
                  <a:lnTo>
                    <a:pt x="5710" y="4883"/>
                  </a:lnTo>
                  <a:lnTo>
                    <a:pt x="5718" y="4886"/>
                  </a:lnTo>
                  <a:lnTo>
                    <a:pt x="5727" y="4888"/>
                  </a:lnTo>
                  <a:lnTo>
                    <a:pt x="5736" y="4891"/>
                  </a:lnTo>
                  <a:lnTo>
                    <a:pt x="5744" y="4893"/>
                  </a:lnTo>
                  <a:lnTo>
                    <a:pt x="5752" y="4896"/>
                  </a:lnTo>
                  <a:lnTo>
                    <a:pt x="5761" y="4899"/>
                  </a:lnTo>
                  <a:lnTo>
                    <a:pt x="5769" y="4903"/>
                  </a:lnTo>
                  <a:lnTo>
                    <a:pt x="5777" y="4906"/>
                  </a:lnTo>
                  <a:lnTo>
                    <a:pt x="5786" y="4910"/>
                  </a:lnTo>
                  <a:lnTo>
                    <a:pt x="5794" y="4913"/>
                  </a:lnTo>
                  <a:lnTo>
                    <a:pt x="5802" y="4917"/>
                  </a:lnTo>
                  <a:lnTo>
                    <a:pt x="5810" y="4921"/>
                  </a:lnTo>
                  <a:lnTo>
                    <a:pt x="5818" y="4925"/>
                  </a:lnTo>
                  <a:lnTo>
                    <a:pt x="5826" y="4930"/>
                  </a:lnTo>
                  <a:lnTo>
                    <a:pt x="5836" y="4935"/>
                  </a:lnTo>
                  <a:lnTo>
                    <a:pt x="5844" y="4940"/>
                  </a:lnTo>
                  <a:lnTo>
                    <a:pt x="5851" y="4945"/>
                  </a:lnTo>
                  <a:lnTo>
                    <a:pt x="5859" y="4950"/>
                  </a:lnTo>
                  <a:lnTo>
                    <a:pt x="5866" y="4955"/>
                  </a:lnTo>
                  <a:lnTo>
                    <a:pt x="5873" y="4960"/>
                  </a:lnTo>
                  <a:lnTo>
                    <a:pt x="5881" y="4966"/>
                  </a:lnTo>
                  <a:lnTo>
                    <a:pt x="5888" y="4971"/>
                  </a:lnTo>
                  <a:lnTo>
                    <a:pt x="5895" y="4977"/>
                  </a:lnTo>
                  <a:lnTo>
                    <a:pt x="5902" y="4982"/>
                  </a:lnTo>
                  <a:lnTo>
                    <a:pt x="5908" y="4988"/>
                  </a:lnTo>
                  <a:lnTo>
                    <a:pt x="5915" y="4994"/>
                  </a:lnTo>
                  <a:lnTo>
                    <a:pt x="5922" y="5000"/>
                  </a:lnTo>
                  <a:lnTo>
                    <a:pt x="5928" y="5006"/>
                  </a:lnTo>
                  <a:lnTo>
                    <a:pt x="5934" y="5012"/>
                  </a:lnTo>
                  <a:lnTo>
                    <a:pt x="5940" y="5019"/>
                  </a:lnTo>
                  <a:lnTo>
                    <a:pt x="5946" y="5025"/>
                  </a:lnTo>
                  <a:lnTo>
                    <a:pt x="5952" y="5032"/>
                  </a:lnTo>
                  <a:lnTo>
                    <a:pt x="5958" y="5038"/>
                  </a:lnTo>
                  <a:lnTo>
                    <a:pt x="5964" y="5045"/>
                  </a:lnTo>
                  <a:lnTo>
                    <a:pt x="5970" y="5052"/>
                  </a:lnTo>
                  <a:lnTo>
                    <a:pt x="5975" y="5059"/>
                  </a:lnTo>
                  <a:lnTo>
                    <a:pt x="5980" y="5066"/>
                  </a:lnTo>
                  <a:lnTo>
                    <a:pt x="5985" y="5073"/>
                  </a:lnTo>
                  <a:lnTo>
                    <a:pt x="5991" y="5080"/>
                  </a:lnTo>
                  <a:lnTo>
                    <a:pt x="5996" y="5088"/>
                  </a:lnTo>
                  <a:lnTo>
                    <a:pt x="6000" y="5095"/>
                  </a:lnTo>
                  <a:lnTo>
                    <a:pt x="6005" y="5103"/>
                  </a:lnTo>
                  <a:lnTo>
                    <a:pt x="6014" y="5118"/>
                  </a:lnTo>
                  <a:lnTo>
                    <a:pt x="6018" y="5125"/>
                  </a:lnTo>
                  <a:lnTo>
                    <a:pt x="6022" y="5133"/>
                  </a:lnTo>
                  <a:lnTo>
                    <a:pt x="6026" y="5141"/>
                  </a:lnTo>
                  <a:lnTo>
                    <a:pt x="6029" y="5149"/>
                  </a:lnTo>
                  <a:lnTo>
                    <a:pt x="6033" y="5157"/>
                  </a:lnTo>
                  <a:lnTo>
                    <a:pt x="6037" y="5165"/>
                  </a:lnTo>
                  <a:lnTo>
                    <a:pt x="6040" y="5174"/>
                  </a:lnTo>
                  <a:lnTo>
                    <a:pt x="6043" y="5182"/>
                  </a:lnTo>
                  <a:lnTo>
                    <a:pt x="6046" y="5190"/>
                  </a:lnTo>
                  <a:lnTo>
                    <a:pt x="6049" y="5199"/>
                  </a:lnTo>
                  <a:lnTo>
                    <a:pt x="6052" y="5207"/>
                  </a:lnTo>
                  <a:lnTo>
                    <a:pt x="6054" y="5215"/>
                  </a:lnTo>
                  <a:lnTo>
                    <a:pt x="6057" y="5224"/>
                  </a:lnTo>
                  <a:lnTo>
                    <a:pt x="6059" y="5233"/>
                  </a:lnTo>
                  <a:lnTo>
                    <a:pt x="6061" y="5241"/>
                  </a:lnTo>
                  <a:lnTo>
                    <a:pt x="6063" y="5250"/>
                  </a:lnTo>
                  <a:lnTo>
                    <a:pt x="6065" y="5259"/>
                  </a:lnTo>
                  <a:lnTo>
                    <a:pt x="6066" y="5268"/>
                  </a:lnTo>
                  <a:lnTo>
                    <a:pt x="6068" y="5276"/>
                  </a:lnTo>
                  <a:lnTo>
                    <a:pt x="6069" y="5285"/>
                  </a:lnTo>
                  <a:lnTo>
                    <a:pt x="6070" y="5294"/>
                  </a:lnTo>
                  <a:lnTo>
                    <a:pt x="6071" y="5303"/>
                  </a:lnTo>
                  <a:lnTo>
                    <a:pt x="6072" y="5312"/>
                  </a:lnTo>
                  <a:lnTo>
                    <a:pt x="6073" y="5321"/>
                  </a:lnTo>
                  <a:lnTo>
                    <a:pt x="6073" y="5330"/>
                  </a:lnTo>
                  <a:lnTo>
                    <a:pt x="6074" y="5339"/>
                  </a:lnTo>
                  <a:lnTo>
                    <a:pt x="6074" y="5348"/>
                  </a:lnTo>
                  <a:lnTo>
                    <a:pt x="6074" y="5353"/>
                  </a:lnTo>
                  <a:lnTo>
                    <a:pt x="6074" y="6413"/>
                  </a:lnTo>
                  <a:lnTo>
                    <a:pt x="6074" y="6418"/>
                  </a:lnTo>
                  <a:lnTo>
                    <a:pt x="6074" y="6427"/>
                  </a:lnTo>
                  <a:lnTo>
                    <a:pt x="6073" y="6436"/>
                  </a:lnTo>
                  <a:lnTo>
                    <a:pt x="6073" y="6445"/>
                  </a:lnTo>
                  <a:lnTo>
                    <a:pt x="6072" y="6454"/>
                  </a:lnTo>
                  <a:lnTo>
                    <a:pt x="6071" y="6463"/>
                  </a:lnTo>
                  <a:lnTo>
                    <a:pt x="6070" y="6472"/>
                  </a:lnTo>
                  <a:lnTo>
                    <a:pt x="6069" y="6481"/>
                  </a:lnTo>
                  <a:lnTo>
                    <a:pt x="6068" y="6490"/>
                  </a:lnTo>
                  <a:lnTo>
                    <a:pt x="6066" y="6498"/>
                  </a:lnTo>
                  <a:lnTo>
                    <a:pt x="6065" y="6507"/>
                  </a:lnTo>
                  <a:lnTo>
                    <a:pt x="6063" y="6516"/>
                  </a:lnTo>
                  <a:lnTo>
                    <a:pt x="6061" y="6525"/>
                  </a:lnTo>
                  <a:lnTo>
                    <a:pt x="6059" y="6533"/>
                  </a:lnTo>
                  <a:lnTo>
                    <a:pt x="6057" y="6542"/>
                  </a:lnTo>
                  <a:lnTo>
                    <a:pt x="6054" y="6551"/>
                  </a:lnTo>
                  <a:lnTo>
                    <a:pt x="6052" y="6559"/>
                  </a:lnTo>
                  <a:lnTo>
                    <a:pt x="6049" y="6567"/>
                  </a:lnTo>
                  <a:lnTo>
                    <a:pt x="6046" y="6576"/>
                  </a:lnTo>
                  <a:lnTo>
                    <a:pt x="6043" y="6584"/>
                  </a:lnTo>
                  <a:lnTo>
                    <a:pt x="6040" y="6592"/>
                  </a:lnTo>
                  <a:lnTo>
                    <a:pt x="6037" y="6601"/>
                  </a:lnTo>
                  <a:lnTo>
                    <a:pt x="6033" y="6609"/>
                  </a:lnTo>
                  <a:lnTo>
                    <a:pt x="6029" y="6617"/>
                  </a:lnTo>
                  <a:lnTo>
                    <a:pt x="6026" y="6625"/>
                  </a:lnTo>
                  <a:lnTo>
                    <a:pt x="6022" y="6633"/>
                  </a:lnTo>
                  <a:lnTo>
                    <a:pt x="6018" y="6641"/>
                  </a:lnTo>
                  <a:lnTo>
                    <a:pt x="6014" y="6648"/>
                  </a:lnTo>
                  <a:lnTo>
                    <a:pt x="6005" y="6663"/>
                  </a:lnTo>
                  <a:lnTo>
                    <a:pt x="6000" y="6671"/>
                  </a:lnTo>
                  <a:lnTo>
                    <a:pt x="5996" y="6678"/>
                  </a:lnTo>
                  <a:lnTo>
                    <a:pt x="5991" y="6686"/>
                  </a:lnTo>
                  <a:lnTo>
                    <a:pt x="5985" y="6693"/>
                  </a:lnTo>
                  <a:lnTo>
                    <a:pt x="5980" y="6700"/>
                  </a:lnTo>
                  <a:lnTo>
                    <a:pt x="5975" y="6707"/>
                  </a:lnTo>
                  <a:lnTo>
                    <a:pt x="5970" y="6714"/>
                  </a:lnTo>
                  <a:lnTo>
                    <a:pt x="5964" y="6721"/>
                  </a:lnTo>
                  <a:lnTo>
                    <a:pt x="5958" y="6728"/>
                  </a:lnTo>
                  <a:lnTo>
                    <a:pt x="5952" y="6734"/>
                  </a:lnTo>
                  <a:lnTo>
                    <a:pt x="5946" y="6741"/>
                  </a:lnTo>
                  <a:lnTo>
                    <a:pt x="5940" y="6747"/>
                  </a:lnTo>
                  <a:lnTo>
                    <a:pt x="5934" y="6754"/>
                  </a:lnTo>
                  <a:lnTo>
                    <a:pt x="5928" y="6760"/>
                  </a:lnTo>
                  <a:lnTo>
                    <a:pt x="5922" y="6766"/>
                  </a:lnTo>
                  <a:lnTo>
                    <a:pt x="5915" y="6772"/>
                  </a:lnTo>
                  <a:lnTo>
                    <a:pt x="5908" y="6778"/>
                  </a:lnTo>
                  <a:lnTo>
                    <a:pt x="5902" y="6784"/>
                  </a:lnTo>
                  <a:lnTo>
                    <a:pt x="5895" y="6789"/>
                  </a:lnTo>
                  <a:lnTo>
                    <a:pt x="5888" y="6795"/>
                  </a:lnTo>
                  <a:lnTo>
                    <a:pt x="5881" y="6800"/>
                  </a:lnTo>
                  <a:lnTo>
                    <a:pt x="5873" y="6806"/>
                  </a:lnTo>
                  <a:lnTo>
                    <a:pt x="5866" y="6811"/>
                  </a:lnTo>
                  <a:lnTo>
                    <a:pt x="5859" y="6816"/>
                  </a:lnTo>
                  <a:lnTo>
                    <a:pt x="5851" y="6821"/>
                  </a:lnTo>
                  <a:lnTo>
                    <a:pt x="5844" y="6826"/>
                  </a:lnTo>
                  <a:lnTo>
                    <a:pt x="5836" y="6831"/>
                  </a:lnTo>
                  <a:lnTo>
                    <a:pt x="5830" y="6834"/>
                  </a:lnTo>
                  <a:lnTo>
                    <a:pt x="5822" y="6838"/>
                  </a:lnTo>
                  <a:lnTo>
                    <a:pt x="5813" y="6844"/>
                  </a:lnTo>
                  <a:lnTo>
                    <a:pt x="5805" y="6848"/>
                  </a:lnTo>
                  <a:lnTo>
                    <a:pt x="5796" y="6852"/>
                  </a:lnTo>
                  <a:lnTo>
                    <a:pt x="5788" y="6856"/>
                  </a:lnTo>
                  <a:lnTo>
                    <a:pt x="5778" y="6860"/>
                  </a:lnTo>
                  <a:lnTo>
                    <a:pt x="5770" y="6863"/>
                  </a:lnTo>
                  <a:lnTo>
                    <a:pt x="5761" y="6867"/>
                  </a:lnTo>
                  <a:lnTo>
                    <a:pt x="5753" y="6870"/>
                  </a:lnTo>
                  <a:lnTo>
                    <a:pt x="5743" y="6873"/>
                  </a:lnTo>
                  <a:lnTo>
                    <a:pt x="5735" y="6876"/>
                  </a:lnTo>
                  <a:lnTo>
                    <a:pt x="5726" y="6879"/>
                  </a:lnTo>
                  <a:lnTo>
                    <a:pt x="5717" y="6881"/>
                  </a:lnTo>
                  <a:lnTo>
                    <a:pt x="5708" y="6884"/>
                  </a:lnTo>
                  <a:lnTo>
                    <a:pt x="5699" y="6886"/>
                  </a:lnTo>
                  <a:lnTo>
                    <a:pt x="5690" y="6888"/>
                  </a:lnTo>
                  <a:lnTo>
                    <a:pt x="5682" y="6889"/>
                  </a:lnTo>
                  <a:lnTo>
                    <a:pt x="5673" y="6891"/>
                  </a:lnTo>
                  <a:lnTo>
                    <a:pt x="5664" y="6892"/>
                  </a:lnTo>
                  <a:lnTo>
                    <a:pt x="5655" y="6894"/>
                  </a:lnTo>
                  <a:lnTo>
                    <a:pt x="5646" y="6895"/>
                  </a:lnTo>
                  <a:lnTo>
                    <a:pt x="5637" y="6896"/>
                  </a:lnTo>
                  <a:lnTo>
                    <a:pt x="5629" y="6896"/>
                  </a:lnTo>
                  <a:lnTo>
                    <a:pt x="5620" y="6897"/>
                  </a:lnTo>
                  <a:lnTo>
                    <a:pt x="5611" y="6898"/>
                  </a:lnTo>
                  <a:lnTo>
                    <a:pt x="5602" y="6898"/>
                  </a:lnTo>
                  <a:lnTo>
                    <a:pt x="5593" y="6898"/>
                  </a:lnTo>
                  <a:lnTo>
                    <a:pt x="5589" y="6898"/>
                  </a:lnTo>
                  <a:lnTo>
                    <a:pt x="4411" y="6898"/>
                  </a:lnTo>
                  <a:lnTo>
                    <a:pt x="4407" y="6898"/>
                  </a:lnTo>
                  <a:lnTo>
                    <a:pt x="4398" y="6898"/>
                  </a:lnTo>
                  <a:lnTo>
                    <a:pt x="4389" y="6898"/>
                  </a:lnTo>
                  <a:lnTo>
                    <a:pt x="4380" y="6897"/>
                  </a:lnTo>
                  <a:lnTo>
                    <a:pt x="4371" y="6896"/>
                  </a:lnTo>
                  <a:lnTo>
                    <a:pt x="4363" y="6896"/>
                  </a:lnTo>
                  <a:lnTo>
                    <a:pt x="4354" y="6895"/>
                  </a:lnTo>
                  <a:lnTo>
                    <a:pt x="4345" y="6894"/>
                  </a:lnTo>
                  <a:lnTo>
                    <a:pt x="4336" y="6892"/>
                  </a:lnTo>
                  <a:lnTo>
                    <a:pt x="4327" y="6891"/>
                  </a:lnTo>
                  <a:lnTo>
                    <a:pt x="4318" y="6889"/>
                  </a:lnTo>
                  <a:lnTo>
                    <a:pt x="4310" y="6888"/>
                  </a:lnTo>
                  <a:lnTo>
                    <a:pt x="4301" y="6886"/>
                  </a:lnTo>
                  <a:lnTo>
                    <a:pt x="4292" y="6884"/>
                  </a:lnTo>
                  <a:lnTo>
                    <a:pt x="4283" y="6881"/>
                  </a:lnTo>
                  <a:lnTo>
                    <a:pt x="4274" y="6879"/>
                  </a:lnTo>
                  <a:lnTo>
                    <a:pt x="4265" y="6876"/>
                  </a:lnTo>
                  <a:lnTo>
                    <a:pt x="4257" y="6873"/>
                  </a:lnTo>
                  <a:lnTo>
                    <a:pt x="4247" y="6870"/>
                  </a:lnTo>
                  <a:lnTo>
                    <a:pt x="4239" y="6867"/>
                  </a:lnTo>
                  <a:lnTo>
                    <a:pt x="4230" y="6863"/>
                  </a:lnTo>
                  <a:lnTo>
                    <a:pt x="4222" y="6860"/>
                  </a:lnTo>
                  <a:lnTo>
                    <a:pt x="4212" y="6856"/>
                  </a:lnTo>
                  <a:lnTo>
                    <a:pt x="4204" y="6852"/>
                  </a:lnTo>
                  <a:lnTo>
                    <a:pt x="4195" y="6848"/>
                  </a:lnTo>
                  <a:lnTo>
                    <a:pt x="4187" y="6844"/>
                  </a:lnTo>
                  <a:lnTo>
                    <a:pt x="4178" y="6838"/>
                  </a:lnTo>
                  <a:lnTo>
                    <a:pt x="4170" y="6834"/>
                  </a:lnTo>
                  <a:lnTo>
                    <a:pt x="4164" y="6831"/>
                  </a:lnTo>
                  <a:lnTo>
                    <a:pt x="4156" y="6826"/>
                  </a:lnTo>
                  <a:lnTo>
                    <a:pt x="4149" y="6821"/>
                  </a:lnTo>
                  <a:lnTo>
                    <a:pt x="4141" y="6816"/>
                  </a:lnTo>
                  <a:lnTo>
                    <a:pt x="4134" y="6811"/>
                  </a:lnTo>
                  <a:lnTo>
                    <a:pt x="4127" y="6806"/>
                  </a:lnTo>
                  <a:lnTo>
                    <a:pt x="4119" y="6800"/>
                  </a:lnTo>
                  <a:lnTo>
                    <a:pt x="4112" y="6795"/>
                  </a:lnTo>
                  <a:lnTo>
                    <a:pt x="4105" y="6789"/>
                  </a:lnTo>
                  <a:lnTo>
                    <a:pt x="4098" y="6784"/>
                  </a:lnTo>
                  <a:lnTo>
                    <a:pt x="4092" y="6778"/>
                  </a:lnTo>
                  <a:lnTo>
                    <a:pt x="4085" y="6772"/>
                  </a:lnTo>
                  <a:lnTo>
                    <a:pt x="4078" y="6766"/>
                  </a:lnTo>
                  <a:lnTo>
                    <a:pt x="4072" y="6760"/>
                  </a:lnTo>
                  <a:lnTo>
                    <a:pt x="4066" y="6754"/>
                  </a:lnTo>
                  <a:lnTo>
                    <a:pt x="4060" y="6747"/>
                  </a:lnTo>
                  <a:lnTo>
                    <a:pt x="4054" y="6741"/>
                  </a:lnTo>
                  <a:lnTo>
                    <a:pt x="4048" y="6734"/>
                  </a:lnTo>
                  <a:lnTo>
                    <a:pt x="4042" y="6728"/>
                  </a:lnTo>
                  <a:lnTo>
                    <a:pt x="4036" y="6721"/>
                  </a:lnTo>
                  <a:lnTo>
                    <a:pt x="4030" y="6714"/>
                  </a:lnTo>
                  <a:lnTo>
                    <a:pt x="4025" y="6707"/>
                  </a:lnTo>
                  <a:lnTo>
                    <a:pt x="4020" y="6700"/>
                  </a:lnTo>
                  <a:lnTo>
                    <a:pt x="4015" y="6693"/>
                  </a:lnTo>
                  <a:lnTo>
                    <a:pt x="4009" y="6686"/>
                  </a:lnTo>
                  <a:lnTo>
                    <a:pt x="4004" y="6678"/>
                  </a:lnTo>
                  <a:lnTo>
                    <a:pt x="4000" y="6671"/>
                  </a:lnTo>
                  <a:lnTo>
                    <a:pt x="3995" y="6663"/>
                  </a:lnTo>
                  <a:lnTo>
                    <a:pt x="3986" y="6648"/>
                  </a:lnTo>
                  <a:lnTo>
                    <a:pt x="3982" y="6641"/>
                  </a:lnTo>
                  <a:lnTo>
                    <a:pt x="3978" y="6633"/>
                  </a:lnTo>
                  <a:lnTo>
                    <a:pt x="3974" y="6625"/>
                  </a:lnTo>
                  <a:lnTo>
                    <a:pt x="3971" y="6617"/>
                  </a:lnTo>
                  <a:lnTo>
                    <a:pt x="3967" y="6609"/>
                  </a:lnTo>
                  <a:lnTo>
                    <a:pt x="3963" y="6601"/>
                  </a:lnTo>
                  <a:lnTo>
                    <a:pt x="3960" y="6592"/>
                  </a:lnTo>
                  <a:lnTo>
                    <a:pt x="3957" y="6584"/>
                  </a:lnTo>
                  <a:lnTo>
                    <a:pt x="3954" y="6576"/>
                  </a:lnTo>
                  <a:lnTo>
                    <a:pt x="3951" y="6567"/>
                  </a:lnTo>
                  <a:lnTo>
                    <a:pt x="3948" y="6559"/>
                  </a:lnTo>
                  <a:lnTo>
                    <a:pt x="3946" y="6551"/>
                  </a:lnTo>
                  <a:lnTo>
                    <a:pt x="3943" y="6542"/>
                  </a:lnTo>
                  <a:lnTo>
                    <a:pt x="3941" y="6533"/>
                  </a:lnTo>
                  <a:lnTo>
                    <a:pt x="3939" y="6525"/>
                  </a:lnTo>
                  <a:lnTo>
                    <a:pt x="3937" y="6516"/>
                  </a:lnTo>
                  <a:lnTo>
                    <a:pt x="3935" y="6507"/>
                  </a:lnTo>
                  <a:lnTo>
                    <a:pt x="3934" y="6498"/>
                  </a:lnTo>
                  <a:lnTo>
                    <a:pt x="3932" y="6490"/>
                  </a:lnTo>
                  <a:lnTo>
                    <a:pt x="3931" y="6481"/>
                  </a:lnTo>
                  <a:lnTo>
                    <a:pt x="3930" y="6472"/>
                  </a:lnTo>
                  <a:lnTo>
                    <a:pt x="3929" y="6463"/>
                  </a:lnTo>
                  <a:lnTo>
                    <a:pt x="3928" y="6454"/>
                  </a:lnTo>
                  <a:lnTo>
                    <a:pt x="3927" y="6445"/>
                  </a:lnTo>
                  <a:lnTo>
                    <a:pt x="3927" y="6436"/>
                  </a:lnTo>
                  <a:lnTo>
                    <a:pt x="3926" y="6427"/>
                  </a:lnTo>
                  <a:lnTo>
                    <a:pt x="3926" y="6418"/>
                  </a:lnTo>
                  <a:lnTo>
                    <a:pt x="3926" y="6413"/>
                  </a:lnTo>
                  <a:lnTo>
                    <a:pt x="3926" y="5353"/>
                  </a:lnTo>
                  <a:lnTo>
                    <a:pt x="3926" y="5348"/>
                  </a:lnTo>
                  <a:lnTo>
                    <a:pt x="3926" y="5339"/>
                  </a:lnTo>
                  <a:lnTo>
                    <a:pt x="3927" y="5330"/>
                  </a:lnTo>
                  <a:lnTo>
                    <a:pt x="3927" y="5321"/>
                  </a:lnTo>
                  <a:lnTo>
                    <a:pt x="3928" y="5312"/>
                  </a:lnTo>
                  <a:lnTo>
                    <a:pt x="3929" y="5303"/>
                  </a:lnTo>
                  <a:lnTo>
                    <a:pt x="3930" y="5294"/>
                  </a:lnTo>
                  <a:lnTo>
                    <a:pt x="3931" y="5285"/>
                  </a:lnTo>
                  <a:lnTo>
                    <a:pt x="3932" y="5276"/>
                  </a:lnTo>
                  <a:lnTo>
                    <a:pt x="3934" y="5268"/>
                  </a:lnTo>
                  <a:lnTo>
                    <a:pt x="3935" y="5259"/>
                  </a:lnTo>
                  <a:lnTo>
                    <a:pt x="3937" y="5250"/>
                  </a:lnTo>
                  <a:lnTo>
                    <a:pt x="3939" y="5241"/>
                  </a:lnTo>
                  <a:lnTo>
                    <a:pt x="3941" y="5233"/>
                  </a:lnTo>
                  <a:lnTo>
                    <a:pt x="3943" y="5224"/>
                  </a:lnTo>
                  <a:lnTo>
                    <a:pt x="3946" y="5215"/>
                  </a:lnTo>
                  <a:lnTo>
                    <a:pt x="3948" y="5207"/>
                  </a:lnTo>
                  <a:lnTo>
                    <a:pt x="3951" y="5199"/>
                  </a:lnTo>
                  <a:lnTo>
                    <a:pt x="3954" y="5190"/>
                  </a:lnTo>
                  <a:lnTo>
                    <a:pt x="3957" y="5182"/>
                  </a:lnTo>
                  <a:lnTo>
                    <a:pt x="3960" y="5174"/>
                  </a:lnTo>
                  <a:lnTo>
                    <a:pt x="3963" y="5165"/>
                  </a:lnTo>
                  <a:lnTo>
                    <a:pt x="3967" y="5157"/>
                  </a:lnTo>
                  <a:lnTo>
                    <a:pt x="3971" y="5149"/>
                  </a:lnTo>
                  <a:lnTo>
                    <a:pt x="3974" y="5141"/>
                  </a:lnTo>
                  <a:lnTo>
                    <a:pt x="3978" y="5133"/>
                  </a:lnTo>
                  <a:lnTo>
                    <a:pt x="3982" y="5125"/>
                  </a:lnTo>
                  <a:lnTo>
                    <a:pt x="3986" y="5118"/>
                  </a:lnTo>
                  <a:lnTo>
                    <a:pt x="3995" y="5103"/>
                  </a:lnTo>
                  <a:lnTo>
                    <a:pt x="4000" y="5095"/>
                  </a:lnTo>
                  <a:lnTo>
                    <a:pt x="4004" y="5088"/>
                  </a:lnTo>
                  <a:lnTo>
                    <a:pt x="4009" y="5080"/>
                  </a:lnTo>
                  <a:lnTo>
                    <a:pt x="4015" y="5073"/>
                  </a:lnTo>
                  <a:lnTo>
                    <a:pt x="4020" y="5066"/>
                  </a:lnTo>
                  <a:lnTo>
                    <a:pt x="4025" y="5059"/>
                  </a:lnTo>
                  <a:lnTo>
                    <a:pt x="4030" y="5052"/>
                  </a:lnTo>
                  <a:lnTo>
                    <a:pt x="4036" y="5045"/>
                  </a:lnTo>
                  <a:lnTo>
                    <a:pt x="4042" y="5038"/>
                  </a:lnTo>
                  <a:lnTo>
                    <a:pt x="4048" y="5032"/>
                  </a:lnTo>
                  <a:lnTo>
                    <a:pt x="4054" y="5025"/>
                  </a:lnTo>
                  <a:lnTo>
                    <a:pt x="4060" y="5019"/>
                  </a:lnTo>
                  <a:lnTo>
                    <a:pt x="4066" y="5012"/>
                  </a:lnTo>
                  <a:lnTo>
                    <a:pt x="4072" y="5006"/>
                  </a:lnTo>
                  <a:lnTo>
                    <a:pt x="4078" y="5000"/>
                  </a:lnTo>
                  <a:lnTo>
                    <a:pt x="4085" y="4994"/>
                  </a:lnTo>
                  <a:lnTo>
                    <a:pt x="4092" y="4988"/>
                  </a:lnTo>
                  <a:lnTo>
                    <a:pt x="4098" y="4982"/>
                  </a:lnTo>
                  <a:lnTo>
                    <a:pt x="4105" y="4977"/>
                  </a:lnTo>
                  <a:lnTo>
                    <a:pt x="4112" y="4971"/>
                  </a:lnTo>
                  <a:lnTo>
                    <a:pt x="4119" y="4966"/>
                  </a:lnTo>
                  <a:lnTo>
                    <a:pt x="4127" y="4960"/>
                  </a:lnTo>
                  <a:lnTo>
                    <a:pt x="4134" y="4955"/>
                  </a:lnTo>
                  <a:lnTo>
                    <a:pt x="4141" y="4950"/>
                  </a:lnTo>
                  <a:lnTo>
                    <a:pt x="4149" y="4945"/>
                  </a:lnTo>
                  <a:lnTo>
                    <a:pt x="4156" y="4940"/>
                  </a:lnTo>
                  <a:lnTo>
                    <a:pt x="4164" y="4935"/>
                  </a:lnTo>
                  <a:lnTo>
                    <a:pt x="4174" y="4930"/>
                  </a:lnTo>
                  <a:lnTo>
                    <a:pt x="4182" y="4925"/>
                  </a:lnTo>
                  <a:lnTo>
                    <a:pt x="4190" y="4921"/>
                  </a:lnTo>
                  <a:lnTo>
                    <a:pt x="4198" y="4917"/>
                  </a:lnTo>
                  <a:lnTo>
                    <a:pt x="4206" y="4913"/>
                  </a:lnTo>
                  <a:lnTo>
                    <a:pt x="4214" y="4910"/>
                  </a:lnTo>
                  <a:lnTo>
                    <a:pt x="4223" y="4906"/>
                  </a:lnTo>
                  <a:lnTo>
                    <a:pt x="4231" y="4903"/>
                  </a:lnTo>
                  <a:lnTo>
                    <a:pt x="4239" y="4899"/>
                  </a:lnTo>
                  <a:lnTo>
                    <a:pt x="4248" y="4896"/>
                  </a:lnTo>
                  <a:lnTo>
                    <a:pt x="4256" y="4893"/>
                  </a:lnTo>
                  <a:lnTo>
                    <a:pt x="4264" y="4891"/>
                  </a:lnTo>
                  <a:lnTo>
                    <a:pt x="4273" y="4888"/>
                  </a:lnTo>
                  <a:lnTo>
                    <a:pt x="4282" y="4886"/>
                  </a:lnTo>
                  <a:lnTo>
                    <a:pt x="4290" y="4883"/>
                  </a:lnTo>
                  <a:lnTo>
                    <a:pt x="4299" y="4881"/>
                  </a:lnTo>
                  <a:lnTo>
                    <a:pt x="4308" y="4879"/>
                  </a:lnTo>
                  <a:lnTo>
                    <a:pt x="4316" y="4877"/>
                  </a:lnTo>
                  <a:lnTo>
                    <a:pt x="4325" y="4876"/>
                  </a:lnTo>
                  <a:lnTo>
                    <a:pt x="4334" y="4874"/>
                  </a:lnTo>
                  <a:lnTo>
                    <a:pt x="4343" y="4873"/>
                  </a:lnTo>
                  <a:lnTo>
                    <a:pt x="4352" y="4872"/>
                  </a:lnTo>
                  <a:lnTo>
                    <a:pt x="4361" y="4871"/>
                  </a:lnTo>
                  <a:lnTo>
                    <a:pt x="4370" y="4870"/>
                  </a:lnTo>
                  <a:lnTo>
                    <a:pt x="4379" y="4869"/>
                  </a:lnTo>
                  <a:close/>
                  <a:moveTo>
                    <a:pt x="4426" y="6398"/>
                  </a:moveTo>
                  <a:lnTo>
                    <a:pt x="5574" y="6398"/>
                  </a:lnTo>
                  <a:lnTo>
                    <a:pt x="5574" y="5368"/>
                  </a:lnTo>
                  <a:lnTo>
                    <a:pt x="4426" y="5368"/>
                  </a:lnTo>
                  <a:lnTo>
                    <a:pt x="4426" y="6398"/>
                  </a:lnTo>
                  <a:close/>
                </a:path>
              </a:pathLst>
            </a:custGeom>
            <a:solidFill>
              <a:schemeClr val="accent1">
                <a:lumMod val="50000"/>
              </a:scheme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nvGrpSpPr>
          <p:cNvPr id="9" name="Group 8">
            <a:extLst>
              <a:ext uri="{FF2B5EF4-FFF2-40B4-BE49-F238E27FC236}">
                <a16:creationId xmlns:a16="http://schemas.microsoft.com/office/drawing/2014/main" id="{F3022F9D-6806-86E7-A035-E1563035553A}"/>
              </a:ext>
            </a:extLst>
          </p:cNvPr>
          <p:cNvGrpSpPr/>
          <p:nvPr/>
        </p:nvGrpSpPr>
        <p:grpSpPr>
          <a:xfrm>
            <a:off x="6222892" y="2558763"/>
            <a:ext cx="879052" cy="878328"/>
            <a:chOff x="6222892" y="2558763"/>
            <a:chExt cx="879052" cy="878328"/>
          </a:xfrm>
        </p:grpSpPr>
        <p:sp>
          <p:nvSpPr>
            <p:cNvPr id="26" name="Google Shape;558;p7"/>
            <p:cNvSpPr/>
            <p:nvPr/>
          </p:nvSpPr>
          <p:spPr>
            <a:xfrm>
              <a:off x="6222892" y="2558763"/>
              <a:ext cx="879052" cy="878328"/>
            </a:xfrm>
            <a:custGeom>
              <a:avLst/>
              <a:gdLst/>
              <a:ahLst/>
              <a:cxnLst/>
              <a:rect l="l" t="t" r="r" b="b"/>
              <a:pathLst>
                <a:path w="10000" h="10000" extrusionOk="0">
                  <a:moveTo>
                    <a:pt x="5000" y="5000"/>
                  </a:moveTo>
                  <a:lnTo>
                    <a:pt x="5000" y="1350"/>
                  </a:lnTo>
                  <a:lnTo>
                    <a:pt x="5137" y="1353"/>
                  </a:lnTo>
                  <a:lnTo>
                    <a:pt x="5274" y="1360"/>
                  </a:lnTo>
                  <a:lnTo>
                    <a:pt x="5410" y="1373"/>
                  </a:lnTo>
                  <a:lnTo>
                    <a:pt x="5545" y="1391"/>
                  </a:lnTo>
                  <a:lnTo>
                    <a:pt x="5679" y="1414"/>
                  </a:lnTo>
                  <a:lnTo>
                    <a:pt x="5813" y="1442"/>
                  </a:lnTo>
                  <a:lnTo>
                    <a:pt x="5945" y="1474"/>
                  </a:lnTo>
                  <a:lnTo>
                    <a:pt x="6076" y="1512"/>
                  </a:lnTo>
                  <a:lnTo>
                    <a:pt x="6205" y="1555"/>
                  </a:lnTo>
                  <a:lnTo>
                    <a:pt x="6333" y="1602"/>
                  </a:lnTo>
                  <a:lnTo>
                    <a:pt x="6459" y="1654"/>
                  </a:lnTo>
                  <a:lnTo>
                    <a:pt x="6583" y="1711"/>
                  </a:lnTo>
                  <a:lnTo>
                    <a:pt x="6705" y="1773"/>
                  </a:lnTo>
                  <a:lnTo>
                    <a:pt x="6825" y="1839"/>
                  </a:lnTo>
                  <a:lnTo>
                    <a:pt x="6942" y="1910"/>
                  </a:lnTo>
                  <a:lnTo>
                    <a:pt x="7057" y="1985"/>
                  </a:lnTo>
                  <a:lnTo>
                    <a:pt x="7168" y="2064"/>
                  </a:lnTo>
                  <a:lnTo>
                    <a:pt x="7277" y="2147"/>
                  </a:lnTo>
                  <a:lnTo>
                    <a:pt x="7382" y="2234"/>
                  </a:lnTo>
                  <a:lnTo>
                    <a:pt x="7483" y="2324"/>
                  </a:lnTo>
                  <a:lnTo>
                    <a:pt x="7581" y="2419"/>
                  </a:lnTo>
                  <a:lnTo>
                    <a:pt x="7676" y="2517"/>
                  </a:lnTo>
                  <a:lnTo>
                    <a:pt x="7766" y="2618"/>
                  </a:lnTo>
                  <a:lnTo>
                    <a:pt x="7853" y="2723"/>
                  </a:lnTo>
                  <a:lnTo>
                    <a:pt x="7936" y="2832"/>
                  </a:lnTo>
                  <a:lnTo>
                    <a:pt x="8015" y="2943"/>
                  </a:lnTo>
                  <a:lnTo>
                    <a:pt x="8090" y="3058"/>
                  </a:lnTo>
                  <a:lnTo>
                    <a:pt x="8161" y="3175"/>
                  </a:lnTo>
                  <a:lnTo>
                    <a:pt x="8227" y="3295"/>
                  </a:lnTo>
                  <a:lnTo>
                    <a:pt x="8289" y="3417"/>
                  </a:lnTo>
                  <a:lnTo>
                    <a:pt x="8346" y="3541"/>
                  </a:lnTo>
                  <a:lnTo>
                    <a:pt x="8398" y="3667"/>
                  </a:lnTo>
                  <a:lnTo>
                    <a:pt x="8445" y="3795"/>
                  </a:lnTo>
                  <a:lnTo>
                    <a:pt x="8488" y="3924"/>
                  </a:lnTo>
                  <a:lnTo>
                    <a:pt x="8526" y="4055"/>
                  </a:lnTo>
                  <a:lnTo>
                    <a:pt x="8558" y="4187"/>
                  </a:lnTo>
                  <a:lnTo>
                    <a:pt x="8586" y="4321"/>
                  </a:lnTo>
                  <a:lnTo>
                    <a:pt x="8609" y="4455"/>
                  </a:lnTo>
                  <a:lnTo>
                    <a:pt x="8627" y="4590"/>
                  </a:lnTo>
                  <a:lnTo>
                    <a:pt x="8640" y="4726"/>
                  </a:lnTo>
                  <a:lnTo>
                    <a:pt x="8647" y="4863"/>
                  </a:lnTo>
                  <a:lnTo>
                    <a:pt x="8650" y="5000"/>
                  </a:lnTo>
                  <a:lnTo>
                    <a:pt x="5000" y="5000"/>
                  </a:ln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27" name="Google Shape;559;p7"/>
            <p:cNvSpPr/>
            <p:nvPr/>
          </p:nvSpPr>
          <p:spPr>
            <a:xfrm>
              <a:off x="6222892" y="2558763"/>
              <a:ext cx="879052" cy="878328"/>
            </a:xfrm>
            <a:custGeom>
              <a:avLst/>
              <a:gdLst/>
              <a:ahLst/>
              <a:cxnLst/>
              <a:rect l="l" t="t" r="r" b="b"/>
              <a:pathLst>
                <a:path w="10000" h="10000" extrusionOk="0">
                  <a:moveTo>
                    <a:pt x="8897" y="4858"/>
                  </a:moveTo>
                  <a:lnTo>
                    <a:pt x="8900" y="4995"/>
                  </a:lnTo>
                  <a:lnTo>
                    <a:pt x="8900" y="5005"/>
                  </a:lnTo>
                  <a:lnTo>
                    <a:pt x="8897" y="5142"/>
                  </a:lnTo>
                  <a:lnTo>
                    <a:pt x="8897" y="5151"/>
                  </a:lnTo>
                  <a:lnTo>
                    <a:pt x="8889" y="5288"/>
                  </a:lnTo>
                  <a:lnTo>
                    <a:pt x="8889" y="5297"/>
                  </a:lnTo>
                  <a:lnTo>
                    <a:pt x="8876" y="5433"/>
                  </a:lnTo>
                  <a:lnTo>
                    <a:pt x="8875" y="5443"/>
                  </a:lnTo>
                  <a:lnTo>
                    <a:pt x="8857" y="5578"/>
                  </a:lnTo>
                  <a:lnTo>
                    <a:pt x="8855" y="5587"/>
                  </a:lnTo>
                  <a:lnTo>
                    <a:pt x="8833" y="5721"/>
                  </a:lnTo>
                  <a:lnTo>
                    <a:pt x="8831" y="5731"/>
                  </a:lnTo>
                  <a:lnTo>
                    <a:pt x="8803" y="5864"/>
                  </a:lnTo>
                  <a:lnTo>
                    <a:pt x="8801" y="5873"/>
                  </a:lnTo>
                  <a:lnTo>
                    <a:pt x="8768" y="6005"/>
                  </a:lnTo>
                  <a:lnTo>
                    <a:pt x="8766" y="6014"/>
                  </a:lnTo>
                  <a:lnTo>
                    <a:pt x="8728" y="6145"/>
                  </a:lnTo>
                  <a:lnTo>
                    <a:pt x="8725" y="6154"/>
                  </a:lnTo>
                  <a:lnTo>
                    <a:pt x="8683" y="6283"/>
                  </a:lnTo>
                  <a:lnTo>
                    <a:pt x="8680" y="6292"/>
                  </a:lnTo>
                  <a:lnTo>
                    <a:pt x="8632" y="6420"/>
                  </a:lnTo>
                  <a:lnTo>
                    <a:pt x="8629" y="6428"/>
                  </a:lnTo>
                  <a:lnTo>
                    <a:pt x="8577" y="6554"/>
                  </a:lnTo>
                  <a:lnTo>
                    <a:pt x="8573" y="6563"/>
                  </a:lnTo>
                  <a:lnTo>
                    <a:pt x="8516" y="6687"/>
                  </a:lnTo>
                  <a:lnTo>
                    <a:pt x="8512" y="6695"/>
                  </a:lnTo>
                  <a:lnTo>
                    <a:pt x="8450" y="6818"/>
                  </a:lnTo>
                  <a:lnTo>
                    <a:pt x="8446" y="6826"/>
                  </a:lnTo>
                  <a:lnTo>
                    <a:pt x="8380" y="6946"/>
                  </a:lnTo>
                  <a:lnTo>
                    <a:pt x="8375" y="6954"/>
                  </a:lnTo>
                  <a:lnTo>
                    <a:pt x="8304" y="7071"/>
                  </a:lnTo>
                  <a:lnTo>
                    <a:pt x="8299" y="7079"/>
                  </a:lnTo>
                  <a:lnTo>
                    <a:pt x="8225" y="7194"/>
                  </a:lnTo>
                  <a:lnTo>
                    <a:pt x="8219" y="7202"/>
                  </a:lnTo>
                  <a:lnTo>
                    <a:pt x="8140" y="7313"/>
                  </a:lnTo>
                  <a:lnTo>
                    <a:pt x="8135" y="7321"/>
                  </a:lnTo>
                  <a:lnTo>
                    <a:pt x="8052" y="7429"/>
                  </a:lnTo>
                  <a:lnTo>
                    <a:pt x="8046" y="7436"/>
                  </a:lnTo>
                  <a:lnTo>
                    <a:pt x="7959" y="7541"/>
                  </a:lnTo>
                  <a:lnTo>
                    <a:pt x="7953" y="7548"/>
                  </a:lnTo>
                  <a:lnTo>
                    <a:pt x="7862" y="7650"/>
                  </a:lnTo>
                  <a:lnTo>
                    <a:pt x="7856" y="7657"/>
                  </a:lnTo>
                  <a:lnTo>
                    <a:pt x="7761" y="7755"/>
                  </a:lnTo>
                  <a:lnTo>
                    <a:pt x="7755" y="7761"/>
                  </a:lnTo>
                  <a:lnTo>
                    <a:pt x="7657" y="7856"/>
                  </a:lnTo>
                  <a:lnTo>
                    <a:pt x="7650" y="7862"/>
                  </a:lnTo>
                  <a:lnTo>
                    <a:pt x="7548" y="7953"/>
                  </a:lnTo>
                  <a:lnTo>
                    <a:pt x="7541" y="7959"/>
                  </a:lnTo>
                  <a:lnTo>
                    <a:pt x="7436" y="8046"/>
                  </a:lnTo>
                  <a:lnTo>
                    <a:pt x="7429" y="8052"/>
                  </a:lnTo>
                  <a:lnTo>
                    <a:pt x="7321" y="8135"/>
                  </a:lnTo>
                  <a:lnTo>
                    <a:pt x="7313" y="8140"/>
                  </a:lnTo>
                  <a:lnTo>
                    <a:pt x="7202" y="8219"/>
                  </a:lnTo>
                  <a:lnTo>
                    <a:pt x="7194" y="8225"/>
                  </a:lnTo>
                  <a:lnTo>
                    <a:pt x="7079" y="8299"/>
                  </a:lnTo>
                  <a:lnTo>
                    <a:pt x="7071" y="8304"/>
                  </a:lnTo>
                  <a:lnTo>
                    <a:pt x="6954" y="8375"/>
                  </a:lnTo>
                  <a:lnTo>
                    <a:pt x="6946" y="8380"/>
                  </a:lnTo>
                  <a:lnTo>
                    <a:pt x="6826" y="8446"/>
                  </a:lnTo>
                  <a:lnTo>
                    <a:pt x="6818" y="8450"/>
                  </a:lnTo>
                  <a:lnTo>
                    <a:pt x="6695" y="8512"/>
                  </a:lnTo>
                  <a:lnTo>
                    <a:pt x="6687" y="8516"/>
                  </a:lnTo>
                  <a:lnTo>
                    <a:pt x="6563" y="8573"/>
                  </a:lnTo>
                  <a:lnTo>
                    <a:pt x="6554" y="8577"/>
                  </a:lnTo>
                  <a:lnTo>
                    <a:pt x="6428" y="8629"/>
                  </a:lnTo>
                  <a:lnTo>
                    <a:pt x="6420" y="8632"/>
                  </a:lnTo>
                  <a:lnTo>
                    <a:pt x="6292" y="8680"/>
                  </a:lnTo>
                  <a:lnTo>
                    <a:pt x="6283" y="8683"/>
                  </a:lnTo>
                  <a:lnTo>
                    <a:pt x="6154" y="8725"/>
                  </a:lnTo>
                  <a:lnTo>
                    <a:pt x="6145" y="8728"/>
                  </a:lnTo>
                  <a:lnTo>
                    <a:pt x="6014" y="8766"/>
                  </a:lnTo>
                  <a:lnTo>
                    <a:pt x="6005" y="8768"/>
                  </a:lnTo>
                  <a:lnTo>
                    <a:pt x="5873" y="8801"/>
                  </a:lnTo>
                  <a:lnTo>
                    <a:pt x="5864" y="8803"/>
                  </a:lnTo>
                  <a:lnTo>
                    <a:pt x="5731" y="8831"/>
                  </a:lnTo>
                  <a:lnTo>
                    <a:pt x="5721" y="8833"/>
                  </a:lnTo>
                  <a:lnTo>
                    <a:pt x="5587" y="8855"/>
                  </a:lnTo>
                  <a:lnTo>
                    <a:pt x="5578" y="8857"/>
                  </a:lnTo>
                  <a:lnTo>
                    <a:pt x="5443" y="8875"/>
                  </a:lnTo>
                  <a:lnTo>
                    <a:pt x="5433" y="8876"/>
                  </a:lnTo>
                  <a:lnTo>
                    <a:pt x="5297" y="8889"/>
                  </a:lnTo>
                  <a:lnTo>
                    <a:pt x="5288" y="8889"/>
                  </a:lnTo>
                  <a:lnTo>
                    <a:pt x="5151" y="8897"/>
                  </a:lnTo>
                  <a:lnTo>
                    <a:pt x="5142" y="8897"/>
                  </a:lnTo>
                  <a:lnTo>
                    <a:pt x="5005" y="8900"/>
                  </a:lnTo>
                  <a:lnTo>
                    <a:pt x="4995" y="8900"/>
                  </a:lnTo>
                  <a:lnTo>
                    <a:pt x="4858" y="8897"/>
                  </a:lnTo>
                  <a:lnTo>
                    <a:pt x="4849" y="8897"/>
                  </a:lnTo>
                  <a:lnTo>
                    <a:pt x="4712" y="8889"/>
                  </a:lnTo>
                  <a:lnTo>
                    <a:pt x="4703" y="8889"/>
                  </a:lnTo>
                  <a:lnTo>
                    <a:pt x="4567" y="8876"/>
                  </a:lnTo>
                  <a:lnTo>
                    <a:pt x="4557" y="8875"/>
                  </a:lnTo>
                  <a:lnTo>
                    <a:pt x="4422" y="8857"/>
                  </a:lnTo>
                  <a:lnTo>
                    <a:pt x="4413" y="8855"/>
                  </a:lnTo>
                  <a:lnTo>
                    <a:pt x="4279" y="8833"/>
                  </a:lnTo>
                  <a:lnTo>
                    <a:pt x="4269" y="8831"/>
                  </a:lnTo>
                  <a:lnTo>
                    <a:pt x="4136" y="8803"/>
                  </a:lnTo>
                  <a:lnTo>
                    <a:pt x="4127" y="8801"/>
                  </a:lnTo>
                  <a:lnTo>
                    <a:pt x="3995" y="8768"/>
                  </a:lnTo>
                  <a:lnTo>
                    <a:pt x="3986" y="8766"/>
                  </a:lnTo>
                  <a:lnTo>
                    <a:pt x="3855" y="8728"/>
                  </a:lnTo>
                  <a:lnTo>
                    <a:pt x="3846" y="8725"/>
                  </a:lnTo>
                  <a:lnTo>
                    <a:pt x="3717" y="8683"/>
                  </a:lnTo>
                  <a:lnTo>
                    <a:pt x="3708" y="8680"/>
                  </a:lnTo>
                  <a:lnTo>
                    <a:pt x="3580" y="8632"/>
                  </a:lnTo>
                  <a:lnTo>
                    <a:pt x="3572" y="8629"/>
                  </a:lnTo>
                  <a:lnTo>
                    <a:pt x="3446" y="8577"/>
                  </a:lnTo>
                  <a:lnTo>
                    <a:pt x="3437" y="8573"/>
                  </a:lnTo>
                  <a:lnTo>
                    <a:pt x="3313" y="8516"/>
                  </a:lnTo>
                  <a:lnTo>
                    <a:pt x="3305" y="8512"/>
                  </a:lnTo>
                  <a:lnTo>
                    <a:pt x="3182" y="8450"/>
                  </a:lnTo>
                  <a:lnTo>
                    <a:pt x="3174" y="8446"/>
                  </a:lnTo>
                  <a:lnTo>
                    <a:pt x="3054" y="8380"/>
                  </a:lnTo>
                  <a:lnTo>
                    <a:pt x="3046" y="8375"/>
                  </a:lnTo>
                  <a:lnTo>
                    <a:pt x="2929" y="8304"/>
                  </a:lnTo>
                  <a:lnTo>
                    <a:pt x="2921" y="8299"/>
                  </a:lnTo>
                  <a:lnTo>
                    <a:pt x="2806" y="8225"/>
                  </a:lnTo>
                  <a:lnTo>
                    <a:pt x="2798" y="8219"/>
                  </a:lnTo>
                  <a:lnTo>
                    <a:pt x="2687" y="8140"/>
                  </a:lnTo>
                  <a:lnTo>
                    <a:pt x="2679" y="8135"/>
                  </a:lnTo>
                  <a:lnTo>
                    <a:pt x="2571" y="8052"/>
                  </a:lnTo>
                  <a:lnTo>
                    <a:pt x="2564" y="8046"/>
                  </a:lnTo>
                  <a:lnTo>
                    <a:pt x="2459" y="7959"/>
                  </a:lnTo>
                  <a:lnTo>
                    <a:pt x="2452" y="7953"/>
                  </a:lnTo>
                  <a:lnTo>
                    <a:pt x="2350" y="7862"/>
                  </a:lnTo>
                  <a:lnTo>
                    <a:pt x="2343" y="7856"/>
                  </a:lnTo>
                  <a:lnTo>
                    <a:pt x="2245" y="7761"/>
                  </a:lnTo>
                  <a:lnTo>
                    <a:pt x="2239" y="7755"/>
                  </a:lnTo>
                  <a:lnTo>
                    <a:pt x="2144" y="7657"/>
                  </a:lnTo>
                  <a:lnTo>
                    <a:pt x="2138" y="7650"/>
                  </a:lnTo>
                  <a:lnTo>
                    <a:pt x="2047" y="7548"/>
                  </a:lnTo>
                  <a:lnTo>
                    <a:pt x="2041" y="7541"/>
                  </a:lnTo>
                  <a:lnTo>
                    <a:pt x="1954" y="7436"/>
                  </a:lnTo>
                  <a:lnTo>
                    <a:pt x="1948" y="7429"/>
                  </a:lnTo>
                  <a:lnTo>
                    <a:pt x="1865" y="7321"/>
                  </a:lnTo>
                  <a:lnTo>
                    <a:pt x="1860" y="7313"/>
                  </a:lnTo>
                  <a:lnTo>
                    <a:pt x="1781" y="7202"/>
                  </a:lnTo>
                  <a:lnTo>
                    <a:pt x="1775" y="7194"/>
                  </a:lnTo>
                  <a:lnTo>
                    <a:pt x="1701" y="7079"/>
                  </a:lnTo>
                  <a:lnTo>
                    <a:pt x="1696" y="7071"/>
                  </a:lnTo>
                  <a:lnTo>
                    <a:pt x="1625" y="6954"/>
                  </a:lnTo>
                  <a:lnTo>
                    <a:pt x="1620" y="6946"/>
                  </a:lnTo>
                  <a:lnTo>
                    <a:pt x="1554" y="6826"/>
                  </a:lnTo>
                  <a:lnTo>
                    <a:pt x="1550" y="6818"/>
                  </a:lnTo>
                  <a:lnTo>
                    <a:pt x="1488" y="6695"/>
                  </a:lnTo>
                  <a:lnTo>
                    <a:pt x="1484" y="6687"/>
                  </a:lnTo>
                  <a:lnTo>
                    <a:pt x="1427" y="6563"/>
                  </a:lnTo>
                  <a:lnTo>
                    <a:pt x="1423" y="6554"/>
                  </a:lnTo>
                  <a:lnTo>
                    <a:pt x="1371" y="6428"/>
                  </a:lnTo>
                  <a:lnTo>
                    <a:pt x="1368" y="6420"/>
                  </a:lnTo>
                  <a:lnTo>
                    <a:pt x="1320" y="6292"/>
                  </a:lnTo>
                  <a:lnTo>
                    <a:pt x="1317" y="6283"/>
                  </a:lnTo>
                  <a:lnTo>
                    <a:pt x="1275" y="6154"/>
                  </a:lnTo>
                  <a:lnTo>
                    <a:pt x="1272" y="6145"/>
                  </a:lnTo>
                  <a:lnTo>
                    <a:pt x="1234" y="6014"/>
                  </a:lnTo>
                  <a:lnTo>
                    <a:pt x="1232" y="6005"/>
                  </a:lnTo>
                  <a:lnTo>
                    <a:pt x="1199" y="5873"/>
                  </a:lnTo>
                  <a:lnTo>
                    <a:pt x="1197" y="5864"/>
                  </a:lnTo>
                  <a:lnTo>
                    <a:pt x="1169" y="5731"/>
                  </a:lnTo>
                  <a:lnTo>
                    <a:pt x="1167" y="5721"/>
                  </a:lnTo>
                  <a:lnTo>
                    <a:pt x="1145" y="5587"/>
                  </a:lnTo>
                  <a:lnTo>
                    <a:pt x="1143" y="5578"/>
                  </a:lnTo>
                  <a:lnTo>
                    <a:pt x="1125" y="5443"/>
                  </a:lnTo>
                  <a:lnTo>
                    <a:pt x="1124" y="5433"/>
                  </a:lnTo>
                  <a:lnTo>
                    <a:pt x="1111" y="5297"/>
                  </a:lnTo>
                  <a:lnTo>
                    <a:pt x="1111" y="5288"/>
                  </a:lnTo>
                  <a:lnTo>
                    <a:pt x="1103" y="5151"/>
                  </a:lnTo>
                  <a:lnTo>
                    <a:pt x="1103" y="5142"/>
                  </a:lnTo>
                  <a:lnTo>
                    <a:pt x="1100" y="5005"/>
                  </a:lnTo>
                  <a:lnTo>
                    <a:pt x="1100" y="4995"/>
                  </a:lnTo>
                  <a:lnTo>
                    <a:pt x="1103" y="4858"/>
                  </a:lnTo>
                  <a:lnTo>
                    <a:pt x="1103" y="4849"/>
                  </a:lnTo>
                  <a:lnTo>
                    <a:pt x="1111" y="4712"/>
                  </a:lnTo>
                  <a:lnTo>
                    <a:pt x="1111" y="4703"/>
                  </a:lnTo>
                  <a:lnTo>
                    <a:pt x="1124" y="4567"/>
                  </a:lnTo>
                  <a:lnTo>
                    <a:pt x="1125" y="4557"/>
                  </a:lnTo>
                  <a:lnTo>
                    <a:pt x="1143" y="4422"/>
                  </a:lnTo>
                  <a:lnTo>
                    <a:pt x="1145" y="4413"/>
                  </a:lnTo>
                  <a:lnTo>
                    <a:pt x="1167" y="4279"/>
                  </a:lnTo>
                  <a:lnTo>
                    <a:pt x="1169" y="4269"/>
                  </a:lnTo>
                  <a:lnTo>
                    <a:pt x="1197" y="4136"/>
                  </a:lnTo>
                  <a:lnTo>
                    <a:pt x="1199" y="4127"/>
                  </a:lnTo>
                  <a:lnTo>
                    <a:pt x="1232" y="3995"/>
                  </a:lnTo>
                  <a:lnTo>
                    <a:pt x="1234" y="3986"/>
                  </a:lnTo>
                  <a:lnTo>
                    <a:pt x="1272" y="3855"/>
                  </a:lnTo>
                  <a:lnTo>
                    <a:pt x="1275" y="3846"/>
                  </a:lnTo>
                  <a:lnTo>
                    <a:pt x="1317" y="3717"/>
                  </a:lnTo>
                  <a:lnTo>
                    <a:pt x="1320" y="3708"/>
                  </a:lnTo>
                  <a:lnTo>
                    <a:pt x="1368" y="3580"/>
                  </a:lnTo>
                  <a:lnTo>
                    <a:pt x="1371" y="3572"/>
                  </a:lnTo>
                  <a:lnTo>
                    <a:pt x="1423" y="3446"/>
                  </a:lnTo>
                  <a:lnTo>
                    <a:pt x="1427" y="3437"/>
                  </a:lnTo>
                  <a:lnTo>
                    <a:pt x="1484" y="3313"/>
                  </a:lnTo>
                  <a:lnTo>
                    <a:pt x="1488" y="3305"/>
                  </a:lnTo>
                  <a:lnTo>
                    <a:pt x="1550" y="3182"/>
                  </a:lnTo>
                  <a:lnTo>
                    <a:pt x="1554" y="3174"/>
                  </a:lnTo>
                  <a:lnTo>
                    <a:pt x="1620" y="3054"/>
                  </a:lnTo>
                  <a:lnTo>
                    <a:pt x="1625" y="3046"/>
                  </a:lnTo>
                  <a:lnTo>
                    <a:pt x="1696" y="2929"/>
                  </a:lnTo>
                  <a:lnTo>
                    <a:pt x="1701" y="2921"/>
                  </a:lnTo>
                  <a:lnTo>
                    <a:pt x="1775" y="2806"/>
                  </a:lnTo>
                  <a:lnTo>
                    <a:pt x="1781" y="2798"/>
                  </a:lnTo>
                  <a:lnTo>
                    <a:pt x="1860" y="2687"/>
                  </a:lnTo>
                  <a:lnTo>
                    <a:pt x="1865" y="2679"/>
                  </a:lnTo>
                  <a:lnTo>
                    <a:pt x="1948" y="2571"/>
                  </a:lnTo>
                  <a:lnTo>
                    <a:pt x="1954" y="2564"/>
                  </a:lnTo>
                  <a:lnTo>
                    <a:pt x="2041" y="2459"/>
                  </a:lnTo>
                  <a:lnTo>
                    <a:pt x="2047" y="2452"/>
                  </a:lnTo>
                  <a:lnTo>
                    <a:pt x="2138" y="2350"/>
                  </a:lnTo>
                  <a:lnTo>
                    <a:pt x="2144" y="2343"/>
                  </a:lnTo>
                  <a:lnTo>
                    <a:pt x="2239" y="2245"/>
                  </a:lnTo>
                  <a:lnTo>
                    <a:pt x="2245" y="2239"/>
                  </a:lnTo>
                  <a:lnTo>
                    <a:pt x="2343" y="2144"/>
                  </a:lnTo>
                  <a:lnTo>
                    <a:pt x="2350" y="2138"/>
                  </a:lnTo>
                  <a:lnTo>
                    <a:pt x="2452" y="2047"/>
                  </a:lnTo>
                  <a:lnTo>
                    <a:pt x="2459" y="2041"/>
                  </a:lnTo>
                  <a:lnTo>
                    <a:pt x="2564" y="1954"/>
                  </a:lnTo>
                  <a:lnTo>
                    <a:pt x="2571" y="1948"/>
                  </a:lnTo>
                  <a:lnTo>
                    <a:pt x="2679" y="1865"/>
                  </a:lnTo>
                  <a:lnTo>
                    <a:pt x="2687" y="1860"/>
                  </a:lnTo>
                  <a:lnTo>
                    <a:pt x="2798" y="1781"/>
                  </a:lnTo>
                  <a:lnTo>
                    <a:pt x="2806" y="1775"/>
                  </a:lnTo>
                  <a:lnTo>
                    <a:pt x="2921" y="1701"/>
                  </a:lnTo>
                  <a:lnTo>
                    <a:pt x="2929" y="1696"/>
                  </a:lnTo>
                  <a:lnTo>
                    <a:pt x="3046" y="1625"/>
                  </a:lnTo>
                  <a:lnTo>
                    <a:pt x="3054" y="1620"/>
                  </a:lnTo>
                  <a:lnTo>
                    <a:pt x="3174" y="1554"/>
                  </a:lnTo>
                  <a:lnTo>
                    <a:pt x="3182" y="1550"/>
                  </a:lnTo>
                  <a:lnTo>
                    <a:pt x="3305" y="1488"/>
                  </a:lnTo>
                  <a:lnTo>
                    <a:pt x="3313" y="1484"/>
                  </a:lnTo>
                  <a:lnTo>
                    <a:pt x="3437" y="1427"/>
                  </a:lnTo>
                  <a:lnTo>
                    <a:pt x="3446" y="1423"/>
                  </a:lnTo>
                  <a:lnTo>
                    <a:pt x="3572" y="1371"/>
                  </a:lnTo>
                  <a:lnTo>
                    <a:pt x="3580" y="1368"/>
                  </a:lnTo>
                  <a:lnTo>
                    <a:pt x="3708" y="1320"/>
                  </a:lnTo>
                  <a:lnTo>
                    <a:pt x="3717" y="1317"/>
                  </a:lnTo>
                  <a:lnTo>
                    <a:pt x="3846" y="1275"/>
                  </a:lnTo>
                  <a:lnTo>
                    <a:pt x="3855" y="1272"/>
                  </a:lnTo>
                  <a:lnTo>
                    <a:pt x="3986" y="1234"/>
                  </a:lnTo>
                  <a:lnTo>
                    <a:pt x="3995" y="1232"/>
                  </a:lnTo>
                  <a:lnTo>
                    <a:pt x="4127" y="1199"/>
                  </a:lnTo>
                  <a:lnTo>
                    <a:pt x="4136" y="1197"/>
                  </a:lnTo>
                  <a:lnTo>
                    <a:pt x="4269" y="1169"/>
                  </a:lnTo>
                  <a:lnTo>
                    <a:pt x="4279" y="1167"/>
                  </a:lnTo>
                  <a:lnTo>
                    <a:pt x="4413" y="1145"/>
                  </a:lnTo>
                  <a:lnTo>
                    <a:pt x="4422" y="1143"/>
                  </a:lnTo>
                  <a:lnTo>
                    <a:pt x="4557" y="1125"/>
                  </a:lnTo>
                  <a:lnTo>
                    <a:pt x="4567" y="1124"/>
                  </a:lnTo>
                  <a:lnTo>
                    <a:pt x="4703" y="1111"/>
                  </a:lnTo>
                  <a:lnTo>
                    <a:pt x="4712" y="1111"/>
                  </a:lnTo>
                  <a:lnTo>
                    <a:pt x="4849" y="1103"/>
                  </a:lnTo>
                  <a:lnTo>
                    <a:pt x="4858" y="1103"/>
                  </a:lnTo>
                  <a:lnTo>
                    <a:pt x="4995" y="1100"/>
                  </a:lnTo>
                  <a:lnTo>
                    <a:pt x="5005" y="1100"/>
                  </a:lnTo>
                  <a:lnTo>
                    <a:pt x="5142" y="1103"/>
                  </a:lnTo>
                  <a:lnTo>
                    <a:pt x="5151" y="1103"/>
                  </a:lnTo>
                  <a:lnTo>
                    <a:pt x="5288" y="1111"/>
                  </a:lnTo>
                  <a:lnTo>
                    <a:pt x="5297" y="1111"/>
                  </a:lnTo>
                  <a:lnTo>
                    <a:pt x="5433" y="1124"/>
                  </a:lnTo>
                  <a:lnTo>
                    <a:pt x="5443" y="1125"/>
                  </a:lnTo>
                  <a:lnTo>
                    <a:pt x="5578" y="1143"/>
                  </a:lnTo>
                  <a:lnTo>
                    <a:pt x="5587" y="1145"/>
                  </a:lnTo>
                  <a:lnTo>
                    <a:pt x="5721" y="1167"/>
                  </a:lnTo>
                  <a:lnTo>
                    <a:pt x="5731" y="1169"/>
                  </a:lnTo>
                  <a:lnTo>
                    <a:pt x="5864" y="1197"/>
                  </a:lnTo>
                  <a:lnTo>
                    <a:pt x="5873" y="1199"/>
                  </a:lnTo>
                  <a:lnTo>
                    <a:pt x="6005" y="1232"/>
                  </a:lnTo>
                  <a:lnTo>
                    <a:pt x="6014" y="1234"/>
                  </a:lnTo>
                  <a:lnTo>
                    <a:pt x="6145" y="1272"/>
                  </a:lnTo>
                  <a:lnTo>
                    <a:pt x="6154" y="1275"/>
                  </a:lnTo>
                  <a:lnTo>
                    <a:pt x="6283" y="1317"/>
                  </a:lnTo>
                  <a:lnTo>
                    <a:pt x="6292" y="1320"/>
                  </a:lnTo>
                  <a:lnTo>
                    <a:pt x="6420" y="1368"/>
                  </a:lnTo>
                  <a:lnTo>
                    <a:pt x="6428" y="1371"/>
                  </a:lnTo>
                  <a:lnTo>
                    <a:pt x="6554" y="1423"/>
                  </a:lnTo>
                  <a:lnTo>
                    <a:pt x="6563" y="1427"/>
                  </a:lnTo>
                  <a:lnTo>
                    <a:pt x="6687" y="1484"/>
                  </a:lnTo>
                  <a:lnTo>
                    <a:pt x="6695" y="1488"/>
                  </a:lnTo>
                  <a:lnTo>
                    <a:pt x="6818" y="1550"/>
                  </a:lnTo>
                  <a:lnTo>
                    <a:pt x="6826" y="1554"/>
                  </a:lnTo>
                  <a:lnTo>
                    <a:pt x="6946" y="1620"/>
                  </a:lnTo>
                  <a:lnTo>
                    <a:pt x="6954" y="1625"/>
                  </a:lnTo>
                  <a:lnTo>
                    <a:pt x="7071" y="1696"/>
                  </a:lnTo>
                  <a:lnTo>
                    <a:pt x="7079" y="1701"/>
                  </a:lnTo>
                  <a:lnTo>
                    <a:pt x="7194" y="1775"/>
                  </a:lnTo>
                  <a:lnTo>
                    <a:pt x="7202" y="1781"/>
                  </a:lnTo>
                  <a:lnTo>
                    <a:pt x="7313" y="1860"/>
                  </a:lnTo>
                  <a:lnTo>
                    <a:pt x="7321" y="1865"/>
                  </a:lnTo>
                  <a:lnTo>
                    <a:pt x="7429" y="1948"/>
                  </a:lnTo>
                  <a:lnTo>
                    <a:pt x="7436" y="1954"/>
                  </a:lnTo>
                  <a:lnTo>
                    <a:pt x="7541" y="2041"/>
                  </a:lnTo>
                  <a:lnTo>
                    <a:pt x="7548" y="2047"/>
                  </a:lnTo>
                  <a:lnTo>
                    <a:pt x="7650" y="2138"/>
                  </a:lnTo>
                  <a:lnTo>
                    <a:pt x="7657" y="2144"/>
                  </a:lnTo>
                  <a:lnTo>
                    <a:pt x="7755" y="2239"/>
                  </a:lnTo>
                  <a:lnTo>
                    <a:pt x="7761" y="2245"/>
                  </a:lnTo>
                  <a:lnTo>
                    <a:pt x="7856" y="2343"/>
                  </a:lnTo>
                  <a:lnTo>
                    <a:pt x="7862" y="2350"/>
                  </a:lnTo>
                  <a:lnTo>
                    <a:pt x="7953" y="2452"/>
                  </a:lnTo>
                  <a:lnTo>
                    <a:pt x="7959" y="2459"/>
                  </a:lnTo>
                  <a:lnTo>
                    <a:pt x="8046" y="2564"/>
                  </a:lnTo>
                  <a:lnTo>
                    <a:pt x="8052" y="2571"/>
                  </a:lnTo>
                  <a:lnTo>
                    <a:pt x="8135" y="2679"/>
                  </a:lnTo>
                  <a:lnTo>
                    <a:pt x="8140" y="2687"/>
                  </a:lnTo>
                  <a:lnTo>
                    <a:pt x="8219" y="2798"/>
                  </a:lnTo>
                  <a:lnTo>
                    <a:pt x="8225" y="2806"/>
                  </a:lnTo>
                  <a:lnTo>
                    <a:pt x="8299" y="2921"/>
                  </a:lnTo>
                  <a:lnTo>
                    <a:pt x="8304" y="2929"/>
                  </a:lnTo>
                  <a:lnTo>
                    <a:pt x="8375" y="3046"/>
                  </a:lnTo>
                  <a:lnTo>
                    <a:pt x="8380" y="3054"/>
                  </a:lnTo>
                  <a:lnTo>
                    <a:pt x="8446" y="3174"/>
                  </a:lnTo>
                  <a:lnTo>
                    <a:pt x="8450" y="3182"/>
                  </a:lnTo>
                  <a:lnTo>
                    <a:pt x="8512" y="3305"/>
                  </a:lnTo>
                  <a:lnTo>
                    <a:pt x="8516" y="3313"/>
                  </a:lnTo>
                  <a:lnTo>
                    <a:pt x="8573" y="3437"/>
                  </a:lnTo>
                  <a:lnTo>
                    <a:pt x="8577" y="3446"/>
                  </a:lnTo>
                  <a:lnTo>
                    <a:pt x="8629" y="3572"/>
                  </a:lnTo>
                  <a:lnTo>
                    <a:pt x="8632" y="3580"/>
                  </a:lnTo>
                  <a:lnTo>
                    <a:pt x="8680" y="3708"/>
                  </a:lnTo>
                  <a:lnTo>
                    <a:pt x="8683" y="3717"/>
                  </a:lnTo>
                  <a:lnTo>
                    <a:pt x="8725" y="3846"/>
                  </a:lnTo>
                  <a:lnTo>
                    <a:pt x="8728" y="3855"/>
                  </a:lnTo>
                  <a:lnTo>
                    <a:pt x="8766" y="3986"/>
                  </a:lnTo>
                  <a:lnTo>
                    <a:pt x="8768" y="3995"/>
                  </a:lnTo>
                  <a:lnTo>
                    <a:pt x="8801" y="4127"/>
                  </a:lnTo>
                  <a:lnTo>
                    <a:pt x="8803" y="4136"/>
                  </a:lnTo>
                  <a:lnTo>
                    <a:pt x="8831" y="4269"/>
                  </a:lnTo>
                  <a:lnTo>
                    <a:pt x="8833" y="4279"/>
                  </a:lnTo>
                  <a:lnTo>
                    <a:pt x="8855" y="4413"/>
                  </a:lnTo>
                  <a:lnTo>
                    <a:pt x="8857" y="4422"/>
                  </a:lnTo>
                  <a:lnTo>
                    <a:pt x="8875" y="4557"/>
                  </a:lnTo>
                  <a:lnTo>
                    <a:pt x="8876" y="4567"/>
                  </a:lnTo>
                  <a:lnTo>
                    <a:pt x="8889" y="4703"/>
                  </a:lnTo>
                  <a:lnTo>
                    <a:pt x="8889" y="4712"/>
                  </a:lnTo>
                  <a:lnTo>
                    <a:pt x="8897" y="4849"/>
                  </a:lnTo>
                  <a:lnTo>
                    <a:pt x="8897" y="4858"/>
                  </a:lnTo>
                  <a:close/>
                  <a:moveTo>
                    <a:pt x="8391" y="5250"/>
                  </a:moveTo>
                  <a:lnTo>
                    <a:pt x="5104" y="5250"/>
                  </a:lnTo>
                  <a:lnTo>
                    <a:pt x="2779" y="7575"/>
                  </a:lnTo>
                  <a:lnTo>
                    <a:pt x="2782" y="7577"/>
                  </a:lnTo>
                  <a:lnTo>
                    <a:pt x="2879" y="7658"/>
                  </a:lnTo>
                  <a:lnTo>
                    <a:pt x="2980" y="7735"/>
                  </a:lnTo>
                  <a:lnTo>
                    <a:pt x="3084" y="7809"/>
                  </a:lnTo>
                  <a:lnTo>
                    <a:pt x="3190" y="7879"/>
                  </a:lnTo>
                  <a:lnTo>
                    <a:pt x="3300" y="7944"/>
                  </a:lnTo>
                  <a:lnTo>
                    <a:pt x="3412" y="8006"/>
                  </a:lnTo>
                  <a:lnTo>
                    <a:pt x="3526" y="8064"/>
                  </a:lnTo>
                  <a:lnTo>
                    <a:pt x="3641" y="8117"/>
                  </a:lnTo>
                  <a:lnTo>
                    <a:pt x="3759" y="8165"/>
                  </a:lnTo>
                  <a:lnTo>
                    <a:pt x="3878" y="8209"/>
                  </a:lnTo>
                  <a:lnTo>
                    <a:pt x="3998" y="8249"/>
                  </a:lnTo>
                  <a:lnTo>
                    <a:pt x="4120" y="8284"/>
                  </a:lnTo>
                  <a:lnTo>
                    <a:pt x="4243" y="8315"/>
                  </a:lnTo>
                  <a:lnTo>
                    <a:pt x="4367" y="8340"/>
                  </a:lnTo>
                  <a:lnTo>
                    <a:pt x="4492" y="8362"/>
                  </a:lnTo>
                  <a:lnTo>
                    <a:pt x="4618" y="8378"/>
                  </a:lnTo>
                  <a:lnTo>
                    <a:pt x="4745" y="8390"/>
                  </a:lnTo>
                  <a:lnTo>
                    <a:pt x="4872" y="8398"/>
                  </a:lnTo>
                  <a:lnTo>
                    <a:pt x="5000" y="8400"/>
                  </a:lnTo>
                  <a:lnTo>
                    <a:pt x="5128" y="8398"/>
                  </a:lnTo>
                  <a:lnTo>
                    <a:pt x="5255" y="8390"/>
                  </a:lnTo>
                  <a:lnTo>
                    <a:pt x="5382" y="8378"/>
                  </a:lnTo>
                  <a:lnTo>
                    <a:pt x="5508" y="8362"/>
                  </a:lnTo>
                  <a:lnTo>
                    <a:pt x="5633" y="8340"/>
                  </a:lnTo>
                  <a:lnTo>
                    <a:pt x="5757" y="8315"/>
                  </a:lnTo>
                  <a:lnTo>
                    <a:pt x="5880" y="8284"/>
                  </a:lnTo>
                  <a:lnTo>
                    <a:pt x="6002" y="8249"/>
                  </a:lnTo>
                  <a:lnTo>
                    <a:pt x="6122" y="8209"/>
                  </a:lnTo>
                  <a:lnTo>
                    <a:pt x="6241" y="8165"/>
                  </a:lnTo>
                  <a:lnTo>
                    <a:pt x="6359" y="8117"/>
                  </a:lnTo>
                  <a:lnTo>
                    <a:pt x="6474" y="8064"/>
                  </a:lnTo>
                  <a:lnTo>
                    <a:pt x="6588" y="8006"/>
                  </a:lnTo>
                  <a:lnTo>
                    <a:pt x="6700" y="7944"/>
                  </a:lnTo>
                  <a:lnTo>
                    <a:pt x="6810" y="7879"/>
                  </a:lnTo>
                  <a:lnTo>
                    <a:pt x="6916" y="7809"/>
                  </a:lnTo>
                  <a:lnTo>
                    <a:pt x="7020" y="7735"/>
                  </a:lnTo>
                  <a:lnTo>
                    <a:pt x="7121" y="7658"/>
                  </a:lnTo>
                  <a:lnTo>
                    <a:pt x="7218" y="7577"/>
                  </a:lnTo>
                  <a:lnTo>
                    <a:pt x="7313" y="7492"/>
                  </a:lnTo>
                  <a:lnTo>
                    <a:pt x="7404" y="7404"/>
                  </a:lnTo>
                  <a:lnTo>
                    <a:pt x="7492" y="7313"/>
                  </a:lnTo>
                  <a:lnTo>
                    <a:pt x="7577" y="7218"/>
                  </a:lnTo>
                  <a:lnTo>
                    <a:pt x="7658" y="7121"/>
                  </a:lnTo>
                  <a:lnTo>
                    <a:pt x="7735" y="7020"/>
                  </a:lnTo>
                  <a:lnTo>
                    <a:pt x="7809" y="6916"/>
                  </a:lnTo>
                  <a:lnTo>
                    <a:pt x="7879" y="6810"/>
                  </a:lnTo>
                  <a:lnTo>
                    <a:pt x="7944" y="6700"/>
                  </a:lnTo>
                  <a:lnTo>
                    <a:pt x="8006" y="6588"/>
                  </a:lnTo>
                  <a:lnTo>
                    <a:pt x="8064" y="6474"/>
                  </a:lnTo>
                  <a:lnTo>
                    <a:pt x="8117" y="6359"/>
                  </a:lnTo>
                  <a:lnTo>
                    <a:pt x="8165" y="6241"/>
                  </a:lnTo>
                  <a:lnTo>
                    <a:pt x="8209" y="6122"/>
                  </a:lnTo>
                  <a:lnTo>
                    <a:pt x="8249" y="6002"/>
                  </a:lnTo>
                  <a:lnTo>
                    <a:pt x="8284" y="5880"/>
                  </a:lnTo>
                  <a:lnTo>
                    <a:pt x="8315" y="5757"/>
                  </a:lnTo>
                  <a:lnTo>
                    <a:pt x="8340" y="5633"/>
                  </a:lnTo>
                  <a:lnTo>
                    <a:pt x="8362" y="5508"/>
                  </a:lnTo>
                  <a:lnTo>
                    <a:pt x="8378" y="5382"/>
                  </a:lnTo>
                  <a:lnTo>
                    <a:pt x="8390" y="5255"/>
                  </a:lnTo>
                  <a:lnTo>
                    <a:pt x="8391" y="5250"/>
                  </a:lnTo>
                  <a:close/>
                  <a:moveTo>
                    <a:pt x="5255" y="1610"/>
                  </a:moveTo>
                  <a:lnTo>
                    <a:pt x="5250" y="1609"/>
                  </a:lnTo>
                  <a:lnTo>
                    <a:pt x="5250" y="4750"/>
                  </a:lnTo>
                  <a:lnTo>
                    <a:pt x="8391" y="4750"/>
                  </a:lnTo>
                  <a:lnTo>
                    <a:pt x="8390" y="4745"/>
                  </a:lnTo>
                  <a:lnTo>
                    <a:pt x="8378" y="4618"/>
                  </a:lnTo>
                  <a:lnTo>
                    <a:pt x="8362" y="4492"/>
                  </a:lnTo>
                  <a:lnTo>
                    <a:pt x="8340" y="4367"/>
                  </a:lnTo>
                  <a:lnTo>
                    <a:pt x="8315" y="4243"/>
                  </a:lnTo>
                  <a:lnTo>
                    <a:pt x="8284" y="4120"/>
                  </a:lnTo>
                  <a:lnTo>
                    <a:pt x="8249" y="3998"/>
                  </a:lnTo>
                  <a:lnTo>
                    <a:pt x="8209" y="3878"/>
                  </a:lnTo>
                  <a:lnTo>
                    <a:pt x="8165" y="3759"/>
                  </a:lnTo>
                  <a:lnTo>
                    <a:pt x="8117" y="3641"/>
                  </a:lnTo>
                  <a:lnTo>
                    <a:pt x="8064" y="3526"/>
                  </a:lnTo>
                  <a:lnTo>
                    <a:pt x="8006" y="3412"/>
                  </a:lnTo>
                  <a:lnTo>
                    <a:pt x="7944" y="3300"/>
                  </a:lnTo>
                  <a:lnTo>
                    <a:pt x="7879" y="3190"/>
                  </a:lnTo>
                  <a:lnTo>
                    <a:pt x="7809" y="3084"/>
                  </a:lnTo>
                  <a:lnTo>
                    <a:pt x="7735" y="2980"/>
                  </a:lnTo>
                  <a:lnTo>
                    <a:pt x="7658" y="2879"/>
                  </a:lnTo>
                  <a:lnTo>
                    <a:pt x="7577" y="2782"/>
                  </a:lnTo>
                  <a:lnTo>
                    <a:pt x="7492" y="2687"/>
                  </a:lnTo>
                  <a:lnTo>
                    <a:pt x="7404" y="2596"/>
                  </a:lnTo>
                  <a:lnTo>
                    <a:pt x="7313" y="2508"/>
                  </a:lnTo>
                  <a:lnTo>
                    <a:pt x="7218" y="2423"/>
                  </a:lnTo>
                  <a:lnTo>
                    <a:pt x="7121" y="2342"/>
                  </a:lnTo>
                  <a:lnTo>
                    <a:pt x="7020" y="2265"/>
                  </a:lnTo>
                  <a:lnTo>
                    <a:pt x="6916" y="2191"/>
                  </a:lnTo>
                  <a:lnTo>
                    <a:pt x="6810" y="2121"/>
                  </a:lnTo>
                  <a:lnTo>
                    <a:pt x="6700" y="2056"/>
                  </a:lnTo>
                  <a:lnTo>
                    <a:pt x="6588" y="1994"/>
                  </a:lnTo>
                  <a:lnTo>
                    <a:pt x="6474" y="1936"/>
                  </a:lnTo>
                  <a:lnTo>
                    <a:pt x="6359" y="1883"/>
                  </a:lnTo>
                  <a:lnTo>
                    <a:pt x="6241" y="1835"/>
                  </a:lnTo>
                  <a:lnTo>
                    <a:pt x="6122" y="1791"/>
                  </a:lnTo>
                  <a:lnTo>
                    <a:pt x="6002" y="1751"/>
                  </a:lnTo>
                  <a:lnTo>
                    <a:pt x="5880" y="1716"/>
                  </a:lnTo>
                  <a:lnTo>
                    <a:pt x="5757" y="1685"/>
                  </a:lnTo>
                  <a:lnTo>
                    <a:pt x="5633" y="1660"/>
                  </a:lnTo>
                  <a:lnTo>
                    <a:pt x="5508" y="1638"/>
                  </a:lnTo>
                  <a:lnTo>
                    <a:pt x="5382" y="1622"/>
                  </a:lnTo>
                  <a:lnTo>
                    <a:pt x="5255" y="1610"/>
                  </a:lnTo>
                  <a:close/>
                  <a:moveTo>
                    <a:pt x="4750" y="4896"/>
                  </a:moveTo>
                  <a:lnTo>
                    <a:pt x="4750" y="1609"/>
                  </a:lnTo>
                  <a:lnTo>
                    <a:pt x="4745" y="1610"/>
                  </a:lnTo>
                  <a:lnTo>
                    <a:pt x="4618" y="1622"/>
                  </a:lnTo>
                  <a:lnTo>
                    <a:pt x="4492" y="1638"/>
                  </a:lnTo>
                  <a:lnTo>
                    <a:pt x="4367" y="1660"/>
                  </a:lnTo>
                  <a:lnTo>
                    <a:pt x="4243" y="1685"/>
                  </a:lnTo>
                  <a:lnTo>
                    <a:pt x="4120" y="1716"/>
                  </a:lnTo>
                  <a:lnTo>
                    <a:pt x="3998" y="1751"/>
                  </a:lnTo>
                  <a:lnTo>
                    <a:pt x="3878" y="1791"/>
                  </a:lnTo>
                  <a:lnTo>
                    <a:pt x="3759" y="1835"/>
                  </a:lnTo>
                  <a:lnTo>
                    <a:pt x="3641" y="1883"/>
                  </a:lnTo>
                  <a:lnTo>
                    <a:pt x="3526" y="1936"/>
                  </a:lnTo>
                  <a:lnTo>
                    <a:pt x="3412" y="1994"/>
                  </a:lnTo>
                  <a:lnTo>
                    <a:pt x="3300" y="2056"/>
                  </a:lnTo>
                  <a:lnTo>
                    <a:pt x="3190" y="2121"/>
                  </a:lnTo>
                  <a:lnTo>
                    <a:pt x="3084" y="2191"/>
                  </a:lnTo>
                  <a:lnTo>
                    <a:pt x="2980" y="2265"/>
                  </a:lnTo>
                  <a:lnTo>
                    <a:pt x="2879" y="2342"/>
                  </a:lnTo>
                  <a:lnTo>
                    <a:pt x="2782" y="2423"/>
                  </a:lnTo>
                  <a:lnTo>
                    <a:pt x="2687" y="2508"/>
                  </a:lnTo>
                  <a:lnTo>
                    <a:pt x="2596" y="2596"/>
                  </a:lnTo>
                  <a:lnTo>
                    <a:pt x="2508" y="2687"/>
                  </a:lnTo>
                  <a:lnTo>
                    <a:pt x="2423" y="2782"/>
                  </a:lnTo>
                  <a:lnTo>
                    <a:pt x="2342" y="2879"/>
                  </a:lnTo>
                  <a:lnTo>
                    <a:pt x="2265" y="2980"/>
                  </a:lnTo>
                  <a:lnTo>
                    <a:pt x="2191" y="3084"/>
                  </a:lnTo>
                  <a:lnTo>
                    <a:pt x="2121" y="3190"/>
                  </a:lnTo>
                  <a:lnTo>
                    <a:pt x="2056" y="3300"/>
                  </a:lnTo>
                  <a:lnTo>
                    <a:pt x="1994" y="3412"/>
                  </a:lnTo>
                  <a:lnTo>
                    <a:pt x="1936" y="3526"/>
                  </a:lnTo>
                  <a:lnTo>
                    <a:pt x="1883" y="3641"/>
                  </a:lnTo>
                  <a:lnTo>
                    <a:pt x="1835" y="3759"/>
                  </a:lnTo>
                  <a:lnTo>
                    <a:pt x="1791" y="3878"/>
                  </a:lnTo>
                  <a:lnTo>
                    <a:pt x="1751" y="3998"/>
                  </a:lnTo>
                  <a:lnTo>
                    <a:pt x="1716" y="4120"/>
                  </a:lnTo>
                  <a:lnTo>
                    <a:pt x="1685" y="4243"/>
                  </a:lnTo>
                  <a:lnTo>
                    <a:pt x="1660" y="4367"/>
                  </a:lnTo>
                  <a:lnTo>
                    <a:pt x="1638" y="4492"/>
                  </a:lnTo>
                  <a:lnTo>
                    <a:pt x="1622" y="4618"/>
                  </a:lnTo>
                  <a:lnTo>
                    <a:pt x="1610" y="4745"/>
                  </a:lnTo>
                  <a:lnTo>
                    <a:pt x="1602" y="4872"/>
                  </a:lnTo>
                  <a:lnTo>
                    <a:pt x="1600" y="5000"/>
                  </a:lnTo>
                  <a:lnTo>
                    <a:pt x="1602" y="5128"/>
                  </a:lnTo>
                  <a:lnTo>
                    <a:pt x="1610" y="5255"/>
                  </a:lnTo>
                  <a:lnTo>
                    <a:pt x="1622" y="5382"/>
                  </a:lnTo>
                  <a:lnTo>
                    <a:pt x="1638" y="5508"/>
                  </a:lnTo>
                  <a:lnTo>
                    <a:pt x="1660" y="5633"/>
                  </a:lnTo>
                  <a:lnTo>
                    <a:pt x="1685" y="5757"/>
                  </a:lnTo>
                  <a:lnTo>
                    <a:pt x="1716" y="5880"/>
                  </a:lnTo>
                  <a:lnTo>
                    <a:pt x="1751" y="6002"/>
                  </a:lnTo>
                  <a:lnTo>
                    <a:pt x="1791" y="6122"/>
                  </a:lnTo>
                  <a:lnTo>
                    <a:pt x="1835" y="6241"/>
                  </a:lnTo>
                  <a:lnTo>
                    <a:pt x="1883" y="6359"/>
                  </a:lnTo>
                  <a:lnTo>
                    <a:pt x="1936" y="6474"/>
                  </a:lnTo>
                  <a:lnTo>
                    <a:pt x="1994" y="6588"/>
                  </a:lnTo>
                  <a:lnTo>
                    <a:pt x="2056" y="6700"/>
                  </a:lnTo>
                  <a:lnTo>
                    <a:pt x="2121" y="6810"/>
                  </a:lnTo>
                  <a:lnTo>
                    <a:pt x="2191" y="6916"/>
                  </a:lnTo>
                  <a:lnTo>
                    <a:pt x="2265" y="7020"/>
                  </a:lnTo>
                  <a:lnTo>
                    <a:pt x="2342" y="7121"/>
                  </a:lnTo>
                  <a:lnTo>
                    <a:pt x="2423" y="7218"/>
                  </a:lnTo>
                  <a:lnTo>
                    <a:pt x="2425" y="7221"/>
                  </a:lnTo>
                  <a:lnTo>
                    <a:pt x="4750" y="4896"/>
                  </a:lnTo>
                  <a:close/>
                </a:path>
              </a:pathLst>
            </a:custGeom>
            <a:solidFill>
              <a:schemeClr val="accent1">
                <a:lumMod val="50000"/>
              </a:scheme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sp>
        <p:nvSpPr>
          <p:cNvPr id="4" name="Slide Number Placeholder 3">
            <a:extLst>
              <a:ext uri="{FF2B5EF4-FFF2-40B4-BE49-F238E27FC236}">
                <a16:creationId xmlns:a16="http://schemas.microsoft.com/office/drawing/2014/main" id="{8ED53928-C358-B350-0232-F3845C5D8AB2}"/>
              </a:ext>
            </a:extLst>
          </p:cNvPr>
          <p:cNvSpPr>
            <a:spLocks noGrp="1"/>
          </p:cNvSpPr>
          <p:nvPr>
            <p:ph type="sldNum" sz="quarter" idx="12"/>
          </p:nvPr>
        </p:nvSpPr>
        <p:spPr/>
        <p:txBody>
          <a:bodyPr/>
          <a:lstStyle/>
          <a:p>
            <a:fld id="{0643C082-6B26-4A67-AAC0-3138D6D4DA1D}" type="slidenum">
              <a:rPr lang="en-PH" smtClean="0"/>
              <a:t>33</a:t>
            </a:fld>
            <a:endParaRPr lang="en-PH" dirty="0"/>
          </a:p>
        </p:txBody>
      </p:sp>
      <p:sp>
        <p:nvSpPr>
          <p:cNvPr id="5" name="Footer Placeholder 4">
            <a:extLst>
              <a:ext uri="{FF2B5EF4-FFF2-40B4-BE49-F238E27FC236}">
                <a16:creationId xmlns:a16="http://schemas.microsoft.com/office/drawing/2014/main" id="{41F22242-2537-2511-5C20-66B3BFBE6CBA}"/>
              </a:ext>
            </a:extLst>
          </p:cNvPr>
          <p:cNvSpPr>
            <a:spLocks noGrp="1"/>
          </p:cNvSpPr>
          <p:nvPr>
            <p:ph type="ftr" sz="quarter" idx="11"/>
          </p:nvPr>
        </p:nvSpPr>
        <p:spPr/>
        <p:txBody>
          <a:bodyPr/>
          <a:lstStyle/>
          <a:p>
            <a:endParaRPr lang="en-PH" dirty="0"/>
          </a:p>
        </p:txBody>
      </p:sp>
    </p:spTree>
    <p:extLst>
      <p:ext uri="{BB962C8B-B14F-4D97-AF65-F5344CB8AC3E}">
        <p14:creationId xmlns:p14="http://schemas.microsoft.com/office/powerpoint/2010/main" val="288337889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2BA1FE-5419-55B3-5B92-1E41A496FCC3}"/>
              </a:ext>
            </a:extLst>
          </p:cNvPr>
          <p:cNvSpPr>
            <a:spLocks noGrp="1"/>
          </p:cNvSpPr>
          <p:nvPr>
            <p:ph type="title"/>
          </p:nvPr>
        </p:nvSpPr>
        <p:spPr/>
        <p:txBody>
          <a:bodyPr/>
          <a:lstStyle/>
          <a:p>
            <a:r>
              <a:rPr lang="en-US" dirty="0"/>
              <a:t>Savings Build Through the Year</a:t>
            </a:r>
          </a:p>
        </p:txBody>
      </p:sp>
      <p:sp>
        <p:nvSpPr>
          <p:cNvPr id="3" name="TextBox 2">
            <a:extLst>
              <a:ext uri="{FF2B5EF4-FFF2-40B4-BE49-F238E27FC236}">
                <a16:creationId xmlns:a16="http://schemas.microsoft.com/office/drawing/2014/main" id="{4D03D960-38DC-6F0A-E26F-AFCE5DBA0AB2}"/>
              </a:ext>
            </a:extLst>
          </p:cNvPr>
          <p:cNvSpPr txBox="1"/>
          <p:nvPr/>
        </p:nvSpPr>
        <p:spPr>
          <a:xfrm>
            <a:off x="294968" y="5433119"/>
            <a:ext cx="11591455" cy="678121"/>
          </a:xfrm>
          <a:prstGeom prst="rect">
            <a:avLst/>
          </a:prstGeom>
          <a:gradFill>
            <a:gsLst>
              <a:gs pos="0">
                <a:schemeClr val="bg1"/>
              </a:gs>
              <a:gs pos="50000">
                <a:schemeClr val="bg1"/>
              </a:gs>
              <a:gs pos="100000">
                <a:schemeClr val="bg1"/>
              </a:gs>
            </a:gsLst>
          </a:gradFill>
          <a:ln>
            <a:noFill/>
          </a:ln>
          <a:effectLst/>
        </p:spPr>
        <p:style>
          <a:lnRef idx="0">
            <a:schemeClr val="accent1"/>
          </a:lnRef>
          <a:fillRef idx="3">
            <a:schemeClr val="accent1"/>
          </a:fillRef>
          <a:effectRef idx="3">
            <a:schemeClr val="accent1"/>
          </a:effectRef>
          <a:fontRef idx="minor">
            <a:schemeClr val="lt1"/>
          </a:fontRef>
        </p:style>
        <p:txBody>
          <a:bodyPr lIns="252000" rIns="252000" rtlCol="0" anchor="ctr"/>
          <a:lstStyle>
            <a:defPPr>
              <a:defRPr lang="en-US"/>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b="1" dirty="0">
                <a:solidFill>
                  <a:schemeClr val="accent4"/>
                </a:solidFill>
              </a:rPr>
              <a:t>Cumulative annualized run-rate savings as initiatives roll out. Gains start modest during stabilization, then accelerate as flow and quality improvements compound across sites.</a:t>
            </a:r>
            <a:endParaRPr lang="en-PH" b="1" dirty="0">
              <a:solidFill>
                <a:schemeClr val="accent4"/>
              </a:solidFill>
            </a:endParaRPr>
          </a:p>
        </p:txBody>
      </p:sp>
      <p:graphicFrame>
        <p:nvGraphicFramePr>
          <p:cNvPr id="4" name="Chart 3">
            <a:extLst>
              <a:ext uri="{FF2B5EF4-FFF2-40B4-BE49-F238E27FC236}">
                <a16:creationId xmlns:a16="http://schemas.microsoft.com/office/drawing/2014/main" id="{48B63601-E6F4-6F0D-2775-46CBCF426E59}"/>
              </a:ext>
            </a:extLst>
          </p:cNvPr>
          <p:cNvGraphicFramePr/>
          <p:nvPr>
            <p:extLst>
              <p:ext uri="{D42A27DB-BD31-4B8C-83A1-F6EECF244321}">
                <p14:modId xmlns:p14="http://schemas.microsoft.com/office/powerpoint/2010/main" val="3741954193"/>
              </p:ext>
            </p:extLst>
          </p:nvPr>
        </p:nvGraphicFramePr>
        <p:xfrm>
          <a:off x="2355142" y="2209803"/>
          <a:ext cx="9465935" cy="1986584"/>
        </p:xfrm>
        <a:graphic>
          <a:graphicData uri="http://schemas.openxmlformats.org/drawingml/2006/chart">
            <c:chart xmlns:c="http://schemas.openxmlformats.org/drawingml/2006/chart" xmlns:r="http://schemas.openxmlformats.org/officeDocument/2006/relationships" r:id="rId2"/>
          </a:graphicData>
        </a:graphic>
      </p:graphicFrame>
      <p:sp>
        <p:nvSpPr>
          <p:cNvPr id="5" name="Text Placeholder 6">
            <a:extLst>
              <a:ext uri="{FF2B5EF4-FFF2-40B4-BE49-F238E27FC236}">
                <a16:creationId xmlns:a16="http://schemas.microsoft.com/office/drawing/2014/main" id="{C0B7B9A4-0D71-3210-42C7-39DB237647F8}"/>
              </a:ext>
            </a:extLst>
          </p:cNvPr>
          <p:cNvSpPr txBox="1">
            <a:spLocks/>
          </p:cNvSpPr>
          <p:nvPr/>
        </p:nvSpPr>
        <p:spPr>
          <a:xfrm>
            <a:off x="294968" y="4292633"/>
            <a:ext cx="1856755" cy="353878"/>
          </a:xfrm>
          <a:prstGeom prst="rect">
            <a:avLst/>
          </a:prstGeom>
          <a:solidFill>
            <a:schemeClr val="tx1"/>
          </a:solidFill>
          <a:ln>
            <a:noFill/>
          </a:ln>
        </p:spPr>
        <p:txBody>
          <a:bodyPr anchor="ctr">
            <a:noAutofit/>
          </a:bodyPr>
          <a:lstStyle>
            <a:lvl1pPr marL="0" indent="0" algn="ctr" defTabSz="914400" rtl="0" eaLnBrk="1" latinLnBrk="0" hangingPunct="1">
              <a:lnSpc>
                <a:spcPct val="90000"/>
              </a:lnSpc>
              <a:spcBef>
                <a:spcPts val="1000"/>
              </a:spcBef>
              <a:buClr>
                <a:schemeClr val="accent1"/>
              </a:buClr>
              <a:buFont typeface="Arial" panose="020B0604020202020204" pitchFamily="34" charset="0"/>
              <a:buNone/>
              <a:defRPr sz="20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t>Run-rate</a:t>
            </a:r>
            <a:endParaRPr lang="en-PH" sz="1800" dirty="0"/>
          </a:p>
        </p:txBody>
      </p:sp>
      <p:sp>
        <p:nvSpPr>
          <p:cNvPr id="6" name="Text Placeholder 6">
            <a:extLst>
              <a:ext uri="{FF2B5EF4-FFF2-40B4-BE49-F238E27FC236}">
                <a16:creationId xmlns:a16="http://schemas.microsoft.com/office/drawing/2014/main" id="{FBC997AA-BEE5-CD11-FB9A-58372635E12C}"/>
              </a:ext>
            </a:extLst>
          </p:cNvPr>
          <p:cNvSpPr txBox="1">
            <a:spLocks/>
          </p:cNvSpPr>
          <p:nvPr/>
        </p:nvSpPr>
        <p:spPr>
          <a:xfrm>
            <a:off x="294968" y="4895372"/>
            <a:ext cx="1856755" cy="325692"/>
          </a:xfrm>
          <a:prstGeom prst="rect">
            <a:avLst/>
          </a:prstGeom>
          <a:solidFill>
            <a:schemeClr val="tx1"/>
          </a:solidFill>
          <a:ln>
            <a:noFill/>
          </a:ln>
        </p:spPr>
        <p:txBody>
          <a:bodyPr anchor="ctr">
            <a:noAutofit/>
          </a:bodyPr>
          <a:lstStyle>
            <a:lvl1pPr marL="0" indent="0" algn="ctr" defTabSz="914400" rtl="0" eaLnBrk="1" latinLnBrk="0" hangingPunct="1">
              <a:lnSpc>
                <a:spcPct val="90000"/>
              </a:lnSpc>
              <a:spcBef>
                <a:spcPts val="1000"/>
              </a:spcBef>
              <a:buClr>
                <a:schemeClr val="accent1"/>
              </a:buClr>
              <a:buFont typeface="Arial" panose="020B0604020202020204" pitchFamily="34" charset="0"/>
              <a:buNone/>
              <a:defRPr sz="20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t>$M / year</a:t>
            </a:r>
            <a:endParaRPr lang="en-PH" sz="1800" dirty="0"/>
          </a:p>
        </p:txBody>
      </p:sp>
      <p:cxnSp>
        <p:nvCxnSpPr>
          <p:cNvPr id="7" name="Straight Connector 6">
            <a:extLst>
              <a:ext uri="{FF2B5EF4-FFF2-40B4-BE49-F238E27FC236}">
                <a16:creationId xmlns:a16="http://schemas.microsoft.com/office/drawing/2014/main" id="{4D7AFEE4-E053-F468-A1AD-8F6FB50F71F4}"/>
              </a:ext>
            </a:extLst>
          </p:cNvPr>
          <p:cNvCxnSpPr/>
          <p:nvPr/>
        </p:nvCxnSpPr>
        <p:spPr>
          <a:xfrm>
            <a:off x="305577" y="4770942"/>
            <a:ext cx="11591455" cy="0"/>
          </a:xfrm>
          <a:prstGeom prst="line">
            <a:avLst/>
          </a:prstGeom>
          <a:ln>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8" name="Oval 7">
            <a:extLst>
              <a:ext uri="{FF2B5EF4-FFF2-40B4-BE49-F238E27FC236}">
                <a16:creationId xmlns:a16="http://schemas.microsoft.com/office/drawing/2014/main" id="{4AB548F4-612A-C102-ACFD-2FA1DED3918D}"/>
              </a:ext>
            </a:extLst>
          </p:cNvPr>
          <p:cNvSpPr/>
          <p:nvPr/>
        </p:nvSpPr>
        <p:spPr>
          <a:xfrm>
            <a:off x="3044057" y="4296750"/>
            <a:ext cx="1165090" cy="353878"/>
          </a:xfrm>
          <a:prstGeom prst="ellipse">
            <a:avLst/>
          </a:prstGeom>
          <a:noFill/>
          <a:ln w="1270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600" b="1" dirty="0">
                <a:solidFill>
                  <a:schemeClr val="tx1"/>
                </a:solidFill>
              </a:rPr>
              <a:t>$2M</a:t>
            </a:r>
          </a:p>
        </p:txBody>
      </p:sp>
      <p:sp>
        <p:nvSpPr>
          <p:cNvPr id="9" name="Oval 8">
            <a:extLst>
              <a:ext uri="{FF2B5EF4-FFF2-40B4-BE49-F238E27FC236}">
                <a16:creationId xmlns:a16="http://schemas.microsoft.com/office/drawing/2014/main" id="{898E033C-3CDE-FD8B-EB23-EC0AA435D8B1}"/>
              </a:ext>
            </a:extLst>
          </p:cNvPr>
          <p:cNvSpPr/>
          <p:nvPr/>
        </p:nvSpPr>
        <p:spPr>
          <a:xfrm>
            <a:off x="4826427" y="4296750"/>
            <a:ext cx="1165090" cy="353878"/>
          </a:xfrm>
          <a:prstGeom prst="ellipse">
            <a:avLst/>
          </a:prstGeom>
          <a:noFill/>
          <a:ln w="1270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600" b="1" dirty="0">
                <a:solidFill>
                  <a:schemeClr val="tx1"/>
                </a:solidFill>
              </a:rPr>
              <a:t>$6M</a:t>
            </a:r>
          </a:p>
        </p:txBody>
      </p:sp>
      <p:sp>
        <p:nvSpPr>
          <p:cNvPr id="10" name="Oval 9">
            <a:extLst>
              <a:ext uri="{FF2B5EF4-FFF2-40B4-BE49-F238E27FC236}">
                <a16:creationId xmlns:a16="http://schemas.microsoft.com/office/drawing/2014/main" id="{868BA41F-0BF7-D1AB-18FF-ED266943E436}"/>
              </a:ext>
            </a:extLst>
          </p:cNvPr>
          <p:cNvSpPr/>
          <p:nvPr/>
        </p:nvSpPr>
        <p:spPr>
          <a:xfrm>
            <a:off x="8391167" y="4296750"/>
            <a:ext cx="1165090" cy="353878"/>
          </a:xfrm>
          <a:prstGeom prst="ellipse">
            <a:avLst/>
          </a:prstGeom>
          <a:noFill/>
          <a:ln w="1270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600" b="1" dirty="0">
                <a:solidFill>
                  <a:schemeClr val="tx1"/>
                </a:solidFill>
              </a:rPr>
              <a:t>$14M</a:t>
            </a:r>
          </a:p>
        </p:txBody>
      </p:sp>
      <p:sp>
        <p:nvSpPr>
          <p:cNvPr id="11" name="Content Placeholder 49">
            <a:extLst>
              <a:ext uri="{FF2B5EF4-FFF2-40B4-BE49-F238E27FC236}">
                <a16:creationId xmlns:a16="http://schemas.microsoft.com/office/drawing/2014/main" id="{B5619248-DC1A-9E95-8153-EC6E3BC6189B}"/>
              </a:ext>
            </a:extLst>
          </p:cNvPr>
          <p:cNvSpPr txBox="1">
            <a:spLocks/>
          </p:cNvSpPr>
          <p:nvPr/>
        </p:nvSpPr>
        <p:spPr>
          <a:xfrm>
            <a:off x="3150493" y="4922212"/>
            <a:ext cx="952217" cy="325691"/>
          </a:xfrm>
          <a:prstGeom prst="rect">
            <a:avLst/>
          </a:prstGeom>
        </p:spPr>
        <p:txBody>
          <a:bodyPr lIns="0" rIns="0" anchor="ctr">
            <a:no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PH" sz="1600" b="1" dirty="0"/>
              <a:t>$24M</a:t>
            </a:r>
          </a:p>
        </p:txBody>
      </p:sp>
      <p:sp>
        <p:nvSpPr>
          <p:cNvPr id="12" name="Content Placeholder 49">
            <a:extLst>
              <a:ext uri="{FF2B5EF4-FFF2-40B4-BE49-F238E27FC236}">
                <a16:creationId xmlns:a16="http://schemas.microsoft.com/office/drawing/2014/main" id="{37B75969-850E-CB2D-FE36-5E55B8AED392}"/>
              </a:ext>
            </a:extLst>
          </p:cNvPr>
          <p:cNvSpPr txBox="1">
            <a:spLocks/>
          </p:cNvSpPr>
          <p:nvPr/>
        </p:nvSpPr>
        <p:spPr>
          <a:xfrm>
            <a:off x="4932863" y="4922212"/>
            <a:ext cx="952217" cy="325691"/>
          </a:xfrm>
          <a:prstGeom prst="rect">
            <a:avLst/>
          </a:prstGeom>
        </p:spPr>
        <p:txBody>
          <a:bodyPr lIns="0" rIns="0" anchor="ctr">
            <a:no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PH" sz="1600" b="1" dirty="0"/>
              <a:t>$32M</a:t>
            </a:r>
          </a:p>
        </p:txBody>
      </p:sp>
      <p:sp>
        <p:nvSpPr>
          <p:cNvPr id="13" name="Content Placeholder 49">
            <a:extLst>
              <a:ext uri="{FF2B5EF4-FFF2-40B4-BE49-F238E27FC236}">
                <a16:creationId xmlns:a16="http://schemas.microsoft.com/office/drawing/2014/main" id="{AD5471BE-5B8B-0CFD-5223-99601EC0A9A0}"/>
              </a:ext>
            </a:extLst>
          </p:cNvPr>
          <p:cNvSpPr txBox="1">
            <a:spLocks/>
          </p:cNvSpPr>
          <p:nvPr/>
        </p:nvSpPr>
        <p:spPr>
          <a:xfrm>
            <a:off x="8497603" y="4922212"/>
            <a:ext cx="952217" cy="325691"/>
          </a:xfrm>
          <a:prstGeom prst="rect">
            <a:avLst/>
          </a:prstGeom>
        </p:spPr>
        <p:txBody>
          <a:bodyPr lIns="0" rIns="0" anchor="ctr">
            <a:no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PH" sz="1600" b="1" dirty="0"/>
              <a:t>Pilot</a:t>
            </a:r>
          </a:p>
        </p:txBody>
      </p:sp>
      <p:sp>
        <p:nvSpPr>
          <p:cNvPr id="14" name="Oval 13">
            <a:extLst>
              <a:ext uri="{FF2B5EF4-FFF2-40B4-BE49-F238E27FC236}">
                <a16:creationId xmlns:a16="http://schemas.microsoft.com/office/drawing/2014/main" id="{5993ADA8-DE4C-0AB0-5535-9B660532993C}"/>
              </a:ext>
            </a:extLst>
          </p:cNvPr>
          <p:cNvSpPr/>
          <p:nvPr/>
        </p:nvSpPr>
        <p:spPr>
          <a:xfrm>
            <a:off x="10173539" y="4296750"/>
            <a:ext cx="1165090" cy="353878"/>
          </a:xfrm>
          <a:prstGeom prst="ellipse">
            <a:avLst/>
          </a:prstGeom>
          <a:noFill/>
          <a:ln w="1270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600" b="1" dirty="0">
                <a:solidFill>
                  <a:schemeClr val="tx1"/>
                </a:solidFill>
              </a:rPr>
              <a:t>Scale</a:t>
            </a:r>
          </a:p>
        </p:txBody>
      </p:sp>
      <p:sp>
        <p:nvSpPr>
          <p:cNvPr id="15" name="Content Placeholder 49">
            <a:extLst>
              <a:ext uri="{FF2B5EF4-FFF2-40B4-BE49-F238E27FC236}">
                <a16:creationId xmlns:a16="http://schemas.microsoft.com/office/drawing/2014/main" id="{D49DC14D-735E-C502-F467-752887287A5A}"/>
              </a:ext>
            </a:extLst>
          </p:cNvPr>
          <p:cNvSpPr txBox="1">
            <a:spLocks/>
          </p:cNvSpPr>
          <p:nvPr/>
        </p:nvSpPr>
        <p:spPr>
          <a:xfrm>
            <a:off x="10279975" y="4922212"/>
            <a:ext cx="952217" cy="325691"/>
          </a:xfrm>
          <a:prstGeom prst="rect">
            <a:avLst/>
          </a:prstGeom>
        </p:spPr>
        <p:txBody>
          <a:bodyPr lIns="0" rIns="0" anchor="ctr">
            <a:no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PH" sz="1600" b="1" dirty="0"/>
              <a:t>Expand</a:t>
            </a:r>
          </a:p>
        </p:txBody>
      </p:sp>
      <p:sp>
        <p:nvSpPr>
          <p:cNvPr id="16" name="Oval 15">
            <a:extLst>
              <a:ext uri="{FF2B5EF4-FFF2-40B4-BE49-F238E27FC236}">
                <a16:creationId xmlns:a16="http://schemas.microsoft.com/office/drawing/2014/main" id="{D395BB15-5BF3-C854-12D9-04EE27D8F82C}"/>
              </a:ext>
            </a:extLst>
          </p:cNvPr>
          <p:cNvSpPr/>
          <p:nvPr/>
        </p:nvSpPr>
        <p:spPr>
          <a:xfrm>
            <a:off x="6608797" y="4296750"/>
            <a:ext cx="1165090" cy="353878"/>
          </a:xfrm>
          <a:prstGeom prst="ellipse">
            <a:avLst/>
          </a:prstGeom>
          <a:noFill/>
          <a:ln w="1270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600" b="1" dirty="0">
                <a:solidFill>
                  <a:schemeClr val="tx1"/>
                </a:solidFill>
              </a:rPr>
              <a:t>Embed</a:t>
            </a:r>
          </a:p>
        </p:txBody>
      </p:sp>
      <p:sp>
        <p:nvSpPr>
          <p:cNvPr id="17" name="Content Placeholder 49">
            <a:extLst>
              <a:ext uri="{FF2B5EF4-FFF2-40B4-BE49-F238E27FC236}">
                <a16:creationId xmlns:a16="http://schemas.microsoft.com/office/drawing/2014/main" id="{E9EA3F59-F31F-94E4-3581-59085638CA8D}"/>
              </a:ext>
            </a:extLst>
          </p:cNvPr>
          <p:cNvSpPr txBox="1">
            <a:spLocks/>
          </p:cNvSpPr>
          <p:nvPr/>
        </p:nvSpPr>
        <p:spPr>
          <a:xfrm>
            <a:off x="6715233" y="4922212"/>
            <a:ext cx="952217" cy="325691"/>
          </a:xfrm>
          <a:prstGeom prst="rect">
            <a:avLst/>
          </a:prstGeom>
        </p:spPr>
        <p:txBody>
          <a:bodyPr lIns="0" rIns="0" anchor="ctr">
            <a:no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PH" sz="1600" b="1" dirty="0"/>
              <a:t>Run-rate</a:t>
            </a:r>
          </a:p>
        </p:txBody>
      </p:sp>
      <p:sp>
        <p:nvSpPr>
          <p:cNvPr id="18" name="Text Placeholder 6">
            <a:extLst>
              <a:ext uri="{FF2B5EF4-FFF2-40B4-BE49-F238E27FC236}">
                <a16:creationId xmlns:a16="http://schemas.microsoft.com/office/drawing/2014/main" id="{824021CB-C541-BB37-57B8-E85AFBC8711F}"/>
              </a:ext>
            </a:extLst>
          </p:cNvPr>
          <p:cNvSpPr txBox="1">
            <a:spLocks/>
          </p:cNvSpPr>
          <p:nvPr/>
        </p:nvSpPr>
        <p:spPr>
          <a:xfrm>
            <a:off x="294968" y="2209802"/>
            <a:ext cx="1856755" cy="1986586"/>
          </a:xfrm>
          <a:prstGeom prst="rect">
            <a:avLst/>
          </a:prstGeom>
          <a:solidFill>
            <a:schemeClr val="tx1"/>
          </a:solidFill>
          <a:ln>
            <a:noFill/>
          </a:ln>
        </p:spPr>
        <p:txBody>
          <a:bodyPr anchor="ctr">
            <a:noAutofit/>
          </a:bodyPr>
          <a:lstStyle>
            <a:lvl1pPr marL="0" indent="0" algn="ctr" defTabSz="914400" rtl="0" eaLnBrk="1" latinLnBrk="0" hangingPunct="1">
              <a:lnSpc>
                <a:spcPct val="90000"/>
              </a:lnSpc>
              <a:spcBef>
                <a:spcPts val="1000"/>
              </a:spcBef>
              <a:buClr>
                <a:schemeClr val="accent1"/>
              </a:buClr>
              <a:buFont typeface="Arial" panose="020B0604020202020204" pitchFamily="34" charset="0"/>
              <a:buNone/>
              <a:defRPr sz="20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a-DK" sz="1800" dirty="0"/>
              <a:t>Target run-rate by year 3</a:t>
            </a:r>
            <a:endParaRPr lang="en-PH" sz="1800" dirty="0"/>
          </a:p>
        </p:txBody>
      </p:sp>
      <p:sp>
        <p:nvSpPr>
          <p:cNvPr id="19" name="Text Placeholder 19">
            <a:extLst>
              <a:ext uri="{FF2B5EF4-FFF2-40B4-BE49-F238E27FC236}">
                <a16:creationId xmlns:a16="http://schemas.microsoft.com/office/drawing/2014/main" id="{E12AAEE4-B119-4F48-6AD3-A7B2D8781068}"/>
              </a:ext>
            </a:extLst>
          </p:cNvPr>
          <p:cNvSpPr txBox="1">
            <a:spLocks/>
          </p:cNvSpPr>
          <p:nvPr/>
        </p:nvSpPr>
        <p:spPr>
          <a:xfrm>
            <a:off x="294968" y="1353789"/>
            <a:ext cx="7796980" cy="378389"/>
          </a:xfrm>
          <a:prstGeom prst="rect">
            <a:avLst/>
          </a:prstGeom>
        </p:spPr>
        <p:txBody>
          <a:bodyPr lIns="0" tIns="0" rIns="0" bIns="0" anchor="b">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2000" b="1" dirty="0"/>
              <a:t>Cumulative</a:t>
            </a:r>
          </a:p>
        </p:txBody>
      </p:sp>
      <p:cxnSp>
        <p:nvCxnSpPr>
          <p:cNvPr id="20" name="Straight Connector 19">
            <a:extLst>
              <a:ext uri="{FF2B5EF4-FFF2-40B4-BE49-F238E27FC236}">
                <a16:creationId xmlns:a16="http://schemas.microsoft.com/office/drawing/2014/main" id="{1E81C5E7-145D-5B55-60FA-48C0407FFB4C}"/>
              </a:ext>
            </a:extLst>
          </p:cNvPr>
          <p:cNvCxnSpPr>
            <a:cxnSpLocks/>
          </p:cNvCxnSpPr>
          <p:nvPr/>
        </p:nvCxnSpPr>
        <p:spPr>
          <a:xfrm>
            <a:off x="295277" y="1861464"/>
            <a:ext cx="636970"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1" name="Slide Number Placeholder 20">
            <a:extLst>
              <a:ext uri="{FF2B5EF4-FFF2-40B4-BE49-F238E27FC236}">
                <a16:creationId xmlns:a16="http://schemas.microsoft.com/office/drawing/2014/main" id="{39D0143B-8A98-E65B-01AF-FEC986972D08}"/>
              </a:ext>
            </a:extLst>
          </p:cNvPr>
          <p:cNvSpPr>
            <a:spLocks noGrp="1"/>
          </p:cNvSpPr>
          <p:nvPr>
            <p:ph type="sldNum" sz="quarter" idx="12"/>
          </p:nvPr>
        </p:nvSpPr>
        <p:spPr/>
        <p:txBody>
          <a:bodyPr/>
          <a:lstStyle/>
          <a:p>
            <a:fld id="{0643C082-6B26-4A67-AAC0-3138D6D4DA1D}" type="slidenum">
              <a:rPr lang="en-PH" smtClean="0"/>
              <a:t>34</a:t>
            </a:fld>
            <a:endParaRPr lang="en-PH" dirty="0"/>
          </a:p>
        </p:txBody>
      </p:sp>
      <p:sp>
        <p:nvSpPr>
          <p:cNvPr id="22" name="Footer Placeholder 21">
            <a:extLst>
              <a:ext uri="{FF2B5EF4-FFF2-40B4-BE49-F238E27FC236}">
                <a16:creationId xmlns:a16="http://schemas.microsoft.com/office/drawing/2014/main" id="{0A046F09-D664-AE4F-B059-CA5ACEF72328}"/>
              </a:ext>
            </a:extLst>
          </p:cNvPr>
          <p:cNvSpPr>
            <a:spLocks noGrp="1"/>
          </p:cNvSpPr>
          <p:nvPr>
            <p:ph type="ftr" sz="quarter" idx="11"/>
          </p:nvPr>
        </p:nvSpPr>
        <p:spPr/>
        <p:txBody>
          <a:bodyPr/>
          <a:lstStyle/>
          <a:p>
            <a:endParaRPr lang="en-PH" dirty="0"/>
          </a:p>
        </p:txBody>
      </p:sp>
    </p:spTree>
    <p:extLst>
      <p:ext uri="{BB962C8B-B14F-4D97-AF65-F5344CB8AC3E}">
        <p14:creationId xmlns:p14="http://schemas.microsoft.com/office/powerpoint/2010/main" val="397646152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E65C15-7870-13E3-C03E-13BD0CE6193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56C3771-093D-35DF-5D65-E5CB9AAC6CBD}"/>
              </a:ext>
            </a:extLst>
          </p:cNvPr>
          <p:cNvSpPr>
            <a:spLocks noGrp="1"/>
          </p:cNvSpPr>
          <p:nvPr>
            <p:ph type="title"/>
          </p:nvPr>
        </p:nvSpPr>
        <p:spPr>
          <a:xfrm>
            <a:off x="293225" y="365126"/>
            <a:ext cx="11602064" cy="578772"/>
          </a:xfrm>
        </p:spPr>
        <p:txBody>
          <a:bodyPr/>
          <a:lstStyle/>
          <a:p>
            <a:r>
              <a:rPr lang="en-US" dirty="0"/>
              <a:t>The Three-Year Benefit Trajectory</a:t>
            </a:r>
          </a:p>
        </p:txBody>
      </p:sp>
      <p:graphicFrame>
        <p:nvGraphicFramePr>
          <p:cNvPr id="13" name="Chart 12">
            <a:extLst>
              <a:ext uri="{FF2B5EF4-FFF2-40B4-BE49-F238E27FC236}">
                <a16:creationId xmlns:a16="http://schemas.microsoft.com/office/drawing/2014/main" id="{9FD35761-4D43-79A1-55AA-78A59169B764}"/>
              </a:ext>
            </a:extLst>
          </p:cNvPr>
          <p:cNvGraphicFramePr/>
          <p:nvPr>
            <p:extLst>
              <p:ext uri="{D42A27DB-BD31-4B8C-83A1-F6EECF244321}">
                <p14:modId xmlns:p14="http://schemas.microsoft.com/office/powerpoint/2010/main" val="2023108559"/>
              </p:ext>
            </p:extLst>
          </p:nvPr>
        </p:nvGraphicFramePr>
        <p:xfrm>
          <a:off x="293225" y="2343945"/>
          <a:ext cx="5939935" cy="2608753"/>
        </p:xfrm>
        <a:graphic>
          <a:graphicData uri="http://schemas.openxmlformats.org/drawingml/2006/chart">
            <c:chart xmlns:c="http://schemas.openxmlformats.org/drawingml/2006/chart" xmlns:r="http://schemas.openxmlformats.org/officeDocument/2006/relationships" r:id="rId2"/>
          </a:graphicData>
        </a:graphic>
      </p:graphicFrame>
      <p:sp>
        <p:nvSpPr>
          <p:cNvPr id="24" name="Text Placeholder 19">
            <a:extLst>
              <a:ext uri="{FF2B5EF4-FFF2-40B4-BE49-F238E27FC236}">
                <a16:creationId xmlns:a16="http://schemas.microsoft.com/office/drawing/2014/main" id="{572BE76C-CF0C-FE2A-B8D5-0E452CC2C7B9}"/>
              </a:ext>
            </a:extLst>
          </p:cNvPr>
          <p:cNvSpPr txBox="1">
            <a:spLocks/>
          </p:cNvSpPr>
          <p:nvPr/>
        </p:nvSpPr>
        <p:spPr>
          <a:xfrm>
            <a:off x="293224" y="1382539"/>
            <a:ext cx="5939936" cy="522764"/>
          </a:xfrm>
          <a:prstGeom prst="rect">
            <a:avLst/>
          </a:prstGeom>
        </p:spPr>
        <p:txBody>
          <a:bodyPr lIns="0" tIns="0" rIns="0" bIns="0" anchor="b">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da-DK" sz="1800" b="1" dirty="0"/>
              <a:t>Annual savings versus program cost,</a:t>
            </a:r>
            <a:br>
              <a:rPr lang="da-DK" sz="1800" b="1" dirty="0"/>
            </a:br>
            <a:r>
              <a:rPr lang="da-DK" sz="1800" b="1" dirty="0"/>
              <a:t>with cumulative net benefit.</a:t>
            </a:r>
            <a:endParaRPr lang="en-PH" sz="1800" b="1" dirty="0"/>
          </a:p>
        </p:txBody>
      </p:sp>
      <p:cxnSp>
        <p:nvCxnSpPr>
          <p:cNvPr id="25" name="Straight Connector 24">
            <a:extLst>
              <a:ext uri="{FF2B5EF4-FFF2-40B4-BE49-F238E27FC236}">
                <a16:creationId xmlns:a16="http://schemas.microsoft.com/office/drawing/2014/main" id="{387E2D15-3396-B881-556A-A048B765C4F6}"/>
              </a:ext>
            </a:extLst>
          </p:cNvPr>
          <p:cNvCxnSpPr>
            <a:cxnSpLocks/>
          </p:cNvCxnSpPr>
          <p:nvPr/>
        </p:nvCxnSpPr>
        <p:spPr>
          <a:xfrm>
            <a:off x="293225" y="2034588"/>
            <a:ext cx="456563"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6" name="Text Placeholder 19">
            <a:extLst>
              <a:ext uri="{FF2B5EF4-FFF2-40B4-BE49-F238E27FC236}">
                <a16:creationId xmlns:a16="http://schemas.microsoft.com/office/drawing/2014/main" id="{251F41A6-938A-7440-DA82-CF9933B0C644}"/>
              </a:ext>
            </a:extLst>
          </p:cNvPr>
          <p:cNvSpPr txBox="1">
            <a:spLocks/>
          </p:cNvSpPr>
          <p:nvPr/>
        </p:nvSpPr>
        <p:spPr>
          <a:xfrm>
            <a:off x="6614060" y="1382539"/>
            <a:ext cx="5281229" cy="522764"/>
          </a:xfrm>
          <a:prstGeom prst="rect">
            <a:avLst/>
          </a:prstGeom>
        </p:spPr>
        <p:txBody>
          <a:bodyPr lIns="0" tIns="0" rIns="0" bIns="0" anchor="b">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da-DK" sz="1800" b="1" dirty="0"/>
              <a:t>Net benefit turns positive in year one</a:t>
            </a:r>
            <a:endParaRPr lang="en-PH" sz="1800" b="1" dirty="0"/>
          </a:p>
        </p:txBody>
      </p:sp>
      <p:cxnSp>
        <p:nvCxnSpPr>
          <p:cNvPr id="29" name="Straight Connector 28">
            <a:extLst>
              <a:ext uri="{FF2B5EF4-FFF2-40B4-BE49-F238E27FC236}">
                <a16:creationId xmlns:a16="http://schemas.microsoft.com/office/drawing/2014/main" id="{73F03602-FD91-9DB9-E578-6A1E882B1438}"/>
              </a:ext>
            </a:extLst>
          </p:cNvPr>
          <p:cNvCxnSpPr>
            <a:cxnSpLocks/>
          </p:cNvCxnSpPr>
          <p:nvPr/>
        </p:nvCxnSpPr>
        <p:spPr>
          <a:xfrm>
            <a:off x="6614061" y="2034588"/>
            <a:ext cx="456563"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FF8A7647-DF4C-62AF-EB19-5464723D5481}"/>
              </a:ext>
            </a:extLst>
          </p:cNvPr>
          <p:cNvSpPr txBox="1"/>
          <p:nvPr/>
        </p:nvSpPr>
        <p:spPr>
          <a:xfrm>
            <a:off x="1896810" y="5471459"/>
            <a:ext cx="4290629" cy="456901"/>
          </a:xfrm>
          <a:prstGeom prst="rect">
            <a:avLst/>
          </a:prstGeom>
          <a:noFill/>
        </p:spPr>
        <p:txBody>
          <a:bodyPr wrap="square" lIns="0" tIns="0" rIns="0" bIns="0" rtlCol="0">
            <a:noAutofit/>
          </a:bodyPr>
          <a:lstStyle/>
          <a:p>
            <a:r>
              <a:rPr lang="en-US" sz="1500" dirty="0"/>
              <a:t>By year three the program runs at a $32M annual savings rate against a declining cost base.</a:t>
            </a:r>
          </a:p>
        </p:txBody>
      </p:sp>
      <p:sp>
        <p:nvSpPr>
          <p:cNvPr id="7" name="TextBox 6">
            <a:extLst>
              <a:ext uri="{FF2B5EF4-FFF2-40B4-BE49-F238E27FC236}">
                <a16:creationId xmlns:a16="http://schemas.microsoft.com/office/drawing/2014/main" id="{74C09C14-8F25-FB21-C974-7B8D3CB8279B}"/>
              </a:ext>
            </a:extLst>
          </p:cNvPr>
          <p:cNvSpPr txBox="1"/>
          <p:nvPr/>
        </p:nvSpPr>
        <p:spPr>
          <a:xfrm>
            <a:off x="1896811" y="5201958"/>
            <a:ext cx="4004734" cy="174690"/>
          </a:xfrm>
          <a:prstGeom prst="rect">
            <a:avLst/>
          </a:prstGeom>
          <a:noFill/>
        </p:spPr>
        <p:txBody>
          <a:bodyPr wrap="square" lIns="0" tIns="0" rIns="0" bIns="0" rtlCol="0">
            <a:noAutofit/>
          </a:bodyPr>
          <a:lstStyle/>
          <a:p>
            <a:r>
              <a:rPr lang="en-US" sz="1600" b="1" dirty="0"/>
              <a:t>Net benefit</a:t>
            </a:r>
            <a:endParaRPr lang="en-PH" sz="1600" b="1" dirty="0"/>
          </a:p>
        </p:txBody>
      </p:sp>
      <p:sp>
        <p:nvSpPr>
          <p:cNvPr id="9" name="TextBox 8">
            <a:extLst>
              <a:ext uri="{FF2B5EF4-FFF2-40B4-BE49-F238E27FC236}">
                <a16:creationId xmlns:a16="http://schemas.microsoft.com/office/drawing/2014/main" id="{BAB3D3BD-190C-2F90-F398-5FACBCB1F4CE}"/>
              </a:ext>
            </a:extLst>
          </p:cNvPr>
          <p:cNvSpPr txBox="1"/>
          <p:nvPr/>
        </p:nvSpPr>
        <p:spPr>
          <a:xfrm>
            <a:off x="467360" y="5241853"/>
            <a:ext cx="1087121" cy="678602"/>
          </a:xfrm>
          <a:prstGeom prst="rect">
            <a:avLst/>
          </a:prstGeom>
          <a:noFill/>
        </p:spPr>
        <p:txBody>
          <a:bodyPr wrap="square" lIns="0" tIns="0" rIns="0" bIns="0" rtlCol="0" anchor="ctr">
            <a:noAutofit/>
          </a:bodyPr>
          <a:lstStyle/>
          <a:p>
            <a:pPr algn="ctr"/>
            <a:r>
              <a:rPr lang="en-US" sz="2400" b="1" dirty="0">
                <a:solidFill>
                  <a:schemeClr val="accent1"/>
                </a:solidFill>
              </a:rPr>
              <a:t>$58M</a:t>
            </a:r>
            <a:endParaRPr lang="en-PH" sz="2400" b="1" dirty="0">
              <a:solidFill>
                <a:schemeClr val="accent1"/>
              </a:solidFill>
            </a:endParaRPr>
          </a:p>
        </p:txBody>
      </p:sp>
      <p:sp>
        <p:nvSpPr>
          <p:cNvPr id="10" name="Rectangle 9">
            <a:extLst>
              <a:ext uri="{FF2B5EF4-FFF2-40B4-BE49-F238E27FC236}">
                <a16:creationId xmlns:a16="http://schemas.microsoft.com/office/drawing/2014/main" id="{A8ED3BE2-EDE7-FA67-78CB-857FF95C535B}"/>
              </a:ext>
            </a:extLst>
          </p:cNvPr>
          <p:cNvSpPr/>
          <p:nvPr/>
        </p:nvSpPr>
        <p:spPr>
          <a:xfrm>
            <a:off x="1645920" y="5179259"/>
            <a:ext cx="60960" cy="803791"/>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11" name="Rectangle 10">
            <a:extLst>
              <a:ext uri="{FF2B5EF4-FFF2-40B4-BE49-F238E27FC236}">
                <a16:creationId xmlns:a16="http://schemas.microsoft.com/office/drawing/2014/main" id="{C67E6527-4B44-639D-CB1E-26126F8D5360}"/>
              </a:ext>
            </a:extLst>
          </p:cNvPr>
          <p:cNvSpPr/>
          <p:nvPr/>
        </p:nvSpPr>
        <p:spPr>
          <a:xfrm>
            <a:off x="293224" y="5066309"/>
            <a:ext cx="5939936" cy="1029691"/>
          </a:xfrm>
          <a:prstGeom prst="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17" name="TextBox 16">
            <a:extLst>
              <a:ext uri="{FF2B5EF4-FFF2-40B4-BE49-F238E27FC236}">
                <a16:creationId xmlns:a16="http://schemas.microsoft.com/office/drawing/2014/main" id="{DC802FBD-F175-601B-27B3-6134B26D75C5}"/>
              </a:ext>
            </a:extLst>
          </p:cNvPr>
          <p:cNvSpPr txBox="1"/>
          <p:nvPr/>
        </p:nvSpPr>
        <p:spPr>
          <a:xfrm>
            <a:off x="6614060" y="2389786"/>
            <a:ext cx="5281229" cy="492443"/>
          </a:xfrm>
          <a:prstGeom prst="rect">
            <a:avLst/>
          </a:prstGeom>
          <a:noFill/>
        </p:spPr>
        <p:txBody>
          <a:bodyPr wrap="square" lIns="0" tIns="0" rIns="0" bIns="0" rtlCol="0">
            <a:spAutoFit/>
          </a:bodyPr>
          <a:lstStyle/>
          <a:p>
            <a:pPr>
              <a:spcAft>
                <a:spcPts val="1200"/>
              </a:spcAft>
            </a:pPr>
            <a:r>
              <a:rPr lang="en-US" sz="1600" b="1" dirty="0"/>
              <a:t>Year 1: stabilize and prove - </a:t>
            </a:r>
            <a:r>
              <a:rPr lang="en-US" sz="1600" dirty="0"/>
              <a:t>Foundation laid; first savings banked from quick wins and flow pilots.</a:t>
            </a:r>
          </a:p>
        </p:txBody>
      </p:sp>
      <p:cxnSp>
        <p:nvCxnSpPr>
          <p:cNvPr id="19" name="Straight Connector 18">
            <a:extLst>
              <a:ext uri="{FF2B5EF4-FFF2-40B4-BE49-F238E27FC236}">
                <a16:creationId xmlns:a16="http://schemas.microsoft.com/office/drawing/2014/main" id="{3FC14C6B-D70A-4422-E398-E82BBFEF0280}"/>
              </a:ext>
            </a:extLst>
          </p:cNvPr>
          <p:cNvCxnSpPr>
            <a:cxnSpLocks/>
          </p:cNvCxnSpPr>
          <p:nvPr/>
        </p:nvCxnSpPr>
        <p:spPr>
          <a:xfrm>
            <a:off x="6614060" y="3094561"/>
            <a:ext cx="5289630"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34" name="TextBox 33">
            <a:extLst>
              <a:ext uri="{FF2B5EF4-FFF2-40B4-BE49-F238E27FC236}">
                <a16:creationId xmlns:a16="http://schemas.microsoft.com/office/drawing/2014/main" id="{E072FB0E-E57C-70DF-31CE-6BCDC55678F6}"/>
              </a:ext>
            </a:extLst>
          </p:cNvPr>
          <p:cNvSpPr txBox="1"/>
          <p:nvPr/>
        </p:nvSpPr>
        <p:spPr>
          <a:xfrm>
            <a:off x="6614060" y="3306893"/>
            <a:ext cx="5281229" cy="492443"/>
          </a:xfrm>
          <a:prstGeom prst="rect">
            <a:avLst/>
          </a:prstGeom>
          <a:noFill/>
        </p:spPr>
        <p:txBody>
          <a:bodyPr wrap="square" lIns="0" tIns="0" rIns="0" bIns="0" rtlCol="0">
            <a:spAutoFit/>
          </a:bodyPr>
          <a:lstStyle/>
          <a:p>
            <a:pPr>
              <a:spcAft>
                <a:spcPts val="1200"/>
              </a:spcAft>
            </a:pPr>
            <a:r>
              <a:rPr lang="en-US" sz="1600" b="1" dirty="0"/>
              <a:t>Year 2: scale what works - </a:t>
            </a:r>
            <a:r>
              <a:rPr lang="en-US" sz="1600" dirty="0"/>
              <a:t>Standard work and quality roll out to all sites; savings accelerate.</a:t>
            </a:r>
          </a:p>
        </p:txBody>
      </p:sp>
      <p:cxnSp>
        <p:nvCxnSpPr>
          <p:cNvPr id="35" name="Straight Connector 34">
            <a:extLst>
              <a:ext uri="{FF2B5EF4-FFF2-40B4-BE49-F238E27FC236}">
                <a16:creationId xmlns:a16="http://schemas.microsoft.com/office/drawing/2014/main" id="{CAB9900C-ECFA-63A3-6143-5EE902ED75AC}"/>
              </a:ext>
            </a:extLst>
          </p:cNvPr>
          <p:cNvCxnSpPr>
            <a:cxnSpLocks/>
          </p:cNvCxnSpPr>
          <p:nvPr/>
        </p:nvCxnSpPr>
        <p:spPr>
          <a:xfrm>
            <a:off x="6614060" y="4011668"/>
            <a:ext cx="5289630"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id="{EE431E59-778B-B1BB-880C-6355A4067B8B}"/>
              </a:ext>
            </a:extLst>
          </p:cNvPr>
          <p:cNvSpPr txBox="1"/>
          <p:nvPr/>
        </p:nvSpPr>
        <p:spPr>
          <a:xfrm>
            <a:off x="6614060" y="4224000"/>
            <a:ext cx="5281229" cy="492443"/>
          </a:xfrm>
          <a:prstGeom prst="rect">
            <a:avLst/>
          </a:prstGeom>
          <a:noFill/>
        </p:spPr>
        <p:txBody>
          <a:bodyPr wrap="square" lIns="0" tIns="0" rIns="0" bIns="0" rtlCol="0">
            <a:spAutoFit/>
          </a:bodyPr>
          <a:lstStyle/>
          <a:p>
            <a:pPr>
              <a:spcAft>
                <a:spcPts val="1200"/>
              </a:spcAft>
            </a:pPr>
            <a:r>
              <a:rPr lang="en-US" sz="1600" b="1" dirty="0"/>
              <a:t>Year 3: embed and sustain - </a:t>
            </a:r>
            <a:r>
              <a:rPr lang="en-US" sz="1600" dirty="0"/>
              <a:t>Digital and automation mature; gains lock into the operating plan.</a:t>
            </a:r>
          </a:p>
        </p:txBody>
      </p:sp>
      <p:cxnSp>
        <p:nvCxnSpPr>
          <p:cNvPr id="42" name="Straight Connector 41">
            <a:extLst>
              <a:ext uri="{FF2B5EF4-FFF2-40B4-BE49-F238E27FC236}">
                <a16:creationId xmlns:a16="http://schemas.microsoft.com/office/drawing/2014/main" id="{095435B8-FB54-F5AE-9E0D-5EAD0BE0766B}"/>
              </a:ext>
            </a:extLst>
          </p:cNvPr>
          <p:cNvCxnSpPr>
            <a:cxnSpLocks/>
          </p:cNvCxnSpPr>
          <p:nvPr/>
        </p:nvCxnSpPr>
        <p:spPr>
          <a:xfrm>
            <a:off x="6614060" y="4928775"/>
            <a:ext cx="5289630"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45" name="TextBox 44">
            <a:extLst>
              <a:ext uri="{FF2B5EF4-FFF2-40B4-BE49-F238E27FC236}">
                <a16:creationId xmlns:a16="http://schemas.microsoft.com/office/drawing/2014/main" id="{23971C43-E136-79FC-5B35-916FE0234AC4}"/>
              </a:ext>
            </a:extLst>
          </p:cNvPr>
          <p:cNvSpPr txBox="1"/>
          <p:nvPr/>
        </p:nvSpPr>
        <p:spPr>
          <a:xfrm>
            <a:off x="6614060" y="5141107"/>
            <a:ext cx="5281229" cy="492443"/>
          </a:xfrm>
          <a:prstGeom prst="rect">
            <a:avLst/>
          </a:prstGeom>
          <a:noFill/>
        </p:spPr>
        <p:txBody>
          <a:bodyPr wrap="square" lIns="0" tIns="0" rIns="0" bIns="0" rtlCol="0">
            <a:spAutoFit/>
          </a:bodyPr>
          <a:lstStyle/>
          <a:p>
            <a:pPr>
              <a:spcAft>
                <a:spcPts val="1200"/>
              </a:spcAft>
            </a:pPr>
            <a:r>
              <a:rPr lang="en-US" sz="1600" b="1" dirty="0"/>
              <a:t>Beyond: keep compounding - </a:t>
            </a:r>
            <a:r>
              <a:rPr lang="en-US" sz="1600" dirty="0"/>
              <a:t>A self-funding improvement engine that keeps producing year after year.</a:t>
            </a:r>
          </a:p>
        </p:txBody>
      </p:sp>
      <p:sp>
        <p:nvSpPr>
          <p:cNvPr id="3" name="Slide Number Placeholder 2">
            <a:extLst>
              <a:ext uri="{FF2B5EF4-FFF2-40B4-BE49-F238E27FC236}">
                <a16:creationId xmlns:a16="http://schemas.microsoft.com/office/drawing/2014/main" id="{83AEC90A-E05F-252F-32CE-64AB917652B7}"/>
              </a:ext>
            </a:extLst>
          </p:cNvPr>
          <p:cNvSpPr>
            <a:spLocks noGrp="1"/>
          </p:cNvSpPr>
          <p:nvPr>
            <p:ph type="sldNum" sz="quarter" idx="12"/>
          </p:nvPr>
        </p:nvSpPr>
        <p:spPr/>
        <p:txBody>
          <a:bodyPr/>
          <a:lstStyle/>
          <a:p>
            <a:fld id="{0643C082-6B26-4A67-AAC0-3138D6D4DA1D}" type="slidenum">
              <a:rPr lang="en-PH" smtClean="0"/>
              <a:t>35</a:t>
            </a:fld>
            <a:endParaRPr lang="en-PH" dirty="0"/>
          </a:p>
        </p:txBody>
      </p:sp>
      <p:sp>
        <p:nvSpPr>
          <p:cNvPr id="4" name="Footer Placeholder 3">
            <a:extLst>
              <a:ext uri="{FF2B5EF4-FFF2-40B4-BE49-F238E27FC236}">
                <a16:creationId xmlns:a16="http://schemas.microsoft.com/office/drawing/2014/main" id="{91FD9DB7-7FCF-6EF1-77CE-022D0749810A}"/>
              </a:ext>
            </a:extLst>
          </p:cNvPr>
          <p:cNvSpPr>
            <a:spLocks noGrp="1"/>
          </p:cNvSpPr>
          <p:nvPr>
            <p:ph type="ftr" sz="quarter" idx="11"/>
          </p:nvPr>
        </p:nvSpPr>
        <p:spPr/>
        <p:txBody>
          <a:bodyPr/>
          <a:lstStyle/>
          <a:p>
            <a:endParaRPr lang="en-PH" dirty="0"/>
          </a:p>
        </p:txBody>
      </p:sp>
    </p:spTree>
    <p:extLst>
      <p:ext uri="{BB962C8B-B14F-4D97-AF65-F5344CB8AC3E}">
        <p14:creationId xmlns:p14="http://schemas.microsoft.com/office/powerpoint/2010/main" val="217655372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9B9C9882-35E9-4FF7-B21E-3566A9791EF5}"/>
              </a:ext>
            </a:extLst>
          </p:cNvPr>
          <p:cNvSpPr/>
          <p:nvPr/>
        </p:nvSpPr>
        <p:spPr>
          <a:xfrm>
            <a:off x="0" y="0"/>
            <a:ext cx="12192000" cy="376177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2" name="Title 1">
            <a:extLst>
              <a:ext uri="{FF2B5EF4-FFF2-40B4-BE49-F238E27FC236}">
                <a16:creationId xmlns:a16="http://schemas.microsoft.com/office/drawing/2014/main" id="{2C115587-6B62-44A5-A92B-C6803E0FFDAA}"/>
              </a:ext>
            </a:extLst>
          </p:cNvPr>
          <p:cNvSpPr>
            <a:spLocks noGrp="1"/>
          </p:cNvSpPr>
          <p:nvPr>
            <p:ph type="title"/>
          </p:nvPr>
        </p:nvSpPr>
        <p:spPr/>
        <p:txBody>
          <a:bodyPr/>
          <a:lstStyle/>
          <a:p>
            <a:r>
              <a:rPr lang="en-US" dirty="0">
                <a:solidFill>
                  <a:schemeClr val="bg1"/>
                </a:solidFill>
              </a:rPr>
              <a:t>The Headline Numbers</a:t>
            </a:r>
          </a:p>
        </p:txBody>
      </p:sp>
      <p:sp>
        <p:nvSpPr>
          <p:cNvPr id="12" name="TextBox 11">
            <a:extLst>
              <a:ext uri="{FF2B5EF4-FFF2-40B4-BE49-F238E27FC236}">
                <a16:creationId xmlns:a16="http://schemas.microsoft.com/office/drawing/2014/main" id="{A4B06767-7D72-4F2B-AA57-1A8B361E8DD0}"/>
              </a:ext>
            </a:extLst>
          </p:cNvPr>
          <p:cNvSpPr txBox="1"/>
          <p:nvPr/>
        </p:nvSpPr>
        <p:spPr>
          <a:xfrm>
            <a:off x="416687" y="5298207"/>
            <a:ext cx="11358623" cy="578882"/>
          </a:xfrm>
          <a:prstGeom prst="roundRect">
            <a:avLst/>
          </a:prstGeom>
          <a:solidFill>
            <a:schemeClr val="bg2"/>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ctr">
              <a:defRPr sz="1400"/>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sz="1800" b="1" dirty="0">
                <a:solidFill>
                  <a:schemeClr val="accent3"/>
                </a:solidFill>
              </a:rPr>
              <a:t>What we save every year once initiatives reach full run-rate. Annual run-rate savings</a:t>
            </a:r>
          </a:p>
        </p:txBody>
      </p:sp>
      <p:sp>
        <p:nvSpPr>
          <p:cNvPr id="3" name="Flowchart: Delay 2">
            <a:extLst>
              <a:ext uri="{FF2B5EF4-FFF2-40B4-BE49-F238E27FC236}">
                <a16:creationId xmlns:a16="http://schemas.microsoft.com/office/drawing/2014/main" id="{B61F82AC-5469-45C8-9FAE-FA904B694A52}"/>
              </a:ext>
            </a:extLst>
          </p:cNvPr>
          <p:cNvSpPr/>
          <p:nvPr/>
        </p:nvSpPr>
        <p:spPr>
          <a:xfrm rot="16200000">
            <a:off x="1090806" y="1627120"/>
            <a:ext cx="1450475" cy="2798714"/>
          </a:xfrm>
          <a:prstGeom prst="flowChartDelay">
            <a:avLst/>
          </a:prstGeom>
          <a:solidFill>
            <a:schemeClr val="bg1">
              <a:lumMod val="1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6" name="TextBox 5">
            <a:extLst>
              <a:ext uri="{FF2B5EF4-FFF2-40B4-BE49-F238E27FC236}">
                <a16:creationId xmlns:a16="http://schemas.microsoft.com/office/drawing/2014/main" id="{5FC157F6-A9B3-43FA-849D-83D9F3E58A9E}"/>
              </a:ext>
            </a:extLst>
          </p:cNvPr>
          <p:cNvSpPr txBox="1"/>
          <p:nvPr/>
        </p:nvSpPr>
        <p:spPr>
          <a:xfrm>
            <a:off x="1085447" y="2636453"/>
            <a:ext cx="1461194" cy="662334"/>
          </a:xfrm>
          <a:prstGeom prst="rect">
            <a:avLst/>
          </a:prstGeom>
          <a:noFill/>
        </p:spPr>
        <p:txBody>
          <a:bodyPr wrap="square" lIns="0" tIns="0" rIns="0" bIns="0" anchor="ctr">
            <a:normAutofit/>
          </a:bodyPr>
          <a:lstStyle/>
          <a:p>
            <a:pPr algn="ctr"/>
            <a:r>
              <a:rPr lang="en-US" sz="4000" b="1" dirty="0">
                <a:solidFill>
                  <a:schemeClr val="accent5">
                    <a:lumMod val="20000"/>
                    <a:lumOff val="80000"/>
                  </a:schemeClr>
                </a:solidFill>
                <a:latin typeface="+mj-lt"/>
              </a:rPr>
              <a:t>$32M</a:t>
            </a:r>
            <a:endParaRPr lang="en-US" sz="4000" dirty="0">
              <a:solidFill>
                <a:schemeClr val="accent5">
                  <a:lumMod val="20000"/>
                  <a:lumOff val="80000"/>
                </a:schemeClr>
              </a:solidFill>
              <a:latin typeface="+mj-lt"/>
            </a:endParaRPr>
          </a:p>
        </p:txBody>
      </p:sp>
      <p:sp>
        <p:nvSpPr>
          <p:cNvPr id="11" name="TextBox 10">
            <a:extLst>
              <a:ext uri="{FF2B5EF4-FFF2-40B4-BE49-F238E27FC236}">
                <a16:creationId xmlns:a16="http://schemas.microsoft.com/office/drawing/2014/main" id="{00CC1D21-6E01-40A1-AF4F-9D0461DACFA1}"/>
              </a:ext>
            </a:extLst>
          </p:cNvPr>
          <p:cNvSpPr txBox="1"/>
          <p:nvPr/>
        </p:nvSpPr>
        <p:spPr>
          <a:xfrm>
            <a:off x="608590" y="3280018"/>
            <a:ext cx="2414908" cy="338554"/>
          </a:xfrm>
          <a:prstGeom prst="rect">
            <a:avLst/>
          </a:prstGeom>
          <a:noFill/>
        </p:spPr>
        <p:txBody>
          <a:bodyPr wrap="square">
            <a:spAutoFit/>
          </a:bodyPr>
          <a:lstStyle/>
          <a:p>
            <a:pPr algn="ctr"/>
            <a:r>
              <a:rPr lang="da-DK" sz="1600" b="1" dirty="0">
                <a:solidFill>
                  <a:schemeClr val="bg1"/>
                </a:solidFill>
              </a:rPr>
              <a:t>per year</a:t>
            </a:r>
            <a:endParaRPr lang="en-US" sz="1600" dirty="0">
              <a:solidFill>
                <a:schemeClr val="bg1"/>
              </a:solidFill>
            </a:endParaRPr>
          </a:p>
        </p:txBody>
      </p:sp>
      <p:sp>
        <p:nvSpPr>
          <p:cNvPr id="13" name="TextBox 12">
            <a:extLst>
              <a:ext uri="{FF2B5EF4-FFF2-40B4-BE49-F238E27FC236}">
                <a16:creationId xmlns:a16="http://schemas.microsoft.com/office/drawing/2014/main" id="{637E3AE6-E22C-48FC-8B03-08574A4173C3}"/>
              </a:ext>
            </a:extLst>
          </p:cNvPr>
          <p:cNvSpPr txBox="1"/>
          <p:nvPr/>
        </p:nvSpPr>
        <p:spPr>
          <a:xfrm>
            <a:off x="608589" y="3893625"/>
            <a:ext cx="2414908" cy="646331"/>
          </a:xfrm>
          <a:prstGeom prst="rect">
            <a:avLst/>
          </a:prstGeom>
          <a:noFill/>
        </p:spPr>
        <p:txBody>
          <a:bodyPr wrap="square" lIns="0" tIns="0" rIns="0" bIns="0">
            <a:spAutoFit/>
          </a:bodyPr>
          <a:lstStyle/>
          <a:p>
            <a:pPr algn="ctr"/>
            <a:r>
              <a:rPr lang="en-US" sz="1400" dirty="0"/>
              <a:t>Return on the full program investment over three years.</a:t>
            </a:r>
          </a:p>
          <a:p>
            <a:pPr algn="ctr"/>
            <a:r>
              <a:rPr lang="en-US" sz="1400" dirty="0"/>
              <a:t>Three-year ROI</a:t>
            </a:r>
          </a:p>
        </p:txBody>
      </p:sp>
      <p:grpSp>
        <p:nvGrpSpPr>
          <p:cNvPr id="17" name="Group 16">
            <a:extLst>
              <a:ext uri="{FF2B5EF4-FFF2-40B4-BE49-F238E27FC236}">
                <a16:creationId xmlns:a16="http://schemas.microsoft.com/office/drawing/2014/main" id="{82B33A91-8A92-4F3C-9FC2-6E0EDAB5E938}"/>
              </a:ext>
            </a:extLst>
          </p:cNvPr>
          <p:cNvGrpSpPr/>
          <p:nvPr/>
        </p:nvGrpSpPr>
        <p:grpSpPr>
          <a:xfrm>
            <a:off x="1369329" y="1325880"/>
            <a:ext cx="893430" cy="894504"/>
            <a:chOff x="4308995" y="4907280"/>
            <a:chExt cx="914400" cy="914400"/>
          </a:xfrm>
          <a:solidFill>
            <a:schemeClr val="bg1"/>
          </a:solidFill>
        </p:grpSpPr>
        <p:sp>
          <p:nvSpPr>
            <p:cNvPr id="35" name="Google Shape;796;p8"/>
            <p:cNvSpPr/>
            <p:nvPr/>
          </p:nvSpPr>
          <p:spPr>
            <a:xfrm>
              <a:off x="4308995" y="4907280"/>
              <a:ext cx="914400" cy="914400"/>
            </a:xfrm>
            <a:custGeom>
              <a:avLst/>
              <a:gdLst/>
              <a:ahLst/>
              <a:cxnLst/>
              <a:rect l="l" t="t" r="r" b="b"/>
              <a:pathLst>
                <a:path w="10000" h="10000" extrusionOk="0">
                  <a:moveTo>
                    <a:pt x="6327" y="3494"/>
                  </a:moveTo>
                  <a:lnTo>
                    <a:pt x="6335" y="3539"/>
                  </a:lnTo>
                  <a:lnTo>
                    <a:pt x="6344" y="3640"/>
                  </a:lnTo>
                  <a:lnTo>
                    <a:pt x="6345" y="3672"/>
                  </a:lnTo>
                  <a:lnTo>
                    <a:pt x="6341" y="3705"/>
                  </a:lnTo>
                  <a:lnTo>
                    <a:pt x="6334" y="3737"/>
                  </a:lnTo>
                  <a:lnTo>
                    <a:pt x="6322" y="3767"/>
                  </a:lnTo>
                  <a:lnTo>
                    <a:pt x="6306" y="3796"/>
                  </a:lnTo>
                  <a:lnTo>
                    <a:pt x="6287" y="3822"/>
                  </a:lnTo>
                  <a:lnTo>
                    <a:pt x="6264" y="3846"/>
                  </a:lnTo>
                  <a:lnTo>
                    <a:pt x="6239" y="3866"/>
                  </a:lnTo>
                  <a:lnTo>
                    <a:pt x="6211" y="3883"/>
                  </a:lnTo>
                  <a:lnTo>
                    <a:pt x="6181" y="3897"/>
                  </a:lnTo>
                  <a:lnTo>
                    <a:pt x="6150" y="3906"/>
                  </a:lnTo>
                  <a:lnTo>
                    <a:pt x="6117" y="3911"/>
                  </a:lnTo>
                  <a:lnTo>
                    <a:pt x="6085" y="3912"/>
                  </a:lnTo>
                  <a:lnTo>
                    <a:pt x="6052" y="3908"/>
                  </a:lnTo>
                  <a:lnTo>
                    <a:pt x="6020" y="3901"/>
                  </a:lnTo>
                  <a:lnTo>
                    <a:pt x="5990" y="3889"/>
                  </a:lnTo>
                  <a:lnTo>
                    <a:pt x="5961" y="3873"/>
                  </a:lnTo>
                  <a:lnTo>
                    <a:pt x="5935" y="3854"/>
                  </a:lnTo>
                  <a:lnTo>
                    <a:pt x="5911" y="3831"/>
                  </a:lnTo>
                  <a:lnTo>
                    <a:pt x="5891" y="3806"/>
                  </a:lnTo>
                  <a:lnTo>
                    <a:pt x="5874" y="3778"/>
                  </a:lnTo>
                  <a:lnTo>
                    <a:pt x="5860" y="3748"/>
                  </a:lnTo>
                  <a:lnTo>
                    <a:pt x="5851" y="3717"/>
                  </a:lnTo>
                  <a:lnTo>
                    <a:pt x="5846" y="3684"/>
                  </a:lnTo>
                  <a:lnTo>
                    <a:pt x="5839" y="3607"/>
                  </a:lnTo>
                  <a:lnTo>
                    <a:pt x="5825" y="3557"/>
                  </a:lnTo>
                  <a:lnTo>
                    <a:pt x="5802" y="3510"/>
                  </a:lnTo>
                  <a:lnTo>
                    <a:pt x="5770" y="3464"/>
                  </a:lnTo>
                  <a:lnTo>
                    <a:pt x="5726" y="3418"/>
                  </a:lnTo>
                  <a:lnTo>
                    <a:pt x="5671" y="3373"/>
                  </a:lnTo>
                  <a:lnTo>
                    <a:pt x="5606" y="3331"/>
                  </a:lnTo>
                  <a:lnTo>
                    <a:pt x="5531" y="3293"/>
                  </a:lnTo>
                  <a:lnTo>
                    <a:pt x="5450" y="3260"/>
                  </a:lnTo>
                  <a:lnTo>
                    <a:pt x="5362" y="3232"/>
                  </a:lnTo>
                  <a:lnTo>
                    <a:pt x="5272" y="3210"/>
                  </a:lnTo>
                  <a:lnTo>
                    <a:pt x="5250" y="3207"/>
                  </a:lnTo>
                  <a:lnTo>
                    <a:pt x="5250" y="4557"/>
                  </a:lnTo>
                  <a:lnTo>
                    <a:pt x="5319" y="4575"/>
                  </a:lnTo>
                  <a:lnTo>
                    <a:pt x="5329" y="4577"/>
                  </a:lnTo>
                  <a:lnTo>
                    <a:pt x="5455" y="4614"/>
                  </a:lnTo>
                  <a:lnTo>
                    <a:pt x="5467" y="4618"/>
                  </a:lnTo>
                  <a:lnTo>
                    <a:pt x="5589" y="4660"/>
                  </a:lnTo>
                  <a:lnTo>
                    <a:pt x="5603" y="4665"/>
                  </a:lnTo>
                  <a:lnTo>
                    <a:pt x="5719" y="4714"/>
                  </a:lnTo>
                  <a:lnTo>
                    <a:pt x="5735" y="4721"/>
                  </a:lnTo>
                  <a:lnTo>
                    <a:pt x="5845" y="4775"/>
                  </a:lnTo>
                  <a:lnTo>
                    <a:pt x="5863" y="4785"/>
                  </a:lnTo>
                  <a:lnTo>
                    <a:pt x="5965" y="4847"/>
                  </a:lnTo>
                  <a:lnTo>
                    <a:pt x="5986" y="4860"/>
                  </a:lnTo>
                  <a:lnTo>
                    <a:pt x="6078" y="4929"/>
                  </a:lnTo>
                  <a:lnTo>
                    <a:pt x="6100" y="4947"/>
                  </a:lnTo>
                  <a:lnTo>
                    <a:pt x="6183" y="5024"/>
                  </a:lnTo>
                  <a:lnTo>
                    <a:pt x="6205" y="5048"/>
                  </a:lnTo>
                  <a:lnTo>
                    <a:pt x="6275" y="5134"/>
                  </a:lnTo>
                  <a:lnTo>
                    <a:pt x="6296" y="5163"/>
                  </a:lnTo>
                  <a:lnTo>
                    <a:pt x="6353" y="5258"/>
                  </a:lnTo>
                  <a:lnTo>
                    <a:pt x="6371" y="5293"/>
                  </a:lnTo>
                  <a:lnTo>
                    <a:pt x="6413" y="5397"/>
                  </a:lnTo>
                  <a:lnTo>
                    <a:pt x="6425" y="5435"/>
                  </a:lnTo>
                  <a:lnTo>
                    <a:pt x="6451" y="5549"/>
                  </a:lnTo>
                  <a:lnTo>
                    <a:pt x="6457" y="5587"/>
                  </a:lnTo>
                  <a:lnTo>
                    <a:pt x="6466" y="5712"/>
                  </a:lnTo>
                  <a:lnTo>
                    <a:pt x="6466" y="5748"/>
                  </a:lnTo>
                  <a:lnTo>
                    <a:pt x="6457" y="5874"/>
                  </a:lnTo>
                  <a:lnTo>
                    <a:pt x="6452" y="5911"/>
                  </a:lnTo>
                  <a:lnTo>
                    <a:pt x="6426" y="6030"/>
                  </a:lnTo>
                  <a:lnTo>
                    <a:pt x="6415" y="6065"/>
                  </a:lnTo>
                  <a:lnTo>
                    <a:pt x="6373" y="6175"/>
                  </a:lnTo>
                  <a:lnTo>
                    <a:pt x="6358" y="6208"/>
                  </a:lnTo>
                  <a:lnTo>
                    <a:pt x="6301" y="6310"/>
                  </a:lnTo>
                  <a:lnTo>
                    <a:pt x="6282" y="6338"/>
                  </a:lnTo>
                  <a:lnTo>
                    <a:pt x="6212" y="6433"/>
                  </a:lnTo>
                  <a:lnTo>
                    <a:pt x="6192" y="6456"/>
                  </a:lnTo>
                  <a:lnTo>
                    <a:pt x="6109" y="6542"/>
                  </a:lnTo>
                  <a:lnTo>
                    <a:pt x="6088" y="6561"/>
                  </a:lnTo>
                  <a:lnTo>
                    <a:pt x="5995" y="6638"/>
                  </a:lnTo>
                  <a:lnTo>
                    <a:pt x="5973" y="6654"/>
                  </a:lnTo>
                  <a:lnTo>
                    <a:pt x="5871" y="6721"/>
                  </a:lnTo>
                  <a:lnTo>
                    <a:pt x="5850" y="6733"/>
                  </a:lnTo>
                  <a:lnTo>
                    <a:pt x="5740" y="6791"/>
                  </a:lnTo>
                  <a:lnTo>
                    <a:pt x="5718" y="6800"/>
                  </a:lnTo>
                  <a:lnTo>
                    <a:pt x="5601" y="6848"/>
                  </a:lnTo>
                  <a:lnTo>
                    <a:pt x="5580" y="6855"/>
                  </a:lnTo>
                  <a:lnTo>
                    <a:pt x="5458" y="6893"/>
                  </a:lnTo>
                  <a:lnTo>
                    <a:pt x="5437" y="6898"/>
                  </a:lnTo>
                  <a:lnTo>
                    <a:pt x="5311" y="6925"/>
                  </a:lnTo>
                  <a:lnTo>
                    <a:pt x="5291" y="6929"/>
                  </a:lnTo>
                  <a:lnTo>
                    <a:pt x="5250" y="6934"/>
                  </a:lnTo>
                  <a:lnTo>
                    <a:pt x="5250" y="7190"/>
                  </a:lnTo>
                  <a:lnTo>
                    <a:pt x="5248" y="7223"/>
                  </a:lnTo>
                  <a:lnTo>
                    <a:pt x="5241" y="7255"/>
                  </a:lnTo>
                  <a:lnTo>
                    <a:pt x="5231" y="7286"/>
                  </a:lnTo>
                  <a:lnTo>
                    <a:pt x="5217" y="7315"/>
                  </a:lnTo>
                  <a:lnTo>
                    <a:pt x="5198" y="7342"/>
                  </a:lnTo>
                  <a:lnTo>
                    <a:pt x="5177" y="7367"/>
                  </a:lnTo>
                  <a:lnTo>
                    <a:pt x="5152" y="7388"/>
                  </a:lnTo>
                  <a:lnTo>
                    <a:pt x="5125" y="7407"/>
                  </a:lnTo>
                  <a:lnTo>
                    <a:pt x="5096" y="7421"/>
                  </a:lnTo>
                  <a:lnTo>
                    <a:pt x="5065" y="7431"/>
                  </a:lnTo>
                  <a:lnTo>
                    <a:pt x="5033" y="7438"/>
                  </a:lnTo>
                  <a:lnTo>
                    <a:pt x="5000" y="7440"/>
                  </a:lnTo>
                  <a:lnTo>
                    <a:pt x="4967" y="7438"/>
                  </a:lnTo>
                  <a:lnTo>
                    <a:pt x="4935" y="7431"/>
                  </a:lnTo>
                  <a:lnTo>
                    <a:pt x="4904" y="7421"/>
                  </a:lnTo>
                  <a:lnTo>
                    <a:pt x="4875" y="7407"/>
                  </a:lnTo>
                  <a:lnTo>
                    <a:pt x="4848" y="7388"/>
                  </a:lnTo>
                  <a:lnTo>
                    <a:pt x="4823" y="7367"/>
                  </a:lnTo>
                  <a:lnTo>
                    <a:pt x="4802" y="7342"/>
                  </a:lnTo>
                  <a:lnTo>
                    <a:pt x="4783" y="7315"/>
                  </a:lnTo>
                  <a:lnTo>
                    <a:pt x="4769" y="7286"/>
                  </a:lnTo>
                  <a:lnTo>
                    <a:pt x="4759" y="7255"/>
                  </a:lnTo>
                  <a:lnTo>
                    <a:pt x="4752" y="7223"/>
                  </a:lnTo>
                  <a:lnTo>
                    <a:pt x="4750" y="7190"/>
                  </a:lnTo>
                  <a:lnTo>
                    <a:pt x="4750" y="6940"/>
                  </a:lnTo>
                  <a:lnTo>
                    <a:pt x="4719" y="6937"/>
                  </a:lnTo>
                  <a:lnTo>
                    <a:pt x="4703" y="6935"/>
                  </a:lnTo>
                  <a:lnTo>
                    <a:pt x="4577" y="6915"/>
                  </a:lnTo>
                  <a:lnTo>
                    <a:pt x="4560" y="6912"/>
                  </a:lnTo>
                  <a:lnTo>
                    <a:pt x="4438" y="6884"/>
                  </a:lnTo>
                  <a:lnTo>
                    <a:pt x="4419" y="6879"/>
                  </a:lnTo>
                  <a:lnTo>
                    <a:pt x="4302" y="6843"/>
                  </a:lnTo>
                  <a:lnTo>
                    <a:pt x="4282" y="6836"/>
                  </a:lnTo>
                  <a:lnTo>
                    <a:pt x="4171" y="6791"/>
                  </a:lnTo>
                  <a:lnTo>
                    <a:pt x="4149" y="6781"/>
                  </a:lnTo>
                  <a:lnTo>
                    <a:pt x="4047" y="6727"/>
                  </a:lnTo>
                  <a:lnTo>
                    <a:pt x="4023" y="6712"/>
                  </a:lnTo>
                  <a:lnTo>
                    <a:pt x="3930" y="6649"/>
                  </a:lnTo>
                  <a:lnTo>
                    <a:pt x="3905" y="6629"/>
                  </a:lnTo>
                  <a:lnTo>
                    <a:pt x="3823" y="6556"/>
                  </a:lnTo>
                  <a:lnTo>
                    <a:pt x="3798" y="6531"/>
                  </a:lnTo>
                  <a:lnTo>
                    <a:pt x="3727" y="6449"/>
                  </a:lnTo>
                  <a:lnTo>
                    <a:pt x="3705" y="6417"/>
                  </a:lnTo>
                  <a:lnTo>
                    <a:pt x="3648" y="6325"/>
                  </a:lnTo>
                  <a:lnTo>
                    <a:pt x="3630" y="6289"/>
                  </a:lnTo>
                  <a:lnTo>
                    <a:pt x="3587" y="6186"/>
                  </a:lnTo>
                  <a:lnTo>
                    <a:pt x="3575" y="6147"/>
                  </a:lnTo>
                  <a:lnTo>
                    <a:pt x="3549" y="6033"/>
                  </a:lnTo>
                  <a:lnTo>
                    <a:pt x="3543" y="5995"/>
                  </a:lnTo>
                  <a:lnTo>
                    <a:pt x="3534" y="5870"/>
                  </a:lnTo>
                  <a:lnTo>
                    <a:pt x="3533" y="5837"/>
                  </a:lnTo>
                  <a:lnTo>
                    <a:pt x="3537" y="5805"/>
                  </a:lnTo>
                  <a:lnTo>
                    <a:pt x="3546" y="5773"/>
                  </a:lnTo>
                  <a:lnTo>
                    <a:pt x="3558" y="5743"/>
                  </a:lnTo>
                  <a:lnTo>
                    <a:pt x="3574" y="5715"/>
                  </a:lnTo>
                  <a:lnTo>
                    <a:pt x="3594" y="5689"/>
                  </a:lnTo>
                  <a:lnTo>
                    <a:pt x="3617" y="5665"/>
                  </a:lnTo>
                  <a:lnTo>
                    <a:pt x="3643" y="5645"/>
                  </a:lnTo>
                  <a:lnTo>
                    <a:pt x="3671" y="5629"/>
                  </a:lnTo>
                  <a:lnTo>
                    <a:pt x="3701" y="5616"/>
                  </a:lnTo>
                  <a:lnTo>
                    <a:pt x="3732" y="5607"/>
                  </a:lnTo>
                  <a:lnTo>
                    <a:pt x="3765" y="5603"/>
                  </a:lnTo>
                  <a:lnTo>
                    <a:pt x="3798" y="5602"/>
                  </a:lnTo>
                  <a:lnTo>
                    <a:pt x="3830" y="5606"/>
                  </a:lnTo>
                  <a:lnTo>
                    <a:pt x="3862" y="5615"/>
                  </a:lnTo>
                  <a:lnTo>
                    <a:pt x="3892" y="5627"/>
                  </a:lnTo>
                  <a:lnTo>
                    <a:pt x="3920" y="5643"/>
                  </a:lnTo>
                  <a:lnTo>
                    <a:pt x="3946" y="5663"/>
                  </a:lnTo>
                  <a:lnTo>
                    <a:pt x="3970" y="5686"/>
                  </a:lnTo>
                  <a:lnTo>
                    <a:pt x="3990" y="5712"/>
                  </a:lnTo>
                  <a:lnTo>
                    <a:pt x="4006" y="5740"/>
                  </a:lnTo>
                  <a:lnTo>
                    <a:pt x="4019" y="5770"/>
                  </a:lnTo>
                  <a:lnTo>
                    <a:pt x="4028" y="5801"/>
                  </a:lnTo>
                  <a:lnTo>
                    <a:pt x="4032" y="5834"/>
                  </a:lnTo>
                  <a:lnTo>
                    <a:pt x="4040" y="5939"/>
                  </a:lnTo>
                  <a:lnTo>
                    <a:pt x="4057" y="6014"/>
                  </a:lnTo>
                  <a:lnTo>
                    <a:pt x="4084" y="6080"/>
                  </a:lnTo>
                  <a:lnTo>
                    <a:pt x="4121" y="6139"/>
                  </a:lnTo>
                  <a:lnTo>
                    <a:pt x="4167" y="6194"/>
                  </a:lnTo>
                  <a:lnTo>
                    <a:pt x="4224" y="6245"/>
                  </a:lnTo>
                  <a:lnTo>
                    <a:pt x="4293" y="6291"/>
                  </a:lnTo>
                  <a:lnTo>
                    <a:pt x="4372" y="6333"/>
                  </a:lnTo>
                  <a:lnTo>
                    <a:pt x="4460" y="6369"/>
                  </a:lnTo>
                  <a:lnTo>
                    <a:pt x="4558" y="6399"/>
                  </a:lnTo>
                  <a:lnTo>
                    <a:pt x="4662" y="6423"/>
                  </a:lnTo>
                  <a:lnTo>
                    <a:pt x="4750" y="6436"/>
                  </a:lnTo>
                  <a:lnTo>
                    <a:pt x="4750" y="4953"/>
                  </a:lnTo>
                  <a:lnTo>
                    <a:pt x="4720" y="4946"/>
                  </a:lnTo>
                  <a:lnTo>
                    <a:pt x="4718" y="4946"/>
                  </a:lnTo>
                  <a:lnTo>
                    <a:pt x="4602" y="4916"/>
                  </a:lnTo>
                  <a:lnTo>
                    <a:pt x="4596" y="4915"/>
                  </a:lnTo>
                  <a:lnTo>
                    <a:pt x="4479" y="4882"/>
                  </a:lnTo>
                  <a:lnTo>
                    <a:pt x="4470" y="4879"/>
                  </a:lnTo>
                  <a:lnTo>
                    <a:pt x="4354" y="4842"/>
                  </a:lnTo>
                  <a:lnTo>
                    <a:pt x="4342" y="4838"/>
                  </a:lnTo>
                  <a:lnTo>
                    <a:pt x="4229" y="4796"/>
                  </a:lnTo>
                  <a:lnTo>
                    <a:pt x="4214" y="4790"/>
                  </a:lnTo>
                  <a:lnTo>
                    <a:pt x="4106" y="4741"/>
                  </a:lnTo>
                  <a:lnTo>
                    <a:pt x="4087" y="4731"/>
                  </a:lnTo>
                  <a:lnTo>
                    <a:pt x="3987" y="4675"/>
                  </a:lnTo>
                  <a:lnTo>
                    <a:pt x="3964" y="4661"/>
                  </a:lnTo>
                  <a:lnTo>
                    <a:pt x="3873" y="4596"/>
                  </a:lnTo>
                  <a:lnTo>
                    <a:pt x="3847" y="4575"/>
                  </a:lnTo>
                  <a:lnTo>
                    <a:pt x="3768" y="4501"/>
                  </a:lnTo>
                  <a:lnTo>
                    <a:pt x="3741" y="4471"/>
                  </a:lnTo>
                  <a:lnTo>
                    <a:pt x="3676" y="4386"/>
                  </a:lnTo>
                  <a:lnTo>
                    <a:pt x="3651" y="4347"/>
                  </a:lnTo>
                  <a:lnTo>
                    <a:pt x="3602" y="4251"/>
                  </a:lnTo>
                  <a:lnTo>
                    <a:pt x="3584" y="4206"/>
                  </a:lnTo>
                  <a:lnTo>
                    <a:pt x="3553" y="4096"/>
                  </a:lnTo>
                  <a:lnTo>
                    <a:pt x="3545" y="4050"/>
                  </a:lnTo>
                  <a:lnTo>
                    <a:pt x="3534" y="3927"/>
                  </a:lnTo>
                  <a:lnTo>
                    <a:pt x="3533" y="3890"/>
                  </a:lnTo>
                  <a:lnTo>
                    <a:pt x="3541" y="3764"/>
                  </a:lnTo>
                  <a:lnTo>
                    <a:pt x="3544" y="3733"/>
                  </a:lnTo>
                  <a:lnTo>
                    <a:pt x="3566" y="3615"/>
                  </a:lnTo>
                  <a:lnTo>
                    <a:pt x="3574" y="3583"/>
                  </a:lnTo>
                  <a:lnTo>
                    <a:pt x="3610" y="3472"/>
                  </a:lnTo>
                  <a:lnTo>
                    <a:pt x="3622" y="3441"/>
                  </a:lnTo>
                  <a:lnTo>
                    <a:pt x="3671" y="3339"/>
                  </a:lnTo>
                  <a:lnTo>
                    <a:pt x="3687" y="3309"/>
                  </a:lnTo>
                  <a:lnTo>
                    <a:pt x="3749" y="3215"/>
                  </a:lnTo>
                  <a:lnTo>
                    <a:pt x="3769" y="3188"/>
                  </a:lnTo>
                  <a:lnTo>
                    <a:pt x="3843" y="3103"/>
                  </a:lnTo>
                  <a:lnTo>
                    <a:pt x="3866" y="3080"/>
                  </a:lnTo>
                  <a:lnTo>
                    <a:pt x="3951" y="3004"/>
                  </a:lnTo>
                  <a:lnTo>
                    <a:pt x="3975" y="2985"/>
                  </a:lnTo>
                  <a:lnTo>
                    <a:pt x="4072" y="2918"/>
                  </a:lnTo>
                  <a:lnTo>
                    <a:pt x="4097" y="2903"/>
                  </a:lnTo>
                  <a:lnTo>
                    <a:pt x="4204" y="2846"/>
                  </a:lnTo>
                  <a:lnTo>
                    <a:pt x="4228" y="2834"/>
                  </a:lnTo>
                  <a:lnTo>
                    <a:pt x="4346" y="2787"/>
                  </a:lnTo>
                  <a:lnTo>
                    <a:pt x="4369" y="2779"/>
                  </a:lnTo>
                  <a:lnTo>
                    <a:pt x="4496" y="2741"/>
                  </a:lnTo>
                  <a:lnTo>
                    <a:pt x="4518" y="2736"/>
                  </a:lnTo>
                  <a:lnTo>
                    <a:pt x="4654" y="2709"/>
                  </a:lnTo>
                  <a:lnTo>
                    <a:pt x="4674" y="2706"/>
                  </a:lnTo>
                  <a:lnTo>
                    <a:pt x="4779" y="2694"/>
                  </a:lnTo>
                  <a:lnTo>
                    <a:pt x="4783" y="2685"/>
                  </a:lnTo>
                  <a:lnTo>
                    <a:pt x="4802" y="2658"/>
                  </a:lnTo>
                  <a:lnTo>
                    <a:pt x="4823" y="2633"/>
                  </a:lnTo>
                  <a:lnTo>
                    <a:pt x="4848" y="2612"/>
                  </a:lnTo>
                  <a:lnTo>
                    <a:pt x="4875" y="2593"/>
                  </a:lnTo>
                  <a:lnTo>
                    <a:pt x="4904" y="2579"/>
                  </a:lnTo>
                  <a:lnTo>
                    <a:pt x="4935" y="2569"/>
                  </a:lnTo>
                  <a:lnTo>
                    <a:pt x="4967" y="2562"/>
                  </a:lnTo>
                  <a:lnTo>
                    <a:pt x="5000" y="2560"/>
                  </a:lnTo>
                  <a:lnTo>
                    <a:pt x="5033" y="2562"/>
                  </a:lnTo>
                  <a:lnTo>
                    <a:pt x="5065" y="2569"/>
                  </a:lnTo>
                  <a:lnTo>
                    <a:pt x="5096" y="2579"/>
                  </a:lnTo>
                  <a:lnTo>
                    <a:pt x="5125" y="2593"/>
                  </a:lnTo>
                  <a:lnTo>
                    <a:pt x="5152" y="2612"/>
                  </a:lnTo>
                  <a:lnTo>
                    <a:pt x="5177" y="2633"/>
                  </a:lnTo>
                  <a:lnTo>
                    <a:pt x="5198" y="2658"/>
                  </a:lnTo>
                  <a:lnTo>
                    <a:pt x="5217" y="2685"/>
                  </a:lnTo>
                  <a:lnTo>
                    <a:pt x="5222" y="2696"/>
                  </a:lnTo>
                  <a:lnTo>
                    <a:pt x="5240" y="2698"/>
                  </a:lnTo>
                  <a:lnTo>
                    <a:pt x="5256" y="2700"/>
                  </a:lnTo>
                  <a:lnTo>
                    <a:pt x="5365" y="2719"/>
                  </a:lnTo>
                  <a:lnTo>
                    <a:pt x="5381" y="2723"/>
                  </a:lnTo>
                  <a:lnTo>
                    <a:pt x="5489" y="2749"/>
                  </a:lnTo>
                  <a:lnTo>
                    <a:pt x="5506" y="2753"/>
                  </a:lnTo>
                  <a:lnTo>
                    <a:pt x="5611" y="2787"/>
                  </a:lnTo>
                  <a:lnTo>
                    <a:pt x="5629" y="2793"/>
                  </a:lnTo>
                  <a:lnTo>
                    <a:pt x="5730" y="2834"/>
                  </a:lnTo>
                  <a:lnTo>
                    <a:pt x="5749" y="2843"/>
                  </a:lnTo>
                  <a:lnTo>
                    <a:pt x="5844" y="2892"/>
                  </a:lnTo>
                  <a:lnTo>
                    <a:pt x="5865" y="2904"/>
                  </a:lnTo>
                  <a:lnTo>
                    <a:pt x="5952" y="2960"/>
                  </a:lnTo>
                  <a:lnTo>
                    <a:pt x="5975" y="2976"/>
                  </a:lnTo>
                  <a:lnTo>
                    <a:pt x="6053" y="3039"/>
                  </a:lnTo>
                  <a:lnTo>
                    <a:pt x="6076" y="3061"/>
                  </a:lnTo>
                  <a:lnTo>
                    <a:pt x="6144" y="3132"/>
                  </a:lnTo>
                  <a:lnTo>
                    <a:pt x="6167" y="3160"/>
                  </a:lnTo>
                  <a:lnTo>
                    <a:pt x="6223" y="3238"/>
                  </a:lnTo>
                  <a:lnTo>
                    <a:pt x="6243" y="3274"/>
                  </a:lnTo>
                  <a:lnTo>
                    <a:pt x="6285" y="3359"/>
                  </a:lnTo>
                  <a:lnTo>
                    <a:pt x="6301" y="3401"/>
                  </a:lnTo>
                  <a:lnTo>
                    <a:pt x="6327" y="3494"/>
                  </a:lnTo>
                  <a:close/>
                  <a:moveTo>
                    <a:pt x="5309" y="5092"/>
                  </a:moveTo>
                  <a:lnTo>
                    <a:pt x="5250" y="5075"/>
                  </a:lnTo>
                  <a:lnTo>
                    <a:pt x="5250" y="6427"/>
                  </a:lnTo>
                  <a:lnTo>
                    <a:pt x="5322" y="6412"/>
                  </a:lnTo>
                  <a:lnTo>
                    <a:pt x="5423" y="6381"/>
                  </a:lnTo>
                  <a:lnTo>
                    <a:pt x="5519" y="6342"/>
                  </a:lnTo>
                  <a:lnTo>
                    <a:pt x="5608" y="6296"/>
                  </a:lnTo>
                  <a:lnTo>
                    <a:pt x="5688" y="6243"/>
                  </a:lnTo>
                  <a:lnTo>
                    <a:pt x="5760" y="6184"/>
                  </a:lnTo>
                  <a:lnTo>
                    <a:pt x="5821" y="6121"/>
                  </a:lnTo>
                  <a:lnTo>
                    <a:pt x="5872" y="6053"/>
                  </a:lnTo>
                  <a:lnTo>
                    <a:pt x="5912" y="5980"/>
                  </a:lnTo>
                  <a:lnTo>
                    <a:pt x="5941" y="5903"/>
                  </a:lnTo>
                  <a:lnTo>
                    <a:pt x="5960" y="5820"/>
                  </a:lnTo>
                  <a:lnTo>
                    <a:pt x="5966" y="5730"/>
                  </a:lnTo>
                  <a:lnTo>
                    <a:pt x="5960" y="5643"/>
                  </a:lnTo>
                  <a:lnTo>
                    <a:pt x="5942" y="5567"/>
                  </a:lnTo>
                  <a:lnTo>
                    <a:pt x="5915" y="5499"/>
                  </a:lnTo>
                  <a:lnTo>
                    <a:pt x="5877" y="5437"/>
                  </a:lnTo>
                  <a:lnTo>
                    <a:pt x="5829" y="5378"/>
                  </a:lnTo>
                  <a:lnTo>
                    <a:pt x="5769" y="5322"/>
                  </a:lnTo>
                  <a:lnTo>
                    <a:pt x="5697" y="5269"/>
                  </a:lnTo>
                  <a:lnTo>
                    <a:pt x="5614" y="5219"/>
                  </a:lnTo>
                  <a:lnTo>
                    <a:pt x="5521" y="5173"/>
                  </a:lnTo>
                  <a:lnTo>
                    <a:pt x="5418" y="5130"/>
                  </a:lnTo>
                  <a:lnTo>
                    <a:pt x="5309" y="5092"/>
                  </a:lnTo>
                  <a:close/>
                  <a:moveTo>
                    <a:pt x="4727" y="4432"/>
                  </a:moveTo>
                  <a:lnTo>
                    <a:pt x="4750" y="4438"/>
                  </a:lnTo>
                  <a:lnTo>
                    <a:pt x="4750" y="3200"/>
                  </a:lnTo>
                  <a:lnTo>
                    <a:pt x="4741" y="3201"/>
                  </a:lnTo>
                  <a:lnTo>
                    <a:pt x="4626" y="3224"/>
                  </a:lnTo>
                  <a:lnTo>
                    <a:pt x="4522" y="3255"/>
                  </a:lnTo>
                  <a:lnTo>
                    <a:pt x="4428" y="3293"/>
                  </a:lnTo>
                  <a:lnTo>
                    <a:pt x="4345" y="3337"/>
                  </a:lnTo>
                  <a:lnTo>
                    <a:pt x="4273" y="3387"/>
                  </a:lnTo>
                  <a:lnTo>
                    <a:pt x="4211" y="3443"/>
                  </a:lnTo>
                  <a:lnTo>
                    <a:pt x="4158" y="3503"/>
                  </a:lnTo>
                  <a:lnTo>
                    <a:pt x="4115" y="3569"/>
                  </a:lnTo>
                  <a:lnTo>
                    <a:pt x="4081" y="3641"/>
                  </a:lnTo>
                  <a:lnTo>
                    <a:pt x="4055" y="3721"/>
                  </a:lnTo>
                  <a:lnTo>
                    <a:pt x="4039" y="3808"/>
                  </a:lnTo>
                  <a:lnTo>
                    <a:pt x="4034" y="3901"/>
                  </a:lnTo>
                  <a:lnTo>
                    <a:pt x="4041" y="3982"/>
                  </a:lnTo>
                  <a:lnTo>
                    <a:pt x="4059" y="4045"/>
                  </a:lnTo>
                  <a:lnTo>
                    <a:pt x="4086" y="4100"/>
                  </a:lnTo>
                  <a:lnTo>
                    <a:pt x="4125" y="4150"/>
                  </a:lnTo>
                  <a:lnTo>
                    <a:pt x="4177" y="4199"/>
                  </a:lnTo>
                  <a:lnTo>
                    <a:pt x="4243" y="4246"/>
                  </a:lnTo>
                  <a:lnTo>
                    <a:pt x="4322" y="4290"/>
                  </a:lnTo>
                  <a:lnTo>
                    <a:pt x="4412" y="4331"/>
                  </a:lnTo>
                  <a:lnTo>
                    <a:pt x="4511" y="4368"/>
                  </a:lnTo>
                  <a:lnTo>
                    <a:pt x="4617" y="4401"/>
                  </a:lnTo>
                  <a:lnTo>
                    <a:pt x="4727" y="4432"/>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36" name="Google Shape;797;p8"/>
            <p:cNvSpPr/>
            <p:nvPr/>
          </p:nvSpPr>
          <p:spPr>
            <a:xfrm>
              <a:off x="4308995" y="4907280"/>
              <a:ext cx="914400" cy="914400"/>
            </a:xfrm>
            <a:custGeom>
              <a:avLst/>
              <a:gdLst/>
              <a:ahLst/>
              <a:cxnLst/>
              <a:rect l="l" t="t" r="r" b="b"/>
              <a:pathLst>
                <a:path w="10000" h="10000" extrusionOk="0">
                  <a:moveTo>
                    <a:pt x="8897" y="4858"/>
                  </a:moveTo>
                  <a:lnTo>
                    <a:pt x="8900" y="4995"/>
                  </a:lnTo>
                  <a:lnTo>
                    <a:pt x="8900" y="5005"/>
                  </a:lnTo>
                  <a:lnTo>
                    <a:pt x="8897" y="5142"/>
                  </a:lnTo>
                  <a:lnTo>
                    <a:pt x="8897" y="5151"/>
                  </a:lnTo>
                  <a:lnTo>
                    <a:pt x="8889" y="5288"/>
                  </a:lnTo>
                  <a:lnTo>
                    <a:pt x="8889" y="5297"/>
                  </a:lnTo>
                  <a:lnTo>
                    <a:pt x="8876" y="5433"/>
                  </a:lnTo>
                  <a:lnTo>
                    <a:pt x="8875" y="5443"/>
                  </a:lnTo>
                  <a:lnTo>
                    <a:pt x="8857" y="5578"/>
                  </a:lnTo>
                  <a:lnTo>
                    <a:pt x="8855" y="5587"/>
                  </a:lnTo>
                  <a:lnTo>
                    <a:pt x="8833" y="5721"/>
                  </a:lnTo>
                  <a:lnTo>
                    <a:pt x="8831" y="5731"/>
                  </a:lnTo>
                  <a:lnTo>
                    <a:pt x="8803" y="5864"/>
                  </a:lnTo>
                  <a:lnTo>
                    <a:pt x="8801" y="5873"/>
                  </a:lnTo>
                  <a:lnTo>
                    <a:pt x="8768" y="6005"/>
                  </a:lnTo>
                  <a:lnTo>
                    <a:pt x="8766" y="6014"/>
                  </a:lnTo>
                  <a:lnTo>
                    <a:pt x="8728" y="6145"/>
                  </a:lnTo>
                  <a:lnTo>
                    <a:pt x="8725" y="6154"/>
                  </a:lnTo>
                  <a:lnTo>
                    <a:pt x="8683" y="6283"/>
                  </a:lnTo>
                  <a:lnTo>
                    <a:pt x="8680" y="6292"/>
                  </a:lnTo>
                  <a:lnTo>
                    <a:pt x="8632" y="6420"/>
                  </a:lnTo>
                  <a:lnTo>
                    <a:pt x="8629" y="6428"/>
                  </a:lnTo>
                  <a:lnTo>
                    <a:pt x="8577" y="6554"/>
                  </a:lnTo>
                  <a:lnTo>
                    <a:pt x="8573" y="6563"/>
                  </a:lnTo>
                  <a:lnTo>
                    <a:pt x="8516" y="6687"/>
                  </a:lnTo>
                  <a:lnTo>
                    <a:pt x="8512" y="6695"/>
                  </a:lnTo>
                  <a:lnTo>
                    <a:pt x="8450" y="6818"/>
                  </a:lnTo>
                  <a:lnTo>
                    <a:pt x="8446" y="6826"/>
                  </a:lnTo>
                  <a:lnTo>
                    <a:pt x="8380" y="6946"/>
                  </a:lnTo>
                  <a:lnTo>
                    <a:pt x="8375" y="6954"/>
                  </a:lnTo>
                  <a:lnTo>
                    <a:pt x="8304" y="7071"/>
                  </a:lnTo>
                  <a:lnTo>
                    <a:pt x="8299" y="7079"/>
                  </a:lnTo>
                  <a:lnTo>
                    <a:pt x="8225" y="7194"/>
                  </a:lnTo>
                  <a:lnTo>
                    <a:pt x="8219" y="7202"/>
                  </a:lnTo>
                  <a:lnTo>
                    <a:pt x="8140" y="7313"/>
                  </a:lnTo>
                  <a:lnTo>
                    <a:pt x="8135" y="7321"/>
                  </a:lnTo>
                  <a:lnTo>
                    <a:pt x="8052" y="7429"/>
                  </a:lnTo>
                  <a:lnTo>
                    <a:pt x="8046" y="7436"/>
                  </a:lnTo>
                  <a:lnTo>
                    <a:pt x="7959" y="7541"/>
                  </a:lnTo>
                  <a:lnTo>
                    <a:pt x="7953" y="7548"/>
                  </a:lnTo>
                  <a:lnTo>
                    <a:pt x="7862" y="7650"/>
                  </a:lnTo>
                  <a:lnTo>
                    <a:pt x="7856" y="7657"/>
                  </a:lnTo>
                  <a:lnTo>
                    <a:pt x="7761" y="7755"/>
                  </a:lnTo>
                  <a:lnTo>
                    <a:pt x="7755" y="7761"/>
                  </a:lnTo>
                  <a:lnTo>
                    <a:pt x="7657" y="7856"/>
                  </a:lnTo>
                  <a:lnTo>
                    <a:pt x="7650" y="7862"/>
                  </a:lnTo>
                  <a:lnTo>
                    <a:pt x="7548" y="7953"/>
                  </a:lnTo>
                  <a:lnTo>
                    <a:pt x="7541" y="7959"/>
                  </a:lnTo>
                  <a:lnTo>
                    <a:pt x="7436" y="8046"/>
                  </a:lnTo>
                  <a:lnTo>
                    <a:pt x="7429" y="8052"/>
                  </a:lnTo>
                  <a:lnTo>
                    <a:pt x="7321" y="8135"/>
                  </a:lnTo>
                  <a:lnTo>
                    <a:pt x="7313" y="8140"/>
                  </a:lnTo>
                  <a:lnTo>
                    <a:pt x="7202" y="8219"/>
                  </a:lnTo>
                  <a:lnTo>
                    <a:pt x="7194" y="8225"/>
                  </a:lnTo>
                  <a:lnTo>
                    <a:pt x="7079" y="8299"/>
                  </a:lnTo>
                  <a:lnTo>
                    <a:pt x="7071" y="8304"/>
                  </a:lnTo>
                  <a:lnTo>
                    <a:pt x="6954" y="8375"/>
                  </a:lnTo>
                  <a:lnTo>
                    <a:pt x="6946" y="8380"/>
                  </a:lnTo>
                  <a:lnTo>
                    <a:pt x="6826" y="8446"/>
                  </a:lnTo>
                  <a:lnTo>
                    <a:pt x="6818" y="8450"/>
                  </a:lnTo>
                  <a:lnTo>
                    <a:pt x="6695" y="8512"/>
                  </a:lnTo>
                  <a:lnTo>
                    <a:pt x="6687" y="8516"/>
                  </a:lnTo>
                  <a:lnTo>
                    <a:pt x="6563" y="8573"/>
                  </a:lnTo>
                  <a:lnTo>
                    <a:pt x="6554" y="8577"/>
                  </a:lnTo>
                  <a:lnTo>
                    <a:pt x="6428" y="8629"/>
                  </a:lnTo>
                  <a:lnTo>
                    <a:pt x="6420" y="8632"/>
                  </a:lnTo>
                  <a:lnTo>
                    <a:pt x="6292" y="8680"/>
                  </a:lnTo>
                  <a:lnTo>
                    <a:pt x="6283" y="8683"/>
                  </a:lnTo>
                  <a:lnTo>
                    <a:pt x="6154" y="8725"/>
                  </a:lnTo>
                  <a:lnTo>
                    <a:pt x="6145" y="8728"/>
                  </a:lnTo>
                  <a:lnTo>
                    <a:pt x="6014" y="8766"/>
                  </a:lnTo>
                  <a:lnTo>
                    <a:pt x="6005" y="8768"/>
                  </a:lnTo>
                  <a:lnTo>
                    <a:pt x="5873" y="8801"/>
                  </a:lnTo>
                  <a:lnTo>
                    <a:pt x="5864" y="8803"/>
                  </a:lnTo>
                  <a:lnTo>
                    <a:pt x="5731" y="8831"/>
                  </a:lnTo>
                  <a:lnTo>
                    <a:pt x="5721" y="8833"/>
                  </a:lnTo>
                  <a:lnTo>
                    <a:pt x="5587" y="8855"/>
                  </a:lnTo>
                  <a:lnTo>
                    <a:pt x="5578" y="8857"/>
                  </a:lnTo>
                  <a:lnTo>
                    <a:pt x="5443" y="8875"/>
                  </a:lnTo>
                  <a:lnTo>
                    <a:pt x="5433" y="8876"/>
                  </a:lnTo>
                  <a:lnTo>
                    <a:pt x="5297" y="8889"/>
                  </a:lnTo>
                  <a:lnTo>
                    <a:pt x="5288" y="8889"/>
                  </a:lnTo>
                  <a:lnTo>
                    <a:pt x="5151" y="8897"/>
                  </a:lnTo>
                  <a:lnTo>
                    <a:pt x="5142" y="8897"/>
                  </a:lnTo>
                  <a:lnTo>
                    <a:pt x="5005" y="8900"/>
                  </a:lnTo>
                  <a:lnTo>
                    <a:pt x="4995" y="8900"/>
                  </a:lnTo>
                  <a:lnTo>
                    <a:pt x="4858" y="8897"/>
                  </a:lnTo>
                  <a:lnTo>
                    <a:pt x="4849" y="8897"/>
                  </a:lnTo>
                  <a:lnTo>
                    <a:pt x="4712" y="8889"/>
                  </a:lnTo>
                  <a:lnTo>
                    <a:pt x="4703" y="8889"/>
                  </a:lnTo>
                  <a:lnTo>
                    <a:pt x="4567" y="8876"/>
                  </a:lnTo>
                  <a:lnTo>
                    <a:pt x="4557" y="8875"/>
                  </a:lnTo>
                  <a:lnTo>
                    <a:pt x="4422" y="8857"/>
                  </a:lnTo>
                  <a:lnTo>
                    <a:pt x="4413" y="8855"/>
                  </a:lnTo>
                  <a:lnTo>
                    <a:pt x="4279" y="8833"/>
                  </a:lnTo>
                  <a:lnTo>
                    <a:pt x="4269" y="8831"/>
                  </a:lnTo>
                  <a:lnTo>
                    <a:pt x="4136" y="8803"/>
                  </a:lnTo>
                  <a:lnTo>
                    <a:pt x="4127" y="8801"/>
                  </a:lnTo>
                  <a:lnTo>
                    <a:pt x="3995" y="8768"/>
                  </a:lnTo>
                  <a:lnTo>
                    <a:pt x="3986" y="8766"/>
                  </a:lnTo>
                  <a:lnTo>
                    <a:pt x="3855" y="8728"/>
                  </a:lnTo>
                  <a:lnTo>
                    <a:pt x="3846" y="8725"/>
                  </a:lnTo>
                  <a:lnTo>
                    <a:pt x="3717" y="8683"/>
                  </a:lnTo>
                  <a:lnTo>
                    <a:pt x="3708" y="8680"/>
                  </a:lnTo>
                  <a:lnTo>
                    <a:pt x="3580" y="8632"/>
                  </a:lnTo>
                  <a:lnTo>
                    <a:pt x="3572" y="8629"/>
                  </a:lnTo>
                  <a:lnTo>
                    <a:pt x="3446" y="8577"/>
                  </a:lnTo>
                  <a:lnTo>
                    <a:pt x="3437" y="8573"/>
                  </a:lnTo>
                  <a:lnTo>
                    <a:pt x="3313" y="8516"/>
                  </a:lnTo>
                  <a:lnTo>
                    <a:pt x="3305" y="8512"/>
                  </a:lnTo>
                  <a:lnTo>
                    <a:pt x="3182" y="8450"/>
                  </a:lnTo>
                  <a:lnTo>
                    <a:pt x="3174" y="8446"/>
                  </a:lnTo>
                  <a:lnTo>
                    <a:pt x="3054" y="8380"/>
                  </a:lnTo>
                  <a:lnTo>
                    <a:pt x="3046" y="8375"/>
                  </a:lnTo>
                  <a:lnTo>
                    <a:pt x="2929" y="8304"/>
                  </a:lnTo>
                  <a:lnTo>
                    <a:pt x="2921" y="8299"/>
                  </a:lnTo>
                  <a:lnTo>
                    <a:pt x="2806" y="8225"/>
                  </a:lnTo>
                  <a:lnTo>
                    <a:pt x="2798" y="8219"/>
                  </a:lnTo>
                  <a:lnTo>
                    <a:pt x="2687" y="8140"/>
                  </a:lnTo>
                  <a:lnTo>
                    <a:pt x="2679" y="8135"/>
                  </a:lnTo>
                  <a:lnTo>
                    <a:pt x="2571" y="8052"/>
                  </a:lnTo>
                  <a:lnTo>
                    <a:pt x="2564" y="8046"/>
                  </a:lnTo>
                  <a:lnTo>
                    <a:pt x="2459" y="7959"/>
                  </a:lnTo>
                  <a:lnTo>
                    <a:pt x="2452" y="7953"/>
                  </a:lnTo>
                  <a:lnTo>
                    <a:pt x="2350" y="7862"/>
                  </a:lnTo>
                  <a:lnTo>
                    <a:pt x="2343" y="7856"/>
                  </a:lnTo>
                  <a:lnTo>
                    <a:pt x="2245" y="7761"/>
                  </a:lnTo>
                  <a:lnTo>
                    <a:pt x="2239" y="7755"/>
                  </a:lnTo>
                  <a:lnTo>
                    <a:pt x="2144" y="7657"/>
                  </a:lnTo>
                  <a:lnTo>
                    <a:pt x="2138" y="7650"/>
                  </a:lnTo>
                  <a:lnTo>
                    <a:pt x="2047" y="7548"/>
                  </a:lnTo>
                  <a:lnTo>
                    <a:pt x="2041" y="7541"/>
                  </a:lnTo>
                  <a:lnTo>
                    <a:pt x="1954" y="7436"/>
                  </a:lnTo>
                  <a:lnTo>
                    <a:pt x="1948" y="7429"/>
                  </a:lnTo>
                  <a:lnTo>
                    <a:pt x="1865" y="7321"/>
                  </a:lnTo>
                  <a:lnTo>
                    <a:pt x="1860" y="7313"/>
                  </a:lnTo>
                  <a:lnTo>
                    <a:pt x="1781" y="7202"/>
                  </a:lnTo>
                  <a:lnTo>
                    <a:pt x="1775" y="7194"/>
                  </a:lnTo>
                  <a:lnTo>
                    <a:pt x="1701" y="7079"/>
                  </a:lnTo>
                  <a:lnTo>
                    <a:pt x="1696" y="7071"/>
                  </a:lnTo>
                  <a:lnTo>
                    <a:pt x="1625" y="6954"/>
                  </a:lnTo>
                  <a:lnTo>
                    <a:pt x="1620" y="6946"/>
                  </a:lnTo>
                  <a:lnTo>
                    <a:pt x="1554" y="6826"/>
                  </a:lnTo>
                  <a:lnTo>
                    <a:pt x="1550" y="6818"/>
                  </a:lnTo>
                  <a:lnTo>
                    <a:pt x="1488" y="6695"/>
                  </a:lnTo>
                  <a:lnTo>
                    <a:pt x="1484" y="6687"/>
                  </a:lnTo>
                  <a:lnTo>
                    <a:pt x="1427" y="6563"/>
                  </a:lnTo>
                  <a:lnTo>
                    <a:pt x="1423" y="6554"/>
                  </a:lnTo>
                  <a:lnTo>
                    <a:pt x="1371" y="6428"/>
                  </a:lnTo>
                  <a:lnTo>
                    <a:pt x="1368" y="6420"/>
                  </a:lnTo>
                  <a:lnTo>
                    <a:pt x="1320" y="6292"/>
                  </a:lnTo>
                  <a:lnTo>
                    <a:pt x="1317" y="6283"/>
                  </a:lnTo>
                  <a:lnTo>
                    <a:pt x="1275" y="6154"/>
                  </a:lnTo>
                  <a:lnTo>
                    <a:pt x="1272" y="6145"/>
                  </a:lnTo>
                  <a:lnTo>
                    <a:pt x="1234" y="6014"/>
                  </a:lnTo>
                  <a:lnTo>
                    <a:pt x="1232" y="6005"/>
                  </a:lnTo>
                  <a:lnTo>
                    <a:pt x="1199" y="5873"/>
                  </a:lnTo>
                  <a:lnTo>
                    <a:pt x="1197" y="5864"/>
                  </a:lnTo>
                  <a:lnTo>
                    <a:pt x="1169" y="5731"/>
                  </a:lnTo>
                  <a:lnTo>
                    <a:pt x="1167" y="5721"/>
                  </a:lnTo>
                  <a:lnTo>
                    <a:pt x="1145" y="5587"/>
                  </a:lnTo>
                  <a:lnTo>
                    <a:pt x="1143" y="5578"/>
                  </a:lnTo>
                  <a:lnTo>
                    <a:pt x="1125" y="5443"/>
                  </a:lnTo>
                  <a:lnTo>
                    <a:pt x="1124" y="5433"/>
                  </a:lnTo>
                  <a:lnTo>
                    <a:pt x="1111" y="5297"/>
                  </a:lnTo>
                  <a:lnTo>
                    <a:pt x="1111" y="5288"/>
                  </a:lnTo>
                  <a:lnTo>
                    <a:pt x="1103" y="5151"/>
                  </a:lnTo>
                  <a:lnTo>
                    <a:pt x="1103" y="5142"/>
                  </a:lnTo>
                  <a:lnTo>
                    <a:pt x="1100" y="5005"/>
                  </a:lnTo>
                  <a:lnTo>
                    <a:pt x="1100" y="4995"/>
                  </a:lnTo>
                  <a:lnTo>
                    <a:pt x="1103" y="4858"/>
                  </a:lnTo>
                  <a:lnTo>
                    <a:pt x="1103" y="4849"/>
                  </a:lnTo>
                  <a:lnTo>
                    <a:pt x="1111" y="4712"/>
                  </a:lnTo>
                  <a:lnTo>
                    <a:pt x="1111" y="4703"/>
                  </a:lnTo>
                  <a:lnTo>
                    <a:pt x="1124" y="4567"/>
                  </a:lnTo>
                  <a:lnTo>
                    <a:pt x="1125" y="4557"/>
                  </a:lnTo>
                  <a:lnTo>
                    <a:pt x="1143" y="4422"/>
                  </a:lnTo>
                  <a:lnTo>
                    <a:pt x="1145" y="4413"/>
                  </a:lnTo>
                  <a:lnTo>
                    <a:pt x="1167" y="4279"/>
                  </a:lnTo>
                  <a:lnTo>
                    <a:pt x="1169" y="4269"/>
                  </a:lnTo>
                  <a:lnTo>
                    <a:pt x="1197" y="4136"/>
                  </a:lnTo>
                  <a:lnTo>
                    <a:pt x="1199" y="4127"/>
                  </a:lnTo>
                  <a:lnTo>
                    <a:pt x="1232" y="3995"/>
                  </a:lnTo>
                  <a:lnTo>
                    <a:pt x="1234" y="3986"/>
                  </a:lnTo>
                  <a:lnTo>
                    <a:pt x="1272" y="3855"/>
                  </a:lnTo>
                  <a:lnTo>
                    <a:pt x="1275" y="3846"/>
                  </a:lnTo>
                  <a:lnTo>
                    <a:pt x="1317" y="3717"/>
                  </a:lnTo>
                  <a:lnTo>
                    <a:pt x="1320" y="3708"/>
                  </a:lnTo>
                  <a:lnTo>
                    <a:pt x="1368" y="3580"/>
                  </a:lnTo>
                  <a:lnTo>
                    <a:pt x="1371" y="3572"/>
                  </a:lnTo>
                  <a:lnTo>
                    <a:pt x="1423" y="3446"/>
                  </a:lnTo>
                  <a:lnTo>
                    <a:pt x="1427" y="3437"/>
                  </a:lnTo>
                  <a:lnTo>
                    <a:pt x="1484" y="3313"/>
                  </a:lnTo>
                  <a:lnTo>
                    <a:pt x="1488" y="3305"/>
                  </a:lnTo>
                  <a:lnTo>
                    <a:pt x="1550" y="3182"/>
                  </a:lnTo>
                  <a:lnTo>
                    <a:pt x="1554" y="3174"/>
                  </a:lnTo>
                  <a:lnTo>
                    <a:pt x="1620" y="3054"/>
                  </a:lnTo>
                  <a:lnTo>
                    <a:pt x="1625" y="3046"/>
                  </a:lnTo>
                  <a:lnTo>
                    <a:pt x="1696" y="2929"/>
                  </a:lnTo>
                  <a:lnTo>
                    <a:pt x="1701" y="2921"/>
                  </a:lnTo>
                  <a:lnTo>
                    <a:pt x="1775" y="2806"/>
                  </a:lnTo>
                  <a:lnTo>
                    <a:pt x="1781" y="2798"/>
                  </a:lnTo>
                  <a:lnTo>
                    <a:pt x="1860" y="2687"/>
                  </a:lnTo>
                  <a:lnTo>
                    <a:pt x="1865" y="2679"/>
                  </a:lnTo>
                  <a:lnTo>
                    <a:pt x="1948" y="2571"/>
                  </a:lnTo>
                  <a:lnTo>
                    <a:pt x="1954" y="2564"/>
                  </a:lnTo>
                  <a:lnTo>
                    <a:pt x="2041" y="2459"/>
                  </a:lnTo>
                  <a:lnTo>
                    <a:pt x="2047" y="2452"/>
                  </a:lnTo>
                  <a:lnTo>
                    <a:pt x="2138" y="2350"/>
                  </a:lnTo>
                  <a:lnTo>
                    <a:pt x="2144" y="2343"/>
                  </a:lnTo>
                  <a:lnTo>
                    <a:pt x="2239" y="2245"/>
                  </a:lnTo>
                  <a:lnTo>
                    <a:pt x="2245" y="2239"/>
                  </a:lnTo>
                  <a:lnTo>
                    <a:pt x="2343" y="2144"/>
                  </a:lnTo>
                  <a:lnTo>
                    <a:pt x="2350" y="2138"/>
                  </a:lnTo>
                  <a:lnTo>
                    <a:pt x="2452" y="2047"/>
                  </a:lnTo>
                  <a:lnTo>
                    <a:pt x="2459" y="2041"/>
                  </a:lnTo>
                  <a:lnTo>
                    <a:pt x="2564" y="1954"/>
                  </a:lnTo>
                  <a:lnTo>
                    <a:pt x="2571" y="1948"/>
                  </a:lnTo>
                  <a:lnTo>
                    <a:pt x="2679" y="1865"/>
                  </a:lnTo>
                  <a:lnTo>
                    <a:pt x="2687" y="1860"/>
                  </a:lnTo>
                  <a:lnTo>
                    <a:pt x="2798" y="1781"/>
                  </a:lnTo>
                  <a:lnTo>
                    <a:pt x="2806" y="1775"/>
                  </a:lnTo>
                  <a:lnTo>
                    <a:pt x="2921" y="1701"/>
                  </a:lnTo>
                  <a:lnTo>
                    <a:pt x="2929" y="1696"/>
                  </a:lnTo>
                  <a:lnTo>
                    <a:pt x="3046" y="1625"/>
                  </a:lnTo>
                  <a:lnTo>
                    <a:pt x="3054" y="1620"/>
                  </a:lnTo>
                  <a:lnTo>
                    <a:pt x="3174" y="1554"/>
                  </a:lnTo>
                  <a:lnTo>
                    <a:pt x="3182" y="1550"/>
                  </a:lnTo>
                  <a:lnTo>
                    <a:pt x="3305" y="1488"/>
                  </a:lnTo>
                  <a:lnTo>
                    <a:pt x="3313" y="1484"/>
                  </a:lnTo>
                  <a:lnTo>
                    <a:pt x="3437" y="1427"/>
                  </a:lnTo>
                  <a:lnTo>
                    <a:pt x="3446" y="1423"/>
                  </a:lnTo>
                  <a:lnTo>
                    <a:pt x="3572" y="1371"/>
                  </a:lnTo>
                  <a:lnTo>
                    <a:pt x="3580" y="1368"/>
                  </a:lnTo>
                  <a:lnTo>
                    <a:pt x="3708" y="1320"/>
                  </a:lnTo>
                  <a:lnTo>
                    <a:pt x="3717" y="1317"/>
                  </a:lnTo>
                  <a:lnTo>
                    <a:pt x="3846" y="1275"/>
                  </a:lnTo>
                  <a:lnTo>
                    <a:pt x="3855" y="1272"/>
                  </a:lnTo>
                  <a:lnTo>
                    <a:pt x="3986" y="1234"/>
                  </a:lnTo>
                  <a:lnTo>
                    <a:pt x="3995" y="1232"/>
                  </a:lnTo>
                  <a:lnTo>
                    <a:pt x="4127" y="1199"/>
                  </a:lnTo>
                  <a:lnTo>
                    <a:pt x="4136" y="1197"/>
                  </a:lnTo>
                  <a:lnTo>
                    <a:pt x="4269" y="1169"/>
                  </a:lnTo>
                  <a:lnTo>
                    <a:pt x="4279" y="1167"/>
                  </a:lnTo>
                  <a:lnTo>
                    <a:pt x="4413" y="1145"/>
                  </a:lnTo>
                  <a:lnTo>
                    <a:pt x="4422" y="1143"/>
                  </a:lnTo>
                  <a:lnTo>
                    <a:pt x="4557" y="1125"/>
                  </a:lnTo>
                  <a:lnTo>
                    <a:pt x="4567" y="1124"/>
                  </a:lnTo>
                  <a:lnTo>
                    <a:pt x="4703" y="1111"/>
                  </a:lnTo>
                  <a:lnTo>
                    <a:pt x="4712" y="1111"/>
                  </a:lnTo>
                  <a:lnTo>
                    <a:pt x="4849" y="1103"/>
                  </a:lnTo>
                  <a:lnTo>
                    <a:pt x="4858" y="1103"/>
                  </a:lnTo>
                  <a:lnTo>
                    <a:pt x="4995" y="1100"/>
                  </a:lnTo>
                  <a:lnTo>
                    <a:pt x="5005" y="1100"/>
                  </a:lnTo>
                  <a:lnTo>
                    <a:pt x="5142" y="1103"/>
                  </a:lnTo>
                  <a:lnTo>
                    <a:pt x="5151" y="1103"/>
                  </a:lnTo>
                  <a:lnTo>
                    <a:pt x="5288" y="1111"/>
                  </a:lnTo>
                  <a:lnTo>
                    <a:pt x="5297" y="1111"/>
                  </a:lnTo>
                  <a:lnTo>
                    <a:pt x="5433" y="1124"/>
                  </a:lnTo>
                  <a:lnTo>
                    <a:pt x="5443" y="1125"/>
                  </a:lnTo>
                  <a:lnTo>
                    <a:pt x="5578" y="1143"/>
                  </a:lnTo>
                  <a:lnTo>
                    <a:pt x="5587" y="1145"/>
                  </a:lnTo>
                  <a:lnTo>
                    <a:pt x="5721" y="1167"/>
                  </a:lnTo>
                  <a:lnTo>
                    <a:pt x="5731" y="1169"/>
                  </a:lnTo>
                  <a:lnTo>
                    <a:pt x="5864" y="1197"/>
                  </a:lnTo>
                  <a:lnTo>
                    <a:pt x="5873" y="1199"/>
                  </a:lnTo>
                  <a:lnTo>
                    <a:pt x="6005" y="1232"/>
                  </a:lnTo>
                  <a:lnTo>
                    <a:pt x="6014" y="1234"/>
                  </a:lnTo>
                  <a:lnTo>
                    <a:pt x="6145" y="1272"/>
                  </a:lnTo>
                  <a:lnTo>
                    <a:pt x="6154" y="1275"/>
                  </a:lnTo>
                  <a:lnTo>
                    <a:pt x="6283" y="1317"/>
                  </a:lnTo>
                  <a:lnTo>
                    <a:pt x="6292" y="1320"/>
                  </a:lnTo>
                  <a:lnTo>
                    <a:pt x="6420" y="1368"/>
                  </a:lnTo>
                  <a:lnTo>
                    <a:pt x="6428" y="1371"/>
                  </a:lnTo>
                  <a:lnTo>
                    <a:pt x="6554" y="1423"/>
                  </a:lnTo>
                  <a:lnTo>
                    <a:pt x="6563" y="1427"/>
                  </a:lnTo>
                  <a:lnTo>
                    <a:pt x="6687" y="1484"/>
                  </a:lnTo>
                  <a:lnTo>
                    <a:pt x="6695" y="1488"/>
                  </a:lnTo>
                  <a:lnTo>
                    <a:pt x="6818" y="1550"/>
                  </a:lnTo>
                  <a:lnTo>
                    <a:pt x="6826" y="1554"/>
                  </a:lnTo>
                  <a:lnTo>
                    <a:pt x="6946" y="1620"/>
                  </a:lnTo>
                  <a:lnTo>
                    <a:pt x="6954" y="1625"/>
                  </a:lnTo>
                  <a:lnTo>
                    <a:pt x="7071" y="1696"/>
                  </a:lnTo>
                  <a:lnTo>
                    <a:pt x="7079" y="1701"/>
                  </a:lnTo>
                  <a:lnTo>
                    <a:pt x="7194" y="1775"/>
                  </a:lnTo>
                  <a:lnTo>
                    <a:pt x="7202" y="1781"/>
                  </a:lnTo>
                  <a:lnTo>
                    <a:pt x="7313" y="1860"/>
                  </a:lnTo>
                  <a:lnTo>
                    <a:pt x="7321" y="1865"/>
                  </a:lnTo>
                  <a:lnTo>
                    <a:pt x="7429" y="1948"/>
                  </a:lnTo>
                  <a:lnTo>
                    <a:pt x="7436" y="1954"/>
                  </a:lnTo>
                  <a:lnTo>
                    <a:pt x="7541" y="2041"/>
                  </a:lnTo>
                  <a:lnTo>
                    <a:pt x="7548" y="2047"/>
                  </a:lnTo>
                  <a:lnTo>
                    <a:pt x="7650" y="2138"/>
                  </a:lnTo>
                  <a:lnTo>
                    <a:pt x="7657" y="2144"/>
                  </a:lnTo>
                  <a:lnTo>
                    <a:pt x="7755" y="2239"/>
                  </a:lnTo>
                  <a:lnTo>
                    <a:pt x="7761" y="2245"/>
                  </a:lnTo>
                  <a:lnTo>
                    <a:pt x="7856" y="2343"/>
                  </a:lnTo>
                  <a:lnTo>
                    <a:pt x="7862" y="2350"/>
                  </a:lnTo>
                  <a:lnTo>
                    <a:pt x="7953" y="2452"/>
                  </a:lnTo>
                  <a:lnTo>
                    <a:pt x="7959" y="2459"/>
                  </a:lnTo>
                  <a:lnTo>
                    <a:pt x="8046" y="2564"/>
                  </a:lnTo>
                  <a:lnTo>
                    <a:pt x="8052" y="2571"/>
                  </a:lnTo>
                  <a:lnTo>
                    <a:pt x="8135" y="2679"/>
                  </a:lnTo>
                  <a:lnTo>
                    <a:pt x="8140" y="2687"/>
                  </a:lnTo>
                  <a:lnTo>
                    <a:pt x="8219" y="2798"/>
                  </a:lnTo>
                  <a:lnTo>
                    <a:pt x="8225" y="2806"/>
                  </a:lnTo>
                  <a:lnTo>
                    <a:pt x="8299" y="2921"/>
                  </a:lnTo>
                  <a:lnTo>
                    <a:pt x="8304" y="2929"/>
                  </a:lnTo>
                  <a:lnTo>
                    <a:pt x="8375" y="3046"/>
                  </a:lnTo>
                  <a:lnTo>
                    <a:pt x="8380" y="3054"/>
                  </a:lnTo>
                  <a:lnTo>
                    <a:pt x="8446" y="3174"/>
                  </a:lnTo>
                  <a:lnTo>
                    <a:pt x="8450" y="3182"/>
                  </a:lnTo>
                  <a:lnTo>
                    <a:pt x="8512" y="3305"/>
                  </a:lnTo>
                  <a:lnTo>
                    <a:pt x="8516" y="3313"/>
                  </a:lnTo>
                  <a:lnTo>
                    <a:pt x="8573" y="3437"/>
                  </a:lnTo>
                  <a:lnTo>
                    <a:pt x="8577" y="3446"/>
                  </a:lnTo>
                  <a:lnTo>
                    <a:pt x="8629" y="3572"/>
                  </a:lnTo>
                  <a:lnTo>
                    <a:pt x="8632" y="3580"/>
                  </a:lnTo>
                  <a:lnTo>
                    <a:pt x="8680" y="3708"/>
                  </a:lnTo>
                  <a:lnTo>
                    <a:pt x="8683" y="3717"/>
                  </a:lnTo>
                  <a:lnTo>
                    <a:pt x="8725" y="3846"/>
                  </a:lnTo>
                  <a:lnTo>
                    <a:pt x="8728" y="3855"/>
                  </a:lnTo>
                  <a:lnTo>
                    <a:pt x="8766" y="3986"/>
                  </a:lnTo>
                  <a:lnTo>
                    <a:pt x="8768" y="3995"/>
                  </a:lnTo>
                  <a:lnTo>
                    <a:pt x="8801" y="4127"/>
                  </a:lnTo>
                  <a:lnTo>
                    <a:pt x="8803" y="4136"/>
                  </a:lnTo>
                  <a:lnTo>
                    <a:pt x="8831" y="4269"/>
                  </a:lnTo>
                  <a:lnTo>
                    <a:pt x="8833" y="4279"/>
                  </a:lnTo>
                  <a:lnTo>
                    <a:pt x="8855" y="4413"/>
                  </a:lnTo>
                  <a:lnTo>
                    <a:pt x="8857" y="4422"/>
                  </a:lnTo>
                  <a:lnTo>
                    <a:pt x="8875" y="4557"/>
                  </a:lnTo>
                  <a:lnTo>
                    <a:pt x="8876" y="4567"/>
                  </a:lnTo>
                  <a:lnTo>
                    <a:pt x="8889" y="4703"/>
                  </a:lnTo>
                  <a:lnTo>
                    <a:pt x="8889" y="4712"/>
                  </a:lnTo>
                  <a:lnTo>
                    <a:pt x="8897" y="4849"/>
                  </a:lnTo>
                  <a:lnTo>
                    <a:pt x="8897" y="4858"/>
                  </a:lnTo>
                  <a:close/>
                  <a:moveTo>
                    <a:pt x="8398" y="5128"/>
                  </a:moveTo>
                  <a:lnTo>
                    <a:pt x="8400" y="5000"/>
                  </a:lnTo>
                  <a:lnTo>
                    <a:pt x="8398" y="4872"/>
                  </a:lnTo>
                  <a:lnTo>
                    <a:pt x="8390" y="4745"/>
                  </a:lnTo>
                  <a:lnTo>
                    <a:pt x="8378" y="4618"/>
                  </a:lnTo>
                  <a:lnTo>
                    <a:pt x="8362" y="4492"/>
                  </a:lnTo>
                  <a:lnTo>
                    <a:pt x="8340" y="4367"/>
                  </a:lnTo>
                  <a:lnTo>
                    <a:pt x="8315" y="4243"/>
                  </a:lnTo>
                  <a:lnTo>
                    <a:pt x="8284" y="4120"/>
                  </a:lnTo>
                  <a:lnTo>
                    <a:pt x="8249" y="3998"/>
                  </a:lnTo>
                  <a:lnTo>
                    <a:pt x="8209" y="3878"/>
                  </a:lnTo>
                  <a:lnTo>
                    <a:pt x="8165" y="3759"/>
                  </a:lnTo>
                  <a:lnTo>
                    <a:pt x="8117" y="3641"/>
                  </a:lnTo>
                  <a:lnTo>
                    <a:pt x="8064" y="3526"/>
                  </a:lnTo>
                  <a:lnTo>
                    <a:pt x="8006" y="3412"/>
                  </a:lnTo>
                  <a:lnTo>
                    <a:pt x="7944" y="3300"/>
                  </a:lnTo>
                  <a:lnTo>
                    <a:pt x="7879" y="3190"/>
                  </a:lnTo>
                  <a:lnTo>
                    <a:pt x="7809" y="3084"/>
                  </a:lnTo>
                  <a:lnTo>
                    <a:pt x="7735" y="2980"/>
                  </a:lnTo>
                  <a:lnTo>
                    <a:pt x="7658" y="2879"/>
                  </a:lnTo>
                  <a:lnTo>
                    <a:pt x="7577" y="2782"/>
                  </a:lnTo>
                  <a:lnTo>
                    <a:pt x="7492" y="2687"/>
                  </a:lnTo>
                  <a:lnTo>
                    <a:pt x="7404" y="2596"/>
                  </a:lnTo>
                  <a:lnTo>
                    <a:pt x="7313" y="2508"/>
                  </a:lnTo>
                  <a:lnTo>
                    <a:pt x="7218" y="2423"/>
                  </a:lnTo>
                  <a:lnTo>
                    <a:pt x="7121" y="2342"/>
                  </a:lnTo>
                  <a:lnTo>
                    <a:pt x="7020" y="2265"/>
                  </a:lnTo>
                  <a:lnTo>
                    <a:pt x="6916" y="2191"/>
                  </a:lnTo>
                  <a:lnTo>
                    <a:pt x="6810" y="2121"/>
                  </a:lnTo>
                  <a:lnTo>
                    <a:pt x="6700" y="2056"/>
                  </a:lnTo>
                  <a:lnTo>
                    <a:pt x="6588" y="1994"/>
                  </a:lnTo>
                  <a:lnTo>
                    <a:pt x="6474" y="1936"/>
                  </a:lnTo>
                  <a:lnTo>
                    <a:pt x="6359" y="1883"/>
                  </a:lnTo>
                  <a:lnTo>
                    <a:pt x="6241" y="1835"/>
                  </a:lnTo>
                  <a:lnTo>
                    <a:pt x="6122" y="1791"/>
                  </a:lnTo>
                  <a:lnTo>
                    <a:pt x="6002" y="1751"/>
                  </a:lnTo>
                  <a:lnTo>
                    <a:pt x="5880" y="1716"/>
                  </a:lnTo>
                  <a:lnTo>
                    <a:pt x="5757" y="1685"/>
                  </a:lnTo>
                  <a:lnTo>
                    <a:pt x="5633" y="1660"/>
                  </a:lnTo>
                  <a:lnTo>
                    <a:pt x="5508" y="1638"/>
                  </a:lnTo>
                  <a:lnTo>
                    <a:pt x="5382" y="1622"/>
                  </a:lnTo>
                  <a:lnTo>
                    <a:pt x="5255" y="1610"/>
                  </a:lnTo>
                  <a:lnTo>
                    <a:pt x="5128" y="1602"/>
                  </a:lnTo>
                  <a:lnTo>
                    <a:pt x="5000" y="1600"/>
                  </a:lnTo>
                  <a:lnTo>
                    <a:pt x="4872" y="1602"/>
                  </a:lnTo>
                  <a:lnTo>
                    <a:pt x="4745" y="1610"/>
                  </a:lnTo>
                  <a:lnTo>
                    <a:pt x="4618" y="1622"/>
                  </a:lnTo>
                  <a:lnTo>
                    <a:pt x="4492" y="1638"/>
                  </a:lnTo>
                  <a:lnTo>
                    <a:pt x="4367" y="1660"/>
                  </a:lnTo>
                  <a:lnTo>
                    <a:pt x="4243" y="1685"/>
                  </a:lnTo>
                  <a:lnTo>
                    <a:pt x="4120" y="1716"/>
                  </a:lnTo>
                  <a:lnTo>
                    <a:pt x="3998" y="1751"/>
                  </a:lnTo>
                  <a:lnTo>
                    <a:pt x="3878" y="1791"/>
                  </a:lnTo>
                  <a:lnTo>
                    <a:pt x="3759" y="1835"/>
                  </a:lnTo>
                  <a:lnTo>
                    <a:pt x="3641" y="1883"/>
                  </a:lnTo>
                  <a:lnTo>
                    <a:pt x="3526" y="1936"/>
                  </a:lnTo>
                  <a:lnTo>
                    <a:pt x="3412" y="1994"/>
                  </a:lnTo>
                  <a:lnTo>
                    <a:pt x="3300" y="2056"/>
                  </a:lnTo>
                  <a:lnTo>
                    <a:pt x="3190" y="2121"/>
                  </a:lnTo>
                  <a:lnTo>
                    <a:pt x="3084" y="2191"/>
                  </a:lnTo>
                  <a:lnTo>
                    <a:pt x="2980" y="2265"/>
                  </a:lnTo>
                  <a:lnTo>
                    <a:pt x="2879" y="2342"/>
                  </a:lnTo>
                  <a:lnTo>
                    <a:pt x="2782" y="2423"/>
                  </a:lnTo>
                  <a:lnTo>
                    <a:pt x="2687" y="2508"/>
                  </a:lnTo>
                  <a:lnTo>
                    <a:pt x="2596" y="2596"/>
                  </a:lnTo>
                  <a:lnTo>
                    <a:pt x="2508" y="2687"/>
                  </a:lnTo>
                  <a:lnTo>
                    <a:pt x="2423" y="2782"/>
                  </a:lnTo>
                  <a:lnTo>
                    <a:pt x="2342" y="2879"/>
                  </a:lnTo>
                  <a:lnTo>
                    <a:pt x="2265" y="2980"/>
                  </a:lnTo>
                  <a:lnTo>
                    <a:pt x="2191" y="3084"/>
                  </a:lnTo>
                  <a:lnTo>
                    <a:pt x="2121" y="3190"/>
                  </a:lnTo>
                  <a:lnTo>
                    <a:pt x="2056" y="3300"/>
                  </a:lnTo>
                  <a:lnTo>
                    <a:pt x="1994" y="3412"/>
                  </a:lnTo>
                  <a:lnTo>
                    <a:pt x="1936" y="3526"/>
                  </a:lnTo>
                  <a:lnTo>
                    <a:pt x="1883" y="3641"/>
                  </a:lnTo>
                  <a:lnTo>
                    <a:pt x="1835" y="3759"/>
                  </a:lnTo>
                  <a:lnTo>
                    <a:pt x="1791" y="3878"/>
                  </a:lnTo>
                  <a:lnTo>
                    <a:pt x="1751" y="3998"/>
                  </a:lnTo>
                  <a:lnTo>
                    <a:pt x="1716" y="4120"/>
                  </a:lnTo>
                  <a:lnTo>
                    <a:pt x="1685" y="4243"/>
                  </a:lnTo>
                  <a:lnTo>
                    <a:pt x="1660" y="4367"/>
                  </a:lnTo>
                  <a:lnTo>
                    <a:pt x="1638" y="4492"/>
                  </a:lnTo>
                  <a:lnTo>
                    <a:pt x="1622" y="4618"/>
                  </a:lnTo>
                  <a:lnTo>
                    <a:pt x="1610" y="4745"/>
                  </a:lnTo>
                  <a:lnTo>
                    <a:pt x="1602" y="4872"/>
                  </a:lnTo>
                  <a:lnTo>
                    <a:pt x="1600" y="5000"/>
                  </a:lnTo>
                  <a:lnTo>
                    <a:pt x="1602" y="5128"/>
                  </a:lnTo>
                  <a:lnTo>
                    <a:pt x="1610" y="5255"/>
                  </a:lnTo>
                  <a:lnTo>
                    <a:pt x="1622" y="5382"/>
                  </a:lnTo>
                  <a:lnTo>
                    <a:pt x="1638" y="5508"/>
                  </a:lnTo>
                  <a:lnTo>
                    <a:pt x="1660" y="5633"/>
                  </a:lnTo>
                  <a:lnTo>
                    <a:pt x="1685" y="5757"/>
                  </a:lnTo>
                  <a:lnTo>
                    <a:pt x="1716" y="5880"/>
                  </a:lnTo>
                  <a:lnTo>
                    <a:pt x="1751" y="6002"/>
                  </a:lnTo>
                  <a:lnTo>
                    <a:pt x="1791" y="6122"/>
                  </a:lnTo>
                  <a:lnTo>
                    <a:pt x="1835" y="6241"/>
                  </a:lnTo>
                  <a:lnTo>
                    <a:pt x="1883" y="6359"/>
                  </a:lnTo>
                  <a:lnTo>
                    <a:pt x="1936" y="6474"/>
                  </a:lnTo>
                  <a:lnTo>
                    <a:pt x="1994" y="6588"/>
                  </a:lnTo>
                  <a:lnTo>
                    <a:pt x="2056" y="6700"/>
                  </a:lnTo>
                  <a:lnTo>
                    <a:pt x="2121" y="6810"/>
                  </a:lnTo>
                  <a:lnTo>
                    <a:pt x="2191" y="6916"/>
                  </a:lnTo>
                  <a:lnTo>
                    <a:pt x="2265" y="7020"/>
                  </a:lnTo>
                  <a:lnTo>
                    <a:pt x="2342" y="7121"/>
                  </a:lnTo>
                  <a:lnTo>
                    <a:pt x="2423" y="7218"/>
                  </a:lnTo>
                  <a:lnTo>
                    <a:pt x="2508" y="7313"/>
                  </a:lnTo>
                  <a:lnTo>
                    <a:pt x="2596" y="7404"/>
                  </a:lnTo>
                  <a:lnTo>
                    <a:pt x="2687" y="7492"/>
                  </a:lnTo>
                  <a:lnTo>
                    <a:pt x="2782" y="7577"/>
                  </a:lnTo>
                  <a:lnTo>
                    <a:pt x="2879" y="7658"/>
                  </a:lnTo>
                  <a:lnTo>
                    <a:pt x="2980" y="7735"/>
                  </a:lnTo>
                  <a:lnTo>
                    <a:pt x="3084" y="7809"/>
                  </a:lnTo>
                  <a:lnTo>
                    <a:pt x="3190" y="7879"/>
                  </a:lnTo>
                  <a:lnTo>
                    <a:pt x="3300" y="7944"/>
                  </a:lnTo>
                  <a:lnTo>
                    <a:pt x="3412" y="8006"/>
                  </a:lnTo>
                  <a:lnTo>
                    <a:pt x="3526" y="8064"/>
                  </a:lnTo>
                  <a:lnTo>
                    <a:pt x="3641" y="8117"/>
                  </a:lnTo>
                  <a:lnTo>
                    <a:pt x="3759" y="8165"/>
                  </a:lnTo>
                  <a:lnTo>
                    <a:pt x="3878" y="8209"/>
                  </a:lnTo>
                  <a:lnTo>
                    <a:pt x="3998" y="8249"/>
                  </a:lnTo>
                  <a:lnTo>
                    <a:pt x="4120" y="8284"/>
                  </a:lnTo>
                  <a:lnTo>
                    <a:pt x="4243" y="8315"/>
                  </a:lnTo>
                  <a:lnTo>
                    <a:pt x="4367" y="8340"/>
                  </a:lnTo>
                  <a:lnTo>
                    <a:pt x="4492" y="8362"/>
                  </a:lnTo>
                  <a:lnTo>
                    <a:pt x="4618" y="8378"/>
                  </a:lnTo>
                  <a:lnTo>
                    <a:pt x="4745" y="8390"/>
                  </a:lnTo>
                  <a:lnTo>
                    <a:pt x="4872" y="8398"/>
                  </a:lnTo>
                  <a:lnTo>
                    <a:pt x="5000" y="8400"/>
                  </a:lnTo>
                  <a:lnTo>
                    <a:pt x="5128" y="8398"/>
                  </a:lnTo>
                  <a:lnTo>
                    <a:pt x="5255" y="8390"/>
                  </a:lnTo>
                  <a:lnTo>
                    <a:pt x="5382" y="8378"/>
                  </a:lnTo>
                  <a:lnTo>
                    <a:pt x="5508" y="8362"/>
                  </a:lnTo>
                  <a:lnTo>
                    <a:pt x="5633" y="8340"/>
                  </a:lnTo>
                  <a:lnTo>
                    <a:pt x="5757" y="8315"/>
                  </a:lnTo>
                  <a:lnTo>
                    <a:pt x="5880" y="8284"/>
                  </a:lnTo>
                  <a:lnTo>
                    <a:pt x="6002" y="8249"/>
                  </a:lnTo>
                  <a:lnTo>
                    <a:pt x="6122" y="8209"/>
                  </a:lnTo>
                  <a:lnTo>
                    <a:pt x="6241" y="8165"/>
                  </a:lnTo>
                  <a:lnTo>
                    <a:pt x="6359" y="8117"/>
                  </a:lnTo>
                  <a:lnTo>
                    <a:pt x="6474" y="8064"/>
                  </a:lnTo>
                  <a:lnTo>
                    <a:pt x="6588" y="8006"/>
                  </a:lnTo>
                  <a:lnTo>
                    <a:pt x="6700" y="7944"/>
                  </a:lnTo>
                  <a:lnTo>
                    <a:pt x="6810" y="7879"/>
                  </a:lnTo>
                  <a:lnTo>
                    <a:pt x="6916" y="7809"/>
                  </a:lnTo>
                  <a:lnTo>
                    <a:pt x="7020" y="7735"/>
                  </a:lnTo>
                  <a:lnTo>
                    <a:pt x="7121" y="7658"/>
                  </a:lnTo>
                  <a:lnTo>
                    <a:pt x="7218" y="7577"/>
                  </a:lnTo>
                  <a:lnTo>
                    <a:pt x="7313" y="7492"/>
                  </a:lnTo>
                  <a:lnTo>
                    <a:pt x="7404" y="7404"/>
                  </a:lnTo>
                  <a:lnTo>
                    <a:pt x="7492" y="7313"/>
                  </a:lnTo>
                  <a:lnTo>
                    <a:pt x="7577" y="7218"/>
                  </a:lnTo>
                  <a:lnTo>
                    <a:pt x="7658" y="7121"/>
                  </a:lnTo>
                  <a:lnTo>
                    <a:pt x="7735" y="7020"/>
                  </a:lnTo>
                  <a:lnTo>
                    <a:pt x="7809" y="6916"/>
                  </a:lnTo>
                  <a:lnTo>
                    <a:pt x="7879" y="6810"/>
                  </a:lnTo>
                  <a:lnTo>
                    <a:pt x="7944" y="6700"/>
                  </a:lnTo>
                  <a:lnTo>
                    <a:pt x="8006" y="6588"/>
                  </a:lnTo>
                  <a:lnTo>
                    <a:pt x="8064" y="6474"/>
                  </a:lnTo>
                  <a:lnTo>
                    <a:pt x="8117" y="6359"/>
                  </a:lnTo>
                  <a:lnTo>
                    <a:pt x="8165" y="6241"/>
                  </a:lnTo>
                  <a:lnTo>
                    <a:pt x="8209" y="6122"/>
                  </a:lnTo>
                  <a:lnTo>
                    <a:pt x="8249" y="6002"/>
                  </a:lnTo>
                  <a:lnTo>
                    <a:pt x="8284" y="5880"/>
                  </a:lnTo>
                  <a:lnTo>
                    <a:pt x="8315" y="5757"/>
                  </a:lnTo>
                  <a:lnTo>
                    <a:pt x="8340" y="5633"/>
                  </a:lnTo>
                  <a:lnTo>
                    <a:pt x="8362" y="5508"/>
                  </a:lnTo>
                  <a:lnTo>
                    <a:pt x="8378" y="5382"/>
                  </a:lnTo>
                  <a:lnTo>
                    <a:pt x="8390" y="5255"/>
                  </a:lnTo>
                  <a:lnTo>
                    <a:pt x="8398" y="5128"/>
                  </a:lnTo>
                  <a:close/>
                  <a:moveTo>
                    <a:pt x="7946" y="4892"/>
                  </a:moveTo>
                  <a:lnTo>
                    <a:pt x="7948" y="4997"/>
                  </a:lnTo>
                  <a:lnTo>
                    <a:pt x="7948" y="5003"/>
                  </a:lnTo>
                  <a:lnTo>
                    <a:pt x="7946" y="5108"/>
                  </a:lnTo>
                  <a:lnTo>
                    <a:pt x="7946" y="5114"/>
                  </a:lnTo>
                  <a:lnTo>
                    <a:pt x="7940" y="5218"/>
                  </a:lnTo>
                  <a:lnTo>
                    <a:pt x="7939" y="5224"/>
                  </a:lnTo>
                  <a:lnTo>
                    <a:pt x="7930" y="5328"/>
                  </a:lnTo>
                  <a:lnTo>
                    <a:pt x="7929" y="5334"/>
                  </a:lnTo>
                  <a:lnTo>
                    <a:pt x="7915" y="5437"/>
                  </a:lnTo>
                  <a:lnTo>
                    <a:pt x="7915" y="5443"/>
                  </a:lnTo>
                  <a:lnTo>
                    <a:pt x="7897" y="5546"/>
                  </a:lnTo>
                  <a:lnTo>
                    <a:pt x="7896" y="5551"/>
                  </a:lnTo>
                  <a:lnTo>
                    <a:pt x="7875" y="5654"/>
                  </a:lnTo>
                  <a:lnTo>
                    <a:pt x="7873" y="5659"/>
                  </a:lnTo>
                  <a:lnTo>
                    <a:pt x="7848" y="5760"/>
                  </a:lnTo>
                  <a:lnTo>
                    <a:pt x="7847" y="5766"/>
                  </a:lnTo>
                  <a:lnTo>
                    <a:pt x="7818" y="5866"/>
                  </a:lnTo>
                  <a:lnTo>
                    <a:pt x="7816" y="5871"/>
                  </a:lnTo>
                  <a:lnTo>
                    <a:pt x="7784" y="5971"/>
                  </a:lnTo>
                  <a:lnTo>
                    <a:pt x="7782" y="5976"/>
                  </a:lnTo>
                  <a:lnTo>
                    <a:pt x="7746" y="6074"/>
                  </a:lnTo>
                  <a:lnTo>
                    <a:pt x="7744" y="6079"/>
                  </a:lnTo>
                  <a:lnTo>
                    <a:pt x="7703" y="6176"/>
                  </a:lnTo>
                  <a:lnTo>
                    <a:pt x="7701" y="6181"/>
                  </a:lnTo>
                  <a:lnTo>
                    <a:pt x="7658" y="6276"/>
                  </a:lnTo>
                  <a:lnTo>
                    <a:pt x="7655" y="6281"/>
                  </a:lnTo>
                  <a:lnTo>
                    <a:pt x="7608" y="6375"/>
                  </a:lnTo>
                  <a:lnTo>
                    <a:pt x="7605" y="6380"/>
                  </a:lnTo>
                  <a:lnTo>
                    <a:pt x="7554" y="6472"/>
                  </a:lnTo>
                  <a:lnTo>
                    <a:pt x="7552" y="6476"/>
                  </a:lnTo>
                  <a:lnTo>
                    <a:pt x="7497" y="6566"/>
                  </a:lnTo>
                  <a:lnTo>
                    <a:pt x="7494" y="6571"/>
                  </a:lnTo>
                  <a:lnTo>
                    <a:pt x="7437" y="6659"/>
                  </a:lnTo>
                  <a:lnTo>
                    <a:pt x="7434" y="6664"/>
                  </a:lnTo>
                  <a:lnTo>
                    <a:pt x="7373" y="6749"/>
                  </a:lnTo>
                  <a:lnTo>
                    <a:pt x="7370" y="6754"/>
                  </a:lnTo>
                  <a:lnTo>
                    <a:pt x="7306" y="6837"/>
                  </a:lnTo>
                  <a:lnTo>
                    <a:pt x="7303" y="6841"/>
                  </a:lnTo>
                  <a:lnTo>
                    <a:pt x="7236" y="6922"/>
                  </a:lnTo>
                  <a:lnTo>
                    <a:pt x="7233" y="6926"/>
                  </a:lnTo>
                  <a:lnTo>
                    <a:pt x="7163" y="7004"/>
                  </a:lnTo>
                  <a:lnTo>
                    <a:pt x="7159" y="7008"/>
                  </a:lnTo>
                  <a:lnTo>
                    <a:pt x="7087" y="7083"/>
                  </a:lnTo>
                  <a:lnTo>
                    <a:pt x="7083" y="7087"/>
                  </a:lnTo>
                  <a:lnTo>
                    <a:pt x="7008" y="7159"/>
                  </a:lnTo>
                  <a:lnTo>
                    <a:pt x="7004" y="7163"/>
                  </a:lnTo>
                  <a:lnTo>
                    <a:pt x="6926" y="7233"/>
                  </a:lnTo>
                  <a:lnTo>
                    <a:pt x="6922" y="7236"/>
                  </a:lnTo>
                  <a:lnTo>
                    <a:pt x="6841" y="7303"/>
                  </a:lnTo>
                  <a:lnTo>
                    <a:pt x="6837" y="7306"/>
                  </a:lnTo>
                  <a:lnTo>
                    <a:pt x="6754" y="7370"/>
                  </a:lnTo>
                  <a:lnTo>
                    <a:pt x="6749" y="7373"/>
                  </a:lnTo>
                  <a:lnTo>
                    <a:pt x="6664" y="7434"/>
                  </a:lnTo>
                  <a:lnTo>
                    <a:pt x="6659" y="7437"/>
                  </a:lnTo>
                  <a:lnTo>
                    <a:pt x="6571" y="7494"/>
                  </a:lnTo>
                  <a:lnTo>
                    <a:pt x="6566" y="7497"/>
                  </a:lnTo>
                  <a:lnTo>
                    <a:pt x="6476" y="7552"/>
                  </a:lnTo>
                  <a:lnTo>
                    <a:pt x="6472" y="7554"/>
                  </a:lnTo>
                  <a:lnTo>
                    <a:pt x="6380" y="7605"/>
                  </a:lnTo>
                  <a:lnTo>
                    <a:pt x="6375" y="7608"/>
                  </a:lnTo>
                  <a:lnTo>
                    <a:pt x="6281" y="7655"/>
                  </a:lnTo>
                  <a:lnTo>
                    <a:pt x="6276" y="7658"/>
                  </a:lnTo>
                  <a:lnTo>
                    <a:pt x="6181" y="7701"/>
                  </a:lnTo>
                  <a:lnTo>
                    <a:pt x="6176" y="7703"/>
                  </a:lnTo>
                  <a:lnTo>
                    <a:pt x="6079" y="7744"/>
                  </a:lnTo>
                  <a:lnTo>
                    <a:pt x="6074" y="7746"/>
                  </a:lnTo>
                  <a:lnTo>
                    <a:pt x="5976" y="7782"/>
                  </a:lnTo>
                  <a:lnTo>
                    <a:pt x="5971" y="7784"/>
                  </a:lnTo>
                  <a:lnTo>
                    <a:pt x="5871" y="7816"/>
                  </a:lnTo>
                  <a:lnTo>
                    <a:pt x="5866" y="7818"/>
                  </a:lnTo>
                  <a:lnTo>
                    <a:pt x="5766" y="7847"/>
                  </a:lnTo>
                  <a:lnTo>
                    <a:pt x="5760" y="7848"/>
                  </a:lnTo>
                  <a:lnTo>
                    <a:pt x="5659" y="7873"/>
                  </a:lnTo>
                  <a:lnTo>
                    <a:pt x="5654" y="7875"/>
                  </a:lnTo>
                  <a:lnTo>
                    <a:pt x="5551" y="7896"/>
                  </a:lnTo>
                  <a:lnTo>
                    <a:pt x="5546" y="7897"/>
                  </a:lnTo>
                  <a:lnTo>
                    <a:pt x="5443" y="7915"/>
                  </a:lnTo>
                  <a:lnTo>
                    <a:pt x="5437" y="7915"/>
                  </a:lnTo>
                  <a:lnTo>
                    <a:pt x="5334" y="7929"/>
                  </a:lnTo>
                  <a:lnTo>
                    <a:pt x="5328" y="7930"/>
                  </a:lnTo>
                  <a:lnTo>
                    <a:pt x="5224" y="7939"/>
                  </a:lnTo>
                  <a:lnTo>
                    <a:pt x="5218" y="7940"/>
                  </a:lnTo>
                  <a:lnTo>
                    <a:pt x="5114" y="7946"/>
                  </a:lnTo>
                  <a:lnTo>
                    <a:pt x="5108" y="7946"/>
                  </a:lnTo>
                  <a:lnTo>
                    <a:pt x="5003" y="7948"/>
                  </a:lnTo>
                  <a:lnTo>
                    <a:pt x="4997" y="7948"/>
                  </a:lnTo>
                  <a:lnTo>
                    <a:pt x="4892" y="7946"/>
                  </a:lnTo>
                  <a:lnTo>
                    <a:pt x="4886" y="7946"/>
                  </a:lnTo>
                  <a:lnTo>
                    <a:pt x="4782" y="7940"/>
                  </a:lnTo>
                  <a:lnTo>
                    <a:pt x="4776" y="7939"/>
                  </a:lnTo>
                  <a:lnTo>
                    <a:pt x="4672" y="7930"/>
                  </a:lnTo>
                  <a:lnTo>
                    <a:pt x="4666" y="7929"/>
                  </a:lnTo>
                  <a:lnTo>
                    <a:pt x="4563" y="7915"/>
                  </a:lnTo>
                  <a:lnTo>
                    <a:pt x="4557" y="7915"/>
                  </a:lnTo>
                  <a:lnTo>
                    <a:pt x="4454" y="7897"/>
                  </a:lnTo>
                  <a:lnTo>
                    <a:pt x="4449" y="7896"/>
                  </a:lnTo>
                  <a:lnTo>
                    <a:pt x="4346" y="7875"/>
                  </a:lnTo>
                  <a:lnTo>
                    <a:pt x="4341" y="7873"/>
                  </a:lnTo>
                  <a:lnTo>
                    <a:pt x="4240" y="7848"/>
                  </a:lnTo>
                  <a:lnTo>
                    <a:pt x="4234" y="7847"/>
                  </a:lnTo>
                  <a:lnTo>
                    <a:pt x="4134" y="7818"/>
                  </a:lnTo>
                  <a:lnTo>
                    <a:pt x="4129" y="7816"/>
                  </a:lnTo>
                  <a:lnTo>
                    <a:pt x="4029" y="7784"/>
                  </a:lnTo>
                  <a:lnTo>
                    <a:pt x="4024" y="7782"/>
                  </a:lnTo>
                  <a:lnTo>
                    <a:pt x="3926" y="7746"/>
                  </a:lnTo>
                  <a:lnTo>
                    <a:pt x="3921" y="7744"/>
                  </a:lnTo>
                  <a:lnTo>
                    <a:pt x="3824" y="7703"/>
                  </a:lnTo>
                  <a:lnTo>
                    <a:pt x="3819" y="7701"/>
                  </a:lnTo>
                  <a:lnTo>
                    <a:pt x="3724" y="7658"/>
                  </a:lnTo>
                  <a:lnTo>
                    <a:pt x="3719" y="7655"/>
                  </a:lnTo>
                  <a:lnTo>
                    <a:pt x="3625" y="7608"/>
                  </a:lnTo>
                  <a:lnTo>
                    <a:pt x="3620" y="7605"/>
                  </a:lnTo>
                  <a:lnTo>
                    <a:pt x="3528" y="7554"/>
                  </a:lnTo>
                  <a:lnTo>
                    <a:pt x="3524" y="7552"/>
                  </a:lnTo>
                  <a:lnTo>
                    <a:pt x="3434" y="7497"/>
                  </a:lnTo>
                  <a:lnTo>
                    <a:pt x="3429" y="7494"/>
                  </a:lnTo>
                  <a:lnTo>
                    <a:pt x="3341" y="7437"/>
                  </a:lnTo>
                  <a:lnTo>
                    <a:pt x="3336" y="7434"/>
                  </a:lnTo>
                  <a:lnTo>
                    <a:pt x="3251" y="7373"/>
                  </a:lnTo>
                  <a:lnTo>
                    <a:pt x="3246" y="7370"/>
                  </a:lnTo>
                  <a:lnTo>
                    <a:pt x="3163" y="7306"/>
                  </a:lnTo>
                  <a:lnTo>
                    <a:pt x="3159" y="7303"/>
                  </a:lnTo>
                  <a:lnTo>
                    <a:pt x="3078" y="7236"/>
                  </a:lnTo>
                  <a:lnTo>
                    <a:pt x="3074" y="7233"/>
                  </a:lnTo>
                  <a:lnTo>
                    <a:pt x="2996" y="7163"/>
                  </a:lnTo>
                  <a:lnTo>
                    <a:pt x="2992" y="7159"/>
                  </a:lnTo>
                  <a:lnTo>
                    <a:pt x="2917" y="7087"/>
                  </a:lnTo>
                  <a:lnTo>
                    <a:pt x="2913" y="7083"/>
                  </a:lnTo>
                  <a:lnTo>
                    <a:pt x="2841" y="7008"/>
                  </a:lnTo>
                  <a:lnTo>
                    <a:pt x="2837" y="7004"/>
                  </a:lnTo>
                  <a:lnTo>
                    <a:pt x="2767" y="6926"/>
                  </a:lnTo>
                  <a:lnTo>
                    <a:pt x="2764" y="6922"/>
                  </a:lnTo>
                  <a:lnTo>
                    <a:pt x="2697" y="6841"/>
                  </a:lnTo>
                  <a:lnTo>
                    <a:pt x="2694" y="6837"/>
                  </a:lnTo>
                  <a:lnTo>
                    <a:pt x="2630" y="6754"/>
                  </a:lnTo>
                  <a:lnTo>
                    <a:pt x="2627" y="6749"/>
                  </a:lnTo>
                  <a:lnTo>
                    <a:pt x="2566" y="6664"/>
                  </a:lnTo>
                  <a:lnTo>
                    <a:pt x="2563" y="6659"/>
                  </a:lnTo>
                  <a:lnTo>
                    <a:pt x="2506" y="6571"/>
                  </a:lnTo>
                  <a:lnTo>
                    <a:pt x="2503" y="6566"/>
                  </a:lnTo>
                  <a:lnTo>
                    <a:pt x="2448" y="6476"/>
                  </a:lnTo>
                  <a:lnTo>
                    <a:pt x="2446" y="6472"/>
                  </a:lnTo>
                  <a:lnTo>
                    <a:pt x="2395" y="6380"/>
                  </a:lnTo>
                  <a:lnTo>
                    <a:pt x="2392" y="6375"/>
                  </a:lnTo>
                  <a:lnTo>
                    <a:pt x="2345" y="6281"/>
                  </a:lnTo>
                  <a:lnTo>
                    <a:pt x="2342" y="6276"/>
                  </a:lnTo>
                  <a:lnTo>
                    <a:pt x="2299" y="6181"/>
                  </a:lnTo>
                  <a:lnTo>
                    <a:pt x="2297" y="6176"/>
                  </a:lnTo>
                  <a:lnTo>
                    <a:pt x="2256" y="6079"/>
                  </a:lnTo>
                  <a:lnTo>
                    <a:pt x="2254" y="6074"/>
                  </a:lnTo>
                  <a:lnTo>
                    <a:pt x="2218" y="5976"/>
                  </a:lnTo>
                  <a:lnTo>
                    <a:pt x="2216" y="5971"/>
                  </a:lnTo>
                  <a:lnTo>
                    <a:pt x="2184" y="5871"/>
                  </a:lnTo>
                  <a:lnTo>
                    <a:pt x="2182" y="5866"/>
                  </a:lnTo>
                  <a:lnTo>
                    <a:pt x="2153" y="5766"/>
                  </a:lnTo>
                  <a:lnTo>
                    <a:pt x="2152" y="5760"/>
                  </a:lnTo>
                  <a:lnTo>
                    <a:pt x="2127" y="5659"/>
                  </a:lnTo>
                  <a:lnTo>
                    <a:pt x="2125" y="5654"/>
                  </a:lnTo>
                  <a:lnTo>
                    <a:pt x="2104" y="5551"/>
                  </a:lnTo>
                  <a:lnTo>
                    <a:pt x="2103" y="5546"/>
                  </a:lnTo>
                  <a:lnTo>
                    <a:pt x="2085" y="5443"/>
                  </a:lnTo>
                  <a:lnTo>
                    <a:pt x="2085" y="5437"/>
                  </a:lnTo>
                  <a:lnTo>
                    <a:pt x="2071" y="5334"/>
                  </a:lnTo>
                  <a:lnTo>
                    <a:pt x="2070" y="5328"/>
                  </a:lnTo>
                  <a:lnTo>
                    <a:pt x="2061" y="5224"/>
                  </a:lnTo>
                  <a:lnTo>
                    <a:pt x="2060" y="5218"/>
                  </a:lnTo>
                  <a:lnTo>
                    <a:pt x="2054" y="5114"/>
                  </a:lnTo>
                  <a:lnTo>
                    <a:pt x="2054" y="5108"/>
                  </a:lnTo>
                  <a:lnTo>
                    <a:pt x="2052" y="5003"/>
                  </a:lnTo>
                  <a:lnTo>
                    <a:pt x="2052" y="4997"/>
                  </a:lnTo>
                  <a:lnTo>
                    <a:pt x="2054" y="4892"/>
                  </a:lnTo>
                  <a:lnTo>
                    <a:pt x="2054" y="4886"/>
                  </a:lnTo>
                  <a:lnTo>
                    <a:pt x="2060" y="4782"/>
                  </a:lnTo>
                  <a:lnTo>
                    <a:pt x="2061" y="4776"/>
                  </a:lnTo>
                  <a:lnTo>
                    <a:pt x="2070" y="4672"/>
                  </a:lnTo>
                  <a:lnTo>
                    <a:pt x="2071" y="4666"/>
                  </a:lnTo>
                  <a:lnTo>
                    <a:pt x="2085" y="4563"/>
                  </a:lnTo>
                  <a:lnTo>
                    <a:pt x="2085" y="4557"/>
                  </a:lnTo>
                  <a:lnTo>
                    <a:pt x="2103" y="4454"/>
                  </a:lnTo>
                  <a:lnTo>
                    <a:pt x="2104" y="4449"/>
                  </a:lnTo>
                  <a:lnTo>
                    <a:pt x="2125" y="4346"/>
                  </a:lnTo>
                  <a:lnTo>
                    <a:pt x="2127" y="4341"/>
                  </a:lnTo>
                  <a:lnTo>
                    <a:pt x="2152" y="4240"/>
                  </a:lnTo>
                  <a:lnTo>
                    <a:pt x="2153" y="4234"/>
                  </a:lnTo>
                  <a:lnTo>
                    <a:pt x="2182" y="4134"/>
                  </a:lnTo>
                  <a:lnTo>
                    <a:pt x="2184" y="4129"/>
                  </a:lnTo>
                  <a:lnTo>
                    <a:pt x="2216" y="4029"/>
                  </a:lnTo>
                  <a:lnTo>
                    <a:pt x="2218" y="4024"/>
                  </a:lnTo>
                  <a:lnTo>
                    <a:pt x="2254" y="3926"/>
                  </a:lnTo>
                  <a:lnTo>
                    <a:pt x="2256" y="3921"/>
                  </a:lnTo>
                  <a:lnTo>
                    <a:pt x="2297" y="3824"/>
                  </a:lnTo>
                  <a:lnTo>
                    <a:pt x="2299" y="3819"/>
                  </a:lnTo>
                  <a:lnTo>
                    <a:pt x="2342" y="3724"/>
                  </a:lnTo>
                  <a:lnTo>
                    <a:pt x="2345" y="3719"/>
                  </a:lnTo>
                  <a:lnTo>
                    <a:pt x="2392" y="3625"/>
                  </a:lnTo>
                  <a:lnTo>
                    <a:pt x="2395" y="3620"/>
                  </a:lnTo>
                  <a:lnTo>
                    <a:pt x="2446" y="3528"/>
                  </a:lnTo>
                  <a:lnTo>
                    <a:pt x="2448" y="3524"/>
                  </a:lnTo>
                  <a:lnTo>
                    <a:pt x="2503" y="3434"/>
                  </a:lnTo>
                  <a:lnTo>
                    <a:pt x="2506" y="3429"/>
                  </a:lnTo>
                  <a:lnTo>
                    <a:pt x="2563" y="3341"/>
                  </a:lnTo>
                  <a:lnTo>
                    <a:pt x="2566" y="3336"/>
                  </a:lnTo>
                  <a:lnTo>
                    <a:pt x="2627" y="3251"/>
                  </a:lnTo>
                  <a:lnTo>
                    <a:pt x="2630" y="3246"/>
                  </a:lnTo>
                  <a:lnTo>
                    <a:pt x="2694" y="3163"/>
                  </a:lnTo>
                  <a:lnTo>
                    <a:pt x="2697" y="3159"/>
                  </a:lnTo>
                  <a:lnTo>
                    <a:pt x="2764" y="3078"/>
                  </a:lnTo>
                  <a:lnTo>
                    <a:pt x="2767" y="3074"/>
                  </a:lnTo>
                  <a:lnTo>
                    <a:pt x="2837" y="2996"/>
                  </a:lnTo>
                  <a:lnTo>
                    <a:pt x="2841" y="2992"/>
                  </a:lnTo>
                  <a:lnTo>
                    <a:pt x="2913" y="2917"/>
                  </a:lnTo>
                  <a:lnTo>
                    <a:pt x="2917" y="2913"/>
                  </a:lnTo>
                  <a:lnTo>
                    <a:pt x="2992" y="2841"/>
                  </a:lnTo>
                  <a:lnTo>
                    <a:pt x="2996" y="2837"/>
                  </a:lnTo>
                  <a:lnTo>
                    <a:pt x="3074" y="2767"/>
                  </a:lnTo>
                  <a:lnTo>
                    <a:pt x="3078" y="2764"/>
                  </a:lnTo>
                  <a:lnTo>
                    <a:pt x="3159" y="2697"/>
                  </a:lnTo>
                  <a:lnTo>
                    <a:pt x="3163" y="2694"/>
                  </a:lnTo>
                  <a:lnTo>
                    <a:pt x="3246" y="2630"/>
                  </a:lnTo>
                  <a:lnTo>
                    <a:pt x="3251" y="2627"/>
                  </a:lnTo>
                  <a:lnTo>
                    <a:pt x="3336" y="2566"/>
                  </a:lnTo>
                  <a:lnTo>
                    <a:pt x="3341" y="2563"/>
                  </a:lnTo>
                  <a:lnTo>
                    <a:pt x="3429" y="2506"/>
                  </a:lnTo>
                  <a:lnTo>
                    <a:pt x="3434" y="2503"/>
                  </a:lnTo>
                  <a:lnTo>
                    <a:pt x="3524" y="2448"/>
                  </a:lnTo>
                  <a:lnTo>
                    <a:pt x="3528" y="2446"/>
                  </a:lnTo>
                  <a:lnTo>
                    <a:pt x="3620" y="2395"/>
                  </a:lnTo>
                  <a:lnTo>
                    <a:pt x="3625" y="2392"/>
                  </a:lnTo>
                  <a:lnTo>
                    <a:pt x="3719" y="2345"/>
                  </a:lnTo>
                  <a:lnTo>
                    <a:pt x="3724" y="2342"/>
                  </a:lnTo>
                  <a:lnTo>
                    <a:pt x="3819" y="2299"/>
                  </a:lnTo>
                  <a:lnTo>
                    <a:pt x="3824" y="2297"/>
                  </a:lnTo>
                  <a:lnTo>
                    <a:pt x="3921" y="2256"/>
                  </a:lnTo>
                  <a:lnTo>
                    <a:pt x="3926" y="2254"/>
                  </a:lnTo>
                  <a:lnTo>
                    <a:pt x="4024" y="2218"/>
                  </a:lnTo>
                  <a:lnTo>
                    <a:pt x="4029" y="2216"/>
                  </a:lnTo>
                  <a:lnTo>
                    <a:pt x="4129" y="2184"/>
                  </a:lnTo>
                  <a:lnTo>
                    <a:pt x="4134" y="2182"/>
                  </a:lnTo>
                  <a:lnTo>
                    <a:pt x="4234" y="2153"/>
                  </a:lnTo>
                  <a:lnTo>
                    <a:pt x="4240" y="2152"/>
                  </a:lnTo>
                  <a:lnTo>
                    <a:pt x="4341" y="2127"/>
                  </a:lnTo>
                  <a:lnTo>
                    <a:pt x="4346" y="2125"/>
                  </a:lnTo>
                  <a:lnTo>
                    <a:pt x="4449" y="2104"/>
                  </a:lnTo>
                  <a:lnTo>
                    <a:pt x="4454" y="2103"/>
                  </a:lnTo>
                  <a:lnTo>
                    <a:pt x="4557" y="2085"/>
                  </a:lnTo>
                  <a:lnTo>
                    <a:pt x="4563" y="2085"/>
                  </a:lnTo>
                  <a:lnTo>
                    <a:pt x="4666" y="2071"/>
                  </a:lnTo>
                  <a:lnTo>
                    <a:pt x="4672" y="2070"/>
                  </a:lnTo>
                  <a:lnTo>
                    <a:pt x="4776" y="2061"/>
                  </a:lnTo>
                  <a:lnTo>
                    <a:pt x="4782" y="2060"/>
                  </a:lnTo>
                  <a:lnTo>
                    <a:pt x="4886" y="2054"/>
                  </a:lnTo>
                  <a:lnTo>
                    <a:pt x="4892" y="2054"/>
                  </a:lnTo>
                  <a:lnTo>
                    <a:pt x="4997" y="2052"/>
                  </a:lnTo>
                  <a:lnTo>
                    <a:pt x="5003" y="2052"/>
                  </a:lnTo>
                  <a:lnTo>
                    <a:pt x="5108" y="2054"/>
                  </a:lnTo>
                  <a:lnTo>
                    <a:pt x="5114" y="2054"/>
                  </a:lnTo>
                  <a:lnTo>
                    <a:pt x="5218" y="2060"/>
                  </a:lnTo>
                  <a:lnTo>
                    <a:pt x="5224" y="2061"/>
                  </a:lnTo>
                  <a:lnTo>
                    <a:pt x="5328" y="2070"/>
                  </a:lnTo>
                  <a:lnTo>
                    <a:pt x="5334" y="2071"/>
                  </a:lnTo>
                  <a:lnTo>
                    <a:pt x="5437" y="2085"/>
                  </a:lnTo>
                  <a:lnTo>
                    <a:pt x="5443" y="2085"/>
                  </a:lnTo>
                  <a:lnTo>
                    <a:pt x="5546" y="2103"/>
                  </a:lnTo>
                  <a:lnTo>
                    <a:pt x="5551" y="2104"/>
                  </a:lnTo>
                  <a:lnTo>
                    <a:pt x="5654" y="2125"/>
                  </a:lnTo>
                  <a:lnTo>
                    <a:pt x="5659" y="2127"/>
                  </a:lnTo>
                  <a:lnTo>
                    <a:pt x="5760" y="2152"/>
                  </a:lnTo>
                  <a:lnTo>
                    <a:pt x="5766" y="2153"/>
                  </a:lnTo>
                  <a:lnTo>
                    <a:pt x="5866" y="2182"/>
                  </a:lnTo>
                  <a:lnTo>
                    <a:pt x="5871" y="2184"/>
                  </a:lnTo>
                  <a:lnTo>
                    <a:pt x="5971" y="2216"/>
                  </a:lnTo>
                  <a:lnTo>
                    <a:pt x="5976" y="2218"/>
                  </a:lnTo>
                  <a:lnTo>
                    <a:pt x="6074" y="2254"/>
                  </a:lnTo>
                  <a:lnTo>
                    <a:pt x="6079" y="2256"/>
                  </a:lnTo>
                  <a:lnTo>
                    <a:pt x="6176" y="2297"/>
                  </a:lnTo>
                  <a:lnTo>
                    <a:pt x="6181" y="2299"/>
                  </a:lnTo>
                  <a:lnTo>
                    <a:pt x="6276" y="2342"/>
                  </a:lnTo>
                  <a:lnTo>
                    <a:pt x="6281" y="2345"/>
                  </a:lnTo>
                  <a:lnTo>
                    <a:pt x="6375" y="2392"/>
                  </a:lnTo>
                  <a:lnTo>
                    <a:pt x="6380" y="2395"/>
                  </a:lnTo>
                  <a:lnTo>
                    <a:pt x="6472" y="2446"/>
                  </a:lnTo>
                  <a:lnTo>
                    <a:pt x="6476" y="2448"/>
                  </a:lnTo>
                  <a:lnTo>
                    <a:pt x="6566" y="2503"/>
                  </a:lnTo>
                  <a:lnTo>
                    <a:pt x="6571" y="2506"/>
                  </a:lnTo>
                  <a:lnTo>
                    <a:pt x="6659" y="2563"/>
                  </a:lnTo>
                  <a:lnTo>
                    <a:pt x="6664" y="2566"/>
                  </a:lnTo>
                  <a:lnTo>
                    <a:pt x="6749" y="2627"/>
                  </a:lnTo>
                  <a:lnTo>
                    <a:pt x="6754" y="2630"/>
                  </a:lnTo>
                  <a:lnTo>
                    <a:pt x="6837" y="2694"/>
                  </a:lnTo>
                  <a:lnTo>
                    <a:pt x="6841" y="2697"/>
                  </a:lnTo>
                  <a:lnTo>
                    <a:pt x="6922" y="2764"/>
                  </a:lnTo>
                  <a:lnTo>
                    <a:pt x="6926" y="2767"/>
                  </a:lnTo>
                  <a:lnTo>
                    <a:pt x="7004" y="2837"/>
                  </a:lnTo>
                  <a:lnTo>
                    <a:pt x="7008" y="2841"/>
                  </a:lnTo>
                  <a:lnTo>
                    <a:pt x="7083" y="2913"/>
                  </a:lnTo>
                  <a:lnTo>
                    <a:pt x="7087" y="2917"/>
                  </a:lnTo>
                  <a:lnTo>
                    <a:pt x="7159" y="2992"/>
                  </a:lnTo>
                  <a:lnTo>
                    <a:pt x="7163" y="2996"/>
                  </a:lnTo>
                  <a:lnTo>
                    <a:pt x="7233" y="3074"/>
                  </a:lnTo>
                  <a:lnTo>
                    <a:pt x="7236" y="3078"/>
                  </a:lnTo>
                  <a:lnTo>
                    <a:pt x="7303" y="3159"/>
                  </a:lnTo>
                  <a:lnTo>
                    <a:pt x="7306" y="3163"/>
                  </a:lnTo>
                  <a:lnTo>
                    <a:pt x="7370" y="3246"/>
                  </a:lnTo>
                  <a:lnTo>
                    <a:pt x="7373" y="3251"/>
                  </a:lnTo>
                  <a:lnTo>
                    <a:pt x="7434" y="3336"/>
                  </a:lnTo>
                  <a:lnTo>
                    <a:pt x="7437" y="3341"/>
                  </a:lnTo>
                  <a:lnTo>
                    <a:pt x="7494" y="3429"/>
                  </a:lnTo>
                  <a:lnTo>
                    <a:pt x="7497" y="3434"/>
                  </a:lnTo>
                  <a:lnTo>
                    <a:pt x="7552" y="3524"/>
                  </a:lnTo>
                  <a:lnTo>
                    <a:pt x="7554" y="3528"/>
                  </a:lnTo>
                  <a:lnTo>
                    <a:pt x="7605" y="3620"/>
                  </a:lnTo>
                  <a:lnTo>
                    <a:pt x="7608" y="3625"/>
                  </a:lnTo>
                  <a:lnTo>
                    <a:pt x="7655" y="3719"/>
                  </a:lnTo>
                  <a:lnTo>
                    <a:pt x="7658" y="3724"/>
                  </a:lnTo>
                  <a:lnTo>
                    <a:pt x="7701" y="3819"/>
                  </a:lnTo>
                  <a:lnTo>
                    <a:pt x="7703" y="3824"/>
                  </a:lnTo>
                  <a:lnTo>
                    <a:pt x="7744" y="3921"/>
                  </a:lnTo>
                  <a:lnTo>
                    <a:pt x="7746" y="3926"/>
                  </a:lnTo>
                  <a:lnTo>
                    <a:pt x="7782" y="4024"/>
                  </a:lnTo>
                  <a:lnTo>
                    <a:pt x="7784" y="4029"/>
                  </a:lnTo>
                  <a:lnTo>
                    <a:pt x="7816" y="4129"/>
                  </a:lnTo>
                  <a:lnTo>
                    <a:pt x="7818" y="4134"/>
                  </a:lnTo>
                  <a:lnTo>
                    <a:pt x="7847" y="4234"/>
                  </a:lnTo>
                  <a:lnTo>
                    <a:pt x="7848" y="4240"/>
                  </a:lnTo>
                  <a:lnTo>
                    <a:pt x="7873" y="4341"/>
                  </a:lnTo>
                  <a:lnTo>
                    <a:pt x="7875" y="4346"/>
                  </a:lnTo>
                  <a:lnTo>
                    <a:pt x="7896" y="4449"/>
                  </a:lnTo>
                  <a:lnTo>
                    <a:pt x="7897" y="4454"/>
                  </a:lnTo>
                  <a:lnTo>
                    <a:pt x="7915" y="4557"/>
                  </a:lnTo>
                  <a:lnTo>
                    <a:pt x="7915" y="4563"/>
                  </a:lnTo>
                  <a:lnTo>
                    <a:pt x="7929" y="4666"/>
                  </a:lnTo>
                  <a:lnTo>
                    <a:pt x="7930" y="4672"/>
                  </a:lnTo>
                  <a:lnTo>
                    <a:pt x="7939" y="4776"/>
                  </a:lnTo>
                  <a:lnTo>
                    <a:pt x="7940" y="4782"/>
                  </a:lnTo>
                  <a:lnTo>
                    <a:pt x="7946" y="4886"/>
                  </a:lnTo>
                  <a:lnTo>
                    <a:pt x="7946" y="4892"/>
                  </a:lnTo>
                  <a:close/>
                  <a:moveTo>
                    <a:pt x="7646" y="5099"/>
                  </a:moveTo>
                  <a:lnTo>
                    <a:pt x="7648" y="5000"/>
                  </a:lnTo>
                  <a:lnTo>
                    <a:pt x="7646" y="4901"/>
                  </a:lnTo>
                  <a:lnTo>
                    <a:pt x="7641" y="4801"/>
                  </a:lnTo>
                  <a:lnTo>
                    <a:pt x="7631" y="4703"/>
                  </a:lnTo>
                  <a:lnTo>
                    <a:pt x="7618" y="4605"/>
                  </a:lnTo>
                  <a:lnTo>
                    <a:pt x="7602" y="4507"/>
                  </a:lnTo>
                  <a:lnTo>
                    <a:pt x="7582" y="4410"/>
                  </a:lnTo>
                  <a:lnTo>
                    <a:pt x="7558" y="4315"/>
                  </a:lnTo>
                  <a:lnTo>
                    <a:pt x="7531" y="4220"/>
                  </a:lnTo>
                  <a:lnTo>
                    <a:pt x="7500" y="4126"/>
                  </a:lnTo>
                  <a:lnTo>
                    <a:pt x="7465" y="4033"/>
                  </a:lnTo>
                  <a:lnTo>
                    <a:pt x="7427" y="3942"/>
                  </a:lnTo>
                  <a:lnTo>
                    <a:pt x="7386" y="3852"/>
                  </a:lnTo>
                  <a:lnTo>
                    <a:pt x="7341" y="3763"/>
                  </a:lnTo>
                  <a:lnTo>
                    <a:pt x="7293" y="3676"/>
                  </a:lnTo>
                  <a:lnTo>
                    <a:pt x="7242" y="3590"/>
                  </a:lnTo>
                  <a:lnTo>
                    <a:pt x="7187" y="3507"/>
                  </a:lnTo>
                  <a:lnTo>
                    <a:pt x="7130" y="3427"/>
                  </a:lnTo>
                  <a:lnTo>
                    <a:pt x="7070" y="3348"/>
                  </a:lnTo>
                  <a:lnTo>
                    <a:pt x="7007" y="3272"/>
                  </a:lnTo>
                  <a:lnTo>
                    <a:pt x="6941" y="3198"/>
                  </a:lnTo>
                  <a:lnTo>
                    <a:pt x="6873" y="3127"/>
                  </a:lnTo>
                  <a:lnTo>
                    <a:pt x="6802" y="3059"/>
                  </a:lnTo>
                  <a:lnTo>
                    <a:pt x="6728" y="2993"/>
                  </a:lnTo>
                  <a:lnTo>
                    <a:pt x="6652" y="2930"/>
                  </a:lnTo>
                  <a:lnTo>
                    <a:pt x="6573" y="2870"/>
                  </a:lnTo>
                  <a:lnTo>
                    <a:pt x="6493" y="2813"/>
                  </a:lnTo>
                  <a:lnTo>
                    <a:pt x="6410" y="2758"/>
                  </a:lnTo>
                  <a:lnTo>
                    <a:pt x="6324" y="2707"/>
                  </a:lnTo>
                  <a:lnTo>
                    <a:pt x="6237" y="2659"/>
                  </a:lnTo>
                  <a:lnTo>
                    <a:pt x="6148" y="2614"/>
                  </a:lnTo>
                  <a:lnTo>
                    <a:pt x="6058" y="2573"/>
                  </a:lnTo>
                  <a:lnTo>
                    <a:pt x="5967" y="2535"/>
                  </a:lnTo>
                  <a:lnTo>
                    <a:pt x="5874" y="2500"/>
                  </a:lnTo>
                  <a:lnTo>
                    <a:pt x="5780" y="2469"/>
                  </a:lnTo>
                  <a:lnTo>
                    <a:pt x="5685" y="2442"/>
                  </a:lnTo>
                  <a:lnTo>
                    <a:pt x="5590" y="2418"/>
                  </a:lnTo>
                  <a:lnTo>
                    <a:pt x="5493" y="2398"/>
                  </a:lnTo>
                  <a:lnTo>
                    <a:pt x="5395" y="2382"/>
                  </a:lnTo>
                  <a:lnTo>
                    <a:pt x="5297" y="2369"/>
                  </a:lnTo>
                  <a:lnTo>
                    <a:pt x="5199" y="2359"/>
                  </a:lnTo>
                  <a:lnTo>
                    <a:pt x="5099" y="2354"/>
                  </a:lnTo>
                  <a:lnTo>
                    <a:pt x="5000" y="2352"/>
                  </a:lnTo>
                  <a:lnTo>
                    <a:pt x="4901" y="2354"/>
                  </a:lnTo>
                  <a:lnTo>
                    <a:pt x="4801" y="2359"/>
                  </a:lnTo>
                  <a:lnTo>
                    <a:pt x="4703" y="2369"/>
                  </a:lnTo>
                  <a:lnTo>
                    <a:pt x="4605" y="2382"/>
                  </a:lnTo>
                  <a:lnTo>
                    <a:pt x="4507" y="2398"/>
                  </a:lnTo>
                  <a:lnTo>
                    <a:pt x="4410" y="2418"/>
                  </a:lnTo>
                  <a:lnTo>
                    <a:pt x="4315" y="2442"/>
                  </a:lnTo>
                  <a:lnTo>
                    <a:pt x="4220" y="2469"/>
                  </a:lnTo>
                  <a:lnTo>
                    <a:pt x="4126" y="2500"/>
                  </a:lnTo>
                  <a:lnTo>
                    <a:pt x="4033" y="2535"/>
                  </a:lnTo>
                  <a:lnTo>
                    <a:pt x="3942" y="2573"/>
                  </a:lnTo>
                  <a:lnTo>
                    <a:pt x="3852" y="2614"/>
                  </a:lnTo>
                  <a:lnTo>
                    <a:pt x="3763" y="2659"/>
                  </a:lnTo>
                  <a:lnTo>
                    <a:pt x="3676" y="2707"/>
                  </a:lnTo>
                  <a:lnTo>
                    <a:pt x="3590" y="2758"/>
                  </a:lnTo>
                  <a:lnTo>
                    <a:pt x="3507" y="2813"/>
                  </a:lnTo>
                  <a:lnTo>
                    <a:pt x="3427" y="2870"/>
                  </a:lnTo>
                  <a:lnTo>
                    <a:pt x="3348" y="2930"/>
                  </a:lnTo>
                  <a:lnTo>
                    <a:pt x="3272" y="2993"/>
                  </a:lnTo>
                  <a:lnTo>
                    <a:pt x="3198" y="3059"/>
                  </a:lnTo>
                  <a:lnTo>
                    <a:pt x="3127" y="3127"/>
                  </a:lnTo>
                  <a:lnTo>
                    <a:pt x="3059" y="3198"/>
                  </a:lnTo>
                  <a:lnTo>
                    <a:pt x="2993" y="3272"/>
                  </a:lnTo>
                  <a:lnTo>
                    <a:pt x="2930" y="3348"/>
                  </a:lnTo>
                  <a:lnTo>
                    <a:pt x="2870" y="3427"/>
                  </a:lnTo>
                  <a:lnTo>
                    <a:pt x="2813" y="3507"/>
                  </a:lnTo>
                  <a:lnTo>
                    <a:pt x="2758" y="3590"/>
                  </a:lnTo>
                  <a:lnTo>
                    <a:pt x="2707" y="3676"/>
                  </a:lnTo>
                  <a:lnTo>
                    <a:pt x="2659" y="3763"/>
                  </a:lnTo>
                  <a:lnTo>
                    <a:pt x="2614" y="3852"/>
                  </a:lnTo>
                  <a:lnTo>
                    <a:pt x="2573" y="3942"/>
                  </a:lnTo>
                  <a:lnTo>
                    <a:pt x="2535" y="4033"/>
                  </a:lnTo>
                  <a:lnTo>
                    <a:pt x="2500" y="4126"/>
                  </a:lnTo>
                  <a:lnTo>
                    <a:pt x="2469" y="4220"/>
                  </a:lnTo>
                  <a:lnTo>
                    <a:pt x="2442" y="4315"/>
                  </a:lnTo>
                  <a:lnTo>
                    <a:pt x="2418" y="4410"/>
                  </a:lnTo>
                  <a:lnTo>
                    <a:pt x="2398" y="4507"/>
                  </a:lnTo>
                  <a:lnTo>
                    <a:pt x="2382" y="4605"/>
                  </a:lnTo>
                  <a:lnTo>
                    <a:pt x="2369" y="4703"/>
                  </a:lnTo>
                  <a:lnTo>
                    <a:pt x="2359" y="4801"/>
                  </a:lnTo>
                  <a:lnTo>
                    <a:pt x="2354" y="4901"/>
                  </a:lnTo>
                  <a:lnTo>
                    <a:pt x="2352" y="5000"/>
                  </a:lnTo>
                  <a:lnTo>
                    <a:pt x="2354" y="5099"/>
                  </a:lnTo>
                  <a:lnTo>
                    <a:pt x="2359" y="5199"/>
                  </a:lnTo>
                  <a:lnTo>
                    <a:pt x="2369" y="5297"/>
                  </a:lnTo>
                  <a:lnTo>
                    <a:pt x="2382" y="5395"/>
                  </a:lnTo>
                  <a:lnTo>
                    <a:pt x="2398" y="5493"/>
                  </a:lnTo>
                  <a:lnTo>
                    <a:pt x="2418" y="5590"/>
                  </a:lnTo>
                  <a:lnTo>
                    <a:pt x="2442" y="5685"/>
                  </a:lnTo>
                  <a:lnTo>
                    <a:pt x="2469" y="5780"/>
                  </a:lnTo>
                  <a:lnTo>
                    <a:pt x="2500" y="5874"/>
                  </a:lnTo>
                  <a:lnTo>
                    <a:pt x="2535" y="5967"/>
                  </a:lnTo>
                  <a:lnTo>
                    <a:pt x="2573" y="6058"/>
                  </a:lnTo>
                  <a:lnTo>
                    <a:pt x="2614" y="6148"/>
                  </a:lnTo>
                  <a:lnTo>
                    <a:pt x="2659" y="6237"/>
                  </a:lnTo>
                  <a:lnTo>
                    <a:pt x="2707" y="6324"/>
                  </a:lnTo>
                  <a:lnTo>
                    <a:pt x="2758" y="6410"/>
                  </a:lnTo>
                  <a:lnTo>
                    <a:pt x="2813" y="6493"/>
                  </a:lnTo>
                  <a:lnTo>
                    <a:pt x="2870" y="6573"/>
                  </a:lnTo>
                  <a:lnTo>
                    <a:pt x="2930" y="6652"/>
                  </a:lnTo>
                  <a:lnTo>
                    <a:pt x="2993" y="6728"/>
                  </a:lnTo>
                  <a:lnTo>
                    <a:pt x="3059" y="6802"/>
                  </a:lnTo>
                  <a:lnTo>
                    <a:pt x="3127" y="6873"/>
                  </a:lnTo>
                  <a:lnTo>
                    <a:pt x="3198" y="6941"/>
                  </a:lnTo>
                  <a:lnTo>
                    <a:pt x="3272" y="7007"/>
                  </a:lnTo>
                  <a:lnTo>
                    <a:pt x="3348" y="7070"/>
                  </a:lnTo>
                  <a:lnTo>
                    <a:pt x="3427" y="7130"/>
                  </a:lnTo>
                  <a:lnTo>
                    <a:pt x="3507" y="7187"/>
                  </a:lnTo>
                  <a:lnTo>
                    <a:pt x="3590" y="7242"/>
                  </a:lnTo>
                  <a:lnTo>
                    <a:pt x="3676" y="7293"/>
                  </a:lnTo>
                  <a:lnTo>
                    <a:pt x="3763" y="7341"/>
                  </a:lnTo>
                  <a:lnTo>
                    <a:pt x="3852" y="7386"/>
                  </a:lnTo>
                  <a:lnTo>
                    <a:pt x="3942" y="7427"/>
                  </a:lnTo>
                  <a:lnTo>
                    <a:pt x="4033" y="7465"/>
                  </a:lnTo>
                  <a:lnTo>
                    <a:pt x="4126" y="7500"/>
                  </a:lnTo>
                  <a:lnTo>
                    <a:pt x="4220" y="7531"/>
                  </a:lnTo>
                  <a:lnTo>
                    <a:pt x="4315" y="7558"/>
                  </a:lnTo>
                  <a:lnTo>
                    <a:pt x="4410" y="7582"/>
                  </a:lnTo>
                  <a:lnTo>
                    <a:pt x="4507" y="7602"/>
                  </a:lnTo>
                  <a:lnTo>
                    <a:pt x="4605" y="7618"/>
                  </a:lnTo>
                  <a:lnTo>
                    <a:pt x="4703" y="7631"/>
                  </a:lnTo>
                  <a:lnTo>
                    <a:pt x="4801" y="7641"/>
                  </a:lnTo>
                  <a:lnTo>
                    <a:pt x="4901" y="7646"/>
                  </a:lnTo>
                  <a:lnTo>
                    <a:pt x="5000" y="7648"/>
                  </a:lnTo>
                  <a:lnTo>
                    <a:pt x="5099" y="7646"/>
                  </a:lnTo>
                  <a:lnTo>
                    <a:pt x="5199" y="7641"/>
                  </a:lnTo>
                  <a:lnTo>
                    <a:pt x="5297" y="7631"/>
                  </a:lnTo>
                  <a:lnTo>
                    <a:pt x="5395" y="7618"/>
                  </a:lnTo>
                  <a:lnTo>
                    <a:pt x="5493" y="7602"/>
                  </a:lnTo>
                  <a:lnTo>
                    <a:pt x="5590" y="7582"/>
                  </a:lnTo>
                  <a:lnTo>
                    <a:pt x="5685" y="7558"/>
                  </a:lnTo>
                  <a:lnTo>
                    <a:pt x="5780" y="7531"/>
                  </a:lnTo>
                  <a:lnTo>
                    <a:pt x="5874" y="7500"/>
                  </a:lnTo>
                  <a:lnTo>
                    <a:pt x="5967" y="7465"/>
                  </a:lnTo>
                  <a:lnTo>
                    <a:pt x="6058" y="7427"/>
                  </a:lnTo>
                  <a:lnTo>
                    <a:pt x="6148" y="7386"/>
                  </a:lnTo>
                  <a:lnTo>
                    <a:pt x="6237" y="7341"/>
                  </a:lnTo>
                  <a:lnTo>
                    <a:pt x="6324" y="7293"/>
                  </a:lnTo>
                  <a:lnTo>
                    <a:pt x="6410" y="7242"/>
                  </a:lnTo>
                  <a:lnTo>
                    <a:pt x="6493" y="7187"/>
                  </a:lnTo>
                  <a:lnTo>
                    <a:pt x="6573" y="7130"/>
                  </a:lnTo>
                  <a:lnTo>
                    <a:pt x="6652" y="7070"/>
                  </a:lnTo>
                  <a:lnTo>
                    <a:pt x="6728" y="7007"/>
                  </a:lnTo>
                  <a:lnTo>
                    <a:pt x="6802" y="6941"/>
                  </a:lnTo>
                  <a:lnTo>
                    <a:pt x="6873" y="6873"/>
                  </a:lnTo>
                  <a:lnTo>
                    <a:pt x="6941" y="6802"/>
                  </a:lnTo>
                  <a:lnTo>
                    <a:pt x="7007" y="6728"/>
                  </a:lnTo>
                  <a:lnTo>
                    <a:pt x="7070" y="6652"/>
                  </a:lnTo>
                  <a:lnTo>
                    <a:pt x="7130" y="6573"/>
                  </a:lnTo>
                  <a:lnTo>
                    <a:pt x="7187" y="6493"/>
                  </a:lnTo>
                  <a:lnTo>
                    <a:pt x="7242" y="6410"/>
                  </a:lnTo>
                  <a:lnTo>
                    <a:pt x="7293" y="6324"/>
                  </a:lnTo>
                  <a:lnTo>
                    <a:pt x="7341" y="6237"/>
                  </a:lnTo>
                  <a:lnTo>
                    <a:pt x="7386" y="6148"/>
                  </a:lnTo>
                  <a:lnTo>
                    <a:pt x="7427" y="6058"/>
                  </a:lnTo>
                  <a:lnTo>
                    <a:pt x="7465" y="5967"/>
                  </a:lnTo>
                  <a:lnTo>
                    <a:pt x="7500" y="5874"/>
                  </a:lnTo>
                  <a:lnTo>
                    <a:pt x="7531" y="5780"/>
                  </a:lnTo>
                  <a:lnTo>
                    <a:pt x="7558" y="5685"/>
                  </a:lnTo>
                  <a:lnTo>
                    <a:pt x="7582" y="5590"/>
                  </a:lnTo>
                  <a:lnTo>
                    <a:pt x="7602" y="5493"/>
                  </a:lnTo>
                  <a:lnTo>
                    <a:pt x="7618" y="5395"/>
                  </a:lnTo>
                  <a:lnTo>
                    <a:pt x="7631" y="5297"/>
                  </a:lnTo>
                  <a:lnTo>
                    <a:pt x="7641" y="5199"/>
                  </a:lnTo>
                  <a:lnTo>
                    <a:pt x="7646" y="5099"/>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sp>
        <p:nvSpPr>
          <p:cNvPr id="4" name="Flowchart: Delay 3">
            <a:extLst>
              <a:ext uri="{FF2B5EF4-FFF2-40B4-BE49-F238E27FC236}">
                <a16:creationId xmlns:a16="http://schemas.microsoft.com/office/drawing/2014/main" id="{545B51DB-F260-4284-B665-D0BC1AED23D9}"/>
              </a:ext>
            </a:extLst>
          </p:cNvPr>
          <p:cNvSpPr/>
          <p:nvPr/>
        </p:nvSpPr>
        <p:spPr>
          <a:xfrm rot="16200000">
            <a:off x="3984683" y="1627120"/>
            <a:ext cx="1450475" cy="2798714"/>
          </a:xfrm>
          <a:prstGeom prst="flowChartDelay">
            <a:avLst/>
          </a:prstGeom>
          <a:solidFill>
            <a:schemeClr val="bg1">
              <a:lumMod val="1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7" name="TextBox 6">
            <a:extLst>
              <a:ext uri="{FF2B5EF4-FFF2-40B4-BE49-F238E27FC236}">
                <a16:creationId xmlns:a16="http://schemas.microsoft.com/office/drawing/2014/main" id="{B1E707AF-D182-4056-88A9-0C4977279A9A}"/>
              </a:ext>
            </a:extLst>
          </p:cNvPr>
          <p:cNvSpPr txBox="1"/>
          <p:nvPr/>
        </p:nvSpPr>
        <p:spPr>
          <a:xfrm>
            <a:off x="4034191" y="2636453"/>
            <a:ext cx="1351461" cy="662334"/>
          </a:xfrm>
          <a:prstGeom prst="rect">
            <a:avLst/>
          </a:prstGeom>
          <a:noFill/>
        </p:spPr>
        <p:txBody>
          <a:bodyPr wrap="square" lIns="0" tIns="0" rIns="0" bIns="0" anchor="ctr">
            <a:normAutofit/>
          </a:bodyPr>
          <a:lstStyle/>
          <a:p>
            <a:pPr algn="ctr"/>
            <a:r>
              <a:rPr lang="en-US" sz="4000" b="1" dirty="0">
                <a:solidFill>
                  <a:schemeClr val="accent5">
                    <a:lumMod val="20000"/>
                    <a:lumOff val="80000"/>
                  </a:schemeClr>
                </a:solidFill>
                <a:latin typeface="+mj-lt"/>
              </a:rPr>
              <a:t>3.1x</a:t>
            </a:r>
            <a:endParaRPr lang="en-US" sz="4000" dirty="0">
              <a:solidFill>
                <a:schemeClr val="accent5">
                  <a:lumMod val="20000"/>
                  <a:lumOff val="80000"/>
                </a:schemeClr>
              </a:solidFill>
              <a:latin typeface="+mj-lt"/>
            </a:endParaRPr>
          </a:p>
        </p:txBody>
      </p:sp>
      <p:sp>
        <p:nvSpPr>
          <p:cNvPr id="9" name="TextBox 8">
            <a:extLst>
              <a:ext uri="{FF2B5EF4-FFF2-40B4-BE49-F238E27FC236}">
                <a16:creationId xmlns:a16="http://schemas.microsoft.com/office/drawing/2014/main" id="{4BF8AAA0-6BC5-43F6-B06D-26F0297E9548}"/>
              </a:ext>
            </a:extLst>
          </p:cNvPr>
          <p:cNvSpPr txBox="1"/>
          <p:nvPr/>
        </p:nvSpPr>
        <p:spPr>
          <a:xfrm>
            <a:off x="3502467" y="3280018"/>
            <a:ext cx="2414908" cy="338554"/>
          </a:xfrm>
          <a:prstGeom prst="rect">
            <a:avLst/>
          </a:prstGeom>
          <a:noFill/>
        </p:spPr>
        <p:txBody>
          <a:bodyPr wrap="square">
            <a:spAutoFit/>
          </a:bodyPr>
          <a:lstStyle/>
          <a:p>
            <a:pPr algn="ctr"/>
            <a:r>
              <a:rPr lang="da-DK" sz="1600" b="1" dirty="0">
                <a:solidFill>
                  <a:schemeClr val="bg1"/>
                </a:solidFill>
              </a:rPr>
              <a:t>return</a:t>
            </a:r>
            <a:endParaRPr lang="en-US" sz="1600" dirty="0">
              <a:solidFill>
                <a:schemeClr val="bg1"/>
              </a:solidFill>
            </a:endParaRPr>
          </a:p>
        </p:txBody>
      </p:sp>
      <p:sp>
        <p:nvSpPr>
          <p:cNvPr id="14" name="TextBox 13">
            <a:extLst>
              <a:ext uri="{FF2B5EF4-FFF2-40B4-BE49-F238E27FC236}">
                <a16:creationId xmlns:a16="http://schemas.microsoft.com/office/drawing/2014/main" id="{C038B00C-7398-45BF-BAC3-99B1026D861B}"/>
              </a:ext>
            </a:extLst>
          </p:cNvPr>
          <p:cNvSpPr txBox="1"/>
          <p:nvPr/>
        </p:nvSpPr>
        <p:spPr>
          <a:xfrm>
            <a:off x="3502467" y="3893625"/>
            <a:ext cx="2414908" cy="646331"/>
          </a:xfrm>
          <a:prstGeom prst="rect">
            <a:avLst/>
          </a:prstGeom>
          <a:noFill/>
        </p:spPr>
        <p:txBody>
          <a:bodyPr wrap="square" lIns="0" tIns="0" rIns="0" bIns="0">
            <a:spAutoFit/>
          </a:bodyPr>
          <a:lstStyle/>
          <a:p>
            <a:pPr algn="ctr"/>
            <a:r>
              <a:rPr lang="en-US" sz="1400" dirty="0"/>
              <a:t>Time to recover the cumulative program investment.</a:t>
            </a:r>
          </a:p>
          <a:p>
            <a:pPr algn="ctr"/>
            <a:r>
              <a:rPr lang="en-US" sz="1400" dirty="0"/>
              <a:t>Payback period</a:t>
            </a:r>
          </a:p>
        </p:txBody>
      </p:sp>
      <p:grpSp>
        <p:nvGrpSpPr>
          <p:cNvPr id="20" name="Group 19">
            <a:extLst>
              <a:ext uri="{FF2B5EF4-FFF2-40B4-BE49-F238E27FC236}">
                <a16:creationId xmlns:a16="http://schemas.microsoft.com/office/drawing/2014/main" id="{1EA4492A-C08A-43FF-8C97-40A803A5FA35}"/>
              </a:ext>
            </a:extLst>
          </p:cNvPr>
          <p:cNvGrpSpPr/>
          <p:nvPr/>
        </p:nvGrpSpPr>
        <p:grpSpPr>
          <a:xfrm>
            <a:off x="4263206" y="1325880"/>
            <a:ext cx="893430" cy="894504"/>
            <a:chOff x="4308995" y="1554480"/>
            <a:chExt cx="914400" cy="914400"/>
          </a:xfrm>
          <a:solidFill>
            <a:schemeClr val="bg1"/>
          </a:solidFill>
        </p:grpSpPr>
        <p:sp>
          <p:nvSpPr>
            <p:cNvPr id="37" name="Google Shape;772;p8"/>
            <p:cNvSpPr/>
            <p:nvPr/>
          </p:nvSpPr>
          <p:spPr>
            <a:xfrm>
              <a:off x="4308995" y="1554480"/>
              <a:ext cx="914400" cy="914400"/>
            </a:xfrm>
            <a:custGeom>
              <a:avLst/>
              <a:gdLst/>
              <a:ahLst/>
              <a:cxnLst/>
              <a:rect l="l" t="t" r="r" b="b"/>
              <a:pathLst>
                <a:path w="10000" h="10000" extrusionOk="0">
                  <a:moveTo>
                    <a:pt x="6917" y="4202"/>
                  </a:moveTo>
                  <a:lnTo>
                    <a:pt x="6917" y="3989"/>
                  </a:lnTo>
                  <a:lnTo>
                    <a:pt x="5307" y="5956"/>
                  </a:lnTo>
                  <a:lnTo>
                    <a:pt x="5284" y="5981"/>
                  </a:lnTo>
                  <a:lnTo>
                    <a:pt x="5258" y="6002"/>
                  </a:lnTo>
                  <a:lnTo>
                    <a:pt x="5229" y="6020"/>
                  </a:lnTo>
                  <a:lnTo>
                    <a:pt x="5198" y="6034"/>
                  </a:lnTo>
                  <a:lnTo>
                    <a:pt x="5165" y="6043"/>
                  </a:lnTo>
                  <a:lnTo>
                    <a:pt x="5131" y="6047"/>
                  </a:lnTo>
                  <a:lnTo>
                    <a:pt x="5097" y="6047"/>
                  </a:lnTo>
                  <a:lnTo>
                    <a:pt x="5064" y="6043"/>
                  </a:lnTo>
                  <a:lnTo>
                    <a:pt x="5031" y="6034"/>
                  </a:lnTo>
                  <a:lnTo>
                    <a:pt x="5000" y="6020"/>
                  </a:lnTo>
                  <a:lnTo>
                    <a:pt x="4971" y="6003"/>
                  </a:lnTo>
                  <a:lnTo>
                    <a:pt x="4002" y="5325"/>
                  </a:lnTo>
                  <a:lnTo>
                    <a:pt x="2554" y="6774"/>
                  </a:lnTo>
                  <a:lnTo>
                    <a:pt x="2529" y="6795"/>
                  </a:lnTo>
                  <a:lnTo>
                    <a:pt x="2502" y="6813"/>
                  </a:lnTo>
                  <a:lnTo>
                    <a:pt x="2473" y="6828"/>
                  </a:lnTo>
                  <a:lnTo>
                    <a:pt x="2442" y="6838"/>
                  </a:lnTo>
                  <a:lnTo>
                    <a:pt x="2410" y="6845"/>
                  </a:lnTo>
                  <a:lnTo>
                    <a:pt x="2377" y="6847"/>
                  </a:lnTo>
                  <a:lnTo>
                    <a:pt x="2344" y="6845"/>
                  </a:lnTo>
                  <a:lnTo>
                    <a:pt x="2312" y="6839"/>
                  </a:lnTo>
                  <a:lnTo>
                    <a:pt x="2281" y="6828"/>
                  </a:lnTo>
                  <a:lnTo>
                    <a:pt x="2252" y="6814"/>
                  </a:lnTo>
                  <a:lnTo>
                    <a:pt x="2225" y="6795"/>
                  </a:lnTo>
                  <a:lnTo>
                    <a:pt x="2200" y="6774"/>
                  </a:lnTo>
                  <a:lnTo>
                    <a:pt x="2179" y="6749"/>
                  </a:lnTo>
                  <a:lnTo>
                    <a:pt x="2161" y="6722"/>
                  </a:lnTo>
                  <a:lnTo>
                    <a:pt x="2146" y="6693"/>
                  </a:lnTo>
                  <a:lnTo>
                    <a:pt x="2136" y="6662"/>
                  </a:lnTo>
                  <a:lnTo>
                    <a:pt x="2129" y="6630"/>
                  </a:lnTo>
                  <a:lnTo>
                    <a:pt x="2127" y="6597"/>
                  </a:lnTo>
                  <a:lnTo>
                    <a:pt x="2129" y="6564"/>
                  </a:lnTo>
                  <a:lnTo>
                    <a:pt x="2135" y="6532"/>
                  </a:lnTo>
                  <a:lnTo>
                    <a:pt x="2146" y="6501"/>
                  </a:lnTo>
                  <a:lnTo>
                    <a:pt x="2160" y="6472"/>
                  </a:lnTo>
                  <a:lnTo>
                    <a:pt x="2179" y="6445"/>
                  </a:lnTo>
                  <a:lnTo>
                    <a:pt x="2200" y="6420"/>
                  </a:lnTo>
                  <a:lnTo>
                    <a:pt x="3796" y="4823"/>
                  </a:lnTo>
                  <a:lnTo>
                    <a:pt x="3820" y="4802"/>
                  </a:lnTo>
                  <a:lnTo>
                    <a:pt x="3846" y="4785"/>
                  </a:lnTo>
                  <a:lnTo>
                    <a:pt x="3875" y="4770"/>
                  </a:lnTo>
                  <a:lnTo>
                    <a:pt x="3904" y="4760"/>
                  </a:lnTo>
                  <a:lnTo>
                    <a:pt x="3935" y="4753"/>
                  </a:lnTo>
                  <a:lnTo>
                    <a:pt x="3967" y="4750"/>
                  </a:lnTo>
                  <a:lnTo>
                    <a:pt x="3999" y="4751"/>
                  </a:lnTo>
                  <a:lnTo>
                    <a:pt x="4030" y="4757"/>
                  </a:lnTo>
                  <a:lnTo>
                    <a:pt x="4060" y="4766"/>
                  </a:lnTo>
                  <a:lnTo>
                    <a:pt x="4089" y="4779"/>
                  </a:lnTo>
                  <a:lnTo>
                    <a:pt x="4116" y="4795"/>
                  </a:lnTo>
                  <a:lnTo>
                    <a:pt x="5067" y="5460"/>
                  </a:lnTo>
                  <a:lnTo>
                    <a:pt x="6639" y="3539"/>
                  </a:lnTo>
                  <a:lnTo>
                    <a:pt x="6255" y="3539"/>
                  </a:lnTo>
                  <a:lnTo>
                    <a:pt x="6222" y="3537"/>
                  </a:lnTo>
                  <a:lnTo>
                    <a:pt x="6190" y="3530"/>
                  </a:lnTo>
                  <a:lnTo>
                    <a:pt x="6159" y="3520"/>
                  </a:lnTo>
                  <a:lnTo>
                    <a:pt x="6130" y="3506"/>
                  </a:lnTo>
                  <a:lnTo>
                    <a:pt x="6103" y="3487"/>
                  </a:lnTo>
                  <a:lnTo>
                    <a:pt x="6078" y="3466"/>
                  </a:lnTo>
                  <a:lnTo>
                    <a:pt x="6057" y="3441"/>
                  </a:lnTo>
                  <a:lnTo>
                    <a:pt x="6038" y="3414"/>
                  </a:lnTo>
                  <a:lnTo>
                    <a:pt x="6024" y="3385"/>
                  </a:lnTo>
                  <a:lnTo>
                    <a:pt x="6014" y="3354"/>
                  </a:lnTo>
                  <a:lnTo>
                    <a:pt x="6007" y="3322"/>
                  </a:lnTo>
                  <a:lnTo>
                    <a:pt x="6005" y="3289"/>
                  </a:lnTo>
                  <a:lnTo>
                    <a:pt x="6007" y="3256"/>
                  </a:lnTo>
                  <a:lnTo>
                    <a:pt x="6014" y="3224"/>
                  </a:lnTo>
                  <a:lnTo>
                    <a:pt x="6024" y="3193"/>
                  </a:lnTo>
                  <a:lnTo>
                    <a:pt x="6038" y="3164"/>
                  </a:lnTo>
                  <a:lnTo>
                    <a:pt x="6057" y="3137"/>
                  </a:lnTo>
                  <a:lnTo>
                    <a:pt x="6078" y="3112"/>
                  </a:lnTo>
                  <a:lnTo>
                    <a:pt x="6103" y="3091"/>
                  </a:lnTo>
                  <a:lnTo>
                    <a:pt x="6130" y="3072"/>
                  </a:lnTo>
                  <a:lnTo>
                    <a:pt x="6159" y="3058"/>
                  </a:lnTo>
                  <a:lnTo>
                    <a:pt x="6190" y="3048"/>
                  </a:lnTo>
                  <a:lnTo>
                    <a:pt x="6222" y="3041"/>
                  </a:lnTo>
                  <a:lnTo>
                    <a:pt x="6255" y="3039"/>
                  </a:lnTo>
                  <a:lnTo>
                    <a:pt x="7167" y="3039"/>
                  </a:lnTo>
                  <a:lnTo>
                    <a:pt x="7171" y="3039"/>
                  </a:lnTo>
                  <a:lnTo>
                    <a:pt x="7175" y="3039"/>
                  </a:lnTo>
                  <a:lnTo>
                    <a:pt x="7187" y="3040"/>
                  </a:lnTo>
                  <a:lnTo>
                    <a:pt x="7200" y="3041"/>
                  </a:lnTo>
                  <a:lnTo>
                    <a:pt x="7203" y="3042"/>
                  </a:lnTo>
                  <a:lnTo>
                    <a:pt x="7207" y="3042"/>
                  </a:lnTo>
                  <a:lnTo>
                    <a:pt x="7219" y="3045"/>
                  </a:lnTo>
                  <a:lnTo>
                    <a:pt x="7232" y="3048"/>
                  </a:lnTo>
                  <a:lnTo>
                    <a:pt x="7235" y="3049"/>
                  </a:lnTo>
                  <a:lnTo>
                    <a:pt x="7239" y="3050"/>
                  </a:lnTo>
                  <a:lnTo>
                    <a:pt x="7251" y="3054"/>
                  </a:lnTo>
                  <a:lnTo>
                    <a:pt x="7263" y="3058"/>
                  </a:lnTo>
                  <a:lnTo>
                    <a:pt x="7266" y="3060"/>
                  </a:lnTo>
                  <a:lnTo>
                    <a:pt x="7270" y="3061"/>
                  </a:lnTo>
                  <a:lnTo>
                    <a:pt x="7281" y="3067"/>
                  </a:lnTo>
                  <a:lnTo>
                    <a:pt x="7292" y="3072"/>
                  </a:lnTo>
                  <a:lnTo>
                    <a:pt x="7295" y="3075"/>
                  </a:lnTo>
                  <a:lnTo>
                    <a:pt x="7299" y="3077"/>
                  </a:lnTo>
                  <a:lnTo>
                    <a:pt x="7309" y="3084"/>
                  </a:lnTo>
                  <a:lnTo>
                    <a:pt x="7319" y="3091"/>
                  </a:lnTo>
                  <a:lnTo>
                    <a:pt x="7322" y="3093"/>
                  </a:lnTo>
                  <a:lnTo>
                    <a:pt x="7325" y="3096"/>
                  </a:lnTo>
                  <a:lnTo>
                    <a:pt x="7334" y="3104"/>
                  </a:lnTo>
                  <a:lnTo>
                    <a:pt x="7344" y="3112"/>
                  </a:lnTo>
                  <a:lnTo>
                    <a:pt x="7346" y="3115"/>
                  </a:lnTo>
                  <a:lnTo>
                    <a:pt x="7349" y="3118"/>
                  </a:lnTo>
                  <a:lnTo>
                    <a:pt x="7357" y="3127"/>
                  </a:lnTo>
                  <a:lnTo>
                    <a:pt x="7365" y="3137"/>
                  </a:lnTo>
                  <a:lnTo>
                    <a:pt x="7368" y="3140"/>
                  </a:lnTo>
                  <a:lnTo>
                    <a:pt x="7370" y="3143"/>
                  </a:lnTo>
                  <a:lnTo>
                    <a:pt x="7377" y="3154"/>
                  </a:lnTo>
                  <a:lnTo>
                    <a:pt x="7384" y="3164"/>
                  </a:lnTo>
                  <a:lnTo>
                    <a:pt x="7385" y="3168"/>
                  </a:lnTo>
                  <a:lnTo>
                    <a:pt x="7387" y="3171"/>
                  </a:lnTo>
                  <a:lnTo>
                    <a:pt x="7392" y="3182"/>
                  </a:lnTo>
                  <a:lnTo>
                    <a:pt x="7398" y="3193"/>
                  </a:lnTo>
                  <a:lnTo>
                    <a:pt x="7399" y="3197"/>
                  </a:lnTo>
                  <a:lnTo>
                    <a:pt x="7401" y="3201"/>
                  </a:lnTo>
                  <a:lnTo>
                    <a:pt x="7404" y="3213"/>
                  </a:lnTo>
                  <a:lnTo>
                    <a:pt x="7408" y="3224"/>
                  </a:lnTo>
                  <a:lnTo>
                    <a:pt x="7409" y="3228"/>
                  </a:lnTo>
                  <a:lnTo>
                    <a:pt x="7410" y="3232"/>
                  </a:lnTo>
                  <a:lnTo>
                    <a:pt x="7412" y="3244"/>
                  </a:lnTo>
                  <a:lnTo>
                    <a:pt x="7415" y="3256"/>
                  </a:lnTo>
                  <a:lnTo>
                    <a:pt x="7415" y="3260"/>
                  </a:lnTo>
                  <a:lnTo>
                    <a:pt x="7416" y="3264"/>
                  </a:lnTo>
                  <a:lnTo>
                    <a:pt x="7416" y="3277"/>
                  </a:lnTo>
                  <a:lnTo>
                    <a:pt x="7417" y="3289"/>
                  </a:lnTo>
                  <a:lnTo>
                    <a:pt x="7417" y="4202"/>
                  </a:lnTo>
                  <a:lnTo>
                    <a:pt x="7415" y="4235"/>
                  </a:lnTo>
                  <a:lnTo>
                    <a:pt x="7408" y="4267"/>
                  </a:lnTo>
                  <a:lnTo>
                    <a:pt x="7398" y="4298"/>
                  </a:lnTo>
                  <a:lnTo>
                    <a:pt x="7384" y="4327"/>
                  </a:lnTo>
                  <a:lnTo>
                    <a:pt x="7365" y="4354"/>
                  </a:lnTo>
                  <a:lnTo>
                    <a:pt x="7344" y="4379"/>
                  </a:lnTo>
                  <a:lnTo>
                    <a:pt x="7319" y="4400"/>
                  </a:lnTo>
                  <a:lnTo>
                    <a:pt x="7292" y="4419"/>
                  </a:lnTo>
                  <a:lnTo>
                    <a:pt x="7263" y="4433"/>
                  </a:lnTo>
                  <a:lnTo>
                    <a:pt x="7232" y="4443"/>
                  </a:lnTo>
                  <a:lnTo>
                    <a:pt x="7200" y="4450"/>
                  </a:lnTo>
                  <a:lnTo>
                    <a:pt x="7167" y="4452"/>
                  </a:lnTo>
                  <a:lnTo>
                    <a:pt x="7134" y="4450"/>
                  </a:lnTo>
                  <a:lnTo>
                    <a:pt x="7102" y="4443"/>
                  </a:lnTo>
                  <a:lnTo>
                    <a:pt x="7071" y="4433"/>
                  </a:lnTo>
                  <a:lnTo>
                    <a:pt x="7042" y="4419"/>
                  </a:lnTo>
                  <a:lnTo>
                    <a:pt x="7015" y="4400"/>
                  </a:lnTo>
                  <a:lnTo>
                    <a:pt x="6990" y="4379"/>
                  </a:lnTo>
                  <a:lnTo>
                    <a:pt x="6969" y="4354"/>
                  </a:lnTo>
                  <a:lnTo>
                    <a:pt x="6950" y="4327"/>
                  </a:lnTo>
                  <a:lnTo>
                    <a:pt x="6936" y="4298"/>
                  </a:lnTo>
                  <a:lnTo>
                    <a:pt x="6926" y="4267"/>
                  </a:lnTo>
                  <a:lnTo>
                    <a:pt x="6919" y="4235"/>
                  </a:lnTo>
                  <a:lnTo>
                    <a:pt x="6917" y="4202"/>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38" name="Google Shape;773;p8"/>
            <p:cNvSpPr/>
            <p:nvPr/>
          </p:nvSpPr>
          <p:spPr>
            <a:xfrm>
              <a:off x="4308995" y="1554480"/>
              <a:ext cx="914400" cy="914400"/>
            </a:xfrm>
            <a:custGeom>
              <a:avLst/>
              <a:gdLst/>
              <a:ahLst/>
              <a:cxnLst/>
              <a:rect l="l" t="t" r="r" b="b"/>
              <a:pathLst>
                <a:path w="10000" h="10000" extrusionOk="0">
                  <a:moveTo>
                    <a:pt x="2143" y="1100"/>
                  </a:moveTo>
                  <a:lnTo>
                    <a:pt x="2148" y="1100"/>
                  </a:lnTo>
                  <a:lnTo>
                    <a:pt x="7852" y="1100"/>
                  </a:lnTo>
                  <a:lnTo>
                    <a:pt x="7857" y="1100"/>
                  </a:lnTo>
                  <a:lnTo>
                    <a:pt x="7887" y="1101"/>
                  </a:lnTo>
                  <a:lnTo>
                    <a:pt x="7896" y="1101"/>
                  </a:lnTo>
                  <a:lnTo>
                    <a:pt x="7926" y="1103"/>
                  </a:lnTo>
                  <a:lnTo>
                    <a:pt x="7935" y="1103"/>
                  </a:lnTo>
                  <a:lnTo>
                    <a:pt x="7965" y="1106"/>
                  </a:lnTo>
                  <a:lnTo>
                    <a:pt x="7974" y="1107"/>
                  </a:lnTo>
                  <a:lnTo>
                    <a:pt x="8004" y="1111"/>
                  </a:lnTo>
                  <a:lnTo>
                    <a:pt x="8013" y="1113"/>
                  </a:lnTo>
                  <a:lnTo>
                    <a:pt x="8042" y="1118"/>
                  </a:lnTo>
                  <a:lnTo>
                    <a:pt x="8052" y="1119"/>
                  </a:lnTo>
                  <a:lnTo>
                    <a:pt x="8081" y="1125"/>
                  </a:lnTo>
                  <a:lnTo>
                    <a:pt x="8090" y="1127"/>
                  </a:lnTo>
                  <a:lnTo>
                    <a:pt x="8119" y="1135"/>
                  </a:lnTo>
                  <a:lnTo>
                    <a:pt x="8128" y="1137"/>
                  </a:lnTo>
                  <a:lnTo>
                    <a:pt x="8156" y="1145"/>
                  </a:lnTo>
                  <a:lnTo>
                    <a:pt x="8165" y="1148"/>
                  </a:lnTo>
                  <a:lnTo>
                    <a:pt x="8193" y="1157"/>
                  </a:lnTo>
                  <a:lnTo>
                    <a:pt x="8202" y="1160"/>
                  </a:lnTo>
                  <a:lnTo>
                    <a:pt x="8230" y="1171"/>
                  </a:lnTo>
                  <a:lnTo>
                    <a:pt x="8239" y="1174"/>
                  </a:lnTo>
                  <a:lnTo>
                    <a:pt x="8266" y="1186"/>
                  </a:lnTo>
                  <a:lnTo>
                    <a:pt x="8275" y="1189"/>
                  </a:lnTo>
                  <a:lnTo>
                    <a:pt x="8302" y="1202"/>
                  </a:lnTo>
                  <a:lnTo>
                    <a:pt x="8310" y="1206"/>
                  </a:lnTo>
                  <a:lnTo>
                    <a:pt x="8337" y="1219"/>
                  </a:lnTo>
                  <a:lnTo>
                    <a:pt x="8345" y="1223"/>
                  </a:lnTo>
                  <a:lnTo>
                    <a:pt x="8371" y="1238"/>
                  </a:lnTo>
                  <a:lnTo>
                    <a:pt x="8380" y="1243"/>
                  </a:lnTo>
                  <a:lnTo>
                    <a:pt x="8406" y="1258"/>
                  </a:lnTo>
                  <a:lnTo>
                    <a:pt x="8414" y="1263"/>
                  </a:lnTo>
                  <a:lnTo>
                    <a:pt x="8439" y="1280"/>
                  </a:lnTo>
                  <a:lnTo>
                    <a:pt x="8446" y="1285"/>
                  </a:lnTo>
                  <a:lnTo>
                    <a:pt x="8471" y="1302"/>
                  </a:lnTo>
                  <a:lnTo>
                    <a:pt x="8478" y="1308"/>
                  </a:lnTo>
                  <a:lnTo>
                    <a:pt x="8502" y="1326"/>
                  </a:lnTo>
                  <a:lnTo>
                    <a:pt x="8509" y="1332"/>
                  </a:lnTo>
                  <a:lnTo>
                    <a:pt x="8532" y="1351"/>
                  </a:lnTo>
                  <a:lnTo>
                    <a:pt x="8539" y="1357"/>
                  </a:lnTo>
                  <a:lnTo>
                    <a:pt x="8561" y="1377"/>
                  </a:lnTo>
                  <a:lnTo>
                    <a:pt x="8568" y="1383"/>
                  </a:lnTo>
                  <a:lnTo>
                    <a:pt x="8590" y="1404"/>
                  </a:lnTo>
                  <a:lnTo>
                    <a:pt x="8596" y="1410"/>
                  </a:lnTo>
                  <a:lnTo>
                    <a:pt x="8617" y="1432"/>
                  </a:lnTo>
                  <a:lnTo>
                    <a:pt x="8623" y="1439"/>
                  </a:lnTo>
                  <a:lnTo>
                    <a:pt x="8643" y="1461"/>
                  </a:lnTo>
                  <a:lnTo>
                    <a:pt x="8649" y="1468"/>
                  </a:lnTo>
                  <a:lnTo>
                    <a:pt x="8668" y="1491"/>
                  </a:lnTo>
                  <a:lnTo>
                    <a:pt x="8674" y="1498"/>
                  </a:lnTo>
                  <a:lnTo>
                    <a:pt x="8692" y="1522"/>
                  </a:lnTo>
                  <a:lnTo>
                    <a:pt x="8698" y="1529"/>
                  </a:lnTo>
                  <a:lnTo>
                    <a:pt x="8715" y="1554"/>
                  </a:lnTo>
                  <a:lnTo>
                    <a:pt x="8720" y="1561"/>
                  </a:lnTo>
                  <a:lnTo>
                    <a:pt x="8737" y="1586"/>
                  </a:lnTo>
                  <a:lnTo>
                    <a:pt x="8742" y="1594"/>
                  </a:lnTo>
                  <a:lnTo>
                    <a:pt x="8757" y="1620"/>
                  </a:lnTo>
                  <a:lnTo>
                    <a:pt x="8762" y="1629"/>
                  </a:lnTo>
                  <a:lnTo>
                    <a:pt x="8777" y="1655"/>
                  </a:lnTo>
                  <a:lnTo>
                    <a:pt x="8781" y="1663"/>
                  </a:lnTo>
                  <a:lnTo>
                    <a:pt x="8794" y="1690"/>
                  </a:lnTo>
                  <a:lnTo>
                    <a:pt x="8798" y="1698"/>
                  </a:lnTo>
                  <a:lnTo>
                    <a:pt x="8811" y="1725"/>
                  </a:lnTo>
                  <a:lnTo>
                    <a:pt x="8814" y="1734"/>
                  </a:lnTo>
                  <a:lnTo>
                    <a:pt x="8826" y="1761"/>
                  </a:lnTo>
                  <a:lnTo>
                    <a:pt x="8829" y="1770"/>
                  </a:lnTo>
                  <a:lnTo>
                    <a:pt x="8840" y="1798"/>
                  </a:lnTo>
                  <a:lnTo>
                    <a:pt x="8843" y="1807"/>
                  </a:lnTo>
                  <a:lnTo>
                    <a:pt x="8852" y="1835"/>
                  </a:lnTo>
                  <a:lnTo>
                    <a:pt x="8855" y="1844"/>
                  </a:lnTo>
                  <a:lnTo>
                    <a:pt x="8863" y="1872"/>
                  </a:lnTo>
                  <a:lnTo>
                    <a:pt x="8865" y="1881"/>
                  </a:lnTo>
                  <a:lnTo>
                    <a:pt x="8873" y="1910"/>
                  </a:lnTo>
                  <a:lnTo>
                    <a:pt x="8875" y="1919"/>
                  </a:lnTo>
                  <a:lnTo>
                    <a:pt x="8881" y="1948"/>
                  </a:lnTo>
                  <a:lnTo>
                    <a:pt x="8882" y="1958"/>
                  </a:lnTo>
                  <a:lnTo>
                    <a:pt x="8887" y="1987"/>
                  </a:lnTo>
                  <a:lnTo>
                    <a:pt x="8889" y="1996"/>
                  </a:lnTo>
                  <a:lnTo>
                    <a:pt x="8893" y="2026"/>
                  </a:lnTo>
                  <a:lnTo>
                    <a:pt x="8894" y="2035"/>
                  </a:lnTo>
                  <a:lnTo>
                    <a:pt x="8897" y="2065"/>
                  </a:lnTo>
                  <a:lnTo>
                    <a:pt x="8897" y="2074"/>
                  </a:lnTo>
                  <a:lnTo>
                    <a:pt x="8899" y="2104"/>
                  </a:lnTo>
                  <a:lnTo>
                    <a:pt x="8899" y="2113"/>
                  </a:lnTo>
                  <a:lnTo>
                    <a:pt x="8900" y="2143"/>
                  </a:lnTo>
                  <a:lnTo>
                    <a:pt x="8900" y="2148"/>
                  </a:lnTo>
                  <a:lnTo>
                    <a:pt x="8900" y="7852"/>
                  </a:lnTo>
                  <a:lnTo>
                    <a:pt x="8900" y="7857"/>
                  </a:lnTo>
                  <a:lnTo>
                    <a:pt x="8899" y="7887"/>
                  </a:lnTo>
                  <a:lnTo>
                    <a:pt x="8899" y="7896"/>
                  </a:lnTo>
                  <a:lnTo>
                    <a:pt x="8897" y="7926"/>
                  </a:lnTo>
                  <a:lnTo>
                    <a:pt x="8897" y="7935"/>
                  </a:lnTo>
                  <a:lnTo>
                    <a:pt x="8894" y="7965"/>
                  </a:lnTo>
                  <a:lnTo>
                    <a:pt x="8893" y="7974"/>
                  </a:lnTo>
                  <a:lnTo>
                    <a:pt x="8889" y="8004"/>
                  </a:lnTo>
                  <a:lnTo>
                    <a:pt x="8887" y="8013"/>
                  </a:lnTo>
                  <a:lnTo>
                    <a:pt x="8882" y="8042"/>
                  </a:lnTo>
                  <a:lnTo>
                    <a:pt x="8881" y="8052"/>
                  </a:lnTo>
                  <a:lnTo>
                    <a:pt x="8875" y="8081"/>
                  </a:lnTo>
                  <a:lnTo>
                    <a:pt x="8873" y="8090"/>
                  </a:lnTo>
                  <a:lnTo>
                    <a:pt x="8865" y="8119"/>
                  </a:lnTo>
                  <a:lnTo>
                    <a:pt x="8863" y="8128"/>
                  </a:lnTo>
                  <a:lnTo>
                    <a:pt x="8855" y="8156"/>
                  </a:lnTo>
                  <a:lnTo>
                    <a:pt x="8852" y="8165"/>
                  </a:lnTo>
                  <a:lnTo>
                    <a:pt x="8843" y="8193"/>
                  </a:lnTo>
                  <a:lnTo>
                    <a:pt x="8840" y="8202"/>
                  </a:lnTo>
                  <a:lnTo>
                    <a:pt x="8829" y="8230"/>
                  </a:lnTo>
                  <a:lnTo>
                    <a:pt x="8826" y="8239"/>
                  </a:lnTo>
                  <a:lnTo>
                    <a:pt x="8814" y="8266"/>
                  </a:lnTo>
                  <a:lnTo>
                    <a:pt x="8811" y="8275"/>
                  </a:lnTo>
                  <a:lnTo>
                    <a:pt x="8798" y="8302"/>
                  </a:lnTo>
                  <a:lnTo>
                    <a:pt x="8794" y="8310"/>
                  </a:lnTo>
                  <a:lnTo>
                    <a:pt x="8781" y="8337"/>
                  </a:lnTo>
                  <a:lnTo>
                    <a:pt x="8777" y="8345"/>
                  </a:lnTo>
                  <a:lnTo>
                    <a:pt x="8762" y="8371"/>
                  </a:lnTo>
                  <a:lnTo>
                    <a:pt x="8757" y="8380"/>
                  </a:lnTo>
                  <a:lnTo>
                    <a:pt x="8742" y="8406"/>
                  </a:lnTo>
                  <a:lnTo>
                    <a:pt x="8737" y="8414"/>
                  </a:lnTo>
                  <a:lnTo>
                    <a:pt x="8720" y="8439"/>
                  </a:lnTo>
                  <a:lnTo>
                    <a:pt x="8715" y="8446"/>
                  </a:lnTo>
                  <a:lnTo>
                    <a:pt x="8698" y="8471"/>
                  </a:lnTo>
                  <a:lnTo>
                    <a:pt x="8692" y="8478"/>
                  </a:lnTo>
                  <a:lnTo>
                    <a:pt x="8674" y="8502"/>
                  </a:lnTo>
                  <a:lnTo>
                    <a:pt x="8668" y="8509"/>
                  </a:lnTo>
                  <a:lnTo>
                    <a:pt x="8649" y="8532"/>
                  </a:lnTo>
                  <a:lnTo>
                    <a:pt x="8643" y="8539"/>
                  </a:lnTo>
                  <a:lnTo>
                    <a:pt x="8623" y="8561"/>
                  </a:lnTo>
                  <a:lnTo>
                    <a:pt x="8617" y="8568"/>
                  </a:lnTo>
                  <a:lnTo>
                    <a:pt x="8596" y="8590"/>
                  </a:lnTo>
                  <a:lnTo>
                    <a:pt x="8590" y="8596"/>
                  </a:lnTo>
                  <a:lnTo>
                    <a:pt x="8568" y="8617"/>
                  </a:lnTo>
                  <a:lnTo>
                    <a:pt x="8561" y="8623"/>
                  </a:lnTo>
                  <a:lnTo>
                    <a:pt x="8539" y="8643"/>
                  </a:lnTo>
                  <a:lnTo>
                    <a:pt x="8532" y="8649"/>
                  </a:lnTo>
                  <a:lnTo>
                    <a:pt x="8509" y="8668"/>
                  </a:lnTo>
                  <a:lnTo>
                    <a:pt x="8502" y="8674"/>
                  </a:lnTo>
                  <a:lnTo>
                    <a:pt x="8478" y="8692"/>
                  </a:lnTo>
                  <a:lnTo>
                    <a:pt x="8471" y="8698"/>
                  </a:lnTo>
                  <a:lnTo>
                    <a:pt x="8446" y="8715"/>
                  </a:lnTo>
                  <a:lnTo>
                    <a:pt x="8439" y="8720"/>
                  </a:lnTo>
                  <a:lnTo>
                    <a:pt x="8414" y="8737"/>
                  </a:lnTo>
                  <a:lnTo>
                    <a:pt x="8406" y="8742"/>
                  </a:lnTo>
                  <a:lnTo>
                    <a:pt x="8380" y="8757"/>
                  </a:lnTo>
                  <a:lnTo>
                    <a:pt x="8371" y="8762"/>
                  </a:lnTo>
                  <a:lnTo>
                    <a:pt x="8345" y="8777"/>
                  </a:lnTo>
                  <a:lnTo>
                    <a:pt x="8337" y="8781"/>
                  </a:lnTo>
                  <a:lnTo>
                    <a:pt x="8310" y="8794"/>
                  </a:lnTo>
                  <a:lnTo>
                    <a:pt x="8302" y="8798"/>
                  </a:lnTo>
                  <a:lnTo>
                    <a:pt x="8275" y="8811"/>
                  </a:lnTo>
                  <a:lnTo>
                    <a:pt x="8266" y="8814"/>
                  </a:lnTo>
                  <a:lnTo>
                    <a:pt x="8239" y="8826"/>
                  </a:lnTo>
                  <a:lnTo>
                    <a:pt x="8230" y="8829"/>
                  </a:lnTo>
                  <a:lnTo>
                    <a:pt x="8202" y="8840"/>
                  </a:lnTo>
                  <a:lnTo>
                    <a:pt x="8193" y="8843"/>
                  </a:lnTo>
                  <a:lnTo>
                    <a:pt x="8165" y="8852"/>
                  </a:lnTo>
                  <a:lnTo>
                    <a:pt x="8156" y="8855"/>
                  </a:lnTo>
                  <a:lnTo>
                    <a:pt x="8128" y="8863"/>
                  </a:lnTo>
                  <a:lnTo>
                    <a:pt x="8119" y="8865"/>
                  </a:lnTo>
                  <a:lnTo>
                    <a:pt x="8090" y="8873"/>
                  </a:lnTo>
                  <a:lnTo>
                    <a:pt x="8081" y="8875"/>
                  </a:lnTo>
                  <a:lnTo>
                    <a:pt x="8052" y="8881"/>
                  </a:lnTo>
                  <a:lnTo>
                    <a:pt x="8042" y="8882"/>
                  </a:lnTo>
                  <a:lnTo>
                    <a:pt x="8013" y="8887"/>
                  </a:lnTo>
                  <a:lnTo>
                    <a:pt x="8004" y="8889"/>
                  </a:lnTo>
                  <a:lnTo>
                    <a:pt x="7974" y="8893"/>
                  </a:lnTo>
                  <a:lnTo>
                    <a:pt x="7965" y="8894"/>
                  </a:lnTo>
                  <a:lnTo>
                    <a:pt x="7935" y="8897"/>
                  </a:lnTo>
                  <a:lnTo>
                    <a:pt x="7926" y="8897"/>
                  </a:lnTo>
                  <a:lnTo>
                    <a:pt x="7896" y="8899"/>
                  </a:lnTo>
                  <a:lnTo>
                    <a:pt x="7887" y="8899"/>
                  </a:lnTo>
                  <a:lnTo>
                    <a:pt x="7857" y="8900"/>
                  </a:lnTo>
                  <a:lnTo>
                    <a:pt x="7852" y="8900"/>
                  </a:lnTo>
                  <a:lnTo>
                    <a:pt x="2148" y="8900"/>
                  </a:lnTo>
                  <a:lnTo>
                    <a:pt x="2143" y="8900"/>
                  </a:lnTo>
                  <a:lnTo>
                    <a:pt x="2113" y="8899"/>
                  </a:lnTo>
                  <a:lnTo>
                    <a:pt x="2104" y="8899"/>
                  </a:lnTo>
                  <a:lnTo>
                    <a:pt x="2074" y="8897"/>
                  </a:lnTo>
                  <a:lnTo>
                    <a:pt x="2065" y="8897"/>
                  </a:lnTo>
                  <a:lnTo>
                    <a:pt x="2035" y="8894"/>
                  </a:lnTo>
                  <a:lnTo>
                    <a:pt x="2026" y="8893"/>
                  </a:lnTo>
                  <a:lnTo>
                    <a:pt x="1996" y="8889"/>
                  </a:lnTo>
                  <a:lnTo>
                    <a:pt x="1987" y="8887"/>
                  </a:lnTo>
                  <a:lnTo>
                    <a:pt x="1958" y="8882"/>
                  </a:lnTo>
                  <a:lnTo>
                    <a:pt x="1948" y="8881"/>
                  </a:lnTo>
                  <a:lnTo>
                    <a:pt x="1919" y="8875"/>
                  </a:lnTo>
                  <a:lnTo>
                    <a:pt x="1910" y="8873"/>
                  </a:lnTo>
                  <a:lnTo>
                    <a:pt x="1881" y="8865"/>
                  </a:lnTo>
                  <a:lnTo>
                    <a:pt x="1872" y="8863"/>
                  </a:lnTo>
                  <a:lnTo>
                    <a:pt x="1844" y="8855"/>
                  </a:lnTo>
                  <a:lnTo>
                    <a:pt x="1835" y="8852"/>
                  </a:lnTo>
                  <a:lnTo>
                    <a:pt x="1807" y="8843"/>
                  </a:lnTo>
                  <a:lnTo>
                    <a:pt x="1798" y="8840"/>
                  </a:lnTo>
                  <a:lnTo>
                    <a:pt x="1770" y="8829"/>
                  </a:lnTo>
                  <a:lnTo>
                    <a:pt x="1761" y="8826"/>
                  </a:lnTo>
                  <a:lnTo>
                    <a:pt x="1734" y="8814"/>
                  </a:lnTo>
                  <a:lnTo>
                    <a:pt x="1725" y="8811"/>
                  </a:lnTo>
                  <a:lnTo>
                    <a:pt x="1698" y="8798"/>
                  </a:lnTo>
                  <a:lnTo>
                    <a:pt x="1690" y="8794"/>
                  </a:lnTo>
                  <a:lnTo>
                    <a:pt x="1663" y="8781"/>
                  </a:lnTo>
                  <a:lnTo>
                    <a:pt x="1655" y="8777"/>
                  </a:lnTo>
                  <a:lnTo>
                    <a:pt x="1629" y="8762"/>
                  </a:lnTo>
                  <a:lnTo>
                    <a:pt x="1620" y="8757"/>
                  </a:lnTo>
                  <a:lnTo>
                    <a:pt x="1594" y="8742"/>
                  </a:lnTo>
                  <a:lnTo>
                    <a:pt x="1586" y="8737"/>
                  </a:lnTo>
                  <a:lnTo>
                    <a:pt x="1561" y="8720"/>
                  </a:lnTo>
                  <a:lnTo>
                    <a:pt x="1554" y="8715"/>
                  </a:lnTo>
                  <a:lnTo>
                    <a:pt x="1529" y="8698"/>
                  </a:lnTo>
                  <a:lnTo>
                    <a:pt x="1522" y="8692"/>
                  </a:lnTo>
                  <a:lnTo>
                    <a:pt x="1498" y="8674"/>
                  </a:lnTo>
                  <a:lnTo>
                    <a:pt x="1491" y="8668"/>
                  </a:lnTo>
                  <a:lnTo>
                    <a:pt x="1468" y="8649"/>
                  </a:lnTo>
                  <a:lnTo>
                    <a:pt x="1461" y="8643"/>
                  </a:lnTo>
                  <a:lnTo>
                    <a:pt x="1439" y="8623"/>
                  </a:lnTo>
                  <a:lnTo>
                    <a:pt x="1432" y="8617"/>
                  </a:lnTo>
                  <a:lnTo>
                    <a:pt x="1410" y="8596"/>
                  </a:lnTo>
                  <a:lnTo>
                    <a:pt x="1404" y="8590"/>
                  </a:lnTo>
                  <a:lnTo>
                    <a:pt x="1383" y="8568"/>
                  </a:lnTo>
                  <a:lnTo>
                    <a:pt x="1377" y="8561"/>
                  </a:lnTo>
                  <a:lnTo>
                    <a:pt x="1357" y="8539"/>
                  </a:lnTo>
                  <a:lnTo>
                    <a:pt x="1351" y="8532"/>
                  </a:lnTo>
                  <a:lnTo>
                    <a:pt x="1332" y="8509"/>
                  </a:lnTo>
                  <a:lnTo>
                    <a:pt x="1326" y="8502"/>
                  </a:lnTo>
                  <a:lnTo>
                    <a:pt x="1308" y="8478"/>
                  </a:lnTo>
                  <a:lnTo>
                    <a:pt x="1302" y="8471"/>
                  </a:lnTo>
                  <a:lnTo>
                    <a:pt x="1285" y="8446"/>
                  </a:lnTo>
                  <a:lnTo>
                    <a:pt x="1280" y="8439"/>
                  </a:lnTo>
                  <a:lnTo>
                    <a:pt x="1263" y="8414"/>
                  </a:lnTo>
                  <a:lnTo>
                    <a:pt x="1258" y="8406"/>
                  </a:lnTo>
                  <a:lnTo>
                    <a:pt x="1243" y="8380"/>
                  </a:lnTo>
                  <a:lnTo>
                    <a:pt x="1238" y="8371"/>
                  </a:lnTo>
                  <a:lnTo>
                    <a:pt x="1223" y="8345"/>
                  </a:lnTo>
                  <a:lnTo>
                    <a:pt x="1219" y="8337"/>
                  </a:lnTo>
                  <a:lnTo>
                    <a:pt x="1206" y="8310"/>
                  </a:lnTo>
                  <a:lnTo>
                    <a:pt x="1202" y="8302"/>
                  </a:lnTo>
                  <a:lnTo>
                    <a:pt x="1189" y="8275"/>
                  </a:lnTo>
                  <a:lnTo>
                    <a:pt x="1186" y="8266"/>
                  </a:lnTo>
                  <a:lnTo>
                    <a:pt x="1174" y="8239"/>
                  </a:lnTo>
                  <a:lnTo>
                    <a:pt x="1171" y="8230"/>
                  </a:lnTo>
                  <a:lnTo>
                    <a:pt x="1160" y="8202"/>
                  </a:lnTo>
                  <a:lnTo>
                    <a:pt x="1157" y="8193"/>
                  </a:lnTo>
                  <a:lnTo>
                    <a:pt x="1148" y="8165"/>
                  </a:lnTo>
                  <a:lnTo>
                    <a:pt x="1145" y="8156"/>
                  </a:lnTo>
                  <a:lnTo>
                    <a:pt x="1137" y="8128"/>
                  </a:lnTo>
                  <a:lnTo>
                    <a:pt x="1135" y="8119"/>
                  </a:lnTo>
                  <a:lnTo>
                    <a:pt x="1127" y="8090"/>
                  </a:lnTo>
                  <a:lnTo>
                    <a:pt x="1125" y="8081"/>
                  </a:lnTo>
                  <a:lnTo>
                    <a:pt x="1119" y="8052"/>
                  </a:lnTo>
                  <a:lnTo>
                    <a:pt x="1118" y="8042"/>
                  </a:lnTo>
                  <a:lnTo>
                    <a:pt x="1113" y="8013"/>
                  </a:lnTo>
                  <a:lnTo>
                    <a:pt x="1111" y="8004"/>
                  </a:lnTo>
                  <a:lnTo>
                    <a:pt x="1107" y="7974"/>
                  </a:lnTo>
                  <a:lnTo>
                    <a:pt x="1106" y="7965"/>
                  </a:lnTo>
                  <a:lnTo>
                    <a:pt x="1103" y="7935"/>
                  </a:lnTo>
                  <a:lnTo>
                    <a:pt x="1103" y="7926"/>
                  </a:lnTo>
                  <a:lnTo>
                    <a:pt x="1101" y="7896"/>
                  </a:lnTo>
                  <a:lnTo>
                    <a:pt x="1101" y="7887"/>
                  </a:lnTo>
                  <a:lnTo>
                    <a:pt x="1100" y="7857"/>
                  </a:lnTo>
                  <a:lnTo>
                    <a:pt x="1100" y="7852"/>
                  </a:lnTo>
                  <a:lnTo>
                    <a:pt x="1100" y="2148"/>
                  </a:lnTo>
                  <a:lnTo>
                    <a:pt x="1100" y="2143"/>
                  </a:lnTo>
                  <a:lnTo>
                    <a:pt x="1101" y="2113"/>
                  </a:lnTo>
                  <a:lnTo>
                    <a:pt x="1101" y="2104"/>
                  </a:lnTo>
                  <a:lnTo>
                    <a:pt x="1103" y="2074"/>
                  </a:lnTo>
                  <a:lnTo>
                    <a:pt x="1103" y="2065"/>
                  </a:lnTo>
                  <a:lnTo>
                    <a:pt x="1106" y="2035"/>
                  </a:lnTo>
                  <a:lnTo>
                    <a:pt x="1107" y="2026"/>
                  </a:lnTo>
                  <a:lnTo>
                    <a:pt x="1111" y="1996"/>
                  </a:lnTo>
                  <a:lnTo>
                    <a:pt x="1113" y="1987"/>
                  </a:lnTo>
                  <a:lnTo>
                    <a:pt x="1118" y="1958"/>
                  </a:lnTo>
                  <a:lnTo>
                    <a:pt x="1119" y="1948"/>
                  </a:lnTo>
                  <a:lnTo>
                    <a:pt x="1125" y="1919"/>
                  </a:lnTo>
                  <a:lnTo>
                    <a:pt x="1127" y="1910"/>
                  </a:lnTo>
                  <a:lnTo>
                    <a:pt x="1135" y="1881"/>
                  </a:lnTo>
                  <a:lnTo>
                    <a:pt x="1137" y="1872"/>
                  </a:lnTo>
                  <a:lnTo>
                    <a:pt x="1145" y="1844"/>
                  </a:lnTo>
                  <a:lnTo>
                    <a:pt x="1148" y="1835"/>
                  </a:lnTo>
                  <a:lnTo>
                    <a:pt x="1157" y="1807"/>
                  </a:lnTo>
                  <a:lnTo>
                    <a:pt x="1160" y="1798"/>
                  </a:lnTo>
                  <a:lnTo>
                    <a:pt x="1171" y="1770"/>
                  </a:lnTo>
                  <a:lnTo>
                    <a:pt x="1174" y="1761"/>
                  </a:lnTo>
                  <a:lnTo>
                    <a:pt x="1186" y="1734"/>
                  </a:lnTo>
                  <a:lnTo>
                    <a:pt x="1189" y="1725"/>
                  </a:lnTo>
                  <a:lnTo>
                    <a:pt x="1202" y="1698"/>
                  </a:lnTo>
                  <a:lnTo>
                    <a:pt x="1206" y="1690"/>
                  </a:lnTo>
                  <a:lnTo>
                    <a:pt x="1219" y="1663"/>
                  </a:lnTo>
                  <a:lnTo>
                    <a:pt x="1223" y="1655"/>
                  </a:lnTo>
                  <a:lnTo>
                    <a:pt x="1238" y="1629"/>
                  </a:lnTo>
                  <a:lnTo>
                    <a:pt x="1243" y="1620"/>
                  </a:lnTo>
                  <a:lnTo>
                    <a:pt x="1258" y="1594"/>
                  </a:lnTo>
                  <a:lnTo>
                    <a:pt x="1263" y="1586"/>
                  </a:lnTo>
                  <a:lnTo>
                    <a:pt x="1280" y="1561"/>
                  </a:lnTo>
                  <a:lnTo>
                    <a:pt x="1285" y="1554"/>
                  </a:lnTo>
                  <a:lnTo>
                    <a:pt x="1302" y="1529"/>
                  </a:lnTo>
                  <a:lnTo>
                    <a:pt x="1308" y="1522"/>
                  </a:lnTo>
                  <a:lnTo>
                    <a:pt x="1326" y="1498"/>
                  </a:lnTo>
                  <a:lnTo>
                    <a:pt x="1332" y="1491"/>
                  </a:lnTo>
                  <a:lnTo>
                    <a:pt x="1351" y="1468"/>
                  </a:lnTo>
                  <a:lnTo>
                    <a:pt x="1357" y="1461"/>
                  </a:lnTo>
                  <a:lnTo>
                    <a:pt x="1377" y="1439"/>
                  </a:lnTo>
                  <a:lnTo>
                    <a:pt x="1383" y="1432"/>
                  </a:lnTo>
                  <a:lnTo>
                    <a:pt x="1404" y="1410"/>
                  </a:lnTo>
                  <a:lnTo>
                    <a:pt x="1410" y="1404"/>
                  </a:lnTo>
                  <a:lnTo>
                    <a:pt x="1432" y="1383"/>
                  </a:lnTo>
                  <a:lnTo>
                    <a:pt x="1439" y="1377"/>
                  </a:lnTo>
                  <a:lnTo>
                    <a:pt x="1461" y="1357"/>
                  </a:lnTo>
                  <a:lnTo>
                    <a:pt x="1468" y="1351"/>
                  </a:lnTo>
                  <a:lnTo>
                    <a:pt x="1491" y="1332"/>
                  </a:lnTo>
                  <a:lnTo>
                    <a:pt x="1498" y="1326"/>
                  </a:lnTo>
                  <a:lnTo>
                    <a:pt x="1522" y="1308"/>
                  </a:lnTo>
                  <a:lnTo>
                    <a:pt x="1529" y="1302"/>
                  </a:lnTo>
                  <a:lnTo>
                    <a:pt x="1554" y="1285"/>
                  </a:lnTo>
                  <a:lnTo>
                    <a:pt x="1561" y="1280"/>
                  </a:lnTo>
                  <a:lnTo>
                    <a:pt x="1586" y="1263"/>
                  </a:lnTo>
                  <a:lnTo>
                    <a:pt x="1594" y="1258"/>
                  </a:lnTo>
                  <a:lnTo>
                    <a:pt x="1620" y="1243"/>
                  </a:lnTo>
                  <a:lnTo>
                    <a:pt x="1629" y="1238"/>
                  </a:lnTo>
                  <a:lnTo>
                    <a:pt x="1655" y="1223"/>
                  </a:lnTo>
                  <a:lnTo>
                    <a:pt x="1663" y="1219"/>
                  </a:lnTo>
                  <a:lnTo>
                    <a:pt x="1690" y="1206"/>
                  </a:lnTo>
                  <a:lnTo>
                    <a:pt x="1698" y="1202"/>
                  </a:lnTo>
                  <a:lnTo>
                    <a:pt x="1725" y="1189"/>
                  </a:lnTo>
                  <a:lnTo>
                    <a:pt x="1734" y="1186"/>
                  </a:lnTo>
                  <a:lnTo>
                    <a:pt x="1761" y="1174"/>
                  </a:lnTo>
                  <a:lnTo>
                    <a:pt x="1770" y="1171"/>
                  </a:lnTo>
                  <a:lnTo>
                    <a:pt x="1798" y="1160"/>
                  </a:lnTo>
                  <a:lnTo>
                    <a:pt x="1807" y="1157"/>
                  </a:lnTo>
                  <a:lnTo>
                    <a:pt x="1835" y="1148"/>
                  </a:lnTo>
                  <a:lnTo>
                    <a:pt x="1844" y="1145"/>
                  </a:lnTo>
                  <a:lnTo>
                    <a:pt x="1872" y="1137"/>
                  </a:lnTo>
                  <a:lnTo>
                    <a:pt x="1881" y="1135"/>
                  </a:lnTo>
                  <a:lnTo>
                    <a:pt x="1910" y="1127"/>
                  </a:lnTo>
                  <a:lnTo>
                    <a:pt x="1919" y="1125"/>
                  </a:lnTo>
                  <a:lnTo>
                    <a:pt x="1948" y="1119"/>
                  </a:lnTo>
                  <a:lnTo>
                    <a:pt x="1958" y="1118"/>
                  </a:lnTo>
                  <a:lnTo>
                    <a:pt x="1987" y="1113"/>
                  </a:lnTo>
                  <a:lnTo>
                    <a:pt x="1996" y="1111"/>
                  </a:lnTo>
                  <a:lnTo>
                    <a:pt x="2026" y="1107"/>
                  </a:lnTo>
                  <a:lnTo>
                    <a:pt x="2035" y="1106"/>
                  </a:lnTo>
                  <a:lnTo>
                    <a:pt x="2065" y="1103"/>
                  </a:lnTo>
                  <a:lnTo>
                    <a:pt x="2074" y="1103"/>
                  </a:lnTo>
                  <a:lnTo>
                    <a:pt x="2104" y="1101"/>
                  </a:lnTo>
                  <a:lnTo>
                    <a:pt x="2113" y="1101"/>
                  </a:lnTo>
                  <a:lnTo>
                    <a:pt x="2143" y="1100"/>
                  </a:lnTo>
                  <a:close/>
                  <a:moveTo>
                    <a:pt x="2150" y="1600"/>
                  </a:moveTo>
                  <a:lnTo>
                    <a:pt x="2127" y="1600"/>
                  </a:lnTo>
                  <a:lnTo>
                    <a:pt x="2107" y="1602"/>
                  </a:lnTo>
                  <a:lnTo>
                    <a:pt x="2087" y="1604"/>
                  </a:lnTo>
                  <a:lnTo>
                    <a:pt x="2066" y="1606"/>
                  </a:lnTo>
                  <a:lnTo>
                    <a:pt x="2046" y="1610"/>
                  </a:lnTo>
                  <a:lnTo>
                    <a:pt x="2026" y="1614"/>
                  </a:lnTo>
                  <a:lnTo>
                    <a:pt x="2007" y="1619"/>
                  </a:lnTo>
                  <a:lnTo>
                    <a:pt x="1987" y="1624"/>
                  </a:lnTo>
                  <a:lnTo>
                    <a:pt x="1968" y="1631"/>
                  </a:lnTo>
                  <a:lnTo>
                    <a:pt x="1948" y="1638"/>
                  </a:lnTo>
                  <a:lnTo>
                    <a:pt x="1929" y="1646"/>
                  </a:lnTo>
                  <a:lnTo>
                    <a:pt x="1910" y="1654"/>
                  </a:lnTo>
                  <a:lnTo>
                    <a:pt x="1892" y="1664"/>
                  </a:lnTo>
                  <a:lnTo>
                    <a:pt x="1874" y="1674"/>
                  </a:lnTo>
                  <a:lnTo>
                    <a:pt x="1857" y="1684"/>
                  </a:lnTo>
                  <a:lnTo>
                    <a:pt x="1839" y="1695"/>
                  </a:lnTo>
                  <a:lnTo>
                    <a:pt x="1823" y="1707"/>
                  </a:lnTo>
                  <a:lnTo>
                    <a:pt x="1807" y="1720"/>
                  </a:lnTo>
                  <a:lnTo>
                    <a:pt x="1791" y="1733"/>
                  </a:lnTo>
                  <a:lnTo>
                    <a:pt x="1775" y="1746"/>
                  </a:lnTo>
                  <a:lnTo>
                    <a:pt x="1761" y="1761"/>
                  </a:lnTo>
                  <a:lnTo>
                    <a:pt x="1746" y="1775"/>
                  </a:lnTo>
                  <a:lnTo>
                    <a:pt x="1733" y="1791"/>
                  </a:lnTo>
                  <a:lnTo>
                    <a:pt x="1720" y="1807"/>
                  </a:lnTo>
                  <a:lnTo>
                    <a:pt x="1707" y="1823"/>
                  </a:lnTo>
                  <a:lnTo>
                    <a:pt x="1695" y="1839"/>
                  </a:lnTo>
                  <a:lnTo>
                    <a:pt x="1684" y="1857"/>
                  </a:lnTo>
                  <a:lnTo>
                    <a:pt x="1674" y="1874"/>
                  </a:lnTo>
                  <a:lnTo>
                    <a:pt x="1664" y="1892"/>
                  </a:lnTo>
                  <a:lnTo>
                    <a:pt x="1654" y="1910"/>
                  </a:lnTo>
                  <a:lnTo>
                    <a:pt x="1646" y="1929"/>
                  </a:lnTo>
                  <a:lnTo>
                    <a:pt x="1638" y="1948"/>
                  </a:lnTo>
                  <a:lnTo>
                    <a:pt x="1631" y="1968"/>
                  </a:lnTo>
                  <a:lnTo>
                    <a:pt x="1624" y="1987"/>
                  </a:lnTo>
                  <a:lnTo>
                    <a:pt x="1619" y="2007"/>
                  </a:lnTo>
                  <a:lnTo>
                    <a:pt x="1614" y="2026"/>
                  </a:lnTo>
                  <a:lnTo>
                    <a:pt x="1610" y="2046"/>
                  </a:lnTo>
                  <a:lnTo>
                    <a:pt x="1606" y="2066"/>
                  </a:lnTo>
                  <a:lnTo>
                    <a:pt x="1604" y="2087"/>
                  </a:lnTo>
                  <a:lnTo>
                    <a:pt x="1602" y="2107"/>
                  </a:lnTo>
                  <a:lnTo>
                    <a:pt x="1600" y="2127"/>
                  </a:lnTo>
                  <a:lnTo>
                    <a:pt x="1600" y="2150"/>
                  </a:lnTo>
                  <a:lnTo>
                    <a:pt x="1600" y="7850"/>
                  </a:lnTo>
                  <a:lnTo>
                    <a:pt x="1600" y="7873"/>
                  </a:lnTo>
                  <a:lnTo>
                    <a:pt x="1602" y="7893"/>
                  </a:lnTo>
                  <a:lnTo>
                    <a:pt x="1604" y="7913"/>
                  </a:lnTo>
                  <a:lnTo>
                    <a:pt x="1606" y="7934"/>
                  </a:lnTo>
                  <a:lnTo>
                    <a:pt x="1610" y="7954"/>
                  </a:lnTo>
                  <a:lnTo>
                    <a:pt x="1614" y="7974"/>
                  </a:lnTo>
                  <a:lnTo>
                    <a:pt x="1619" y="7993"/>
                  </a:lnTo>
                  <a:lnTo>
                    <a:pt x="1624" y="8013"/>
                  </a:lnTo>
                  <a:lnTo>
                    <a:pt x="1631" y="8032"/>
                  </a:lnTo>
                  <a:lnTo>
                    <a:pt x="1638" y="8052"/>
                  </a:lnTo>
                  <a:lnTo>
                    <a:pt x="1646" y="8071"/>
                  </a:lnTo>
                  <a:lnTo>
                    <a:pt x="1654" y="8090"/>
                  </a:lnTo>
                  <a:lnTo>
                    <a:pt x="1664" y="8108"/>
                  </a:lnTo>
                  <a:lnTo>
                    <a:pt x="1674" y="8126"/>
                  </a:lnTo>
                  <a:lnTo>
                    <a:pt x="1684" y="8143"/>
                  </a:lnTo>
                  <a:lnTo>
                    <a:pt x="1695" y="8161"/>
                  </a:lnTo>
                  <a:lnTo>
                    <a:pt x="1707" y="8177"/>
                  </a:lnTo>
                  <a:lnTo>
                    <a:pt x="1720" y="8193"/>
                  </a:lnTo>
                  <a:lnTo>
                    <a:pt x="1733" y="8209"/>
                  </a:lnTo>
                  <a:lnTo>
                    <a:pt x="1746" y="8225"/>
                  </a:lnTo>
                  <a:lnTo>
                    <a:pt x="1761" y="8239"/>
                  </a:lnTo>
                  <a:lnTo>
                    <a:pt x="1775" y="8254"/>
                  </a:lnTo>
                  <a:lnTo>
                    <a:pt x="1791" y="8267"/>
                  </a:lnTo>
                  <a:lnTo>
                    <a:pt x="1807" y="8280"/>
                  </a:lnTo>
                  <a:lnTo>
                    <a:pt x="1823" y="8293"/>
                  </a:lnTo>
                  <a:lnTo>
                    <a:pt x="1839" y="8305"/>
                  </a:lnTo>
                  <a:lnTo>
                    <a:pt x="1857" y="8316"/>
                  </a:lnTo>
                  <a:lnTo>
                    <a:pt x="1874" y="8326"/>
                  </a:lnTo>
                  <a:lnTo>
                    <a:pt x="1892" y="8336"/>
                  </a:lnTo>
                  <a:lnTo>
                    <a:pt x="1910" y="8346"/>
                  </a:lnTo>
                  <a:lnTo>
                    <a:pt x="1929" y="8354"/>
                  </a:lnTo>
                  <a:lnTo>
                    <a:pt x="1948" y="8362"/>
                  </a:lnTo>
                  <a:lnTo>
                    <a:pt x="1968" y="8369"/>
                  </a:lnTo>
                  <a:lnTo>
                    <a:pt x="1987" y="8376"/>
                  </a:lnTo>
                  <a:lnTo>
                    <a:pt x="2007" y="8381"/>
                  </a:lnTo>
                  <a:lnTo>
                    <a:pt x="2026" y="8386"/>
                  </a:lnTo>
                  <a:lnTo>
                    <a:pt x="2046" y="8390"/>
                  </a:lnTo>
                  <a:lnTo>
                    <a:pt x="2066" y="8394"/>
                  </a:lnTo>
                  <a:lnTo>
                    <a:pt x="2087" y="8396"/>
                  </a:lnTo>
                  <a:lnTo>
                    <a:pt x="2107" y="8398"/>
                  </a:lnTo>
                  <a:lnTo>
                    <a:pt x="2127" y="8400"/>
                  </a:lnTo>
                  <a:lnTo>
                    <a:pt x="2150" y="8400"/>
                  </a:lnTo>
                  <a:lnTo>
                    <a:pt x="7850" y="8400"/>
                  </a:lnTo>
                  <a:lnTo>
                    <a:pt x="7873" y="8400"/>
                  </a:lnTo>
                  <a:lnTo>
                    <a:pt x="7893" y="8398"/>
                  </a:lnTo>
                  <a:lnTo>
                    <a:pt x="7913" y="8396"/>
                  </a:lnTo>
                  <a:lnTo>
                    <a:pt x="7934" y="8394"/>
                  </a:lnTo>
                  <a:lnTo>
                    <a:pt x="7954" y="8390"/>
                  </a:lnTo>
                  <a:lnTo>
                    <a:pt x="7974" y="8386"/>
                  </a:lnTo>
                  <a:lnTo>
                    <a:pt x="7993" y="8381"/>
                  </a:lnTo>
                  <a:lnTo>
                    <a:pt x="8013" y="8376"/>
                  </a:lnTo>
                  <a:lnTo>
                    <a:pt x="8032" y="8369"/>
                  </a:lnTo>
                  <a:lnTo>
                    <a:pt x="8052" y="8362"/>
                  </a:lnTo>
                  <a:lnTo>
                    <a:pt x="8071" y="8354"/>
                  </a:lnTo>
                  <a:lnTo>
                    <a:pt x="8090" y="8346"/>
                  </a:lnTo>
                  <a:lnTo>
                    <a:pt x="8108" y="8336"/>
                  </a:lnTo>
                  <a:lnTo>
                    <a:pt x="8126" y="8326"/>
                  </a:lnTo>
                  <a:lnTo>
                    <a:pt x="8143" y="8316"/>
                  </a:lnTo>
                  <a:lnTo>
                    <a:pt x="8161" y="8305"/>
                  </a:lnTo>
                  <a:lnTo>
                    <a:pt x="8177" y="8293"/>
                  </a:lnTo>
                  <a:lnTo>
                    <a:pt x="8193" y="8280"/>
                  </a:lnTo>
                  <a:lnTo>
                    <a:pt x="8209" y="8267"/>
                  </a:lnTo>
                  <a:lnTo>
                    <a:pt x="8225" y="8254"/>
                  </a:lnTo>
                  <a:lnTo>
                    <a:pt x="8239" y="8239"/>
                  </a:lnTo>
                  <a:lnTo>
                    <a:pt x="8254" y="8225"/>
                  </a:lnTo>
                  <a:lnTo>
                    <a:pt x="8267" y="8209"/>
                  </a:lnTo>
                  <a:lnTo>
                    <a:pt x="8280" y="8193"/>
                  </a:lnTo>
                  <a:lnTo>
                    <a:pt x="8293" y="8177"/>
                  </a:lnTo>
                  <a:lnTo>
                    <a:pt x="8305" y="8161"/>
                  </a:lnTo>
                  <a:lnTo>
                    <a:pt x="8316" y="8143"/>
                  </a:lnTo>
                  <a:lnTo>
                    <a:pt x="8326" y="8126"/>
                  </a:lnTo>
                  <a:lnTo>
                    <a:pt x="8336" y="8108"/>
                  </a:lnTo>
                  <a:lnTo>
                    <a:pt x="8346" y="8090"/>
                  </a:lnTo>
                  <a:lnTo>
                    <a:pt x="8354" y="8071"/>
                  </a:lnTo>
                  <a:lnTo>
                    <a:pt x="8362" y="8052"/>
                  </a:lnTo>
                  <a:lnTo>
                    <a:pt x="8369" y="8032"/>
                  </a:lnTo>
                  <a:lnTo>
                    <a:pt x="8376" y="8013"/>
                  </a:lnTo>
                  <a:lnTo>
                    <a:pt x="8381" y="7993"/>
                  </a:lnTo>
                  <a:lnTo>
                    <a:pt x="8386" y="7974"/>
                  </a:lnTo>
                  <a:lnTo>
                    <a:pt x="8390" y="7954"/>
                  </a:lnTo>
                  <a:lnTo>
                    <a:pt x="8394" y="7934"/>
                  </a:lnTo>
                  <a:lnTo>
                    <a:pt x="8396" y="7913"/>
                  </a:lnTo>
                  <a:lnTo>
                    <a:pt x="8398" y="7893"/>
                  </a:lnTo>
                  <a:lnTo>
                    <a:pt x="8400" y="7873"/>
                  </a:lnTo>
                  <a:lnTo>
                    <a:pt x="8400" y="7850"/>
                  </a:lnTo>
                  <a:lnTo>
                    <a:pt x="8400" y="2150"/>
                  </a:lnTo>
                  <a:lnTo>
                    <a:pt x="8400" y="2127"/>
                  </a:lnTo>
                  <a:lnTo>
                    <a:pt x="8398" y="2107"/>
                  </a:lnTo>
                  <a:lnTo>
                    <a:pt x="8396" y="2087"/>
                  </a:lnTo>
                  <a:lnTo>
                    <a:pt x="8394" y="2066"/>
                  </a:lnTo>
                  <a:lnTo>
                    <a:pt x="8390" y="2046"/>
                  </a:lnTo>
                  <a:lnTo>
                    <a:pt x="8386" y="2026"/>
                  </a:lnTo>
                  <a:lnTo>
                    <a:pt x="8381" y="2007"/>
                  </a:lnTo>
                  <a:lnTo>
                    <a:pt x="8376" y="1987"/>
                  </a:lnTo>
                  <a:lnTo>
                    <a:pt x="8369" y="1968"/>
                  </a:lnTo>
                  <a:lnTo>
                    <a:pt x="8362" y="1948"/>
                  </a:lnTo>
                  <a:lnTo>
                    <a:pt x="8354" y="1929"/>
                  </a:lnTo>
                  <a:lnTo>
                    <a:pt x="8346" y="1910"/>
                  </a:lnTo>
                  <a:lnTo>
                    <a:pt x="8336" y="1892"/>
                  </a:lnTo>
                  <a:lnTo>
                    <a:pt x="8326" y="1874"/>
                  </a:lnTo>
                  <a:lnTo>
                    <a:pt x="8316" y="1857"/>
                  </a:lnTo>
                  <a:lnTo>
                    <a:pt x="8305" y="1839"/>
                  </a:lnTo>
                  <a:lnTo>
                    <a:pt x="8293" y="1823"/>
                  </a:lnTo>
                  <a:lnTo>
                    <a:pt x="8280" y="1807"/>
                  </a:lnTo>
                  <a:lnTo>
                    <a:pt x="8267" y="1791"/>
                  </a:lnTo>
                  <a:lnTo>
                    <a:pt x="8254" y="1775"/>
                  </a:lnTo>
                  <a:lnTo>
                    <a:pt x="8239" y="1761"/>
                  </a:lnTo>
                  <a:lnTo>
                    <a:pt x="8225" y="1746"/>
                  </a:lnTo>
                  <a:lnTo>
                    <a:pt x="8209" y="1733"/>
                  </a:lnTo>
                  <a:lnTo>
                    <a:pt x="8193" y="1720"/>
                  </a:lnTo>
                  <a:lnTo>
                    <a:pt x="8177" y="1707"/>
                  </a:lnTo>
                  <a:lnTo>
                    <a:pt x="8161" y="1695"/>
                  </a:lnTo>
                  <a:lnTo>
                    <a:pt x="8143" y="1684"/>
                  </a:lnTo>
                  <a:lnTo>
                    <a:pt x="8126" y="1674"/>
                  </a:lnTo>
                  <a:lnTo>
                    <a:pt x="8108" y="1664"/>
                  </a:lnTo>
                  <a:lnTo>
                    <a:pt x="8090" y="1654"/>
                  </a:lnTo>
                  <a:lnTo>
                    <a:pt x="8071" y="1646"/>
                  </a:lnTo>
                  <a:lnTo>
                    <a:pt x="8052" y="1638"/>
                  </a:lnTo>
                  <a:lnTo>
                    <a:pt x="8032" y="1631"/>
                  </a:lnTo>
                  <a:lnTo>
                    <a:pt x="8013" y="1624"/>
                  </a:lnTo>
                  <a:lnTo>
                    <a:pt x="7993" y="1619"/>
                  </a:lnTo>
                  <a:lnTo>
                    <a:pt x="7974" y="1614"/>
                  </a:lnTo>
                  <a:lnTo>
                    <a:pt x="7954" y="1610"/>
                  </a:lnTo>
                  <a:lnTo>
                    <a:pt x="7934" y="1606"/>
                  </a:lnTo>
                  <a:lnTo>
                    <a:pt x="7913" y="1604"/>
                  </a:lnTo>
                  <a:lnTo>
                    <a:pt x="7893" y="1602"/>
                  </a:lnTo>
                  <a:lnTo>
                    <a:pt x="7873" y="1600"/>
                  </a:lnTo>
                  <a:lnTo>
                    <a:pt x="7850" y="1600"/>
                  </a:lnTo>
                  <a:lnTo>
                    <a:pt x="2150" y="1600"/>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sp>
        <p:nvSpPr>
          <p:cNvPr id="5" name="Flowchart: Delay 4">
            <a:extLst>
              <a:ext uri="{FF2B5EF4-FFF2-40B4-BE49-F238E27FC236}">
                <a16:creationId xmlns:a16="http://schemas.microsoft.com/office/drawing/2014/main" id="{94089F75-0D6C-4812-82B0-D2D74827157D}"/>
              </a:ext>
            </a:extLst>
          </p:cNvPr>
          <p:cNvSpPr/>
          <p:nvPr/>
        </p:nvSpPr>
        <p:spPr>
          <a:xfrm rot="16200000">
            <a:off x="6878560" y="1627120"/>
            <a:ext cx="1450475" cy="2798714"/>
          </a:xfrm>
          <a:prstGeom prst="flowChartDelay">
            <a:avLst/>
          </a:prstGeom>
          <a:solidFill>
            <a:schemeClr val="bg1">
              <a:lumMod val="1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8" name="TextBox 7">
            <a:extLst>
              <a:ext uri="{FF2B5EF4-FFF2-40B4-BE49-F238E27FC236}">
                <a16:creationId xmlns:a16="http://schemas.microsoft.com/office/drawing/2014/main" id="{192B067A-867F-483F-90F6-27922D5BD8CB}"/>
              </a:ext>
            </a:extLst>
          </p:cNvPr>
          <p:cNvSpPr txBox="1"/>
          <p:nvPr/>
        </p:nvSpPr>
        <p:spPr>
          <a:xfrm>
            <a:off x="6873201" y="2636453"/>
            <a:ext cx="1461194" cy="662334"/>
          </a:xfrm>
          <a:prstGeom prst="rect">
            <a:avLst/>
          </a:prstGeom>
          <a:noFill/>
        </p:spPr>
        <p:txBody>
          <a:bodyPr wrap="square" lIns="0" tIns="0" rIns="0" bIns="0" anchor="ctr">
            <a:normAutofit fontScale="92500"/>
          </a:bodyPr>
          <a:lstStyle/>
          <a:p>
            <a:pPr algn="ctr"/>
            <a:r>
              <a:rPr lang="en-US" sz="4000" b="1" dirty="0">
                <a:solidFill>
                  <a:schemeClr val="accent5">
                    <a:lumMod val="20000"/>
                    <a:lumOff val="80000"/>
                  </a:schemeClr>
                </a:solidFill>
                <a:latin typeface="+mj-lt"/>
              </a:rPr>
              <a:t>14 mo</a:t>
            </a:r>
            <a:endParaRPr lang="en-US" sz="4000" dirty="0">
              <a:solidFill>
                <a:schemeClr val="accent5">
                  <a:lumMod val="20000"/>
                  <a:lumOff val="80000"/>
                </a:schemeClr>
              </a:solidFill>
              <a:latin typeface="+mj-lt"/>
            </a:endParaRPr>
          </a:p>
        </p:txBody>
      </p:sp>
      <p:sp>
        <p:nvSpPr>
          <p:cNvPr id="10" name="TextBox 9">
            <a:extLst>
              <a:ext uri="{FF2B5EF4-FFF2-40B4-BE49-F238E27FC236}">
                <a16:creationId xmlns:a16="http://schemas.microsoft.com/office/drawing/2014/main" id="{D3B5D87C-919C-49CE-8800-46D3AA0786F6}"/>
              </a:ext>
            </a:extLst>
          </p:cNvPr>
          <p:cNvSpPr txBox="1"/>
          <p:nvPr/>
        </p:nvSpPr>
        <p:spPr>
          <a:xfrm>
            <a:off x="6396344" y="3280018"/>
            <a:ext cx="2414908" cy="338554"/>
          </a:xfrm>
          <a:prstGeom prst="rect">
            <a:avLst/>
          </a:prstGeom>
          <a:noFill/>
        </p:spPr>
        <p:txBody>
          <a:bodyPr wrap="square">
            <a:spAutoFit/>
          </a:bodyPr>
          <a:lstStyle/>
          <a:p>
            <a:pPr algn="ctr"/>
            <a:r>
              <a:rPr lang="da-DK" sz="1600" b="1" dirty="0">
                <a:solidFill>
                  <a:schemeClr val="bg1"/>
                </a:solidFill>
              </a:rPr>
              <a:t>to breakeven</a:t>
            </a:r>
            <a:endParaRPr lang="en-US" sz="1600" dirty="0">
              <a:solidFill>
                <a:schemeClr val="bg1"/>
              </a:solidFill>
            </a:endParaRPr>
          </a:p>
        </p:txBody>
      </p:sp>
      <p:sp>
        <p:nvSpPr>
          <p:cNvPr id="15" name="TextBox 14">
            <a:extLst>
              <a:ext uri="{FF2B5EF4-FFF2-40B4-BE49-F238E27FC236}">
                <a16:creationId xmlns:a16="http://schemas.microsoft.com/office/drawing/2014/main" id="{39BBCD86-8EA6-43EA-B1C3-A254761F3ADA}"/>
              </a:ext>
            </a:extLst>
          </p:cNvPr>
          <p:cNvSpPr txBox="1"/>
          <p:nvPr/>
        </p:nvSpPr>
        <p:spPr>
          <a:xfrm>
            <a:off x="6396344" y="3893625"/>
            <a:ext cx="2414908" cy="646331"/>
          </a:xfrm>
          <a:prstGeom prst="rect">
            <a:avLst/>
          </a:prstGeom>
          <a:noFill/>
        </p:spPr>
        <p:txBody>
          <a:bodyPr wrap="square" lIns="0" tIns="0" rIns="0" bIns="0">
            <a:spAutoFit/>
          </a:bodyPr>
          <a:lstStyle/>
          <a:p>
            <a:pPr algn="ctr"/>
            <a:r>
              <a:rPr lang="en-US" sz="1400" dirty="0"/>
              <a:t>Improvement in overall equipment effectiveness.</a:t>
            </a:r>
          </a:p>
          <a:p>
            <a:pPr algn="ctr"/>
            <a:r>
              <a:rPr lang="en-US" sz="1400" dirty="0"/>
              <a:t>OEE gain</a:t>
            </a:r>
          </a:p>
        </p:txBody>
      </p:sp>
      <p:grpSp>
        <p:nvGrpSpPr>
          <p:cNvPr id="23" name="Group 22">
            <a:extLst>
              <a:ext uri="{FF2B5EF4-FFF2-40B4-BE49-F238E27FC236}">
                <a16:creationId xmlns:a16="http://schemas.microsoft.com/office/drawing/2014/main" id="{7089FB19-89AE-4833-8809-439EC75F02D2}"/>
              </a:ext>
            </a:extLst>
          </p:cNvPr>
          <p:cNvGrpSpPr/>
          <p:nvPr/>
        </p:nvGrpSpPr>
        <p:grpSpPr>
          <a:xfrm>
            <a:off x="7157083" y="1325880"/>
            <a:ext cx="893430" cy="894504"/>
            <a:chOff x="4308995" y="4907280"/>
            <a:chExt cx="914400" cy="914400"/>
          </a:xfrm>
          <a:solidFill>
            <a:schemeClr val="bg1"/>
          </a:solidFill>
        </p:grpSpPr>
        <p:sp>
          <p:nvSpPr>
            <p:cNvPr id="39" name="Google Shape;760;p8"/>
            <p:cNvSpPr/>
            <p:nvPr/>
          </p:nvSpPr>
          <p:spPr>
            <a:xfrm>
              <a:off x="4308995" y="4907280"/>
              <a:ext cx="914400" cy="914400"/>
            </a:xfrm>
            <a:custGeom>
              <a:avLst/>
              <a:gdLst/>
              <a:ahLst/>
              <a:cxnLst/>
              <a:rect l="l" t="t" r="r" b="b"/>
              <a:pathLst>
                <a:path w="10000" h="10000" extrusionOk="0">
                  <a:moveTo>
                    <a:pt x="5513" y="5000"/>
                  </a:moveTo>
                  <a:lnTo>
                    <a:pt x="5513" y="5019"/>
                  </a:lnTo>
                  <a:lnTo>
                    <a:pt x="5512" y="5038"/>
                  </a:lnTo>
                  <a:lnTo>
                    <a:pt x="5510" y="5058"/>
                  </a:lnTo>
                  <a:lnTo>
                    <a:pt x="5507" y="5077"/>
                  </a:lnTo>
                  <a:lnTo>
                    <a:pt x="5504" y="5096"/>
                  </a:lnTo>
                  <a:lnTo>
                    <a:pt x="5500" y="5114"/>
                  </a:lnTo>
                  <a:lnTo>
                    <a:pt x="5496" y="5133"/>
                  </a:lnTo>
                  <a:lnTo>
                    <a:pt x="5491" y="5151"/>
                  </a:lnTo>
                  <a:lnTo>
                    <a:pt x="5485" y="5170"/>
                  </a:lnTo>
                  <a:lnTo>
                    <a:pt x="5478" y="5188"/>
                  </a:lnTo>
                  <a:lnTo>
                    <a:pt x="5471" y="5205"/>
                  </a:lnTo>
                  <a:lnTo>
                    <a:pt x="5463" y="5223"/>
                  </a:lnTo>
                  <a:lnTo>
                    <a:pt x="5454" y="5240"/>
                  </a:lnTo>
                  <a:lnTo>
                    <a:pt x="5445" y="5257"/>
                  </a:lnTo>
                  <a:lnTo>
                    <a:pt x="5435" y="5273"/>
                  </a:lnTo>
                  <a:lnTo>
                    <a:pt x="5424" y="5290"/>
                  </a:lnTo>
                  <a:lnTo>
                    <a:pt x="5413" y="5305"/>
                  </a:lnTo>
                  <a:lnTo>
                    <a:pt x="5401" y="5320"/>
                  </a:lnTo>
                  <a:lnTo>
                    <a:pt x="5389" y="5335"/>
                  </a:lnTo>
                  <a:lnTo>
                    <a:pt x="5376" y="5349"/>
                  </a:lnTo>
                  <a:lnTo>
                    <a:pt x="5363" y="5363"/>
                  </a:lnTo>
                  <a:lnTo>
                    <a:pt x="5349" y="5376"/>
                  </a:lnTo>
                  <a:lnTo>
                    <a:pt x="5335" y="5389"/>
                  </a:lnTo>
                  <a:lnTo>
                    <a:pt x="5320" y="5401"/>
                  </a:lnTo>
                  <a:lnTo>
                    <a:pt x="5305" y="5413"/>
                  </a:lnTo>
                  <a:lnTo>
                    <a:pt x="5290" y="5424"/>
                  </a:lnTo>
                  <a:lnTo>
                    <a:pt x="5273" y="5435"/>
                  </a:lnTo>
                  <a:lnTo>
                    <a:pt x="5257" y="5445"/>
                  </a:lnTo>
                  <a:lnTo>
                    <a:pt x="5240" y="5454"/>
                  </a:lnTo>
                  <a:lnTo>
                    <a:pt x="5223" y="5463"/>
                  </a:lnTo>
                  <a:lnTo>
                    <a:pt x="5205" y="5471"/>
                  </a:lnTo>
                  <a:lnTo>
                    <a:pt x="5188" y="5478"/>
                  </a:lnTo>
                  <a:lnTo>
                    <a:pt x="5170" y="5485"/>
                  </a:lnTo>
                  <a:lnTo>
                    <a:pt x="5151" y="5491"/>
                  </a:lnTo>
                  <a:lnTo>
                    <a:pt x="5133" y="5496"/>
                  </a:lnTo>
                  <a:lnTo>
                    <a:pt x="5114" y="5500"/>
                  </a:lnTo>
                  <a:lnTo>
                    <a:pt x="5096" y="5504"/>
                  </a:lnTo>
                  <a:lnTo>
                    <a:pt x="5077" y="5507"/>
                  </a:lnTo>
                  <a:lnTo>
                    <a:pt x="5058" y="5510"/>
                  </a:lnTo>
                  <a:lnTo>
                    <a:pt x="5038" y="5512"/>
                  </a:lnTo>
                  <a:lnTo>
                    <a:pt x="5019" y="5513"/>
                  </a:lnTo>
                  <a:lnTo>
                    <a:pt x="5000" y="5513"/>
                  </a:lnTo>
                  <a:lnTo>
                    <a:pt x="4981" y="5513"/>
                  </a:lnTo>
                  <a:lnTo>
                    <a:pt x="4962" y="5512"/>
                  </a:lnTo>
                  <a:lnTo>
                    <a:pt x="4942" y="5510"/>
                  </a:lnTo>
                  <a:lnTo>
                    <a:pt x="4923" y="5507"/>
                  </a:lnTo>
                  <a:lnTo>
                    <a:pt x="4904" y="5504"/>
                  </a:lnTo>
                  <a:lnTo>
                    <a:pt x="4886" y="5500"/>
                  </a:lnTo>
                  <a:lnTo>
                    <a:pt x="4867" y="5496"/>
                  </a:lnTo>
                  <a:lnTo>
                    <a:pt x="4849" y="5491"/>
                  </a:lnTo>
                  <a:lnTo>
                    <a:pt x="4830" y="5485"/>
                  </a:lnTo>
                  <a:lnTo>
                    <a:pt x="4812" y="5478"/>
                  </a:lnTo>
                  <a:lnTo>
                    <a:pt x="4795" y="5471"/>
                  </a:lnTo>
                  <a:lnTo>
                    <a:pt x="4777" y="5463"/>
                  </a:lnTo>
                  <a:lnTo>
                    <a:pt x="4760" y="5454"/>
                  </a:lnTo>
                  <a:lnTo>
                    <a:pt x="4743" y="5445"/>
                  </a:lnTo>
                  <a:lnTo>
                    <a:pt x="4727" y="5435"/>
                  </a:lnTo>
                  <a:lnTo>
                    <a:pt x="4710" y="5424"/>
                  </a:lnTo>
                  <a:lnTo>
                    <a:pt x="4695" y="5413"/>
                  </a:lnTo>
                  <a:lnTo>
                    <a:pt x="4680" y="5401"/>
                  </a:lnTo>
                  <a:lnTo>
                    <a:pt x="4665" y="5389"/>
                  </a:lnTo>
                  <a:lnTo>
                    <a:pt x="4651" y="5376"/>
                  </a:lnTo>
                  <a:lnTo>
                    <a:pt x="4637" y="5363"/>
                  </a:lnTo>
                  <a:lnTo>
                    <a:pt x="4624" y="5349"/>
                  </a:lnTo>
                  <a:lnTo>
                    <a:pt x="4611" y="5335"/>
                  </a:lnTo>
                  <a:lnTo>
                    <a:pt x="4599" y="5320"/>
                  </a:lnTo>
                  <a:lnTo>
                    <a:pt x="4587" y="5305"/>
                  </a:lnTo>
                  <a:lnTo>
                    <a:pt x="4576" y="5290"/>
                  </a:lnTo>
                  <a:lnTo>
                    <a:pt x="4565" y="5273"/>
                  </a:lnTo>
                  <a:lnTo>
                    <a:pt x="4555" y="5257"/>
                  </a:lnTo>
                  <a:lnTo>
                    <a:pt x="4546" y="5240"/>
                  </a:lnTo>
                  <a:lnTo>
                    <a:pt x="4537" y="5223"/>
                  </a:lnTo>
                  <a:lnTo>
                    <a:pt x="4529" y="5205"/>
                  </a:lnTo>
                  <a:lnTo>
                    <a:pt x="4522" y="5188"/>
                  </a:lnTo>
                  <a:lnTo>
                    <a:pt x="4515" y="5170"/>
                  </a:lnTo>
                  <a:lnTo>
                    <a:pt x="4509" y="5151"/>
                  </a:lnTo>
                  <a:lnTo>
                    <a:pt x="4504" y="5133"/>
                  </a:lnTo>
                  <a:lnTo>
                    <a:pt x="4500" y="5114"/>
                  </a:lnTo>
                  <a:lnTo>
                    <a:pt x="4496" y="5096"/>
                  </a:lnTo>
                  <a:lnTo>
                    <a:pt x="4493" y="5077"/>
                  </a:lnTo>
                  <a:lnTo>
                    <a:pt x="4490" y="5058"/>
                  </a:lnTo>
                  <a:lnTo>
                    <a:pt x="4488" y="5038"/>
                  </a:lnTo>
                  <a:lnTo>
                    <a:pt x="4487" y="5019"/>
                  </a:lnTo>
                  <a:lnTo>
                    <a:pt x="4487" y="5000"/>
                  </a:lnTo>
                  <a:lnTo>
                    <a:pt x="4487" y="4981"/>
                  </a:lnTo>
                  <a:lnTo>
                    <a:pt x="4488" y="4962"/>
                  </a:lnTo>
                  <a:lnTo>
                    <a:pt x="4490" y="4942"/>
                  </a:lnTo>
                  <a:lnTo>
                    <a:pt x="4493" y="4923"/>
                  </a:lnTo>
                  <a:lnTo>
                    <a:pt x="4496" y="4904"/>
                  </a:lnTo>
                  <a:lnTo>
                    <a:pt x="4500" y="4886"/>
                  </a:lnTo>
                  <a:lnTo>
                    <a:pt x="4504" y="4867"/>
                  </a:lnTo>
                  <a:lnTo>
                    <a:pt x="4509" y="4849"/>
                  </a:lnTo>
                  <a:lnTo>
                    <a:pt x="4515" y="4830"/>
                  </a:lnTo>
                  <a:lnTo>
                    <a:pt x="4522" y="4812"/>
                  </a:lnTo>
                  <a:lnTo>
                    <a:pt x="4529" y="4795"/>
                  </a:lnTo>
                  <a:lnTo>
                    <a:pt x="4537" y="4777"/>
                  </a:lnTo>
                  <a:lnTo>
                    <a:pt x="4546" y="4760"/>
                  </a:lnTo>
                  <a:lnTo>
                    <a:pt x="4555" y="4743"/>
                  </a:lnTo>
                  <a:lnTo>
                    <a:pt x="4565" y="4727"/>
                  </a:lnTo>
                  <a:lnTo>
                    <a:pt x="4576" y="4710"/>
                  </a:lnTo>
                  <a:lnTo>
                    <a:pt x="4587" y="4695"/>
                  </a:lnTo>
                  <a:lnTo>
                    <a:pt x="4599" y="4680"/>
                  </a:lnTo>
                  <a:lnTo>
                    <a:pt x="4611" y="4665"/>
                  </a:lnTo>
                  <a:lnTo>
                    <a:pt x="4624" y="4651"/>
                  </a:lnTo>
                  <a:lnTo>
                    <a:pt x="4637" y="4637"/>
                  </a:lnTo>
                  <a:lnTo>
                    <a:pt x="4651" y="4624"/>
                  </a:lnTo>
                  <a:lnTo>
                    <a:pt x="4665" y="4611"/>
                  </a:lnTo>
                  <a:lnTo>
                    <a:pt x="4680" y="4599"/>
                  </a:lnTo>
                  <a:lnTo>
                    <a:pt x="4695" y="4587"/>
                  </a:lnTo>
                  <a:lnTo>
                    <a:pt x="4710" y="4576"/>
                  </a:lnTo>
                  <a:lnTo>
                    <a:pt x="4727" y="4565"/>
                  </a:lnTo>
                  <a:lnTo>
                    <a:pt x="4743" y="4555"/>
                  </a:lnTo>
                  <a:lnTo>
                    <a:pt x="4760" y="4546"/>
                  </a:lnTo>
                  <a:lnTo>
                    <a:pt x="4777" y="4537"/>
                  </a:lnTo>
                  <a:lnTo>
                    <a:pt x="4795" y="4529"/>
                  </a:lnTo>
                  <a:lnTo>
                    <a:pt x="4812" y="4522"/>
                  </a:lnTo>
                  <a:lnTo>
                    <a:pt x="4830" y="4515"/>
                  </a:lnTo>
                  <a:lnTo>
                    <a:pt x="4849" y="4509"/>
                  </a:lnTo>
                  <a:lnTo>
                    <a:pt x="4867" y="4504"/>
                  </a:lnTo>
                  <a:lnTo>
                    <a:pt x="4886" y="4500"/>
                  </a:lnTo>
                  <a:lnTo>
                    <a:pt x="4904" y="4496"/>
                  </a:lnTo>
                  <a:lnTo>
                    <a:pt x="4923" y="4493"/>
                  </a:lnTo>
                  <a:lnTo>
                    <a:pt x="4942" y="4490"/>
                  </a:lnTo>
                  <a:lnTo>
                    <a:pt x="4962" y="4488"/>
                  </a:lnTo>
                  <a:lnTo>
                    <a:pt x="4981" y="4487"/>
                  </a:lnTo>
                  <a:lnTo>
                    <a:pt x="5000" y="4487"/>
                  </a:lnTo>
                  <a:lnTo>
                    <a:pt x="5019" y="4487"/>
                  </a:lnTo>
                  <a:lnTo>
                    <a:pt x="5038" y="4488"/>
                  </a:lnTo>
                  <a:lnTo>
                    <a:pt x="5058" y="4490"/>
                  </a:lnTo>
                  <a:lnTo>
                    <a:pt x="5077" y="4493"/>
                  </a:lnTo>
                  <a:lnTo>
                    <a:pt x="5096" y="4496"/>
                  </a:lnTo>
                  <a:lnTo>
                    <a:pt x="5114" y="4500"/>
                  </a:lnTo>
                  <a:lnTo>
                    <a:pt x="5133" y="4504"/>
                  </a:lnTo>
                  <a:lnTo>
                    <a:pt x="5151" y="4509"/>
                  </a:lnTo>
                  <a:lnTo>
                    <a:pt x="5170" y="4515"/>
                  </a:lnTo>
                  <a:lnTo>
                    <a:pt x="5188" y="4522"/>
                  </a:lnTo>
                  <a:lnTo>
                    <a:pt x="5205" y="4529"/>
                  </a:lnTo>
                  <a:lnTo>
                    <a:pt x="5223" y="4537"/>
                  </a:lnTo>
                  <a:lnTo>
                    <a:pt x="5240" y="4546"/>
                  </a:lnTo>
                  <a:lnTo>
                    <a:pt x="5257" y="4555"/>
                  </a:lnTo>
                  <a:lnTo>
                    <a:pt x="5273" y="4565"/>
                  </a:lnTo>
                  <a:lnTo>
                    <a:pt x="5290" y="4576"/>
                  </a:lnTo>
                  <a:lnTo>
                    <a:pt x="5305" y="4587"/>
                  </a:lnTo>
                  <a:lnTo>
                    <a:pt x="5320" y="4599"/>
                  </a:lnTo>
                  <a:lnTo>
                    <a:pt x="5335" y="4611"/>
                  </a:lnTo>
                  <a:lnTo>
                    <a:pt x="5349" y="4624"/>
                  </a:lnTo>
                  <a:lnTo>
                    <a:pt x="5363" y="4637"/>
                  </a:lnTo>
                  <a:lnTo>
                    <a:pt x="5376" y="4651"/>
                  </a:lnTo>
                  <a:lnTo>
                    <a:pt x="5389" y="4665"/>
                  </a:lnTo>
                  <a:lnTo>
                    <a:pt x="5401" y="4680"/>
                  </a:lnTo>
                  <a:lnTo>
                    <a:pt x="5413" y="4695"/>
                  </a:lnTo>
                  <a:lnTo>
                    <a:pt x="5424" y="4710"/>
                  </a:lnTo>
                  <a:lnTo>
                    <a:pt x="5435" y="4727"/>
                  </a:lnTo>
                  <a:lnTo>
                    <a:pt x="5445" y="4743"/>
                  </a:lnTo>
                  <a:lnTo>
                    <a:pt x="5454" y="4760"/>
                  </a:lnTo>
                  <a:lnTo>
                    <a:pt x="5463" y="4777"/>
                  </a:lnTo>
                  <a:lnTo>
                    <a:pt x="5471" y="4795"/>
                  </a:lnTo>
                  <a:lnTo>
                    <a:pt x="5478" y="4812"/>
                  </a:lnTo>
                  <a:lnTo>
                    <a:pt x="5485" y="4830"/>
                  </a:lnTo>
                  <a:lnTo>
                    <a:pt x="5491" y="4849"/>
                  </a:lnTo>
                  <a:lnTo>
                    <a:pt x="5496" y="4867"/>
                  </a:lnTo>
                  <a:lnTo>
                    <a:pt x="5500" y="4886"/>
                  </a:lnTo>
                  <a:lnTo>
                    <a:pt x="5504" y="4904"/>
                  </a:lnTo>
                  <a:lnTo>
                    <a:pt x="5507" y="4923"/>
                  </a:lnTo>
                  <a:lnTo>
                    <a:pt x="5510" y="4942"/>
                  </a:lnTo>
                  <a:lnTo>
                    <a:pt x="5512" y="4962"/>
                  </a:lnTo>
                  <a:lnTo>
                    <a:pt x="5513" y="4981"/>
                  </a:lnTo>
                  <a:lnTo>
                    <a:pt x="5513" y="5000"/>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40" name="Google Shape;761;p8"/>
            <p:cNvSpPr/>
            <p:nvPr/>
          </p:nvSpPr>
          <p:spPr>
            <a:xfrm>
              <a:off x="4308995" y="4907280"/>
              <a:ext cx="914400" cy="914400"/>
            </a:xfrm>
            <a:custGeom>
              <a:avLst/>
              <a:gdLst/>
              <a:ahLst/>
              <a:cxnLst/>
              <a:rect l="l" t="t" r="r" b="b"/>
              <a:pathLst>
                <a:path w="10000" h="10000" extrusionOk="0">
                  <a:moveTo>
                    <a:pt x="8889" y="4712"/>
                  </a:moveTo>
                  <a:lnTo>
                    <a:pt x="8897" y="4849"/>
                  </a:lnTo>
                  <a:lnTo>
                    <a:pt x="8897" y="4858"/>
                  </a:lnTo>
                  <a:lnTo>
                    <a:pt x="8900" y="4995"/>
                  </a:lnTo>
                  <a:lnTo>
                    <a:pt x="8900" y="5005"/>
                  </a:lnTo>
                  <a:lnTo>
                    <a:pt x="8897" y="5142"/>
                  </a:lnTo>
                  <a:lnTo>
                    <a:pt x="8897" y="5151"/>
                  </a:lnTo>
                  <a:lnTo>
                    <a:pt x="8889" y="5288"/>
                  </a:lnTo>
                  <a:lnTo>
                    <a:pt x="8889" y="5297"/>
                  </a:lnTo>
                  <a:lnTo>
                    <a:pt x="8876" y="5433"/>
                  </a:lnTo>
                  <a:lnTo>
                    <a:pt x="8875" y="5443"/>
                  </a:lnTo>
                  <a:lnTo>
                    <a:pt x="8857" y="5578"/>
                  </a:lnTo>
                  <a:lnTo>
                    <a:pt x="8855" y="5587"/>
                  </a:lnTo>
                  <a:lnTo>
                    <a:pt x="8833" y="5721"/>
                  </a:lnTo>
                  <a:lnTo>
                    <a:pt x="8831" y="5731"/>
                  </a:lnTo>
                  <a:lnTo>
                    <a:pt x="8803" y="5864"/>
                  </a:lnTo>
                  <a:lnTo>
                    <a:pt x="8801" y="5873"/>
                  </a:lnTo>
                  <a:lnTo>
                    <a:pt x="8768" y="6005"/>
                  </a:lnTo>
                  <a:lnTo>
                    <a:pt x="8766" y="6014"/>
                  </a:lnTo>
                  <a:lnTo>
                    <a:pt x="8728" y="6145"/>
                  </a:lnTo>
                  <a:lnTo>
                    <a:pt x="8725" y="6154"/>
                  </a:lnTo>
                  <a:lnTo>
                    <a:pt x="8683" y="6283"/>
                  </a:lnTo>
                  <a:lnTo>
                    <a:pt x="8680" y="6292"/>
                  </a:lnTo>
                  <a:lnTo>
                    <a:pt x="8632" y="6420"/>
                  </a:lnTo>
                  <a:lnTo>
                    <a:pt x="8629" y="6428"/>
                  </a:lnTo>
                  <a:lnTo>
                    <a:pt x="8577" y="6554"/>
                  </a:lnTo>
                  <a:lnTo>
                    <a:pt x="8573" y="6563"/>
                  </a:lnTo>
                  <a:lnTo>
                    <a:pt x="8516" y="6687"/>
                  </a:lnTo>
                  <a:lnTo>
                    <a:pt x="8512" y="6695"/>
                  </a:lnTo>
                  <a:lnTo>
                    <a:pt x="8450" y="6818"/>
                  </a:lnTo>
                  <a:lnTo>
                    <a:pt x="8446" y="6826"/>
                  </a:lnTo>
                  <a:lnTo>
                    <a:pt x="8380" y="6946"/>
                  </a:lnTo>
                  <a:lnTo>
                    <a:pt x="8375" y="6954"/>
                  </a:lnTo>
                  <a:lnTo>
                    <a:pt x="8304" y="7071"/>
                  </a:lnTo>
                  <a:lnTo>
                    <a:pt x="8299" y="7079"/>
                  </a:lnTo>
                  <a:lnTo>
                    <a:pt x="8225" y="7194"/>
                  </a:lnTo>
                  <a:lnTo>
                    <a:pt x="8219" y="7202"/>
                  </a:lnTo>
                  <a:lnTo>
                    <a:pt x="8140" y="7313"/>
                  </a:lnTo>
                  <a:lnTo>
                    <a:pt x="8135" y="7321"/>
                  </a:lnTo>
                  <a:lnTo>
                    <a:pt x="8052" y="7429"/>
                  </a:lnTo>
                  <a:lnTo>
                    <a:pt x="8046" y="7436"/>
                  </a:lnTo>
                  <a:lnTo>
                    <a:pt x="7959" y="7541"/>
                  </a:lnTo>
                  <a:lnTo>
                    <a:pt x="7953" y="7548"/>
                  </a:lnTo>
                  <a:lnTo>
                    <a:pt x="7862" y="7650"/>
                  </a:lnTo>
                  <a:lnTo>
                    <a:pt x="7856" y="7657"/>
                  </a:lnTo>
                  <a:lnTo>
                    <a:pt x="7761" y="7755"/>
                  </a:lnTo>
                  <a:lnTo>
                    <a:pt x="7755" y="7761"/>
                  </a:lnTo>
                  <a:lnTo>
                    <a:pt x="7657" y="7856"/>
                  </a:lnTo>
                  <a:lnTo>
                    <a:pt x="7650" y="7862"/>
                  </a:lnTo>
                  <a:lnTo>
                    <a:pt x="7548" y="7953"/>
                  </a:lnTo>
                  <a:lnTo>
                    <a:pt x="7541" y="7959"/>
                  </a:lnTo>
                  <a:lnTo>
                    <a:pt x="7436" y="8046"/>
                  </a:lnTo>
                  <a:lnTo>
                    <a:pt x="7429" y="8052"/>
                  </a:lnTo>
                  <a:lnTo>
                    <a:pt x="7321" y="8135"/>
                  </a:lnTo>
                  <a:lnTo>
                    <a:pt x="7313" y="8140"/>
                  </a:lnTo>
                  <a:lnTo>
                    <a:pt x="7202" y="8219"/>
                  </a:lnTo>
                  <a:lnTo>
                    <a:pt x="7194" y="8225"/>
                  </a:lnTo>
                  <a:lnTo>
                    <a:pt x="7079" y="8299"/>
                  </a:lnTo>
                  <a:lnTo>
                    <a:pt x="7071" y="8304"/>
                  </a:lnTo>
                  <a:lnTo>
                    <a:pt x="6954" y="8375"/>
                  </a:lnTo>
                  <a:lnTo>
                    <a:pt x="6946" y="8380"/>
                  </a:lnTo>
                  <a:lnTo>
                    <a:pt x="6826" y="8446"/>
                  </a:lnTo>
                  <a:lnTo>
                    <a:pt x="6818" y="8450"/>
                  </a:lnTo>
                  <a:lnTo>
                    <a:pt x="6695" y="8512"/>
                  </a:lnTo>
                  <a:lnTo>
                    <a:pt x="6687" y="8516"/>
                  </a:lnTo>
                  <a:lnTo>
                    <a:pt x="6563" y="8573"/>
                  </a:lnTo>
                  <a:lnTo>
                    <a:pt x="6554" y="8577"/>
                  </a:lnTo>
                  <a:lnTo>
                    <a:pt x="6428" y="8629"/>
                  </a:lnTo>
                  <a:lnTo>
                    <a:pt x="6420" y="8632"/>
                  </a:lnTo>
                  <a:lnTo>
                    <a:pt x="6292" y="8680"/>
                  </a:lnTo>
                  <a:lnTo>
                    <a:pt x="6283" y="8683"/>
                  </a:lnTo>
                  <a:lnTo>
                    <a:pt x="6154" y="8725"/>
                  </a:lnTo>
                  <a:lnTo>
                    <a:pt x="6145" y="8728"/>
                  </a:lnTo>
                  <a:lnTo>
                    <a:pt x="6014" y="8766"/>
                  </a:lnTo>
                  <a:lnTo>
                    <a:pt x="6005" y="8768"/>
                  </a:lnTo>
                  <a:lnTo>
                    <a:pt x="5873" y="8801"/>
                  </a:lnTo>
                  <a:lnTo>
                    <a:pt x="5864" y="8803"/>
                  </a:lnTo>
                  <a:lnTo>
                    <a:pt x="5731" y="8831"/>
                  </a:lnTo>
                  <a:lnTo>
                    <a:pt x="5721" y="8833"/>
                  </a:lnTo>
                  <a:lnTo>
                    <a:pt x="5587" y="8855"/>
                  </a:lnTo>
                  <a:lnTo>
                    <a:pt x="5578" y="8857"/>
                  </a:lnTo>
                  <a:lnTo>
                    <a:pt x="5443" y="8875"/>
                  </a:lnTo>
                  <a:lnTo>
                    <a:pt x="5433" y="8876"/>
                  </a:lnTo>
                  <a:lnTo>
                    <a:pt x="5297" y="8889"/>
                  </a:lnTo>
                  <a:lnTo>
                    <a:pt x="5288" y="8889"/>
                  </a:lnTo>
                  <a:lnTo>
                    <a:pt x="5151" y="8897"/>
                  </a:lnTo>
                  <a:lnTo>
                    <a:pt x="5142" y="8897"/>
                  </a:lnTo>
                  <a:lnTo>
                    <a:pt x="5005" y="8900"/>
                  </a:lnTo>
                  <a:lnTo>
                    <a:pt x="4995" y="8900"/>
                  </a:lnTo>
                  <a:lnTo>
                    <a:pt x="4858" y="8897"/>
                  </a:lnTo>
                  <a:lnTo>
                    <a:pt x="4849" y="8897"/>
                  </a:lnTo>
                  <a:lnTo>
                    <a:pt x="4712" y="8889"/>
                  </a:lnTo>
                  <a:lnTo>
                    <a:pt x="4703" y="8889"/>
                  </a:lnTo>
                  <a:lnTo>
                    <a:pt x="4567" y="8876"/>
                  </a:lnTo>
                  <a:lnTo>
                    <a:pt x="4557" y="8875"/>
                  </a:lnTo>
                  <a:lnTo>
                    <a:pt x="4422" y="8857"/>
                  </a:lnTo>
                  <a:lnTo>
                    <a:pt x="4413" y="8855"/>
                  </a:lnTo>
                  <a:lnTo>
                    <a:pt x="4279" y="8833"/>
                  </a:lnTo>
                  <a:lnTo>
                    <a:pt x="4269" y="8831"/>
                  </a:lnTo>
                  <a:lnTo>
                    <a:pt x="4136" y="8803"/>
                  </a:lnTo>
                  <a:lnTo>
                    <a:pt x="4127" y="8801"/>
                  </a:lnTo>
                  <a:lnTo>
                    <a:pt x="3995" y="8768"/>
                  </a:lnTo>
                  <a:lnTo>
                    <a:pt x="3986" y="8766"/>
                  </a:lnTo>
                  <a:lnTo>
                    <a:pt x="3855" y="8728"/>
                  </a:lnTo>
                  <a:lnTo>
                    <a:pt x="3846" y="8725"/>
                  </a:lnTo>
                  <a:lnTo>
                    <a:pt x="3717" y="8683"/>
                  </a:lnTo>
                  <a:lnTo>
                    <a:pt x="3708" y="8680"/>
                  </a:lnTo>
                  <a:lnTo>
                    <a:pt x="3580" y="8632"/>
                  </a:lnTo>
                  <a:lnTo>
                    <a:pt x="3572" y="8629"/>
                  </a:lnTo>
                  <a:lnTo>
                    <a:pt x="3446" y="8577"/>
                  </a:lnTo>
                  <a:lnTo>
                    <a:pt x="3437" y="8573"/>
                  </a:lnTo>
                  <a:lnTo>
                    <a:pt x="3313" y="8516"/>
                  </a:lnTo>
                  <a:lnTo>
                    <a:pt x="3305" y="8512"/>
                  </a:lnTo>
                  <a:lnTo>
                    <a:pt x="3182" y="8450"/>
                  </a:lnTo>
                  <a:lnTo>
                    <a:pt x="3174" y="8446"/>
                  </a:lnTo>
                  <a:lnTo>
                    <a:pt x="3054" y="8380"/>
                  </a:lnTo>
                  <a:lnTo>
                    <a:pt x="3046" y="8375"/>
                  </a:lnTo>
                  <a:lnTo>
                    <a:pt x="2929" y="8304"/>
                  </a:lnTo>
                  <a:lnTo>
                    <a:pt x="2921" y="8299"/>
                  </a:lnTo>
                  <a:lnTo>
                    <a:pt x="2806" y="8225"/>
                  </a:lnTo>
                  <a:lnTo>
                    <a:pt x="2798" y="8219"/>
                  </a:lnTo>
                  <a:lnTo>
                    <a:pt x="2687" y="8140"/>
                  </a:lnTo>
                  <a:lnTo>
                    <a:pt x="2679" y="8135"/>
                  </a:lnTo>
                  <a:lnTo>
                    <a:pt x="2571" y="8052"/>
                  </a:lnTo>
                  <a:lnTo>
                    <a:pt x="2564" y="8046"/>
                  </a:lnTo>
                  <a:lnTo>
                    <a:pt x="2459" y="7959"/>
                  </a:lnTo>
                  <a:lnTo>
                    <a:pt x="2452" y="7953"/>
                  </a:lnTo>
                  <a:lnTo>
                    <a:pt x="2350" y="7862"/>
                  </a:lnTo>
                  <a:lnTo>
                    <a:pt x="2343" y="7856"/>
                  </a:lnTo>
                  <a:lnTo>
                    <a:pt x="2245" y="7761"/>
                  </a:lnTo>
                  <a:lnTo>
                    <a:pt x="2239" y="7755"/>
                  </a:lnTo>
                  <a:lnTo>
                    <a:pt x="2144" y="7657"/>
                  </a:lnTo>
                  <a:lnTo>
                    <a:pt x="2138" y="7650"/>
                  </a:lnTo>
                  <a:lnTo>
                    <a:pt x="2047" y="7548"/>
                  </a:lnTo>
                  <a:lnTo>
                    <a:pt x="2041" y="7541"/>
                  </a:lnTo>
                  <a:lnTo>
                    <a:pt x="1954" y="7436"/>
                  </a:lnTo>
                  <a:lnTo>
                    <a:pt x="1948" y="7429"/>
                  </a:lnTo>
                  <a:lnTo>
                    <a:pt x="1865" y="7321"/>
                  </a:lnTo>
                  <a:lnTo>
                    <a:pt x="1860" y="7313"/>
                  </a:lnTo>
                  <a:lnTo>
                    <a:pt x="1781" y="7202"/>
                  </a:lnTo>
                  <a:lnTo>
                    <a:pt x="1775" y="7194"/>
                  </a:lnTo>
                  <a:lnTo>
                    <a:pt x="1701" y="7079"/>
                  </a:lnTo>
                  <a:lnTo>
                    <a:pt x="1696" y="7071"/>
                  </a:lnTo>
                  <a:lnTo>
                    <a:pt x="1625" y="6954"/>
                  </a:lnTo>
                  <a:lnTo>
                    <a:pt x="1620" y="6946"/>
                  </a:lnTo>
                  <a:lnTo>
                    <a:pt x="1554" y="6826"/>
                  </a:lnTo>
                  <a:lnTo>
                    <a:pt x="1550" y="6818"/>
                  </a:lnTo>
                  <a:lnTo>
                    <a:pt x="1488" y="6695"/>
                  </a:lnTo>
                  <a:lnTo>
                    <a:pt x="1484" y="6687"/>
                  </a:lnTo>
                  <a:lnTo>
                    <a:pt x="1427" y="6563"/>
                  </a:lnTo>
                  <a:lnTo>
                    <a:pt x="1423" y="6554"/>
                  </a:lnTo>
                  <a:lnTo>
                    <a:pt x="1371" y="6428"/>
                  </a:lnTo>
                  <a:lnTo>
                    <a:pt x="1368" y="6420"/>
                  </a:lnTo>
                  <a:lnTo>
                    <a:pt x="1320" y="6292"/>
                  </a:lnTo>
                  <a:lnTo>
                    <a:pt x="1317" y="6283"/>
                  </a:lnTo>
                  <a:lnTo>
                    <a:pt x="1275" y="6154"/>
                  </a:lnTo>
                  <a:lnTo>
                    <a:pt x="1272" y="6145"/>
                  </a:lnTo>
                  <a:lnTo>
                    <a:pt x="1234" y="6014"/>
                  </a:lnTo>
                  <a:lnTo>
                    <a:pt x="1232" y="6005"/>
                  </a:lnTo>
                  <a:lnTo>
                    <a:pt x="1199" y="5873"/>
                  </a:lnTo>
                  <a:lnTo>
                    <a:pt x="1197" y="5864"/>
                  </a:lnTo>
                  <a:lnTo>
                    <a:pt x="1169" y="5731"/>
                  </a:lnTo>
                  <a:lnTo>
                    <a:pt x="1167" y="5721"/>
                  </a:lnTo>
                  <a:lnTo>
                    <a:pt x="1145" y="5587"/>
                  </a:lnTo>
                  <a:lnTo>
                    <a:pt x="1143" y="5578"/>
                  </a:lnTo>
                  <a:lnTo>
                    <a:pt x="1125" y="5443"/>
                  </a:lnTo>
                  <a:lnTo>
                    <a:pt x="1124" y="5433"/>
                  </a:lnTo>
                  <a:lnTo>
                    <a:pt x="1111" y="5297"/>
                  </a:lnTo>
                  <a:lnTo>
                    <a:pt x="1111" y="5288"/>
                  </a:lnTo>
                  <a:lnTo>
                    <a:pt x="1103" y="5151"/>
                  </a:lnTo>
                  <a:lnTo>
                    <a:pt x="1103" y="5142"/>
                  </a:lnTo>
                  <a:lnTo>
                    <a:pt x="1100" y="5005"/>
                  </a:lnTo>
                  <a:lnTo>
                    <a:pt x="1100" y="4995"/>
                  </a:lnTo>
                  <a:lnTo>
                    <a:pt x="1103" y="4858"/>
                  </a:lnTo>
                  <a:lnTo>
                    <a:pt x="1103" y="4849"/>
                  </a:lnTo>
                  <a:lnTo>
                    <a:pt x="1111" y="4712"/>
                  </a:lnTo>
                  <a:lnTo>
                    <a:pt x="1111" y="4703"/>
                  </a:lnTo>
                  <a:lnTo>
                    <a:pt x="1124" y="4567"/>
                  </a:lnTo>
                  <a:lnTo>
                    <a:pt x="1125" y="4557"/>
                  </a:lnTo>
                  <a:lnTo>
                    <a:pt x="1143" y="4422"/>
                  </a:lnTo>
                  <a:lnTo>
                    <a:pt x="1145" y="4413"/>
                  </a:lnTo>
                  <a:lnTo>
                    <a:pt x="1167" y="4279"/>
                  </a:lnTo>
                  <a:lnTo>
                    <a:pt x="1169" y="4269"/>
                  </a:lnTo>
                  <a:lnTo>
                    <a:pt x="1197" y="4136"/>
                  </a:lnTo>
                  <a:lnTo>
                    <a:pt x="1199" y="4127"/>
                  </a:lnTo>
                  <a:lnTo>
                    <a:pt x="1232" y="3995"/>
                  </a:lnTo>
                  <a:lnTo>
                    <a:pt x="1234" y="3986"/>
                  </a:lnTo>
                  <a:lnTo>
                    <a:pt x="1272" y="3855"/>
                  </a:lnTo>
                  <a:lnTo>
                    <a:pt x="1275" y="3846"/>
                  </a:lnTo>
                  <a:lnTo>
                    <a:pt x="1317" y="3717"/>
                  </a:lnTo>
                  <a:lnTo>
                    <a:pt x="1320" y="3708"/>
                  </a:lnTo>
                  <a:lnTo>
                    <a:pt x="1368" y="3580"/>
                  </a:lnTo>
                  <a:lnTo>
                    <a:pt x="1371" y="3572"/>
                  </a:lnTo>
                  <a:lnTo>
                    <a:pt x="1423" y="3446"/>
                  </a:lnTo>
                  <a:lnTo>
                    <a:pt x="1427" y="3437"/>
                  </a:lnTo>
                  <a:lnTo>
                    <a:pt x="1484" y="3313"/>
                  </a:lnTo>
                  <a:lnTo>
                    <a:pt x="1488" y="3305"/>
                  </a:lnTo>
                  <a:lnTo>
                    <a:pt x="1550" y="3182"/>
                  </a:lnTo>
                  <a:lnTo>
                    <a:pt x="1554" y="3174"/>
                  </a:lnTo>
                  <a:lnTo>
                    <a:pt x="1620" y="3054"/>
                  </a:lnTo>
                  <a:lnTo>
                    <a:pt x="1625" y="3046"/>
                  </a:lnTo>
                  <a:lnTo>
                    <a:pt x="1696" y="2929"/>
                  </a:lnTo>
                  <a:lnTo>
                    <a:pt x="1701" y="2921"/>
                  </a:lnTo>
                  <a:lnTo>
                    <a:pt x="1775" y="2806"/>
                  </a:lnTo>
                  <a:lnTo>
                    <a:pt x="1781" y="2798"/>
                  </a:lnTo>
                  <a:lnTo>
                    <a:pt x="1860" y="2687"/>
                  </a:lnTo>
                  <a:lnTo>
                    <a:pt x="1865" y="2679"/>
                  </a:lnTo>
                  <a:lnTo>
                    <a:pt x="1948" y="2571"/>
                  </a:lnTo>
                  <a:lnTo>
                    <a:pt x="1954" y="2564"/>
                  </a:lnTo>
                  <a:lnTo>
                    <a:pt x="2041" y="2459"/>
                  </a:lnTo>
                  <a:lnTo>
                    <a:pt x="2047" y="2452"/>
                  </a:lnTo>
                  <a:lnTo>
                    <a:pt x="2138" y="2350"/>
                  </a:lnTo>
                  <a:lnTo>
                    <a:pt x="2144" y="2343"/>
                  </a:lnTo>
                  <a:lnTo>
                    <a:pt x="2239" y="2245"/>
                  </a:lnTo>
                  <a:lnTo>
                    <a:pt x="2245" y="2239"/>
                  </a:lnTo>
                  <a:lnTo>
                    <a:pt x="2343" y="2144"/>
                  </a:lnTo>
                  <a:lnTo>
                    <a:pt x="2350" y="2138"/>
                  </a:lnTo>
                  <a:lnTo>
                    <a:pt x="2452" y="2047"/>
                  </a:lnTo>
                  <a:lnTo>
                    <a:pt x="2459" y="2041"/>
                  </a:lnTo>
                  <a:lnTo>
                    <a:pt x="2564" y="1954"/>
                  </a:lnTo>
                  <a:lnTo>
                    <a:pt x="2571" y="1948"/>
                  </a:lnTo>
                  <a:lnTo>
                    <a:pt x="2679" y="1865"/>
                  </a:lnTo>
                  <a:lnTo>
                    <a:pt x="2687" y="1860"/>
                  </a:lnTo>
                  <a:lnTo>
                    <a:pt x="2798" y="1781"/>
                  </a:lnTo>
                  <a:lnTo>
                    <a:pt x="2806" y="1775"/>
                  </a:lnTo>
                  <a:lnTo>
                    <a:pt x="2921" y="1701"/>
                  </a:lnTo>
                  <a:lnTo>
                    <a:pt x="2929" y="1696"/>
                  </a:lnTo>
                  <a:lnTo>
                    <a:pt x="3046" y="1625"/>
                  </a:lnTo>
                  <a:lnTo>
                    <a:pt x="3054" y="1620"/>
                  </a:lnTo>
                  <a:lnTo>
                    <a:pt x="3174" y="1554"/>
                  </a:lnTo>
                  <a:lnTo>
                    <a:pt x="3182" y="1550"/>
                  </a:lnTo>
                  <a:lnTo>
                    <a:pt x="3305" y="1488"/>
                  </a:lnTo>
                  <a:lnTo>
                    <a:pt x="3313" y="1484"/>
                  </a:lnTo>
                  <a:lnTo>
                    <a:pt x="3437" y="1427"/>
                  </a:lnTo>
                  <a:lnTo>
                    <a:pt x="3446" y="1423"/>
                  </a:lnTo>
                  <a:lnTo>
                    <a:pt x="3572" y="1371"/>
                  </a:lnTo>
                  <a:lnTo>
                    <a:pt x="3580" y="1368"/>
                  </a:lnTo>
                  <a:lnTo>
                    <a:pt x="3708" y="1320"/>
                  </a:lnTo>
                  <a:lnTo>
                    <a:pt x="3717" y="1317"/>
                  </a:lnTo>
                  <a:lnTo>
                    <a:pt x="3846" y="1275"/>
                  </a:lnTo>
                  <a:lnTo>
                    <a:pt x="3855" y="1272"/>
                  </a:lnTo>
                  <a:lnTo>
                    <a:pt x="3986" y="1234"/>
                  </a:lnTo>
                  <a:lnTo>
                    <a:pt x="3995" y="1232"/>
                  </a:lnTo>
                  <a:lnTo>
                    <a:pt x="4127" y="1199"/>
                  </a:lnTo>
                  <a:lnTo>
                    <a:pt x="4136" y="1197"/>
                  </a:lnTo>
                  <a:lnTo>
                    <a:pt x="4269" y="1169"/>
                  </a:lnTo>
                  <a:lnTo>
                    <a:pt x="4279" y="1167"/>
                  </a:lnTo>
                  <a:lnTo>
                    <a:pt x="4413" y="1145"/>
                  </a:lnTo>
                  <a:lnTo>
                    <a:pt x="4422" y="1143"/>
                  </a:lnTo>
                  <a:lnTo>
                    <a:pt x="4557" y="1125"/>
                  </a:lnTo>
                  <a:lnTo>
                    <a:pt x="4567" y="1124"/>
                  </a:lnTo>
                  <a:lnTo>
                    <a:pt x="4703" y="1111"/>
                  </a:lnTo>
                  <a:lnTo>
                    <a:pt x="4712" y="1111"/>
                  </a:lnTo>
                  <a:lnTo>
                    <a:pt x="4849" y="1103"/>
                  </a:lnTo>
                  <a:lnTo>
                    <a:pt x="4858" y="1103"/>
                  </a:lnTo>
                  <a:lnTo>
                    <a:pt x="4995" y="1100"/>
                  </a:lnTo>
                  <a:lnTo>
                    <a:pt x="5005" y="1100"/>
                  </a:lnTo>
                  <a:lnTo>
                    <a:pt x="5142" y="1103"/>
                  </a:lnTo>
                  <a:lnTo>
                    <a:pt x="5151" y="1103"/>
                  </a:lnTo>
                  <a:lnTo>
                    <a:pt x="5288" y="1111"/>
                  </a:lnTo>
                  <a:lnTo>
                    <a:pt x="5297" y="1111"/>
                  </a:lnTo>
                  <a:lnTo>
                    <a:pt x="5433" y="1124"/>
                  </a:lnTo>
                  <a:lnTo>
                    <a:pt x="5443" y="1125"/>
                  </a:lnTo>
                  <a:lnTo>
                    <a:pt x="5578" y="1143"/>
                  </a:lnTo>
                  <a:lnTo>
                    <a:pt x="5587" y="1145"/>
                  </a:lnTo>
                  <a:lnTo>
                    <a:pt x="5721" y="1167"/>
                  </a:lnTo>
                  <a:lnTo>
                    <a:pt x="5731" y="1169"/>
                  </a:lnTo>
                  <a:lnTo>
                    <a:pt x="5864" y="1197"/>
                  </a:lnTo>
                  <a:lnTo>
                    <a:pt x="5873" y="1199"/>
                  </a:lnTo>
                  <a:lnTo>
                    <a:pt x="6005" y="1232"/>
                  </a:lnTo>
                  <a:lnTo>
                    <a:pt x="6014" y="1234"/>
                  </a:lnTo>
                  <a:lnTo>
                    <a:pt x="6145" y="1272"/>
                  </a:lnTo>
                  <a:lnTo>
                    <a:pt x="6154" y="1275"/>
                  </a:lnTo>
                  <a:lnTo>
                    <a:pt x="6283" y="1317"/>
                  </a:lnTo>
                  <a:lnTo>
                    <a:pt x="6292" y="1320"/>
                  </a:lnTo>
                  <a:lnTo>
                    <a:pt x="6420" y="1368"/>
                  </a:lnTo>
                  <a:lnTo>
                    <a:pt x="6428" y="1371"/>
                  </a:lnTo>
                  <a:lnTo>
                    <a:pt x="6554" y="1423"/>
                  </a:lnTo>
                  <a:lnTo>
                    <a:pt x="6563" y="1427"/>
                  </a:lnTo>
                  <a:lnTo>
                    <a:pt x="6687" y="1484"/>
                  </a:lnTo>
                  <a:lnTo>
                    <a:pt x="6695" y="1488"/>
                  </a:lnTo>
                  <a:lnTo>
                    <a:pt x="6818" y="1550"/>
                  </a:lnTo>
                  <a:lnTo>
                    <a:pt x="6826" y="1554"/>
                  </a:lnTo>
                  <a:lnTo>
                    <a:pt x="6946" y="1620"/>
                  </a:lnTo>
                  <a:lnTo>
                    <a:pt x="6954" y="1625"/>
                  </a:lnTo>
                  <a:lnTo>
                    <a:pt x="7071" y="1696"/>
                  </a:lnTo>
                  <a:lnTo>
                    <a:pt x="7079" y="1701"/>
                  </a:lnTo>
                  <a:lnTo>
                    <a:pt x="7194" y="1775"/>
                  </a:lnTo>
                  <a:lnTo>
                    <a:pt x="7202" y="1781"/>
                  </a:lnTo>
                  <a:lnTo>
                    <a:pt x="7313" y="1860"/>
                  </a:lnTo>
                  <a:lnTo>
                    <a:pt x="7321" y="1865"/>
                  </a:lnTo>
                  <a:lnTo>
                    <a:pt x="7429" y="1948"/>
                  </a:lnTo>
                  <a:lnTo>
                    <a:pt x="7436" y="1954"/>
                  </a:lnTo>
                  <a:lnTo>
                    <a:pt x="7541" y="2041"/>
                  </a:lnTo>
                  <a:lnTo>
                    <a:pt x="7548" y="2047"/>
                  </a:lnTo>
                  <a:lnTo>
                    <a:pt x="7650" y="2138"/>
                  </a:lnTo>
                  <a:lnTo>
                    <a:pt x="7657" y="2144"/>
                  </a:lnTo>
                  <a:lnTo>
                    <a:pt x="7755" y="2239"/>
                  </a:lnTo>
                  <a:lnTo>
                    <a:pt x="7761" y="2245"/>
                  </a:lnTo>
                  <a:lnTo>
                    <a:pt x="7856" y="2343"/>
                  </a:lnTo>
                  <a:lnTo>
                    <a:pt x="7862" y="2350"/>
                  </a:lnTo>
                  <a:lnTo>
                    <a:pt x="7953" y="2452"/>
                  </a:lnTo>
                  <a:lnTo>
                    <a:pt x="7959" y="2459"/>
                  </a:lnTo>
                  <a:lnTo>
                    <a:pt x="8046" y="2564"/>
                  </a:lnTo>
                  <a:lnTo>
                    <a:pt x="8052" y="2571"/>
                  </a:lnTo>
                  <a:lnTo>
                    <a:pt x="8135" y="2679"/>
                  </a:lnTo>
                  <a:lnTo>
                    <a:pt x="8140" y="2687"/>
                  </a:lnTo>
                  <a:lnTo>
                    <a:pt x="8219" y="2798"/>
                  </a:lnTo>
                  <a:lnTo>
                    <a:pt x="8225" y="2806"/>
                  </a:lnTo>
                  <a:lnTo>
                    <a:pt x="8299" y="2921"/>
                  </a:lnTo>
                  <a:lnTo>
                    <a:pt x="8304" y="2929"/>
                  </a:lnTo>
                  <a:lnTo>
                    <a:pt x="8375" y="3046"/>
                  </a:lnTo>
                  <a:lnTo>
                    <a:pt x="8380" y="3054"/>
                  </a:lnTo>
                  <a:lnTo>
                    <a:pt x="8446" y="3174"/>
                  </a:lnTo>
                  <a:lnTo>
                    <a:pt x="8450" y="3182"/>
                  </a:lnTo>
                  <a:lnTo>
                    <a:pt x="8512" y="3305"/>
                  </a:lnTo>
                  <a:lnTo>
                    <a:pt x="8516" y="3313"/>
                  </a:lnTo>
                  <a:lnTo>
                    <a:pt x="8573" y="3437"/>
                  </a:lnTo>
                  <a:lnTo>
                    <a:pt x="8577" y="3446"/>
                  </a:lnTo>
                  <a:lnTo>
                    <a:pt x="8629" y="3572"/>
                  </a:lnTo>
                  <a:lnTo>
                    <a:pt x="8632" y="3580"/>
                  </a:lnTo>
                  <a:lnTo>
                    <a:pt x="8680" y="3708"/>
                  </a:lnTo>
                  <a:lnTo>
                    <a:pt x="8683" y="3717"/>
                  </a:lnTo>
                  <a:lnTo>
                    <a:pt x="8725" y="3846"/>
                  </a:lnTo>
                  <a:lnTo>
                    <a:pt x="8728" y="3855"/>
                  </a:lnTo>
                  <a:lnTo>
                    <a:pt x="8766" y="3986"/>
                  </a:lnTo>
                  <a:lnTo>
                    <a:pt x="8768" y="3995"/>
                  </a:lnTo>
                  <a:lnTo>
                    <a:pt x="8801" y="4127"/>
                  </a:lnTo>
                  <a:lnTo>
                    <a:pt x="8803" y="4136"/>
                  </a:lnTo>
                  <a:lnTo>
                    <a:pt x="8831" y="4269"/>
                  </a:lnTo>
                  <a:lnTo>
                    <a:pt x="8833" y="4279"/>
                  </a:lnTo>
                  <a:lnTo>
                    <a:pt x="8855" y="4413"/>
                  </a:lnTo>
                  <a:lnTo>
                    <a:pt x="8857" y="4422"/>
                  </a:lnTo>
                  <a:lnTo>
                    <a:pt x="8875" y="4557"/>
                  </a:lnTo>
                  <a:lnTo>
                    <a:pt x="8876" y="4567"/>
                  </a:lnTo>
                  <a:lnTo>
                    <a:pt x="8889" y="4703"/>
                  </a:lnTo>
                  <a:lnTo>
                    <a:pt x="8889" y="4712"/>
                  </a:lnTo>
                  <a:close/>
                  <a:moveTo>
                    <a:pt x="4769" y="2587"/>
                  </a:moveTo>
                  <a:lnTo>
                    <a:pt x="4759" y="2556"/>
                  </a:lnTo>
                  <a:lnTo>
                    <a:pt x="4752" y="2524"/>
                  </a:lnTo>
                  <a:lnTo>
                    <a:pt x="4750" y="2491"/>
                  </a:lnTo>
                  <a:lnTo>
                    <a:pt x="4750" y="1806"/>
                  </a:lnTo>
                  <a:lnTo>
                    <a:pt x="4752" y="1773"/>
                  </a:lnTo>
                  <a:lnTo>
                    <a:pt x="4759" y="1741"/>
                  </a:lnTo>
                  <a:lnTo>
                    <a:pt x="4769" y="1710"/>
                  </a:lnTo>
                  <a:lnTo>
                    <a:pt x="4783" y="1681"/>
                  </a:lnTo>
                  <a:lnTo>
                    <a:pt x="4802" y="1654"/>
                  </a:lnTo>
                  <a:lnTo>
                    <a:pt x="4823" y="1629"/>
                  </a:lnTo>
                  <a:lnTo>
                    <a:pt x="4848" y="1608"/>
                  </a:lnTo>
                  <a:lnTo>
                    <a:pt x="4854" y="1603"/>
                  </a:lnTo>
                  <a:lnTo>
                    <a:pt x="4745" y="1610"/>
                  </a:lnTo>
                  <a:lnTo>
                    <a:pt x="4618" y="1622"/>
                  </a:lnTo>
                  <a:lnTo>
                    <a:pt x="4492" y="1638"/>
                  </a:lnTo>
                  <a:lnTo>
                    <a:pt x="4367" y="1660"/>
                  </a:lnTo>
                  <a:lnTo>
                    <a:pt x="4243" y="1685"/>
                  </a:lnTo>
                  <a:lnTo>
                    <a:pt x="4120" y="1716"/>
                  </a:lnTo>
                  <a:lnTo>
                    <a:pt x="3998" y="1751"/>
                  </a:lnTo>
                  <a:lnTo>
                    <a:pt x="3878" y="1791"/>
                  </a:lnTo>
                  <a:lnTo>
                    <a:pt x="3759" y="1835"/>
                  </a:lnTo>
                  <a:lnTo>
                    <a:pt x="3641" y="1883"/>
                  </a:lnTo>
                  <a:lnTo>
                    <a:pt x="3526" y="1936"/>
                  </a:lnTo>
                  <a:lnTo>
                    <a:pt x="3412" y="1994"/>
                  </a:lnTo>
                  <a:lnTo>
                    <a:pt x="3300" y="2056"/>
                  </a:lnTo>
                  <a:lnTo>
                    <a:pt x="3190" y="2121"/>
                  </a:lnTo>
                  <a:lnTo>
                    <a:pt x="3084" y="2191"/>
                  </a:lnTo>
                  <a:lnTo>
                    <a:pt x="2980" y="2265"/>
                  </a:lnTo>
                  <a:lnTo>
                    <a:pt x="2879" y="2342"/>
                  </a:lnTo>
                  <a:lnTo>
                    <a:pt x="2782" y="2423"/>
                  </a:lnTo>
                  <a:lnTo>
                    <a:pt x="2687" y="2508"/>
                  </a:lnTo>
                  <a:lnTo>
                    <a:pt x="2596" y="2596"/>
                  </a:lnTo>
                  <a:lnTo>
                    <a:pt x="2508" y="2687"/>
                  </a:lnTo>
                  <a:lnTo>
                    <a:pt x="2423" y="2782"/>
                  </a:lnTo>
                  <a:lnTo>
                    <a:pt x="2342" y="2879"/>
                  </a:lnTo>
                  <a:lnTo>
                    <a:pt x="2265" y="2980"/>
                  </a:lnTo>
                  <a:lnTo>
                    <a:pt x="2191" y="3084"/>
                  </a:lnTo>
                  <a:lnTo>
                    <a:pt x="2121" y="3190"/>
                  </a:lnTo>
                  <a:lnTo>
                    <a:pt x="2056" y="3300"/>
                  </a:lnTo>
                  <a:lnTo>
                    <a:pt x="1994" y="3412"/>
                  </a:lnTo>
                  <a:lnTo>
                    <a:pt x="1936" y="3526"/>
                  </a:lnTo>
                  <a:lnTo>
                    <a:pt x="1883" y="3641"/>
                  </a:lnTo>
                  <a:lnTo>
                    <a:pt x="1835" y="3759"/>
                  </a:lnTo>
                  <a:lnTo>
                    <a:pt x="1791" y="3878"/>
                  </a:lnTo>
                  <a:lnTo>
                    <a:pt x="1751" y="3998"/>
                  </a:lnTo>
                  <a:lnTo>
                    <a:pt x="1716" y="4120"/>
                  </a:lnTo>
                  <a:lnTo>
                    <a:pt x="1685" y="4243"/>
                  </a:lnTo>
                  <a:lnTo>
                    <a:pt x="1660" y="4367"/>
                  </a:lnTo>
                  <a:lnTo>
                    <a:pt x="1638" y="4492"/>
                  </a:lnTo>
                  <a:lnTo>
                    <a:pt x="1622" y="4618"/>
                  </a:lnTo>
                  <a:lnTo>
                    <a:pt x="1610" y="4745"/>
                  </a:lnTo>
                  <a:lnTo>
                    <a:pt x="1603" y="4854"/>
                  </a:lnTo>
                  <a:lnTo>
                    <a:pt x="1608" y="4848"/>
                  </a:lnTo>
                  <a:lnTo>
                    <a:pt x="1629" y="4823"/>
                  </a:lnTo>
                  <a:lnTo>
                    <a:pt x="1654" y="4802"/>
                  </a:lnTo>
                  <a:lnTo>
                    <a:pt x="1681" y="4783"/>
                  </a:lnTo>
                  <a:lnTo>
                    <a:pt x="1710" y="4769"/>
                  </a:lnTo>
                  <a:lnTo>
                    <a:pt x="1741" y="4759"/>
                  </a:lnTo>
                  <a:lnTo>
                    <a:pt x="1773" y="4752"/>
                  </a:lnTo>
                  <a:lnTo>
                    <a:pt x="1806" y="4750"/>
                  </a:lnTo>
                  <a:lnTo>
                    <a:pt x="2491" y="4750"/>
                  </a:lnTo>
                  <a:lnTo>
                    <a:pt x="2524" y="4752"/>
                  </a:lnTo>
                  <a:lnTo>
                    <a:pt x="2556" y="4759"/>
                  </a:lnTo>
                  <a:lnTo>
                    <a:pt x="2587" y="4769"/>
                  </a:lnTo>
                  <a:lnTo>
                    <a:pt x="2616" y="4783"/>
                  </a:lnTo>
                  <a:lnTo>
                    <a:pt x="2643" y="4802"/>
                  </a:lnTo>
                  <a:lnTo>
                    <a:pt x="2668" y="4823"/>
                  </a:lnTo>
                  <a:lnTo>
                    <a:pt x="2689" y="4848"/>
                  </a:lnTo>
                  <a:lnTo>
                    <a:pt x="2708" y="4875"/>
                  </a:lnTo>
                  <a:lnTo>
                    <a:pt x="2722" y="4904"/>
                  </a:lnTo>
                  <a:lnTo>
                    <a:pt x="2732" y="4935"/>
                  </a:lnTo>
                  <a:lnTo>
                    <a:pt x="2739" y="4967"/>
                  </a:lnTo>
                  <a:lnTo>
                    <a:pt x="2741" y="5000"/>
                  </a:lnTo>
                  <a:lnTo>
                    <a:pt x="2739" y="5033"/>
                  </a:lnTo>
                  <a:lnTo>
                    <a:pt x="2732" y="5065"/>
                  </a:lnTo>
                  <a:lnTo>
                    <a:pt x="2722" y="5096"/>
                  </a:lnTo>
                  <a:lnTo>
                    <a:pt x="2708" y="5125"/>
                  </a:lnTo>
                  <a:lnTo>
                    <a:pt x="2689" y="5152"/>
                  </a:lnTo>
                  <a:lnTo>
                    <a:pt x="2668" y="5177"/>
                  </a:lnTo>
                  <a:lnTo>
                    <a:pt x="2643" y="5198"/>
                  </a:lnTo>
                  <a:lnTo>
                    <a:pt x="2616" y="5217"/>
                  </a:lnTo>
                  <a:lnTo>
                    <a:pt x="2587" y="5231"/>
                  </a:lnTo>
                  <a:lnTo>
                    <a:pt x="2556" y="5241"/>
                  </a:lnTo>
                  <a:lnTo>
                    <a:pt x="2524" y="5248"/>
                  </a:lnTo>
                  <a:lnTo>
                    <a:pt x="2491" y="5250"/>
                  </a:lnTo>
                  <a:lnTo>
                    <a:pt x="1806" y="5250"/>
                  </a:lnTo>
                  <a:lnTo>
                    <a:pt x="1773" y="5248"/>
                  </a:lnTo>
                  <a:lnTo>
                    <a:pt x="1741" y="5241"/>
                  </a:lnTo>
                  <a:lnTo>
                    <a:pt x="1710" y="5231"/>
                  </a:lnTo>
                  <a:lnTo>
                    <a:pt x="1681" y="5217"/>
                  </a:lnTo>
                  <a:lnTo>
                    <a:pt x="1654" y="5198"/>
                  </a:lnTo>
                  <a:lnTo>
                    <a:pt x="1629" y="5177"/>
                  </a:lnTo>
                  <a:lnTo>
                    <a:pt x="1608" y="5152"/>
                  </a:lnTo>
                  <a:lnTo>
                    <a:pt x="1603" y="5146"/>
                  </a:lnTo>
                  <a:lnTo>
                    <a:pt x="1610" y="5255"/>
                  </a:lnTo>
                  <a:lnTo>
                    <a:pt x="1622" y="5382"/>
                  </a:lnTo>
                  <a:lnTo>
                    <a:pt x="1638" y="5508"/>
                  </a:lnTo>
                  <a:lnTo>
                    <a:pt x="1660" y="5633"/>
                  </a:lnTo>
                  <a:lnTo>
                    <a:pt x="1685" y="5757"/>
                  </a:lnTo>
                  <a:lnTo>
                    <a:pt x="1716" y="5880"/>
                  </a:lnTo>
                  <a:lnTo>
                    <a:pt x="1751" y="6002"/>
                  </a:lnTo>
                  <a:lnTo>
                    <a:pt x="1791" y="6122"/>
                  </a:lnTo>
                  <a:lnTo>
                    <a:pt x="1835" y="6241"/>
                  </a:lnTo>
                  <a:lnTo>
                    <a:pt x="1883" y="6359"/>
                  </a:lnTo>
                  <a:lnTo>
                    <a:pt x="1936" y="6474"/>
                  </a:lnTo>
                  <a:lnTo>
                    <a:pt x="1994" y="6588"/>
                  </a:lnTo>
                  <a:lnTo>
                    <a:pt x="2056" y="6700"/>
                  </a:lnTo>
                  <a:lnTo>
                    <a:pt x="2121" y="6810"/>
                  </a:lnTo>
                  <a:lnTo>
                    <a:pt x="2191" y="6916"/>
                  </a:lnTo>
                  <a:lnTo>
                    <a:pt x="2265" y="7020"/>
                  </a:lnTo>
                  <a:lnTo>
                    <a:pt x="2342" y="7121"/>
                  </a:lnTo>
                  <a:lnTo>
                    <a:pt x="2423" y="7218"/>
                  </a:lnTo>
                  <a:lnTo>
                    <a:pt x="2508" y="7313"/>
                  </a:lnTo>
                  <a:lnTo>
                    <a:pt x="2596" y="7404"/>
                  </a:lnTo>
                  <a:lnTo>
                    <a:pt x="2687" y="7492"/>
                  </a:lnTo>
                  <a:lnTo>
                    <a:pt x="2782" y="7577"/>
                  </a:lnTo>
                  <a:lnTo>
                    <a:pt x="2879" y="7658"/>
                  </a:lnTo>
                  <a:lnTo>
                    <a:pt x="2980" y="7735"/>
                  </a:lnTo>
                  <a:lnTo>
                    <a:pt x="3084" y="7809"/>
                  </a:lnTo>
                  <a:lnTo>
                    <a:pt x="3190" y="7879"/>
                  </a:lnTo>
                  <a:lnTo>
                    <a:pt x="3300" y="7944"/>
                  </a:lnTo>
                  <a:lnTo>
                    <a:pt x="3412" y="8006"/>
                  </a:lnTo>
                  <a:lnTo>
                    <a:pt x="3526" y="8064"/>
                  </a:lnTo>
                  <a:lnTo>
                    <a:pt x="3641" y="8117"/>
                  </a:lnTo>
                  <a:lnTo>
                    <a:pt x="3759" y="8165"/>
                  </a:lnTo>
                  <a:lnTo>
                    <a:pt x="3878" y="8209"/>
                  </a:lnTo>
                  <a:lnTo>
                    <a:pt x="3998" y="8249"/>
                  </a:lnTo>
                  <a:lnTo>
                    <a:pt x="4120" y="8284"/>
                  </a:lnTo>
                  <a:lnTo>
                    <a:pt x="4243" y="8315"/>
                  </a:lnTo>
                  <a:lnTo>
                    <a:pt x="4367" y="8340"/>
                  </a:lnTo>
                  <a:lnTo>
                    <a:pt x="4492" y="8362"/>
                  </a:lnTo>
                  <a:lnTo>
                    <a:pt x="4618" y="8378"/>
                  </a:lnTo>
                  <a:lnTo>
                    <a:pt x="4745" y="8390"/>
                  </a:lnTo>
                  <a:lnTo>
                    <a:pt x="4854" y="8397"/>
                  </a:lnTo>
                  <a:lnTo>
                    <a:pt x="4848" y="8392"/>
                  </a:lnTo>
                  <a:lnTo>
                    <a:pt x="4823" y="8371"/>
                  </a:lnTo>
                  <a:lnTo>
                    <a:pt x="4802" y="8346"/>
                  </a:lnTo>
                  <a:lnTo>
                    <a:pt x="4783" y="8319"/>
                  </a:lnTo>
                  <a:lnTo>
                    <a:pt x="4769" y="8290"/>
                  </a:lnTo>
                  <a:lnTo>
                    <a:pt x="4759" y="8259"/>
                  </a:lnTo>
                  <a:lnTo>
                    <a:pt x="4752" y="8227"/>
                  </a:lnTo>
                  <a:lnTo>
                    <a:pt x="4750" y="8194"/>
                  </a:lnTo>
                  <a:lnTo>
                    <a:pt x="4750" y="7509"/>
                  </a:lnTo>
                  <a:lnTo>
                    <a:pt x="4752" y="7476"/>
                  </a:lnTo>
                  <a:lnTo>
                    <a:pt x="4759" y="7444"/>
                  </a:lnTo>
                  <a:lnTo>
                    <a:pt x="4769" y="7413"/>
                  </a:lnTo>
                  <a:lnTo>
                    <a:pt x="4783" y="7384"/>
                  </a:lnTo>
                  <a:lnTo>
                    <a:pt x="4802" y="7357"/>
                  </a:lnTo>
                  <a:lnTo>
                    <a:pt x="4823" y="7332"/>
                  </a:lnTo>
                  <a:lnTo>
                    <a:pt x="4848" y="7311"/>
                  </a:lnTo>
                  <a:lnTo>
                    <a:pt x="4875" y="7292"/>
                  </a:lnTo>
                  <a:lnTo>
                    <a:pt x="4904" y="7278"/>
                  </a:lnTo>
                  <a:lnTo>
                    <a:pt x="4935" y="7268"/>
                  </a:lnTo>
                  <a:lnTo>
                    <a:pt x="4967" y="7261"/>
                  </a:lnTo>
                  <a:lnTo>
                    <a:pt x="5000" y="7259"/>
                  </a:lnTo>
                  <a:lnTo>
                    <a:pt x="5033" y="7261"/>
                  </a:lnTo>
                  <a:lnTo>
                    <a:pt x="5065" y="7268"/>
                  </a:lnTo>
                  <a:lnTo>
                    <a:pt x="5096" y="7278"/>
                  </a:lnTo>
                  <a:lnTo>
                    <a:pt x="5125" y="7292"/>
                  </a:lnTo>
                  <a:lnTo>
                    <a:pt x="5152" y="7311"/>
                  </a:lnTo>
                  <a:lnTo>
                    <a:pt x="5177" y="7332"/>
                  </a:lnTo>
                  <a:lnTo>
                    <a:pt x="5198" y="7357"/>
                  </a:lnTo>
                  <a:lnTo>
                    <a:pt x="5217" y="7384"/>
                  </a:lnTo>
                  <a:lnTo>
                    <a:pt x="5231" y="7413"/>
                  </a:lnTo>
                  <a:lnTo>
                    <a:pt x="5241" y="7444"/>
                  </a:lnTo>
                  <a:lnTo>
                    <a:pt x="5248" y="7476"/>
                  </a:lnTo>
                  <a:lnTo>
                    <a:pt x="5250" y="7509"/>
                  </a:lnTo>
                  <a:lnTo>
                    <a:pt x="5250" y="8194"/>
                  </a:lnTo>
                  <a:lnTo>
                    <a:pt x="5248" y="8227"/>
                  </a:lnTo>
                  <a:lnTo>
                    <a:pt x="5241" y="8259"/>
                  </a:lnTo>
                  <a:lnTo>
                    <a:pt x="5231" y="8290"/>
                  </a:lnTo>
                  <a:lnTo>
                    <a:pt x="5217" y="8319"/>
                  </a:lnTo>
                  <a:lnTo>
                    <a:pt x="5198" y="8346"/>
                  </a:lnTo>
                  <a:lnTo>
                    <a:pt x="5177" y="8371"/>
                  </a:lnTo>
                  <a:lnTo>
                    <a:pt x="5152" y="8392"/>
                  </a:lnTo>
                  <a:lnTo>
                    <a:pt x="5146" y="8397"/>
                  </a:lnTo>
                  <a:lnTo>
                    <a:pt x="5255" y="8390"/>
                  </a:lnTo>
                  <a:lnTo>
                    <a:pt x="5382" y="8378"/>
                  </a:lnTo>
                  <a:lnTo>
                    <a:pt x="5508" y="8362"/>
                  </a:lnTo>
                  <a:lnTo>
                    <a:pt x="5633" y="8340"/>
                  </a:lnTo>
                  <a:lnTo>
                    <a:pt x="5757" y="8315"/>
                  </a:lnTo>
                  <a:lnTo>
                    <a:pt x="5880" y="8284"/>
                  </a:lnTo>
                  <a:lnTo>
                    <a:pt x="6002" y="8249"/>
                  </a:lnTo>
                  <a:lnTo>
                    <a:pt x="6122" y="8209"/>
                  </a:lnTo>
                  <a:lnTo>
                    <a:pt x="6241" y="8165"/>
                  </a:lnTo>
                  <a:lnTo>
                    <a:pt x="6359" y="8117"/>
                  </a:lnTo>
                  <a:lnTo>
                    <a:pt x="6474" y="8064"/>
                  </a:lnTo>
                  <a:lnTo>
                    <a:pt x="6588" y="8006"/>
                  </a:lnTo>
                  <a:lnTo>
                    <a:pt x="6700" y="7944"/>
                  </a:lnTo>
                  <a:lnTo>
                    <a:pt x="6810" y="7879"/>
                  </a:lnTo>
                  <a:lnTo>
                    <a:pt x="6916" y="7809"/>
                  </a:lnTo>
                  <a:lnTo>
                    <a:pt x="7020" y="7735"/>
                  </a:lnTo>
                  <a:lnTo>
                    <a:pt x="7121" y="7658"/>
                  </a:lnTo>
                  <a:lnTo>
                    <a:pt x="7218" y="7577"/>
                  </a:lnTo>
                  <a:lnTo>
                    <a:pt x="7313" y="7492"/>
                  </a:lnTo>
                  <a:lnTo>
                    <a:pt x="7404" y="7404"/>
                  </a:lnTo>
                  <a:lnTo>
                    <a:pt x="7492" y="7313"/>
                  </a:lnTo>
                  <a:lnTo>
                    <a:pt x="7577" y="7218"/>
                  </a:lnTo>
                  <a:lnTo>
                    <a:pt x="7658" y="7121"/>
                  </a:lnTo>
                  <a:lnTo>
                    <a:pt x="7735" y="7020"/>
                  </a:lnTo>
                  <a:lnTo>
                    <a:pt x="7809" y="6916"/>
                  </a:lnTo>
                  <a:lnTo>
                    <a:pt x="7879" y="6810"/>
                  </a:lnTo>
                  <a:lnTo>
                    <a:pt x="7944" y="6700"/>
                  </a:lnTo>
                  <a:lnTo>
                    <a:pt x="8006" y="6588"/>
                  </a:lnTo>
                  <a:lnTo>
                    <a:pt x="8064" y="6474"/>
                  </a:lnTo>
                  <a:lnTo>
                    <a:pt x="8117" y="6359"/>
                  </a:lnTo>
                  <a:lnTo>
                    <a:pt x="8165" y="6241"/>
                  </a:lnTo>
                  <a:lnTo>
                    <a:pt x="8209" y="6122"/>
                  </a:lnTo>
                  <a:lnTo>
                    <a:pt x="8249" y="6002"/>
                  </a:lnTo>
                  <a:lnTo>
                    <a:pt x="8284" y="5880"/>
                  </a:lnTo>
                  <a:lnTo>
                    <a:pt x="8315" y="5757"/>
                  </a:lnTo>
                  <a:lnTo>
                    <a:pt x="8340" y="5633"/>
                  </a:lnTo>
                  <a:lnTo>
                    <a:pt x="8362" y="5508"/>
                  </a:lnTo>
                  <a:lnTo>
                    <a:pt x="8378" y="5382"/>
                  </a:lnTo>
                  <a:lnTo>
                    <a:pt x="8390" y="5255"/>
                  </a:lnTo>
                  <a:lnTo>
                    <a:pt x="8397" y="5146"/>
                  </a:lnTo>
                  <a:lnTo>
                    <a:pt x="8392" y="5152"/>
                  </a:lnTo>
                  <a:lnTo>
                    <a:pt x="8371" y="5177"/>
                  </a:lnTo>
                  <a:lnTo>
                    <a:pt x="8346" y="5198"/>
                  </a:lnTo>
                  <a:lnTo>
                    <a:pt x="8319" y="5217"/>
                  </a:lnTo>
                  <a:lnTo>
                    <a:pt x="8290" y="5231"/>
                  </a:lnTo>
                  <a:lnTo>
                    <a:pt x="8259" y="5241"/>
                  </a:lnTo>
                  <a:lnTo>
                    <a:pt x="8227" y="5248"/>
                  </a:lnTo>
                  <a:lnTo>
                    <a:pt x="8194" y="5250"/>
                  </a:lnTo>
                  <a:lnTo>
                    <a:pt x="7509" y="5250"/>
                  </a:lnTo>
                  <a:lnTo>
                    <a:pt x="7476" y="5248"/>
                  </a:lnTo>
                  <a:lnTo>
                    <a:pt x="7444" y="5241"/>
                  </a:lnTo>
                  <a:lnTo>
                    <a:pt x="7413" y="5231"/>
                  </a:lnTo>
                  <a:lnTo>
                    <a:pt x="7384" y="5217"/>
                  </a:lnTo>
                  <a:lnTo>
                    <a:pt x="7357" y="5198"/>
                  </a:lnTo>
                  <a:lnTo>
                    <a:pt x="7332" y="5177"/>
                  </a:lnTo>
                  <a:lnTo>
                    <a:pt x="7311" y="5152"/>
                  </a:lnTo>
                  <a:lnTo>
                    <a:pt x="7292" y="5125"/>
                  </a:lnTo>
                  <a:lnTo>
                    <a:pt x="7278" y="5096"/>
                  </a:lnTo>
                  <a:lnTo>
                    <a:pt x="7268" y="5065"/>
                  </a:lnTo>
                  <a:lnTo>
                    <a:pt x="7261" y="5033"/>
                  </a:lnTo>
                  <a:lnTo>
                    <a:pt x="7259" y="5000"/>
                  </a:lnTo>
                  <a:lnTo>
                    <a:pt x="7261" y="4967"/>
                  </a:lnTo>
                  <a:lnTo>
                    <a:pt x="7268" y="4935"/>
                  </a:lnTo>
                  <a:lnTo>
                    <a:pt x="7278" y="4904"/>
                  </a:lnTo>
                  <a:lnTo>
                    <a:pt x="7292" y="4875"/>
                  </a:lnTo>
                  <a:lnTo>
                    <a:pt x="7311" y="4848"/>
                  </a:lnTo>
                  <a:lnTo>
                    <a:pt x="7332" y="4823"/>
                  </a:lnTo>
                  <a:lnTo>
                    <a:pt x="7357" y="4802"/>
                  </a:lnTo>
                  <a:lnTo>
                    <a:pt x="7384" y="4783"/>
                  </a:lnTo>
                  <a:lnTo>
                    <a:pt x="7413" y="4769"/>
                  </a:lnTo>
                  <a:lnTo>
                    <a:pt x="7444" y="4759"/>
                  </a:lnTo>
                  <a:lnTo>
                    <a:pt x="7476" y="4752"/>
                  </a:lnTo>
                  <a:lnTo>
                    <a:pt x="7509" y="4750"/>
                  </a:lnTo>
                  <a:lnTo>
                    <a:pt x="8194" y="4750"/>
                  </a:lnTo>
                  <a:lnTo>
                    <a:pt x="8227" y="4752"/>
                  </a:lnTo>
                  <a:lnTo>
                    <a:pt x="8259" y="4759"/>
                  </a:lnTo>
                  <a:lnTo>
                    <a:pt x="8290" y="4769"/>
                  </a:lnTo>
                  <a:lnTo>
                    <a:pt x="8319" y="4783"/>
                  </a:lnTo>
                  <a:lnTo>
                    <a:pt x="8346" y="4802"/>
                  </a:lnTo>
                  <a:lnTo>
                    <a:pt x="8371" y="4823"/>
                  </a:lnTo>
                  <a:lnTo>
                    <a:pt x="8392" y="4848"/>
                  </a:lnTo>
                  <a:lnTo>
                    <a:pt x="8397" y="4854"/>
                  </a:lnTo>
                  <a:lnTo>
                    <a:pt x="8390" y="4745"/>
                  </a:lnTo>
                  <a:lnTo>
                    <a:pt x="8378" y="4618"/>
                  </a:lnTo>
                  <a:lnTo>
                    <a:pt x="8362" y="4492"/>
                  </a:lnTo>
                  <a:lnTo>
                    <a:pt x="8340" y="4367"/>
                  </a:lnTo>
                  <a:lnTo>
                    <a:pt x="8315" y="4243"/>
                  </a:lnTo>
                  <a:lnTo>
                    <a:pt x="8284" y="4120"/>
                  </a:lnTo>
                  <a:lnTo>
                    <a:pt x="8249" y="3998"/>
                  </a:lnTo>
                  <a:lnTo>
                    <a:pt x="8209" y="3878"/>
                  </a:lnTo>
                  <a:lnTo>
                    <a:pt x="8165" y="3759"/>
                  </a:lnTo>
                  <a:lnTo>
                    <a:pt x="8117" y="3641"/>
                  </a:lnTo>
                  <a:lnTo>
                    <a:pt x="8064" y="3526"/>
                  </a:lnTo>
                  <a:lnTo>
                    <a:pt x="8006" y="3412"/>
                  </a:lnTo>
                  <a:lnTo>
                    <a:pt x="7944" y="3300"/>
                  </a:lnTo>
                  <a:lnTo>
                    <a:pt x="7879" y="3190"/>
                  </a:lnTo>
                  <a:lnTo>
                    <a:pt x="7809" y="3084"/>
                  </a:lnTo>
                  <a:lnTo>
                    <a:pt x="7735" y="2980"/>
                  </a:lnTo>
                  <a:lnTo>
                    <a:pt x="7658" y="2879"/>
                  </a:lnTo>
                  <a:lnTo>
                    <a:pt x="7577" y="2782"/>
                  </a:lnTo>
                  <a:lnTo>
                    <a:pt x="7492" y="2687"/>
                  </a:lnTo>
                  <a:lnTo>
                    <a:pt x="7404" y="2596"/>
                  </a:lnTo>
                  <a:lnTo>
                    <a:pt x="7313" y="2508"/>
                  </a:lnTo>
                  <a:lnTo>
                    <a:pt x="7218" y="2423"/>
                  </a:lnTo>
                  <a:lnTo>
                    <a:pt x="7121" y="2342"/>
                  </a:lnTo>
                  <a:lnTo>
                    <a:pt x="7020" y="2265"/>
                  </a:lnTo>
                  <a:lnTo>
                    <a:pt x="6916" y="2191"/>
                  </a:lnTo>
                  <a:lnTo>
                    <a:pt x="6810" y="2121"/>
                  </a:lnTo>
                  <a:lnTo>
                    <a:pt x="6700" y="2056"/>
                  </a:lnTo>
                  <a:lnTo>
                    <a:pt x="6588" y="1994"/>
                  </a:lnTo>
                  <a:lnTo>
                    <a:pt x="6474" y="1936"/>
                  </a:lnTo>
                  <a:lnTo>
                    <a:pt x="6359" y="1883"/>
                  </a:lnTo>
                  <a:lnTo>
                    <a:pt x="6241" y="1835"/>
                  </a:lnTo>
                  <a:lnTo>
                    <a:pt x="6122" y="1791"/>
                  </a:lnTo>
                  <a:lnTo>
                    <a:pt x="6002" y="1751"/>
                  </a:lnTo>
                  <a:lnTo>
                    <a:pt x="5880" y="1716"/>
                  </a:lnTo>
                  <a:lnTo>
                    <a:pt x="5757" y="1685"/>
                  </a:lnTo>
                  <a:lnTo>
                    <a:pt x="5633" y="1660"/>
                  </a:lnTo>
                  <a:lnTo>
                    <a:pt x="5508" y="1638"/>
                  </a:lnTo>
                  <a:lnTo>
                    <a:pt x="5382" y="1622"/>
                  </a:lnTo>
                  <a:lnTo>
                    <a:pt x="5255" y="1610"/>
                  </a:lnTo>
                  <a:lnTo>
                    <a:pt x="5146" y="1603"/>
                  </a:lnTo>
                  <a:lnTo>
                    <a:pt x="5152" y="1608"/>
                  </a:lnTo>
                  <a:lnTo>
                    <a:pt x="5177" y="1629"/>
                  </a:lnTo>
                  <a:lnTo>
                    <a:pt x="5198" y="1654"/>
                  </a:lnTo>
                  <a:lnTo>
                    <a:pt x="5217" y="1681"/>
                  </a:lnTo>
                  <a:lnTo>
                    <a:pt x="5231" y="1710"/>
                  </a:lnTo>
                  <a:lnTo>
                    <a:pt x="5241" y="1741"/>
                  </a:lnTo>
                  <a:lnTo>
                    <a:pt x="5248" y="1773"/>
                  </a:lnTo>
                  <a:lnTo>
                    <a:pt x="5250" y="1806"/>
                  </a:lnTo>
                  <a:lnTo>
                    <a:pt x="5250" y="2491"/>
                  </a:lnTo>
                  <a:lnTo>
                    <a:pt x="5248" y="2524"/>
                  </a:lnTo>
                  <a:lnTo>
                    <a:pt x="5241" y="2556"/>
                  </a:lnTo>
                  <a:lnTo>
                    <a:pt x="5231" y="2587"/>
                  </a:lnTo>
                  <a:lnTo>
                    <a:pt x="5217" y="2616"/>
                  </a:lnTo>
                  <a:lnTo>
                    <a:pt x="5198" y="2643"/>
                  </a:lnTo>
                  <a:lnTo>
                    <a:pt x="5177" y="2668"/>
                  </a:lnTo>
                  <a:lnTo>
                    <a:pt x="5152" y="2689"/>
                  </a:lnTo>
                  <a:lnTo>
                    <a:pt x="5125" y="2708"/>
                  </a:lnTo>
                  <a:lnTo>
                    <a:pt x="5102" y="2719"/>
                  </a:lnTo>
                  <a:lnTo>
                    <a:pt x="5125" y="2730"/>
                  </a:lnTo>
                  <a:lnTo>
                    <a:pt x="5152" y="2749"/>
                  </a:lnTo>
                  <a:lnTo>
                    <a:pt x="5177" y="2770"/>
                  </a:lnTo>
                  <a:lnTo>
                    <a:pt x="5198" y="2795"/>
                  </a:lnTo>
                  <a:lnTo>
                    <a:pt x="5217" y="2822"/>
                  </a:lnTo>
                  <a:lnTo>
                    <a:pt x="5231" y="2851"/>
                  </a:lnTo>
                  <a:lnTo>
                    <a:pt x="5241" y="2882"/>
                  </a:lnTo>
                  <a:lnTo>
                    <a:pt x="5248" y="2914"/>
                  </a:lnTo>
                  <a:lnTo>
                    <a:pt x="5250" y="2947"/>
                  </a:lnTo>
                  <a:lnTo>
                    <a:pt x="5250" y="4412"/>
                  </a:lnTo>
                  <a:lnTo>
                    <a:pt x="5253" y="4413"/>
                  </a:lnTo>
                  <a:lnTo>
                    <a:pt x="5257" y="4415"/>
                  </a:lnTo>
                  <a:lnTo>
                    <a:pt x="5275" y="4423"/>
                  </a:lnTo>
                  <a:lnTo>
                    <a:pt x="5279" y="4425"/>
                  </a:lnTo>
                  <a:lnTo>
                    <a:pt x="5296" y="4434"/>
                  </a:lnTo>
                  <a:lnTo>
                    <a:pt x="5300" y="4436"/>
                  </a:lnTo>
                  <a:lnTo>
                    <a:pt x="5317" y="4446"/>
                  </a:lnTo>
                  <a:lnTo>
                    <a:pt x="5322" y="4448"/>
                  </a:lnTo>
                  <a:lnTo>
                    <a:pt x="5339" y="4459"/>
                  </a:lnTo>
                  <a:lnTo>
                    <a:pt x="5343" y="4461"/>
                  </a:lnTo>
                  <a:lnTo>
                    <a:pt x="5359" y="4472"/>
                  </a:lnTo>
                  <a:lnTo>
                    <a:pt x="5362" y="4474"/>
                  </a:lnTo>
                  <a:lnTo>
                    <a:pt x="5378" y="4485"/>
                  </a:lnTo>
                  <a:lnTo>
                    <a:pt x="5382" y="4488"/>
                  </a:lnTo>
                  <a:lnTo>
                    <a:pt x="5397" y="4500"/>
                  </a:lnTo>
                  <a:lnTo>
                    <a:pt x="5400" y="4503"/>
                  </a:lnTo>
                  <a:lnTo>
                    <a:pt x="5415" y="4515"/>
                  </a:lnTo>
                  <a:lnTo>
                    <a:pt x="5418" y="4518"/>
                  </a:lnTo>
                  <a:lnTo>
                    <a:pt x="5433" y="4531"/>
                  </a:lnTo>
                  <a:lnTo>
                    <a:pt x="5436" y="4534"/>
                  </a:lnTo>
                  <a:lnTo>
                    <a:pt x="5450" y="4547"/>
                  </a:lnTo>
                  <a:lnTo>
                    <a:pt x="5453" y="4550"/>
                  </a:lnTo>
                  <a:lnTo>
                    <a:pt x="5466" y="4564"/>
                  </a:lnTo>
                  <a:lnTo>
                    <a:pt x="5469" y="4567"/>
                  </a:lnTo>
                  <a:lnTo>
                    <a:pt x="5482" y="4582"/>
                  </a:lnTo>
                  <a:lnTo>
                    <a:pt x="5485" y="4585"/>
                  </a:lnTo>
                  <a:lnTo>
                    <a:pt x="5497" y="4600"/>
                  </a:lnTo>
                  <a:lnTo>
                    <a:pt x="5500" y="4603"/>
                  </a:lnTo>
                  <a:lnTo>
                    <a:pt x="5512" y="4618"/>
                  </a:lnTo>
                  <a:lnTo>
                    <a:pt x="5515" y="4622"/>
                  </a:lnTo>
                  <a:lnTo>
                    <a:pt x="5526" y="4638"/>
                  </a:lnTo>
                  <a:lnTo>
                    <a:pt x="5528" y="4641"/>
                  </a:lnTo>
                  <a:lnTo>
                    <a:pt x="5539" y="4657"/>
                  </a:lnTo>
                  <a:lnTo>
                    <a:pt x="5541" y="4661"/>
                  </a:lnTo>
                  <a:lnTo>
                    <a:pt x="5552" y="4678"/>
                  </a:lnTo>
                  <a:lnTo>
                    <a:pt x="5554" y="4683"/>
                  </a:lnTo>
                  <a:lnTo>
                    <a:pt x="5564" y="4700"/>
                  </a:lnTo>
                  <a:lnTo>
                    <a:pt x="5566" y="4704"/>
                  </a:lnTo>
                  <a:lnTo>
                    <a:pt x="5575" y="4721"/>
                  </a:lnTo>
                  <a:lnTo>
                    <a:pt x="5577" y="4725"/>
                  </a:lnTo>
                  <a:lnTo>
                    <a:pt x="5585" y="4743"/>
                  </a:lnTo>
                  <a:lnTo>
                    <a:pt x="5587" y="4747"/>
                  </a:lnTo>
                  <a:lnTo>
                    <a:pt x="5594" y="4765"/>
                  </a:lnTo>
                  <a:lnTo>
                    <a:pt x="5596" y="4769"/>
                  </a:lnTo>
                  <a:lnTo>
                    <a:pt x="5602" y="4787"/>
                  </a:lnTo>
                  <a:lnTo>
                    <a:pt x="5604" y="4792"/>
                  </a:lnTo>
                  <a:lnTo>
                    <a:pt x="5610" y="4810"/>
                  </a:lnTo>
                  <a:lnTo>
                    <a:pt x="5611" y="4815"/>
                  </a:lnTo>
                  <a:lnTo>
                    <a:pt x="5616" y="4833"/>
                  </a:lnTo>
                  <a:lnTo>
                    <a:pt x="5617" y="4837"/>
                  </a:lnTo>
                  <a:lnTo>
                    <a:pt x="5622" y="4856"/>
                  </a:lnTo>
                  <a:lnTo>
                    <a:pt x="5623" y="4861"/>
                  </a:lnTo>
                  <a:lnTo>
                    <a:pt x="5627" y="4879"/>
                  </a:lnTo>
                  <a:lnTo>
                    <a:pt x="5628" y="4884"/>
                  </a:lnTo>
                  <a:lnTo>
                    <a:pt x="5631" y="4903"/>
                  </a:lnTo>
                  <a:lnTo>
                    <a:pt x="5631" y="4907"/>
                  </a:lnTo>
                  <a:lnTo>
                    <a:pt x="5634" y="4926"/>
                  </a:lnTo>
                  <a:lnTo>
                    <a:pt x="5634" y="4931"/>
                  </a:lnTo>
                  <a:lnTo>
                    <a:pt x="5636" y="4950"/>
                  </a:lnTo>
                  <a:lnTo>
                    <a:pt x="5636" y="4955"/>
                  </a:lnTo>
                  <a:lnTo>
                    <a:pt x="5637" y="4974"/>
                  </a:lnTo>
                  <a:lnTo>
                    <a:pt x="5638" y="4978"/>
                  </a:lnTo>
                  <a:lnTo>
                    <a:pt x="5638" y="4998"/>
                  </a:lnTo>
                  <a:lnTo>
                    <a:pt x="5638" y="5001"/>
                  </a:lnTo>
                  <a:lnTo>
                    <a:pt x="6695" y="5454"/>
                  </a:lnTo>
                  <a:lnTo>
                    <a:pt x="6725" y="5469"/>
                  </a:lnTo>
                  <a:lnTo>
                    <a:pt x="6752" y="5487"/>
                  </a:lnTo>
                  <a:lnTo>
                    <a:pt x="6776" y="5509"/>
                  </a:lnTo>
                  <a:lnTo>
                    <a:pt x="6797" y="5534"/>
                  </a:lnTo>
                  <a:lnTo>
                    <a:pt x="6815" y="5562"/>
                  </a:lnTo>
                  <a:lnTo>
                    <a:pt x="6829" y="5591"/>
                  </a:lnTo>
                  <a:lnTo>
                    <a:pt x="6839" y="5622"/>
                  </a:lnTo>
                  <a:lnTo>
                    <a:pt x="6845" y="5654"/>
                  </a:lnTo>
                  <a:lnTo>
                    <a:pt x="6847" y="5687"/>
                  </a:lnTo>
                  <a:lnTo>
                    <a:pt x="6844" y="5720"/>
                  </a:lnTo>
                  <a:lnTo>
                    <a:pt x="6838" y="5752"/>
                  </a:lnTo>
                  <a:lnTo>
                    <a:pt x="6827" y="5782"/>
                  </a:lnTo>
                  <a:lnTo>
                    <a:pt x="6812" y="5812"/>
                  </a:lnTo>
                  <a:lnTo>
                    <a:pt x="6794" y="5839"/>
                  </a:lnTo>
                  <a:lnTo>
                    <a:pt x="6772" y="5863"/>
                  </a:lnTo>
                  <a:lnTo>
                    <a:pt x="6747" y="5884"/>
                  </a:lnTo>
                  <a:lnTo>
                    <a:pt x="6719" y="5902"/>
                  </a:lnTo>
                  <a:lnTo>
                    <a:pt x="6690" y="5916"/>
                  </a:lnTo>
                  <a:lnTo>
                    <a:pt x="6659" y="5926"/>
                  </a:lnTo>
                  <a:lnTo>
                    <a:pt x="6627" y="5932"/>
                  </a:lnTo>
                  <a:lnTo>
                    <a:pt x="6594" y="5934"/>
                  </a:lnTo>
                  <a:lnTo>
                    <a:pt x="6561" y="5931"/>
                  </a:lnTo>
                  <a:lnTo>
                    <a:pt x="6529" y="5925"/>
                  </a:lnTo>
                  <a:lnTo>
                    <a:pt x="6499" y="5914"/>
                  </a:lnTo>
                  <a:lnTo>
                    <a:pt x="5441" y="5461"/>
                  </a:lnTo>
                  <a:lnTo>
                    <a:pt x="5436" y="5466"/>
                  </a:lnTo>
                  <a:lnTo>
                    <a:pt x="5433" y="5469"/>
                  </a:lnTo>
                  <a:lnTo>
                    <a:pt x="5418" y="5482"/>
                  </a:lnTo>
                  <a:lnTo>
                    <a:pt x="5415" y="5485"/>
                  </a:lnTo>
                  <a:lnTo>
                    <a:pt x="5400" y="5497"/>
                  </a:lnTo>
                  <a:lnTo>
                    <a:pt x="5397" y="5500"/>
                  </a:lnTo>
                  <a:lnTo>
                    <a:pt x="5382" y="5512"/>
                  </a:lnTo>
                  <a:lnTo>
                    <a:pt x="5378" y="5515"/>
                  </a:lnTo>
                  <a:lnTo>
                    <a:pt x="5362" y="5526"/>
                  </a:lnTo>
                  <a:lnTo>
                    <a:pt x="5359" y="5528"/>
                  </a:lnTo>
                  <a:lnTo>
                    <a:pt x="5343" y="5539"/>
                  </a:lnTo>
                  <a:lnTo>
                    <a:pt x="5339" y="5541"/>
                  </a:lnTo>
                  <a:lnTo>
                    <a:pt x="5322" y="5552"/>
                  </a:lnTo>
                  <a:lnTo>
                    <a:pt x="5317" y="5554"/>
                  </a:lnTo>
                  <a:lnTo>
                    <a:pt x="5300" y="5564"/>
                  </a:lnTo>
                  <a:lnTo>
                    <a:pt x="5296" y="5566"/>
                  </a:lnTo>
                  <a:lnTo>
                    <a:pt x="5279" y="5575"/>
                  </a:lnTo>
                  <a:lnTo>
                    <a:pt x="5275" y="5577"/>
                  </a:lnTo>
                  <a:lnTo>
                    <a:pt x="5257" y="5585"/>
                  </a:lnTo>
                  <a:lnTo>
                    <a:pt x="5253" y="5587"/>
                  </a:lnTo>
                  <a:lnTo>
                    <a:pt x="5235" y="5594"/>
                  </a:lnTo>
                  <a:lnTo>
                    <a:pt x="5231" y="5596"/>
                  </a:lnTo>
                  <a:lnTo>
                    <a:pt x="5213" y="5602"/>
                  </a:lnTo>
                  <a:lnTo>
                    <a:pt x="5208" y="5604"/>
                  </a:lnTo>
                  <a:lnTo>
                    <a:pt x="5190" y="5610"/>
                  </a:lnTo>
                  <a:lnTo>
                    <a:pt x="5185" y="5611"/>
                  </a:lnTo>
                  <a:lnTo>
                    <a:pt x="5167" y="5616"/>
                  </a:lnTo>
                  <a:lnTo>
                    <a:pt x="5163" y="5617"/>
                  </a:lnTo>
                  <a:lnTo>
                    <a:pt x="5144" y="5622"/>
                  </a:lnTo>
                  <a:lnTo>
                    <a:pt x="5139" y="5623"/>
                  </a:lnTo>
                  <a:lnTo>
                    <a:pt x="5121" y="5627"/>
                  </a:lnTo>
                  <a:lnTo>
                    <a:pt x="5116" y="5628"/>
                  </a:lnTo>
                  <a:lnTo>
                    <a:pt x="5097" y="5631"/>
                  </a:lnTo>
                  <a:lnTo>
                    <a:pt x="5093" y="5631"/>
                  </a:lnTo>
                  <a:lnTo>
                    <a:pt x="5074" y="5634"/>
                  </a:lnTo>
                  <a:lnTo>
                    <a:pt x="5069" y="5634"/>
                  </a:lnTo>
                  <a:lnTo>
                    <a:pt x="5050" y="5636"/>
                  </a:lnTo>
                  <a:lnTo>
                    <a:pt x="5045" y="5636"/>
                  </a:lnTo>
                  <a:lnTo>
                    <a:pt x="5026" y="5637"/>
                  </a:lnTo>
                  <a:lnTo>
                    <a:pt x="5022" y="5638"/>
                  </a:lnTo>
                  <a:lnTo>
                    <a:pt x="5002" y="5638"/>
                  </a:lnTo>
                  <a:lnTo>
                    <a:pt x="4998" y="5638"/>
                  </a:lnTo>
                  <a:lnTo>
                    <a:pt x="4978" y="5638"/>
                  </a:lnTo>
                  <a:lnTo>
                    <a:pt x="4974" y="5637"/>
                  </a:lnTo>
                  <a:lnTo>
                    <a:pt x="4955" y="5636"/>
                  </a:lnTo>
                  <a:lnTo>
                    <a:pt x="4950" y="5636"/>
                  </a:lnTo>
                  <a:lnTo>
                    <a:pt x="4931" y="5634"/>
                  </a:lnTo>
                  <a:lnTo>
                    <a:pt x="4926" y="5634"/>
                  </a:lnTo>
                  <a:lnTo>
                    <a:pt x="4907" y="5631"/>
                  </a:lnTo>
                  <a:lnTo>
                    <a:pt x="4903" y="5631"/>
                  </a:lnTo>
                  <a:lnTo>
                    <a:pt x="4884" y="5628"/>
                  </a:lnTo>
                  <a:lnTo>
                    <a:pt x="4879" y="5627"/>
                  </a:lnTo>
                  <a:lnTo>
                    <a:pt x="4861" y="5623"/>
                  </a:lnTo>
                  <a:lnTo>
                    <a:pt x="4856" y="5622"/>
                  </a:lnTo>
                  <a:lnTo>
                    <a:pt x="4837" y="5617"/>
                  </a:lnTo>
                  <a:lnTo>
                    <a:pt x="4833" y="5616"/>
                  </a:lnTo>
                  <a:lnTo>
                    <a:pt x="4815" y="5611"/>
                  </a:lnTo>
                  <a:lnTo>
                    <a:pt x="4810" y="5610"/>
                  </a:lnTo>
                  <a:lnTo>
                    <a:pt x="4792" y="5604"/>
                  </a:lnTo>
                  <a:lnTo>
                    <a:pt x="4787" y="5602"/>
                  </a:lnTo>
                  <a:lnTo>
                    <a:pt x="4769" y="5596"/>
                  </a:lnTo>
                  <a:lnTo>
                    <a:pt x="4765" y="5594"/>
                  </a:lnTo>
                  <a:lnTo>
                    <a:pt x="4747" y="5587"/>
                  </a:lnTo>
                  <a:lnTo>
                    <a:pt x="4743" y="5585"/>
                  </a:lnTo>
                  <a:lnTo>
                    <a:pt x="4725" y="5577"/>
                  </a:lnTo>
                  <a:lnTo>
                    <a:pt x="4721" y="5575"/>
                  </a:lnTo>
                  <a:lnTo>
                    <a:pt x="4704" y="5566"/>
                  </a:lnTo>
                  <a:lnTo>
                    <a:pt x="4700" y="5564"/>
                  </a:lnTo>
                  <a:lnTo>
                    <a:pt x="4683" y="5554"/>
                  </a:lnTo>
                  <a:lnTo>
                    <a:pt x="4678" y="5552"/>
                  </a:lnTo>
                  <a:lnTo>
                    <a:pt x="4661" y="5541"/>
                  </a:lnTo>
                  <a:lnTo>
                    <a:pt x="4657" y="5539"/>
                  </a:lnTo>
                  <a:lnTo>
                    <a:pt x="4641" y="5528"/>
                  </a:lnTo>
                  <a:lnTo>
                    <a:pt x="4638" y="5526"/>
                  </a:lnTo>
                  <a:lnTo>
                    <a:pt x="4622" y="5515"/>
                  </a:lnTo>
                  <a:lnTo>
                    <a:pt x="4618" y="5512"/>
                  </a:lnTo>
                  <a:lnTo>
                    <a:pt x="4603" y="5500"/>
                  </a:lnTo>
                  <a:lnTo>
                    <a:pt x="4600" y="5497"/>
                  </a:lnTo>
                  <a:lnTo>
                    <a:pt x="4585" y="5485"/>
                  </a:lnTo>
                  <a:lnTo>
                    <a:pt x="4582" y="5482"/>
                  </a:lnTo>
                  <a:lnTo>
                    <a:pt x="4567" y="5469"/>
                  </a:lnTo>
                  <a:lnTo>
                    <a:pt x="4564" y="5466"/>
                  </a:lnTo>
                  <a:lnTo>
                    <a:pt x="4550" y="5453"/>
                  </a:lnTo>
                  <a:lnTo>
                    <a:pt x="4547" y="5450"/>
                  </a:lnTo>
                  <a:lnTo>
                    <a:pt x="4534" y="5436"/>
                  </a:lnTo>
                  <a:lnTo>
                    <a:pt x="4531" y="5433"/>
                  </a:lnTo>
                  <a:lnTo>
                    <a:pt x="4518" y="5418"/>
                  </a:lnTo>
                  <a:lnTo>
                    <a:pt x="4515" y="5415"/>
                  </a:lnTo>
                  <a:lnTo>
                    <a:pt x="4503" y="5400"/>
                  </a:lnTo>
                  <a:lnTo>
                    <a:pt x="4500" y="5397"/>
                  </a:lnTo>
                  <a:lnTo>
                    <a:pt x="4488" y="5382"/>
                  </a:lnTo>
                  <a:lnTo>
                    <a:pt x="4485" y="5378"/>
                  </a:lnTo>
                  <a:lnTo>
                    <a:pt x="4474" y="5362"/>
                  </a:lnTo>
                  <a:lnTo>
                    <a:pt x="4472" y="5359"/>
                  </a:lnTo>
                  <a:lnTo>
                    <a:pt x="4461" y="5343"/>
                  </a:lnTo>
                  <a:lnTo>
                    <a:pt x="4459" y="5339"/>
                  </a:lnTo>
                  <a:lnTo>
                    <a:pt x="4448" y="5322"/>
                  </a:lnTo>
                  <a:lnTo>
                    <a:pt x="4446" y="5317"/>
                  </a:lnTo>
                  <a:lnTo>
                    <a:pt x="4436" y="5300"/>
                  </a:lnTo>
                  <a:lnTo>
                    <a:pt x="4434" y="5296"/>
                  </a:lnTo>
                  <a:lnTo>
                    <a:pt x="4425" y="5279"/>
                  </a:lnTo>
                  <a:lnTo>
                    <a:pt x="4423" y="5275"/>
                  </a:lnTo>
                  <a:lnTo>
                    <a:pt x="4415" y="5257"/>
                  </a:lnTo>
                  <a:lnTo>
                    <a:pt x="4413" y="5253"/>
                  </a:lnTo>
                  <a:lnTo>
                    <a:pt x="4406" y="5235"/>
                  </a:lnTo>
                  <a:lnTo>
                    <a:pt x="4404" y="5231"/>
                  </a:lnTo>
                  <a:lnTo>
                    <a:pt x="4398" y="5213"/>
                  </a:lnTo>
                  <a:lnTo>
                    <a:pt x="4396" y="5208"/>
                  </a:lnTo>
                  <a:lnTo>
                    <a:pt x="4390" y="5190"/>
                  </a:lnTo>
                  <a:lnTo>
                    <a:pt x="4389" y="5185"/>
                  </a:lnTo>
                  <a:lnTo>
                    <a:pt x="4384" y="5167"/>
                  </a:lnTo>
                  <a:lnTo>
                    <a:pt x="4383" y="5163"/>
                  </a:lnTo>
                  <a:lnTo>
                    <a:pt x="4378" y="5144"/>
                  </a:lnTo>
                  <a:lnTo>
                    <a:pt x="4377" y="5139"/>
                  </a:lnTo>
                  <a:lnTo>
                    <a:pt x="4373" y="5121"/>
                  </a:lnTo>
                  <a:lnTo>
                    <a:pt x="4372" y="5116"/>
                  </a:lnTo>
                  <a:lnTo>
                    <a:pt x="4369" y="5097"/>
                  </a:lnTo>
                  <a:lnTo>
                    <a:pt x="4369" y="5093"/>
                  </a:lnTo>
                  <a:lnTo>
                    <a:pt x="4366" y="5074"/>
                  </a:lnTo>
                  <a:lnTo>
                    <a:pt x="4366" y="5069"/>
                  </a:lnTo>
                  <a:lnTo>
                    <a:pt x="4364" y="5050"/>
                  </a:lnTo>
                  <a:lnTo>
                    <a:pt x="4364" y="5045"/>
                  </a:lnTo>
                  <a:lnTo>
                    <a:pt x="4363" y="5026"/>
                  </a:lnTo>
                  <a:lnTo>
                    <a:pt x="4362" y="5022"/>
                  </a:lnTo>
                  <a:lnTo>
                    <a:pt x="4362" y="5002"/>
                  </a:lnTo>
                  <a:lnTo>
                    <a:pt x="4362" y="4998"/>
                  </a:lnTo>
                  <a:lnTo>
                    <a:pt x="4362" y="4978"/>
                  </a:lnTo>
                  <a:lnTo>
                    <a:pt x="4363" y="4974"/>
                  </a:lnTo>
                  <a:lnTo>
                    <a:pt x="4364" y="4955"/>
                  </a:lnTo>
                  <a:lnTo>
                    <a:pt x="4364" y="4950"/>
                  </a:lnTo>
                  <a:lnTo>
                    <a:pt x="4366" y="4931"/>
                  </a:lnTo>
                  <a:lnTo>
                    <a:pt x="4366" y="4926"/>
                  </a:lnTo>
                  <a:lnTo>
                    <a:pt x="4369" y="4907"/>
                  </a:lnTo>
                  <a:lnTo>
                    <a:pt x="4369" y="4903"/>
                  </a:lnTo>
                  <a:lnTo>
                    <a:pt x="4372" y="4884"/>
                  </a:lnTo>
                  <a:lnTo>
                    <a:pt x="4373" y="4879"/>
                  </a:lnTo>
                  <a:lnTo>
                    <a:pt x="4377" y="4861"/>
                  </a:lnTo>
                  <a:lnTo>
                    <a:pt x="4378" y="4856"/>
                  </a:lnTo>
                  <a:lnTo>
                    <a:pt x="4383" y="4837"/>
                  </a:lnTo>
                  <a:lnTo>
                    <a:pt x="4384" y="4833"/>
                  </a:lnTo>
                  <a:lnTo>
                    <a:pt x="4389" y="4815"/>
                  </a:lnTo>
                  <a:lnTo>
                    <a:pt x="4390" y="4810"/>
                  </a:lnTo>
                  <a:lnTo>
                    <a:pt x="4396" y="4792"/>
                  </a:lnTo>
                  <a:lnTo>
                    <a:pt x="4398" y="4787"/>
                  </a:lnTo>
                  <a:lnTo>
                    <a:pt x="4404" y="4769"/>
                  </a:lnTo>
                  <a:lnTo>
                    <a:pt x="4406" y="4765"/>
                  </a:lnTo>
                  <a:lnTo>
                    <a:pt x="4413" y="4747"/>
                  </a:lnTo>
                  <a:lnTo>
                    <a:pt x="4415" y="4743"/>
                  </a:lnTo>
                  <a:lnTo>
                    <a:pt x="4423" y="4725"/>
                  </a:lnTo>
                  <a:lnTo>
                    <a:pt x="4425" y="4721"/>
                  </a:lnTo>
                  <a:lnTo>
                    <a:pt x="4434" y="4704"/>
                  </a:lnTo>
                  <a:lnTo>
                    <a:pt x="4436" y="4700"/>
                  </a:lnTo>
                  <a:lnTo>
                    <a:pt x="4446" y="4683"/>
                  </a:lnTo>
                  <a:lnTo>
                    <a:pt x="4448" y="4678"/>
                  </a:lnTo>
                  <a:lnTo>
                    <a:pt x="4459" y="4661"/>
                  </a:lnTo>
                  <a:lnTo>
                    <a:pt x="4461" y="4657"/>
                  </a:lnTo>
                  <a:lnTo>
                    <a:pt x="4472" y="4641"/>
                  </a:lnTo>
                  <a:lnTo>
                    <a:pt x="4474" y="4638"/>
                  </a:lnTo>
                  <a:lnTo>
                    <a:pt x="4485" y="4622"/>
                  </a:lnTo>
                  <a:lnTo>
                    <a:pt x="4488" y="4618"/>
                  </a:lnTo>
                  <a:lnTo>
                    <a:pt x="4500" y="4603"/>
                  </a:lnTo>
                  <a:lnTo>
                    <a:pt x="4503" y="4600"/>
                  </a:lnTo>
                  <a:lnTo>
                    <a:pt x="4515" y="4585"/>
                  </a:lnTo>
                  <a:lnTo>
                    <a:pt x="4518" y="4582"/>
                  </a:lnTo>
                  <a:lnTo>
                    <a:pt x="4531" y="4567"/>
                  </a:lnTo>
                  <a:lnTo>
                    <a:pt x="4534" y="4564"/>
                  </a:lnTo>
                  <a:lnTo>
                    <a:pt x="4547" y="4550"/>
                  </a:lnTo>
                  <a:lnTo>
                    <a:pt x="4550" y="4547"/>
                  </a:lnTo>
                  <a:lnTo>
                    <a:pt x="4564" y="4534"/>
                  </a:lnTo>
                  <a:lnTo>
                    <a:pt x="4567" y="4531"/>
                  </a:lnTo>
                  <a:lnTo>
                    <a:pt x="4582" y="4518"/>
                  </a:lnTo>
                  <a:lnTo>
                    <a:pt x="4585" y="4515"/>
                  </a:lnTo>
                  <a:lnTo>
                    <a:pt x="4600" y="4503"/>
                  </a:lnTo>
                  <a:lnTo>
                    <a:pt x="4603" y="4500"/>
                  </a:lnTo>
                  <a:lnTo>
                    <a:pt x="4618" y="4488"/>
                  </a:lnTo>
                  <a:lnTo>
                    <a:pt x="4622" y="4485"/>
                  </a:lnTo>
                  <a:lnTo>
                    <a:pt x="4638" y="4474"/>
                  </a:lnTo>
                  <a:lnTo>
                    <a:pt x="4641" y="4472"/>
                  </a:lnTo>
                  <a:lnTo>
                    <a:pt x="4657" y="4461"/>
                  </a:lnTo>
                  <a:lnTo>
                    <a:pt x="4661" y="4459"/>
                  </a:lnTo>
                  <a:lnTo>
                    <a:pt x="4678" y="4448"/>
                  </a:lnTo>
                  <a:lnTo>
                    <a:pt x="4683" y="4446"/>
                  </a:lnTo>
                  <a:lnTo>
                    <a:pt x="4700" y="4436"/>
                  </a:lnTo>
                  <a:lnTo>
                    <a:pt x="4704" y="4434"/>
                  </a:lnTo>
                  <a:lnTo>
                    <a:pt x="4721" y="4425"/>
                  </a:lnTo>
                  <a:lnTo>
                    <a:pt x="4725" y="4423"/>
                  </a:lnTo>
                  <a:lnTo>
                    <a:pt x="4743" y="4415"/>
                  </a:lnTo>
                  <a:lnTo>
                    <a:pt x="4747" y="4413"/>
                  </a:lnTo>
                  <a:lnTo>
                    <a:pt x="4750" y="4412"/>
                  </a:lnTo>
                  <a:lnTo>
                    <a:pt x="4750" y="2947"/>
                  </a:lnTo>
                  <a:lnTo>
                    <a:pt x="4752" y="2914"/>
                  </a:lnTo>
                  <a:lnTo>
                    <a:pt x="4759" y="2882"/>
                  </a:lnTo>
                  <a:lnTo>
                    <a:pt x="4769" y="2851"/>
                  </a:lnTo>
                  <a:lnTo>
                    <a:pt x="4783" y="2822"/>
                  </a:lnTo>
                  <a:lnTo>
                    <a:pt x="4802" y="2795"/>
                  </a:lnTo>
                  <a:lnTo>
                    <a:pt x="4823" y="2770"/>
                  </a:lnTo>
                  <a:lnTo>
                    <a:pt x="4848" y="2749"/>
                  </a:lnTo>
                  <a:lnTo>
                    <a:pt x="4875" y="2730"/>
                  </a:lnTo>
                  <a:lnTo>
                    <a:pt x="4898" y="2719"/>
                  </a:lnTo>
                  <a:lnTo>
                    <a:pt x="4875" y="2708"/>
                  </a:lnTo>
                  <a:lnTo>
                    <a:pt x="4848" y="2689"/>
                  </a:lnTo>
                  <a:lnTo>
                    <a:pt x="4823" y="2668"/>
                  </a:lnTo>
                  <a:lnTo>
                    <a:pt x="4802" y="2643"/>
                  </a:lnTo>
                  <a:lnTo>
                    <a:pt x="4783" y="2616"/>
                  </a:lnTo>
                  <a:lnTo>
                    <a:pt x="4769" y="2587"/>
                  </a:lnTo>
                  <a:close/>
                  <a:moveTo>
                    <a:pt x="5250" y="4703"/>
                  </a:moveTo>
                  <a:lnTo>
                    <a:pt x="5250" y="4835"/>
                  </a:lnTo>
                  <a:lnTo>
                    <a:pt x="5372" y="4887"/>
                  </a:lnTo>
                  <a:lnTo>
                    <a:pt x="5371" y="4885"/>
                  </a:lnTo>
                  <a:lnTo>
                    <a:pt x="5367" y="4871"/>
                  </a:lnTo>
                  <a:lnTo>
                    <a:pt x="5362" y="4857"/>
                  </a:lnTo>
                  <a:lnTo>
                    <a:pt x="5356" y="4844"/>
                  </a:lnTo>
                  <a:lnTo>
                    <a:pt x="5350" y="4831"/>
                  </a:lnTo>
                  <a:lnTo>
                    <a:pt x="5344" y="4818"/>
                  </a:lnTo>
                  <a:lnTo>
                    <a:pt x="5337" y="4806"/>
                  </a:lnTo>
                  <a:lnTo>
                    <a:pt x="5330" y="4794"/>
                  </a:lnTo>
                  <a:lnTo>
                    <a:pt x="5321" y="4781"/>
                  </a:lnTo>
                  <a:lnTo>
                    <a:pt x="5313" y="4770"/>
                  </a:lnTo>
                  <a:lnTo>
                    <a:pt x="5304" y="4758"/>
                  </a:lnTo>
                  <a:lnTo>
                    <a:pt x="5294" y="4747"/>
                  </a:lnTo>
                  <a:lnTo>
                    <a:pt x="5285" y="4736"/>
                  </a:lnTo>
                  <a:lnTo>
                    <a:pt x="5275" y="4725"/>
                  </a:lnTo>
                  <a:lnTo>
                    <a:pt x="5264" y="4715"/>
                  </a:lnTo>
                  <a:lnTo>
                    <a:pt x="5253" y="4706"/>
                  </a:lnTo>
                  <a:lnTo>
                    <a:pt x="5250" y="4703"/>
                  </a:lnTo>
                  <a:close/>
                  <a:moveTo>
                    <a:pt x="4750" y="5000"/>
                  </a:moveTo>
                  <a:lnTo>
                    <a:pt x="4750" y="4703"/>
                  </a:lnTo>
                  <a:lnTo>
                    <a:pt x="4747" y="4706"/>
                  </a:lnTo>
                  <a:lnTo>
                    <a:pt x="4736" y="4715"/>
                  </a:lnTo>
                  <a:lnTo>
                    <a:pt x="4725" y="4725"/>
                  </a:lnTo>
                  <a:lnTo>
                    <a:pt x="4715" y="4736"/>
                  </a:lnTo>
                  <a:lnTo>
                    <a:pt x="4706" y="4747"/>
                  </a:lnTo>
                  <a:lnTo>
                    <a:pt x="4696" y="4758"/>
                  </a:lnTo>
                  <a:lnTo>
                    <a:pt x="4687" y="4770"/>
                  </a:lnTo>
                  <a:lnTo>
                    <a:pt x="4679" y="4781"/>
                  </a:lnTo>
                  <a:lnTo>
                    <a:pt x="4670" y="4794"/>
                  </a:lnTo>
                  <a:lnTo>
                    <a:pt x="4663" y="4806"/>
                  </a:lnTo>
                  <a:lnTo>
                    <a:pt x="4656" y="4818"/>
                  </a:lnTo>
                  <a:lnTo>
                    <a:pt x="4650" y="4831"/>
                  </a:lnTo>
                  <a:lnTo>
                    <a:pt x="4644" y="4844"/>
                  </a:lnTo>
                  <a:lnTo>
                    <a:pt x="4638" y="4857"/>
                  </a:lnTo>
                  <a:lnTo>
                    <a:pt x="4633" y="4871"/>
                  </a:lnTo>
                  <a:lnTo>
                    <a:pt x="4629" y="4885"/>
                  </a:lnTo>
                  <a:lnTo>
                    <a:pt x="4625" y="4899"/>
                  </a:lnTo>
                  <a:lnTo>
                    <a:pt x="4622" y="4913"/>
                  </a:lnTo>
                  <a:lnTo>
                    <a:pt x="4619" y="4927"/>
                  </a:lnTo>
                  <a:lnTo>
                    <a:pt x="4616" y="4942"/>
                  </a:lnTo>
                  <a:lnTo>
                    <a:pt x="4614" y="4956"/>
                  </a:lnTo>
                  <a:lnTo>
                    <a:pt x="4613" y="4971"/>
                  </a:lnTo>
                  <a:lnTo>
                    <a:pt x="4612" y="4985"/>
                  </a:lnTo>
                  <a:lnTo>
                    <a:pt x="4612" y="5000"/>
                  </a:lnTo>
                  <a:lnTo>
                    <a:pt x="4612" y="5015"/>
                  </a:lnTo>
                  <a:lnTo>
                    <a:pt x="4613" y="5029"/>
                  </a:lnTo>
                  <a:lnTo>
                    <a:pt x="4614" y="5044"/>
                  </a:lnTo>
                  <a:lnTo>
                    <a:pt x="4616" y="5058"/>
                  </a:lnTo>
                  <a:lnTo>
                    <a:pt x="4619" y="5073"/>
                  </a:lnTo>
                  <a:lnTo>
                    <a:pt x="4622" y="5087"/>
                  </a:lnTo>
                  <a:lnTo>
                    <a:pt x="4625" y="5101"/>
                  </a:lnTo>
                  <a:lnTo>
                    <a:pt x="4629" y="5115"/>
                  </a:lnTo>
                  <a:lnTo>
                    <a:pt x="4633" y="5129"/>
                  </a:lnTo>
                  <a:lnTo>
                    <a:pt x="4638" y="5143"/>
                  </a:lnTo>
                  <a:lnTo>
                    <a:pt x="4644" y="5156"/>
                  </a:lnTo>
                  <a:lnTo>
                    <a:pt x="4650" y="5169"/>
                  </a:lnTo>
                  <a:lnTo>
                    <a:pt x="4656" y="5182"/>
                  </a:lnTo>
                  <a:lnTo>
                    <a:pt x="4663" y="5194"/>
                  </a:lnTo>
                  <a:lnTo>
                    <a:pt x="4670" y="5206"/>
                  </a:lnTo>
                  <a:lnTo>
                    <a:pt x="4679" y="5219"/>
                  </a:lnTo>
                  <a:lnTo>
                    <a:pt x="4687" y="5230"/>
                  </a:lnTo>
                  <a:lnTo>
                    <a:pt x="4696" y="5242"/>
                  </a:lnTo>
                  <a:lnTo>
                    <a:pt x="4706" y="5253"/>
                  </a:lnTo>
                  <a:lnTo>
                    <a:pt x="4715" y="5264"/>
                  </a:lnTo>
                  <a:lnTo>
                    <a:pt x="4725" y="5275"/>
                  </a:lnTo>
                  <a:lnTo>
                    <a:pt x="4736" y="5285"/>
                  </a:lnTo>
                  <a:lnTo>
                    <a:pt x="4747" y="5294"/>
                  </a:lnTo>
                  <a:lnTo>
                    <a:pt x="4758" y="5304"/>
                  </a:lnTo>
                  <a:lnTo>
                    <a:pt x="4770" y="5313"/>
                  </a:lnTo>
                  <a:lnTo>
                    <a:pt x="4781" y="5321"/>
                  </a:lnTo>
                  <a:lnTo>
                    <a:pt x="4794" y="5330"/>
                  </a:lnTo>
                  <a:lnTo>
                    <a:pt x="4806" y="5337"/>
                  </a:lnTo>
                  <a:lnTo>
                    <a:pt x="4818" y="5344"/>
                  </a:lnTo>
                  <a:lnTo>
                    <a:pt x="4831" y="5350"/>
                  </a:lnTo>
                  <a:lnTo>
                    <a:pt x="4844" y="5356"/>
                  </a:lnTo>
                  <a:lnTo>
                    <a:pt x="4857" y="5362"/>
                  </a:lnTo>
                  <a:lnTo>
                    <a:pt x="4871" y="5367"/>
                  </a:lnTo>
                  <a:lnTo>
                    <a:pt x="4885" y="5371"/>
                  </a:lnTo>
                  <a:lnTo>
                    <a:pt x="4899" y="5375"/>
                  </a:lnTo>
                  <a:lnTo>
                    <a:pt x="4913" y="5378"/>
                  </a:lnTo>
                  <a:lnTo>
                    <a:pt x="4927" y="5381"/>
                  </a:lnTo>
                  <a:lnTo>
                    <a:pt x="4942" y="5384"/>
                  </a:lnTo>
                  <a:lnTo>
                    <a:pt x="4956" y="5386"/>
                  </a:lnTo>
                  <a:lnTo>
                    <a:pt x="4971" y="5387"/>
                  </a:lnTo>
                  <a:lnTo>
                    <a:pt x="4985" y="5388"/>
                  </a:lnTo>
                  <a:lnTo>
                    <a:pt x="5000" y="5388"/>
                  </a:lnTo>
                  <a:lnTo>
                    <a:pt x="5015" y="5388"/>
                  </a:lnTo>
                  <a:lnTo>
                    <a:pt x="5029" y="5387"/>
                  </a:lnTo>
                  <a:lnTo>
                    <a:pt x="5044" y="5386"/>
                  </a:lnTo>
                  <a:lnTo>
                    <a:pt x="5058" y="5384"/>
                  </a:lnTo>
                  <a:lnTo>
                    <a:pt x="5073" y="5381"/>
                  </a:lnTo>
                  <a:lnTo>
                    <a:pt x="5087" y="5378"/>
                  </a:lnTo>
                  <a:lnTo>
                    <a:pt x="5101" y="5375"/>
                  </a:lnTo>
                  <a:lnTo>
                    <a:pt x="5115" y="5371"/>
                  </a:lnTo>
                  <a:lnTo>
                    <a:pt x="5129" y="5367"/>
                  </a:lnTo>
                  <a:lnTo>
                    <a:pt x="5143" y="5362"/>
                  </a:lnTo>
                  <a:lnTo>
                    <a:pt x="5156" y="5356"/>
                  </a:lnTo>
                  <a:lnTo>
                    <a:pt x="5169" y="5350"/>
                  </a:lnTo>
                  <a:lnTo>
                    <a:pt x="5175" y="5347"/>
                  </a:lnTo>
                  <a:lnTo>
                    <a:pt x="4902" y="5230"/>
                  </a:lnTo>
                  <a:lnTo>
                    <a:pt x="4888" y="5223"/>
                  </a:lnTo>
                  <a:lnTo>
                    <a:pt x="4875" y="5217"/>
                  </a:lnTo>
                  <a:lnTo>
                    <a:pt x="4874" y="5216"/>
                  </a:lnTo>
                  <a:lnTo>
                    <a:pt x="4872" y="5215"/>
                  </a:lnTo>
                  <a:lnTo>
                    <a:pt x="4860" y="5207"/>
                  </a:lnTo>
                  <a:lnTo>
                    <a:pt x="4848" y="5198"/>
                  </a:lnTo>
                  <a:lnTo>
                    <a:pt x="4847" y="5197"/>
                  </a:lnTo>
                  <a:lnTo>
                    <a:pt x="4845" y="5197"/>
                  </a:lnTo>
                  <a:lnTo>
                    <a:pt x="4834" y="5187"/>
                  </a:lnTo>
                  <a:lnTo>
                    <a:pt x="4823" y="5177"/>
                  </a:lnTo>
                  <a:lnTo>
                    <a:pt x="4822" y="5176"/>
                  </a:lnTo>
                  <a:lnTo>
                    <a:pt x="4821" y="5175"/>
                  </a:lnTo>
                  <a:lnTo>
                    <a:pt x="4811" y="5163"/>
                  </a:lnTo>
                  <a:lnTo>
                    <a:pt x="4802" y="5152"/>
                  </a:lnTo>
                  <a:lnTo>
                    <a:pt x="4801" y="5151"/>
                  </a:lnTo>
                  <a:lnTo>
                    <a:pt x="4800" y="5150"/>
                  </a:lnTo>
                  <a:lnTo>
                    <a:pt x="4792" y="5137"/>
                  </a:lnTo>
                  <a:lnTo>
                    <a:pt x="4783" y="5125"/>
                  </a:lnTo>
                  <a:lnTo>
                    <a:pt x="4783" y="5124"/>
                  </a:lnTo>
                  <a:lnTo>
                    <a:pt x="4782" y="5122"/>
                  </a:lnTo>
                  <a:lnTo>
                    <a:pt x="4776" y="5109"/>
                  </a:lnTo>
                  <a:lnTo>
                    <a:pt x="4769" y="5096"/>
                  </a:lnTo>
                  <a:lnTo>
                    <a:pt x="4769" y="5094"/>
                  </a:lnTo>
                  <a:lnTo>
                    <a:pt x="4768" y="5093"/>
                  </a:lnTo>
                  <a:lnTo>
                    <a:pt x="4763" y="5079"/>
                  </a:lnTo>
                  <a:lnTo>
                    <a:pt x="4759" y="5065"/>
                  </a:lnTo>
                  <a:lnTo>
                    <a:pt x="4758" y="5063"/>
                  </a:lnTo>
                  <a:lnTo>
                    <a:pt x="4758" y="5062"/>
                  </a:lnTo>
                  <a:lnTo>
                    <a:pt x="4755" y="5047"/>
                  </a:lnTo>
                  <a:lnTo>
                    <a:pt x="4752" y="5033"/>
                  </a:lnTo>
                  <a:lnTo>
                    <a:pt x="4752" y="5031"/>
                  </a:lnTo>
                  <a:lnTo>
                    <a:pt x="4752" y="5030"/>
                  </a:lnTo>
                  <a:lnTo>
                    <a:pt x="4751" y="5015"/>
                  </a:lnTo>
                  <a:lnTo>
                    <a:pt x="4750" y="5000"/>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sp>
        <p:nvSpPr>
          <p:cNvPr id="27" name="Flowchart: Delay 26">
            <a:extLst>
              <a:ext uri="{FF2B5EF4-FFF2-40B4-BE49-F238E27FC236}">
                <a16:creationId xmlns:a16="http://schemas.microsoft.com/office/drawing/2014/main" id="{D5E231C3-7896-49BF-876A-DFE2859FD325}"/>
              </a:ext>
            </a:extLst>
          </p:cNvPr>
          <p:cNvSpPr/>
          <p:nvPr/>
        </p:nvSpPr>
        <p:spPr>
          <a:xfrm rot="16200000">
            <a:off x="9772437" y="1627120"/>
            <a:ext cx="1450475" cy="2798714"/>
          </a:xfrm>
          <a:prstGeom prst="flowChartDelay">
            <a:avLst/>
          </a:prstGeom>
          <a:solidFill>
            <a:schemeClr val="bg1">
              <a:lumMod val="1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28" name="TextBox 27">
            <a:extLst>
              <a:ext uri="{FF2B5EF4-FFF2-40B4-BE49-F238E27FC236}">
                <a16:creationId xmlns:a16="http://schemas.microsoft.com/office/drawing/2014/main" id="{71C72EF1-80AA-4DA3-B276-34D819860ABD}"/>
              </a:ext>
            </a:extLst>
          </p:cNvPr>
          <p:cNvSpPr txBox="1"/>
          <p:nvPr/>
        </p:nvSpPr>
        <p:spPr>
          <a:xfrm>
            <a:off x="9767078" y="2636453"/>
            <a:ext cx="1461194" cy="662334"/>
          </a:xfrm>
          <a:prstGeom prst="rect">
            <a:avLst/>
          </a:prstGeom>
          <a:noFill/>
        </p:spPr>
        <p:txBody>
          <a:bodyPr wrap="square" lIns="0" tIns="0" rIns="0" bIns="0" anchor="ctr">
            <a:normAutofit/>
          </a:bodyPr>
          <a:lstStyle/>
          <a:p>
            <a:pPr algn="ctr"/>
            <a:r>
              <a:rPr lang="en-US" sz="4000" b="1" dirty="0">
                <a:solidFill>
                  <a:schemeClr val="accent5">
                    <a:lumMod val="20000"/>
                    <a:lumOff val="80000"/>
                  </a:schemeClr>
                </a:solidFill>
                <a:latin typeface="+mj-lt"/>
              </a:rPr>
              <a:t>+18pt</a:t>
            </a:r>
            <a:endParaRPr lang="en-US" sz="4000" dirty="0">
              <a:solidFill>
                <a:schemeClr val="accent5">
                  <a:lumMod val="20000"/>
                  <a:lumOff val="80000"/>
                </a:schemeClr>
              </a:solidFill>
              <a:latin typeface="+mj-lt"/>
            </a:endParaRPr>
          </a:p>
        </p:txBody>
      </p:sp>
      <p:sp>
        <p:nvSpPr>
          <p:cNvPr id="29" name="TextBox 28">
            <a:extLst>
              <a:ext uri="{FF2B5EF4-FFF2-40B4-BE49-F238E27FC236}">
                <a16:creationId xmlns:a16="http://schemas.microsoft.com/office/drawing/2014/main" id="{DBBE1C84-F0E3-4561-9639-EA0D806B9781}"/>
              </a:ext>
            </a:extLst>
          </p:cNvPr>
          <p:cNvSpPr txBox="1"/>
          <p:nvPr/>
        </p:nvSpPr>
        <p:spPr>
          <a:xfrm>
            <a:off x="9290221" y="3280018"/>
            <a:ext cx="2414908" cy="338554"/>
          </a:xfrm>
          <a:prstGeom prst="rect">
            <a:avLst/>
          </a:prstGeom>
          <a:noFill/>
        </p:spPr>
        <p:txBody>
          <a:bodyPr wrap="square">
            <a:spAutoFit/>
          </a:bodyPr>
          <a:lstStyle/>
          <a:p>
            <a:pPr algn="ctr"/>
            <a:r>
              <a:rPr lang="da-DK" sz="1600" b="1" dirty="0">
                <a:solidFill>
                  <a:schemeClr val="bg1"/>
                </a:solidFill>
              </a:rPr>
              <a:t>62% to 80%</a:t>
            </a:r>
            <a:endParaRPr lang="en-US" sz="1600" dirty="0">
              <a:solidFill>
                <a:schemeClr val="bg1"/>
              </a:solidFill>
            </a:endParaRPr>
          </a:p>
        </p:txBody>
      </p:sp>
      <p:sp>
        <p:nvSpPr>
          <p:cNvPr id="30" name="TextBox 29">
            <a:extLst>
              <a:ext uri="{FF2B5EF4-FFF2-40B4-BE49-F238E27FC236}">
                <a16:creationId xmlns:a16="http://schemas.microsoft.com/office/drawing/2014/main" id="{1E2E58B3-9FA4-4D25-8C86-1391EFAE02ED}"/>
              </a:ext>
            </a:extLst>
          </p:cNvPr>
          <p:cNvSpPr txBox="1"/>
          <p:nvPr/>
        </p:nvSpPr>
        <p:spPr>
          <a:xfrm>
            <a:off x="9290221" y="3893625"/>
            <a:ext cx="2414908" cy="1077218"/>
          </a:xfrm>
          <a:prstGeom prst="rect">
            <a:avLst/>
          </a:prstGeom>
          <a:noFill/>
        </p:spPr>
        <p:txBody>
          <a:bodyPr wrap="square" lIns="0" tIns="0" rIns="0" bIns="0">
            <a:spAutoFit/>
          </a:bodyPr>
          <a:lstStyle/>
          <a:p>
            <a:pPr algn="ctr"/>
            <a:r>
              <a:rPr lang="en-US" sz="1400" dirty="0"/>
              <a:t>Conservative, bottoms-up estimates built from initiative-level business cases, not top-down targets.</a:t>
            </a:r>
          </a:p>
          <a:p>
            <a:pPr algn="ctr"/>
            <a:r>
              <a:rPr lang="en-US" sz="1400" dirty="0"/>
              <a:t>Validated with Finance.</a:t>
            </a:r>
          </a:p>
        </p:txBody>
      </p:sp>
      <p:grpSp>
        <p:nvGrpSpPr>
          <p:cNvPr id="31" name="Group 30">
            <a:extLst>
              <a:ext uri="{FF2B5EF4-FFF2-40B4-BE49-F238E27FC236}">
                <a16:creationId xmlns:a16="http://schemas.microsoft.com/office/drawing/2014/main" id="{51480307-6E05-4305-A655-B7D443AFADEA}"/>
              </a:ext>
            </a:extLst>
          </p:cNvPr>
          <p:cNvGrpSpPr/>
          <p:nvPr/>
        </p:nvGrpSpPr>
        <p:grpSpPr>
          <a:xfrm>
            <a:off x="10050960" y="1325880"/>
            <a:ext cx="893430" cy="894504"/>
            <a:chOff x="9627603" y="4794455"/>
            <a:chExt cx="914400" cy="914400"/>
          </a:xfrm>
          <a:solidFill>
            <a:schemeClr val="bg1"/>
          </a:solidFill>
        </p:grpSpPr>
        <p:sp>
          <p:nvSpPr>
            <p:cNvPr id="41" name="Google Shape;906;p8"/>
            <p:cNvSpPr/>
            <p:nvPr/>
          </p:nvSpPr>
          <p:spPr>
            <a:xfrm>
              <a:off x="9627603" y="4794455"/>
              <a:ext cx="914400" cy="914400"/>
            </a:xfrm>
            <a:custGeom>
              <a:avLst/>
              <a:gdLst/>
              <a:ahLst/>
              <a:cxnLst/>
              <a:rect l="l" t="t" r="r" b="b"/>
              <a:pathLst>
                <a:path w="10000" h="10000" extrusionOk="0">
                  <a:moveTo>
                    <a:pt x="7195" y="4070"/>
                  </a:moveTo>
                  <a:lnTo>
                    <a:pt x="7177" y="4098"/>
                  </a:lnTo>
                  <a:lnTo>
                    <a:pt x="5534" y="6357"/>
                  </a:lnTo>
                  <a:lnTo>
                    <a:pt x="5535" y="6358"/>
                  </a:lnTo>
                  <a:lnTo>
                    <a:pt x="5546" y="6378"/>
                  </a:lnTo>
                  <a:lnTo>
                    <a:pt x="5557" y="6399"/>
                  </a:lnTo>
                  <a:lnTo>
                    <a:pt x="5566" y="6420"/>
                  </a:lnTo>
                  <a:lnTo>
                    <a:pt x="5575" y="6441"/>
                  </a:lnTo>
                  <a:lnTo>
                    <a:pt x="5583" y="6463"/>
                  </a:lnTo>
                  <a:lnTo>
                    <a:pt x="5590" y="6485"/>
                  </a:lnTo>
                  <a:lnTo>
                    <a:pt x="5596" y="6507"/>
                  </a:lnTo>
                  <a:lnTo>
                    <a:pt x="5602" y="6529"/>
                  </a:lnTo>
                  <a:lnTo>
                    <a:pt x="5606" y="6552"/>
                  </a:lnTo>
                  <a:lnTo>
                    <a:pt x="5610" y="6574"/>
                  </a:lnTo>
                  <a:lnTo>
                    <a:pt x="5613" y="6597"/>
                  </a:lnTo>
                  <a:lnTo>
                    <a:pt x="5615" y="6620"/>
                  </a:lnTo>
                  <a:lnTo>
                    <a:pt x="5617" y="6643"/>
                  </a:lnTo>
                  <a:lnTo>
                    <a:pt x="5617" y="6666"/>
                  </a:lnTo>
                  <a:lnTo>
                    <a:pt x="5617" y="6689"/>
                  </a:lnTo>
                  <a:lnTo>
                    <a:pt x="5615" y="6713"/>
                  </a:lnTo>
                  <a:lnTo>
                    <a:pt x="5613" y="6736"/>
                  </a:lnTo>
                  <a:lnTo>
                    <a:pt x="5610" y="6758"/>
                  </a:lnTo>
                  <a:lnTo>
                    <a:pt x="5606" y="6781"/>
                  </a:lnTo>
                  <a:lnTo>
                    <a:pt x="5602" y="6804"/>
                  </a:lnTo>
                  <a:lnTo>
                    <a:pt x="5596" y="6826"/>
                  </a:lnTo>
                  <a:lnTo>
                    <a:pt x="5590" y="6848"/>
                  </a:lnTo>
                  <a:lnTo>
                    <a:pt x="5583" y="6870"/>
                  </a:lnTo>
                  <a:lnTo>
                    <a:pt x="5575" y="6892"/>
                  </a:lnTo>
                  <a:lnTo>
                    <a:pt x="5566" y="6913"/>
                  </a:lnTo>
                  <a:lnTo>
                    <a:pt x="5557" y="6934"/>
                  </a:lnTo>
                  <a:lnTo>
                    <a:pt x="5546" y="6955"/>
                  </a:lnTo>
                  <a:lnTo>
                    <a:pt x="5535" y="6975"/>
                  </a:lnTo>
                  <a:lnTo>
                    <a:pt x="5523" y="6995"/>
                  </a:lnTo>
                  <a:lnTo>
                    <a:pt x="5510" y="7014"/>
                  </a:lnTo>
                  <a:lnTo>
                    <a:pt x="5497" y="7033"/>
                  </a:lnTo>
                  <a:lnTo>
                    <a:pt x="5482" y="7051"/>
                  </a:lnTo>
                  <a:lnTo>
                    <a:pt x="5468" y="7069"/>
                  </a:lnTo>
                  <a:lnTo>
                    <a:pt x="5452" y="7086"/>
                  </a:lnTo>
                  <a:lnTo>
                    <a:pt x="5436" y="7103"/>
                  </a:lnTo>
                  <a:lnTo>
                    <a:pt x="5420" y="7119"/>
                  </a:lnTo>
                  <a:lnTo>
                    <a:pt x="5403" y="7134"/>
                  </a:lnTo>
                  <a:lnTo>
                    <a:pt x="5385" y="7149"/>
                  </a:lnTo>
                  <a:lnTo>
                    <a:pt x="5367" y="7163"/>
                  </a:lnTo>
                  <a:lnTo>
                    <a:pt x="5348" y="7176"/>
                  </a:lnTo>
                  <a:lnTo>
                    <a:pt x="5329" y="7189"/>
                  </a:lnTo>
                  <a:lnTo>
                    <a:pt x="5309" y="7201"/>
                  </a:lnTo>
                  <a:lnTo>
                    <a:pt x="5289" y="7212"/>
                  </a:lnTo>
                  <a:lnTo>
                    <a:pt x="5268" y="7223"/>
                  </a:lnTo>
                  <a:lnTo>
                    <a:pt x="5247" y="7232"/>
                  </a:lnTo>
                  <a:lnTo>
                    <a:pt x="5226" y="7241"/>
                  </a:lnTo>
                  <a:lnTo>
                    <a:pt x="5204" y="7249"/>
                  </a:lnTo>
                  <a:lnTo>
                    <a:pt x="5182" y="7256"/>
                  </a:lnTo>
                  <a:lnTo>
                    <a:pt x="5160" y="7263"/>
                  </a:lnTo>
                  <a:lnTo>
                    <a:pt x="5137" y="7268"/>
                  </a:lnTo>
                  <a:lnTo>
                    <a:pt x="5115" y="7273"/>
                  </a:lnTo>
                  <a:lnTo>
                    <a:pt x="5092" y="7277"/>
                  </a:lnTo>
                  <a:lnTo>
                    <a:pt x="5069" y="7280"/>
                  </a:lnTo>
                  <a:lnTo>
                    <a:pt x="5046" y="7282"/>
                  </a:lnTo>
                  <a:lnTo>
                    <a:pt x="5023" y="7284"/>
                  </a:lnTo>
                  <a:lnTo>
                    <a:pt x="5000" y="7284"/>
                  </a:lnTo>
                  <a:lnTo>
                    <a:pt x="4977" y="7284"/>
                  </a:lnTo>
                  <a:lnTo>
                    <a:pt x="4954" y="7282"/>
                  </a:lnTo>
                  <a:lnTo>
                    <a:pt x="4931" y="7280"/>
                  </a:lnTo>
                  <a:lnTo>
                    <a:pt x="4908" y="7277"/>
                  </a:lnTo>
                  <a:lnTo>
                    <a:pt x="4885" y="7273"/>
                  </a:lnTo>
                  <a:lnTo>
                    <a:pt x="4863" y="7268"/>
                  </a:lnTo>
                  <a:lnTo>
                    <a:pt x="4840" y="7263"/>
                  </a:lnTo>
                  <a:lnTo>
                    <a:pt x="4818" y="7256"/>
                  </a:lnTo>
                  <a:lnTo>
                    <a:pt x="4796" y="7249"/>
                  </a:lnTo>
                  <a:lnTo>
                    <a:pt x="4774" y="7241"/>
                  </a:lnTo>
                  <a:lnTo>
                    <a:pt x="4753" y="7232"/>
                  </a:lnTo>
                  <a:lnTo>
                    <a:pt x="4732" y="7223"/>
                  </a:lnTo>
                  <a:lnTo>
                    <a:pt x="4711" y="7212"/>
                  </a:lnTo>
                  <a:lnTo>
                    <a:pt x="4691" y="7201"/>
                  </a:lnTo>
                  <a:lnTo>
                    <a:pt x="4671" y="7189"/>
                  </a:lnTo>
                  <a:lnTo>
                    <a:pt x="4652" y="7176"/>
                  </a:lnTo>
                  <a:lnTo>
                    <a:pt x="4633" y="7163"/>
                  </a:lnTo>
                  <a:lnTo>
                    <a:pt x="4615" y="7149"/>
                  </a:lnTo>
                  <a:lnTo>
                    <a:pt x="4597" y="7134"/>
                  </a:lnTo>
                  <a:lnTo>
                    <a:pt x="4580" y="7119"/>
                  </a:lnTo>
                  <a:lnTo>
                    <a:pt x="4564" y="7103"/>
                  </a:lnTo>
                  <a:lnTo>
                    <a:pt x="4548" y="7086"/>
                  </a:lnTo>
                  <a:lnTo>
                    <a:pt x="4532" y="7069"/>
                  </a:lnTo>
                  <a:lnTo>
                    <a:pt x="4518" y="7051"/>
                  </a:lnTo>
                  <a:lnTo>
                    <a:pt x="4503" y="7033"/>
                  </a:lnTo>
                  <a:lnTo>
                    <a:pt x="4490" y="7014"/>
                  </a:lnTo>
                  <a:lnTo>
                    <a:pt x="4477" y="6995"/>
                  </a:lnTo>
                  <a:lnTo>
                    <a:pt x="4465" y="6975"/>
                  </a:lnTo>
                  <a:lnTo>
                    <a:pt x="4454" y="6955"/>
                  </a:lnTo>
                  <a:lnTo>
                    <a:pt x="4443" y="6934"/>
                  </a:lnTo>
                  <a:lnTo>
                    <a:pt x="4434" y="6913"/>
                  </a:lnTo>
                  <a:lnTo>
                    <a:pt x="4425" y="6892"/>
                  </a:lnTo>
                  <a:lnTo>
                    <a:pt x="4417" y="6870"/>
                  </a:lnTo>
                  <a:lnTo>
                    <a:pt x="4410" y="6848"/>
                  </a:lnTo>
                  <a:lnTo>
                    <a:pt x="4404" y="6826"/>
                  </a:lnTo>
                  <a:lnTo>
                    <a:pt x="4398" y="6804"/>
                  </a:lnTo>
                  <a:lnTo>
                    <a:pt x="4394" y="6781"/>
                  </a:lnTo>
                  <a:lnTo>
                    <a:pt x="4390" y="6758"/>
                  </a:lnTo>
                  <a:lnTo>
                    <a:pt x="4387" y="6736"/>
                  </a:lnTo>
                  <a:lnTo>
                    <a:pt x="4385" y="6713"/>
                  </a:lnTo>
                  <a:lnTo>
                    <a:pt x="4383" y="6689"/>
                  </a:lnTo>
                  <a:lnTo>
                    <a:pt x="4383" y="6666"/>
                  </a:lnTo>
                  <a:lnTo>
                    <a:pt x="4383" y="6643"/>
                  </a:lnTo>
                  <a:lnTo>
                    <a:pt x="4385" y="6620"/>
                  </a:lnTo>
                  <a:lnTo>
                    <a:pt x="4387" y="6597"/>
                  </a:lnTo>
                  <a:lnTo>
                    <a:pt x="4390" y="6574"/>
                  </a:lnTo>
                  <a:lnTo>
                    <a:pt x="4394" y="6552"/>
                  </a:lnTo>
                  <a:lnTo>
                    <a:pt x="4398" y="6529"/>
                  </a:lnTo>
                  <a:lnTo>
                    <a:pt x="4404" y="6507"/>
                  </a:lnTo>
                  <a:lnTo>
                    <a:pt x="4410" y="6485"/>
                  </a:lnTo>
                  <a:lnTo>
                    <a:pt x="4417" y="6463"/>
                  </a:lnTo>
                  <a:lnTo>
                    <a:pt x="4425" y="6441"/>
                  </a:lnTo>
                  <a:lnTo>
                    <a:pt x="4434" y="6420"/>
                  </a:lnTo>
                  <a:lnTo>
                    <a:pt x="4443" y="6399"/>
                  </a:lnTo>
                  <a:lnTo>
                    <a:pt x="4454" y="6378"/>
                  </a:lnTo>
                  <a:lnTo>
                    <a:pt x="4465" y="6358"/>
                  </a:lnTo>
                  <a:lnTo>
                    <a:pt x="4477" y="6338"/>
                  </a:lnTo>
                  <a:lnTo>
                    <a:pt x="4490" y="6319"/>
                  </a:lnTo>
                  <a:lnTo>
                    <a:pt x="4503" y="6300"/>
                  </a:lnTo>
                  <a:lnTo>
                    <a:pt x="4518" y="6282"/>
                  </a:lnTo>
                  <a:lnTo>
                    <a:pt x="4532" y="6264"/>
                  </a:lnTo>
                  <a:lnTo>
                    <a:pt x="4548" y="6247"/>
                  </a:lnTo>
                  <a:lnTo>
                    <a:pt x="4564" y="6230"/>
                  </a:lnTo>
                  <a:lnTo>
                    <a:pt x="4580" y="6214"/>
                  </a:lnTo>
                  <a:lnTo>
                    <a:pt x="4597" y="6199"/>
                  </a:lnTo>
                  <a:lnTo>
                    <a:pt x="4615" y="6184"/>
                  </a:lnTo>
                  <a:lnTo>
                    <a:pt x="4633" y="6170"/>
                  </a:lnTo>
                  <a:lnTo>
                    <a:pt x="4652" y="6157"/>
                  </a:lnTo>
                  <a:lnTo>
                    <a:pt x="4671" y="6144"/>
                  </a:lnTo>
                  <a:lnTo>
                    <a:pt x="4691" y="6132"/>
                  </a:lnTo>
                  <a:lnTo>
                    <a:pt x="4711" y="6121"/>
                  </a:lnTo>
                  <a:lnTo>
                    <a:pt x="4732" y="6110"/>
                  </a:lnTo>
                  <a:lnTo>
                    <a:pt x="4753" y="6101"/>
                  </a:lnTo>
                  <a:lnTo>
                    <a:pt x="4774" y="6092"/>
                  </a:lnTo>
                  <a:lnTo>
                    <a:pt x="4796" y="6084"/>
                  </a:lnTo>
                  <a:lnTo>
                    <a:pt x="4818" y="6077"/>
                  </a:lnTo>
                  <a:lnTo>
                    <a:pt x="4840" y="6070"/>
                  </a:lnTo>
                  <a:lnTo>
                    <a:pt x="4863" y="6065"/>
                  </a:lnTo>
                  <a:lnTo>
                    <a:pt x="4885" y="6060"/>
                  </a:lnTo>
                  <a:lnTo>
                    <a:pt x="4908" y="6056"/>
                  </a:lnTo>
                  <a:lnTo>
                    <a:pt x="4931" y="6053"/>
                  </a:lnTo>
                  <a:lnTo>
                    <a:pt x="4954" y="6051"/>
                  </a:lnTo>
                  <a:lnTo>
                    <a:pt x="4977" y="6049"/>
                  </a:lnTo>
                  <a:lnTo>
                    <a:pt x="5000" y="6049"/>
                  </a:lnTo>
                  <a:lnTo>
                    <a:pt x="5023" y="6049"/>
                  </a:lnTo>
                  <a:lnTo>
                    <a:pt x="5046" y="6051"/>
                  </a:lnTo>
                  <a:lnTo>
                    <a:pt x="5069" y="6053"/>
                  </a:lnTo>
                  <a:lnTo>
                    <a:pt x="5092" y="6056"/>
                  </a:lnTo>
                  <a:lnTo>
                    <a:pt x="5115" y="6060"/>
                  </a:lnTo>
                  <a:lnTo>
                    <a:pt x="5129" y="6063"/>
                  </a:lnTo>
                  <a:lnTo>
                    <a:pt x="6773" y="3804"/>
                  </a:lnTo>
                  <a:lnTo>
                    <a:pt x="6794" y="3779"/>
                  </a:lnTo>
                  <a:lnTo>
                    <a:pt x="6818" y="3757"/>
                  </a:lnTo>
                  <a:lnTo>
                    <a:pt x="6845" y="3738"/>
                  </a:lnTo>
                  <a:lnTo>
                    <a:pt x="6873" y="3723"/>
                  </a:lnTo>
                  <a:lnTo>
                    <a:pt x="6904" y="3711"/>
                  </a:lnTo>
                  <a:lnTo>
                    <a:pt x="6936" y="3704"/>
                  </a:lnTo>
                  <a:lnTo>
                    <a:pt x="6969" y="3701"/>
                  </a:lnTo>
                  <a:lnTo>
                    <a:pt x="7001" y="3702"/>
                  </a:lnTo>
                  <a:lnTo>
                    <a:pt x="7034" y="3708"/>
                  </a:lnTo>
                  <a:lnTo>
                    <a:pt x="7065" y="3718"/>
                  </a:lnTo>
                  <a:lnTo>
                    <a:pt x="7094" y="3731"/>
                  </a:lnTo>
                  <a:lnTo>
                    <a:pt x="7122" y="3749"/>
                  </a:lnTo>
                  <a:lnTo>
                    <a:pt x="7147" y="3770"/>
                  </a:lnTo>
                  <a:lnTo>
                    <a:pt x="7169" y="3794"/>
                  </a:lnTo>
                  <a:lnTo>
                    <a:pt x="7188" y="3821"/>
                  </a:lnTo>
                  <a:lnTo>
                    <a:pt x="7203" y="3849"/>
                  </a:lnTo>
                  <a:lnTo>
                    <a:pt x="7215" y="3880"/>
                  </a:lnTo>
                  <a:lnTo>
                    <a:pt x="7222" y="3912"/>
                  </a:lnTo>
                  <a:lnTo>
                    <a:pt x="7225" y="3945"/>
                  </a:lnTo>
                  <a:lnTo>
                    <a:pt x="7224" y="3977"/>
                  </a:lnTo>
                  <a:lnTo>
                    <a:pt x="7218" y="4010"/>
                  </a:lnTo>
                  <a:lnTo>
                    <a:pt x="7208" y="4041"/>
                  </a:lnTo>
                  <a:lnTo>
                    <a:pt x="7195" y="4070"/>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chemeClr val="dk1"/>
                </a:solidFill>
                <a:latin typeface="Arial"/>
                <a:ea typeface="Arial"/>
                <a:cs typeface="Arial"/>
                <a:sym typeface="Arial"/>
              </a:endParaRPr>
            </a:p>
          </p:txBody>
        </p:sp>
        <p:sp>
          <p:nvSpPr>
            <p:cNvPr id="42" name="Google Shape;907;p8"/>
            <p:cNvSpPr/>
            <p:nvPr/>
          </p:nvSpPr>
          <p:spPr>
            <a:xfrm>
              <a:off x="9627603" y="4794455"/>
              <a:ext cx="914400" cy="914400"/>
            </a:xfrm>
            <a:custGeom>
              <a:avLst/>
              <a:gdLst/>
              <a:ahLst/>
              <a:cxnLst/>
              <a:rect l="l" t="t" r="r" b="b"/>
              <a:pathLst>
                <a:path w="10000" h="10000" extrusionOk="0">
                  <a:moveTo>
                    <a:pt x="4855" y="3496"/>
                  </a:moveTo>
                  <a:lnTo>
                    <a:pt x="4851" y="3477"/>
                  </a:lnTo>
                  <a:lnTo>
                    <a:pt x="4850" y="3457"/>
                  </a:lnTo>
                  <a:lnTo>
                    <a:pt x="4850" y="2969"/>
                  </a:lnTo>
                  <a:lnTo>
                    <a:pt x="4723" y="2976"/>
                  </a:lnTo>
                  <a:lnTo>
                    <a:pt x="4585" y="2989"/>
                  </a:lnTo>
                  <a:lnTo>
                    <a:pt x="4448" y="3008"/>
                  </a:lnTo>
                  <a:lnTo>
                    <a:pt x="4312" y="3031"/>
                  </a:lnTo>
                  <a:lnTo>
                    <a:pt x="4176" y="3059"/>
                  </a:lnTo>
                  <a:lnTo>
                    <a:pt x="4042" y="3092"/>
                  </a:lnTo>
                  <a:lnTo>
                    <a:pt x="3910" y="3131"/>
                  </a:lnTo>
                  <a:lnTo>
                    <a:pt x="3779" y="3174"/>
                  </a:lnTo>
                  <a:lnTo>
                    <a:pt x="3649" y="3222"/>
                  </a:lnTo>
                  <a:lnTo>
                    <a:pt x="3521" y="3275"/>
                  </a:lnTo>
                  <a:lnTo>
                    <a:pt x="3396" y="3333"/>
                  </a:lnTo>
                  <a:lnTo>
                    <a:pt x="3272" y="3395"/>
                  </a:lnTo>
                  <a:lnTo>
                    <a:pt x="3150" y="3463"/>
                  </a:lnTo>
                  <a:lnTo>
                    <a:pt x="3031" y="3534"/>
                  </a:lnTo>
                  <a:lnTo>
                    <a:pt x="2915" y="3610"/>
                  </a:lnTo>
                  <a:lnTo>
                    <a:pt x="2802" y="3690"/>
                  </a:lnTo>
                  <a:lnTo>
                    <a:pt x="2693" y="3774"/>
                  </a:lnTo>
                  <a:lnTo>
                    <a:pt x="2586" y="3862"/>
                  </a:lnTo>
                  <a:lnTo>
                    <a:pt x="2483" y="3954"/>
                  </a:lnTo>
                  <a:lnTo>
                    <a:pt x="2384" y="4050"/>
                  </a:lnTo>
                  <a:lnTo>
                    <a:pt x="2288" y="4149"/>
                  </a:lnTo>
                  <a:lnTo>
                    <a:pt x="2196" y="4252"/>
                  </a:lnTo>
                  <a:lnTo>
                    <a:pt x="2108" y="4359"/>
                  </a:lnTo>
                  <a:lnTo>
                    <a:pt x="2024" y="4468"/>
                  </a:lnTo>
                  <a:lnTo>
                    <a:pt x="1943" y="4581"/>
                  </a:lnTo>
                  <a:lnTo>
                    <a:pt x="1867" y="4697"/>
                  </a:lnTo>
                  <a:lnTo>
                    <a:pt x="1796" y="4816"/>
                  </a:lnTo>
                  <a:lnTo>
                    <a:pt x="1729" y="4938"/>
                  </a:lnTo>
                  <a:lnTo>
                    <a:pt x="1666" y="5062"/>
                  </a:lnTo>
                  <a:lnTo>
                    <a:pt x="1664" y="5067"/>
                  </a:lnTo>
                  <a:lnTo>
                    <a:pt x="2331" y="5290"/>
                  </a:lnTo>
                  <a:lnTo>
                    <a:pt x="2350" y="5297"/>
                  </a:lnTo>
                  <a:lnTo>
                    <a:pt x="2367" y="5307"/>
                  </a:lnTo>
                  <a:lnTo>
                    <a:pt x="2382" y="5319"/>
                  </a:lnTo>
                  <a:lnTo>
                    <a:pt x="2396" y="5333"/>
                  </a:lnTo>
                  <a:lnTo>
                    <a:pt x="2408" y="5348"/>
                  </a:lnTo>
                  <a:lnTo>
                    <a:pt x="2418" y="5365"/>
                  </a:lnTo>
                  <a:lnTo>
                    <a:pt x="2426" y="5383"/>
                  </a:lnTo>
                  <a:lnTo>
                    <a:pt x="2431" y="5402"/>
                  </a:lnTo>
                  <a:lnTo>
                    <a:pt x="2434" y="5421"/>
                  </a:lnTo>
                  <a:lnTo>
                    <a:pt x="2434" y="5441"/>
                  </a:lnTo>
                  <a:lnTo>
                    <a:pt x="2431" y="5461"/>
                  </a:lnTo>
                  <a:lnTo>
                    <a:pt x="2426" y="5479"/>
                  </a:lnTo>
                  <a:lnTo>
                    <a:pt x="2419" y="5498"/>
                  </a:lnTo>
                  <a:lnTo>
                    <a:pt x="2409" y="5515"/>
                  </a:lnTo>
                  <a:lnTo>
                    <a:pt x="2397" y="5530"/>
                  </a:lnTo>
                  <a:lnTo>
                    <a:pt x="2383" y="5544"/>
                  </a:lnTo>
                  <a:lnTo>
                    <a:pt x="2368" y="5556"/>
                  </a:lnTo>
                  <a:lnTo>
                    <a:pt x="2351" y="5566"/>
                  </a:lnTo>
                  <a:lnTo>
                    <a:pt x="2333" y="5574"/>
                  </a:lnTo>
                  <a:lnTo>
                    <a:pt x="2314" y="5579"/>
                  </a:lnTo>
                  <a:lnTo>
                    <a:pt x="2295" y="5582"/>
                  </a:lnTo>
                  <a:lnTo>
                    <a:pt x="2275" y="5582"/>
                  </a:lnTo>
                  <a:lnTo>
                    <a:pt x="2255" y="5579"/>
                  </a:lnTo>
                  <a:lnTo>
                    <a:pt x="2237" y="5574"/>
                  </a:lnTo>
                  <a:lnTo>
                    <a:pt x="1545" y="5344"/>
                  </a:lnTo>
                  <a:lnTo>
                    <a:pt x="1508" y="5445"/>
                  </a:lnTo>
                  <a:lnTo>
                    <a:pt x="1464" y="5576"/>
                  </a:lnTo>
                  <a:lnTo>
                    <a:pt x="1426" y="5709"/>
                  </a:lnTo>
                  <a:lnTo>
                    <a:pt x="1393" y="5843"/>
                  </a:lnTo>
                  <a:lnTo>
                    <a:pt x="1365" y="5978"/>
                  </a:lnTo>
                  <a:lnTo>
                    <a:pt x="1342" y="6114"/>
                  </a:lnTo>
                  <a:lnTo>
                    <a:pt x="1323" y="6251"/>
                  </a:lnTo>
                  <a:lnTo>
                    <a:pt x="1310" y="6389"/>
                  </a:lnTo>
                  <a:lnTo>
                    <a:pt x="1303" y="6527"/>
                  </a:lnTo>
                  <a:lnTo>
                    <a:pt x="1300" y="6671"/>
                  </a:lnTo>
                  <a:lnTo>
                    <a:pt x="1297" y="6703"/>
                  </a:lnTo>
                  <a:lnTo>
                    <a:pt x="1290" y="6735"/>
                  </a:lnTo>
                  <a:lnTo>
                    <a:pt x="1279" y="6766"/>
                  </a:lnTo>
                  <a:lnTo>
                    <a:pt x="1264" y="6795"/>
                  </a:lnTo>
                  <a:lnTo>
                    <a:pt x="1245" y="6822"/>
                  </a:lnTo>
                  <a:lnTo>
                    <a:pt x="1223" y="6846"/>
                  </a:lnTo>
                  <a:lnTo>
                    <a:pt x="1198" y="6867"/>
                  </a:lnTo>
                  <a:lnTo>
                    <a:pt x="1171" y="6885"/>
                  </a:lnTo>
                  <a:lnTo>
                    <a:pt x="1141" y="6899"/>
                  </a:lnTo>
                  <a:lnTo>
                    <a:pt x="1110" y="6909"/>
                  </a:lnTo>
                  <a:lnTo>
                    <a:pt x="1078" y="6914"/>
                  </a:lnTo>
                  <a:lnTo>
                    <a:pt x="1045" y="6916"/>
                  </a:lnTo>
                  <a:lnTo>
                    <a:pt x="1013" y="6913"/>
                  </a:lnTo>
                  <a:lnTo>
                    <a:pt x="981" y="6906"/>
                  </a:lnTo>
                  <a:lnTo>
                    <a:pt x="950" y="6895"/>
                  </a:lnTo>
                  <a:lnTo>
                    <a:pt x="921" y="6880"/>
                  </a:lnTo>
                  <a:lnTo>
                    <a:pt x="894" y="6861"/>
                  </a:lnTo>
                  <a:lnTo>
                    <a:pt x="870" y="6839"/>
                  </a:lnTo>
                  <a:lnTo>
                    <a:pt x="849" y="6814"/>
                  </a:lnTo>
                  <a:lnTo>
                    <a:pt x="831" y="6787"/>
                  </a:lnTo>
                  <a:lnTo>
                    <a:pt x="817" y="6757"/>
                  </a:lnTo>
                  <a:lnTo>
                    <a:pt x="807" y="6726"/>
                  </a:lnTo>
                  <a:lnTo>
                    <a:pt x="802" y="6694"/>
                  </a:lnTo>
                  <a:lnTo>
                    <a:pt x="800" y="6661"/>
                  </a:lnTo>
                  <a:lnTo>
                    <a:pt x="803" y="6513"/>
                  </a:lnTo>
                  <a:lnTo>
                    <a:pt x="803" y="6504"/>
                  </a:lnTo>
                  <a:lnTo>
                    <a:pt x="812" y="6356"/>
                  </a:lnTo>
                  <a:lnTo>
                    <a:pt x="812" y="6346"/>
                  </a:lnTo>
                  <a:lnTo>
                    <a:pt x="826" y="6199"/>
                  </a:lnTo>
                  <a:lnTo>
                    <a:pt x="827" y="6190"/>
                  </a:lnTo>
                  <a:lnTo>
                    <a:pt x="847" y="6044"/>
                  </a:lnTo>
                  <a:lnTo>
                    <a:pt x="848" y="6035"/>
                  </a:lnTo>
                  <a:lnTo>
                    <a:pt x="873" y="5889"/>
                  </a:lnTo>
                  <a:lnTo>
                    <a:pt x="874" y="5880"/>
                  </a:lnTo>
                  <a:lnTo>
                    <a:pt x="905" y="5736"/>
                  </a:lnTo>
                  <a:lnTo>
                    <a:pt x="907" y="5727"/>
                  </a:lnTo>
                  <a:lnTo>
                    <a:pt x="942" y="5584"/>
                  </a:lnTo>
                  <a:lnTo>
                    <a:pt x="945" y="5575"/>
                  </a:lnTo>
                  <a:lnTo>
                    <a:pt x="985" y="5433"/>
                  </a:lnTo>
                  <a:lnTo>
                    <a:pt x="988" y="5424"/>
                  </a:lnTo>
                  <a:lnTo>
                    <a:pt x="1034" y="5284"/>
                  </a:lnTo>
                  <a:lnTo>
                    <a:pt x="1037" y="5276"/>
                  </a:lnTo>
                  <a:lnTo>
                    <a:pt x="1088" y="5137"/>
                  </a:lnTo>
                  <a:lnTo>
                    <a:pt x="1092" y="5129"/>
                  </a:lnTo>
                  <a:lnTo>
                    <a:pt x="1148" y="4992"/>
                  </a:lnTo>
                  <a:lnTo>
                    <a:pt x="1152" y="4984"/>
                  </a:lnTo>
                  <a:lnTo>
                    <a:pt x="1213" y="4849"/>
                  </a:lnTo>
                  <a:lnTo>
                    <a:pt x="1217" y="4841"/>
                  </a:lnTo>
                  <a:lnTo>
                    <a:pt x="1284" y="4709"/>
                  </a:lnTo>
                  <a:lnTo>
                    <a:pt x="1288" y="4700"/>
                  </a:lnTo>
                  <a:lnTo>
                    <a:pt x="1360" y="4570"/>
                  </a:lnTo>
                  <a:lnTo>
                    <a:pt x="1365" y="4562"/>
                  </a:lnTo>
                  <a:lnTo>
                    <a:pt x="1442" y="4435"/>
                  </a:lnTo>
                  <a:lnTo>
                    <a:pt x="1447" y="4427"/>
                  </a:lnTo>
                  <a:lnTo>
                    <a:pt x="1528" y="4303"/>
                  </a:lnTo>
                  <a:lnTo>
                    <a:pt x="1533" y="4295"/>
                  </a:lnTo>
                  <a:lnTo>
                    <a:pt x="1619" y="4175"/>
                  </a:lnTo>
                  <a:lnTo>
                    <a:pt x="1624" y="4167"/>
                  </a:lnTo>
                  <a:lnTo>
                    <a:pt x="1714" y="4050"/>
                  </a:lnTo>
                  <a:lnTo>
                    <a:pt x="1720" y="4043"/>
                  </a:lnTo>
                  <a:lnTo>
                    <a:pt x="1814" y="3930"/>
                  </a:lnTo>
                  <a:lnTo>
                    <a:pt x="1820" y="3922"/>
                  </a:lnTo>
                  <a:lnTo>
                    <a:pt x="1919" y="3813"/>
                  </a:lnTo>
                  <a:lnTo>
                    <a:pt x="1925" y="3806"/>
                  </a:lnTo>
                  <a:lnTo>
                    <a:pt x="2027" y="3700"/>
                  </a:lnTo>
                  <a:lnTo>
                    <a:pt x="2034" y="3693"/>
                  </a:lnTo>
                  <a:lnTo>
                    <a:pt x="2140" y="3591"/>
                  </a:lnTo>
                  <a:lnTo>
                    <a:pt x="2147" y="3585"/>
                  </a:lnTo>
                  <a:lnTo>
                    <a:pt x="2257" y="3486"/>
                  </a:lnTo>
                  <a:lnTo>
                    <a:pt x="2264" y="3480"/>
                  </a:lnTo>
                  <a:lnTo>
                    <a:pt x="2377" y="3386"/>
                  </a:lnTo>
                  <a:lnTo>
                    <a:pt x="2384" y="3380"/>
                  </a:lnTo>
                  <a:lnTo>
                    <a:pt x="2502" y="3291"/>
                  </a:lnTo>
                  <a:lnTo>
                    <a:pt x="2509" y="3285"/>
                  </a:lnTo>
                  <a:lnTo>
                    <a:pt x="2630" y="3200"/>
                  </a:lnTo>
                  <a:lnTo>
                    <a:pt x="2637" y="3194"/>
                  </a:lnTo>
                  <a:lnTo>
                    <a:pt x="2761" y="3113"/>
                  </a:lnTo>
                  <a:lnTo>
                    <a:pt x="2769" y="3108"/>
                  </a:lnTo>
                  <a:lnTo>
                    <a:pt x="2896" y="3032"/>
                  </a:lnTo>
                  <a:lnTo>
                    <a:pt x="2904" y="3027"/>
                  </a:lnTo>
                  <a:lnTo>
                    <a:pt x="3034" y="2955"/>
                  </a:lnTo>
                  <a:lnTo>
                    <a:pt x="3042" y="2951"/>
                  </a:lnTo>
                  <a:lnTo>
                    <a:pt x="3174" y="2884"/>
                  </a:lnTo>
                  <a:lnTo>
                    <a:pt x="3183" y="2880"/>
                  </a:lnTo>
                  <a:lnTo>
                    <a:pt x="3317" y="2819"/>
                  </a:lnTo>
                  <a:lnTo>
                    <a:pt x="3326" y="2815"/>
                  </a:lnTo>
                  <a:lnTo>
                    <a:pt x="3462" y="2758"/>
                  </a:lnTo>
                  <a:lnTo>
                    <a:pt x="3471" y="2755"/>
                  </a:lnTo>
                  <a:lnTo>
                    <a:pt x="3609" y="2703"/>
                  </a:lnTo>
                  <a:lnTo>
                    <a:pt x="3618" y="2700"/>
                  </a:lnTo>
                  <a:lnTo>
                    <a:pt x="3758" y="2654"/>
                  </a:lnTo>
                  <a:lnTo>
                    <a:pt x="3767" y="2652"/>
                  </a:lnTo>
                  <a:lnTo>
                    <a:pt x="3908" y="2611"/>
                  </a:lnTo>
                  <a:lnTo>
                    <a:pt x="3917" y="2608"/>
                  </a:lnTo>
                  <a:lnTo>
                    <a:pt x="4060" y="2573"/>
                  </a:lnTo>
                  <a:lnTo>
                    <a:pt x="4069" y="2571"/>
                  </a:lnTo>
                  <a:lnTo>
                    <a:pt x="4214" y="2540"/>
                  </a:lnTo>
                  <a:lnTo>
                    <a:pt x="4223" y="2539"/>
                  </a:lnTo>
                  <a:lnTo>
                    <a:pt x="4368" y="2514"/>
                  </a:lnTo>
                  <a:lnTo>
                    <a:pt x="4378" y="2513"/>
                  </a:lnTo>
                  <a:lnTo>
                    <a:pt x="4524" y="2493"/>
                  </a:lnTo>
                  <a:lnTo>
                    <a:pt x="4533" y="2492"/>
                  </a:lnTo>
                  <a:lnTo>
                    <a:pt x="4680" y="2478"/>
                  </a:lnTo>
                  <a:lnTo>
                    <a:pt x="4690" y="2478"/>
                  </a:lnTo>
                  <a:lnTo>
                    <a:pt x="4838" y="2469"/>
                  </a:lnTo>
                  <a:lnTo>
                    <a:pt x="4847" y="2469"/>
                  </a:lnTo>
                  <a:lnTo>
                    <a:pt x="4995" y="2466"/>
                  </a:lnTo>
                  <a:lnTo>
                    <a:pt x="5005" y="2466"/>
                  </a:lnTo>
                  <a:lnTo>
                    <a:pt x="5153" y="2469"/>
                  </a:lnTo>
                  <a:lnTo>
                    <a:pt x="5162" y="2469"/>
                  </a:lnTo>
                  <a:lnTo>
                    <a:pt x="5310" y="2478"/>
                  </a:lnTo>
                  <a:lnTo>
                    <a:pt x="5320" y="2478"/>
                  </a:lnTo>
                  <a:lnTo>
                    <a:pt x="5467" y="2492"/>
                  </a:lnTo>
                  <a:lnTo>
                    <a:pt x="5476" y="2493"/>
                  </a:lnTo>
                  <a:lnTo>
                    <a:pt x="5622" y="2513"/>
                  </a:lnTo>
                  <a:lnTo>
                    <a:pt x="5632" y="2514"/>
                  </a:lnTo>
                  <a:lnTo>
                    <a:pt x="5777" y="2539"/>
                  </a:lnTo>
                  <a:lnTo>
                    <a:pt x="5786" y="2540"/>
                  </a:lnTo>
                  <a:lnTo>
                    <a:pt x="5931" y="2571"/>
                  </a:lnTo>
                  <a:lnTo>
                    <a:pt x="5940" y="2573"/>
                  </a:lnTo>
                  <a:lnTo>
                    <a:pt x="6083" y="2608"/>
                  </a:lnTo>
                  <a:lnTo>
                    <a:pt x="6092" y="2611"/>
                  </a:lnTo>
                  <a:lnTo>
                    <a:pt x="6233" y="2652"/>
                  </a:lnTo>
                  <a:lnTo>
                    <a:pt x="6242" y="2654"/>
                  </a:lnTo>
                  <a:lnTo>
                    <a:pt x="6382" y="2700"/>
                  </a:lnTo>
                  <a:lnTo>
                    <a:pt x="6391" y="2703"/>
                  </a:lnTo>
                  <a:lnTo>
                    <a:pt x="6529" y="2755"/>
                  </a:lnTo>
                  <a:lnTo>
                    <a:pt x="6538" y="2758"/>
                  </a:lnTo>
                  <a:lnTo>
                    <a:pt x="6674" y="2815"/>
                  </a:lnTo>
                  <a:lnTo>
                    <a:pt x="6683" y="2819"/>
                  </a:lnTo>
                  <a:lnTo>
                    <a:pt x="6817" y="2880"/>
                  </a:lnTo>
                  <a:lnTo>
                    <a:pt x="6826" y="2884"/>
                  </a:lnTo>
                  <a:lnTo>
                    <a:pt x="6958" y="2951"/>
                  </a:lnTo>
                  <a:lnTo>
                    <a:pt x="6966" y="2955"/>
                  </a:lnTo>
                  <a:lnTo>
                    <a:pt x="7096" y="3027"/>
                  </a:lnTo>
                  <a:lnTo>
                    <a:pt x="7104" y="3032"/>
                  </a:lnTo>
                  <a:lnTo>
                    <a:pt x="7231" y="3108"/>
                  </a:lnTo>
                  <a:lnTo>
                    <a:pt x="7239" y="3113"/>
                  </a:lnTo>
                  <a:lnTo>
                    <a:pt x="7363" y="3194"/>
                  </a:lnTo>
                  <a:lnTo>
                    <a:pt x="7370" y="3200"/>
                  </a:lnTo>
                  <a:lnTo>
                    <a:pt x="7491" y="3285"/>
                  </a:lnTo>
                  <a:lnTo>
                    <a:pt x="7498" y="3291"/>
                  </a:lnTo>
                  <a:lnTo>
                    <a:pt x="7616" y="3380"/>
                  </a:lnTo>
                  <a:lnTo>
                    <a:pt x="7623" y="3386"/>
                  </a:lnTo>
                  <a:lnTo>
                    <a:pt x="7736" y="3480"/>
                  </a:lnTo>
                  <a:lnTo>
                    <a:pt x="7743" y="3486"/>
                  </a:lnTo>
                  <a:lnTo>
                    <a:pt x="7853" y="3585"/>
                  </a:lnTo>
                  <a:lnTo>
                    <a:pt x="7860" y="3591"/>
                  </a:lnTo>
                  <a:lnTo>
                    <a:pt x="7966" y="3693"/>
                  </a:lnTo>
                  <a:lnTo>
                    <a:pt x="7973" y="3700"/>
                  </a:lnTo>
                  <a:lnTo>
                    <a:pt x="8075" y="3806"/>
                  </a:lnTo>
                  <a:lnTo>
                    <a:pt x="8081" y="3813"/>
                  </a:lnTo>
                  <a:lnTo>
                    <a:pt x="8180" y="3922"/>
                  </a:lnTo>
                  <a:lnTo>
                    <a:pt x="8186" y="3930"/>
                  </a:lnTo>
                  <a:lnTo>
                    <a:pt x="8280" y="4043"/>
                  </a:lnTo>
                  <a:lnTo>
                    <a:pt x="8286" y="4050"/>
                  </a:lnTo>
                  <a:lnTo>
                    <a:pt x="8376" y="4167"/>
                  </a:lnTo>
                  <a:lnTo>
                    <a:pt x="8381" y="4175"/>
                  </a:lnTo>
                  <a:lnTo>
                    <a:pt x="8467" y="4295"/>
                  </a:lnTo>
                  <a:lnTo>
                    <a:pt x="8472" y="4303"/>
                  </a:lnTo>
                  <a:lnTo>
                    <a:pt x="8553" y="4427"/>
                  </a:lnTo>
                  <a:lnTo>
                    <a:pt x="8558" y="4435"/>
                  </a:lnTo>
                  <a:lnTo>
                    <a:pt x="8635" y="4562"/>
                  </a:lnTo>
                  <a:lnTo>
                    <a:pt x="8640" y="4570"/>
                  </a:lnTo>
                  <a:lnTo>
                    <a:pt x="8712" y="4700"/>
                  </a:lnTo>
                  <a:lnTo>
                    <a:pt x="8716" y="4709"/>
                  </a:lnTo>
                  <a:lnTo>
                    <a:pt x="8783" y="4841"/>
                  </a:lnTo>
                  <a:lnTo>
                    <a:pt x="8787" y="4849"/>
                  </a:lnTo>
                  <a:lnTo>
                    <a:pt x="8848" y="4984"/>
                  </a:lnTo>
                  <a:lnTo>
                    <a:pt x="8852" y="4992"/>
                  </a:lnTo>
                  <a:lnTo>
                    <a:pt x="8908" y="5129"/>
                  </a:lnTo>
                  <a:lnTo>
                    <a:pt x="8912" y="5137"/>
                  </a:lnTo>
                  <a:lnTo>
                    <a:pt x="8963" y="5276"/>
                  </a:lnTo>
                  <a:lnTo>
                    <a:pt x="8966" y="5284"/>
                  </a:lnTo>
                  <a:lnTo>
                    <a:pt x="9012" y="5424"/>
                  </a:lnTo>
                  <a:lnTo>
                    <a:pt x="9015" y="5433"/>
                  </a:lnTo>
                  <a:lnTo>
                    <a:pt x="9055" y="5575"/>
                  </a:lnTo>
                  <a:lnTo>
                    <a:pt x="9058" y="5584"/>
                  </a:lnTo>
                  <a:lnTo>
                    <a:pt x="9093" y="5727"/>
                  </a:lnTo>
                  <a:lnTo>
                    <a:pt x="9095" y="5736"/>
                  </a:lnTo>
                  <a:lnTo>
                    <a:pt x="9126" y="5880"/>
                  </a:lnTo>
                  <a:lnTo>
                    <a:pt x="9127" y="5889"/>
                  </a:lnTo>
                  <a:lnTo>
                    <a:pt x="9152" y="6035"/>
                  </a:lnTo>
                  <a:lnTo>
                    <a:pt x="9153" y="6044"/>
                  </a:lnTo>
                  <a:lnTo>
                    <a:pt x="9173" y="6190"/>
                  </a:lnTo>
                  <a:lnTo>
                    <a:pt x="9174" y="6199"/>
                  </a:lnTo>
                  <a:lnTo>
                    <a:pt x="9188" y="6346"/>
                  </a:lnTo>
                  <a:lnTo>
                    <a:pt x="9188" y="6356"/>
                  </a:lnTo>
                  <a:lnTo>
                    <a:pt x="9197" y="6504"/>
                  </a:lnTo>
                  <a:lnTo>
                    <a:pt x="9197" y="6513"/>
                  </a:lnTo>
                  <a:lnTo>
                    <a:pt x="9200" y="6661"/>
                  </a:lnTo>
                  <a:lnTo>
                    <a:pt x="9198" y="6694"/>
                  </a:lnTo>
                  <a:lnTo>
                    <a:pt x="9193" y="6726"/>
                  </a:lnTo>
                  <a:lnTo>
                    <a:pt x="9183" y="6757"/>
                  </a:lnTo>
                  <a:lnTo>
                    <a:pt x="9169" y="6787"/>
                  </a:lnTo>
                  <a:lnTo>
                    <a:pt x="9151" y="6814"/>
                  </a:lnTo>
                  <a:lnTo>
                    <a:pt x="9130" y="6839"/>
                  </a:lnTo>
                  <a:lnTo>
                    <a:pt x="9106" y="6861"/>
                  </a:lnTo>
                  <a:lnTo>
                    <a:pt x="9079" y="6880"/>
                  </a:lnTo>
                  <a:lnTo>
                    <a:pt x="9050" y="6895"/>
                  </a:lnTo>
                  <a:lnTo>
                    <a:pt x="9019" y="6906"/>
                  </a:lnTo>
                  <a:lnTo>
                    <a:pt x="8987" y="6913"/>
                  </a:lnTo>
                  <a:lnTo>
                    <a:pt x="8955" y="6916"/>
                  </a:lnTo>
                  <a:lnTo>
                    <a:pt x="8922" y="6914"/>
                  </a:lnTo>
                  <a:lnTo>
                    <a:pt x="8890" y="6909"/>
                  </a:lnTo>
                  <a:lnTo>
                    <a:pt x="8859" y="6899"/>
                  </a:lnTo>
                  <a:lnTo>
                    <a:pt x="8829" y="6885"/>
                  </a:lnTo>
                  <a:lnTo>
                    <a:pt x="8802" y="6867"/>
                  </a:lnTo>
                  <a:lnTo>
                    <a:pt x="8777" y="6846"/>
                  </a:lnTo>
                  <a:lnTo>
                    <a:pt x="8755" y="6822"/>
                  </a:lnTo>
                  <a:lnTo>
                    <a:pt x="8736" y="6795"/>
                  </a:lnTo>
                  <a:lnTo>
                    <a:pt x="8721" y="6766"/>
                  </a:lnTo>
                  <a:lnTo>
                    <a:pt x="8710" y="6735"/>
                  </a:lnTo>
                  <a:lnTo>
                    <a:pt x="8703" y="6703"/>
                  </a:lnTo>
                  <a:lnTo>
                    <a:pt x="8700" y="6671"/>
                  </a:lnTo>
                  <a:lnTo>
                    <a:pt x="8697" y="6527"/>
                  </a:lnTo>
                  <a:lnTo>
                    <a:pt x="8690" y="6389"/>
                  </a:lnTo>
                  <a:lnTo>
                    <a:pt x="8677" y="6251"/>
                  </a:lnTo>
                  <a:lnTo>
                    <a:pt x="8658" y="6114"/>
                  </a:lnTo>
                  <a:lnTo>
                    <a:pt x="8635" y="5978"/>
                  </a:lnTo>
                  <a:lnTo>
                    <a:pt x="8607" y="5843"/>
                  </a:lnTo>
                  <a:lnTo>
                    <a:pt x="8574" y="5709"/>
                  </a:lnTo>
                  <a:lnTo>
                    <a:pt x="8536" y="5576"/>
                  </a:lnTo>
                  <a:lnTo>
                    <a:pt x="8492" y="5445"/>
                  </a:lnTo>
                  <a:lnTo>
                    <a:pt x="8455" y="5344"/>
                  </a:lnTo>
                  <a:lnTo>
                    <a:pt x="7763" y="5574"/>
                  </a:lnTo>
                  <a:lnTo>
                    <a:pt x="7745" y="5579"/>
                  </a:lnTo>
                  <a:lnTo>
                    <a:pt x="7725" y="5582"/>
                  </a:lnTo>
                  <a:lnTo>
                    <a:pt x="7705" y="5582"/>
                  </a:lnTo>
                  <a:lnTo>
                    <a:pt x="7686" y="5579"/>
                  </a:lnTo>
                  <a:lnTo>
                    <a:pt x="7667" y="5574"/>
                  </a:lnTo>
                  <a:lnTo>
                    <a:pt x="7649" y="5566"/>
                  </a:lnTo>
                  <a:lnTo>
                    <a:pt x="7632" y="5556"/>
                  </a:lnTo>
                  <a:lnTo>
                    <a:pt x="7617" y="5544"/>
                  </a:lnTo>
                  <a:lnTo>
                    <a:pt x="7603" y="5530"/>
                  </a:lnTo>
                  <a:lnTo>
                    <a:pt x="7591" y="5515"/>
                  </a:lnTo>
                  <a:lnTo>
                    <a:pt x="7581" y="5498"/>
                  </a:lnTo>
                  <a:lnTo>
                    <a:pt x="7574" y="5479"/>
                  </a:lnTo>
                  <a:lnTo>
                    <a:pt x="7569" y="5461"/>
                  </a:lnTo>
                  <a:lnTo>
                    <a:pt x="7566" y="5441"/>
                  </a:lnTo>
                  <a:lnTo>
                    <a:pt x="7566" y="5421"/>
                  </a:lnTo>
                  <a:lnTo>
                    <a:pt x="7569" y="5402"/>
                  </a:lnTo>
                  <a:lnTo>
                    <a:pt x="7574" y="5383"/>
                  </a:lnTo>
                  <a:lnTo>
                    <a:pt x="7582" y="5365"/>
                  </a:lnTo>
                  <a:lnTo>
                    <a:pt x="7592" y="5348"/>
                  </a:lnTo>
                  <a:lnTo>
                    <a:pt x="7604" y="5333"/>
                  </a:lnTo>
                  <a:lnTo>
                    <a:pt x="7618" y="5319"/>
                  </a:lnTo>
                  <a:lnTo>
                    <a:pt x="7633" y="5307"/>
                  </a:lnTo>
                  <a:lnTo>
                    <a:pt x="7650" y="5297"/>
                  </a:lnTo>
                  <a:lnTo>
                    <a:pt x="7669" y="5290"/>
                  </a:lnTo>
                  <a:lnTo>
                    <a:pt x="8336" y="5067"/>
                  </a:lnTo>
                  <a:lnTo>
                    <a:pt x="8334" y="5062"/>
                  </a:lnTo>
                  <a:lnTo>
                    <a:pt x="8271" y="4938"/>
                  </a:lnTo>
                  <a:lnTo>
                    <a:pt x="8204" y="4816"/>
                  </a:lnTo>
                  <a:lnTo>
                    <a:pt x="8133" y="4697"/>
                  </a:lnTo>
                  <a:lnTo>
                    <a:pt x="8057" y="4581"/>
                  </a:lnTo>
                  <a:lnTo>
                    <a:pt x="7976" y="4468"/>
                  </a:lnTo>
                  <a:lnTo>
                    <a:pt x="7892" y="4359"/>
                  </a:lnTo>
                  <a:lnTo>
                    <a:pt x="7804" y="4252"/>
                  </a:lnTo>
                  <a:lnTo>
                    <a:pt x="7712" y="4149"/>
                  </a:lnTo>
                  <a:lnTo>
                    <a:pt x="7616" y="4050"/>
                  </a:lnTo>
                  <a:lnTo>
                    <a:pt x="7517" y="3954"/>
                  </a:lnTo>
                  <a:lnTo>
                    <a:pt x="7414" y="3862"/>
                  </a:lnTo>
                  <a:lnTo>
                    <a:pt x="7307" y="3774"/>
                  </a:lnTo>
                  <a:lnTo>
                    <a:pt x="7198" y="3690"/>
                  </a:lnTo>
                  <a:lnTo>
                    <a:pt x="7085" y="3610"/>
                  </a:lnTo>
                  <a:lnTo>
                    <a:pt x="6969" y="3534"/>
                  </a:lnTo>
                  <a:lnTo>
                    <a:pt x="6850" y="3463"/>
                  </a:lnTo>
                  <a:lnTo>
                    <a:pt x="6728" y="3395"/>
                  </a:lnTo>
                  <a:lnTo>
                    <a:pt x="6604" y="3333"/>
                  </a:lnTo>
                  <a:lnTo>
                    <a:pt x="6479" y="3275"/>
                  </a:lnTo>
                  <a:lnTo>
                    <a:pt x="6351" y="3222"/>
                  </a:lnTo>
                  <a:lnTo>
                    <a:pt x="6221" y="3174"/>
                  </a:lnTo>
                  <a:lnTo>
                    <a:pt x="6090" y="3131"/>
                  </a:lnTo>
                  <a:lnTo>
                    <a:pt x="5958" y="3092"/>
                  </a:lnTo>
                  <a:lnTo>
                    <a:pt x="5824" y="3059"/>
                  </a:lnTo>
                  <a:lnTo>
                    <a:pt x="5688" y="3031"/>
                  </a:lnTo>
                  <a:lnTo>
                    <a:pt x="5552" y="3008"/>
                  </a:lnTo>
                  <a:lnTo>
                    <a:pt x="5415" y="2989"/>
                  </a:lnTo>
                  <a:lnTo>
                    <a:pt x="5277" y="2976"/>
                  </a:lnTo>
                  <a:lnTo>
                    <a:pt x="5150" y="2969"/>
                  </a:lnTo>
                  <a:lnTo>
                    <a:pt x="5150" y="3457"/>
                  </a:lnTo>
                  <a:lnTo>
                    <a:pt x="5149" y="3477"/>
                  </a:lnTo>
                  <a:lnTo>
                    <a:pt x="5145" y="3496"/>
                  </a:lnTo>
                  <a:lnTo>
                    <a:pt x="5139" y="3514"/>
                  </a:lnTo>
                  <a:lnTo>
                    <a:pt x="5130" y="3532"/>
                  </a:lnTo>
                  <a:lnTo>
                    <a:pt x="5119" y="3548"/>
                  </a:lnTo>
                  <a:lnTo>
                    <a:pt x="5106" y="3563"/>
                  </a:lnTo>
                  <a:lnTo>
                    <a:pt x="5091" y="3576"/>
                  </a:lnTo>
                  <a:lnTo>
                    <a:pt x="5075" y="3587"/>
                  </a:lnTo>
                  <a:lnTo>
                    <a:pt x="5057" y="3596"/>
                  </a:lnTo>
                  <a:lnTo>
                    <a:pt x="5039" y="3602"/>
                  </a:lnTo>
                  <a:lnTo>
                    <a:pt x="5020" y="3606"/>
                  </a:lnTo>
                  <a:lnTo>
                    <a:pt x="5000" y="3607"/>
                  </a:lnTo>
                  <a:lnTo>
                    <a:pt x="4980" y="3606"/>
                  </a:lnTo>
                  <a:lnTo>
                    <a:pt x="4961" y="3602"/>
                  </a:lnTo>
                  <a:lnTo>
                    <a:pt x="4943" y="3596"/>
                  </a:lnTo>
                  <a:lnTo>
                    <a:pt x="4925" y="3587"/>
                  </a:lnTo>
                  <a:lnTo>
                    <a:pt x="4909" y="3576"/>
                  </a:lnTo>
                  <a:lnTo>
                    <a:pt x="4894" y="3563"/>
                  </a:lnTo>
                  <a:lnTo>
                    <a:pt x="4881" y="3548"/>
                  </a:lnTo>
                  <a:lnTo>
                    <a:pt x="4870" y="3532"/>
                  </a:lnTo>
                  <a:lnTo>
                    <a:pt x="4861" y="3514"/>
                  </a:lnTo>
                  <a:lnTo>
                    <a:pt x="4855" y="3496"/>
                  </a:lnTo>
                  <a:close/>
                  <a:moveTo>
                    <a:pt x="5765" y="6612"/>
                  </a:moveTo>
                  <a:lnTo>
                    <a:pt x="5766" y="6635"/>
                  </a:lnTo>
                  <a:lnTo>
                    <a:pt x="5767" y="6640"/>
                  </a:lnTo>
                  <a:lnTo>
                    <a:pt x="5767" y="6663"/>
                  </a:lnTo>
                  <a:lnTo>
                    <a:pt x="5767" y="6669"/>
                  </a:lnTo>
                  <a:lnTo>
                    <a:pt x="5767" y="6692"/>
                  </a:lnTo>
                  <a:lnTo>
                    <a:pt x="5766" y="6698"/>
                  </a:lnTo>
                  <a:lnTo>
                    <a:pt x="5765" y="6721"/>
                  </a:lnTo>
                  <a:lnTo>
                    <a:pt x="5765" y="6726"/>
                  </a:lnTo>
                  <a:lnTo>
                    <a:pt x="5763" y="6749"/>
                  </a:lnTo>
                  <a:lnTo>
                    <a:pt x="5762" y="6755"/>
                  </a:lnTo>
                  <a:lnTo>
                    <a:pt x="5759" y="6778"/>
                  </a:lnTo>
                  <a:lnTo>
                    <a:pt x="5758" y="6783"/>
                  </a:lnTo>
                  <a:lnTo>
                    <a:pt x="5754" y="6806"/>
                  </a:lnTo>
                  <a:lnTo>
                    <a:pt x="5753" y="6812"/>
                  </a:lnTo>
                  <a:lnTo>
                    <a:pt x="5749" y="6834"/>
                  </a:lnTo>
                  <a:lnTo>
                    <a:pt x="5747" y="6840"/>
                  </a:lnTo>
                  <a:lnTo>
                    <a:pt x="5742" y="6862"/>
                  </a:lnTo>
                  <a:lnTo>
                    <a:pt x="5741" y="6867"/>
                  </a:lnTo>
                  <a:lnTo>
                    <a:pt x="5734" y="6889"/>
                  </a:lnTo>
                  <a:lnTo>
                    <a:pt x="5733" y="6895"/>
                  </a:lnTo>
                  <a:lnTo>
                    <a:pt x="5725" y="6917"/>
                  </a:lnTo>
                  <a:lnTo>
                    <a:pt x="5724" y="6922"/>
                  </a:lnTo>
                  <a:lnTo>
                    <a:pt x="5716" y="6943"/>
                  </a:lnTo>
                  <a:lnTo>
                    <a:pt x="5714" y="6949"/>
                  </a:lnTo>
                  <a:lnTo>
                    <a:pt x="5705" y="6970"/>
                  </a:lnTo>
                  <a:lnTo>
                    <a:pt x="5703" y="6975"/>
                  </a:lnTo>
                  <a:lnTo>
                    <a:pt x="5693" y="6996"/>
                  </a:lnTo>
                  <a:lnTo>
                    <a:pt x="5691" y="7001"/>
                  </a:lnTo>
                  <a:lnTo>
                    <a:pt x="5680" y="7022"/>
                  </a:lnTo>
                  <a:lnTo>
                    <a:pt x="5678" y="7027"/>
                  </a:lnTo>
                  <a:lnTo>
                    <a:pt x="5666" y="7047"/>
                  </a:lnTo>
                  <a:lnTo>
                    <a:pt x="5663" y="7053"/>
                  </a:lnTo>
                  <a:lnTo>
                    <a:pt x="5651" y="7073"/>
                  </a:lnTo>
                  <a:lnTo>
                    <a:pt x="5648" y="7078"/>
                  </a:lnTo>
                  <a:lnTo>
                    <a:pt x="5635" y="7097"/>
                  </a:lnTo>
                  <a:lnTo>
                    <a:pt x="5632" y="7102"/>
                  </a:lnTo>
                  <a:lnTo>
                    <a:pt x="5619" y="7120"/>
                  </a:lnTo>
                  <a:lnTo>
                    <a:pt x="5615" y="7125"/>
                  </a:lnTo>
                  <a:lnTo>
                    <a:pt x="5601" y="7143"/>
                  </a:lnTo>
                  <a:lnTo>
                    <a:pt x="5598" y="7147"/>
                  </a:lnTo>
                  <a:lnTo>
                    <a:pt x="5583" y="7165"/>
                  </a:lnTo>
                  <a:lnTo>
                    <a:pt x="5579" y="7169"/>
                  </a:lnTo>
                  <a:lnTo>
                    <a:pt x="5564" y="7186"/>
                  </a:lnTo>
                  <a:lnTo>
                    <a:pt x="5560" y="7191"/>
                  </a:lnTo>
                  <a:lnTo>
                    <a:pt x="5544" y="7207"/>
                  </a:lnTo>
                  <a:lnTo>
                    <a:pt x="5540" y="7211"/>
                  </a:lnTo>
                  <a:lnTo>
                    <a:pt x="5524" y="7227"/>
                  </a:lnTo>
                  <a:lnTo>
                    <a:pt x="5520" y="7231"/>
                  </a:lnTo>
                  <a:lnTo>
                    <a:pt x="5503" y="7246"/>
                  </a:lnTo>
                  <a:lnTo>
                    <a:pt x="5498" y="7250"/>
                  </a:lnTo>
                  <a:lnTo>
                    <a:pt x="5481" y="7264"/>
                  </a:lnTo>
                  <a:lnTo>
                    <a:pt x="5476" y="7268"/>
                  </a:lnTo>
                  <a:lnTo>
                    <a:pt x="5458" y="7282"/>
                  </a:lnTo>
                  <a:lnTo>
                    <a:pt x="5454" y="7285"/>
                  </a:lnTo>
                  <a:lnTo>
                    <a:pt x="5435" y="7299"/>
                  </a:lnTo>
                  <a:lnTo>
                    <a:pt x="5430" y="7302"/>
                  </a:lnTo>
                  <a:lnTo>
                    <a:pt x="5411" y="7314"/>
                  </a:lnTo>
                  <a:lnTo>
                    <a:pt x="5406" y="7317"/>
                  </a:lnTo>
                  <a:lnTo>
                    <a:pt x="5387" y="7329"/>
                  </a:lnTo>
                  <a:lnTo>
                    <a:pt x="5381" y="7332"/>
                  </a:lnTo>
                  <a:lnTo>
                    <a:pt x="5361" y="7344"/>
                  </a:lnTo>
                  <a:lnTo>
                    <a:pt x="5356" y="7346"/>
                  </a:lnTo>
                  <a:lnTo>
                    <a:pt x="5335" y="7357"/>
                  </a:lnTo>
                  <a:lnTo>
                    <a:pt x="5330" y="7359"/>
                  </a:lnTo>
                  <a:lnTo>
                    <a:pt x="5309" y="7369"/>
                  </a:lnTo>
                  <a:lnTo>
                    <a:pt x="5304" y="7371"/>
                  </a:lnTo>
                  <a:lnTo>
                    <a:pt x="5283" y="7380"/>
                  </a:lnTo>
                  <a:lnTo>
                    <a:pt x="5278" y="7382"/>
                  </a:lnTo>
                  <a:lnTo>
                    <a:pt x="5256" y="7390"/>
                  </a:lnTo>
                  <a:lnTo>
                    <a:pt x="5251" y="7392"/>
                  </a:lnTo>
                  <a:lnTo>
                    <a:pt x="5229" y="7399"/>
                  </a:lnTo>
                  <a:lnTo>
                    <a:pt x="5224" y="7400"/>
                  </a:lnTo>
                  <a:lnTo>
                    <a:pt x="5201" y="7407"/>
                  </a:lnTo>
                  <a:lnTo>
                    <a:pt x="5196" y="7408"/>
                  </a:lnTo>
                  <a:lnTo>
                    <a:pt x="5174" y="7414"/>
                  </a:lnTo>
                  <a:lnTo>
                    <a:pt x="5168" y="7415"/>
                  </a:lnTo>
                  <a:lnTo>
                    <a:pt x="5146" y="7420"/>
                  </a:lnTo>
                  <a:lnTo>
                    <a:pt x="5140" y="7421"/>
                  </a:lnTo>
                  <a:lnTo>
                    <a:pt x="5117" y="7425"/>
                  </a:lnTo>
                  <a:lnTo>
                    <a:pt x="5112" y="7426"/>
                  </a:lnTo>
                  <a:lnTo>
                    <a:pt x="5089" y="7429"/>
                  </a:lnTo>
                  <a:lnTo>
                    <a:pt x="5083" y="7429"/>
                  </a:lnTo>
                  <a:lnTo>
                    <a:pt x="5060" y="7432"/>
                  </a:lnTo>
                  <a:lnTo>
                    <a:pt x="5055" y="7432"/>
                  </a:lnTo>
                  <a:lnTo>
                    <a:pt x="5032" y="7433"/>
                  </a:lnTo>
                  <a:lnTo>
                    <a:pt x="5026" y="7434"/>
                  </a:lnTo>
                  <a:lnTo>
                    <a:pt x="5003" y="7434"/>
                  </a:lnTo>
                  <a:lnTo>
                    <a:pt x="4997" y="7434"/>
                  </a:lnTo>
                  <a:lnTo>
                    <a:pt x="4974" y="7434"/>
                  </a:lnTo>
                  <a:lnTo>
                    <a:pt x="4968" y="7433"/>
                  </a:lnTo>
                  <a:lnTo>
                    <a:pt x="4945" y="7432"/>
                  </a:lnTo>
                  <a:lnTo>
                    <a:pt x="4940" y="7432"/>
                  </a:lnTo>
                  <a:lnTo>
                    <a:pt x="4917" y="7429"/>
                  </a:lnTo>
                  <a:lnTo>
                    <a:pt x="4911" y="7429"/>
                  </a:lnTo>
                  <a:lnTo>
                    <a:pt x="4888" y="7426"/>
                  </a:lnTo>
                  <a:lnTo>
                    <a:pt x="4883" y="7425"/>
                  </a:lnTo>
                  <a:lnTo>
                    <a:pt x="4860" y="7421"/>
                  </a:lnTo>
                  <a:lnTo>
                    <a:pt x="4854" y="7420"/>
                  </a:lnTo>
                  <a:lnTo>
                    <a:pt x="4832" y="7415"/>
                  </a:lnTo>
                  <a:lnTo>
                    <a:pt x="4826" y="7414"/>
                  </a:lnTo>
                  <a:lnTo>
                    <a:pt x="4804" y="7408"/>
                  </a:lnTo>
                  <a:lnTo>
                    <a:pt x="4799" y="7407"/>
                  </a:lnTo>
                  <a:lnTo>
                    <a:pt x="4776" y="7400"/>
                  </a:lnTo>
                  <a:lnTo>
                    <a:pt x="4771" y="7399"/>
                  </a:lnTo>
                  <a:lnTo>
                    <a:pt x="4749" y="7392"/>
                  </a:lnTo>
                  <a:lnTo>
                    <a:pt x="4744" y="7390"/>
                  </a:lnTo>
                  <a:lnTo>
                    <a:pt x="4722" y="7382"/>
                  </a:lnTo>
                  <a:lnTo>
                    <a:pt x="4717" y="7380"/>
                  </a:lnTo>
                  <a:lnTo>
                    <a:pt x="4696" y="7371"/>
                  </a:lnTo>
                  <a:lnTo>
                    <a:pt x="4691" y="7369"/>
                  </a:lnTo>
                  <a:lnTo>
                    <a:pt x="4670" y="7359"/>
                  </a:lnTo>
                  <a:lnTo>
                    <a:pt x="4665" y="7357"/>
                  </a:lnTo>
                  <a:lnTo>
                    <a:pt x="4644" y="7346"/>
                  </a:lnTo>
                  <a:lnTo>
                    <a:pt x="4639" y="7344"/>
                  </a:lnTo>
                  <a:lnTo>
                    <a:pt x="4619" y="7332"/>
                  </a:lnTo>
                  <a:lnTo>
                    <a:pt x="4613" y="7329"/>
                  </a:lnTo>
                  <a:lnTo>
                    <a:pt x="4594" y="7317"/>
                  </a:lnTo>
                  <a:lnTo>
                    <a:pt x="4589" y="7314"/>
                  </a:lnTo>
                  <a:lnTo>
                    <a:pt x="4570" y="7302"/>
                  </a:lnTo>
                  <a:lnTo>
                    <a:pt x="4565" y="7299"/>
                  </a:lnTo>
                  <a:lnTo>
                    <a:pt x="4546" y="7285"/>
                  </a:lnTo>
                  <a:lnTo>
                    <a:pt x="4542" y="7282"/>
                  </a:lnTo>
                  <a:lnTo>
                    <a:pt x="4524" y="7268"/>
                  </a:lnTo>
                  <a:lnTo>
                    <a:pt x="4519" y="7264"/>
                  </a:lnTo>
                  <a:lnTo>
                    <a:pt x="4502" y="7250"/>
                  </a:lnTo>
                  <a:lnTo>
                    <a:pt x="4497" y="7246"/>
                  </a:lnTo>
                  <a:lnTo>
                    <a:pt x="4480" y="7231"/>
                  </a:lnTo>
                  <a:lnTo>
                    <a:pt x="4476" y="7227"/>
                  </a:lnTo>
                  <a:lnTo>
                    <a:pt x="4460" y="7211"/>
                  </a:lnTo>
                  <a:lnTo>
                    <a:pt x="4456" y="7207"/>
                  </a:lnTo>
                  <a:lnTo>
                    <a:pt x="4440" y="7191"/>
                  </a:lnTo>
                  <a:lnTo>
                    <a:pt x="4436" y="7186"/>
                  </a:lnTo>
                  <a:lnTo>
                    <a:pt x="4421" y="7169"/>
                  </a:lnTo>
                  <a:lnTo>
                    <a:pt x="4417" y="7165"/>
                  </a:lnTo>
                  <a:lnTo>
                    <a:pt x="4402" y="7147"/>
                  </a:lnTo>
                  <a:lnTo>
                    <a:pt x="4399" y="7143"/>
                  </a:lnTo>
                  <a:lnTo>
                    <a:pt x="4385" y="7125"/>
                  </a:lnTo>
                  <a:lnTo>
                    <a:pt x="4381" y="7120"/>
                  </a:lnTo>
                  <a:lnTo>
                    <a:pt x="4368" y="7102"/>
                  </a:lnTo>
                  <a:lnTo>
                    <a:pt x="4365" y="7097"/>
                  </a:lnTo>
                  <a:lnTo>
                    <a:pt x="4352" y="7078"/>
                  </a:lnTo>
                  <a:lnTo>
                    <a:pt x="4349" y="7073"/>
                  </a:lnTo>
                  <a:lnTo>
                    <a:pt x="4337" y="7053"/>
                  </a:lnTo>
                  <a:lnTo>
                    <a:pt x="4334" y="7047"/>
                  </a:lnTo>
                  <a:lnTo>
                    <a:pt x="4322" y="7027"/>
                  </a:lnTo>
                  <a:lnTo>
                    <a:pt x="4320" y="7022"/>
                  </a:lnTo>
                  <a:lnTo>
                    <a:pt x="4309" y="7001"/>
                  </a:lnTo>
                  <a:lnTo>
                    <a:pt x="4307" y="6996"/>
                  </a:lnTo>
                  <a:lnTo>
                    <a:pt x="4297" y="6975"/>
                  </a:lnTo>
                  <a:lnTo>
                    <a:pt x="4295" y="6970"/>
                  </a:lnTo>
                  <a:lnTo>
                    <a:pt x="4286" y="6949"/>
                  </a:lnTo>
                  <a:lnTo>
                    <a:pt x="4284" y="6943"/>
                  </a:lnTo>
                  <a:lnTo>
                    <a:pt x="4276" y="6922"/>
                  </a:lnTo>
                  <a:lnTo>
                    <a:pt x="4275" y="6917"/>
                  </a:lnTo>
                  <a:lnTo>
                    <a:pt x="4267" y="6895"/>
                  </a:lnTo>
                  <a:lnTo>
                    <a:pt x="4266" y="6889"/>
                  </a:lnTo>
                  <a:lnTo>
                    <a:pt x="4259" y="6867"/>
                  </a:lnTo>
                  <a:lnTo>
                    <a:pt x="4258" y="6862"/>
                  </a:lnTo>
                  <a:lnTo>
                    <a:pt x="4253" y="6840"/>
                  </a:lnTo>
                  <a:lnTo>
                    <a:pt x="4251" y="6834"/>
                  </a:lnTo>
                  <a:lnTo>
                    <a:pt x="4247" y="6812"/>
                  </a:lnTo>
                  <a:lnTo>
                    <a:pt x="4246" y="6806"/>
                  </a:lnTo>
                  <a:lnTo>
                    <a:pt x="4242" y="6783"/>
                  </a:lnTo>
                  <a:lnTo>
                    <a:pt x="4241" y="6778"/>
                  </a:lnTo>
                  <a:lnTo>
                    <a:pt x="4238" y="6755"/>
                  </a:lnTo>
                  <a:lnTo>
                    <a:pt x="4237" y="6749"/>
                  </a:lnTo>
                  <a:lnTo>
                    <a:pt x="4235" y="6726"/>
                  </a:lnTo>
                  <a:lnTo>
                    <a:pt x="4235" y="6721"/>
                  </a:lnTo>
                  <a:lnTo>
                    <a:pt x="4234" y="6698"/>
                  </a:lnTo>
                  <a:lnTo>
                    <a:pt x="4233" y="6692"/>
                  </a:lnTo>
                  <a:lnTo>
                    <a:pt x="4233" y="6669"/>
                  </a:lnTo>
                  <a:lnTo>
                    <a:pt x="4233" y="6663"/>
                  </a:lnTo>
                  <a:lnTo>
                    <a:pt x="4233" y="6640"/>
                  </a:lnTo>
                  <a:lnTo>
                    <a:pt x="4234" y="6635"/>
                  </a:lnTo>
                  <a:lnTo>
                    <a:pt x="4235" y="6612"/>
                  </a:lnTo>
                  <a:lnTo>
                    <a:pt x="4235" y="6606"/>
                  </a:lnTo>
                  <a:lnTo>
                    <a:pt x="4237" y="6583"/>
                  </a:lnTo>
                  <a:lnTo>
                    <a:pt x="4238" y="6578"/>
                  </a:lnTo>
                  <a:lnTo>
                    <a:pt x="4241" y="6555"/>
                  </a:lnTo>
                  <a:lnTo>
                    <a:pt x="4242" y="6549"/>
                  </a:lnTo>
                  <a:lnTo>
                    <a:pt x="4246" y="6527"/>
                  </a:lnTo>
                  <a:lnTo>
                    <a:pt x="4247" y="6521"/>
                  </a:lnTo>
                  <a:lnTo>
                    <a:pt x="4251" y="6499"/>
                  </a:lnTo>
                  <a:lnTo>
                    <a:pt x="4253" y="6493"/>
                  </a:lnTo>
                  <a:lnTo>
                    <a:pt x="4258" y="6471"/>
                  </a:lnTo>
                  <a:lnTo>
                    <a:pt x="4260" y="6466"/>
                  </a:lnTo>
                  <a:lnTo>
                    <a:pt x="4266" y="6443"/>
                  </a:lnTo>
                  <a:lnTo>
                    <a:pt x="4267" y="6438"/>
                  </a:lnTo>
                  <a:lnTo>
                    <a:pt x="4275" y="6416"/>
                  </a:lnTo>
                  <a:lnTo>
                    <a:pt x="4276" y="6411"/>
                  </a:lnTo>
                  <a:lnTo>
                    <a:pt x="4284" y="6389"/>
                  </a:lnTo>
                  <a:lnTo>
                    <a:pt x="4286" y="6384"/>
                  </a:lnTo>
                  <a:lnTo>
                    <a:pt x="4295" y="6363"/>
                  </a:lnTo>
                  <a:lnTo>
                    <a:pt x="4297" y="6358"/>
                  </a:lnTo>
                  <a:lnTo>
                    <a:pt x="4307" y="6337"/>
                  </a:lnTo>
                  <a:lnTo>
                    <a:pt x="4309" y="6332"/>
                  </a:lnTo>
                  <a:lnTo>
                    <a:pt x="4320" y="6311"/>
                  </a:lnTo>
                  <a:lnTo>
                    <a:pt x="4322" y="6306"/>
                  </a:lnTo>
                  <a:lnTo>
                    <a:pt x="4334" y="6286"/>
                  </a:lnTo>
                  <a:lnTo>
                    <a:pt x="4337" y="6280"/>
                  </a:lnTo>
                  <a:lnTo>
                    <a:pt x="4349" y="6260"/>
                  </a:lnTo>
                  <a:lnTo>
                    <a:pt x="4352" y="6255"/>
                  </a:lnTo>
                  <a:lnTo>
                    <a:pt x="4365" y="6236"/>
                  </a:lnTo>
                  <a:lnTo>
                    <a:pt x="4368" y="6231"/>
                  </a:lnTo>
                  <a:lnTo>
                    <a:pt x="4381" y="6213"/>
                  </a:lnTo>
                  <a:lnTo>
                    <a:pt x="4385" y="6208"/>
                  </a:lnTo>
                  <a:lnTo>
                    <a:pt x="4399" y="6190"/>
                  </a:lnTo>
                  <a:lnTo>
                    <a:pt x="4402" y="6186"/>
                  </a:lnTo>
                  <a:lnTo>
                    <a:pt x="4417" y="6168"/>
                  </a:lnTo>
                  <a:lnTo>
                    <a:pt x="4421" y="6164"/>
                  </a:lnTo>
                  <a:lnTo>
                    <a:pt x="4436" y="6147"/>
                  </a:lnTo>
                  <a:lnTo>
                    <a:pt x="4440" y="6142"/>
                  </a:lnTo>
                  <a:lnTo>
                    <a:pt x="4456" y="6126"/>
                  </a:lnTo>
                  <a:lnTo>
                    <a:pt x="4460" y="6122"/>
                  </a:lnTo>
                  <a:lnTo>
                    <a:pt x="4476" y="6106"/>
                  </a:lnTo>
                  <a:lnTo>
                    <a:pt x="4480" y="6102"/>
                  </a:lnTo>
                  <a:lnTo>
                    <a:pt x="4497" y="6087"/>
                  </a:lnTo>
                  <a:lnTo>
                    <a:pt x="4502" y="6083"/>
                  </a:lnTo>
                  <a:lnTo>
                    <a:pt x="4519" y="6069"/>
                  </a:lnTo>
                  <a:lnTo>
                    <a:pt x="4524" y="6065"/>
                  </a:lnTo>
                  <a:lnTo>
                    <a:pt x="4542" y="6051"/>
                  </a:lnTo>
                  <a:lnTo>
                    <a:pt x="4546" y="6048"/>
                  </a:lnTo>
                  <a:lnTo>
                    <a:pt x="4565" y="6034"/>
                  </a:lnTo>
                  <a:lnTo>
                    <a:pt x="4570" y="6031"/>
                  </a:lnTo>
                  <a:lnTo>
                    <a:pt x="4589" y="6019"/>
                  </a:lnTo>
                  <a:lnTo>
                    <a:pt x="4594" y="6016"/>
                  </a:lnTo>
                  <a:lnTo>
                    <a:pt x="4613" y="6004"/>
                  </a:lnTo>
                  <a:lnTo>
                    <a:pt x="4619" y="6001"/>
                  </a:lnTo>
                  <a:lnTo>
                    <a:pt x="4639" y="5989"/>
                  </a:lnTo>
                  <a:lnTo>
                    <a:pt x="4644" y="5987"/>
                  </a:lnTo>
                  <a:lnTo>
                    <a:pt x="4665" y="5976"/>
                  </a:lnTo>
                  <a:lnTo>
                    <a:pt x="4670" y="5974"/>
                  </a:lnTo>
                  <a:lnTo>
                    <a:pt x="4691" y="5964"/>
                  </a:lnTo>
                  <a:lnTo>
                    <a:pt x="4696" y="5962"/>
                  </a:lnTo>
                  <a:lnTo>
                    <a:pt x="4717" y="5953"/>
                  </a:lnTo>
                  <a:lnTo>
                    <a:pt x="4722" y="5951"/>
                  </a:lnTo>
                  <a:lnTo>
                    <a:pt x="4744" y="5943"/>
                  </a:lnTo>
                  <a:lnTo>
                    <a:pt x="4749" y="5941"/>
                  </a:lnTo>
                  <a:lnTo>
                    <a:pt x="4771" y="5934"/>
                  </a:lnTo>
                  <a:lnTo>
                    <a:pt x="4776" y="5933"/>
                  </a:lnTo>
                  <a:lnTo>
                    <a:pt x="4799" y="5926"/>
                  </a:lnTo>
                  <a:lnTo>
                    <a:pt x="4804" y="5925"/>
                  </a:lnTo>
                  <a:lnTo>
                    <a:pt x="4826" y="5919"/>
                  </a:lnTo>
                  <a:lnTo>
                    <a:pt x="4832" y="5918"/>
                  </a:lnTo>
                  <a:lnTo>
                    <a:pt x="4854" y="5913"/>
                  </a:lnTo>
                  <a:lnTo>
                    <a:pt x="4860" y="5912"/>
                  </a:lnTo>
                  <a:lnTo>
                    <a:pt x="4883" y="5908"/>
                  </a:lnTo>
                  <a:lnTo>
                    <a:pt x="4888" y="5907"/>
                  </a:lnTo>
                  <a:lnTo>
                    <a:pt x="4911" y="5904"/>
                  </a:lnTo>
                  <a:lnTo>
                    <a:pt x="4917" y="5904"/>
                  </a:lnTo>
                  <a:lnTo>
                    <a:pt x="4940" y="5901"/>
                  </a:lnTo>
                  <a:lnTo>
                    <a:pt x="4945" y="5901"/>
                  </a:lnTo>
                  <a:lnTo>
                    <a:pt x="4968" y="5900"/>
                  </a:lnTo>
                  <a:lnTo>
                    <a:pt x="4974" y="5899"/>
                  </a:lnTo>
                  <a:lnTo>
                    <a:pt x="4997" y="5899"/>
                  </a:lnTo>
                  <a:lnTo>
                    <a:pt x="5003" y="5899"/>
                  </a:lnTo>
                  <a:lnTo>
                    <a:pt x="5026" y="5899"/>
                  </a:lnTo>
                  <a:lnTo>
                    <a:pt x="5032" y="5900"/>
                  </a:lnTo>
                  <a:lnTo>
                    <a:pt x="5055" y="5901"/>
                  </a:lnTo>
                  <a:lnTo>
                    <a:pt x="5060" y="5901"/>
                  </a:lnTo>
                  <a:lnTo>
                    <a:pt x="5083" y="5904"/>
                  </a:lnTo>
                  <a:lnTo>
                    <a:pt x="5089" y="5904"/>
                  </a:lnTo>
                  <a:lnTo>
                    <a:pt x="5112" y="5907"/>
                  </a:lnTo>
                  <a:lnTo>
                    <a:pt x="5117" y="5908"/>
                  </a:lnTo>
                  <a:lnTo>
                    <a:pt x="5140" y="5912"/>
                  </a:lnTo>
                  <a:lnTo>
                    <a:pt x="5146" y="5913"/>
                  </a:lnTo>
                  <a:lnTo>
                    <a:pt x="5168" y="5918"/>
                  </a:lnTo>
                  <a:lnTo>
                    <a:pt x="5174" y="5919"/>
                  </a:lnTo>
                  <a:lnTo>
                    <a:pt x="5196" y="5925"/>
                  </a:lnTo>
                  <a:lnTo>
                    <a:pt x="5201" y="5926"/>
                  </a:lnTo>
                  <a:lnTo>
                    <a:pt x="5224" y="5933"/>
                  </a:lnTo>
                  <a:lnTo>
                    <a:pt x="5229" y="5934"/>
                  </a:lnTo>
                  <a:lnTo>
                    <a:pt x="5251" y="5941"/>
                  </a:lnTo>
                  <a:lnTo>
                    <a:pt x="5256" y="5943"/>
                  </a:lnTo>
                  <a:lnTo>
                    <a:pt x="5278" y="5951"/>
                  </a:lnTo>
                  <a:lnTo>
                    <a:pt x="5283" y="5953"/>
                  </a:lnTo>
                  <a:lnTo>
                    <a:pt x="5304" y="5962"/>
                  </a:lnTo>
                  <a:lnTo>
                    <a:pt x="5309" y="5964"/>
                  </a:lnTo>
                  <a:lnTo>
                    <a:pt x="5330" y="5974"/>
                  </a:lnTo>
                  <a:lnTo>
                    <a:pt x="5335" y="5976"/>
                  </a:lnTo>
                  <a:lnTo>
                    <a:pt x="5356" y="5987"/>
                  </a:lnTo>
                  <a:lnTo>
                    <a:pt x="5361" y="5989"/>
                  </a:lnTo>
                  <a:lnTo>
                    <a:pt x="5381" y="6001"/>
                  </a:lnTo>
                  <a:lnTo>
                    <a:pt x="5387" y="6004"/>
                  </a:lnTo>
                  <a:lnTo>
                    <a:pt x="5406" y="6016"/>
                  </a:lnTo>
                  <a:lnTo>
                    <a:pt x="5411" y="6019"/>
                  </a:lnTo>
                  <a:lnTo>
                    <a:pt x="5430" y="6031"/>
                  </a:lnTo>
                  <a:lnTo>
                    <a:pt x="5435" y="6034"/>
                  </a:lnTo>
                  <a:lnTo>
                    <a:pt x="5454" y="6048"/>
                  </a:lnTo>
                  <a:lnTo>
                    <a:pt x="5458" y="6051"/>
                  </a:lnTo>
                  <a:lnTo>
                    <a:pt x="5476" y="6065"/>
                  </a:lnTo>
                  <a:lnTo>
                    <a:pt x="5481" y="6069"/>
                  </a:lnTo>
                  <a:lnTo>
                    <a:pt x="5498" y="6083"/>
                  </a:lnTo>
                  <a:lnTo>
                    <a:pt x="5503" y="6087"/>
                  </a:lnTo>
                  <a:lnTo>
                    <a:pt x="5520" y="6102"/>
                  </a:lnTo>
                  <a:lnTo>
                    <a:pt x="5524" y="6106"/>
                  </a:lnTo>
                  <a:lnTo>
                    <a:pt x="5540" y="6122"/>
                  </a:lnTo>
                  <a:lnTo>
                    <a:pt x="5544" y="6126"/>
                  </a:lnTo>
                  <a:lnTo>
                    <a:pt x="5560" y="6142"/>
                  </a:lnTo>
                  <a:lnTo>
                    <a:pt x="5564" y="6147"/>
                  </a:lnTo>
                  <a:lnTo>
                    <a:pt x="5579" y="6164"/>
                  </a:lnTo>
                  <a:lnTo>
                    <a:pt x="5583" y="6168"/>
                  </a:lnTo>
                  <a:lnTo>
                    <a:pt x="5598" y="6186"/>
                  </a:lnTo>
                  <a:lnTo>
                    <a:pt x="5601" y="6190"/>
                  </a:lnTo>
                  <a:lnTo>
                    <a:pt x="5615" y="6208"/>
                  </a:lnTo>
                  <a:lnTo>
                    <a:pt x="5619" y="6213"/>
                  </a:lnTo>
                  <a:lnTo>
                    <a:pt x="5632" y="6231"/>
                  </a:lnTo>
                  <a:lnTo>
                    <a:pt x="5635" y="6236"/>
                  </a:lnTo>
                  <a:lnTo>
                    <a:pt x="5648" y="6255"/>
                  </a:lnTo>
                  <a:lnTo>
                    <a:pt x="5651" y="6260"/>
                  </a:lnTo>
                  <a:lnTo>
                    <a:pt x="5663" y="6280"/>
                  </a:lnTo>
                  <a:lnTo>
                    <a:pt x="5666" y="6286"/>
                  </a:lnTo>
                  <a:lnTo>
                    <a:pt x="5678" y="6306"/>
                  </a:lnTo>
                  <a:lnTo>
                    <a:pt x="5680" y="6311"/>
                  </a:lnTo>
                  <a:lnTo>
                    <a:pt x="5691" y="6332"/>
                  </a:lnTo>
                  <a:lnTo>
                    <a:pt x="5693" y="6337"/>
                  </a:lnTo>
                  <a:lnTo>
                    <a:pt x="5703" y="6358"/>
                  </a:lnTo>
                  <a:lnTo>
                    <a:pt x="5705" y="6363"/>
                  </a:lnTo>
                  <a:lnTo>
                    <a:pt x="5714" y="6384"/>
                  </a:lnTo>
                  <a:lnTo>
                    <a:pt x="5716" y="6389"/>
                  </a:lnTo>
                  <a:lnTo>
                    <a:pt x="5724" y="6411"/>
                  </a:lnTo>
                  <a:lnTo>
                    <a:pt x="5725" y="6416"/>
                  </a:lnTo>
                  <a:lnTo>
                    <a:pt x="5733" y="6438"/>
                  </a:lnTo>
                  <a:lnTo>
                    <a:pt x="5734" y="6443"/>
                  </a:lnTo>
                  <a:lnTo>
                    <a:pt x="5740" y="6466"/>
                  </a:lnTo>
                  <a:lnTo>
                    <a:pt x="5742" y="6471"/>
                  </a:lnTo>
                  <a:lnTo>
                    <a:pt x="5747" y="6493"/>
                  </a:lnTo>
                  <a:lnTo>
                    <a:pt x="5749" y="6499"/>
                  </a:lnTo>
                  <a:lnTo>
                    <a:pt x="5753" y="6521"/>
                  </a:lnTo>
                  <a:lnTo>
                    <a:pt x="5754" y="6527"/>
                  </a:lnTo>
                  <a:lnTo>
                    <a:pt x="5758" y="6549"/>
                  </a:lnTo>
                  <a:lnTo>
                    <a:pt x="5759" y="6555"/>
                  </a:lnTo>
                  <a:lnTo>
                    <a:pt x="5762" y="6578"/>
                  </a:lnTo>
                  <a:lnTo>
                    <a:pt x="5763" y="6583"/>
                  </a:lnTo>
                  <a:lnTo>
                    <a:pt x="5765" y="6606"/>
                  </a:lnTo>
                  <a:lnTo>
                    <a:pt x="5765" y="6612"/>
                  </a:lnTo>
                  <a:close/>
                  <a:moveTo>
                    <a:pt x="5464" y="6719"/>
                  </a:moveTo>
                  <a:lnTo>
                    <a:pt x="5466" y="6701"/>
                  </a:lnTo>
                  <a:lnTo>
                    <a:pt x="5467" y="6684"/>
                  </a:lnTo>
                  <a:lnTo>
                    <a:pt x="5467" y="6666"/>
                  </a:lnTo>
                  <a:lnTo>
                    <a:pt x="5467" y="6648"/>
                  </a:lnTo>
                  <a:lnTo>
                    <a:pt x="5466" y="6631"/>
                  </a:lnTo>
                  <a:lnTo>
                    <a:pt x="5464" y="6614"/>
                  </a:lnTo>
                  <a:lnTo>
                    <a:pt x="5462" y="6596"/>
                  </a:lnTo>
                  <a:lnTo>
                    <a:pt x="5459" y="6579"/>
                  </a:lnTo>
                  <a:lnTo>
                    <a:pt x="5455" y="6562"/>
                  </a:lnTo>
                  <a:lnTo>
                    <a:pt x="5451" y="6545"/>
                  </a:lnTo>
                  <a:lnTo>
                    <a:pt x="5446" y="6529"/>
                  </a:lnTo>
                  <a:lnTo>
                    <a:pt x="5441" y="6512"/>
                  </a:lnTo>
                  <a:lnTo>
                    <a:pt x="5435" y="6496"/>
                  </a:lnTo>
                  <a:lnTo>
                    <a:pt x="5428" y="6480"/>
                  </a:lnTo>
                  <a:lnTo>
                    <a:pt x="5421" y="6464"/>
                  </a:lnTo>
                  <a:lnTo>
                    <a:pt x="5413" y="6448"/>
                  </a:lnTo>
                  <a:lnTo>
                    <a:pt x="5405" y="6433"/>
                  </a:lnTo>
                  <a:lnTo>
                    <a:pt x="5396" y="6419"/>
                  </a:lnTo>
                  <a:lnTo>
                    <a:pt x="5386" y="6404"/>
                  </a:lnTo>
                  <a:lnTo>
                    <a:pt x="5376" y="6389"/>
                  </a:lnTo>
                  <a:lnTo>
                    <a:pt x="5365" y="6375"/>
                  </a:lnTo>
                  <a:lnTo>
                    <a:pt x="5354" y="6362"/>
                  </a:lnTo>
                  <a:lnTo>
                    <a:pt x="5342" y="6349"/>
                  </a:lnTo>
                  <a:lnTo>
                    <a:pt x="5330" y="6336"/>
                  </a:lnTo>
                  <a:lnTo>
                    <a:pt x="5318" y="6324"/>
                  </a:lnTo>
                  <a:lnTo>
                    <a:pt x="5305" y="6312"/>
                  </a:lnTo>
                  <a:lnTo>
                    <a:pt x="5291" y="6301"/>
                  </a:lnTo>
                  <a:lnTo>
                    <a:pt x="5277" y="6290"/>
                  </a:lnTo>
                  <a:lnTo>
                    <a:pt x="5263" y="6280"/>
                  </a:lnTo>
                  <a:lnTo>
                    <a:pt x="5249" y="6271"/>
                  </a:lnTo>
                  <a:lnTo>
                    <a:pt x="5234" y="6262"/>
                  </a:lnTo>
                  <a:lnTo>
                    <a:pt x="5219" y="6254"/>
                  </a:lnTo>
                  <a:lnTo>
                    <a:pt x="5203" y="6246"/>
                  </a:lnTo>
                  <a:lnTo>
                    <a:pt x="5187" y="6238"/>
                  </a:lnTo>
                  <a:lnTo>
                    <a:pt x="5171" y="6232"/>
                  </a:lnTo>
                  <a:lnTo>
                    <a:pt x="5154" y="6225"/>
                  </a:lnTo>
                  <a:lnTo>
                    <a:pt x="5138" y="6220"/>
                  </a:lnTo>
                  <a:lnTo>
                    <a:pt x="5121" y="6215"/>
                  </a:lnTo>
                  <a:lnTo>
                    <a:pt x="5104" y="6211"/>
                  </a:lnTo>
                  <a:lnTo>
                    <a:pt x="5087" y="6207"/>
                  </a:lnTo>
                  <a:lnTo>
                    <a:pt x="5069" y="6204"/>
                  </a:lnTo>
                  <a:lnTo>
                    <a:pt x="5052" y="6202"/>
                  </a:lnTo>
                  <a:lnTo>
                    <a:pt x="5035" y="6200"/>
                  </a:lnTo>
                  <a:lnTo>
                    <a:pt x="5017" y="6199"/>
                  </a:lnTo>
                  <a:lnTo>
                    <a:pt x="5000" y="6199"/>
                  </a:lnTo>
                  <a:lnTo>
                    <a:pt x="4983" y="6199"/>
                  </a:lnTo>
                  <a:lnTo>
                    <a:pt x="4965" y="6200"/>
                  </a:lnTo>
                  <a:lnTo>
                    <a:pt x="4948" y="6202"/>
                  </a:lnTo>
                  <a:lnTo>
                    <a:pt x="4931" y="6204"/>
                  </a:lnTo>
                  <a:lnTo>
                    <a:pt x="4913" y="6207"/>
                  </a:lnTo>
                  <a:lnTo>
                    <a:pt x="4896" y="6211"/>
                  </a:lnTo>
                  <a:lnTo>
                    <a:pt x="4879" y="6215"/>
                  </a:lnTo>
                  <a:lnTo>
                    <a:pt x="4862" y="6220"/>
                  </a:lnTo>
                  <a:lnTo>
                    <a:pt x="4846" y="6225"/>
                  </a:lnTo>
                  <a:lnTo>
                    <a:pt x="4829" y="6232"/>
                  </a:lnTo>
                  <a:lnTo>
                    <a:pt x="4813" y="6238"/>
                  </a:lnTo>
                  <a:lnTo>
                    <a:pt x="4797" y="6246"/>
                  </a:lnTo>
                  <a:lnTo>
                    <a:pt x="4781" y="6254"/>
                  </a:lnTo>
                  <a:lnTo>
                    <a:pt x="4766" y="6262"/>
                  </a:lnTo>
                  <a:lnTo>
                    <a:pt x="4751" y="6271"/>
                  </a:lnTo>
                  <a:lnTo>
                    <a:pt x="4737" y="6280"/>
                  </a:lnTo>
                  <a:lnTo>
                    <a:pt x="4723" y="6290"/>
                  </a:lnTo>
                  <a:lnTo>
                    <a:pt x="4709" y="6301"/>
                  </a:lnTo>
                  <a:lnTo>
                    <a:pt x="4695" y="6312"/>
                  </a:lnTo>
                  <a:lnTo>
                    <a:pt x="4682" y="6324"/>
                  </a:lnTo>
                  <a:lnTo>
                    <a:pt x="4670" y="6336"/>
                  </a:lnTo>
                  <a:lnTo>
                    <a:pt x="4658" y="6349"/>
                  </a:lnTo>
                  <a:lnTo>
                    <a:pt x="4646" y="6362"/>
                  </a:lnTo>
                  <a:lnTo>
                    <a:pt x="4635" y="6375"/>
                  </a:lnTo>
                  <a:lnTo>
                    <a:pt x="4624" y="6389"/>
                  </a:lnTo>
                  <a:lnTo>
                    <a:pt x="4614" y="6404"/>
                  </a:lnTo>
                  <a:lnTo>
                    <a:pt x="4604" y="6419"/>
                  </a:lnTo>
                  <a:lnTo>
                    <a:pt x="4595" y="6433"/>
                  </a:lnTo>
                  <a:lnTo>
                    <a:pt x="4587" y="6448"/>
                  </a:lnTo>
                  <a:lnTo>
                    <a:pt x="4579" y="6464"/>
                  </a:lnTo>
                  <a:lnTo>
                    <a:pt x="4572" y="6480"/>
                  </a:lnTo>
                  <a:lnTo>
                    <a:pt x="4565" y="6496"/>
                  </a:lnTo>
                  <a:lnTo>
                    <a:pt x="4559" y="6512"/>
                  </a:lnTo>
                  <a:lnTo>
                    <a:pt x="4554" y="6529"/>
                  </a:lnTo>
                  <a:lnTo>
                    <a:pt x="4549" y="6545"/>
                  </a:lnTo>
                  <a:lnTo>
                    <a:pt x="4545" y="6562"/>
                  </a:lnTo>
                  <a:lnTo>
                    <a:pt x="4541" y="6579"/>
                  </a:lnTo>
                  <a:lnTo>
                    <a:pt x="4538" y="6596"/>
                  </a:lnTo>
                  <a:lnTo>
                    <a:pt x="4536" y="6614"/>
                  </a:lnTo>
                  <a:lnTo>
                    <a:pt x="4534" y="6631"/>
                  </a:lnTo>
                  <a:lnTo>
                    <a:pt x="4533" y="6648"/>
                  </a:lnTo>
                  <a:lnTo>
                    <a:pt x="4533" y="6666"/>
                  </a:lnTo>
                  <a:lnTo>
                    <a:pt x="4533" y="6684"/>
                  </a:lnTo>
                  <a:lnTo>
                    <a:pt x="4534" y="6701"/>
                  </a:lnTo>
                  <a:lnTo>
                    <a:pt x="4536" y="6719"/>
                  </a:lnTo>
                  <a:lnTo>
                    <a:pt x="4538" y="6736"/>
                  </a:lnTo>
                  <a:lnTo>
                    <a:pt x="4541" y="6754"/>
                  </a:lnTo>
                  <a:lnTo>
                    <a:pt x="4545" y="6771"/>
                  </a:lnTo>
                  <a:lnTo>
                    <a:pt x="4549" y="6788"/>
                  </a:lnTo>
                  <a:lnTo>
                    <a:pt x="4554" y="6804"/>
                  </a:lnTo>
                  <a:lnTo>
                    <a:pt x="4559" y="6821"/>
                  </a:lnTo>
                  <a:lnTo>
                    <a:pt x="4565" y="6837"/>
                  </a:lnTo>
                  <a:lnTo>
                    <a:pt x="4572" y="6853"/>
                  </a:lnTo>
                  <a:lnTo>
                    <a:pt x="4579" y="6869"/>
                  </a:lnTo>
                  <a:lnTo>
                    <a:pt x="4587" y="6885"/>
                  </a:lnTo>
                  <a:lnTo>
                    <a:pt x="4595" y="6900"/>
                  </a:lnTo>
                  <a:lnTo>
                    <a:pt x="4604" y="6914"/>
                  </a:lnTo>
                  <a:lnTo>
                    <a:pt x="4614" y="6929"/>
                  </a:lnTo>
                  <a:lnTo>
                    <a:pt x="4624" y="6944"/>
                  </a:lnTo>
                  <a:lnTo>
                    <a:pt x="4635" y="6958"/>
                  </a:lnTo>
                  <a:lnTo>
                    <a:pt x="4646" y="6971"/>
                  </a:lnTo>
                  <a:lnTo>
                    <a:pt x="4658" y="6984"/>
                  </a:lnTo>
                  <a:lnTo>
                    <a:pt x="4670" y="6997"/>
                  </a:lnTo>
                  <a:lnTo>
                    <a:pt x="4682" y="7009"/>
                  </a:lnTo>
                  <a:lnTo>
                    <a:pt x="4695" y="7021"/>
                  </a:lnTo>
                  <a:lnTo>
                    <a:pt x="4709" y="7032"/>
                  </a:lnTo>
                  <a:lnTo>
                    <a:pt x="4723" y="7043"/>
                  </a:lnTo>
                  <a:lnTo>
                    <a:pt x="4737" y="7053"/>
                  </a:lnTo>
                  <a:lnTo>
                    <a:pt x="4751" y="7062"/>
                  </a:lnTo>
                  <a:lnTo>
                    <a:pt x="4766" y="7071"/>
                  </a:lnTo>
                  <a:lnTo>
                    <a:pt x="4781" y="7079"/>
                  </a:lnTo>
                  <a:lnTo>
                    <a:pt x="4797" y="7087"/>
                  </a:lnTo>
                  <a:lnTo>
                    <a:pt x="4813" y="7095"/>
                  </a:lnTo>
                  <a:lnTo>
                    <a:pt x="4829" y="7101"/>
                  </a:lnTo>
                  <a:lnTo>
                    <a:pt x="4846" y="7108"/>
                  </a:lnTo>
                  <a:lnTo>
                    <a:pt x="4862" y="7113"/>
                  </a:lnTo>
                  <a:lnTo>
                    <a:pt x="4879" y="7118"/>
                  </a:lnTo>
                  <a:lnTo>
                    <a:pt x="4896" y="7122"/>
                  </a:lnTo>
                  <a:lnTo>
                    <a:pt x="4913" y="7126"/>
                  </a:lnTo>
                  <a:lnTo>
                    <a:pt x="4931" y="7129"/>
                  </a:lnTo>
                  <a:lnTo>
                    <a:pt x="4948" y="7131"/>
                  </a:lnTo>
                  <a:lnTo>
                    <a:pt x="4965" y="7133"/>
                  </a:lnTo>
                  <a:lnTo>
                    <a:pt x="4983" y="7134"/>
                  </a:lnTo>
                  <a:lnTo>
                    <a:pt x="5000" y="7134"/>
                  </a:lnTo>
                  <a:lnTo>
                    <a:pt x="5017" y="7134"/>
                  </a:lnTo>
                  <a:lnTo>
                    <a:pt x="5035" y="7133"/>
                  </a:lnTo>
                  <a:lnTo>
                    <a:pt x="5052" y="7131"/>
                  </a:lnTo>
                  <a:lnTo>
                    <a:pt x="5069" y="7129"/>
                  </a:lnTo>
                  <a:lnTo>
                    <a:pt x="5087" y="7126"/>
                  </a:lnTo>
                  <a:lnTo>
                    <a:pt x="5104" y="7122"/>
                  </a:lnTo>
                  <a:lnTo>
                    <a:pt x="5121" y="7118"/>
                  </a:lnTo>
                  <a:lnTo>
                    <a:pt x="5138" y="7113"/>
                  </a:lnTo>
                  <a:lnTo>
                    <a:pt x="5154" y="7108"/>
                  </a:lnTo>
                  <a:lnTo>
                    <a:pt x="5171" y="7101"/>
                  </a:lnTo>
                  <a:lnTo>
                    <a:pt x="5187" y="7095"/>
                  </a:lnTo>
                  <a:lnTo>
                    <a:pt x="5203" y="7087"/>
                  </a:lnTo>
                  <a:lnTo>
                    <a:pt x="5219" y="7079"/>
                  </a:lnTo>
                  <a:lnTo>
                    <a:pt x="5234" y="7071"/>
                  </a:lnTo>
                  <a:lnTo>
                    <a:pt x="5249" y="7062"/>
                  </a:lnTo>
                  <a:lnTo>
                    <a:pt x="5263" y="7053"/>
                  </a:lnTo>
                  <a:lnTo>
                    <a:pt x="5277" y="7043"/>
                  </a:lnTo>
                  <a:lnTo>
                    <a:pt x="5291" y="7032"/>
                  </a:lnTo>
                  <a:lnTo>
                    <a:pt x="5305" y="7021"/>
                  </a:lnTo>
                  <a:lnTo>
                    <a:pt x="5318" y="7009"/>
                  </a:lnTo>
                  <a:lnTo>
                    <a:pt x="5330" y="6997"/>
                  </a:lnTo>
                  <a:lnTo>
                    <a:pt x="5342" y="6984"/>
                  </a:lnTo>
                  <a:lnTo>
                    <a:pt x="5354" y="6971"/>
                  </a:lnTo>
                  <a:lnTo>
                    <a:pt x="5365" y="6958"/>
                  </a:lnTo>
                  <a:lnTo>
                    <a:pt x="5376" y="6944"/>
                  </a:lnTo>
                  <a:lnTo>
                    <a:pt x="5386" y="6929"/>
                  </a:lnTo>
                  <a:lnTo>
                    <a:pt x="5396" y="6914"/>
                  </a:lnTo>
                  <a:lnTo>
                    <a:pt x="5405" y="6900"/>
                  </a:lnTo>
                  <a:lnTo>
                    <a:pt x="5413" y="6885"/>
                  </a:lnTo>
                  <a:lnTo>
                    <a:pt x="5421" y="6869"/>
                  </a:lnTo>
                  <a:lnTo>
                    <a:pt x="5428" y="6853"/>
                  </a:lnTo>
                  <a:lnTo>
                    <a:pt x="5435" y="6837"/>
                  </a:lnTo>
                  <a:lnTo>
                    <a:pt x="5441" y="6821"/>
                  </a:lnTo>
                  <a:lnTo>
                    <a:pt x="5446" y="6804"/>
                  </a:lnTo>
                  <a:lnTo>
                    <a:pt x="5451" y="6788"/>
                  </a:lnTo>
                  <a:lnTo>
                    <a:pt x="5455" y="6771"/>
                  </a:lnTo>
                  <a:lnTo>
                    <a:pt x="5459" y="6754"/>
                  </a:lnTo>
                  <a:lnTo>
                    <a:pt x="5462" y="6736"/>
                  </a:lnTo>
                  <a:lnTo>
                    <a:pt x="5464" y="6719"/>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sp>
        <p:nvSpPr>
          <p:cNvPr id="26" name="Slide Number Placeholder 25">
            <a:extLst>
              <a:ext uri="{FF2B5EF4-FFF2-40B4-BE49-F238E27FC236}">
                <a16:creationId xmlns:a16="http://schemas.microsoft.com/office/drawing/2014/main" id="{A8C37CD0-C9D6-B71E-0409-493200F58121}"/>
              </a:ext>
            </a:extLst>
          </p:cNvPr>
          <p:cNvSpPr>
            <a:spLocks noGrp="1"/>
          </p:cNvSpPr>
          <p:nvPr>
            <p:ph type="sldNum" sz="quarter" idx="12"/>
          </p:nvPr>
        </p:nvSpPr>
        <p:spPr/>
        <p:txBody>
          <a:bodyPr/>
          <a:lstStyle/>
          <a:p>
            <a:fld id="{0643C082-6B26-4A67-AAC0-3138D6D4DA1D}" type="slidenum">
              <a:rPr lang="en-PH" smtClean="0"/>
              <a:t>36</a:t>
            </a:fld>
            <a:endParaRPr lang="en-PH" dirty="0"/>
          </a:p>
        </p:txBody>
      </p:sp>
      <p:sp>
        <p:nvSpPr>
          <p:cNvPr id="34" name="Footer Placeholder 33">
            <a:extLst>
              <a:ext uri="{FF2B5EF4-FFF2-40B4-BE49-F238E27FC236}">
                <a16:creationId xmlns:a16="http://schemas.microsoft.com/office/drawing/2014/main" id="{8D5E72B3-271D-F751-B4F5-CAA174D7A7F0}"/>
              </a:ext>
            </a:extLst>
          </p:cNvPr>
          <p:cNvSpPr>
            <a:spLocks noGrp="1"/>
          </p:cNvSpPr>
          <p:nvPr>
            <p:ph type="ftr" sz="quarter" idx="11"/>
          </p:nvPr>
        </p:nvSpPr>
        <p:spPr/>
        <p:txBody>
          <a:bodyPr/>
          <a:lstStyle/>
          <a:p>
            <a:endParaRPr lang="en-PH" dirty="0"/>
          </a:p>
        </p:txBody>
      </p:sp>
    </p:spTree>
    <p:extLst>
      <p:ext uri="{BB962C8B-B14F-4D97-AF65-F5344CB8AC3E}">
        <p14:creationId xmlns:p14="http://schemas.microsoft.com/office/powerpoint/2010/main" val="378511462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99095F-0700-2BD4-1E00-0D173D435D1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7358992-616F-5D2A-5B66-0395E74EFCDE}"/>
              </a:ext>
            </a:extLst>
          </p:cNvPr>
          <p:cNvSpPr>
            <a:spLocks noGrp="1"/>
          </p:cNvSpPr>
          <p:nvPr>
            <p:ph type="title"/>
          </p:nvPr>
        </p:nvSpPr>
        <p:spPr>
          <a:xfrm>
            <a:off x="294968" y="365126"/>
            <a:ext cx="11602064" cy="578772"/>
          </a:xfrm>
        </p:spPr>
        <p:txBody>
          <a:bodyPr/>
          <a:lstStyle/>
          <a:p>
            <a:r>
              <a:rPr lang="en-US" dirty="0"/>
              <a:t>Cost Today vs. Benefit Ahead</a:t>
            </a:r>
          </a:p>
        </p:txBody>
      </p:sp>
      <p:sp>
        <p:nvSpPr>
          <p:cNvPr id="7" name="Text Placeholder 19">
            <a:extLst>
              <a:ext uri="{FF2B5EF4-FFF2-40B4-BE49-F238E27FC236}">
                <a16:creationId xmlns:a16="http://schemas.microsoft.com/office/drawing/2014/main" id="{8CB9763B-7A74-842D-3B47-283AA50A4987}"/>
              </a:ext>
            </a:extLst>
          </p:cNvPr>
          <p:cNvSpPr txBox="1">
            <a:spLocks/>
          </p:cNvSpPr>
          <p:nvPr/>
        </p:nvSpPr>
        <p:spPr>
          <a:xfrm>
            <a:off x="294968" y="1353789"/>
            <a:ext cx="5572431" cy="378389"/>
          </a:xfrm>
          <a:prstGeom prst="rect">
            <a:avLst/>
          </a:prstGeom>
        </p:spPr>
        <p:txBody>
          <a:bodyPr lIns="0" tIns="0" rIns="0" bIns="0" anchor="b">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800" b="1" dirty="0"/>
              <a:t>Waste cost</a:t>
            </a:r>
          </a:p>
        </p:txBody>
      </p:sp>
      <p:cxnSp>
        <p:nvCxnSpPr>
          <p:cNvPr id="8" name="Straight Connector 7">
            <a:extLst>
              <a:ext uri="{FF2B5EF4-FFF2-40B4-BE49-F238E27FC236}">
                <a16:creationId xmlns:a16="http://schemas.microsoft.com/office/drawing/2014/main" id="{E14D4BED-B695-F631-CB90-5B89CA07EFEC}"/>
              </a:ext>
            </a:extLst>
          </p:cNvPr>
          <p:cNvCxnSpPr>
            <a:cxnSpLocks/>
          </p:cNvCxnSpPr>
          <p:nvPr/>
        </p:nvCxnSpPr>
        <p:spPr>
          <a:xfrm>
            <a:off x="295277" y="1861464"/>
            <a:ext cx="636970"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graphicFrame>
        <p:nvGraphicFramePr>
          <p:cNvPr id="10" name="Chart 9">
            <a:extLst>
              <a:ext uri="{FF2B5EF4-FFF2-40B4-BE49-F238E27FC236}">
                <a16:creationId xmlns:a16="http://schemas.microsoft.com/office/drawing/2014/main" id="{AAA17FE7-22EB-94B4-2CE1-17B625A5C9D8}"/>
              </a:ext>
            </a:extLst>
          </p:cNvPr>
          <p:cNvGraphicFramePr/>
          <p:nvPr>
            <p:extLst>
              <p:ext uri="{D42A27DB-BD31-4B8C-83A1-F6EECF244321}">
                <p14:modId xmlns:p14="http://schemas.microsoft.com/office/powerpoint/2010/main" val="1972286130"/>
              </p:ext>
            </p:extLst>
          </p:nvPr>
        </p:nvGraphicFramePr>
        <p:xfrm>
          <a:off x="294966" y="2608542"/>
          <a:ext cx="5008554" cy="3548418"/>
        </p:xfrm>
        <a:graphic>
          <a:graphicData uri="http://schemas.openxmlformats.org/drawingml/2006/chart">
            <c:chart xmlns:c="http://schemas.openxmlformats.org/drawingml/2006/chart" xmlns:r="http://schemas.openxmlformats.org/officeDocument/2006/relationships" r:id="rId2"/>
          </a:graphicData>
        </a:graphic>
      </p:graphicFrame>
      <p:sp>
        <p:nvSpPr>
          <p:cNvPr id="11" name="TextBox 10">
            <a:extLst>
              <a:ext uri="{FF2B5EF4-FFF2-40B4-BE49-F238E27FC236}">
                <a16:creationId xmlns:a16="http://schemas.microsoft.com/office/drawing/2014/main" id="{A3FAB64C-8D3F-A08B-341B-43296460D178}"/>
              </a:ext>
            </a:extLst>
          </p:cNvPr>
          <p:cNvSpPr txBox="1"/>
          <p:nvPr/>
        </p:nvSpPr>
        <p:spPr>
          <a:xfrm>
            <a:off x="294969" y="2019560"/>
            <a:ext cx="5572431" cy="430887"/>
          </a:xfrm>
          <a:prstGeom prst="rect">
            <a:avLst/>
          </a:prstGeom>
          <a:noFill/>
        </p:spPr>
        <p:txBody>
          <a:bodyPr wrap="square" lIns="0" tIns="0" rIns="0" bIns="0" rtlCol="0">
            <a:spAutoFit/>
          </a:bodyPr>
          <a:lstStyle/>
          <a:p>
            <a:r>
              <a:rPr lang="en-US" sz="1400" dirty="0"/>
              <a:t>Annual losses we carry today across the main categories, money leaving the business.</a:t>
            </a:r>
          </a:p>
        </p:txBody>
      </p:sp>
      <p:sp>
        <p:nvSpPr>
          <p:cNvPr id="4" name="Text Placeholder 19">
            <a:extLst>
              <a:ext uri="{FF2B5EF4-FFF2-40B4-BE49-F238E27FC236}">
                <a16:creationId xmlns:a16="http://schemas.microsoft.com/office/drawing/2014/main" id="{BFF2E1D3-8F22-739F-39EF-B49444737047}"/>
              </a:ext>
            </a:extLst>
          </p:cNvPr>
          <p:cNvSpPr txBox="1">
            <a:spLocks/>
          </p:cNvSpPr>
          <p:nvPr/>
        </p:nvSpPr>
        <p:spPr>
          <a:xfrm>
            <a:off x="6324600" y="1353789"/>
            <a:ext cx="5572431" cy="378389"/>
          </a:xfrm>
          <a:prstGeom prst="rect">
            <a:avLst/>
          </a:prstGeom>
        </p:spPr>
        <p:txBody>
          <a:bodyPr lIns="0" tIns="0" rIns="0" bIns="0" anchor="b">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800" b="1" dirty="0"/>
              <a:t>Benefit</a:t>
            </a:r>
          </a:p>
        </p:txBody>
      </p:sp>
      <p:cxnSp>
        <p:nvCxnSpPr>
          <p:cNvPr id="5" name="Straight Connector 4">
            <a:extLst>
              <a:ext uri="{FF2B5EF4-FFF2-40B4-BE49-F238E27FC236}">
                <a16:creationId xmlns:a16="http://schemas.microsoft.com/office/drawing/2014/main" id="{A46AFAAF-1104-3DE3-7686-02EDC241E81D}"/>
              </a:ext>
            </a:extLst>
          </p:cNvPr>
          <p:cNvCxnSpPr>
            <a:cxnSpLocks/>
          </p:cNvCxnSpPr>
          <p:nvPr/>
        </p:nvCxnSpPr>
        <p:spPr>
          <a:xfrm>
            <a:off x="6324909" y="1861464"/>
            <a:ext cx="636970"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graphicFrame>
        <p:nvGraphicFramePr>
          <p:cNvPr id="9" name="Chart 8">
            <a:extLst>
              <a:ext uri="{FF2B5EF4-FFF2-40B4-BE49-F238E27FC236}">
                <a16:creationId xmlns:a16="http://schemas.microsoft.com/office/drawing/2014/main" id="{1C0C1C40-B552-F2E6-2354-1AA286818DA2}"/>
              </a:ext>
            </a:extLst>
          </p:cNvPr>
          <p:cNvGraphicFramePr/>
          <p:nvPr>
            <p:extLst>
              <p:ext uri="{D42A27DB-BD31-4B8C-83A1-F6EECF244321}">
                <p14:modId xmlns:p14="http://schemas.microsoft.com/office/powerpoint/2010/main" val="1297208020"/>
              </p:ext>
            </p:extLst>
          </p:nvPr>
        </p:nvGraphicFramePr>
        <p:xfrm>
          <a:off x="6324598" y="2608542"/>
          <a:ext cx="5008554" cy="3548418"/>
        </p:xfrm>
        <a:graphic>
          <a:graphicData uri="http://schemas.openxmlformats.org/drawingml/2006/chart">
            <c:chart xmlns:c="http://schemas.openxmlformats.org/drawingml/2006/chart" xmlns:r="http://schemas.openxmlformats.org/officeDocument/2006/relationships" r:id="rId3"/>
          </a:graphicData>
        </a:graphic>
      </p:graphicFrame>
      <p:sp>
        <p:nvSpPr>
          <p:cNvPr id="14" name="TextBox 13">
            <a:extLst>
              <a:ext uri="{FF2B5EF4-FFF2-40B4-BE49-F238E27FC236}">
                <a16:creationId xmlns:a16="http://schemas.microsoft.com/office/drawing/2014/main" id="{E77F1554-FC61-20AE-C599-980F3941E257}"/>
              </a:ext>
            </a:extLst>
          </p:cNvPr>
          <p:cNvSpPr txBox="1"/>
          <p:nvPr/>
        </p:nvSpPr>
        <p:spPr>
          <a:xfrm>
            <a:off x="6324601" y="2019560"/>
            <a:ext cx="5572431" cy="430887"/>
          </a:xfrm>
          <a:prstGeom prst="rect">
            <a:avLst/>
          </a:prstGeom>
          <a:noFill/>
        </p:spPr>
        <p:txBody>
          <a:bodyPr wrap="square" lIns="0" tIns="0" rIns="0" bIns="0" rtlCol="0">
            <a:spAutoFit/>
          </a:bodyPr>
          <a:lstStyle/>
          <a:p>
            <a:r>
              <a:rPr lang="en-US" sz="1400" dirty="0"/>
              <a:t>Annual savings the program captures at run-rate, money that stays and compounds.</a:t>
            </a:r>
          </a:p>
        </p:txBody>
      </p:sp>
      <p:sp>
        <p:nvSpPr>
          <p:cNvPr id="3" name="Slide Number Placeholder 2">
            <a:extLst>
              <a:ext uri="{FF2B5EF4-FFF2-40B4-BE49-F238E27FC236}">
                <a16:creationId xmlns:a16="http://schemas.microsoft.com/office/drawing/2014/main" id="{FEFC1E16-ECCC-A2E5-300B-DADACC7BEA6C}"/>
              </a:ext>
            </a:extLst>
          </p:cNvPr>
          <p:cNvSpPr>
            <a:spLocks noGrp="1"/>
          </p:cNvSpPr>
          <p:nvPr>
            <p:ph type="sldNum" sz="quarter" idx="12"/>
          </p:nvPr>
        </p:nvSpPr>
        <p:spPr/>
        <p:txBody>
          <a:bodyPr/>
          <a:lstStyle/>
          <a:p>
            <a:fld id="{0643C082-6B26-4A67-AAC0-3138D6D4DA1D}" type="slidenum">
              <a:rPr lang="en-PH" smtClean="0"/>
              <a:t>37</a:t>
            </a:fld>
            <a:endParaRPr lang="en-PH" dirty="0"/>
          </a:p>
        </p:txBody>
      </p:sp>
      <p:sp>
        <p:nvSpPr>
          <p:cNvPr id="6" name="Footer Placeholder 5">
            <a:extLst>
              <a:ext uri="{FF2B5EF4-FFF2-40B4-BE49-F238E27FC236}">
                <a16:creationId xmlns:a16="http://schemas.microsoft.com/office/drawing/2014/main" id="{B90F568B-093D-737D-AEF1-FB4FC7AA54BA}"/>
              </a:ext>
            </a:extLst>
          </p:cNvPr>
          <p:cNvSpPr>
            <a:spLocks noGrp="1"/>
          </p:cNvSpPr>
          <p:nvPr>
            <p:ph type="ftr" sz="quarter" idx="11"/>
          </p:nvPr>
        </p:nvSpPr>
        <p:spPr/>
        <p:txBody>
          <a:bodyPr/>
          <a:lstStyle/>
          <a:p>
            <a:endParaRPr lang="en-PH" dirty="0"/>
          </a:p>
        </p:txBody>
      </p:sp>
    </p:spTree>
    <p:extLst>
      <p:ext uri="{BB962C8B-B14F-4D97-AF65-F5344CB8AC3E}">
        <p14:creationId xmlns:p14="http://schemas.microsoft.com/office/powerpoint/2010/main" val="361153791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73E5CE-20B4-C9C9-404A-4C5C398D6DDE}"/>
              </a:ext>
            </a:extLst>
          </p:cNvPr>
          <p:cNvSpPr>
            <a:spLocks noGrp="1"/>
          </p:cNvSpPr>
          <p:nvPr>
            <p:ph type="title"/>
          </p:nvPr>
        </p:nvSpPr>
        <p:spPr/>
        <p:txBody>
          <a:bodyPr/>
          <a:lstStyle/>
          <a:p>
            <a:r>
              <a:rPr lang="en-US" dirty="0"/>
              <a:t>The Return, in Two Numbers</a:t>
            </a:r>
          </a:p>
        </p:txBody>
      </p:sp>
      <p:sp>
        <p:nvSpPr>
          <p:cNvPr id="4" name="Oval 3">
            <a:extLst>
              <a:ext uri="{FF2B5EF4-FFF2-40B4-BE49-F238E27FC236}">
                <a16:creationId xmlns:a16="http://schemas.microsoft.com/office/drawing/2014/main" id="{9318CD41-8CBC-5551-E8B8-787DBE9DBE38}"/>
              </a:ext>
            </a:extLst>
          </p:cNvPr>
          <p:cNvSpPr/>
          <p:nvPr/>
        </p:nvSpPr>
        <p:spPr>
          <a:xfrm>
            <a:off x="3812682" y="1659909"/>
            <a:ext cx="4436092" cy="4436092"/>
          </a:xfrm>
          <a:prstGeom prst="ellipse">
            <a:avLst/>
          </a:prstGeom>
          <a:ln w="38100">
            <a:solidFill>
              <a:schemeClr val="tx1"/>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PH" dirty="0"/>
          </a:p>
        </p:txBody>
      </p:sp>
      <p:sp>
        <p:nvSpPr>
          <p:cNvPr id="6" name="Arrow: Pentagon 5">
            <a:extLst>
              <a:ext uri="{FF2B5EF4-FFF2-40B4-BE49-F238E27FC236}">
                <a16:creationId xmlns:a16="http://schemas.microsoft.com/office/drawing/2014/main" id="{A7F33E27-A45E-1486-0F0B-836E65AEC412}"/>
              </a:ext>
            </a:extLst>
          </p:cNvPr>
          <p:cNvSpPr/>
          <p:nvPr/>
        </p:nvSpPr>
        <p:spPr>
          <a:xfrm flipH="1">
            <a:off x="7266129" y="1896485"/>
            <a:ext cx="4635061" cy="3931214"/>
          </a:xfrm>
          <a:prstGeom prst="homePlate">
            <a:avLst>
              <a:gd name="adj" fmla="val 21422"/>
            </a:avLst>
          </a:prstGeom>
          <a:solidFill>
            <a:schemeClr val="accent3"/>
          </a:solidFill>
          <a:ln w="603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8" name="Arrow: Pentagon 7">
            <a:extLst>
              <a:ext uri="{FF2B5EF4-FFF2-40B4-BE49-F238E27FC236}">
                <a16:creationId xmlns:a16="http://schemas.microsoft.com/office/drawing/2014/main" id="{AB7ADFCE-1AB3-2DBB-30F1-868CDB7D67BE}"/>
              </a:ext>
            </a:extLst>
          </p:cNvPr>
          <p:cNvSpPr/>
          <p:nvPr/>
        </p:nvSpPr>
        <p:spPr>
          <a:xfrm>
            <a:off x="283780" y="1896485"/>
            <a:ext cx="4635061" cy="3931214"/>
          </a:xfrm>
          <a:prstGeom prst="homePlate">
            <a:avLst>
              <a:gd name="adj" fmla="val 21422"/>
            </a:avLst>
          </a:prstGeom>
          <a:solidFill>
            <a:schemeClr val="accent3"/>
          </a:solidFill>
          <a:ln w="603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10" name="Arrow: Pentagon 9">
            <a:extLst>
              <a:ext uri="{FF2B5EF4-FFF2-40B4-BE49-F238E27FC236}">
                <a16:creationId xmlns:a16="http://schemas.microsoft.com/office/drawing/2014/main" id="{AE1D8802-15DF-558C-F551-0BB11F0B041B}"/>
              </a:ext>
            </a:extLst>
          </p:cNvPr>
          <p:cNvSpPr/>
          <p:nvPr/>
        </p:nvSpPr>
        <p:spPr>
          <a:xfrm>
            <a:off x="1" y="1896485"/>
            <a:ext cx="4824248" cy="3931214"/>
          </a:xfrm>
          <a:prstGeom prst="homePlate">
            <a:avLst>
              <a:gd name="adj" fmla="val 21422"/>
            </a:avLst>
          </a:prstGeom>
          <a:gradFill flip="none" rotWithShape="1">
            <a:gsLst>
              <a:gs pos="0">
                <a:schemeClr val="accent1"/>
              </a:gs>
              <a:gs pos="100000">
                <a:schemeClr val="accent2"/>
              </a:gs>
            </a:gsLst>
            <a:lin ang="0" scaled="1"/>
            <a:tileRect/>
          </a:gradFill>
          <a:ln w="603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12" name="Arrow: Pentagon 11">
            <a:extLst>
              <a:ext uri="{FF2B5EF4-FFF2-40B4-BE49-F238E27FC236}">
                <a16:creationId xmlns:a16="http://schemas.microsoft.com/office/drawing/2014/main" id="{4426FEF5-7DFA-6A98-86CF-F60D78C6BD44}"/>
              </a:ext>
            </a:extLst>
          </p:cNvPr>
          <p:cNvSpPr/>
          <p:nvPr/>
        </p:nvSpPr>
        <p:spPr>
          <a:xfrm flipH="1">
            <a:off x="7360721" y="1896485"/>
            <a:ext cx="4831277" cy="3931214"/>
          </a:xfrm>
          <a:prstGeom prst="homePlate">
            <a:avLst>
              <a:gd name="adj" fmla="val 21422"/>
            </a:avLst>
          </a:prstGeom>
          <a:gradFill flip="none" rotWithShape="1">
            <a:gsLst>
              <a:gs pos="0">
                <a:schemeClr val="accent1"/>
              </a:gs>
              <a:gs pos="100000">
                <a:schemeClr val="accent2"/>
              </a:gs>
            </a:gsLst>
            <a:lin ang="0" scaled="1"/>
            <a:tileRect/>
          </a:gradFill>
          <a:ln w="603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pic>
        <p:nvPicPr>
          <p:cNvPr id="14" name="Picture 13">
            <a:extLst>
              <a:ext uri="{FF2B5EF4-FFF2-40B4-BE49-F238E27FC236}">
                <a16:creationId xmlns:a16="http://schemas.microsoft.com/office/drawing/2014/main" id="{978DE439-7998-244C-50C5-CA5301E78DCB}"/>
              </a:ext>
            </a:extLst>
          </p:cNvPr>
          <p:cNvPicPr>
            <a:picLocks noChangeAspect="1"/>
          </p:cNvPicPr>
          <p:nvPr/>
        </p:nvPicPr>
        <p:blipFill rotWithShape="1">
          <a:blip r:embed="rId2">
            <a:extLst>
              <a:ext uri="{28A0092B-C50C-407E-A947-70E740481C1C}">
                <a14:useLocalDpi xmlns:a14="http://schemas.microsoft.com/office/drawing/2010/main" val="0"/>
              </a:ext>
            </a:extLst>
          </a:blip>
          <a:srcRect l="4420" t="2380" r="584" b="26289"/>
          <a:stretch/>
        </p:blipFill>
        <p:spPr>
          <a:xfrm>
            <a:off x="4108606" y="1951880"/>
            <a:ext cx="3852148" cy="3852148"/>
          </a:xfrm>
          <a:custGeom>
            <a:avLst/>
            <a:gdLst>
              <a:gd name="connsiteX0" fmla="*/ 1926074 w 3852148"/>
              <a:gd name="connsiteY0" fmla="*/ 0 h 3852148"/>
              <a:gd name="connsiteX1" fmla="*/ 3852148 w 3852148"/>
              <a:gd name="connsiteY1" fmla="*/ 1926074 h 3852148"/>
              <a:gd name="connsiteX2" fmla="*/ 1926074 w 3852148"/>
              <a:gd name="connsiteY2" fmla="*/ 3852148 h 3852148"/>
              <a:gd name="connsiteX3" fmla="*/ 0 w 3852148"/>
              <a:gd name="connsiteY3" fmla="*/ 1926074 h 3852148"/>
              <a:gd name="connsiteX4" fmla="*/ 1926074 w 3852148"/>
              <a:gd name="connsiteY4" fmla="*/ 0 h 38521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52148" h="3852148">
                <a:moveTo>
                  <a:pt x="1926074" y="0"/>
                </a:moveTo>
                <a:cubicBezTo>
                  <a:pt x="2989815" y="0"/>
                  <a:pt x="3852148" y="862333"/>
                  <a:pt x="3852148" y="1926074"/>
                </a:cubicBezTo>
                <a:cubicBezTo>
                  <a:pt x="3852148" y="2989815"/>
                  <a:pt x="2989815" y="3852148"/>
                  <a:pt x="1926074" y="3852148"/>
                </a:cubicBezTo>
                <a:cubicBezTo>
                  <a:pt x="862333" y="3852148"/>
                  <a:pt x="0" y="2989815"/>
                  <a:pt x="0" y="1926074"/>
                </a:cubicBezTo>
                <a:cubicBezTo>
                  <a:pt x="0" y="862333"/>
                  <a:pt x="862333" y="0"/>
                  <a:pt x="1926074" y="0"/>
                </a:cubicBezTo>
                <a:close/>
              </a:path>
            </a:pathLst>
          </a:custGeom>
          <a:ln w="101600">
            <a:solidFill>
              <a:schemeClr val="accent3"/>
            </a:solidFill>
          </a:ln>
          <a:effectLst>
            <a:outerShdw blurRad="50800" dist="38100" dir="5400000" algn="t" rotWithShape="0">
              <a:prstClr val="black">
                <a:alpha val="40000"/>
              </a:prstClr>
            </a:outerShdw>
          </a:effectLst>
        </p:spPr>
      </p:pic>
      <p:sp>
        <p:nvSpPr>
          <p:cNvPr id="16" name="TextBox 15">
            <a:extLst>
              <a:ext uri="{FF2B5EF4-FFF2-40B4-BE49-F238E27FC236}">
                <a16:creationId xmlns:a16="http://schemas.microsoft.com/office/drawing/2014/main" id="{C0225A79-6FF0-A5C2-3831-28B813F32705}"/>
              </a:ext>
            </a:extLst>
          </p:cNvPr>
          <p:cNvSpPr txBox="1"/>
          <p:nvPr/>
        </p:nvSpPr>
        <p:spPr>
          <a:xfrm>
            <a:off x="657050" y="2522845"/>
            <a:ext cx="3026673" cy="1261884"/>
          </a:xfrm>
          <a:prstGeom prst="rect">
            <a:avLst/>
          </a:prstGeom>
          <a:noFill/>
        </p:spPr>
        <p:txBody>
          <a:bodyPr wrap="square" lIns="0" tIns="0" rIns="0" bIns="0">
            <a:spAutoFit/>
          </a:bodyPr>
          <a:lstStyle/>
          <a:p>
            <a:pPr algn="r"/>
            <a:r>
              <a:rPr lang="en-US" sz="5400" b="1" dirty="0">
                <a:solidFill>
                  <a:schemeClr val="accent6">
                    <a:lumMod val="20000"/>
                    <a:lumOff val="80000"/>
                  </a:schemeClr>
                </a:solidFill>
                <a:latin typeface="+mj-lt"/>
              </a:rPr>
              <a:t>3.1x</a:t>
            </a:r>
            <a:br>
              <a:rPr lang="en-US" sz="5400" b="1" dirty="0">
                <a:solidFill>
                  <a:schemeClr val="accent6">
                    <a:lumMod val="20000"/>
                    <a:lumOff val="80000"/>
                  </a:schemeClr>
                </a:solidFill>
                <a:latin typeface="+mj-lt"/>
              </a:rPr>
            </a:br>
            <a:r>
              <a:rPr lang="en-US" sz="2800" b="1" dirty="0">
                <a:solidFill>
                  <a:schemeClr val="accent6">
                    <a:lumMod val="20000"/>
                    <a:lumOff val="80000"/>
                  </a:schemeClr>
                </a:solidFill>
              </a:rPr>
              <a:t>Return on invest</a:t>
            </a:r>
            <a:endParaRPr lang="en-PH" sz="4000" dirty="0">
              <a:solidFill>
                <a:schemeClr val="accent6">
                  <a:lumMod val="20000"/>
                  <a:lumOff val="80000"/>
                </a:schemeClr>
              </a:solidFill>
            </a:endParaRPr>
          </a:p>
        </p:txBody>
      </p:sp>
      <p:sp>
        <p:nvSpPr>
          <p:cNvPr id="18" name="TextBox 17">
            <a:extLst>
              <a:ext uri="{FF2B5EF4-FFF2-40B4-BE49-F238E27FC236}">
                <a16:creationId xmlns:a16="http://schemas.microsoft.com/office/drawing/2014/main" id="{7FBF7F86-C008-5620-8C87-68F8BD4B1A80}"/>
              </a:ext>
            </a:extLst>
          </p:cNvPr>
          <p:cNvSpPr txBox="1"/>
          <p:nvPr/>
        </p:nvSpPr>
        <p:spPr>
          <a:xfrm>
            <a:off x="657050" y="4259274"/>
            <a:ext cx="3026673" cy="830997"/>
          </a:xfrm>
          <a:prstGeom prst="rect">
            <a:avLst/>
          </a:prstGeom>
          <a:noFill/>
        </p:spPr>
        <p:txBody>
          <a:bodyPr wrap="square" lIns="0" tIns="0" rIns="0" bIns="0">
            <a:spAutoFit/>
          </a:bodyPr>
          <a:lstStyle/>
          <a:p>
            <a:pPr algn="r"/>
            <a:r>
              <a:rPr lang="en-US" dirty="0">
                <a:solidFill>
                  <a:schemeClr val="bg1"/>
                </a:solidFill>
              </a:rPr>
              <a:t>Every dollar returns roughly three over three years, before growth gains.</a:t>
            </a:r>
            <a:endParaRPr lang="en-PH" dirty="0">
              <a:solidFill>
                <a:schemeClr val="bg1"/>
              </a:solidFill>
            </a:endParaRPr>
          </a:p>
        </p:txBody>
      </p:sp>
      <p:sp>
        <p:nvSpPr>
          <p:cNvPr id="20" name="TextBox 19">
            <a:extLst>
              <a:ext uri="{FF2B5EF4-FFF2-40B4-BE49-F238E27FC236}">
                <a16:creationId xmlns:a16="http://schemas.microsoft.com/office/drawing/2014/main" id="{ECC03806-4E08-0708-A781-E26E2F529ECD}"/>
              </a:ext>
            </a:extLst>
          </p:cNvPr>
          <p:cNvSpPr txBox="1"/>
          <p:nvPr/>
        </p:nvSpPr>
        <p:spPr>
          <a:xfrm>
            <a:off x="8339714" y="2522845"/>
            <a:ext cx="3195236" cy="1261884"/>
          </a:xfrm>
          <a:prstGeom prst="rect">
            <a:avLst/>
          </a:prstGeom>
          <a:noFill/>
        </p:spPr>
        <p:txBody>
          <a:bodyPr wrap="square" lIns="0" tIns="0" rIns="0" bIns="0">
            <a:spAutoFit/>
          </a:bodyPr>
          <a:lstStyle/>
          <a:p>
            <a:r>
              <a:rPr lang="en-US" sz="5400" b="1" dirty="0">
                <a:solidFill>
                  <a:schemeClr val="accent6">
                    <a:lumMod val="20000"/>
                    <a:lumOff val="80000"/>
                  </a:schemeClr>
                </a:solidFill>
                <a:latin typeface="+mj-lt"/>
              </a:rPr>
              <a:t>$58M</a:t>
            </a:r>
            <a:br>
              <a:rPr lang="en-US" sz="4000" b="1" dirty="0">
                <a:solidFill>
                  <a:schemeClr val="accent6">
                    <a:lumMod val="20000"/>
                    <a:lumOff val="80000"/>
                  </a:schemeClr>
                </a:solidFill>
              </a:rPr>
            </a:br>
            <a:r>
              <a:rPr lang="en-US" sz="2800" b="1" dirty="0">
                <a:solidFill>
                  <a:schemeClr val="accent6">
                    <a:lumMod val="20000"/>
                    <a:lumOff val="80000"/>
                  </a:schemeClr>
                </a:solidFill>
              </a:rPr>
              <a:t>Net benefit</a:t>
            </a:r>
            <a:endParaRPr lang="en-PH" sz="2800" dirty="0">
              <a:solidFill>
                <a:schemeClr val="accent6">
                  <a:lumMod val="20000"/>
                  <a:lumOff val="80000"/>
                </a:schemeClr>
              </a:solidFill>
            </a:endParaRPr>
          </a:p>
        </p:txBody>
      </p:sp>
      <p:sp>
        <p:nvSpPr>
          <p:cNvPr id="22" name="TextBox 21">
            <a:extLst>
              <a:ext uri="{FF2B5EF4-FFF2-40B4-BE49-F238E27FC236}">
                <a16:creationId xmlns:a16="http://schemas.microsoft.com/office/drawing/2014/main" id="{739818DA-4481-85CD-6596-D2C5D1AC9B15}"/>
              </a:ext>
            </a:extLst>
          </p:cNvPr>
          <p:cNvSpPr txBox="1"/>
          <p:nvPr/>
        </p:nvSpPr>
        <p:spPr>
          <a:xfrm>
            <a:off x="8339714" y="4259274"/>
            <a:ext cx="3412800" cy="830997"/>
          </a:xfrm>
          <a:prstGeom prst="rect">
            <a:avLst/>
          </a:prstGeom>
          <a:noFill/>
        </p:spPr>
        <p:txBody>
          <a:bodyPr wrap="square" lIns="0" tIns="0" rIns="0" bIns="0">
            <a:spAutoFit/>
          </a:bodyPr>
          <a:lstStyle/>
          <a:p>
            <a:r>
              <a:rPr lang="en-US" dirty="0">
                <a:solidFill>
                  <a:schemeClr val="bg1"/>
                </a:solidFill>
              </a:rPr>
              <a:t>Cumulative net benefit over three years, with an engine that keeps producing after.</a:t>
            </a:r>
            <a:endParaRPr lang="en-PH" dirty="0">
              <a:solidFill>
                <a:schemeClr val="bg1"/>
              </a:solidFill>
            </a:endParaRPr>
          </a:p>
        </p:txBody>
      </p:sp>
      <p:sp>
        <p:nvSpPr>
          <p:cNvPr id="24" name="Oval 23">
            <a:extLst>
              <a:ext uri="{FF2B5EF4-FFF2-40B4-BE49-F238E27FC236}">
                <a16:creationId xmlns:a16="http://schemas.microsoft.com/office/drawing/2014/main" id="{B20A1327-BC89-EDFA-BD0F-19A968AB18B2}"/>
              </a:ext>
            </a:extLst>
          </p:cNvPr>
          <p:cNvSpPr/>
          <p:nvPr/>
        </p:nvSpPr>
        <p:spPr>
          <a:xfrm>
            <a:off x="4097875" y="1961231"/>
            <a:ext cx="3868966" cy="3868966"/>
          </a:xfrm>
          <a:prstGeom prst="ellipse">
            <a:avLst/>
          </a:prstGeom>
          <a:solidFill>
            <a:schemeClr val="bg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27" name="TextBox 26">
            <a:extLst>
              <a:ext uri="{FF2B5EF4-FFF2-40B4-BE49-F238E27FC236}">
                <a16:creationId xmlns:a16="http://schemas.microsoft.com/office/drawing/2014/main" id="{C22A6B6A-F446-0C9D-F5D6-4DAE0CC7D95F}"/>
              </a:ext>
            </a:extLst>
          </p:cNvPr>
          <p:cNvSpPr txBox="1"/>
          <p:nvPr/>
        </p:nvSpPr>
        <p:spPr>
          <a:xfrm>
            <a:off x="4598484" y="2972385"/>
            <a:ext cx="2867749" cy="1846659"/>
          </a:xfrm>
          <a:prstGeom prst="rect">
            <a:avLst/>
          </a:prstGeom>
          <a:noFill/>
        </p:spPr>
        <p:txBody>
          <a:bodyPr wrap="square" lIns="0" tIns="0" rIns="0" bIns="0">
            <a:spAutoFit/>
          </a:bodyPr>
          <a:lstStyle/>
          <a:p>
            <a:pPr algn="ctr"/>
            <a:r>
              <a:rPr lang="en-US" sz="4000" b="1" dirty="0">
                <a:solidFill>
                  <a:schemeClr val="accent1"/>
                </a:solidFill>
              </a:rPr>
              <a:t>WORTH DOING NOW</a:t>
            </a:r>
            <a:endParaRPr lang="en-PH" sz="4000" dirty="0">
              <a:solidFill>
                <a:schemeClr val="accent1"/>
              </a:solidFill>
            </a:endParaRPr>
          </a:p>
        </p:txBody>
      </p:sp>
      <p:sp>
        <p:nvSpPr>
          <p:cNvPr id="3" name="Slide Number Placeholder 2">
            <a:extLst>
              <a:ext uri="{FF2B5EF4-FFF2-40B4-BE49-F238E27FC236}">
                <a16:creationId xmlns:a16="http://schemas.microsoft.com/office/drawing/2014/main" id="{0D2CE17A-50EA-6235-D04E-9A8C017B7D86}"/>
              </a:ext>
            </a:extLst>
          </p:cNvPr>
          <p:cNvSpPr>
            <a:spLocks noGrp="1"/>
          </p:cNvSpPr>
          <p:nvPr>
            <p:ph type="sldNum" sz="quarter" idx="12"/>
          </p:nvPr>
        </p:nvSpPr>
        <p:spPr/>
        <p:txBody>
          <a:bodyPr/>
          <a:lstStyle/>
          <a:p>
            <a:fld id="{0643C082-6B26-4A67-AAC0-3138D6D4DA1D}" type="slidenum">
              <a:rPr lang="en-PH" smtClean="0"/>
              <a:t>38</a:t>
            </a:fld>
            <a:endParaRPr lang="en-PH" dirty="0"/>
          </a:p>
        </p:txBody>
      </p:sp>
      <p:sp>
        <p:nvSpPr>
          <p:cNvPr id="5" name="Footer Placeholder 4">
            <a:extLst>
              <a:ext uri="{FF2B5EF4-FFF2-40B4-BE49-F238E27FC236}">
                <a16:creationId xmlns:a16="http://schemas.microsoft.com/office/drawing/2014/main" id="{5C6EF76E-23F5-CA37-3391-674F11F45A6A}"/>
              </a:ext>
            </a:extLst>
          </p:cNvPr>
          <p:cNvSpPr>
            <a:spLocks noGrp="1"/>
          </p:cNvSpPr>
          <p:nvPr>
            <p:ph type="ftr" sz="quarter" idx="11"/>
          </p:nvPr>
        </p:nvSpPr>
        <p:spPr/>
        <p:txBody>
          <a:bodyPr/>
          <a:lstStyle/>
          <a:p>
            <a:endParaRPr lang="en-PH" dirty="0"/>
          </a:p>
        </p:txBody>
      </p:sp>
    </p:spTree>
    <p:extLst>
      <p:ext uri="{BB962C8B-B14F-4D97-AF65-F5344CB8AC3E}">
        <p14:creationId xmlns:p14="http://schemas.microsoft.com/office/powerpoint/2010/main" val="34976275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1EF2B9-A7C8-8A7A-4CE7-39EAF1361E03}"/>
            </a:ext>
          </a:extLst>
        </p:cNvPr>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424FF4A8-478B-2D0C-FB03-67A9719FC204}"/>
              </a:ext>
            </a:extLst>
          </p:cNvPr>
          <p:cNvPicPr>
            <a:picLocks noGrp="1" noChangeAspect="1"/>
          </p:cNvPicPr>
          <p:nvPr>
            <p:ph type="pic" sz="quarter" idx="12"/>
          </p:nvPr>
        </p:nvPicPr>
        <p:blipFill>
          <a:blip r:embed="rId2">
            <a:extLst>
              <a:ext uri="{28A0092B-C50C-407E-A947-70E740481C1C}">
                <a14:useLocalDpi xmlns:a14="http://schemas.microsoft.com/office/drawing/2010/main" val="0"/>
              </a:ext>
            </a:extLst>
          </a:blip>
          <a:srcRect t="28906" b="28906"/>
          <a:stretch>
            <a:fillRect/>
          </a:stretch>
        </p:blipFill>
        <p:spPr>
          <a:prstGeom prst="rect">
            <a:avLst/>
          </a:prstGeom>
        </p:spPr>
      </p:pic>
      <p:sp>
        <p:nvSpPr>
          <p:cNvPr id="3" name="Title 2">
            <a:extLst>
              <a:ext uri="{FF2B5EF4-FFF2-40B4-BE49-F238E27FC236}">
                <a16:creationId xmlns:a16="http://schemas.microsoft.com/office/drawing/2014/main" id="{596148C8-15C3-E37D-BAAF-62EFA57B158F}"/>
              </a:ext>
            </a:extLst>
          </p:cNvPr>
          <p:cNvSpPr>
            <a:spLocks noGrp="1"/>
          </p:cNvSpPr>
          <p:nvPr>
            <p:ph type="title"/>
          </p:nvPr>
        </p:nvSpPr>
        <p:spPr/>
        <p:txBody>
          <a:bodyPr/>
          <a:lstStyle/>
          <a:p>
            <a:r>
              <a:rPr lang="en-US" dirty="0"/>
              <a:t>Implementation Roadmap</a:t>
            </a:r>
            <a:endParaRPr lang="en-PH" dirty="0"/>
          </a:p>
        </p:txBody>
      </p:sp>
      <p:sp>
        <p:nvSpPr>
          <p:cNvPr id="5" name="Text Placeholder 4">
            <a:extLst>
              <a:ext uri="{FF2B5EF4-FFF2-40B4-BE49-F238E27FC236}">
                <a16:creationId xmlns:a16="http://schemas.microsoft.com/office/drawing/2014/main" id="{01382A71-B5FD-3E06-DC3F-6187550B9958}"/>
              </a:ext>
            </a:extLst>
          </p:cNvPr>
          <p:cNvSpPr>
            <a:spLocks noGrp="1"/>
          </p:cNvSpPr>
          <p:nvPr>
            <p:ph type="body" sz="quarter" idx="13"/>
          </p:nvPr>
        </p:nvSpPr>
        <p:spPr/>
        <p:txBody>
          <a:bodyPr/>
          <a:lstStyle/>
          <a:p>
            <a:r>
              <a:rPr lang="en-PH" dirty="0"/>
              <a:t>07</a:t>
            </a:r>
          </a:p>
        </p:txBody>
      </p:sp>
    </p:spTree>
    <p:extLst>
      <p:ext uri="{BB962C8B-B14F-4D97-AF65-F5344CB8AC3E}">
        <p14:creationId xmlns:p14="http://schemas.microsoft.com/office/powerpoint/2010/main" val="19966921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a:extLst>
              <a:ext uri="{FF2B5EF4-FFF2-40B4-BE49-F238E27FC236}">
                <a16:creationId xmlns:a16="http://schemas.microsoft.com/office/drawing/2014/main" id="{596F3EED-9325-481E-8B54-6FD28004AF92}"/>
              </a:ext>
            </a:extLst>
          </p:cNvPr>
          <p:cNvPicPr>
            <a:picLocks noGrp="1" noChangeAspect="1"/>
          </p:cNvPicPr>
          <p:nvPr>
            <p:ph type="pic" sz="quarter" idx="12"/>
          </p:nvPr>
        </p:nvPicPr>
        <p:blipFill>
          <a:blip r:embed="rId2">
            <a:extLst>
              <a:ext uri="{28A0092B-C50C-407E-A947-70E740481C1C}">
                <a14:useLocalDpi xmlns:a14="http://schemas.microsoft.com/office/drawing/2010/main" val="0"/>
              </a:ext>
            </a:extLst>
          </a:blip>
          <a:srcRect t="28906" b="28906"/>
          <a:stretch>
            <a:fillRect/>
          </a:stretch>
        </p:blipFill>
        <p:spPr>
          <a:prstGeom prst="rect">
            <a:avLst/>
          </a:prstGeom>
        </p:spPr>
      </p:pic>
      <p:sp>
        <p:nvSpPr>
          <p:cNvPr id="4" name="Title 3">
            <a:extLst>
              <a:ext uri="{FF2B5EF4-FFF2-40B4-BE49-F238E27FC236}">
                <a16:creationId xmlns:a16="http://schemas.microsoft.com/office/drawing/2014/main" id="{F6B7394F-6DBD-C992-9DCF-DAFFCC10014D}"/>
              </a:ext>
            </a:extLst>
          </p:cNvPr>
          <p:cNvSpPr>
            <a:spLocks noGrp="1"/>
          </p:cNvSpPr>
          <p:nvPr>
            <p:ph type="title"/>
          </p:nvPr>
        </p:nvSpPr>
        <p:spPr/>
        <p:txBody>
          <a:bodyPr>
            <a:normAutofit/>
          </a:bodyPr>
          <a:lstStyle/>
          <a:p>
            <a:r>
              <a:rPr lang="en-PH" dirty="0"/>
              <a:t>Why Operational Excellence</a:t>
            </a:r>
          </a:p>
        </p:txBody>
      </p:sp>
      <p:sp>
        <p:nvSpPr>
          <p:cNvPr id="6" name="Text Placeholder 5">
            <a:extLst>
              <a:ext uri="{FF2B5EF4-FFF2-40B4-BE49-F238E27FC236}">
                <a16:creationId xmlns:a16="http://schemas.microsoft.com/office/drawing/2014/main" id="{D8DBAB82-0F1A-E763-0576-47F15734CD70}"/>
              </a:ext>
            </a:extLst>
          </p:cNvPr>
          <p:cNvSpPr>
            <a:spLocks noGrp="1"/>
          </p:cNvSpPr>
          <p:nvPr>
            <p:ph type="body" sz="quarter" idx="13"/>
          </p:nvPr>
        </p:nvSpPr>
        <p:spPr/>
        <p:txBody>
          <a:bodyPr/>
          <a:lstStyle/>
          <a:p>
            <a:r>
              <a:rPr lang="en-US" dirty="0"/>
              <a:t>01</a:t>
            </a:r>
            <a:endParaRPr lang="en-PH" dirty="0"/>
          </a:p>
        </p:txBody>
      </p:sp>
    </p:spTree>
    <p:extLst>
      <p:ext uri="{BB962C8B-B14F-4D97-AF65-F5344CB8AC3E}">
        <p14:creationId xmlns:p14="http://schemas.microsoft.com/office/powerpoint/2010/main" val="268021854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BDECC9-FBC1-4E6B-994F-107D35DDFA94}"/>
              </a:ext>
            </a:extLst>
          </p:cNvPr>
          <p:cNvSpPr>
            <a:spLocks noGrp="1"/>
          </p:cNvSpPr>
          <p:nvPr>
            <p:ph type="title"/>
          </p:nvPr>
        </p:nvSpPr>
        <p:spPr>
          <a:xfrm>
            <a:off x="294968" y="365126"/>
            <a:ext cx="11602064" cy="578772"/>
          </a:xfrm>
        </p:spPr>
        <p:txBody>
          <a:bodyPr/>
          <a:lstStyle/>
          <a:p>
            <a:r>
              <a:rPr lang="en-US" dirty="0"/>
              <a:t>A Phased 24-Month Roadmap</a:t>
            </a:r>
          </a:p>
        </p:txBody>
      </p:sp>
      <p:sp>
        <p:nvSpPr>
          <p:cNvPr id="5" name="Text Placeholder 9">
            <a:extLst>
              <a:ext uri="{FF2B5EF4-FFF2-40B4-BE49-F238E27FC236}">
                <a16:creationId xmlns:a16="http://schemas.microsoft.com/office/drawing/2014/main" id="{B403A5A8-30C0-49D6-8FD0-12003ECE7E10}"/>
              </a:ext>
            </a:extLst>
          </p:cNvPr>
          <p:cNvSpPr txBox="1">
            <a:spLocks/>
          </p:cNvSpPr>
          <p:nvPr/>
        </p:nvSpPr>
        <p:spPr>
          <a:xfrm>
            <a:off x="741680" y="1414280"/>
            <a:ext cx="4976214" cy="366094"/>
          </a:xfrm>
          <a:prstGeom prst="rect">
            <a:avLst/>
          </a:prstGeom>
        </p:spPr>
        <p:txBody>
          <a:bodyPr vert="horz" lIns="0" tIns="0" rIns="0" bIns="0" rtlCol="0" anchor="b">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buClr>
                <a:schemeClr val="accent1"/>
              </a:buClr>
            </a:pPr>
            <a:r>
              <a:rPr lang="da-DK" sz="1800" b="1" dirty="0">
                <a:solidFill>
                  <a:schemeClr val="accent1"/>
                </a:solidFill>
              </a:rPr>
              <a:t>Months 0-3 - Mobilize</a:t>
            </a:r>
            <a:endParaRPr lang="en-US" sz="1800" b="1" dirty="0">
              <a:solidFill>
                <a:schemeClr val="accent1"/>
              </a:solidFill>
            </a:endParaRPr>
          </a:p>
        </p:txBody>
      </p:sp>
      <p:sp>
        <p:nvSpPr>
          <p:cNvPr id="6" name="TextBox 5">
            <a:extLst>
              <a:ext uri="{FF2B5EF4-FFF2-40B4-BE49-F238E27FC236}">
                <a16:creationId xmlns:a16="http://schemas.microsoft.com/office/drawing/2014/main" id="{00DA9508-ED0D-4AC9-885D-C017F65EF299}"/>
              </a:ext>
            </a:extLst>
          </p:cNvPr>
          <p:cNvSpPr txBox="1"/>
          <p:nvPr/>
        </p:nvSpPr>
        <p:spPr>
          <a:xfrm>
            <a:off x="1944547" y="2018292"/>
            <a:ext cx="3750197" cy="781063"/>
          </a:xfrm>
          <a:prstGeom prst="rect">
            <a:avLst/>
          </a:prstGeom>
          <a:noFill/>
        </p:spPr>
        <p:txBody>
          <a:bodyPr wrap="square" lIns="0" tIns="0" rIns="0" bIns="0" rtlCol="0">
            <a:normAutofit/>
          </a:bodyPr>
          <a:lstStyle/>
          <a:p>
            <a:r>
              <a:rPr lang="en-PH" sz="1600" dirty="0"/>
              <a:t>Stand up the program, baseline metrics, train the first wave, and launch lighthouse pilots at one site.</a:t>
            </a:r>
          </a:p>
        </p:txBody>
      </p:sp>
      <p:pic>
        <p:nvPicPr>
          <p:cNvPr id="7" name="Picture 6">
            <a:extLst>
              <a:ext uri="{FF2B5EF4-FFF2-40B4-BE49-F238E27FC236}">
                <a16:creationId xmlns:a16="http://schemas.microsoft.com/office/drawing/2014/main" id="{B2EE9B24-B65E-433F-8414-507E014CE14B}"/>
              </a:ext>
            </a:extLst>
          </p:cNvPr>
          <p:cNvPicPr>
            <a:picLocks noChangeAspect="1"/>
          </p:cNvPicPr>
          <p:nvPr/>
        </p:nvPicPr>
        <p:blipFill rotWithShape="1">
          <a:blip r:embed="rId2">
            <a:extLst>
              <a:ext uri="{28A0092B-C50C-407E-A947-70E740481C1C}">
                <a14:useLocalDpi xmlns:a14="http://schemas.microsoft.com/office/drawing/2010/main" val="0"/>
              </a:ext>
            </a:extLst>
          </a:blip>
          <a:srcRect l="1385" t="1319" r="5037" b="25118"/>
          <a:stretch/>
        </p:blipFill>
        <p:spPr>
          <a:xfrm>
            <a:off x="294967" y="2018292"/>
            <a:ext cx="1394936" cy="781066"/>
          </a:xfrm>
          <a:custGeom>
            <a:avLst/>
            <a:gdLst>
              <a:gd name="connsiteX0" fmla="*/ 0 w 5427286"/>
              <a:gd name="connsiteY0" fmla="*/ 0 h 3735623"/>
              <a:gd name="connsiteX1" fmla="*/ 5427286 w 5427286"/>
              <a:gd name="connsiteY1" fmla="*/ 0 h 3735623"/>
              <a:gd name="connsiteX2" fmla="*/ 5427286 w 5427286"/>
              <a:gd name="connsiteY2" fmla="*/ 3735623 h 3735623"/>
              <a:gd name="connsiteX3" fmla="*/ 0 w 5427286"/>
              <a:gd name="connsiteY3" fmla="*/ 3735623 h 3735623"/>
            </a:gdLst>
            <a:ahLst/>
            <a:cxnLst>
              <a:cxn ang="0">
                <a:pos x="connsiteX0" y="connsiteY0"/>
              </a:cxn>
              <a:cxn ang="0">
                <a:pos x="connsiteX1" y="connsiteY1"/>
              </a:cxn>
              <a:cxn ang="0">
                <a:pos x="connsiteX2" y="connsiteY2"/>
              </a:cxn>
              <a:cxn ang="0">
                <a:pos x="connsiteX3" y="connsiteY3"/>
              </a:cxn>
            </a:cxnLst>
            <a:rect l="l" t="t" r="r" b="b"/>
            <a:pathLst>
              <a:path w="5427286" h="3735623">
                <a:moveTo>
                  <a:pt x="0" y="0"/>
                </a:moveTo>
                <a:lnTo>
                  <a:pt x="5427286" y="0"/>
                </a:lnTo>
                <a:lnTo>
                  <a:pt x="5427286" y="3735623"/>
                </a:lnTo>
                <a:lnTo>
                  <a:pt x="0" y="3735623"/>
                </a:lnTo>
                <a:close/>
              </a:path>
            </a:pathLst>
          </a:custGeom>
        </p:spPr>
      </p:pic>
      <p:sp>
        <p:nvSpPr>
          <p:cNvPr id="3" name="Oval 2">
            <a:extLst>
              <a:ext uri="{FF2B5EF4-FFF2-40B4-BE49-F238E27FC236}">
                <a16:creationId xmlns:a16="http://schemas.microsoft.com/office/drawing/2014/main" id="{92D2ABED-21AC-46EA-9C31-57E0B45AF0B9}"/>
              </a:ext>
            </a:extLst>
          </p:cNvPr>
          <p:cNvSpPr/>
          <p:nvPr/>
        </p:nvSpPr>
        <p:spPr>
          <a:xfrm>
            <a:off x="294967" y="1409984"/>
            <a:ext cx="370390" cy="37039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1</a:t>
            </a:r>
            <a:endParaRPr lang="en-PH" sz="1600" dirty="0"/>
          </a:p>
        </p:txBody>
      </p:sp>
      <p:cxnSp>
        <p:nvCxnSpPr>
          <p:cNvPr id="9" name="Straight Connector 8">
            <a:extLst>
              <a:ext uri="{FF2B5EF4-FFF2-40B4-BE49-F238E27FC236}">
                <a16:creationId xmlns:a16="http://schemas.microsoft.com/office/drawing/2014/main" id="{36DB11CF-09C7-40BF-B71C-9C05AF07E4D4}"/>
              </a:ext>
            </a:extLst>
          </p:cNvPr>
          <p:cNvCxnSpPr>
            <a:cxnSpLocks/>
          </p:cNvCxnSpPr>
          <p:nvPr/>
        </p:nvCxnSpPr>
        <p:spPr>
          <a:xfrm>
            <a:off x="274320" y="1871627"/>
            <a:ext cx="5443574"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82" name="Text Placeholder 9">
            <a:extLst>
              <a:ext uri="{FF2B5EF4-FFF2-40B4-BE49-F238E27FC236}">
                <a16:creationId xmlns:a16="http://schemas.microsoft.com/office/drawing/2014/main" id="{C4B95B81-1848-44FF-9C6D-36883A84295C}"/>
              </a:ext>
            </a:extLst>
          </p:cNvPr>
          <p:cNvSpPr txBox="1">
            <a:spLocks/>
          </p:cNvSpPr>
          <p:nvPr/>
        </p:nvSpPr>
        <p:spPr>
          <a:xfrm>
            <a:off x="741680" y="3083804"/>
            <a:ext cx="4976214" cy="366094"/>
          </a:xfrm>
          <a:prstGeom prst="rect">
            <a:avLst/>
          </a:prstGeom>
        </p:spPr>
        <p:txBody>
          <a:bodyPr vert="horz" lIns="0" tIns="0" rIns="0" bIns="0" rtlCol="0" anchor="b">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buClr>
                <a:schemeClr val="accent1"/>
              </a:buClr>
            </a:pPr>
            <a:r>
              <a:rPr lang="da-DK" sz="1800" b="1" dirty="0">
                <a:solidFill>
                  <a:schemeClr val="accent1"/>
                </a:solidFill>
              </a:rPr>
              <a:t>Months 3-6 - Stabilize</a:t>
            </a:r>
            <a:endParaRPr lang="en-US" sz="1800" b="1" dirty="0">
              <a:solidFill>
                <a:schemeClr val="accent1"/>
              </a:solidFill>
            </a:endParaRPr>
          </a:p>
        </p:txBody>
      </p:sp>
      <p:sp>
        <p:nvSpPr>
          <p:cNvPr id="83" name="TextBox 82">
            <a:extLst>
              <a:ext uri="{FF2B5EF4-FFF2-40B4-BE49-F238E27FC236}">
                <a16:creationId xmlns:a16="http://schemas.microsoft.com/office/drawing/2014/main" id="{E77FBD95-F86C-44CB-8369-1214F658DDF0}"/>
              </a:ext>
            </a:extLst>
          </p:cNvPr>
          <p:cNvSpPr txBox="1"/>
          <p:nvPr/>
        </p:nvSpPr>
        <p:spPr>
          <a:xfrm>
            <a:off x="1944547" y="3687816"/>
            <a:ext cx="3750197" cy="781063"/>
          </a:xfrm>
          <a:prstGeom prst="rect">
            <a:avLst/>
          </a:prstGeom>
          <a:noFill/>
        </p:spPr>
        <p:txBody>
          <a:bodyPr wrap="square" lIns="0" tIns="0" rIns="0" bIns="0" rtlCol="0">
            <a:normAutofit/>
          </a:bodyPr>
          <a:lstStyle/>
          <a:p>
            <a:r>
              <a:rPr lang="en-PH" sz="1600" dirty="0"/>
              <a:t>Roll out standard work and daily management on priority lines; bank the first quick wins.</a:t>
            </a:r>
          </a:p>
        </p:txBody>
      </p:sp>
      <p:pic>
        <p:nvPicPr>
          <p:cNvPr id="84" name="Picture 83">
            <a:extLst>
              <a:ext uri="{FF2B5EF4-FFF2-40B4-BE49-F238E27FC236}">
                <a16:creationId xmlns:a16="http://schemas.microsoft.com/office/drawing/2014/main" id="{D3417CDE-AD5B-498A-B03E-4664983DB2EB}"/>
              </a:ext>
            </a:extLst>
          </p:cNvPr>
          <p:cNvPicPr>
            <a:picLocks noChangeAspect="1"/>
          </p:cNvPicPr>
          <p:nvPr/>
        </p:nvPicPr>
        <p:blipFill rotWithShape="1">
          <a:blip r:embed="rId2">
            <a:extLst>
              <a:ext uri="{28A0092B-C50C-407E-A947-70E740481C1C}">
                <a14:useLocalDpi xmlns:a14="http://schemas.microsoft.com/office/drawing/2010/main" val="0"/>
              </a:ext>
            </a:extLst>
          </a:blip>
          <a:srcRect l="1385" t="1319" r="5037" b="25118"/>
          <a:stretch/>
        </p:blipFill>
        <p:spPr>
          <a:xfrm>
            <a:off x="294967" y="3687816"/>
            <a:ext cx="1394936" cy="781066"/>
          </a:xfrm>
          <a:custGeom>
            <a:avLst/>
            <a:gdLst>
              <a:gd name="connsiteX0" fmla="*/ 0 w 5427286"/>
              <a:gd name="connsiteY0" fmla="*/ 0 h 3735623"/>
              <a:gd name="connsiteX1" fmla="*/ 5427286 w 5427286"/>
              <a:gd name="connsiteY1" fmla="*/ 0 h 3735623"/>
              <a:gd name="connsiteX2" fmla="*/ 5427286 w 5427286"/>
              <a:gd name="connsiteY2" fmla="*/ 3735623 h 3735623"/>
              <a:gd name="connsiteX3" fmla="*/ 0 w 5427286"/>
              <a:gd name="connsiteY3" fmla="*/ 3735623 h 3735623"/>
            </a:gdLst>
            <a:ahLst/>
            <a:cxnLst>
              <a:cxn ang="0">
                <a:pos x="connsiteX0" y="connsiteY0"/>
              </a:cxn>
              <a:cxn ang="0">
                <a:pos x="connsiteX1" y="connsiteY1"/>
              </a:cxn>
              <a:cxn ang="0">
                <a:pos x="connsiteX2" y="connsiteY2"/>
              </a:cxn>
              <a:cxn ang="0">
                <a:pos x="connsiteX3" y="connsiteY3"/>
              </a:cxn>
            </a:cxnLst>
            <a:rect l="l" t="t" r="r" b="b"/>
            <a:pathLst>
              <a:path w="5427286" h="3735623">
                <a:moveTo>
                  <a:pt x="0" y="0"/>
                </a:moveTo>
                <a:lnTo>
                  <a:pt x="5427286" y="0"/>
                </a:lnTo>
                <a:lnTo>
                  <a:pt x="5427286" y="3735623"/>
                </a:lnTo>
                <a:lnTo>
                  <a:pt x="0" y="3735623"/>
                </a:lnTo>
                <a:close/>
              </a:path>
            </a:pathLst>
          </a:custGeom>
        </p:spPr>
      </p:pic>
      <p:sp>
        <p:nvSpPr>
          <p:cNvPr id="85" name="Oval 84">
            <a:extLst>
              <a:ext uri="{FF2B5EF4-FFF2-40B4-BE49-F238E27FC236}">
                <a16:creationId xmlns:a16="http://schemas.microsoft.com/office/drawing/2014/main" id="{72F84FA5-F3F5-44B7-96C4-25B6B47B01CB}"/>
              </a:ext>
            </a:extLst>
          </p:cNvPr>
          <p:cNvSpPr/>
          <p:nvPr/>
        </p:nvSpPr>
        <p:spPr>
          <a:xfrm>
            <a:off x="294967" y="3079508"/>
            <a:ext cx="370390" cy="37039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2</a:t>
            </a:r>
            <a:endParaRPr lang="en-PH" sz="1600" dirty="0"/>
          </a:p>
        </p:txBody>
      </p:sp>
      <p:cxnSp>
        <p:nvCxnSpPr>
          <p:cNvPr id="86" name="Straight Connector 85">
            <a:extLst>
              <a:ext uri="{FF2B5EF4-FFF2-40B4-BE49-F238E27FC236}">
                <a16:creationId xmlns:a16="http://schemas.microsoft.com/office/drawing/2014/main" id="{C5DC96DD-F907-4F20-8AEE-815E6F4E917F}"/>
              </a:ext>
            </a:extLst>
          </p:cNvPr>
          <p:cNvCxnSpPr>
            <a:cxnSpLocks/>
          </p:cNvCxnSpPr>
          <p:nvPr/>
        </p:nvCxnSpPr>
        <p:spPr>
          <a:xfrm>
            <a:off x="274320" y="3541151"/>
            <a:ext cx="5443574"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88" name="Text Placeholder 9">
            <a:extLst>
              <a:ext uri="{FF2B5EF4-FFF2-40B4-BE49-F238E27FC236}">
                <a16:creationId xmlns:a16="http://schemas.microsoft.com/office/drawing/2014/main" id="{2850C883-826D-41A4-956C-A4CF4B2816EB}"/>
              </a:ext>
            </a:extLst>
          </p:cNvPr>
          <p:cNvSpPr txBox="1">
            <a:spLocks/>
          </p:cNvSpPr>
          <p:nvPr/>
        </p:nvSpPr>
        <p:spPr>
          <a:xfrm>
            <a:off x="741680" y="4753329"/>
            <a:ext cx="4976214" cy="366094"/>
          </a:xfrm>
          <a:prstGeom prst="rect">
            <a:avLst/>
          </a:prstGeom>
        </p:spPr>
        <p:txBody>
          <a:bodyPr vert="horz" lIns="0" tIns="0" rIns="0" bIns="0" rtlCol="0" anchor="b">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buClr>
                <a:schemeClr val="accent1"/>
              </a:buClr>
            </a:pPr>
            <a:r>
              <a:rPr lang="da-DK" sz="1800" b="1" dirty="0">
                <a:solidFill>
                  <a:schemeClr val="accent1"/>
                </a:solidFill>
              </a:rPr>
              <a:t>Months 6-12 - Flow</a:t>
            </a:r>
            <a:endParaRPr lang="en-US" sz="1800" b="1" dirty="0">
              <a:solidFill>
                <a:schemeClr val="accent1"/>
              </a:solidFill>
            </a:endParaRPr>
          </a:p>
        </p:txBody>
      </p:sp>
      <p:sp>
        <p:nvSpPr>
          <p:cNvPr id="89" name="TextBox 88">
            <a:extLst>
              <a:ext uri="{FF2B5EF4-FFF2-40B4-BE49-F238E27FC236}">
                <a16:creationId xmlns:a16="http://schemas.microsoft.com/office/drawing/2014/main" id="{F059C93A-8D3C-4F03-91BC-37F25CF0B3CA}"/>
              </a:ext>
            </a:extLst>
          </p:cNvPr>
          <p:cNvSpPr txBox="1"/>
          <p:nvPr/>
        </p:nvSpPr>
        <p:spPr>
          <a:xfrm>
            <a:off x="1944547" y="5357341"/>
            <a:ext cx="3750197" cy="781063"/>
          </a:xfrm>
          <a:prstGeom prst="rect">
            <a:avLst/>
          </a:prstGeom>
          <a:noFill/>
        </p:spPr>
        <p:txBody>
          <a:bodyPr wrap="square" lIns="0" tIns="0" rIns="0" bIns="0" rtlCol="0">
            <a:normAutofit/>
          </a:bodyPr>
          <a:lstStyle/>
          <a:p>
            <a:r>
              <a:rPr lang="en-PH" sz="1600" dirty="0"/>
              <a:t>Attack changeovers, queues, and handoffs; cut lead time and prove the capacity gains.</a:t>
            </a:r>
          </a:p>
        </p:txBody>
      </p:sp>
      <p:pic>
        <p:nvPicPr>
          <p:cNvPr id="90" name="Picture 89">
            <a:extLst>
              <a:ext uri="{FF2B5EF4-FFF2-40B4-BE49-F238E27FC236}">
                <a16:creationId xmlns:a16="http://schemas.microsoft.com/office/drawing/2014/main" id="{10A757CF-5F79-4379-9B08-CD37258E2926}"/>
              </a:ext>
            </a:extLst>
          </p:cNvPr>
          <p:cNvPicPr>
            <a:picLocks noChangeAspect="1"/>
          </p:cNvPicPr>
          <p:nvPr/>
        </p:nvPicPr>
        <p:blipFill rotWithShape="1">
          <a:blip r:embed="rId2">
            <a:extLst>
              <a:ext uri="{28A0092B-C50C-407E-A947-70E740481C1C}">
                <a14:useLocalDpi xmlns:a14="http://schemas.microsoft.com/office/drawing/2010/main" val="0"/>
              </a:ext>
            </a:extLst>
          </a:blip>
          <a:srcRect l="1385" t="1319" r="5037" b="25118"/>
          <a:stretch/>
        </p:blipFill>
        <p:spPr>
          <a:xfrm>
            <a:off x="294967" y="5357341"/>
            <a:ext cx="1394936" cy="781066"/>
          </a:xfrm>
          <a:custGeom>
            <a:avLst/>
            <a:gdLst>
              <a:gd name="connsiteX0" fmla="*/ 0 w 5427286"/>
              <a:gd name="connsiteY0" fmla="*/ 0 h 3735623"/>
              <a:gd name="connsiteX1" fmla="*/ 5427286 w 5427286"/>
              <a:gd name="connsiteY1" fmla="*/ 0 h 3735623"/>
              <a:gd name="connsiteX2" fmla="*/ 5427286 w 5427286"/>
              <a:gd name="connsiteY2" fmla="*/ 3735623 h 3735623"/>
              <a:gd name="connsiteX3" fmla="*/ 0 w 5427286"/>
              <a:gd name="connsiteY3" fmla="*/ 3735623 h 3735623"/>
            </a:gdLst>
            <a:ahLst/>
            <a:cxnLst>
              <a:cxn ang="0">
                <a:pos x="connsiteX0" y="connsiteY0"/>
              </a:cxn>
              <a:cxn ang="0">
                <a:pos x="connsiteX1" y="connsiteY1"/>
              </a:cxn>
              <a:cxn ang="0">
                <a:pos x="connsiteX2" y="connsiteY2"/>
              </a:cxn>
              <a:cxn ang="0">
                <a:pos x="connsiteX3" y="connsiteY3"/>
              </a:cxn>
            </a:cxnLst>
            <a:rect l="l" t="t" r="r" b="b"/>
            <a:pathLst>
              <a:path w="5427286" h="3735623">
                <a:moveTo>
                  <a:pt x="0" y="0"/>
                </a:moveTo>
                <a:lnTo>
                  <a:pt x="5427286" y="0"/>
                </a:lnTo>
                <a:lnTo>
                  <a:pt x="5427286" y="3735623"/>
                </a:lnTo>
                <a:lnTo>
                  <a:pt x="0" y="3735623"/>
                </a:lnTo>
                <a:close/>
              </a:path>
            </a:pathLst>
          </a:custGeom>
        </p:spPr>
      </p:pic>
      <p:sp>
        <p:nvSpPr>
          <p:cNvPr id="91" name="Oval 90">
            <a:extLst>
              <a:ext uri="{FF2B5EF4-FFF2-40B4-BE49-F238E27FC236}">
                <a16:creationId xmlns:a16="http://schemas.microsoft.com/office/drawing/2014/main" id="{DF34BBA3-939A-4DCF-8A24-9CE3D02B2E31}"/>
              </a:ext>
            </a:extLst>
          </p:cNvPr>
          <p:cNvSpPr/>
          <p:nvPr/>
        </p:nvSpPr>
        <p:spPr>
          <a:xfrm>
            <a:off x="294967" y="4749033"/>
            <a:ext cx="370390" cy="37039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3</a:t>
            </a:r>
            <a:endParaRPr lang="en-PH" sz="1600" dirty="0"/>
          </a:p>
        </p:txBody>
      </p:sp>
      <p:cxnSp>
        <p:nvCxnSpPr>
          <p:cNvPr id="92" name="Straight Connector 91">
            <a:extLst>
              <a:ext uri="{FF2B5EF4-FFF2-40B4-BE49-F238E27FC236}">
                <a16:creationId xmlns:a16="http://schemas.microsoft.com/office/drawing/2014/main" id="{A25AA2F9-5783-43ED-A43D-4AE8F7F4D490}"/>
              </a:ext>
            </a:extLst>
          </p:cNvPr>
          <p:cNvCxnSpPr>
            <a:cxnSpLocks/>
          </p:cNvCxnSpPr>
          <p:nvPr/>
        </p:nvCxnSpPr>
        <p:spPr>
          <a:xfrm>
            <a:off x="274320" y="5210676"/>
            <a:ext cx="5443574"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94" name="Text Placeholder 9">
            <a:extLst>
              <a:ext uri="{FF2B5EF4-FFF2-40B4-BE49-F238E27FC236}">
                <a16:creationId xmlns:a16="http://schemas.microsoft.com/office/drawing/2014/main" id="{E4B22DE1-5AA2-42E6-AA3F-B48D160CB7C8}"/>
              </a:ext>
            </a:extLst>
          </p:cNvPr>
          <p:cNvSpPr txBox="1">
            <a:spLocks/>
          </p:cNvSpPr>
          <p:nvPr/>
        </p:nvSpPr>
        <p:spPr>
          <a:xfrm>
            <a:off x="6920818" y="1414280"/>
            <a:ext cx="4976214" cy="366094"/>
          </a:xfrm>
          <a:prstGeom prst="rect">
            <a:avLst/>
          </a:prstGeom>
        </p:spPr>
        <p:txBody>
          <a:bodyPr vert="horz" lIns="0" tIns="0" rIns="0" bIns="0" rtlCol="0" anchor="b">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buClr>
                <a:schemeClr val="accent1"/>
              </a:buClr>
            </a:pPr>
            <a:r>
              <a:rPr lang="da-DK" sz="1800" b="1" dirty="0">
                <a:solidFill>
                  <a:schemeClr val="accent1"/>
                </a:solidFill>
              </a:rPr>
              <a:t>Months 9-15 - Quality</a:t>
            </a:r>
            <a:endParaRPr lang="en-US" sz="1800" b="1" dirty="0">
              <a:solidFill>
                <a:schemeClr val="accent1"/>
              </a:solidFill>
            </a:endParaRPr>
          </a:p>
        </p:txBody>
      </p:sp>
      <p:sp>
        <p:nvSpPr>
          <p:cNvPr id="95" name="TextBox 94">
            <a:extLst>
              <a:ext uri="{FF2B5EF4-FFF2-40B4-BE49-F238E27FC236}">
                <a16:creationId xmlns:a16="http://schemas.microsoft.com/office/drawing/2014/main" id="{8E27B94A-5C5E-4E8F-BB46-D349BD747663}"/>
              </a:ext>
            </a:extLst>
          </p:cNvPr>
          <p:cNvSpPr txBox="1"/>
          <p:nvPr/>
        </p:nvSpPr>
        <p:spPr>
          <a:xfrm>
            <a:off x="8123685" y="2018292"/>
            <a:ext cx="3750197" cy="781063"/>
          </a:xfrm>
          <a:prstGeom prst="rect">
            <a:avLst/>
          </a:prstGeom>
          <a:noFill/>
        </p:spPr>
        <p:txBody>
          <a:bodyPr wrap="square" lIns="0" tIns="0" rIns="0" bIns="0" rtlCol="0">
            <a:normAutofit/>
          </a:bodyPr>
          <a:lstStyle/>
          <a:p>
            <a:r>
              <a:rPr lang="en-PH" sz="1600" dirty="0"/>
              <a:t>Build quality at source; reduce defects and the rework tax across all sites.</a:t>
            </a:r>
          </a:p>
        </p:txBody>
      </p:sp>
      <p:pic>
        <p:nvPicPr>
          <p:cNvPr id="96" name="Picture 95">
            <a:extLst>
              <a:ext uri="{FF2B5EF4-FFF2-40B4-BE49-F238E27FC236}">
                <a16:creationId xmlns:a16="http://schemas.microsoft.com/office/drawing/2014/main" id="{F3A5BE3A-9A66-4A42-BC35-6313E4E2376C}"/>
              </a:ext>
            </a:extLst>
          </p:cNvPr>
          <p:cNvPicPr>
            <a:picLocks noChangeAspect="1"/>
          </p:cNvPicPr>
          <p:nvPr/>
        </p:nvPicPr>
        <p:blipFill rotWithShape="1">
          <a:blip r:embed="rId2">
            <a:extLst>
              <a:ext uri="{28A0092B-C50C-407E-A947-70E740481C1C}">
                <a14:useLocalDpi xmlns:a14="http://schemas.microsoft.com/office/drawing/2010/main" val="0"/>
              </a:ext>
            </a:extLst>
          </a:blip>
          <a:srcRect l="1385" t="1319" r="5037" b="25118"/>
          <a:stretch/>
        </p:blipFill>
        <p:spPr>
          <a:xfrm>
            <a:off x="6474105" y="2018292"/>
            <a:ext cx="1394936" cy="781066"/>
          </a:xfrm>
          <a:custGeom>
            <a:avLst/>
            <a:gdLst>
              <a:gd name="connsiteX0" fmla="*/ 0 w 5427286"/>
              <a:gd name="connsiteY0" fmla="*/ 0 h 3735623"/>
              <a:gd name="connsiteX1" fmla="*/ 5427286 w 5427286"/>
              <a:gd name="connsiteY1" fmla="*/ 0 h 3735623"/>
              <a:gd name="connsiteX2" fmla="*/ 5427286 w 5427286"/>
              <a:gd name="connsiteY2" fmla="*/ 3735623 h 3735623"/>
              <a:gd name="connsiteX3" fmla="*/ 0 w 5427286"/>
              <a:gd name="connsiteY3" fmla="*/ 3735623 h 3735623"/>
            </a:gdLst>
            <a:ahLst/>
            <a:cxnLst>
              <a:cxn ang="0">
                <a:pos x="connsiteX0" y="connsiteY0"/>
              </a:cxn>
              <a:cxn ang="0">
                <a:pos x="connsiteX1" y="connsiteY1"/>
              </a:cxn>
              <a:cxn ang="0">
                <a:pos x="connsiteX2" y="connsiteY2"/>
              </a:cxn>
              <a:cxn ang="0">
                <a:pos x="connsiteX3" y="connsiteY3"/>
              </a:cxn>
            </a:cxnLst>
            <a:rect l="l" t="t" r="r" b="b"/>
            <a:pathLst>
              <a:path w="5427286" h="3735623">
                <a:moveTo>
                  <a:pt x="0" y="0"/>
                </a:moveTo>
                <a:lnTo>
                  <a:pt x="5427286" y="0"/>
                </a:lnTo>
                <a:lnTo>
                  <a:pt x="5427286" y="3735623"/>
                </a:lnTo>
                <a:lnTo>
                  <a:pt x="0" y="3735623"/>
                </a:lnTo>
                <a:close/>
              </a:path>
            </a:pathLst>
          </a:custGeom>
        </p:spPr>
      </p:pic>
      <p:sp>
        <p:nvSpPr>
          <p:cNvPr id="97" name="Oval 96">
            <a:extLst>
              <a:ext uri="{FF2B5EF4-FFF2-40B4-BE49-F238E27FC236}">
                <a16:creationId xmlns:a16="http://schemas.microsoft.com/office/drawing/2014/main" id="{FFEEA544-4DE2-43D9-9DE3-5E553C73B83E}"/>
              </a:ext>
            </a:extLst>
          </p:cNvPr>
          <p:cNvSpPr/>
          <p:nvPr/>
        </p:nvSpPr>
        <p:spPr>
          <a:xfrm>
            <a:off x="6474105" y="1409984"/>
            <a:ext cx="370390" cy="37039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4</a:t>
            </a:r>
            <a:endParaRPr lang="en-PH" sz="1600" dirty="0"/>
          </a:p>
        </p:txBody>
      </p:sp>
      <p:cxnSp>
        <p:nvCxnSpPr>
          <p:cNvPr id="98" name="Straight Connector 97">
            <a:extLst>
              <a:ext uri="{FF2B5EF4-FFF2-40B4-BE49-F238E27FC236}">
                <a16:creationId xmlns:a16="http://schemas.microsoft.com/office/drawing/2014/main" id="{8659C869-CCFD-4B21-9B64-4B330A34D23D}"/>
              </a:ext>
            </a:extLst>
          </p:cNvPr>
          <p:cNvCxnSpPr>
            <a:cxnSpLocks/>
          </p:cNvCxnSpPr>
          <p:nvPr/>
        </p:nvCxnSpPr>
        <p:spPr>
          <a:xfrm>
            <a:off x="6453458" y="1871627"/>
            <a:ext cx="5443574"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00" name="Text Placeholder 9">
            <a:extLst>
              <a:ext uri="{FF2B5EF4-FFF2-40B4-BE49-F238E27FC236}">
                <a16:creationId xmlns:a16="http://schemas.microsoft.com/office/drawing/2014/main" id="{E8413628-CF61-43DE-8D75-90F4DDB978D6}"/>
              </a:ext>
            </a:extLst>
          </p:cNvPr>
          <p:cNvSpPr txBox="1">
            <a:spLocks/>
          </p:cNvSpPr>
          <p:nvPr/>
        </p:nvSpPr>
        <p:spPr>
          <a:xfrm>
            <a:off x="6920818" y="3083804"/>
            <a:ext cx="4976214" cy="366094"/>
          </a:xfrm>
          <a:prstGeom prst="rect">
            <a:avLst/>
          </a:prstGeom>
        </p:spPr>
        <p:txBody>
          <a:bodyPr vert="horz" lIns="0" tIns="0" rIns="0" bIns="0" rtlCol="0" anchor="b">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buClr>
                <a:schemeClr val="accent1"/>
              </a:buClr>
            </a:pPr>
            <a:r>
              <a:rPr lang="da-DK" sz="1800" b="1" dirty="0">
                <a:solidFill>
                  <a:schemeClr val="accent1"/>
                </a:solidFill>
              </a:rPr>
              <a:t>Months 12-20 - Scale</a:t>
            </a:r>
            <a:endParaRPr lang="en-US" sz="1800" b="1" dirty="0">
              <a:solidFill>
                <a:schemeClr val="accent1"/>
              </a:solidFill>
            </a:endParaRPr>
          </a:p>
        </p:txBody>
      </p:sp>
      <p:sp>
        <p:nvSpPr>
          <p:cNvPr id="101" name="TextBox 100">
            <a:extLst>
              <a:ext uri="{FF2B5EF4-FFF2-40B4-BE49-F238E27FC236}">
                <a16:creationId xmlns:a16="http://schemas.microsoft.com/office/drawing/2014/main" id="{30DB9335-83CA-40DF-9711-76C56256E845}"/>
              </a:ext>
            </a:extLst>
          </p:cNvPr>
          <p:cNvSpPr txBox="1"/>
          <p:nvPr/>
        </p:nvSpPr>
        <p:spPr>
          <a:xfrm>
            <a:off x="8123685" y="3687816"/>
            <a:ext cx="3750197" cy="781063"/>
          </a:xfrm>
          <a:prstGeom prst="rect">
            <a:avLst/>
          </a:prstGeom>
          <a:noFill/>
        </p:spPr>
        <p:txBody>
          <a:bodyPr wrap="square" lIns="0" tIns="0" rIns="0" bIns="0" rtlCol="0">
            <a:normAutofit/>
          </a:bodyPr>
          <a:lstStyle/>
          <a:p>
            <a:r>
              <a:rPr lang="en-PH" sz="1600" dirty="0"/>
              <a:t>Standardize what works and replicate site to site; begin targeted automation.</a:t>
            </a:r>
          </a:p>
        </p:txBody>
      </p:sp>
      <p:pic>
        <p:nvPicPr>
          <p:cNvPr id="102" name="Picture 101">
            <a:extLst>
              <a:ext uri="{FF2B5EF4-FFF2-40B4-BE49-F238E27FC236}">
                <a16:creationId xmlns:a16="http://schemas.microsoft.com/office/drawing/2014/main" id="{2A45BC47-9594-4732-9837-D590A2BA12AC}"/>
              </a:ext>
            </a:extLst>
          </p:cNvPr>
          <p:cNvPicPr>
            <a:picLocks noChangeAspect="1"/>
          </p:cNvPicPr>
          <p:nvPr/>
        </p:nvPicPr>
        <p:blipFill rotWithShape="1">
          <a:blip r:embed="rId2">
            <a:extLst>
              <a:ext uri="{28A0092B-C50C-407E-A947-70E740481C1C}">
                <a14:useLocalDpi xmlns:a14="http://schemas.microsoft.com/office/drawing/2010/main" val="0"/>
              </a:ext>
            </a:extLst>
          </a:blip>
          <a:srcRect l="1385" t="1319" r="5037" b="25118"/>
          <a:stretch/>
        </p:blipFill>
        <p:spPr>
          <a:xfrm>
            <a:off x="6474105" y="3687816"/>
            <a:ext cx="1394936" cy="781066"/>
          </a:xfrm>
          <a:custGeom>
            <a:avLst/>
            <a:gdLst>
              <a:gd name="connsiteX0" fmla="*/ 0 w 5427286"/>
              <a:gd name="connsiteY0" fmla="*/ 0 h 3735623"/>
              <a:gd name="connsiteX1" fmla="*/ 5427286 w 5427286"/>
              <a:gd name="connsiteY1" fmla="*/ 0 h 3735623"/>
              <a:gd name="connsiteX2" fmla="*/ 5427286 w 5427286"/>
              <a:gd name="connsiteY2" fmla="*/ 3735623 h 3735623"/>
              <a:gd name="connsiteX3" fmla="*/ 0 w 5427286"/>
              <a:gd name="connsiteY3" fmla="*/ 3735623 h 3735623"/>
            </a:gdLst>
            <a:ahLst/>
            <a:cxnLst>
              <a:cxn ang="0">
                <a:pos x="connsiteX0" y="connsiteY0"/>
              </a:cxn>
              <a:cxn ang="0">
                <a:pos x="connsiteX1" y="connsiteY1"/>
              </a:cxn>
              <a:cxn ang="0">
                <a:pos x="connsiteX2" y="connsiteY2"/>
              </a:cxn>
              <a:cxn ang="0">
                <a:pos x="connsiteX3" y="connsiteY3"/>
              </a:cxn>
            </a:cxnLst>
            <a:rect l="l" t="t" r="r" b="b"/>
            <a:pathLst>
              <a:path w="5427286" h="3735623">
                <a:moveTo>
                  <a:pt x="0" y="0"/>
                </a:moveTo>
                <a:lnTo>
                  <a:pt x="5427286" y="0"/>
                </a:lnTo>
                <a:lnTo>
                  <a:pt x="5427286" y="3735623"/>
                </a:lnTo>
                <a:lnTo>
                  <a:pt x="0" y="3735623"/>
                </a:lnTo>
                <a:close/>
              </a:path>
            </a:pathLst>
          </a:custGeom>
        </p:spPr>
      </p:pic>
      <p:sp>
        <p:nvSpPr>
          <p:cNvPr id="103" name="Oval 102">
            <a:extLst>
              <a:ext uri="{FF2B5EF4-FFF2-40B4-BE49-F238E27FC236}">
                <a16:creationId xmlns:a16="http://schemas.microsoft.com/office/drawing/2014/main" id="{5B2D71A6-CC9B-4309-BB74-F52BFC58EEA6}"/>
              </a:ext>
            </a:extLst>
          </p:cNvPr>
          <p:cNvSpPr/>
          <p:nvPr/>
        </p:nvSpPr>
        <p:spPr>
          <a:xfrm>
            <a:off x="6474105" y="3079508"/>
            <a:ext cx="370390" cy="37039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5</a:t>
            </a:r>
            <a:endParaRPr lang="en-PH" sz="1600" dirty="0"/>
          </a:p>
        </p:txBody>
      </p:sp>
      <p:cxnSp>
        <p:nvCxnSpPr>
          <p:cNvPr id="104" name="Straight Connector 103">
            <a:extLst>
              <a:ext uri="{FF2B5EF4-FFF2-40B4-BE49-F238E27FC236}">
                <a16:creationId xmlns:a16="http://schemas.microsoft.com/office/drawing/2014/main" id="{0014D8CD-34CA-44FD-904C-304470F7D582}"/>
              </a:ext>
            </a:extLst>
          </p:cNvPr>
          <p:cNvCxnSpPr>
            <a:cxnSpLocks/>
          </p:cNvCxnSpPr>
          <p:nvPr/>
        </p:nvCxnSpPr>
        <p:spPr>
          <a:xfrm>
            <a:off x="6453458" y="3541151"/>
            <a:ext cx="5443574"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06" name="Text Placeholder 9">
            <a:extLst>
              <a:ext uri="{FF2B5EF4-FFF2-40B4-BE49-F238E27FC236}">
                <a16:creationId xmlns:a16="http://schemas.microsoft.com/office/drawing/2014/main" id="{B3B66AE1-70D5-4A9E-8E7F-CB821C92FE9E}"/>
              </a:ext>
            </a:extLst>
          </p:cNvPr>
          <p:cNvSpPr txBox="1">
            <a:spLocks/>
          </p:cNvSpPr>
          <p:nvPr/>
        </p:nvSpPr>
        <p:spPr>
          <a:xfrm>
            <a:off x="6920818" y="4753329"/>
            <a:ext cx="4976214" cy="366094"/>
          </a:xfrm>
          <a:prstGeom prst="rect">
            <a:avLst/>
          </a:prstGeom>
        </p:spPr>
        <p:txBody>
          <a:bodyPr vert="horz" lIns="0" tIns="0" rIns="0" bIns="0" rtlCol="0" anchor="b">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buClr>
                <a:schemeClr val="accent1"/>
              </a:buClr>
            </a:pPr>
            <a:r>
              <a:rPr lang="da-DK" sz="1800" b="1" dirty="0">
                <a:solidFill>
                  <a:schemeClr val="accent1"/>
                </a:solidFill>
              </a:rPr>
              <a:t>Months 18-24 - Sustain</a:t>
            </a:r>
            <a:endParaRPr lang="en-US" sz="1800" b="1" dirty="0">
              <a:solidFill>
                <a:schemeClr val="accent1"/>
              </a:solidFill>
            </a:endParaRPr>
          </a:p>
        </p:txBody>
      </p:sp>
      <p:sp>
        <p:nvSpPr>
          <p:cNvPr id="107" name="TextBox 106">
            <a:extLst>
              <a:ext uri="{FF2B5EF4-FFF2-40B4-BE49-F238E27FC236}">
                <a16:creationId xmlns:a16="http://schemas.microsoft.com/office/drawing/2014/main" id="{0F2958DF-C424-4E47-8FB9-E750FC53117F}"/>
              </a:ext>
            </a:extLst>
          </p:cNvPr>
          <p:cNvSpPr txBox="1"/>
          <p:nvPr/>
        </p:nvSpPr>
        <p:spPr>
          <a:xfrm>
            <a:off x="8123685" y="5357341"/>
            <a:ext cx="3750197" cy="781063"/>
          </a:xfrm>
          <a:prstGeom prst="rect">
            <a:avLst/>
          </a:prstGeom>
          <a:noFill/>
        </p:spPr>
        <p:txBody>
          <a:bodyPr wrap="square" lIns="0" tIns="0" rIns="0" bIns="0" rtlCol="0">
            <a:normAutofit/>
          </a:bodyPr>
          <a:lstStyle/>
          <a:p>
            <a:r>
              <a:rPr lang="en-PH" sz="1600" dirty="0"/>
              <a:t>Embed governance, audits, and coaching so gains hold and the engine self-funds.</a:t>
            </a:r>
          </a:p>
        </p:txBody>
      </p:sp>
      <p:pic>
        <p:nvPicPr>
          <p:cNvPr id="108" name="Picture 107">
            <a:extLst>
              <a:ext uri="{FF2B5EF4-FFF2-40B4-BE49-F238E27FC236}">
                <a16:creationId xmlns:a16="http://schemas.microsoft.com/office/drawing/2014/main" id="{4190EB05-58DF-4C9D-A7FB-5E9515981E23}"/>
              </a:ext>
            </a:extLst>
          </p:cNvPr>
          <p:cNvPicPr>
            <a:picLocks noChangeAspect="1"/>
          </p:cNvPicPr>
          <p:nvPr/>
        </p:nvPicPr>
        <p:blipFill rotWithShape="1">
          <a:blip r:embed="rId2">
            <a:extLst>
              <a:ext uri="{28A0092B-C50C-407E-A947-70E740481C1C}">
                <a14:useLocalDpi xmlns:a14="http://schemas.microsoft.com/office/drawing/2010/main" val="0"/>
              </a:ext>
            </a:extLst>
          </a:blip>
          <a:srcRect l="1385" t="1319" r="5037" b="25118"/>
          <a:stretch/>
        </p:blipFill>
        <p:spPr>
          <a:xfrm>
            <a:off x="6474105" y="5357341"/>
            <a:ext cx="1394936" cy="781066"/>
          </a:xfrm>
          <a:custGeom>
            <a:avLst/>
            <a:gdLst>
              <a:gd name="connsiteX0" fmla="*/ 0 w 5427286"/>
              <a:gd name="connsiteY0" fmla="*/ 0 h 3735623"/>
              <a:gd name="connsiteX1" fmla="*/ 5427286 w 5427286"/>
              <a:gd name="connsiteY1" fmla="*/ 0 h 3735623"/>
              <a:gd name="connsiteX2" fmla="*/ 5427286 w 5427286"/>
              <a:gd name="connsiteY2" fmla="*/ 3735623 h 3735623"/>
              <a:gd name="connsiteX3" fmla="*/ 0 w 5427286"/>
              <a:gd name="connsiteY3" fmla="*/ 3735623 h 3735623"/>
            </a:gdLst>
            <a:ahLst/>
            <a:cxnLst>
              <a:cxn ang="0">
                <a:pos x="connsiteX0" y="connsiteY0"/>
              </a:cxn>
              <a:cxn ang="0">
                <a:pos x="connsiteX1" y="connsiteY1"/>
              </a:cxn>
              <a:cxn ang="0">
                <a:pos x="connsiteX2" y="connsiteY2"/>
              </a:cxn>
              <a:cxn ang="0">
                <a:pos x="connsiteX3" y="connsiteY3"/>
              </a:cxn>
            </a:cxnLst>
            <a:rect l="l" t="t" r="r" b="b"/>
            <a:pathLst>
              <a:path w="5427286" h="3735623">
                <a:moveTo>
                  <a:pt x="0" y="0"/>
                </a:moveTo>
                <a:lnTo>
                  <a:pt x="5427286" y="0"/>
                </a:lnTo>
                <a:lnTo>
                  <a:pt x="5427286" y="3735623"/>
                </a:lnTo>
                <a:lnTo>
                  <a:pt x="0" y="3735623"/>
                </a:lnTo>
                <a:close/>
              </a:path>
            </a:pathLst>
          </a:custGeom>
        </p:spPr>
      </p:pic>
      <p:sp>
        <p:nvSpPr>
          <p:cNvPr id="109" name="Oval 108">
            <a:extLst>
              <a:ext uri="{FF2B5EF4-FFF2-40B4-BE49-F238E27FC236}">
                <a16:creationId xmlns:a16="http://schemas.microsoft.com/office/drawing/2014/main" id="{35B82064-9C5A-4EC3-8310-05A27B348F4B}"/>
              </a:ext>
            </a:extLst>
          </p:cNvPr>
          <p:cNvSpPr/>
          <p:nvPr/>
        </p:nvSpPr>
        <p:spPr>
          <a:xfrm>
            <a:off x="6474105" y="4749033"/>
            <a:ext cx="370390" cy="37039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6</a:t>
            </a:r>
            <a:endParaRPr lang="en-PH" sz="1600" dirty="0"/>
          </a:p>
        </p:txBody>
      </p:sp>
      <p:cxnSp>
        <p:nvCxnSpPr>
          <p:cNvPr id="110" name="Straight Connector 109">
            <a:extLst>
              <a:ext uri="{FF2B5EF4-FFF2-40B4-BE49-F238E27FC236}">
                <a16:creationId xmlns:a16="http://schemas.microsoft.com/office/drawing/2014/main" id="{B7DFD184-0E45-407D-BD3E-B6B233ADB77D}"/>
              </a:ext>
            </a:extLst>
          </p:cNvPr>
          <p:cNvCxnSpPr>
            <a:cxnSpLocks/>
          </p:cNvCxnSpPr>
          <p:nvPr/>
        </p:nvCxnSpPr>
        <p:spPr>
          <a:xfrm>
            <a:off x="6453458" y="5210676"/>
            <a:ext cx="5443574"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Slide Number Placeholder 3">
            <a:extLst>
              <a:ext uri="{FF2B5EF4-FFF2-40B4-BE49-F238E27FC236}">
                <a16:creationId xmlns:a16="http://schemas.microsoft.com/office/drawing/2014/main" id="{04C42799-C486-7185-0245-5ECCA347F493}"/>
              </a:ext>
            </a:extLst>
          </p:cNvPr>
          <p:cNvSpPr>
            <a:spLocks noGrp="1"/>
          </p:cNvSpPr>
          <p:nvPr>
            <p:ph type="sldNum" sz="quarter" idx="12"/>
          </p:nvPr>
        </p:nvSpPr>
        <p:spPr/>
        <p:txBody>
          <a:bodyPr/>
          <a:lstStyle/>
          <a:p>
            <a:fld id="{0643C082-6B26-4A67-AAC0-3138D6D4DA1D}" type="slidenum">
              <a:rPr lang="en-PH" smtClean="0"/>
              <a:t>40</a:t>
            </a:fld>
            <a:endParaRPr lang="en-PH" dirty="0"/>
          </a:p>
        </p:txBody>
      </p:sp>
      <p:sp>
        <p:nvSpPr>
          <p:cNvPr id="8" name="Footer Placeholder 7">
            <a:extLst>
              <a:ext uri="{FF2B5EF4-FFF2-40B4-BE49-F238E27FC236}">
                <a16:creationId xmlns:a16="http://schemas.microsoft.com/office/drawing/2014/main" id="{451E1C9B-857C-4FC3-9132-DDCFD9807BBB}"/>
              </a:ext>
            </a:extLst>
          </p:cNvPr>
          <p:cNvSpPr>
            <a:spLocks noGrp="1"/>
          </p:cNvSpPr>
          <p:nvPr>
            <p:ph type="ftr" sz="quarter" idx="11"/>
          </p:nvPr>
        </p:nvSpPr>
        <p:spPr/>
        <p:txBody>
          <a:bodyPr/>
          <a:lstStyle/>
          <a:p>
            <a:endParaRPr lang="en-PH" dirty="0"/>
          </a:p>
        </p:txBody>
      </p:sp>
    </p:spTree>
    <p:extLst>
      <p:ext uri="{BB962C8B-B14F-4D97-AF65-F5344CB8AC3E}">
        <p14:creationId xmlns:p14="http://schemas.microsoft.com/office/powerpoint/2010/main" val="263083765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5E968A0-6D60-4F6A-A768-7A802E7B2478}"/>
              </a:ext>
            </a:extLst>
          </p:cNvPr>
          <p:cNvPicPr>
            <a:picLocks noChangeAspect="1"/>
          </p:cNvPicPr>
          <p:nvPr/>
        </p:nvPicPr>
        <p:blipFill>
          <a:blip r:embed="rId2">
            <a:extLst>
              <a:ext uri="{28A0092B-C50C-407E-A947-70E740481C1C}">
                <a14:useLocalDpi xmlns:a14="http://schemas.microsoft.com/office/drawing/2010/main" val="0"/>
              </a:ext>
            </a:extLst>
          </a:blip>
          <a:srcRect t="7605" b="7605"/>
          <a:stretch/>
        </p:blipFill>
        <p:spPr>
          <a:xfrm>
            <a:off x="0" y="-15240"/>
            <a:ext cx="12192000" cy="6873240"/>
          </a:xfrm>
          <a:prstGeom prst="rect">
            <a:avLst/>
          </a:prstGeom>
        </p:spPr>
      </p:pic>
      <p:sp>
        <p:nvSpPr>
          <p:cNvPr id="32" name="Rectangle 31">
            <a:extLst>
              <a:ext uri="{FF2B5EF4-FFF2-40B4-BE49-F238E27FC236}">
                <a16:creationId xmlns:a16="http://schemas.microsoft.com/office/drawing/2014/main" id="{877B482B-F299-4437-AFB4-F5457CD7C778}"/>
              </a:ext>
            </a:extLst>
          </p:cNvPr>
          <p:cNvSpPr/>
          <p:nvPr/>
        </p:nvSpPr>
        <p:spPr>
          <a:xfrm>
            <a:off x="0" y="-15240"/>
            <a:ext cx="12192000" cy="6873240"/>
          </a:xfrm>
          <a:prstGeom prst="rect">
            <a:avLst/>
          </a:prstGeom>
          <a:solidFill>
            <a:schemeClr val="bg1">
              <a:lumMod val="10000"/>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18" name="Rectangle 17">
            <a:extLst>
              <a:ext uri="{FF2B5EF4-FFF2-40B4-BE49-F238E27FC236}">
                <a16:creationId xmlns:a16="http://schemas.microsoft.com/office/drawing/2014/main" id="{A685E93E-6EF7-45D0-B288-1C9B1E1844F4}"/>
              </a:ext>
            </a:extLst>
          </p:cNvPr>
          <p:cNvSpPr/>
          <p:nvPr/>
        </p:nvSpPr>
        <p:spPr>
          <a:xfrm>
            <a:off x="0" y="3835464"/>
            <a:ext cx="12192000" cy="2079199"/>
          </a:xfrm>
          <a:prstGeom prst="rect">
            <a:avLst/>
          </a:prstGeom>
          <a:solidFill>
            <a:schemeClr val="accent1">
              <a:lumMod val="60000"/>
              <a:lumOff val="40000"/>
              <a:alpha val="39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sz="2000" dirty="0"/>
          </a:p>
        </p:txBody>
      </p:sp>
      <p:sp>
        <p:nvSpPr>
          <p:cNvPr id="19" name="TextBox 18">
            <a:extLst>
              <a:ext uri="{FF2B5EF4-FFF2-40B4-BE49-F238E27FC236}">
                <a16:creationId xmlns:a16="http://schemas.microsoft.com/office/drawing/2014/main" id="{0011E887-8369-4803-923B-1E9BFAAC4542}"/>
              </a:ext>
            </a:extLst>
          </p:cNvPr>
          <p:cNvSpPr txBox="1"/>
          <p:nvPr/>
        </p:nvSpPr>
        <p:spPr>
          <a:xfrm>
            <a:off x="8298952" y="4065910"/>
            <a:ext cx="3310456" cy="1384995"/>
          </a:xfrm>
          <a:prstGeom prst="rect">
            <a:avLst/>
          </a:prstGeom>
          <a:noFill/>
        </p:spPr>
        <p:txBody>
          <a:bodyPr wrap="square" lIns="0" tIns="0" rIns="0" bIns="0">
            <a:spAutoFit/>
          </a:bodyPr>
          <a:lstStyle/>
          <a:p>
            <a:pPr algn="ctr"/>
            <a:r>
              <a:rPr lang="en-US" dirty="0">
                <a:solidFill>
                  <a:schemeClr val="bg1"/>
                </a:solidFill>
              </a:rPr>
              <a:t>Name an executive sponsor and a small, dedicated team; agree the baseline and the value at stake so everyone starts from the same facts.</a:t>
            </a:r>
          </a:p>
        </p:txBody>
      </p:sp>
      <p:sp>
        <p:nvSpPr>
          <p:cNvPr id="24" name="TextBox 23">
            <a:extLst>
              <a:ext uri="{FF2B5EF4-FFF2-40B4-BE49-F238E27FC236}">
                <a16:creationId xmlns:a16="http://schemas.microsoft.com/office/drawing/2014/main" id="{E602044D-9548-4A21-8CB9-FA70394FAC08}"/>
              </a:ext>
            </a:extLst>
          </p:cNvPr>
          <p:cNvSpPr txBox="1"/>
          <p:nvPr/>
        </p:nvSpPr>
        <p:spPr>
          <a:xfrm>
            <a:off x="582592" y="4065910"/>
            <a:ext cx="3310456" cy="1107996"/>
          </a:xfrm>
          <a:prstGeom prst="rect">
            <a:avLst/>
          </a:prstGeom>
          <a:noFill/>
        </p:spPr>
        <p:txBody>
          <a:bodyPr wrap="square" lIns="0" tIns="0" rIns="0" bIns="0">
            <a:spAutoFit/>
          </a:bodyPr>
          <a:lstStyle/>
          <a:p>
            <a:pPr algn="ctr"/>
            <a:r>
              <a:rPr lang="en-US" dirty="0">
                <a:solidFill>
                  <a:schemeClr val="bg1"/>
                </a:solidFill>
              </a:rPr>
              <a:t>Pick two lighthouse pilots where success is visible and fast; train those teams in standard work and start the daily huddles.</a:t>
            </a:r>
          </a:p>
        </p:txBody>
      </p:sp>
      <p:sp>
        <p:nvSpPr>
          <p:cNvPr id="25" name="TextBox 24">
            <a:extLst>
              <a:ext uri="{FF2B5EF4-FFF2-40B4-BE49-F238E27FC236}">
                <a16:creationId xmlns:a16="http://schemas.microsoft.com/office/drawing/2014/main" id="{766C6920-84FE-4597-B3C6-F2B6220E05AA}"/>
              </a:ext>
            </a:extLst>
          </p:cNvPr>
          <p:cNvSpPr txBox="1"/>
          <p:nvPr/>
        </p:nvSpPr>
        <p:spPr>
          <a:xfrm>
            <a:off x="4440772" y="4065910"/>
            <a:ext cx="3310456" cy="1384995"/>
          </a:xfrm>
          <a:prstGeom prst="rect">
            <a:avLst/>
          </a:prstGeom>
          <a:noFill/>
        </p:spPr>
        <p:txBody>
          <a:bodyPr wrap="square" lIns="0" tIns="0" rIns="0" bIns="0">
            <a:spAutoFit/>
          </a:bodyPr>
          <a:lstStyle/>
          <a:p>
            <a:pPr algn="ctr"/>
            <a:r>
              <a:rPr lang="en-US" dirty="0">
                <a:solidFill>
                  <a:schemeClr val="bg1"/>
                </a:solidFill>
              </a:rPr>
              <a:t>Set the governance rhythm of weekly team reviews and monthly steering, and communicate the why widely so people know this is real.</a:t>
            </a:r>
          </a:p>
        </p:txBody>
      </p:sp>
      <p:sp>
        <p:nvSpPr>
          <p:cNvPr id="26" name="TextBox 25">
            <a:extLst>
              <a:ext uri="{FF2B5EF4-FFF2-40B4-BE49-F238E27FC236}">
                <a16:creationId xmlns:a16="http://schemas.microsoft.com/office/drawing/2014/main" id="{0F6C8112-2184-477C-B12A-C06184D3B67B}"/>
              </a:ext>
            </a:extLst>
          </p:cNvPr>
          <p:cNvSpPr txBox="1"/>
          <p:nvPr/>
        </p:nvSpPr>
        <p:spPr>
          <a:xfrm>
            <a:off x="8298952" y="3427170"/>
            <a:ext cx="3310456" cy="408294"/>
          </a:xfrm>
          <a:prstGeom prst="snip1Rect">
            <a:avLst/>
          </a:prstGeom>
          <a:solidFill>
            <a:schemeClr val="accent1"/>
          </a:solidFill>
        </p:spPr>
        <p:txBody>
          <a:bodyPr wrap="square" lIns="0" tIns="0" rIns="0" bIns="0" anchor="ctr">
            <a:normAutofit/>
          </a:bodyPr>
          <a:lstStyle/>
          <a:p>
            <a:pPr algn="ctr"/>
            <a:r>
              <a:rPr lang="da-DK" sz="2400" dirty="0">
                <a:solidFill>
                  <a:schemeClr val="bg1"/>
                </a:solidFill>
              </a:rPr>
              <a:t>Mobilize</a:t>
            </a:r>
            <a:endParaRPr lang="en-US" sz="2400" dirty="0">
              <a:solidFill>
                <a:schemeClr val="bg1"/>
              </a:solidFill>
            </a:endParaRPr>
          </a:p>
        </p:txBody>
      </p:sp>
      <p:sp>
        <p:nvSpPr>
          <p:cNvPr id="27" name="TextBox 26">
            <a:extLst>
              <a:ext uri="{FF2B5EF4-FFF2-40B4-BE49-F238E27FC236}">
                <a16:creationId xmlns:a16="http://schemas.microsoft.com/office/drawing/2014/main" id="{4BDB99B3-937F-4E16-A4E4-C13FD981F33B}"/>
              </a:ext>
            </a:extLst>
          </p:cNvPr>
          <p:cNvSpPr txBox="1"/>
          <p:nvPr/>
        </p:nvSpPr>
        <p:spPr>
          <a:xfrm>
            <a:off x="582592" y="3427170"/>
            <a:ext cx="3310456" cy="408294"/>
          </a:xfrm>
          <a:prstGeom prst="snip1Rect">
            <a:avLst/>
          </a:prstGeom>
          <a:solidFill>
            <a:schemeClr val="accent1"/>
          </a:solidFill>
        </p:spPr>
        <p:txBody>
          <a:bodyPr wrap="square" lIns="0" tIns="0" rIns="0" bIns="0" anchor="ctr">
            <a:normAutofit/>
          </a:bodyPr>
          <a:lstStyle/>
          <a:p>
            <a:pPr algn="ctr"/>
            <a:r>
              <a:rPr lang="da-DK" sz="2400" dirty="0">
                <a:solidFill>
                  <a:schemeClr val="bg1"/>
                </a:solidFill>
              </a:rPr>
              <a:t>Pilot</a:t>
            </a:r>
            <a:endParaRPr lang="en-US" sz="2400" dirty="0">
              <a:solidFill>
                <a:schemeClr val="bg1"/>
              </a:solidFill>
            </a:endParaRPr>
          </a:p>
        </p:txBody>
      </p:sp>
      <p:sp>
        <p:nvSpPr>
          <p:cNvPr id="28" name="TextBox 27">
            <a:extLst>
              <a:ext uri="{FF2B5EF4-FFF2-40B4-BE49-F238E27FC236}">
                <a16:creationId xmlns:a16="http://schemas.microsoft.com/office/drawing/2014/main" id="{4120B5C6-DD21-4BE2-B602-8AA33C2DC8AA}"/>
              </a:ext>
            </a:extLst>
          </p:cNvPr>
          <p:cNvSpPr txBox="1"/>
          <p:nvPr/>
        </p:nvSpPr>
        <p:spPr>
          <a:xfrm>
            <a:off x="4440772" y="3427170"/>
            <a:ext cx="3310456" cy="408294"/>
          </a:xfrm>
          <a:prstGeom prst="snip1Rect">
            <a:avLst/>
          </a:prstGeom>
          <a:solidFill>
            <a:schemeClr val="accent1"/>
          </a:solidFill>
        </p:spPr>
        <p:txBody>
          <a:bodyPr wrap="square" lIns="0" tIns="0" rIns="0" bIns="0" anchor="ctr">
            <a:normAutofit/>
          </a:bodyPr>
          <a:lstStyle/>
          <a:p>
            <a:pPr algn="ctr"/>
            <a:r>
              <a:rPr lang="da-DK" sz="2400" dirty="0">
                <a:solidFill>
                  <a:schemeClr val="bg1"/>
                </a:solidFill>
              </a:rPr>
              <a:t>Govern</a:t>
            </a:r>
            <a:endParaRPr lang="en-US" sz="2400" dirty="0">
              <a:solidFill>
                <a:schemeClr val="bg1"/>
              </a:solidFill>
            </a:endParaRPr>
          </a:p>
        </p:txBody>
      </p:sp>
      <p:sp>
        <p:nvSpPr>
          <p:cNvPr id="33" name="Title 32">
            <a:extLst>
              <a:ext uri="{FF2B5EF4-FFF2-40B4-BE49-F238E27FC236}">
                <a16:creationId xmlns:a16="http://schemas.microsoft.com/office/drawing/2014/main" id="{9D86CA50-6BAF-4D47-8B3C-4CAECC8F0B1C}"/>
              </a:ext>
            </a:extLst>
          </p:cNvPr>
          <p:cNvSpPr>
            <a:spLocks noGrp="1"/>
          </p:cNvSpPr>
          <p:nvPr>
            <p:ph type="title"/>
          </p:nvPr>
        </p:nvSpPr>
        <p:spPr/>
        <p:txBody>
          <a:bodyPr/>
          <a:lstStyle/>
          <a:p>
            <a:r>
              <a:rPr lang="en-US" dirty="0">
                <a:solidFill>
                  <a:schemeClr val="bg1"/>
                </a:solidFill>
              </a:rPr>
              <a:t>The First 90 Days</a:t>
            </a:r>
          </a:p>
        </p:txBody>
      </p:sp>
      <p:grpSp>
        <p:nvGrpSpPr>
          <p:cNvPr id="34" name="Group 33">
            <a:extLst>
              <a:ext uri="{FF2B5EF4-FFF2-40B4-BE49-F238E27FC236}">
                <a16:creationId xmlns:a16="http://schemas.microsoft.com/office/drawing/2014/main" id="{F3E4F9EB-B075-4E38-808E-ADEF4C0E6D65}"/>
              </a:ext>
            </a:extLst>
          </p:cNvPr>
          <p:cNvGrpSpPr/>
          <p:nvPr/>
        </p:nvGrpSpPr>
        <p:grpSpPr>
          <a:xfrm>
            <a:off x="1598036" y="1944509"/>
            <a:ext cx="1279568" cy="1278514"/>
            <a:chOff x="6968299" y="1603672"/>
            <a:chExt cx="914400" cy="914400"/>
          </a:xfrm>
          <a:solidFill>
            <a:schemeClr val="bg1"/>
          </a:solidFill>
        </p:grpSpPr>
        <p:sp>
          <p:nvSpPr>
            <p:cNvPr id="43" name="Google Shape;843;p8"/>
            <p:cNvSpPr/>
            <p:nvPr/>
          </p:nvSpPr>
          <p:spPr>
            <a:xfrm>
              <a:off x="6968299" y="1603672"/>
              <a:ext cx="914400" cy="914400"/>
            </a:xfrm>
            <a:custGeom>
              <a:avLst/>
              <a:gdLst/>
              <a:ahLst/>
              <a:cxnLst/>
              <a:rect l="l" t="t" r="r" b="b"/>
              <a:pathLst>
                <a:path w="10000" h="10000" extrusionOk="0">
                  <a:moveTo>
                    <a:pt x="4200" y="7699"/>
                  </a:moveTo>
                  <a:lnTo>
                    <a:pt x="4193" y="7684"/>
                  </a:lnTo>
                  <a:lnTo>
                    <a:pt x="4096" y="7475"/>
                  </a:lnTo>
                  <a:lnTo>
                    <a:pt x="4084" y="7444"/>
                  </a:lnTo>
                  <a:lnTo>
                    <a:pt x="4077" y="7412"/>
                  </a:lnTo>
                  <a:lnTo>
                    <a:pt x="4073" y="7380"/>
                  </a:lnTo>
                  <a:lnTo>
                    <a:pt x="4074" y="7347"/>
                  </a:lnTo>
                  <a:lnTo>
                    <a:pt x="4079" y="7315"/>
                  </a:lnTo>
                  <a:lnTo>
                    <a:pt x="4088" y="7284"/>
                  </a:lnTo>
                  <a:lnTo>
                    <a:pt x="4102" y="7254"/>
                  </a:lnTo>
                  <a:lnTo>
                    <a:pt x="4119" y="7226"/>
                  </a:lnTo>
                  <a:lnTo>
                    <a:pt x="4139" y="7200"/>
                  </a:lnTo>
                  <a:lnTo>
                    <a:pt x="4163" y="7178"/>
                  </a:lnTo>
                  <a:lnTo>
                    <a:pt x="4190" y="7159"/>
                  </a:lnTo>
                  <a:lnTo>
                    <a:pt x="4218" y="7143"/>
                  </a:lnTo>
                  <a:lnTo>
                    <a:pt x="4249" y="7131"/>
                  </a:lnTo>
                  <a:lnTo>
                    <a:pt x="4281" y="7124"/>
                  </a:lnTo>
                  <a:lnTo>
                    <a:pt x="4313" y="7120"/>
                  </a:lnTo>
                  <a:lnTo>
                    <a:pt x="4346" y="7121"/>
                  </a:lnTo>
                  <a:lnTo>
                    <a:pt x="4378" y="7126"/>
                  </a:lnTo>
                  <a:lnTo>
                    <a:pt x="4409" y="7135"/>
                  </a:lnTo>
                  <a:lnTo>
                    <a:pt x="4439" y="7149"/>
                  </a:lnTo>
                  <a:lnTo>
                    <a:pt x="4467" y="7166"/>
                  </a:lnTo>
                  <a:lnTo>
                    <a:pt x="4493" y="7186"/>
                  </a:lnTo>
                  <a:lnTo>
                    <a:pt x="4515" y="7210"/>
                  </a:lnTo>
                  <a:lnTo>
                    <a:pt x="4534" y="7237"/>
                  </a:lnTo>
                  <a:lnTo>
                    <a:pt x="4550" y="7265"/>
                  </a:lnTo>
                  <a:lnTo>
                    <a:pt x="4643" y="7467"/>
                  </a:lnTo>
                  <a:lnTo>
                    <a:pt x="4731" y="7628"/>
                  </a:lnTo>
                  <a:lnTo>
                    <a:pt x="4813" y="7751"/>
                  </a:lnTo>
                  <a:lnTo>
                    <a:pt x="4886" y="7836"/>
                  </a:lnTo>
                  <a:lnTo>
                    <a:pt x="4944" y="7885"/>
                  </a:lnTo>
                  <a:lnTo>
                    <a:pt x="4981" y="7903"/>
                  </a:lnTo>
                  <a:lnTo>
                    <a:pt x="5000" y="7907"/>
                  </a:lnTo>
                  <a:lnTo>
                    <a:pt x="5019" y="7903"/>
                  </a:lnTo>
                  <a:lnTo>
                    <a:pt x="5056" y="7885"/>
                  </a:lnTo>
                  <a:lnTo>
                    <a:pt x="5114" y="7836"/>
                  </a:lnTo>
                  <a:lnTo>
                    <a:pt x="5187" y="7751"/>
                  </a:lnTo>
                  <a:lnTo>
                    <a:pt x="5269" y="7628"/>
                  </a:lnTo>
                  <a:lnTo>
                    <a:pt x="5357" y="7467"/>
                  </a:lnTo>
                  <a:lnTo>
                    <a:pt x="5450" y="7265"/>
                  </a:lnTo>
                  <a:lnTo>
                    <a:pt x="5466" y="7237"/>
                  </a:lnTo>
                  <a:lnTo>
                    <a:pt x="5485" y="7210"/>
                  </a:lnTo>
                  <a:lnTo>
                    <a:pt x="5507" y="7186"/>
                  </a:lnTo>
                  <a:lnTo>
                    <a:pt x="5533" y="7166"/>
                  </a:lnTo>
                  <a:lnTo>
                    <a:pt x="5561" y="7149"/>
                  </a:lnTo>
                  <a:lnTo>
                    <a:pt x="5591" y="7135"/>
                  </a:lnTo>
                  <a:lnTo>
                    <a:pt x="5622" y="7126"/>
                  </a:lnTo>
                  <a:lnTo>
                    <a:pt x="5654" y="7121"/>
                  </a:lnTo>
                  <a:lnTo>
                    <a:pt x="5687" y="7120"/>
                  </a:lnTo>
                  <a:lnTo>
                    <a:pt x="5719" y="7124"/>
                  </a:lnTo>
                  <a:lnTo>
                    <a:pt x="5751" y="7131"/>
                  </a:lnTo>
                  <a:lnTo>
                    <a:pt x="5782" y="7143"/>
                  </a:lnTo>
                  <a:lnTo>
                    <a:pt x="5810" y="7159"/>
                  </a:lnTo>
                  <a:lnTo>
                    <a:pt x="5837" y="7178"/>
                  </a:lnTo>
                  <a:lnTo>
                    <a:pt x="5861" y="7200"/>
                  </a:lnTo>
                  <a:lnTo>
                    <a:pt x="5881" y="7226"/>
                  </a:lnTo>
                  <a:lnTo>
                    <a:pt x="5898" y="7254"/>
                  </a:lnTo>
                  <a:lnTo>
                    <a:pt x="5912" y="7284"/>
                  </a:lnTo>
                  <a:lnTo>
                    <a:pt x="5921" y="7315"/>
                  </a:lnTo>
                  <a:lnTo>
                    <a:pt x="5926" y="7347"/>
                  </a:lnTo>
                  <a:lnTo>
                    <a:pt x="5927" y="7380"/>
                  </a:lnTo>
                  <a:lnTo>
                    <a:pt x="5923" y="7412"/>
                  </a:lnTo>
                  <a:lnTo>
                    <a:pt x="5916" y="7444"/>
                  </a:lnTo>
                  <a:lnTo>
                    <a:pt x="5904" y="7475"/>
                  </a:lnTo>
                  <a:lnTo>
                    <a:pt x="5807" y="7684"/>
                  </a:lnTo>
                  <a:lnTo>
                    <a:pt x="5800" y="7699"/>
                  </a:lnTo>
                  <a:lnTo>
                    <a:pt x="5703" y="7877"/>
                  </a:lnTo>
                  <a:lnTo>
                    <a:pt x="5692" y="7896"/>
                  </a:lnTo>
                  <a:lnTo>
                    <a:pt x="5595" y="8041"/>
                  </a:lnTo>
                  <a:lnTo>
                    <a:pt x="5577" y="8065"/>
                  </a:lnTo>
                  <a:lnTo>
                    <a:pt x="5480" y="8178"/>
                  </a:lnTo>
                  <a:lnTo>
                    <a:pt x="5450" y="8207"/>
                  </a:lnTo>
                  <a:lnTo>
                    <a:pt x="5353" y="8288"/>
                  </a:lnTo>
                  <a:lnTo>
                    <a:pt x="5330" y="8305"/>
                  </a:lnTo>
                  <a:lnTo>
                    <a:pt x="5305" y="8319"/>
                  </a:lnTo>
                  <a:lnTo>
                    <a:pt x="5209" y="8367"/>
                  </a:lnTo>
                  <a:lnTo>
                    <a:pt x="5174" y="8382"/>
                  </a:lnTo>
                  <a:lnTo>
                    <a:pt x="5138" y="8390"/>
                  </a:lnTo>
                  <a:lnTo>
                    <a:pt x="5041" y="8407"/>
                  </a:lnTo>
                  <a:lnTo>
                    <a:pt x="5014" y="8410"/>
                  </a:lnTo>
                  <a:lnTo>
                    <a:pt x="4986" y="8410"/>
                  </a:lnTo>
                  <a:lnTo>
                    <a:pt x="4959" y="8407"/>
                  </a:lnTo>
                  <a:lnTo>
                    <a:pt x="4862" y="8390"/>
                  </a:lnTo>
                  <a:lnTo>
                    <a:pt x="4826" y="8382"/>
                  </a:lnTo>
                  <a:lnTo>
                    <a:pt x="4791" y="8367"/>
                  </a:lnTo>
                  <a:lnTo>
                    <a:pt x="4695" y="8319"/>
                  </a:lnTo>
                  <a:lnTo>
                    <a:pt x="4670" y="8305"/>
                  </a:lnTo>
                  <a:lnTo>
                    <a:pt x="4647" y="8288"/>
                  </a:lnTo>
                  <a:lnTo>
                    <a:pt x="4550" y="8207"/>
                  </a:lnTo>
                  <a:lnTo>
                    <a:pt x="4520" y="8178"/>
                  </a:lnTo>
                  <a:lnTo>
                    <a:pt x="4423" y="8065"/>
                  </a:lnTo>
                  <a:lnTo>
                    <a:pt x="4405" y="8041"/>
                  </a:lnTo>
                  <a:lnTo>
                    <a:pt x="4308" y="7896"/>
                  </a:lnTo>
                  <a:lnTo>
                    <a:pt x="4297" y="7877"/>
                  </a:lnTo>
                  <a:lnTo>
                    <a:pt x="4200" y="7699"/>
                  </a:lnTo>
                  <a:close/>
                  <a:moveTo>
                    <a:pt x="5789" y="3729"/>
                  </a:moveTo>
                  <a:lnTo>
                    <a:pt x="5790" y="3759"/>
                  </a:lnTo>
                  <a:lnTo>
                    <a:pt x="5789" y="3789"/>
                  </a:lnTo>
                  <a:lnTo>
                    <a:pt x="5788" y="3818"/>
                  </a:lnTo>
                  <a:lnTo>
                    <a:pt x="5785" y="3847"/>
                  </a:lnTo>
                  <a:lnTo>
                    <a:pt x="5781" y="3876"/>
                  </a:lnTo>
                  <a:lnTo>
                    <a:pt x="5776" y="3905"/>
                  </a:lnTo>
                  <a:lnTo>
                    <a:pt x="5770" y="3934"/>
                  </a:lnTo>
                  <a:lnTo>
                    <a:pt x="5763" y="3963"/>
                  </a:lnTo>
                  <a:lnTo>
                    <a:pt x="5755" y="3991"/>
                  </a:lnTo>
                  <a:lnTo>
                    <a:pt x="5745" y="4019"/>
                  </a:lnTo>
                  <a:lnTo>
                    <a:pt x="5735" y="4047"/>
                  </a:lnTo>
                  <a:lnTo>
                    <a:pt x="5724" y="4074"/>
                  </a:lnTo>
                  <a:lnTo>
                    <a:pt x="5712" y="4101"/>
                  </a:lnTo>
                  <a:lnTo>
                    <a:pt x="5698" y="4128"/>
                  </a:lnTo>
                  <a:lnTo>
                    <a:pt x="5684" y="4154"/>
                  </a:lnTo>
                  <a:lnTo>
                    <a:pt x="5669" y="4179"/>
                  </a:lnTo>
                  <a:lnTo>
                    <a:pt x="5653" y="4204"/>
                  </a:lnTo>
                  <a:lnTo>
                    <a:pt x="5635" y="4228"/>
                  </a:lnTo>
                  <a:lnTo>
                    <a:pt x="5618" y="4252"/>
                  </a:lnTo>
                  <a:lnTo>
                    <a:pt x="5599" y="4274"/>
                  </a:lnTo>
                  <a:lnTo>
                    <a:pt x="5579" y="4296"/>
                  </a:lnTo>
                  <a:lnTo>
                    <a:pt x="5559" y="4317"/>
                  </a:lnTo>
                  <a:lnTo>
                    <a:pt x="5537" y="4338"/>
                  </a:lnTo>
                  <a:lnTo>
                    <a:pt x="5515" y="4357"/>
                  </a:lnTo>
                  <a:lnTo>
                    <a:pt x="5493" y="4376"/>
                  </a:lnTo>
                  <a:lnTo>
                    <a:pt x="5469" y="4394"/>
                  </a:lnTo>
                  <a:lnTo>
                    <a:pt x="5445" y="4411"/>
                  </a:lnTo>
                  <a:lnTo>
                    <a:pt x="5420" y="4428"/>
                  </a:lnTo>
                  <a:lnTo>
                    <a:pt x="5395" y="4443"/>
                  </a:lnTo>
                  <a:lnTo>
                    <a:pt x="5369" y="4457"/>
                  </a:lnTo>
                  <a:lnTo>
                    <a:pt x="5343" y="4471"/>
                  </a:lnTo>
                  <a:lnTo>
                    <a:pt x="5316" y="4483"/>
                  </a:lnTo>
                  <a:lnTo>
                    <a:pt x="5289" y="4494"/>
                  </a:lnTo>
                  <a:lnTo>
                    <a:pt x="5261" y="4504"/>
                  </a:lnTo>
                  <a:lnTo>
                    <a:pt x="5233" y="4514"/>
                  </a:lnTo>
                  <a:lnTo>
                    <a:pt x="5205" y="4522"/>
                  </a:lnTo>
                  <a:lnTo>
                    <a:pt x="5176" y="4529"/>
                  </a:lnTo>
                  <a:lnTo>
                    <a:pt x="5147" y="4535"/>
                  </a:lnTo>
                  <a:lnTo>
                    <a:pt x="5118" y="4540"/>
                  </a:lnTo>
                  <a:lnTo>
                    <a:pt x="5089" y="4544"/>
                  </a:lnTo>
                  <a:lnTo>
                    <a:pt x="5059" y="4547"/>
                  </a:lnTo>
                  <a:lnTo>
                    <a:pt x="5030" y="4548"/>
                  </a:lnTo>
                  <a:lnTo>
                    <a:pt x="5000" y="4549"/>
                  </a:lnTo>
                  <a:lnTo>
                    <a:pt x="4970" y="4548"/>
                  </a:lnTo>
                  <a:lnTo>
                    <a:pt x="4941" y="4547"/>
                  </a:lnTo>
                  <a:lnTo>
                    <a:pt x="4911" y="4544"/>
                  </a:lnTo>
                  <a:lnTo>
                    <a:pt x="4882" y="4540"/>
                  </a:lnTo>
                  <a:lnTo>
                    <a:pt x="4853" y="4535"/>
                  </a:lnTo>
                  <a:lnTo>
                    <a:pt x="4824" y="4529"/>
                  </a:lnTo>
                  <a:lnTo>
                    <a:pt x="4795" y="4522"/>
                  </a:lnTo>
                  <a:lnTo>
                    <a:pt x="4767" y="4514"/>
                  </a:lnTo>
                  <a:lnTo>
                    <a:pt x="4739" y="4504"/>
                  </a:lnTo>
                  <a:lnTo>
                    <a:pt x="4711" y="4494"/>
                  </a:lnTo>
                  <a:lnTo>
                    <a:pt x="4684" y="4483"/>
                  </a:lnTo>
                  <a:lnTo>
                    <a:pt x="4657" y="4471"/>
                  </a:lnTo>
                  <a:lnTo>
                    <a:pt x="4631" y="4457"/>
                  </a:lnTo>
                  <a:lnTo>
                    <a:pt x="4605" y="4443"/>
                  </a:lnTo>
                  <a:lnTo>
                    <a:pt x="4580" y="4428"/>
                  </a:lnTo>
                  <a:lnTo>
                    <a:pt x="4555" y="4411"/>
                  </a:lnTo>
                  <a:lnTo>
                    <a:pt x="4531" y="4394"/>
                  </a:lnTo>
                  <a:lnTo>
                    <a:pt x="4507" y="4376"/>
                  </a:lnTo>
                  <a:lnTo>
                    <a:pt x="4485" y="4357"/>
                  </a:lnTo>
                  <a:lnTo>
                    <a:pt x="4463" y="4338"/>
                  </a:lnTo>
                  <a:lnTo>
                    <a:pt x="4441" y="4317"/>
                  </a:lnTo>
                  <a:lnTo>
                    <a:pt x="4421" y="4296"/>
                  </a:lnTo>
                  <a:lnTo>
                    <a:pt x="4401" y="4274"/>
                  </a:lnTo>
                  <a:lnTo>
                    <a:pt x="4382" y="4252"/>
                  </a:lnTo>
                  <a:lnTo>
                    <a:pt x="4365" y="4228"/>
                  </a:lnTo>
                  <a:lnTo>
                    <a:pt x="4347" y="4204"/>
                  </a:lnTo>
                  <a:lnTo>
                    <a:pt x="4331" y="4179"/>
                  </a:lnTo>
                  <a:lnTo>
                    <a:pt x="4316" y="4154"/>
                  </a:lnTo>
                  <a:lnTo>
                    <a:pt x="4302" y="4128"/>
                  </a:lnTo>
                  <a:lnTo>
                    <a:pt x="4288" y="4101"/>
                  </a:lnTo>
                  <a:lnTo>
                    <a:pt x="4276" y="4074"/>
                  </a:lnTo>
                  <a:lnTo>
                    <a:pt x="4265" y="4047"/>
                  </a:lnTo>
                  <a:lnTo>
                    <a:pt x="4255" y="4019"/>
                  </a:lnTo>
                  <a:lnTo>
                    <a:pt x="4245" y="3991"/>
                  </a:lnTo>
                  <a:lnTo>
                    <a:pt x="4237" y="3963"/>
                  </a:lnTo>
                  <a:lnTo>
                    <a:pt x="4230" y="3934"/>
                  </a:lnTo>
                  <a:lnTo>
                    <a:pt x="4224" y="3905"/>
                  </a:lnTo>
                  <a:lnTo>
                    <a:pt x="4219" y="3876"/>
                  </a:lnTo>
                  <a:lnTo>
                    <a:pt x="4215" y="3847"/>
                  </a:lnTo>
                  <a:lnTo>
                    <a:pt x="4212" y="3818"/>
                  </a:lnTo>
                  <a:lnTo>
                    <a:pt x="4211" y="3789"/>
                  </a:lnTo>
                  <a:lnTo>
                    <a:pt x="4210" y="3759"/>
                  </a:lnTo>
                  <a:lnTo>
                    <a:pt x="4211" y="3729"/>
                  </a:lnTo>
                  <a:lnTo>
                    <a:pt x="4212" y="3700"/>
                  </a:lnTo>
                  <a:lnTo>
                    <a:pt x="4215" y="3670"/>
                  </a:lnTo>
                  <a:lnTo>
                    <a:pt x="4219" y="3641"/>
                  </a:lnTo>
                  <a:lnTo>
                    <a:pt x="4224" y="3612"/>
                  </a:lnTo>
                  <a:lnTo>
                    <a:pt x="4230" y="3583"/>
                  </a:lnTo>
                  <a:lnTo>
                    <a:pt x="4237" y="3554"/>
                  </a:lnTo>
                  <a:lnTo>
                    <a:pt x="4245" y="3526"/>
                  </a:lnTo>
                  <a:lnTo>
                    <a:pt x="4255" y="3498"/>
                  </a:lnTo>
                  <a:lnTo>
                    <a:pt x="4265" y="3470"/>
                  </a:lnTo>
                  <a:lnTo>
                    <a:pt x="4276" y="3443"/>
                  </a:lnTo>
                  <a:lnTo>
                    <a:pt x="4288" y="3416"/>
                  </a:lnTo>
                  <a:lnTo>
                    <a:pt x="4302" y="3390"/>
                  </a:lnTo>
                  <a:lnTo>
                    <a:pt x="4316" y="3364"/>
                  </a:lnTo>
                  <a:lnTo>
                    <a:pt x="4331" y="3338"/>
                  </a:lnTo>
                  <a:lnTo>
                    <a:pt x="4347" y="3314"/>
                  </a:lnTo>
                  <a:lnTo>
                    <a:pt x="4365" y="3289"/>
                  </a:lnTo>
                  <a:lnTo>
                    <a:pt x="4382" y="3266"/>
                  </a:lnTo>
                  <a:lnTo>
                    <a:pt x="4401" y="3243"/>
                  </a:lnTo>
                  <a:lnTo>
                    <a:pt x="4421" y="3221"/>
                  </a:lnTo>
                  <a:lnTo>
                    <a:pt x="4441" y="3200"/>
                  </a:lnTo>
                  <a:lnTo>
                    <a:pt x="4463" y="3179"/>
                  </a:lnTo>
                  <a:lnTo>
                    <a:pt x="4485" y="3160"/>
                  </a:lnTo>
                  <a:lnTo>
                    <a:pt x="4507" y="3141"/>
                  </a:lnTo>
                  <a:lnTo>
                    <a:pt x="4531" y="3123"/>
                  </a:lnTo>
                  <a:lnTo>
                    <a:pt x="4555" y="3106"/>
                  </a:lnTo>
                  <a:lnTo>
                    <a:pt x="4580" y="3089"/>
                  </a:lnTo>
                  <a:lnTo>
                    <a:pt x="4605" y="3074"/>
                  </a:lnTo>
                  <a:lnTo>
                    <a:pt x="4631" y="3060"/>
                  </a:lnTo>
                  <a:lnTo>
                    <a:pt x="4657" y="3046"/>
                  </a:lnTo>
                  <a:lnTo>
                    <a:pt x="4684" y="3034"/>
                  </a:lnTo>
                  <a:lnTo>
                    <a:pt x="4711" y="3023"/>
                  </a:lnTo>
                  <a:lnTo>
                    <a:pt x="4739" y="3013"/>
                  </a:lnTo>
                  <a:lnTo>
                    <a:pt x="4767" y="3004"/>
                  </a:lnTo>
                  <a:lnTo>
                    <a:pt x="4795" y="2996"/>
                  </a:lnTo>
                  <a:lnTo>
                    <a:pt x="4824" y="2989"/>
                  </a:lnTo>
                  <a:lnTo>
                    <a:pt x="4853" y="2983"/>
                  </a:lnTo>
                  <a:lnTo>
                    <a:pt x="4882" y="2978"/>
                  </a:lnTo>
                  <a:lnTo>
                    <a:pt x="4911" y="2974"/>
                  </a:lnTo>
                  <a:lnTo>
                    <a:pt x="4941" y="2971"/>
                  </a:lnTo>
                  <a:lnTo>
                    <a:pt x="4970" y="2970"/>
                  </a:lnTo>
                  <a:lnTo>
                    <a:pt x="5000" y="2969"/>
                  </a:lnTo>
                  <a:lnTo>
                    <a:pt x="5030" y="2970"/>
                  </a:lnTo>
                  <a:lnTo>
                    <a:pt x="5059" y="2971"/>
                  </a:lnTo>
                  <a:lnTo>
                    <a:pt x="5089" y="2974"/>
                  </a:lnTo>
                  <a:lnTo>
                    <a:pt x="5118" y="2978"/>
                  </a:lnTo>
                  <a:lnTo>
                    <a:pt x="5147" y="2983"/>
                  </a:lnTo>
                  <a:lnTo>
                    <a:pt x="5176" y="2989"/>
                  </a:lnTo>
                  <a:lnTo>
                    <a:pt x="5205" y="2996"/>
                  </a:lnTo>
                  <a:lnTo>
                    <a:pt x="5233" y="3004"/>
                  </a:lnTo>
                  <a:lnTo>
                    <a:pt x="5261" y="3013"/>
                  </a:lnTo>
                  <a:lnTo>
                    <a:pt x="5289" y="3023"/>
                  </a:lnTo>
                  <a:lnTo>
                    <a:pt x="5316" y="3034"/>
                  </a:lnTo>
                  <a:lnTo>
                    <a:pt x="5343" y="3046"/>
                  </a:lnTo>
                  <a:lnTo>
                    <a:pt x="5369" y="3060"/>
                  </a:lnTo>
                  <a:lnTo>
                    <a:pt x="5395" y="3074"/>
                  </a:lnTo>
                  <a:lnTo>
                    <a:pt x="5420" y="3089"/>
                  </a:lnTo>
                  <a:lnTo>
                    <a:pt x="5445" y="3106"/>
                  </a:lnTo>
                  <a:lnTo>
                    <a:pt x="5469" y="3123"/>
                  </a:lnTo>
                  <a:lnTo>
                    <a:pt x="5493" y="3141"/>
                  </a:lnTo>
                  <a:lnTo>
                    <a:pt x="5515" y="3160"/>
                  </a:lnTo>
                  <a:lnTo>
                    <a:pt x="5537" y="3179"/>
                  </a:lnTo>
                  <a:lnTo>
                    <a:pt x="5559" y="3200"/>
                  </a:lnTo>
                  <a:lnTo>
                    <a:pt x="5579" y="3221"/>
                  </a:lnTo>
                  <a:lnTo>
                    <a:pt x="5599" y="3243"/>
                  </a:lnTo>
                  <a:lnTo>
                    <a:pt x="5618" y="3266"/>
                  </a:lnTo>
                  <a:lnTo>
                    <a:pt x="5635" y="3289"/>
                  </a:lnTo>
                  <a:lnTo>
                    <a:pt x="5653" y="3314"/>
                  </a:lnTo>
                  <a:lnTo>
                    <a:pt x="5669" y="3338"/>
                  </a:lnTo>
                  <a:lnTo>
                    <a:pt x="5684" y="3364"/>
                  </a:lnTo>
                  <a:lnTo>
                    <a:pt x="5698" y="3390"/>
                  </a:lnTo>
                  <a:lnTo>
                    <a:pt x="5712" y="3416"/>
                  </a:lnTo>
                  <a:lnTo>
                    <a:pt x="5724" y="3443"/>
                  </a:lnTo>
                  <a:lnTo>
                    <a:pt x="5735" y="3470"/>
                  </a:lnTo>
                  <a:lnTo>
                    <a:pt x="5745" y="3498"/>
                  </a:lnTo>
                  <a:lnTo>
                    <a:pt x="5755" y="3526"/>
                  </a:lnTo>
                  <a:lnTo>
                    <a:pt x="5763" y="3554"/>
                  </a:lnTo>
                  <a:lnTo>
                    <a:pt x="5770" y="3583"/>
                  </a:lnTo>
                  <a:lnTo>
                    <a:pt x="5776" y="3612"/>
                  </a:lnTo>
                  <a:lnTo>
                    <a:pt x="5781" y="3641"/>
                  </a:lnTo>
                  <a:lnTo>
                    <a:pt x="5785" y="3670"/>
                  </a:lnTo>
                  <a:lnTo>
                    <a:pt x="5788" y="3700"/>
                  </a:lnTo>
                  <a:lnTo>
                    <a:pt x="5789" y="3729"/>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44" name="Google Shape;844;p8"/>
            <p:cNvSpPr/>
            <p:nvPr/>
          </p:nvSpPr>
          <p:spPr>
            <a:xfrm>
              <a:off x="6968299" y="1603672"/>
              <a:ext cx="914400" cy="914400"/>
            </a:xfrm>
            <a:custGeom>
              <a:avLst/>
              <a:gdLst/>
              <a:ahLst/>
              <a:cxnLst/>
              <a:rect l="l" t="t" r="r" b="b"/>
              <a:pathLst>
                <a:path w="10000" h="10000" extrusionOk="0">
                  <a:moveTo>
                    <a:pt x="4553" y="1072"/>
                  </a:moveTo>
                  <a:lnTo>
                    <a:pt x="4572" y="1056"/>
                  </a:lnTo>
                  <a:lnTo>
                    <a:pt x="4851" y="849"/>
                  </a:lnTo>
                  <a:lnTo>
                    <a:pt x="4878" y="832"/>
                  </a:lnTo>
                  <a:lnTo>
                    <a:pt x="4907" y="818"/>
                  </a:lnTo>
                  <a:lnTo>
                    <a:pt x="4937" y="808"/>
                  </a:lnTo>
                  <a:lnTo>
                    <a:pt x="4968" y="802"/>
                  </a:lnTo>
                  <a:lnTo>
                    <a:pt x="5000" y="800"/>
                  </a:lnTo>
                  <a:lnTo>
                    <a:pt x="5032" y="802"/>
                  </a:lnTo>
                  <a:lnTo>
                    <a:pt x="5063" y="808"/>
                  </a:lnTo>
                  <a:lnTo>
                    <a:pt x="5093" y="818"/>
                  </a:lnTo>
                  <a:lnTo>
                    <a:pt x="5122" y="832"/>
                  </a:lnTo>
                  <a:lnTo>
                    <a:pt x="5149" y="849"/>
                  </a:lnTo>
                  <a:lnTo>
                    <a:pt x="5428" y="1056"/>
                  </a:lnTo>
                  <a:lnTo>
                    <a:pt x="5447" y="1072"/>
                  </a:lnTo>
                  <a:lnTo>
                    <a:pt x="5706" y="1306"/>
                  </a:lnTo>
                  <a:lnTo>
                    <a:pt x="5723" y="1322"/>
                  </a:lnTo>
                  <a:lnTo>
                    <a:pt x="5960" y="1582"/>
                  </a:lnTo>
                  <a:lnTo>
                    <a:pt x="5974" y="1600"/>
                  </a:lnTo>
                  <a:lnTo>
                    <a:pt x="6189" y="1884"/>
                  </a:lnTo>
                  <a:lnTo>
                    <a:pt x="6202" y="1902"/>
                  </a:lnTo>
                  <a:lnTo>
                    <a:pt x="6394" y="2210"/>
                  </a:lnTo>
                  <a:lnTo>
                    <a:pt x="6404" y="2229"/>
                  </a:lnTo>
                  <a:lnTo>
                    <a:pt x="6573" y="2559"/>
                  </a:lnTo>
                  <a:lnTo>
                    <a:pt x="6581" y="2578"/>
                  </a:lnTo>
                  <a:lnTo>
                    <a:pt x="6726" y="2930"/>
                  </a:lnTo>
                  <a:lnTo>
                    <a:pt x="6733" y="2948"/>
                  </a:lnTo>
                  <a:lnTo>
                    <a:pt x="6854" y="3321"/>
                  </a:lnTo>
                  <a:lnTo>
                    <a:pt x="6859" y="3339"/>
                  </a:lnTo>
                  <a:lnTo>
                    <a:pt x="6955" y="3731"/>
                  </a:lnTo>
                  <a:lnTo>
                    <a:pt x="6959" y="3748"/>
                  </a:lnTo>
                  <a:lnTo>
                    <a:pt x="7030" y="4160"/>
                  </a:lnTo>
                  <a:lnTo>
                    <a:pt x="7032" y="4176"/>
                  </a:lnTo>
                  <a:lnTo>
                    <a:pt x="7077" y="4605"/>
                  </a:lnTo>
                  <a:lnTo>
                    <a:pt x="7078" y="4621"/>
                  </a:lnTo>
                  <a:lnTo>
                    <a:pt x="7098" y="5067"/>
                  </a:lnTo>
                  <a:lnTo>
                    <a:pt x="7098" y="5082"/>
                  </a:lnTo>
                  <a:lnTo>
                    <a:pt x="7090" y="5543"/>
                  </a:lnTo>
                  <a:lnTo>
                    <a:pt x="7090" y="5557"/>
                  </a:lnTo>
                  <a:lnTo>
                    <a:pt x="7055" y="6034"/>
                  </a:lnTo>
                  <a:lnTo>
                    <a:pt x="7050" y="6069"/>
                  </a:lnTo>
                  <a:lnTo>
                    <a:pt x="7040" y="6103"/>
                  </a:lnTo>
                  <a:lnTo>
                    <a:pt x="7025" y="6136"/>
                  </a:lnTo>
                  <a:lnTo>
                    <a:pt x="7006" y="6166"/>
                  </a:lnTo>
                  <a:lnTo>
                    <a:pt x="6983" y="6193"/>
                  </a:lnTo>
                  <a:lnTo>
                    <a:pt x="6643" y="6533"/>
                  </a:lnTo>
                  <a:lnTo>
                    <a:pt x="7417" y="7178"/>
                  </a:lnTo>
                  <a:lnTo>
                    <a:pt x="7441" y="7201"/>
                  </a:lnTo>
                  <a:lnTo>
                    <a:pt x="7462" y="7227"/>
                  </a:lnTo>
                  <a:lnTo>
                    <a:pt x="7479" y="7255"/>
                  </a:lnTo>
                  <a:lnTo>
                    <a:pt x="7492" y="7285"/>
                  </a:lnTo>
                  <a:lnTo>
                    <a:pt x="7501" y="7317"/>
                  </a:lnTo>
                  <a:lnTo>
                    <a:pt x="7506" y="7349"/>
                  </a:lnTo>
                  <a:lnTo>
                    <a:pt x="7507" y="7383"/>
                  </a:lnTo>
                  <a:lnTo>
                    <a:pt x="7503" y="7415"/>
                  </a:lnTo>
                  <a:lnTo>
                    <a:pt x="7495" y="7447"/>
                  </a:lnTo>
                  <a:lnTo>
                    <a:pt x="7482" y="7478"/>
                  </a:lnTo>
                  <a:lnTo>
                    <a:pt x="7466" y="7507"/>
                  </a:lnTo>
                  <a:lnTo>
                    <a:pt x="7446" y="7533"/>
                  </a:lnTo>
                  <a:lnTo>
                    <a:pt x="7423" y="7557"/>
                  </a:lnTo>
                  <a:lnTo>
                    <a:pt x="7397" y="7577"/>
                  </a:lnTo>
                  <a:lnTo>
                    <a:pt x="7369" y="7594"/>
                  </a:lnTo>
                  <a:lnTo>
                    <a:pt x="7338" y="7606"/>
                  </a:lnTo>
                  <a:lnTo>
                    <a:pt x="7306" y="7615"/>
                  </a:lnTo>
                  <a:lnTo>
                    <a:pt x="7273" y="7619"/>
                  </a:lnTo>
                  <a:lnTo>
                    <a:pt x="7240" y="7619"/>
                  </a:lnTo>
                  <a:lnTo>
                    <a:pt x="7208" y="7615"/>
                  </a:lnTo>
                  <a:lnTo>
                    <a:pt x="7176" y="7606"/>
                  </a:lnTo>
                  <a:lnTo>
                    <a:pt x="7145" y="7594"/>
                  </a:lnTo>
                  <a:lnTo>
                    <a:pt x="6242" y="7143"/>
                  </a:lnTo>
                  <a:lnTo>
                    <a:pt x="6212" y="7125"/>
                  </a:lnTo>
                  <a:lnTo>
                    <a:pt x="6185" y="7104"/>
                  </a:lnTo>
                  <a:lnTo>
                    <a:pt x="6162" y="7079"/>
                  </a:lnTo>
                  <a:lnTo>
                    <a:pt x="6141" y="7050"/>
                  </a:lnTo>
                  <a:lnTo>
                    <a:pt x="6136" y="7040"/>
                  </a:lnTo>
                  <a:lnTo>
                    <a:pt x="6080" y="7096"/>
                  </a:lnTo>
                  <a:lnTo>
                    <a:pt x="6055" y="7117"/>
                  </a:lnTo>
                  <a:lnTo>
                    <a:pt x="6028" y="7136"/>
                  </a:lnTo>
                  <a:lnTo>
                    <a:pt x="5999" y="7150"/>
                  </a:lnTo>
                  <a:lnTo>
                    <a:pt x="5968" y="7160"/>
                  </a:lnTo>
                  <a:lnTo>
                    <a:pt x="5936" y="7167"/>
                  </a:lnTo>
                  <a:lnTo>
                    <a:pt x="5903" y="7169"/>
                  </a:lnTo>
                  <a:lnTo>
                    <a:pt x="4097" y="7169"/>
                  </a:lnTo>
                  <a:lnTo>
                    <a:pt x="4064" y="7167"/>
                  </a:lnTo>
                  <a:lnTo>
                    <a:pt x="4032" y="7160"/>
                  </a:lnTo>
                  <a:lnTo>
                    <a:pt x="4001" y="7150"/>
                  </a:lnTo>
                  <a:lnTo>
                    <a:pt x="3972" y="7136"/>
                  </a:lnTo>
                  <a:lnTo>
                    <a:pt x="3945" y="7117"/>
                  </a:lnTo>
                  <a:lnTo>
                    <a:pt x="3920" y="7096"/>
                  </a:lnTo>
                  <a:lnTo>
                    <a:pt x="3864" y="7040"/>
                  </a:lnTo>
                  <a:lnTo>
                    <a:pt x="3859" y="7050"/>
                  </a:lnTo>
                  <a:lnTo>
                    <a:pt x="3838" y="7079"/>
                  </a:lnTo>
                  <a:lnTo>
                    <a:pt x="3815" y="7104"/>
                  </a:lnTo>
                  <a:lnTo>
                    <a:pt x="3788" y="7125"/>
                  </a:lnTo>
                  <a:lnTo>
                    <a:pt x="3758" y="7143"/>
                  </a:lnTo>
                  <a:lnTo>
                    <a:pt x="2855" y="7594"/>
                  </a:lnTo>
                  <a:lnTo>
                    <a:pt x="2824" y="7606"/>
                  </a:lnTo>
                  <a:lnTo>
                    <a:pt x="2792" y="7615"/>
                  </a:lnTo>
                  <a:lnTo>
                    <a:pt x="2760" y="7619"/>
                  </a:lnTo>
                  <a:lnTo>
                    <a:pt x="2727" y="7619"/>
                  </a:lnTo>
                  <a:lnTo>
                    <a:pt x="2694" y="7615"/>
                  </a:lnTo>
                  <a:lnTo>
                    <a:pt x="2662" y="7606"/>
                  </a:lnTo>
                  <a:lnTo>
                    <a:pt x="2631" y="7594"/>
                  </a:lnTo>
                  <a:lnTo>
                    <a:pt x="2603" y="7577"/>
                  </a:lnTo>
                  <a:lnTo>
                    <a:pt x="2577" y="7557"/>
                  </a:lnTo>
                  <a:lnTo>
                    <a:pt x="2554" y="7533"/>
                  </a:lnTo>
                  <a:lnTo>
                    <a:pt x="2534" y="7507"/>
                  </a:lnTo>
                  <a:lnTo>
                    <a:pt x="2518" y="7478"/>
                  </a:lnTo>
                  <a:lnTo>
                    <a:pt x="2505" y="7447"/>
                  </a:lnTo>
                  <a:lnTo>
                    <a:pt x="2497" y="7415"/>
                  </a:lnTo>
                  <a:lnTo>
                    <a:pt x="2493" y="7383"/>
                  </a:lnTo>
                  <a:lnTo>
                    <a:pt x="2494" y="7349"/>
                  </a:lnTo>
                  <a:lnTo>
                    <a:pt x="2499" y="7317"/>
                  </a:lnTo>
                  <a:lnTo>
                    <a:pt x="2508" y="7285"/>
                  </a:lnTo>
                  <a:lnTo>
                    <a:pt x="2521" y="7255"/>
                  </a:lnTo>
                  <a:lnTo>
                    <a:pt x="2538" y="7227"/>
                  </a:lnTo>
                  <a:lnTo>
                    <a:pt x="2559" y="7201"/>
                  </a:lnTo>
                  <a:lnTo>
                    <a:pt x="2583" y="7178"/>
                  </a:lnTo>
                  <a:lnTo>
                    <a:pt x="3357" y="6533"/>
                  </a:lnTo>
                  <a:lnTo>
                    <a:pt x="3017" y="6193"/>
                  </a:lnTo>
                  <a:lnTo>
                    <a:pt x="2994" y="6166"/>
                  </a:lnTo>
                  <a:lnTo>
                    <a:pt x="2975" y="6136"/>
                  </a:lnTo>
                  <a:lnTo>
                    <a:pt x="2960" y="6103"/>
                  </a:lnTo>
                  <a:lnTo>
                    <a:pt x="2950" y="6069"/>
                  </a:lnTo>
                  <a:lnTo>
                    <a:pt x="2945" y="6034"/>
                  </a:lnTo>
                  <a:lnTo>
                    <a:pt x="2910" y="5557"/>
                  </a:lnTo>
                  <a:lnTo>
                    <a:pt x="2910" y="5543"/>
                  </a:lnTo>
                  <a:lnTo>
                    <a:pt x="2902" y="5082"/>
                  </a:lnTo>
                  <a:lnTo>
                    <a:pt x="2902" y="5067"/>
                  </a:lnTo>
                  <a:lnTo>
                    <a:pt x="2922" y="4621"/>
                  </a:lnTo>
                  <a:lnTo>
                    <a:pt x="2923" y="4605"/>
                  </a:lnTo>
                  <a:lnTo>
                    <a:pt x="2968" y="4176"/>
                  </a:lnTo>
                  <a:lnTo>
                    <a:pt x="2970" y="4160"/>
                  </a:lnTo>
                  <a:lnTo>
                    <a:pt x="3041" y="3748"/>
                  </a:lnTo>
                  <a:lnTo>
                    <a:pt x="3045" y="3731"/>
                  </a:lnTo>
                  <a:lnTo>
                    <a:pt x="3141" y="3339"/>
                  </a:lnTo>
                  <a:lnTo>
                    <a:pt x="3146" y="3321"/>
                  </a:lnTo>
                  <a:lnTo>
                    <a:pt x="3267" y="2948"/>
                  </a:lnTo>
                  <a:lnTo>
                    <a:pt x="3274" y="2930"/>
                  </a:lnTo>
                  <a:lnTo>
                    <a:pt x="3419" y="2578"/>
                  </a:lnTo>
                  <a:lnTo>
                    <a:pt x="3427" y="2559"/>
                  </a:lnTo>
                  <a:lnTo>
                    <a:pt x="3596" y="2229"/>
                  </a:lnTo>
                  <a:lnTo>
                    <a:pt x="3606" y="2210"/>
                  </a:lnTo>
                  <a:lnTo>
                    <a:pt x="3798" y="1902"/>
                  </a:lnTo>
                  <a:lnTo>
                    <a:pt x="3811" y="1884"/>
                  </a:lnTo>
                  <a:lnTo>
                    <a:pt x="4026" y="1600"/>
                  </a:lnTo>
                  <a:lnTo>
                    <a:pt x="4040" y="1582"/>
                  </a:lnTo>
                  <a:lnTo>
                    <a:pt x="4277" y="1322"/>
                  </a:lnTo>
                  <a:lnTo>
                    <a:pt x="4294" y="1306"/>
                  </a:lnTo>
                  <a:lnTo>
                    <a:pt x="4553" y="1072"/>
                  </a:lnTo>
                  <a:close/>
                  <a:moveTo>
                    <a:pt x="5362" y="1668"/>
                  </a:moveTo>
                  <a:lnTo>
                    <a:pt x="5121" y="1451"/>
                  </a:lnTo>
                  <a:lnTo>
                    <a:pt x="5000" y="1361"/>
                  </a:lnTo>
                  <a:lnTo>
                    <a:pt x="4879" y="1451"/>
                  </a:lnTo>
                  <a:lnTo>
                    <a:pt x="4638" y="1668"/>
                  </a:lnTo>
                  <a:lnTo>
                    <a:pt x="4418" y="1910"/>
                  </a:lnTo>
                  <a:lnTo>
                    <a:pt x="4217" y="2176"/>
                  </a:lnTo>
                  <a:lnTo>
                    <a:pt x="4036" y="2466"/>
                  </a:lnTo>
                  <a:lnTo>
                    <a:pt x="3877" y="2778"/>
                  </a:lnTo>
                  <a:lnTo>
                    <a:pt x="3740" y="3111"/>
                  </a:lnTo>
                  <a:lnTo>
                    <a:pt x="3625" y="3467"/>
                  </a:lnTo>
                  <a:lnTo>
                    <a:pt x="3533" y="3842"/>
                  </a:lnTo>
                  <a:lnTo>
                    <a:pt x="3465" y="4237"/>
                  </a:lnTo>
                  <a:lnTo>
                    <a:pt x="3421" y="4650"/>
                  </a:lnTo>
                  <a:lnTo>
                    <a:pt x="3402" y="5081"/>
                  </a:lnTo>
                  <a:lnTo>
                    <a:pt x="3409" y="5528"/>
                  </a:lnTo>
                  <a:lnTo>
                    <a:pt x="3435" y="5883"/>
                  </a:lnTo>
                  <a:lnTo>
                    <a:pt x="3448" y="5864"/>
                  </a:lnTo>
                  <a:lnTo>
                    <a:pt x="3469" y="5839"/>
                  </a:lnTo>
                  <a:lnTo>
                    <a:pt x="3494" y="5818"/>
                  </a:lnTo>
                  <a:lnTo>
                    <a:pt x="3521" y="5799"/>
                  </a:lnTo>
                  <a:lnTo>
                    <a:pt x="3550" y="5785"/>
                  </a:lnTo>
                  <a:lnTo>
                    <a:pt x="3581" y="5775"/>
                  </a:lnTo>
                  <a:lnTo>
                    <a:pt x="3613" y="5768"/>
                  </a:lnTo>
                  <a:lnTo>
                    <a:pt x="3646" y="5766"/>
                  </a:lnTo>
                  <a:lnTo>
                    <a:pt x="3679" y="5768"/>
                  </a:lnTo>
                  <a:lnTo>
                    <a:pt x="3711" y="5775"/>
                  </a:lnTo>
                  <a:lnTo>
                    <a:pt x="3742" y="5785"/>
                  </a:lnTo>
                  <a:lnTo>
                    <a:pt x="3771" y="5799"/>
                  </a:lnTo>
                  <a:lnTo>
                    <a:pt x="3798" y="5818"/>
                  </a:lnTo>
                  <a:lnTo>
                    <a:pt x="3823" y="5839"/>
                  </a:lnTo>
                  <a:lnTo>
                    <a:pt x="3844" y="5864"/>
                  </a:lnTo>
                  <a:lnTo>
                    <a:pt x="3863" y="5891"/>
                  </a:lnTo>
                  <a:lnTo>
                    <a:pt x="3877" y="5920"/>
                  </a:lnTo>
                  <a:lnTo>
                    <a:pt x="3887" y="5951"/>
                  </a:lnTo>
                  <a:lnTo>
                    <a:pt x="3894" y="5983"/>
                  </a:lnTo>
                  <a:lnTo>
                    <a:pt x="3896" y="6016"/>
                  </a:lnTo>
                  <a:lnTo>
                    <a:pt x="3896" y="6083"/>
                  </a:lnTo>
                  <a:lnTo>
                    <a:pt x="3937" y="6049"/>
                  </a:lnTo>
                  <a:lnTo>
                    <a:pt x="3963" y="6030"/>
                  </a:lnTo>
                  <a:lnTo>
                    <a:pt x="3992" y="6014"/>
                  </a:lnTo>
                  <a:lnTo>
                    <a:pt x="4023" y="6002"/>
                  </a:lnTo>
                  <a:lnTo>
                    <a:pt x="4054" y="5995"/>
                  </a:lnTo>
                  <a:lnTo>
                    <a:pt x="4087" y="5991"/>
                  </a:lnTo>
                  <a:lnTo>
                    <a:pt x="4120" y="5992"/>
                  </a:lnTo>
                  <a:lnTo>
                    <a:pt x="4152" y="5997"/>
                  </a:lnTo>
                  <a:lnTo>
                    <a:pt x="4183" y="6006"/>
                  </a:lnTo>
                  <a:lnTo>
                    <a:pt x="4213" y="6020"/>
                  </a:lnTo>
                  <a:lnTo>
                    <a:pt x="4241" y="6037"/>
                  </a:lnTo>
                  <a:lnTo>
                    <a:pt x="4266" y="6057"/>
                  </a:lnTo>
                  <a:lnTo>
                    <a:pt x="4289" y="6081"/>
                  </a:lnTo>
                  <a:lnTo>
                    <a:pt x="4308" y="6107"/>
                  </a:lnTo>
                  <a:lnTo>
                    <a:pt x="4324" y="6136"/>
                  </a:lnTo>
                  <a:lnTo>
                    <a:pt x="4336" y="6167"/>
                  </a:lnTo>
                  <a:lnTo>
                    <a:pt x="4343" y="6198"/>
                  </a:lnTo>
                  <a:lnTo>
                    <a:pt x="4347" y="6231"/>
                  </a:lnTo>
                  <a:lnTo>
                    <a:pt x="4346" y="6264"/>
                  </a:lnTo>
                  <a:lnTo>
                    <a:pt x="4341" y="6296"/>
                  </a:lnTo>
                  <a:lnTo>
                    <a:pt x="4332" y="6327"/>
                  </a:lnTo>
                  <a:lnTo>
                    <a:pt x="4318" y="6357"/>
                  </a:lnTo>
                  <a:lnTo>
                    <a:pt x="4301" y="6385"/>
                  </a:lnTo>
                  <a:lnTo>
                    <a:pt x="4281" y="6410"/>
                  </a:lnTo>
                  <a:lnTo>
                    <a:pt x="4257" y="6433"/>
                  </a:lnTo>
                  <a:lnTo>
                    <a:pt x="4098" y="6566"/>
                  </a:lnTo>
                  <a:lnTo>
                    <a:pt x="4201" y="6669"/>
                  </a:lnTo>
                  <a:lnTo>
                    <a:pt x="5799" y="6669"/>
                  </a:lnTo>
                  <a:lnTo>
                    <a:pt x="5902" y="6566"/>
                  </a:lnTo>
                  <a:lnTo>
                    <a:pt x="5743" y="6433"/>
                  </a:lnTo>
                  <a:lnTo>
                    <a:pt x="5719" y="6410"/>
                  </a:lnTo>
                  <a:lnTo>
                    <a:pt x="5699" y="6385"/>
                  </a:lnTo>
                  <a:lnTo>
                    <a:pt x="5682" y="6357"/>
                  </a:lnTo>
                  <a:lnTo>
                    <a:pt x="5668" y="6327"/>
                  </a:lnTo>
                  <a:lnTo>
                    <a:pt x="5659" y="6296"/>
                  </a:lnTo>
                  <a:lnTo>
                    <a:pt x="5654" y="6264"/>
                  </a:lnTo>
                  <a:lnTo>
                    <a:pt x="5653" y="6231"/>
                  </a:lnTo>
                  <a:lnTo>
                    <a:pt x="5657" y="6198"/>
                  </a:lnTo>
                  <a:lnTo>
                    <a:pt x="5664" y="6167"/>
                  </a:lnTo>
                  <a:lnTo>
                    <a:pt x="5676" y="6136"/>
                  </a:lnTo>
                  <a:lnTo>
                    <a:pt x="5692" y="6107"/>
                  </a:lnTo>
                  <a:lnTo>
                    <a:pt x="5711" y="6081"/>
                  </a:lnTo>
                  <a:lnTo>
                    <a:pt x="5734" y="6057"/>
                  </a:lnTo>
                  <a:lnTo>
                    <a:pt x="5759" y="6037"/>
                  </a:lnTo>
                  <a:lnTo>
                    <a:pt x="5787" y="6020"/>
                  </a:lnTo>
                  <a:lnTo>
                    <a:pt x="5817" y="6006"/>
                  </a:lnTo>
                  <a:lnTo>
                    <a:pt x="5848" y="5997"/>
                  </a:lnTo>
                  <a:lnTo>
                    <a:pt x="5880" y="5992"/>
                  </a:lnTo>
                  <a:lnTo>
                    <a:pt x="5913" y="5991"/>
                  </a:lnTo>
                  <a:lnTo>
                    <a:pt x="5946" y="5995"/>
                  </a:lnTo>
                  <a:lnTo>
                    <a:pt x="5977" y="6002"/>
                  </a:lnTo>
                  <a:lnTo>
                    <a:pt x="6008" y="6014"/>
                  </a:lnTo>
                  <a:lnTo>
                    <a:pt x="6037" y="6030"/>
                  </a:lnTo>
                  <a:lnTo>
                    <a:pt x="6063" y="6049"/>
                  </a:lnTo>
                  <a:lnTo>
                    <a:pt x="6104" y="6083"/>
                  </a:lnTo>
                  <a:lnTo>
                    <a:pt x="6104" y="6016"/>
                  </a:lnTo>
                  <a:lnTo>
                    <a:pt x="6106" y="5983"/>
                  </a:lnTo>
                  <a:lnTo>
                    <a:pt x="6113" y="5951"/>
                  </a:lnTo>
                  <a:lnTo>
                    <a:pt x="6123" y="5920"/>
                  </a:lnTo>
                  <a:lnTo>
                    <a:pt x="6137" y="5891"/>
                  </a:lnTo>
                  <a:lnTo>
                    <a:pt x="6156" y="5864"/>
                  </a:lnTo>
                  <a:lnTo>
                    <a:pt x="6177" y="5839"/>
                  </a:lnTo>
                  <a:lnTo>
                    <a:pt x="6202" y="5818"/>
                  </a:lnTo>
                  <a:lnTo>
                    <a:pt x="6229" y="5799"/>
                  </a:lnTo>
                  <a:lnTo>
                    <a:pt x="6258" y="5785"/>
                  </a:lnTo>
                  <a:lnTo>
                    <a:pt x="6289" y="5775"/>
                  </a:lnTo>
                  <a:lnTo>
                    <a:pt x="6321" y="5768"/>
                  </a:lnTo>
                  <a:lnTo>
                    <a:pt x="6354" y="5766"/>
                  </a:lnTo>
                  <a:lnTo>
                    <a:pt x="6387" y="5768"/>
                  </a:lnTo>
                  <a:lnTo>
                    <a:pt x="6419" y="5775"/>
                  </a:lnTo>
                  <a:lnTo>
                    <a:pt x="6450" y="5785"/>
                  </a:lnTo>
                  <a:lnTo>
                    <a:pt x="6479" y="5799"/>
                  </a:lnTo>
                  <a:lnTo>
                    <a:pt x="6506" y="5818"/>
                  </a:lnTo>
                  <a:lnTo>
                    <a:pt x="6531" y="5839"/>
                  </a:lnTo>
                  <a:lnTo>
                    <a:pt x="6552" y="5864"/>
                  </a:lnTo>
                  <a:lnTo>
                    <a:pt x="6565" y="5883"/>
                  </a:lnTo>
                  <a:lnTo>
                    <a:pt x="6591" y="5528"/>
                  </a:lnTo>
                  <a:lnTo>
                    <a:pt x="6598" y="5081"/>
                  </a:lnTo>
                  <a:lnTo>
                    <a:pt x="6579" y="4650"/>
                  </a:lnTo>
                  <a:lnTo>
                    <a:pt x="6535" y="4237"/>
                  </a:lnTo>
                  <a:lnTo>
                    <a:pt x="6467" y="3842"/>
                  </a:lnTo>
                  <a:lnTo>
                    <a:pt x="6375" y="3467"/>
                  </a:lnTo>
                  <a:lnTo>
                    <a:pt x="6260" y="3111"/>
                  </a:lnTo>
                  <a:lnTo>
                    <a:pt x="6123" y="2778"/>
                  </a:lnTo>
                  <a:lnTo>
                    <a:pt x="5964" y="2466"/>
                  </a:lnTo>
                  <a:lnTo>
                    <a:pt x="5783" y="2176"/>
                  </a:lnTo>
                  <a:lnTo>
                    <a:pt x="5582" y="1910"/>
                  </a:lnTo>
                  <a:lnTo>
                    <a:pt x="5362" y="1668"/>
                  </a:lnTo>
                  <a:close/>
                  <a:moveTo>
                    <a:pt x="6039" y="3715"/>
                  </a:moveTo>
                  <a:lnTo>
                    <a:pt x="6039" y="3725"/>
                  </a:lnTo>
                  <a:lnTo>
                    <a:pt x="6040" y="3754"/>
                  </a:lnTo>
                  <a:lnTo>
                    <a:pt x="6040" y="3764"/>
                  </a:lnTo>
                  <a:lnTo>
                    <a:pt x="6039" y="3793"/>
                  </a:lnTo>
                  <a:lnTo>
                    <a:pt x="6039" y="3803"/>
                  </a:lnTo>
                  <a:lnTo>
                    <a:pt x="6037" y="3832"/>
                  </a:lnTo>
                  <a:lnTo>
                    <a:pt x="6037" y="3842"/>
                  </a:lnTo>
                  <a:lnTo>
                    <a:pt x="6034" y="3871"/>
                  </a:lnTo>
                  <a:lnTo>
                    <a:pt x="6033" y="3880"/>
                  </a:lnTo>
                  <a:lnTo>
                    <a:pt x="6029" y="3910"/>
                  </a:lnTo>
                  <a:lnTo>
                    <a:pt x="6027" y="3919"/>
                  </a:lnTo>
                  <a:lnTo>
                    <a:pt x="6022" y="3948"/>
                  </a:lnTo>
                  <a:lnTo>
                    <a:pt x="6021" y="3957"/>
                  </a:lnTo>
                  <a:lnTo>
                    <a:pt x="6015" y="3986"/>
                  </a:lnTo>
                  <a:lnTo>
                    <a:pt x="6013" y="3995"/>
                  </a:lnTo>
                  <a:lnTo>
                    <a:pt x="6005" y="4023"/>
                  </a:lnTo>
                  <a:lnTo>
                    <a:pt x="6003" y="4032"/>
                  </a:lnTo>
                  <a:lnTo>
                    <a:pt x="5995" y="4061"/>
                  </a:lnTo>
                  <a:lnTo>
                    <a:pt x="5992" y="4069"/>
                  </a:lnTo>
                  <a:lnTo>
                    <a:pt x="5983" y="4097"/>
                  </a:lnTo>
                  <a:lnTo>
                    <a:pt x="5980" y="4106"/>
                  </a:lnTo>
                  <a:lnTo>
                    <a:pt x="5970" y="4134"/>
                  </a:lnTo>
                  <a:lnTo>
                    <a:pt x="5966" y="4142"/>
                  </a:lnTo>
                  <a:lnTo>
                    <a:pt x="5955" y="4170"/>
                  </a:lnTo>
                  <a:lnTo>
                    <a:pt x="5951" y="4178"/>
                  </a:lnTo>
                  <a:lnTo>
                    <a:pt x="5939" y="4205"/>
                  </a:lnTo>
                  <a:lnTo>
                    <a:pt x="5935" y="4213"/>
                  </a:lnTo>
                  <a:lnTo>
                    <a:pt x="5922" y="4240"/>
                  </a:lnTo>
                  <a:lnTo>
                    <a:pt x="5918" y="4248"/>
                  </a:lnTo>
                  <a:lnTo>
                    <a:pt x="5903" y="4274"/>
                  </a:lnTo>
                  <a:lnTo>
                    <a:pt x="5898" y="4283"/>
                  </a:lnTo>
                  <a:lnTo>
                    <a:pt x="5883" y="4308"/>
                  </a:lnTo>
                  <a:lnTo>
                    <a:pt x="5878" y="4316"/>
                  </a:lnTo>
                  <a:lnTo>
                    <a:pt x="5862" y="4341"/>
                  </a:lnTo>
                  <a:lnTo>
                    <a:pt x="5856" y="4349"/>
                  </a:lnTo>
                  <a:lnTo>
                    <a:pt x="5839" y="4373"/>
                  </a:lnTo>
                  <a:lnTo>
                    <a:pt x="5834" y="4381"/>
                  </a:lnTo>
                  <a:lnTo>
                    <a:pt x="5816" y="4404"/>
                  </a:lnTo>
                  <a:lnTo>
                    <a:pt x="5810" y="4411"/>
                  </a:lnTo>
                  <a:lnTo>
                    <a:pt x="5791" y="4434"/>
                  </a:lnTo>
                  <a:lnTo>
                    <a:pt x="5785" y="4441"/>
                  </a:lnTo>
                  <a:lnTo>
                    <a:pt x="5765" y="4463"/>
                  </a:lnTo>
                  <a:lnTo>
                    <a:pt x="5759" y="4470"/>
                  </a:lnTo>
                  <a:lnTo>
                    <a:pt x="5738" y="4491"/>
                  </a:lnTo>
                  <a:lnTo>
                    <a:pt x="5732" y="4497"/>
                  </a:lnTo>
                  <a:lnTo>
                    <a:pt x="5711" y="4518"/>
                  </a:lnTo>
                  <a:lnTo>
                    <a:pt x="5704" y="4524"/>
                  </a:lnTo>
                  <a:lnTo>
                    <a:pt x="5682" y="4544"/>
                  </a:lnTo>
                  <a:lnTo>
                    <a:pt x="5675" y="4550"/>
                  </a:lnTo>
                  <a:lnTo>
                    <a:pt x="5652" y="4569"/>
                  </a:lnTo>
                  <a:lnTo>
                    <a:pt x="5645" y="4574"/>
                  </a:lnTo>
                  <a:lnTo>
                    <a:pt x="5622" y="4592"/>
                  </a:lnTo>
                  <a:lnTo>
                    <a:pt x="5614" y="4598"/>
                  </a:lnTo>
                  <a:lnTo>
                    <a:pt x="5590" y="4615"/>
                  </a:lnTo>
                  <a:lnTo>
                    <a:pt x="5583" y="4620"/>
                  </a:lnTo>
                  <a:lnTo>
                    <a:pt x="5558" y="4636"/>
                  </a:lnTo>
                  <a:lnTo>
                    <a:pt x="5550" y="4641"/>
                  </a:lnTo>
                  <a:lnTo>
                    <a:pt x="5525" y="4657"/>
                  </a:lnTo>
                  <a:lnTo>
                    <a:pt x="5516" y="4662"/>
                  </a:lnTo>
                  <a:lnTo>
                    <a:pt x="5490" y="4676"/>
                  </a:lnTo>
                  <a:lnTo>
                    <a:pt x="5481" y="4681"/>
                  </a:lnTo>
                  <a:lnTo>
                    <a:pt x="5455" y="4694"/>
                  </a:lnTo>
                  <a:lnTo>
                    <a:pt x="5447" y="4698"/>
                  </a:lnTo>
                  <a:lnTo>
                    <a:pt x="5420" y="4710"/>
                  </a:lnTo>
                  <a:lnTo>
                    <a:pt x="5411" y="4714"/>
                  </a:lnTo>
                  <a:lnTo>
                    <a:pt x="5384" y="4725"/>
                  </a:lnTo>
                  <a:lnTo>
                    <a:pt x="5376" y="4729"/>
                  </a:lnTo>
                  <a:lnTo>
                    <a:pt x="5348" y="4739"/>
                  </a:lnTo>
                  <a:lnTo>
                    <a:pt x="5339" y="4742"/>
                  </a:lnTo>
                  <a:lnTo>
                    <a:pt x="5311" y="4751"/>
                  </a:lnTo>
                  <a:lnTo>
                    <a:pt x="5302" y="4754"/>
                  </a:lnTo>
                  <a:lnTo>
                    <a:pt x="5274" y="4762"/>
                  </a:lnTo>
                  <a:lnTo>
                    <a:pt x="5265" y="4764"/>
                  </a:lnTo>
                  <a:lnTo>
                    <a:pt x="5237" y="4772"/>
                  </a:lnTo>
                  <a:lnTo>
                    <a:pt x="5227" y="4774"/>
                  </a:lnTo>
                  <a:lnTo>
                    <a:pt x="5199" y="4780"/>
                  </a:lnTo>
                  <a:lnTo>
                    <a:pt x="5189" y="4781"/>
                  </a:lnTo>
                  <a:lnTo>
                    <a:pt x="5160" y="4786"/>
                  </a:lnTo>
                  <a:lnTo>
                    <a:pt x="5151" y="4788"/>
                  </a:lnTo>
                  <a:lnTo>
                    <a:pt x="5122" y="4792"/>
                  </a:lnTo>
                  <a:lnTo>
                    <a:pt x="5112" y="4793"/>
                  </a:lnTo>
                  <a:lnTo>
                    <a:pt x="5083" y="4796"/>
                  </a:lnTo>
                  <a:lnTo>
                    <a:pt x="5074" y="4796"/>
                  </a:lnTo>
                  <a:lnTo>
                    <a:pt x="5044" y="4798"/>
                  </a:lnTo>
                  <a:lnTo>
                    <a:pt x="5034" y="4798"/>
                  </a:lnTo>
                  <a:lnTo>
                    <a:pt x="5005" y="4799"/>
                  </a:lnTo>
                  <a:lnTo>
                    <a:pt x="4995" y="4799"/>
                  </a:lnTo>
                  <a:lnTo>
                    <a:pt x="4966" y="4798"/>
                  </a:lnTo>
                  <a:lnTo>
                    <a:pt x="4956" y="4798"/>
                  </a:lnTo>
                  <a:lnTo>
                    <a:pt x="4926" y="4796"/>
                  </a:lnTo>
                  <a:lnTo>
                    <a:pt x="4917" y="4796"/>
                  </a:lnTo>
                  <a:lnTo>
                    <a:pt x="4888" y="4793"/>
                  </a:lnTo>
                  <a:lnTo>
                    <a:pt x="4878" y="4792"/>
                  </a:lnTo>
                  <a:lnTo>
                    <a:pt x="4849" y="4788"/>
                  </a:lnTo>
                  <a:lnTo>
                    <a:pt x="4840" y="4786"/>
                  </a:lnTo>
                  <a:lnTo>
                    <a:pt x="4811" y="4781"/>
                  </a:lnTo>
                  <a:lnTo>
                    <a:pt x="4801" y="4780"/>
                  </a:lnTo>
                  <a:lnTo>
                    <a:pt x="4773" y="4774"/>
                  </a:lnTo>
                  <a:lnTo>
                    <a:pt x="4763" y="4772"/>
                  </a:lnTo>
                  <a:lnTo>
                    <a:pt x="4735" y="4764"/>
                  </a:lnTo>
                  <a:lnTo>
                    <a:pt x="4726" y="4762"/>
                  </a:lnTo>
                  <a:lnTo>
                    <a:pt x="4698" y="4754"/>
                  </a:lnTo>
                  <a:lnTo>
                    <a:pt x="4689" y="4751"/>
                  </a:lnTo>
                  <a:lnTo>
                    <a:pt x="4661" y="4742"/>
                  </a:lnTo>
                  <a:lnTo>
                    <a:pt x="4652" y="4739"/>
                  </a:lnTo>
                  <a:lnTo>
                    <a:pt x="4624" y="4729"/>
                  </a:lnTo>
                  <a:lnTo>
                    <a:pt x="4616" y="4725"/>
                  </a:lnTo>
                  <a:lnTo>
                    <a:pt x="4589" y="4714"/>
                  </a:lnTo>
                  <a:lnTo>
                    <a:pt x="4580" y="4710"/>
                  </a:lnTo>
                  <a:lnTo>
                    <a:pt x="4553" y="4698"/>
                  </a:lnTo>
                  <a:lnTo>
                    <a:pt x="4545" y="4694"/>
                  </a:lnTo>
                  <a:lnTo>
                    <a:pt x="4519" y="4681"/>
                  </a:lnTo>
                  <a:lnTo>
                    <a:pt x="4510" y="4676"/>
                  </a:lnTo>
                  <a:lnTo>
                    <a:pt x="4484" y="4662"/>
                  </a:lnTo>
                  <a:lnTo>
                    <a:pt x="4475" y="4657"/>
                  </a:lnTo>
                  <a:lnTo>
                    <a:pt x="4450" y="4641"/>
                  </a:lnTo>
                  <a:lnTo>
                    <a:pt x="4442" y="4636"/>
                  </a:lnTo>
                  <a:lnTo>
                    <a:pt x="4417" y="4620"/>
                  </a:lnTo>
                  <a:lnTo>
                    <a:pt x="4410" y="4615"/>
                  </a:lnTo>
                  <a:lnTo>
                    <a:pt x="4386" y="4598"/>
                  </a:lnTo>
                  <a:lnTo>
                    <a:pt x="4378" y="4592"/>
                  </a:lnTo>
                  <a:lnTo>
                    <a:pt x="4355" y="4574"/>
                  </a:lnTo>
                  <a:lnTo>
                    <a:pt x="4348" y="4569"/>
                  </a:lnTo>
                  <a:lnTo>
                    <a:pt x="4325" y="4550"/>
                  </a:lnTo>
                  <a:lnTo>
                    <a:pt x="4318" y="4544"/>
                  </a:lnTo>
                  <a:lnTo>
                    <a:pt x="4296" y="4524"/>
                  </a:lnTo>
                  <a:lnTo>
                    <a:pt x="4289" y="4518"/>
                  </a:lnTo>
                  <a:lnTo>
                    <a:pt x="4268" y="4497"/>
                  </a:lnTo>
                  <a:lnTo>
                    <a:pt x="4262" y="4491"/>
                  </a:lnTo>
                  <a:lnTo>
                    <a:pt x="4241" y="4470"/>
                  </a:lnTo>
                  <a:lnTo>
                    <a:pt x="4235" y="4463"/>
                  </a:lnTo>
                  <a:lnTo>
                    <a:pt x="4215" y="4441"/>
                  </a:lnTo>
                  <a:lnTo>
                    <a:pt x="4209" y="4434"/>
                  </a:lnTo>
                  <a:lnTo>
                    <a:pt x="4190" y="4411"/>
                  </a:lnTo>
                  <a:lnTo>
                    <a:pt x="4184" y="4404"/>
                  </a:lnTo>
                  <a:lnTo>
                    <a:pt x="4166" y="4381"/>
                  </a:lnTo>
                  <a:lnTo>
                    <a:pt x="4161" y="4373"/>
                  </a:lnTo>
                  <a:lnTo>
                    <a:pt x="4144" y="4349"/>
                  </a:lnTo>
                  <a:lnTo>
                    <a:pt x="4138" y="4341"/>
                  </a:lnTo>
                  <a:lnTo>
                    <a:pt x="4122" y="4316"/>
                  </a:lnTo>
                  <a:lnTo>
                    <a:pt x="4117" y="4308"/>
                  </a:lnTo>
                  <a:lnTo>
                    <a:pt x="4102" y="4283"/>
                  </a:lnTo>
                  <a:lnTo>
                    <a:pt x="4097" y="4274"/>
                  </a:lnTo>
                  <a:lnTo>
                    <a:pt x="4082" y="4248"/>
                  </a:lnTo>
                  <a:lnTo>
                    <a:pt x="4078" y="4240"/>
                  </a:lnTo>
                  <a:lnTo>
                    <a:pt x="4065" y="4213"/>
                  </a:lnTo>
                  <a:lnTo>
                    <a:pt x="4061" y="4205"/>
                  </a:lnTo>
                  <a:lnTo>
                    <a:pt x="4049" y="4178"/>
                  </a:lnTo>
                  <a:lnTo>
                    <a:pt x="4045" y="4170"/>
                  </a:lnTo>
                  <a:lnTo>
                    <a:pt x="4034" y="4142"/>
                  </a:lnTo>
                  <a:lnTo>
                    <a:pt x="4030" y="4134"/>
                  </a:lnTo>
                  <a:lnTo>
                    <a:pt x="4020" y="4106"/>
                  </a:lnTo>
                  <a:lnTo>
                    <a:pt x="4017" y="4097"/>
                  </a:lnTo>
                  <a:lnTo>
                    <a:pt x="4008" y="4069"/>
                  </a:lnTo>
                  <a:lnTo>
                    <a:pt x="4005" y="4061"/>
                  </a:lnTo>
                  <a:lnTo>
                    <a:pt x="3997" y="4032"/>
                  </a:lnTo>
                  <a:lnTo>
                    <a:pt x="3995" y="4023"/>
                  </a:lnTo>
                  <a:lnTo>
                    <a:pt x="3987" y="3995"/>
                  </a:lnTo>
                  <a:lnTo>
                    <a:pt x="3985" y="3986"/>
                  </a:lnTo>
                  <a:lnTo>
                    <a:pt x="3979" y="3957"/>
                  </a:lnTo>
                  <a:lnTo>
                    <a:pt x="3978" y="3948"/>
                  </a:lnTo>
                  <a:lnTo>
                    <a:pt x="3973" y="3919"/>
                  </a:lnTo>
                  <a:lnTo>
                    <a:pt x="3971" y="3910"/>
                  </a:lnTo>
                  <a:lnTo>
                    <a:pt x="3967" y="3880"/>
                  </a:lnTo>
                  <a:lnTo>
                    <a:pt x="3966" y="3871"/>
                  </a:lnTo>
                  <a:lnTo>
                    <a:pt x="3963" y="3842"/>
                  </a:lnTo>
                  <a:lnTo>
                    <a:pt x="3963" y="3832"/>
                  </a:lnTo>
                  <a:lnTo>
                    <a:pt x="3961" y="3803"/>
                  </a:lnTo>
                  <a:lnTo>
                    <a:pt x="3961" y="3793"/>
                  </a:lnTo>
                  <a:lnTo>
                    <a:pt x="3960" y="3764"/>
                  </a:lnTo>
                  <a:lnTo>
                    <a:pt x="3960" y="3754"/>
                  </a:lnTo>
                  <a:lnTo>
                    <a:pt x="3961" y="3725"/>
                  </a:lnTo>
                  <a:lnTo>
                    <a:pt x="3961" y="3715"/>
                  </a:lnTo>
                  <a:lnTo>
                    <a:pt x="3963" y="3685"/>
                  </a:lnTo>
                  <a:lnTo>
                    <a:pt x="3963" y="3676"/>
                  </a:lnTo>
                  <a:lnTo>
                    <a:pt x="3966" y="3647"/>
                  </a:lnTo>
                  <a:lnTo>
                    <a:pt x="3967" y="3637"/>
                  </a:lnTo>
                  <a:lnTo>
                    <a:pt x="3971" y="3608"/>
                  </a:lnTo>
                  <a:lnTo>
                    <a:pt x="3973" y="3599"/>
                  </a:lnTo>
                  <a:lnTo>
                    <a:pt x="3978" y="3570"/>
                  </a:lnTo>
                  <a:lnTo>
                    <a:pt x="3979" y="3560"/>
                  </a:lnTo>
                  <a:lnTo>
                    <a:pt x="3985" y="3532"/>
                  </a:lnTo>
                  <a:lnTo>
                    <a:pt x="3987" y="3522"/>
                  </a:lnTo>
                  <a:lnTo>
                    <a:pt x="3995" y="3494"/>
                  </a:lnTo>
                  <a:lnTo>
                    <a:pt x="3997" y="3485"/>
                  </a:lnTo>
                  <a:lnTo>
                    <a:pt x="4005" y="3457"/>
                  </a:lnTo>
                  <a:lnTo>
                    <a:pt x="4008" y="3448"/>
                  </a:lnTo>
                  <a:lnTo>
                    <a:pt x="4017" y="3420"/>
                  </a:lnTo>
                  <a:lnTo>
                    <a:pt x="4020" y="3411"/>
                  </a:lnTo>
                  <a:lnTo>
                    <a:pt x="4030" y="3383"/>
                  </a:lnTo>
                  <a:lnTo>
                    <a:pt x="4034" y="3375"/>
                  </a:lnTo>
                  <a:lnTo>
                    <a:pt x="4045" y="3348"/>
                  </a:lnTo>
                  <a:lnTo>
                    <a:pt x="4049" y="3339"/>
                  </a:lnTo>
                  <a:lnTo>
                    <a:pt x="4061" y="3312"/>
                  </a:lnTo>
                  <a:lnTo>
                    <a:pt x="4065" y="3304"/>
                  </a:lnTo>
                  <a:lnTo>
                    <a:pt x="4078" y="3278"/>
                  </a:lnTo>
                  <a:lnTo>
                    <a:pt x="4083" y="3269"/>
                  </a:lnTo>
                  <a:lnTo>
                    <a:pt x="4097" y="3243"/>
                  </a:lnTo>
                  <a:lnTo>
                    <a:pt x="4101" y="3236"/>
                  </a:lnTo>
                  <a:lnTo>
                    <a:pt x="4117" y="3210"/>
                  </a:lnTo>
                  <a:lnTo>
                    <a:pt x="4122" y="3202"/>
                  </a:lnTo>
                  <a:lnTo>
                    <a:pt x="4138" y="3177"/>
                  </a:lnTo>
                  <a:lnTo>
                    <a:pt x="4143" y="3169"/>
                  </a:lnTo>
                  <a:lnTo>
                    <a:pt x="4160" y="3145"/>
                  </a:lnTo>
                  <a:lnTo>
                    <a:pt x="4166" y="3137"/>
                  </a:lnTo>
                  <a:lnTo>
                    <a:pt x="4184" y="3114"/>
                  </a:lnTo>
                  <a:lnTo>
                    <a:pt x="4190" y="3106"/>
                  </a:lnTo>
                  <a:lnTo>
                    <a:pt x="4209" y="3084"/>
                  </a:lnTo>
                  <a:lnTo>
                    <a:pt x="4215" y="3077"/>
                  </a:lnTo>
                  <a:lnTo>
                    <a:pt x="4234" y="3055"/>
                  </a:lnTo>
                  <a:lnTo>
                    <a:pt x="4241" y="3048"/>
                  </a:lnTo>
                  <a:lnTo>
                    <a:pt x="4261" y="3026"/>
                  </a:lnTo>
                  <a:lnTo>
                    <a:pt x="4268" y="3020"/>
                  </a:lnTo>
                  <a:lnTo>
                    <a:pt x="4289" y="2999"/>
                  </a:lnTo>
                  <a:lnTo>
                    <a:pt x="4296" y="2993"/>
                  </a:lnTo>
                  <a:lnTo>
                    <a:pt x="4318" y="2973"/>
                  </a:lnTo>
                  <a:lnTo>
                    <a:pt x="4325" y="2967"/>
                  </a:lnTo>
                  <a:lnTo>
                    <a:pt x="4348" y="2949"/>
                  </a:lnTo>
                  <a:lnTo>
                    <a:pt x="4355" y="2943"/>
                  </a:lnTo>
                  <a:lnTo>
                    <a:pt x="4378" y="2925"/>
                  </a:lnTo>
                  <a:lnTo>
                    <a:pt x="4386" y="2919"/>
                  </a:lnTo>
                  <a:lnTo>
                    <a:pt x="4410" y="2902"/>
                  </a:lnTo>
                  <a:lnTo>
                    <a:pt x="4417" y="2897"/>
                  </a:lnTo>
                  <a:lnTo>
                    <a:pt x="4442" y="2881"/>
                  </a:lnTo>
                  <a:lnTo>
                    <a:pt x="4450" y="2876"/>
                  </a:lnTo>
                  <a:lnTo>
                    <a:pt x="4475" y="2860"/>
                  </a:lnTo>
                  <a:lnTo>
                    <a:pt x="4484" y="2855"/>
                  </a:lnTo>
                  <a:lnTo>
                    <a:pt x="4510" y="2841"/>
                  </a:lnTo>
                  <a:lnTo>
                    <a:pt x="4519" y="2836"/>
                  </a:lnTo>
                  <a:lnTo>
                    <a:pt x="4545" y="2823"/>
                  </a:lnTo>
                  <a:lnTo>
                    <a:pt x="4554" y="2819"/>
                  </a:lnTo>
                  <a:lnTo>
                    <a:pt x="4581" y="2807"/>
                  </a:lnTo>
                  <a:lnTo>
                    <a:pt x="4589" y="2803"/>
                  </a:lnTo>
                  <a:lnTo>
                    <a:pt x="4616" y="2792"/>
                  </a:lnTo>
                  <a:lnTo>
                    <a:pt x="4625" y="2788"/>
                  </a:lnTo>
                  <a:lnTo>
                    <a:pt x="4653" y="2778"/>
                  </a:lnTo>
                  <a:lnTo>
                    <a:pt x="4662" y="2775"/>
                  </a:lnTo>
                  <a:lnTo>
                    <a:pt x="4690" y="2766"/>
                  </a:lnTo>
                  <a:lnTo>
                    <a:pt x="4698" y="2763"/>
                  </a:lnTo>
                  <a:lnTo>
                    <a:pt x="4727" y="2755"/>
                  </a:lnTo>
                  <a:lnTo>
                    <a:pt x="4736" y="2753"/>
                  </a:lnTo>
                  <a:lnTo>
                    <a:pt x="4764" y="2746"/>
                  </a:lnTo>
                  <a:lnTo>
                    <a:pt x="4773" y="2744"/>
                  </a:lnTo>
                  <a:lnTo>
                    <a:pt x="4802" y="2738"/>
                  </a:lnTo>
                  <a:lnTo>
                    <a:pt x="4811" y="2736"/>
                  </a:lnTo>
                  <a:lnTo>
                    <a:pt x="4840" y="2731"/>
                  </a:lnTo>
                  <a:lnTo>
                    <a:pt x="4850" y="2730"/>
                  </a:lnTo>
                  <a:lnTo>
                    <a:pt x="4879" y="2726"/>
                  </a:lnTo>
                  <a:lnTo>
                    <a:pt x="4888" y="2725"/>
                  </a:lnTo>
                  <a:lnTo>
                    <a:pt x="4918" y="2722"/>
                  </a:lnTo>
                  <a:lnTo>
                    <a:pt x="4927" y="2722"/>
                  </a:lnTo>
                  <a:lnTo>
                    <a:pt x="4956" y="2720"/>
                  </a:lnTo>
                  <a:lnTo>
                    <a:pt x="4966" y="2720"/>
                  </a:lnTo>
                  <a:lnTo>
                    <a:pt x="4995" y="2719"/>
                  </a:lnTo>
                  <a:lnTo>
                    <a:pt x="5005" y="2719"/>
                  </a:lnTo>
                  <a:lnTo>
                    <a:pt x="5034" y="2720"/>
                  </a:lnTo>
                  <a:lnTo>
                    <a:pt x="5044" y="2720"/>
                  </a:lnTo>
                  <a:lnTo>
                    <a:pt x="5073" y="2722"/>
                  </a:lnTo>
                  <a:lnTo>
                    <a:pt x="5082" y="2722"/>
                  </a:lnTo>
                  <a:lnTo>
                    <a:pt x="5112" y="2725"/>
                  </a:lnTo>
                  <a:lnTo>
                    <a:pt x="5121" y="2726"/>
                  </a:lnTo>
                  <a:lnTo>
                    <a:pt x="5150" y="2730"/>
                  </a:lnTo>
                  <a:lnTo>
                    <a:pt x="5160" y="2731"/>
                  </a:lnTo>
                  <a:lnTo>
                    <a:pt x="5189" y="2736"/>
                  </a:lnTo>
                  <a:lnTo>
                    <a:pt x="5198" y="2738"/>
                  </a:lnTo>
                  <a:lnTo>
                    <a:pt x="5227" y="2744"/>
                  </a:lnTo>
                  <a:lnTo>
                    <a:pt x="5236" y="2746"/>
                  </a:lnTo>
                  <a:lnTo>
                    <a:pt x="5264" y="2753"/>
                  </a:lnTo>
                  <a:lnTo>
                    <a:pt x="5273" y="2755"/>
                  </a:lnTo>
                  <a:lnTo>
                    <a:pt x="5302" y="2763"/>
                  </a:lnTo>
                  <a:lnTo>
                    <a:pt x="5310" y="2766"/>
                  </a:lnTo>
                  <a:lnTo>
                    <a:pt x="5338" y="2775"/>
                  </a:lnTo>
                  <a:lnTo>
                    <a:pt x="5347" y="2778"/>
                  </a:lnTo>
                  <a:lnTo>
                    <a:pt x="5375" y="2788"/>
                  </a:lnTo>
                  <a:lnTo>
                    <a:pt x="5384" y="2792"/>
                  </a:lnTo>
                  <a:lnTo>
                    <a:pt x="5411" y="2803"/>
                  </a:lnTo>
                  <a:lnTo>
                    <a:pt x="5419" y="2807"/>
                  </a:lnTo>
                  <a:lnTo>
                    <a:pt x="5446" y="2819"/>
                  </a:lnTo>
                  <a:lnTo>
                    <a:pt x="5455" y="2823"/>
                  </a:lnTo>
                  <a:lnTo>
                    <a:pt x="5481" y="2836"/>
                  </a:lnTo>
                  <a:lnTo>
                    <a:pt x="5490" y="2841"/>
                  </a:lnTo>
                  <a:lnTo>
                    <a:pt x="5516" y="2855"/>
                  </a:lnTo>
                  <a:lnTo>
                    <a:pt x="5525" y="2860"/>
                  </a:lnTo>
                  <a:lnTo>
                    <a:pt x="5550" y="2876"/>
                  </a:lnTo>
                  <a:lnTo>
                    <a:pt x="5558" y="2881"/>
                  </a:lnTo>
                  <a:lnTo>
                    <a:pt x="5583" y="2897"/>
                  </a:lnTo>
                  <a:lnTo>
                    <a:pt x="5590" y="2902"/>
                  </a:lnTo>
                  <a:lnTo>
                    <a:pt x="5614" y="2919"/>
                  </a:lnTo>
                  <a:lnTo>
                    <a:pt x="5622" y="2925"/>
                  </a:lnTo>
                  <a:lnTo>
                    <a:pt x="5645" y="2943"/>
                  </a:lnTo>
                  <a:lnTo>
                    <a:pt x="5652" y="2949"/>
                  </a:lnTo>
                  <a:lnTo>
                    <a:pt x="5675" y="2967"/>
                  </a:lnTo>
                  <a:lnTo>
                    <a:pt x="5682" y="2973"/>
                  </a:lnTo>
                  <a:lnTo>
                    <a:pt x="5704" y="2993"/>
                  </a:lnTo>
                  <a:lnTo>
                    <a:pt x="5711" y="2999"/>
                  </a:lnTo>
                  <a:lnTo>
                    <a:pt x="5732" y="3020"/>
                  </a:lnTo>
                  <a:lnTo>
                    <a:pt x="5739" y="3026"/>
                  </a:lnTo>
                  <a:lnTo>
                    <a:pt x="5759" y="3048"/>
                  </a:lnTo>
                  <a:lnTo>
                    <a:pt x="5766" y="3055"/>
                  </a:lnTo>
                  <a:lnTo>
                    <a:pt x="5785" y="3077"/>
                  </a:lnTo>
                  <a:lnTo>
                    <a:pt x="5791" y="3084"/>
                  </a:lnTo>
                  <a:lnTo>
                    <a:pt x="5810" y="3106"/>
                  </a:lnTo>
                  <a:lnTo>
                    <a:pt x="5816" y="3114"/>
                  </a:lnTo>
                  <a:lnTo>
                    <a:pt x="5834" y="3137"/>
                  </a:lnTo>
                  <a:lnTo>
                    <a:pt x="5840" y="3145"/>
                  </a:lnTo>
                  <a:lnTo>
                    <a:pt x="5857" y="3169"/>
                  </a:lnTo>
                  <a:lnTo>
                    <a:pt x="5862" y="3177"/>
                  </a:lnTo>
                  <a:lnTo>
                    <a:pt x="5878" y="3202"/>
                  </a:lnTo>
                  <a:lnTo>
                    <a:pt x="5883" y="3210"/>
                  </a:lnTo>
                  <a:lnTo>
                    <a:pt x="5899" y="3236"/>
                  </a:lnTo>
                  <a:lnTo>
                    <a:pt x="5903" y="3243"/>
                  </a:lnTo>
                  <a:lnTo>
                    <a:pt x="5917" y="3269"/>
                  </a:lnTo>
                  <a:lnTo>
                    <a:pt x="5922" y="3278"/>
                  </a:lnTo>
                  <a:lnTo>
                    <a:pt x="5935" y="3304"/>
                  </a:lnTo>
                  <a:lnTo>
                    <a:pt x="5939" y="3312"/>
                  </a:lnTo>
                  <a:lnTo>
                    <a:pt x="5951" y="3339"/>
                  </a:lnTo>
                  <a:lnTo>
                    <a:pt x="5955" y="3348"/>
                  </a:lnTo>
                  <a:lnTo>
                    <a:pt x="5966" y="3375"/>
                  </a:lnTo>
                  <a:lnTo>
                    <a:pt x="5970" y="3383"/>
                  </a:lnTo>
                  <a:lnTo>
                    <a:pt x="5980" y="3411"/>
                  </a:lnTo>
                  <a:lnTo>
                    <a:pt x="5983" y="3420"/>
                  </a:lnTo>
                  <a:lnTo>
                    <a:pt x="5992" y="3448"/>
                  </a:lnTo>
                  <a:lnTo>
                    <a:pt x="5995" y="3457"/>
                  </a:lnTo>
                  <a:lnTo>
                    <a:pt x="6003" y="3485"/>
                  </a:lnTo>
                  <a:lnTo>
                    <a:pt x="6005" y="3494"/>
                  </a:lnTo>
                  <a:lnTo>
                    <a:pt x="6013" y="3522"/>
                  </a:lnTo>
                  <a:lnTo>
                    <a:pt x="6015" y="3532"/>
                  </a:lnTo>
                  <a:lnTo>
                    <a:pt x="6021" y="3560"/>
                  </a:lnTo>
                  <a:lnTo>
                    <a:pt x="6022" y="3570"/>
                  </a:lnTo>
                  <a:lnTo>
                    <a:pt x="6027" y="3599"/>
                  </a:lnTo>
                  <a:lnTo>
                    <a:pt x="6029" y="3608"/>
                  </a:lnTo>
                  <a:lnTo>
                    <a:pt x="6033" y="3637"/>
                  </a:lnTo>
                  <a:lnTo>
                    <a:pt x="6034" y="3647"/>
                  </a:lnTo>
                  <a:lnTo>
                    <a:pt x="6037" y="3676"/>
                  </a:lnTo>
                  <a:lnTo>
                    <a:pt x="6037" y="3685"/>
                  </a:lnTo>
                  <a:lnTo>
                    <a:pt x="6039" y="3715"/>
                  </a:lnTo>
                  <a:close/>
                  <a:moveTo>
                    <a:pt x="5538" y="3799"/>
                  </a:moveTo>
                  <a:lnTo>
                    <a:pt x="5540" y="3779"/>
                  </a:lnTo>
                  <a:lnTo>
                    <a:pt x="5540" y="3759"/>
                  </a:lnTo>
                  <a:lnTo>
                    <a:pt x="5540" y="3739"/>
                  </a:lnTo>
                  <a:lnTo>
                    <a:pt x="5538" y="3719"/>
                  </a:lnTo>
                  <a:lnTo>
                    <a:pt x="5537" y="3698"/>
                  </a:lnTo>
                  <a:lnTo>
                    <a:pt x="5534" y="3679"/>
                  </a:lnTo>
                  <a:lnTo>
                    <a:pt x="5530" y="3659"/>
                  </a:lnTo>
                  <a:lnTo>
                    <a:pt x="5526" y="3639"/>
                  </a:lnTo>
                  <a:lnTo>
                    <a:pt x="5521" y="3619"/>
                  </a:lnTo>
                  <a:lnTo>
                    <a:pt x="5516" y="3600"/>
                  </a:lnTo>
                  <a:lnTo>
                    <a:pt x="5509" y="3581"/>
                  </a:lnTo>
                  <a:lnTo>
                    <a:pt x="5502" y="3562"/>
                  </a:lnTo>
                  <a:lnTo>
                    <a:pt x="5495" y="3543"/>
                  </a:lnTo>
                  <a:lnTo>
                    <a:pt x="5486" y="3525"/>
                  </a:lnTo>
                  <a:lnTo>
                    <a:pt x="5477" y="3507"/>
                  </a:lnTo>
                  <a:lnTo>
                    <a:pt x="5467" y="3488"/>
                  </a:lnTo>
                  <a:lnTo>
                    <a:pt x="5456" y="3471"/>
                  </a:lnTo>
                  <a:lnTo>
                    <a:pt x="5446" y="3454"/>
                  </a:lnTo>
                  <a:lnTo>
                    <a:pt x="5434" y="3437"/>
                  </a:lnTo>
                  <a:lnTo>
                    <a:pt x="5422" y="3422"/>
                  </a:lnTo>
                  <a:lnTo>
                    <a:pt x="5409" y="3406"/>
                  </a:lnTo>
                  <a:lnTo>
                    <a:pt x="5396" y="3391"/>
                  </a:lnTo>
                  <a:lnTo>
                    <a:pt x="5382" y="3377"/>
                  </a:lnTo>
                  <a:lnTo>
                    <a:pt x="5367" y="3363"/>
                  </a:lnTo>
                  <a:lnTo>
                    <a:pt x="5352" y="3349"/>
                  </a:lnTo>
                  <a:lnTo>
                    <a:pt x="5337" y="3336"/>
                  </a:lnTo>
                  <a:lnTo>
                    <a:pt x="5321" y="3324"/>
                  </a:lnTo>
                  <a:lnTo>
                    <a:pt x="5304" y="3312"/>
                  </a:lnTo>
                  <a:lnTo>
                    <a:pt x="5287" y="3301"/>
                  </a:lnTo>
                  <a:lnTo>
                    <a:pt x="5270" y="3290"/>
                  </a:lnTo>
                  <a:lnTo>
                    <a:pt x="5253" y="3281"/>
                  </a:lnTo>
                  <a:lnTo>
                    <a:pt x="5235" y="3272"/>
                  </a:lnTo>
                  <a:lnTo>
                    <a:pt x="5216" y="3264"/>
                  </a:lnTo>
                  <a:lnTo>
                    <a:pt x="5198" y="3256"/>
                  </a:lnTo>
                  <a:lnTo>
                    <a:pt x="5179" y="3249"/>
                  </a:lnTo>
                  <a:lnTo>
                    <a:pt x="5160" y="3243"/>
                  </a:lnTo>
                  <a:lnTo>
                    <a:pt x="5140" y="3237"/>
                  </a:lnTo>
                  <a:lnTo>
                    <a:pt x="5121" y="3232"/>
                  </a:lnTo>
                  <a:lnTo>
                    <a:pt x="5101" y="3228"/>
                  </a:lnTo>
                  <a:lnTo>
                    <a:pt x="5081" y="3225"/>
                  </a:lnTo>
                  <a:lnTo>
                    <a:pt x="5061" y="3222"/>
                  </a:lnTo>
                  <a:lnTo>
                    <a:pt x="5041" y="3221"/>
                  </a:lnTo>
                  <a:lnTo>
                    <a:pt x="5020" y="3219"/>
                  </a:lnTo>
                  <a:lnTo>
                    <a:pt x="5000" y="3219"/>
                  </a:lnTo>
                  <a:lnTo>
                    <a:pt x="4980" y="3219"/>
                  </a:lnTo>
                  <a:lnTo>
                    <a:pt x="4959" y="3221"/>
                  </a:lnTo>
                  <a:lnTo>
                    <a:pt x="4939" y="3222"/>
                  </a:lnTo>
                  <a:lnTo>
                    <a:pt x="4919" y="3225"/>
                  </a:lnTo>
                  <a:lnTo>
                    <a:pt x="4899" y="3228"/>
                  </a:lnTo>
                  <a:lnTo>
                    <a:pt x="4879" y="3232"/>
                  </a:lnTo>
                  <a:lnTo>
                    <a:pt x="4860" y="3237"/>
                  </a:lnTo>
                  <a:lnTo>
                    <a:pt x="4840" y="3243"/>
                  </a:lnTo>
                  <a:lnTo>
                    <a:pt x="4821" y="3249"/>
                  </a:lnTo>
                  <a:lnTo>
                    <a:pt x="4802" y="3256"/>
                  </a:lnTo>
                  <a:lnTo>
                    <a:pt x="4784" y="3264"/>
                  </a:lnTo>
                  <a:lnTo>
                    <a:pt x="4765" y="3272"/>
                  </a:lnTo>
                  <a:lnTo>
                    <a:pt x="4747" y="3281"/>
                  </a:lnTo>
                  <a:lnTo>
                    <a:pt x="4730" y="3290"/>
                  </a:lnTo>
                  <a:lnTo>
                    <a:pt x="4713" y="3301"/>
                  </a:lnTo>
                  <a:lnTo>
                    <a:pt x="4696" y="3312"/>
                  </a:lnTo>
                  <a:lnTo>
                    <a:pt x="4679" y="3324"/>
                  </a:lnTo>
                  <a:lnTo>
                    <a:pt x="4663" y="3336"/>
                  </a:lnTo>
                  <a:lnTo>
                    <a:pt x="4648" y="3349"/>
                  </a:lnTo>
                  <a:lnTo>
                    <a:pt x="4633" y="3363"/>
                  </a:lnTo>
                  <a:lnTo>
                    <a:pt x="4618" y="3377"/>
                  </a:lnTo>
                  <a:lnTo>
                    <a:pt x="4604" y="3391"/>
                  </a:lnTo>
                  <a:lnTo>
                    <a:pt x="4591" y="3406"/>
                  </a:lnTo>
                  <a:lnTo>
                    <a:pt x="4578" y="3422"/>
                  </a:lnTo>
                  <a:lnTo>
                    <a:pt x="4566" y="3437"/>
                  </a:lnTo>
                  <a:lnTo>
                    <a:pt x="4554" y="3454"/>
                  </a:lnTo>
                  <a:lnTo>
                    <a:pt x="4544" y="3471"/>
                  </a:lnTo>
                  <a:lnTo>
                    <a:pt x="4533" y="3488"/>
                  </a:lnTo>
                  <a:lnTo>
                    <a:pt x="4523" y="3507"/>
                  </a:lnTo>
                  <a:lnTo>
                    <a:pt x="4514" y="3525"/>
                  </a:lnTo>
                  <a:lnTo>
                    <a:pt x="4505" y="3543"/>
                  </a:lnTo>
                  <a:lnTo>
                    <a:pt x="4498" y="3562"/>
                  </a:lnTo>
                  <a:lnTo>
                    <a:pt x="4491" y="3581"/>
                  </a:lnTo>
                  <a:lnTo>
                    <a:pt x="4484" y="3600"/>
                  </a:lnTo>
                  <a:lnTo>
                    <a:pt x="4479" y="3619"/>
                  </a:lnTo>
                  <a:lnTo>
                    <a:pt x="4474" y="3639"/>
                  </a:lnTo>
                  <a:lnTo>
                    <a:pt x="4470" y="3659"/>
                  </a:lnTo>
                  <a:lnTo>
                    <a:pt x="4466" y="3679"/>
                  </a:lnTo>
                  <a:lnTo>
                    <a:pt x="4463" y="3698"/>
                  </a:lnTo>
                  <a:lnTo>
                    <a:pt x="4462" y="3719"/>
                  </a:lnTo>
                  <a:lnTo>
                    <a:pt x="4460" y="3739"/>
                  </a:lnTo>
                  <a:lnTo>
                    <a:pt x="4460" y="3759"/>
                  </a:lnTo>
                  <a:lnTo>
                    <a:pt x="4460" y="3779"/>
                  </a:lnTo>
                  <a:lnTo>
                    <a:pt x="4462" y="3799"/>
                  </a:lnTo>
                  <a:lnTo>
                    <a:pt x="4463" y="3819"/>
                  </a:lnTo>
                  <a:lnTo>
                    <a:pt x="4466" y="3839"/>
                  </a:lnTo>
                  <a:lnTo>
                    <a:pt x="4470" y="3859"/>
                  </a:lnTo>
                  <a:lnTo>
                    <a:pt x="4474" y="3878"/>
                  </a:lnTo>
                  <a:lnTo>
                    <a:pt x="4479" y="3898"/>
                  </a:lnTo>
                  <a:lnTo>
                    <a:pt x="4484" y="3917"/>
                  </a:lnTo>
                  <a:lnTo>
                    <a:pt x="4491" y="3937"/>
                  </a:lnTo>
                  <a:lnTo>
                    <a:pt x="4498" y="3956"/>
                  </a:lnTo>
                  <a:lnTo>
                    <a:pt x="4505" y="3975"/>
                  </a:lnTo>
                  <a:lnTo>
                    <a:pt x="4514" y="3993"/>
                  </a:lnTo>
                  <a:lnTo>
                    <a:pt x="4523" y="4012"/>
                  </a:lnTo>
                  <a:lnTo>
                    <a:pt x="4533" y="4030"/>
                  </a:lnTo>
                  <a:lnTo>
                    <a:pt x="4543" y="4047"/>
                  </a:lnTo>
                  <a:lnTo>
                    <a:pt x="4554" y="4063"/>
                  </a:lnTo>
                  <a:lnTo>
                    <a:pt x="4566" y="4080"/>
                  </a:lnTo>
                  <a:lnTo>
                    <a:pt x="4578" y="4095"/>
                  </a:lnTo>
                  <a:lnTo>
                    <a:pt x="4591" y="4111"/>
                  </a:lnTo>
                  <a:lnTo>
                    <a:pt x="4604" y="4126"/>
                  </a:lnTo>
                  <a:lnTo>
                    <a:pt x="4618" y="4140"/>
                  </a:lnTo>
                  <a:lnTo>
                    <a:pt x="4633" y="4154"/>
                  </a:lnTo>
                  <a:lnTo>
                    <a:pt x="4648" y="4168"/>
                  </a:lnTo>
                  <a:lnTo>
                    <a:pt x="4663" y="4181"/>
                  </a:lnTo>
                  <a:lnTo>
                    <a:pt x="4679" y="4193"/>
                  </a:lnTo>
                  <a:lnTo>
                    <a:pt x="4696" y="4205"/>
                  </a:lnTo>
                  <a:lnTo>
                    <a:pt x="4713" y="4216"/>
                  </a:lnTo>
                  <a:lnTo>
                    <a:pt x="4730" y="4227"/>
                  </a:lnTo>
                  <a:lnTo>
                    <a:pt x="4748" y="4236"/>
                  </a:lnTo>
                  <a:lnTo>
                    <a:pt x="4766" y="4245"/>
                  </a:lnTo>
                  <a:lnTo>
                    <a:pt x="4784" y="4254"/>
                  </a:lnTo>
                  <a:lnTo>
                    <a:pt x="4803" y="4261"/>
                  </a:lnTo>
                  <a:lnTo>
                    <a:pt x="4822" y="4268"/>
                  </a:lnTo>
                  <a:lnTo>
                    <a:pt x="4841" y="4275"/>
                  </a:lnTo>
                  <a:lnTo>
                    <a:pt x="4860" y="4280"/>
                  </a:lnTo>
                  <a:lnTo>
                    <a:pt x="4880" y="4285"/>
                  </a:lnTo>
                  <a:lnTo>
                    <a:pt x="4900" y="4289"/>
                  </a:lnTo>
                  <a:lnTo>
                    <a:pt x="4920" y="4293"/>
                  </a:lnTo>
                  <a:lnTo>
                    <a:pt x="4939" y="4296"/>
                  </a:lnTo>
                  <a:lnTo>
                    <a:pt x="4960" y="4297"/>
                  </a:lnTo>
                  <a:lnTo>
                    <a:pt x="4980" y="4299"/>
                  </a:lnTo>
                  <a:lnTo>
                    <a:pt x="5000" y="4299"/>
                  </a:lnTo>
                  <a:lnTo>
                    <a:pt x="5020" y="4299"/>
                  </a:lnTo>
                  <a:lnTo>
                    <a:pt x="5040" y="4297"/>
                  </a:lnTo>
                  <a:lnTo>
                    <a:pt x="5061" y="4296"/>
                  </a:lnTo>
                  <a:lnTo>
                    <a:pt x="5080" y="4293"/>
                  </a:lnTo>
                  <a:lnTo>
                    <a:pt x="5100" y="4289"/>
                  </a:lnTo>
                  <a:lnTo>
                    <a:pt x="5120" y="4285"/>
                  </a:lnTo>
                  <a:lnTo>
                    <a:pt x="5140" y="4280"/>
                  </a:lnTo>
                  <a:lnTo>
                    <a:pt x="5159" y="4275"/>
                  </a:lnTo>
                  <a:lnTo>
                    <a:pt x="5178" y="4268"/>
                  </a:lnTo>
                  <a:lnTo>
                    <a:pt x="5197" y="4261"/>
                  </a:lnTo>
                  <a:lnTo>
                    <a:pt x="5216" y="4254"/>
                  </a:lnTo>
                  <a:lnTo>
                    <a:pt x="5234" y="4245"/>
                  </a:lnTo>
                  <a:lnTo>
                    <a:pt x="5252" y="4236"/>
                  </a:lnTo>
                  <a:lnTo>
                    <a:pt x="5270" y="4227"/>
                  </a:lnTo>
                  <a:lnTo>
                    <a:pt x="5287" y="4216"/>
                  </a:lnTo>
                  <a:lnTo>
                    <a:pt x="5304" y="4205"/>
                  </a:lnTo>
                  <a:lnTo>
                    <a:pt x="5321" y="4193"/>
                  </a:lnTo>
                  <a:lnTo>
                    <a:pt x="5337" y="4181"/>
                  </a:lnTo>
                  <a:lnTo>
                    <a:pt x="5352" y="4168"/>
                  </a:lnTo>
                  <a:lnTo>
                    <a:pt x="5367" y="4154"/>
                  </a:lnTo>
                  <a:lnTo>
                    <a:pt x="5382" y="4140"/>
                  </a:lnTo>
                  <a:lnTo>
                    <a:pt x="5396" y="4126"/>
                  </a:lnTo>
                  <a:lnTo>
                    <a:pt x="5409" y="4111"/>
                  </a:lnTo>
                  <a:lnTo>
                    <a:pt x="5422" y="4095"/>
                  </a:lnTo>
                  <a:lnTo>
                    <a:pt x="5434" y="4080"/>
                  </a:lnTo>
                  <a:lnTo>
                    <a:pt x="5446" y="4063"/>
                  </a:lnTo>
                  <a:lnTo>
                    <a:pt x="5457" y="4047"/>
                  </a:lnTo>
                  <a:lnTo>
                    <a:pt x="5467" y="4030"/>
                  </a:lnTo>
                  <a:lnTo>
                    <a:pt x="5477" y="4012"/>
                  </a:lnTo>
                  <a:lnTo>
                    <a:pt x="5486" y="3993"/>
                  </a:lnTo>
                  <a:lnTo>
                    <a:pt x="5495" y="3975"/>
                  </a:lnTo>
                  <a:lnTo>
                    <a:pt x="5502" y="3956"/>
                  </a:lnTo>
                  <a:lnTo>
                    <a:pt x="5509" y="3937"/>
                  </a:lnTo>
                  <a:lnTo>
                    <a:pt x="5516" y="3917"/>
                  </a:lnTo>
                  <a:lnTo>
                    <a:pt x="5521" y="3898"/>
                  </a:lnTo>
                  <a:lnTo>
                    <a:pt x="5526" y="3878"/>
                  </a:lnTo>
                  <a:lnTo>
                    <a:pt x="5530" y="3859"/>
                  </a:lnTo>
                  <a:lnTo>
                    <a:pt x="5534" y="3839"/>
                  </a:lnTo>
                  <a:lnTo>
                    <a:pt x="5537" y="3819"/>
                  </a:lnTo>
                  <a:lnTo>
                    <a:pt x="5538" y="3799"/>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nvGrpSpPr>
          <p:cNvPr id="37" name="Group 36">
            <a:extLst>
              <a:ext uri="{FF2B5EF4-FFF2-40B4-BE49-F238E27FC236}">
                <a16:creationId xmlns:a16="http://schemas.microsoft.com/office/drawing/2014/main" id="{2ECCD6FF-8215-4407-9861-4FA091E6DC21}"/>
              </a:ext>
            </a:extLst>
          </p:cNvPr>
          <p:cNvGrpSpPr/>
          <p:nvPr/>
        </p:nvGrpSpPr>
        <p:grpSpPr>
          <a:xfrm>
            <a:off x="5456216" y="1944509"/>
            <a:ext cx="1279568" cy="1278514"/>
            <a:chOff x="9627603" y="1554480"/>
            <a:chExt cx="914400" cy="914400"/>
          </a:xfrm>
          <a:solidFill>
            <a:schemeClr val="bg1"/>
          </a:solidFill>
        </p:grpSpPr>
        <p:sp>
          <p:nvSpPr>
            <p:cNvPr id="45" name="Google Shape;810;p8"/>
            <p:cNvSpPr/>
            <p:nvPr/>
          </p:nvSpPr>
          <p:spPr>
            <a:xfrm>
              <a:off x="9627603" y="1554480"/>
              <a:ext cx="914400" cy="914400"/>
            </a:xfrm>
            <a:custGeom>
              <a:avLst/>
              <a:gdLst/>
              <a:ahLst/>
              <a:cxnLst/>
              <a:rect l="l" t="t" r="r" b="b"/>
              <a:pathLst>
                <a:path w="10000" h="10000" extrusionOk="0">
                  <a:moveTo>
                    <a:pt x="5456" y="2148"/>
                  </a:moveTo>
                  <a:lnTo>
                    <a:pt x="5456" y="2165"/>
                  </a:lnTo>
                  <a:lnTo>
                    <a:pt x="5455" y="2183"/>
                  </a:lnTo>
                  <a:lnTo>
                    <a:pt x="5453" y="2200"/>
                  </a:lnTo>
                  <a:lnTo>
                    <a:pt x="5451" y="2217"/>
                  </a:lnTo>
                  <a:lnTo>
                    <a:pt x="5448" y="2233"/>
                  </a:lnTo>
                  <a:lnTo>
                    <a:pt x="5445" y="2250"/>
                  </a:lnTo>
                  <a:lnTo>
                    <a:pt x="5440" y="2267"/>
                  </a:lnTo>
                  <a:lnTo>
                    <a:pt x="5436" y="2283"/>
                  </a:lnTo>
                  <a:lnTo>
                    <a:pt x="5430" y="2299"/>
                  </a:lnTo>
                  <a:lnTo>
                    <a:pt x="5425" y="2315"/>
                  </a:lnTo>
                  <a:lnTo>
                    <a:pt x="5418" y="2331"/>
                  </a:lnTo>
                  <a:lnTo>
                    <a:pt x="5411" y="2347"/>
                  </a:lnTo>
                  <a:lnTo>
                    <a:pt x="5403" y="2362"/>
                  </a:lnTo>
                  <a:lnTo>
                    <a:pt x="5395" y="2377"/>
                  </a:lnTo>
                  <a:lnTo>
                    <a:pt x="5386" y="2392"/>
                  </a:lnTo>
                  <a:lnTo>
                    <a:pt x="5377" y="2406"/>
                  </a:lnTo>
                  <a:lnTo>
                    <a:pt x="5367" y="2420"/>
                  </a:lnTo>
                  <a:lnTo>
                    <a:pt x="5356" y="2433"/>
                  </a:lnTo>
                  <a:lnTo>
                    <a:pt x="5346" y="2446"/>
                  </a:lnTo>
                  <a:lnTo>
                    <a:pt x="5334" y="2459"/>
                  </a:lnTo>
                  <a:lnTo>
                    <a:pt x="5322" y="2471"/>
                  </a:lnTo>
                  <a:lnTo>
                    <a:pt x="5310" y="2483"/>
                  </a:lnTo>
                  <a:lnTo>
                    <a:pt x="5297" y="2495"/>
                  </a:lnTo>
                  <a:lnTo>
                    <a:pt x="5284" y="2505"/>
                  </a:lnTo>
                  <a:lnTo>
                    <a:pt x="5271" y="2516"/>
                  </a:lnTo>
                  <a:lnTo>
                    <a:pt x="5257" y="2526"/>
                  </a:lnTo>
                  <a:lnTo>
                    <a:pt x="5243" y="2535"/>
                  </a:lnTo>
                  <a:lnTo>
                    <a:pt x="5228" y="2544"/>
                  </a:lnTo>
                  <a:lnTo>
                    <a:pt x="5213" y="2552"/>
                  </a:lnTo>
                  <a:lnTo>
                    <a:pt x="5198" y="2560"/>
                  </a:lnTo>
                  <a:lnTo>
                    <a:pt x="5182" y="2567"/>
                  </a:lnTo>
                  <a:lnTo>
                    <a:pt x="5167" y="2574"/>
                  </a:lnTo>
                  <a:lnTo>
                    <a:pt x="5151" y="2579"/>
                  </a:lnTo>
                  <a:lnTo>
                    <a:pt x="5134" y="2585"/>
                  </a:lnTo>
                  <a:lnTo>
                    <a:pt x="5118" y="2590"/>
                  </a:lnTo>
                  <a:lnTo>
                    <a:pt x="5102" y="2594"/>
                  </a:lnTo>
                  <a:lnTo>
                    <a:pt x="5085" y="2597"/>
                  </a:lnTo>
                  <a:lnTo>
                    <a:pt x="5068" y="2600"/>
                  </a:lnTo>
                  <a:lnTo>
                    <a:pt x="5051" y="2602"/>
                  </a:lnTo>
                  <a:lnTo>
                    <a:pt x="5034" y="2604"/>
                  </a:lnTo>
                  <a:lnTo>
                    <a:pt x="5017" y="2605"/>
                  </a:lnTo>
                  <a:lnTo>
                    <a:pt x="5000" y="2605"/>
                  </a:lnTo>
                  <a:lnTo>
                    <a:pt x="4983" y="2605"/>
                  </a:lnTo>
                  <a:lnTo>
                    <a:pt x="4966" y="2604"/>
                  </a:lnTo>
                  <a:lnTo>
                    <a:pt x="4949" y="2602"/>
                  </a:lnTo>
                  <a:lnTo>
                    <a:pt x="4932" y="2600"/>
                  </a:lnTo>
                  <a:lnTo>
                    <a:pt x="4915" y="2597"/>
                  </a:lnTo>
                  <a:lnTo>
                    <a:pt x="4898" y="2594"/>
                  </a:lnTo>
                  <a:lnTo>
                    <a:pt x="4882" y="2590"/>
                  </a:lnTo>
                  <a:lnTo>
                    <a:pt x="4866" y="2585"/>
                  </a:lnTo>
                  <a:lnTo>
                    <a:pt x="4849" y="2579"/>
                  </a:lnTo>
                  <a:lnTo>
                    <a:pt x="4833" y="2574"/>
                  </a:lnTo>
                  <a:lnTo>
                    <a:pt x="4818" y="2567"/>
                  </a:lnTo>
                  <a:lnTo>
                    <a:pt x="4802" y="2560"/>
                  </a:lnTo>
                  <a:lnTo>
                    <a:pt x="4787" y="2552"/>
                  </a:lnTo>
                  <a:lnTo>
                    <a:pt x="4772" y="2544"/>
                  </a:lnTo>
                  <a:lnTo>
                    <a:pt x="4757" y="2535"/>
                  </a:lnTo>
                  <a:lnTo>
                    <a:pt x="4743" y="2526"/>
                  </a:lnTo>
                  <a:lnTo>
                    <a:pt x="4729" y="2516"/>
                  </a:lnTo>
                  <a:lnTo>
                    <a:pt x="4716" y="2505"/>
                  </a:lnTo>
                  <a:lnTo>
                    <a:pt x="4703" y="2495"/>
                  </a:lnTo>
                  <a:lnTo>
                    <a:pt x="4690" y="2483"/>
                  </a:lnTo>
                  <a:lnTo>
                    <a:pt x="4678" y="2471"/>
                  </a:lnTo>
                  <a:lnTo>
                    <a:pt x="4666" y="2459"/>
                  </a:lnTo>
                  <a:lnTo>
                    <a:pt x="4654" y="2446"/>
                  </a:lnTo>
                  <a:lnTo>
                    <a:pt x="4644" y="2433"/>
                  </a:lnTo>
                  <a:lnTo>
                    <a:pt x="4633" y="2420"/>
                  </a:lnTo>
                  <a:lnTo>
                    <a:pt x="4623" y="2406"/>
                  </a:lnTo>
                  <a:lnTo>
                    <a:pt x="4614" y="2392"/>
                  </a:lnTo>
                  <a:lnTo>
                    <a:pt x="4605" y="2377"/>
                  </a:lnTo>
                  <a:lnTo>
                    <a:pt x="4597" y="2362"/>
                  </a:lnTo>
                  <a:lnTo>
                    <a:pt x="4589" y="2347"/>
                  </a:lnTo>
                  <a:lnTo>
                    <a:pt x="4582" y="2331"/>
                  </a:lnTo>
                  <a:lnTo>
                    <a:pt x="4575" y="2315"/>
                  </a:lnTo>
                  <a:lnTo>
                    <a:pt x="4570" y="2299"/>
                  </a:lnTo>
                  <a:lnTo>
                    <a:pt x="4564" y="2283"/>
                  </a:lnTo>
                  <a:lnTo>
                    <a:pt x="4560" y="2267"/>
                  </a:lnTo>
                  <a:lnTo>
                    <a:pt x="4555" y="2250"/>
                  </a:lnTo>
                  <a:lnTo>
                    <a:pt x="4552" y="2233"/>
                  </a:lnTo>
                  <a:lnTo>
                    <a:pt x="4549" y="2217"/>
                  </a:lnTo>
                  <a:lnTo>
                    <a:pt x="4547" y="2200"/>
                  </a:lnTo>
                  <a:lnTo>
                    <a:pt x="4545" y="2183"/>
                  </a:lnTo>
                  <a:lnTo>
                    <a:pt x="4544" y="2165"/>
                  </a:lnTo>
                  <a:lnTo>
                    <a:pt x="4544" y="2148"/>
                  </a:lnTo>
                  <a:lnTo>
                    <a:pt x="4544" y="2131"/>
                  </a:lnTo>
                  <a:lnTo>
                    <a:pt x="4545" y="2114"/>
                  </a:lnTo>
                  <a:lnTo>
                    <a:pt x="4547" y="2097"/>
                  </a:lnTo>
                  <a:lnTo>
                    <a:pt x="4549" y="2080"/>
                  </a:lnTo>
                  <a:lnTo>
                    <a:pt x="4552" y="2063"/>
                  </a:lnTo>
                  <a:lnTo>
                    <a:pt x="4555" y="2047"/>
                  </a:lnTo>
                  <a:lnTo>
                    <a:pt x="4560" y="2030"/>
                  </a:lnTo>
                  <a:lnTo>
                    <a:pt x="4564" y="2014"/>
                  </a:lnTo>
                  <a:lnTo>
                    <a:pt x="4570" y="1998"/>
                  </a:lnTo>
                  <a:lnTo>
                    <a:pt x="4575" y="1982"/>
                  </a:lnTo>
                  <a:lnTo>
                    <a:pt x="4582" y="1966"/>
                  </a:lnTo>
                  <a:lnTo>
                    <a:pt x="4589" y="1950"/>
                  </a:lnTo>
                  <a:lnTo>
                    <a:pt x="4597" y="1935"/>
                  </a:lnTo>
                  <a:lnTo>
                    <a:pt x="4605" y="1920"/>
                  </a:lnTo>
                  <a:lnTo>
                    <a:pt x="4614" y="1905"/>
                  </a:lnTo>
                  <a:lnTo>
                    <a:pt x="4623" y="1891"/>
                  </a:lnTo>
                  <a:lnTo>
                    <a:pt x="4633" y="1877"/>
                  </a:lnTo>
                  <a:lnTo>
                    <a:pt x="4644" y="1864"/>
                  </a:lnTo>
                  <a:lnTo>
                    <a:pt x="4654" y="1851"/>
                  </a:lnTo>
                  <a:lnTo>
                    <a:pt x="4666" y="1838"/>
                  </a:lnTo>
                  <a:lnTo>
                    <a:pt x="4678" y="1826"/>
                  </a:lnTo>
                  <a:lnTo>
                    <a:pt x="4690" y="1814"/>
                  </a:lnTo>
                  <a:lnTo>
                    <a:pt x="4703" y="1802"/>
                  </a:lnTo>
                  <a:lnTo>
                    <a:pt x="4716" y="1792"/>
                  </a:lnTo>
                  <a:lnTo>
                    <a:pt x="4729" y="1781"/>
                  </a:lnTo>
                  <a:lnTo>
                    <a:pt x="4743" y="1771"/>
                  </a:lnTo>
                  <a:lnTo>
                    <a:pt x="4757" y="1762"/>
                  </a:lnTo>
                  <a:lnTo>
                    <a:pt x="4772" y="1753"/>
                  </a:lnTo>
                  <a:lnTo>
                    <a:pt x="4787" y="1745"/>
                  </a:lnTo>
                  <a:lnTo>
                    <a:pt x="4802" y="1737"/>
                  </a:lnTo>
                  <a:lnTo>
                    <a:pt x="4818" y="1730"/>
                  </a:lnTo>
                  <a:lnTo>
                    <a:pt x="4833" y="1723"/>
                  </a:lnTo>
                  <a:lnTo>
                    <a:pt x="4849" y="1718"/>
                  </a:lnTo>
                  <a:lnTo>
                    <a:pt x="4866" y="1712"/>
                  </a:lnTo>
                  <a:lnTo>
                    <a:pt x="4882" y="1708"/>
                  </a:lnTo>
                  <a:lnTo>
                    <a:pt x="4898" y="1703"/>
                  </a:lnTo>
                  <a:lnTo>
                    <a:pt x="4915" y="1700"/>
                  </a:lnTo>
                  <a:lnTo>
                    <a:pt x="4932" y="1697"/>
                  </a:lnTo>
                  <a:lnTo>
                    <a:pt x="4949" y="1695"/>
                  </a:lnTo>
                  <a:lnTo>
                    <a:pt x="4966" y="1693"/>
                  </a:lnTo>
                  <a:lnTo>
                    <a:pt x="4983" y="1692"/>
                  </a:lnTo>
                  <a:lnTo>
                    <a:pt x="5000" y="1692"/>
                  </a:lnTo>
                  <a:lnTo>
                    <a:pt x="5017" y="1692"/>
                  </a:lnTo>
                  <a:lnTo>
                    <a:pt x="5034" y="1693"/>
                  </a:lnTo>
                  <a:lnTo>
                    <a:pt x="5051" y="1695"/>
                  </a:lnTo>
                  <a:lnTo>
                    <a:pt x="5068" y="1697"/>
                  </a:lnTo>
                  <a:lnTo>
                    <a:pt x="5085" y="1700"/>
                  </a:lnTo>
                  <a:lnTo>
                    <a:pt x="5102" y="1703"/>
                  </a:lnTo>
                  <a:lnTo>
                    <a:pt x="5118" y="1708"/>
                  </a:lnTo>
                  <a:lnTo>
                    <a:pt x="5134" y="1712"/>
                  </a:lnTo>
                  <a:lnTo>
                    <a:pt x="5151" y="1718"/>
                  </a:lnTo>
                  <a:lnTo>
                    <a:pt x="5167" y="1723"/>
                  </a:lnTo>
                  <a:lnTo>
                    <a:pt x="5182" y="1730"/>
                  </a:lnTo>
                  <a:lnTo>
                    <a:pt x="5198" y="1737"/>
                  </a:lnTo>
                  <a:lnTo>
                    <a:pt x="5213" y="1745"/>
                  </a:lnTo>
                  <a:lnTo>
                    <a:pt x="5228" y="1753"/>
                  </a:lnTo>
                  <a:lnTo>
                    <a:pt x="5243" y="1762"/>
                  </a:lnTo>
                  <a:lnTo>
                    <a:pt x="5257" y="1771"/>
                  </a:lnTo>
                  <a:lnTo>
                    <a:pt x="5271" y="1781"/>
                  </a:lnTo>
                  <a:lnTo>
                    <a:pt x="5284" y="1792"/>
                  </a:lnTo>
                  <a:lnTo>
                    <a:pt x="5297" y="1802"/>
                  </a:lnTo>
                  <a:lnTo>
                    <a:pt x="5310" y="1814"/>
                  </a:lnTo>
                  <a:lnTo>
                    <a:pt x="5322" y="1826"/>
                  </a:lnTo>
                  <a:lnTo>
                    <a:pt x="5334" y="1838"/>
                  </a:lnTo>
                  <a:lnTo>
                    <a:pt x="5346" y="1851"/>
                  </a:lnTo>
                  <a:lnTo>
                    <a:pt x="5356" y="1864"/>
                  </a:lnTo>
                  <a:lnTo>
                    <a:pt x="5367" y="1877"/>
                  </a:lnTo>
                  <a:lnTo>
                    <a:pt x="5377" y="1891"/>
                  </a:lnTo>
                  <a:lnTo>
                    <a:pt x="5386" y="1905"/>
                  </a:lnTo>
                  <a:lnTo>
                    <a:pt x="5395" y="1920"/>
                  </a:lnTo>
                  <a:lnTo>
                    <a:pt x="5403" y="1935"/>
                  </a:lnTo>
                  <a:lnTo>
                    <a:pt x="5411" y="1950"/>
                  </a:lnTo>
                  <a:lnTo>
                    <a:pt x="5418" y="1966"/>
                  </a:lnTo>
                  <a:lnTo>
                    <a:pt x="5425" y="1982"/>
                  </a:lnTo>
                  <a:lnTo>
                    <a:pt x="5430" y="1998"/>
                  </a:lnTo>
                  <a:lnTo>
                    <a:pt x="5436" y="2014"/>
                  </a:lnTo>
                  <a:lnTo>
                    <a:pt x="5440" y="2030"/>
                  </a:lnTo>
                  <a:lnTo>
                    <a:pt x="5445" y="2047"/>
                  </a:lnTo>
                  <a:lnTo>
                    <a:pt x="5448" y="2063"/>
                  </a:lnTo>
                  <a:lnTo>
                    <a:pt x="5451" y="2080"/>
                  </a:lnTo>
                  <a:lnTo>
                    <a:pt x="5453" y="2097"/>
                  </a:lnTo>
                  <a:lnTo>
                    <a:pt x="5455" y="2114"/>
                  </a:lnTo>
                  <a:lnTo>
                    <a:pt x="5456" y="2131"/>
                  </a:lnTo>
                  <a:lnTo>
                    <a:pt x="5456" y="2148"/>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46" name="Google Shape;811;p8"/>
            <p:cNvSpPr/>
            <p:nvPr/>
          </p:nvSpPr>
          <p:spPr>
            <a:xfrm>
              <a:off x="9627603" y="1554480"/>
              <a:ext cx="914400" cy="914400"/>
            </a:xfrm>
            <a:custGeom>
              <a:avLst/>
              <a:gdLst/>
              <a:ahLst/>
              <a:cxnLst/>
              <a:rect l="l" t="t" r="r" b="b"/>
              <a:pathLst>
                <a:path w="10000" h="10000" extrusionOk="0">
                  <a:moveTo>
                    <a:pt x="5605" y="2122"/>
                  </a:moveTo>
                  <a:lnTo>
                    <a:pt x="5606" y="2128"/>
                  </a:lnTo>
                  <a:lnTo>
                    <a:pt x="5606" y="2145"/>
                  </a:lnTo>
                  <a:lnTo>
                    <a:pt x="5606" y="2151"/>
                  </a:lnTo>
                  <a:lnTo>
                    <a:pt x="5606" y="2168"/>
                  </a:lnTo>
                  <a:lnTo>
                    <a:pt x="5605" y="2174"/>
                  </a:lnTo>
                  <a:lnTo>
                    <a:pt x="5604" y="2191"/>
                  </a:lnTo>
                  <a:lnTo>
                    <a:pt x="5604" y="2196"/>
                  </a:lnTo>
                  <a:lnTo>
                    <a:pt x="5602" y="2214"/>
                  </a:lnTo>
                  <a:lnTo>
                    <a:pt x="5602" y="2219"/>
                  </a:lnTo>
                  <a:lnTo>
                    <a:pt x="5600" y="2236"/>
                  </a:lnTo>
                  <a:lnTo>
                    <a:pt x="5599" y="2242"/>
                  </a:lnTo>
                  <a:lnTo>
                    <a:pt x="5596" y="2258"/>
                  </a:lnTo>
                  <a:lnTo>
                    <a:pt x="5595" y="2264"/>
                  </a:lnTo>
                  <a:lnTo>
                    <a:pt x="5591" y="2281"/>
                  </a:lnTo>
                  <a:lnTo>
                    <a:pt x="5590" y="2286"/>
                  </a:lnTo>
                  <a:lnTo>
                    <a:pt x="5586" y="2303"/>
                  </a:lnTo>
                  <a:lnTo>
                    <a:pt x="5585" y="2308"/>
                  </a:lnTo>
                  <a:lnTo>
                    <a:pt x="5580" y="2324"/>
                  </a:lnTo>
                  <a:lnTo>
                    <a:pt x="5578" y="2330"/>
                  </a:lnTo>
                  <a:lnTo>
                    <a:pt x="5573" y="2346"/>
                  </a:lnTo>
                  <a:lnTo>
                    <a:pt x="5571" y="2351"/>
                  </a:lnTo>
                  <a:lnTo>
                    <a:pt x="5565" y="2367"/>
                  </a:lnTo>
                  <a:lnTo>
                    <a:pt x="5563" y="2372"/>
                  </a:lnTo>
                  <a:lnTo>
                    <a:pt x="5557" y="2388"/>
                  </a:lnTo>
                  <a:lnTo>
                    <a:pt x="5555" y="2393"/>
                  </a:lnTo>
                  <a:lnTo>
                    <a:pt x="5547" y="2409"/>
                  </a:lnTo>
                  <a:lnTo>
                    <a:pt x="5545" y="2414"/>
                  </a:lnTo>
                  <a:lnTo>
                    <a:pt x="5537" y="2429"/>
                  </a:lnTo>
                  <a:lnTo>
                    <a:pt x="5535" y="2434"/>
                  </a:lnTo>
                  <a:lnTo>
                    <a:pt x="5527" y="2449"/>
                  </a:lnTo>
                  <a:lnTo>
                    <a:pt x="5523" y="2455"/>
                  </a:lnTo>
                  <a:lnTo>
                    <a:pt x="5514" y="2469"/>
                  </a:lnTo>
                  <a:lnTo>
                    <a:pt x="5511" y="2474"/>
                  </a:lnTo>
                  <a:lnTo>
                    <a:pt x="5502" y="2488"/>
                  </a:lnTo>
                  <a:lnTo>
                    <a:pt x="5499" y="2493"/>
                  </a:lnTo>
                  <a:lnTo>
                    <a:pt x="5489" y="2507"/>
                  </a:lnTo>
                  <a:lnTo>
                    <a:pt x="5486" y="2511"/>
                  </a:lnTo>
                  <a:lnTo>
                    <a:pt x="5475" y="2525"/>
                  </a:lnTo>
                  <a:lnTo>
                    <a:pt x="5472" y="2529"/>
                  </a:lnTo>
                  <a:lnTo>
                    <a:pt x="5461" y="2542"/>
                  </a:lnTo>
                  <a:lnTo>
                    <a:pt x="5457" y="2546"/>
                  </a:lnTo>
                  <a:lnTo>
                    <a:pt x="5446" y="2559"/>
                  </a:lnTo>
                  <a:lnTo>
                    <a:pt x="5442" y="2563"/>
                  </a:lnTo>
                  <a:lnTo>
                    <a:pt x="5430" y="2575"/>
                  </a:lnTo>
                  <a:lnTo>
                    <a:pt x="5426" y="2579"/>
                  </a:lnTo>
                  <a:lnTo>
                    <a:pt x="5414" y="2591"/>
                  </a:lnTo>
                  <a:lnTo>
                    <a:pt x="5410" y="2595"/>
                  </a:lnTo>
                  <a:lnTo>
                    <a:pt x="5397" y="2606"/>
                  </a:lnTo>
                  <a:lnTo>
                    <a:pt x="5393" y="2610"/>
                  </a:lnTo>
                  <a:lnTo>
                    <a:pt x="5380" y="2621"/>
                  </a:lnTo>
                  <a:lnTo>
                    <a:pt x="5376" y="2624"/>
                  </a:lnTo>
                  <a:lnTo>
                    <a:pt x="5362" y="2635"/>
                  </a:lnTo>
                  <a:lnTo>
                    <a:pt x="5358" y="2638"/>
                  </a:lnTo>
                  <a:lnTo>
                    <a:pt x="5344" y="2648"/>
                  </a:lnTo>
                  <a:lnTo>
                    <a:pt x="5339" y="2651"/>
                  </a:lnTo>
                  <a:lnTo>
                    <a:pt x="5325" y="2660"/>
                  </a:lnTo>
                  <a:lnTo>
                    <a:pt x="5320" y="2663"/>
                  </a:lnTo>
                  <a:lnTo>
                    <a:pt x="5306" y="2672"/>
                  </a:lnTo>
                  <a:lnTo>
                    <a:pt x="5301" y="2675"/>
                  </a:lnTo>
                  <a:lnTo>
                    <a:pt x="5286" y="2683"/>
                  </a:lnTo>
                  <a:lnTo>
                    <a:pt x="5281" y="2686"/>
                  </a:lnTo>
                  <a:lnTo>
                    <a:pt x="5266" y="2694"/>
                  </a:lnTo>
                  <a:lnTo>
                    <a:pt x="5260" y="2696"/>
                  </a:lnTo>
                  <a:lnTo>
                    <a:pt x="5250" y="2701"/>
                  </a:lnTo>
                  <a:lnTo>
                    <a:pt x="5250" y="2811"/>
                  </a:lnTo>
                  <a:lnTo>
                    <a:pt x="7738" y="2811"/>
                  </a:lnTo>
                  <a:lnTo>
                    <a:pt x="7738" y="2811"/>
                  </a:lnTo>
                  <a:lnTo>
                    <a:pt x="7738" y="2811"/>
                  </a:lnTo>
                  <a:lnTo>
                    <a:pt x="7770" y="2813"/>
                  </a:lnTo>
                  <a:lnTo>
                    <a:pt x="7770" y="2813"/>
                  </a:lnTo>
                  <a:lnTo>
                    <a:pt x="7771" y="2813"/>
                  </a:lnTo>
                  <a:lnTo>
                    <a:pt x="7781" y="2815"/>
                  </a:lnTo>
                  <a:lnTo>
                    <a:pt x="7801" y="2819"/>
                  </a:lnTo>
                  <a:lnTo>
                    <a:pt x="7802" y="2819"/>
                  </a:lnTo>
                  <a:lnTo>
                    <a:pt x="7803" y="2820"/>
                  </a:lnTo>
                  <a:lnTo>
                    <a:pt x="7814" y="2823"/>
                  </a:lnTo>
                  <a:lnTo>
                    <a:pt x="7832" y="2829"/>
                  </a:lnTo>
                  <a:lnTo>
                    <a:pt x="7833" y="2830"/>
                  </a:lnTo>
                  <a:lnTo>
                    <a:pt x="7834" y="2830"/>
                  </a:lnTo>
                  <a:lnTo>
                    <a:pt x="7845" y="2836"/>
                  </a:lnTo>
                  <a:lnTo>
                    <a:pt x="7861" y="2843"/>
                  </a:lnTo>
                  <a:lnTo>
                    <a:pt x="7862" y="2844"/>
                  </a:lnTo>
                  <a:lnTo>
                    <a:pt x="7863" y="2844"/>
                  </a:lnTo>
                  <a:lnTo>
                    <a:pt x="7874" y="2852"/>
                  </a:lnTo>
                  <a:lnTo>
                    <a:pt x="7887" y="2861"/>
                  </a:lnTo>
                  <a:lnTo>
                    <a:pt x="7889" y="2862"/>
                  </a:lnTo>
                  <a:lnTo>
                    <a:pt x="7890" y="2863"/>
                  </a:lnTo>
                  <a:lnTo>
                    <a:pt x="7900" y="2871"/>
                  </a:lnTo>
                  <a:lnTo>
                    <a:pt x="7912" y="2881"/>
                  </a:lnTo>
                  <a:lnTo>
                    <a:pt x="7913" y="2883"/>
                  </a:lnTo>
                  <a:lnTo>
                    <a:pt x="7915" y="2884"/>
                  </a:lnTo>
                  <a:lnTo>
                    <a:pt x="7923" y="2894"/>
                  </a:lnTo>
                  <a:lnTo>
                    <a:pt x="7933" y="2905"/>
                  </a:lnTo>
                  <a:lnTo>
                    <a:pt x="7935" y="2907"/>
                  </a:lnTo>
                  <a:lnTo>
                    <a:pt x="7936" y="2909"/>
                  </a:lnTo>
                  <a:lnTo>
                    <a:pt x="7943" y="2919"/>
                  </a:lnTo>
                  <a:lnTo>
                    <a:pt x="7952" y="2931"/>
                  </a:lnTo>
                  <a:lnTo>
                    <a:pt x="7953" y="2934"/>
                  </a:lnTo>
                  <a:lnTo>
                    <a:pt x="7955" y="2936"/>
                  </a:lnTo>
                  <a:lnTo>
                    <a:pt x="7960" y="2947"/>
                  </a:lnTo>
                  <a:lnTo>
                    <a:pt x="7966" y="2960"/>
                  </a:lnTo>
                  <a:lnTo>
                    <a:pt x="8878" y="5013"/>
                  </a:lnTo>
                  <a:lnTo>
                    <a:pt x="8891" y="5047"/>
                  </a:lnTo>
                  <a:lnTo>
                    <a:pt x="8898" y="5082"/>
                  </a:lnTo>
                  <a:lnTo>
                    <a:pt x="8900" y="5119"/>
                  </a:lnTo>
                  <a:lnTo>
                    <a:pt x="8899" y="5153"/>
                  </a:lnTo>
                  <a:lnTo>
                    <a:pt x="8899" y="5162"/>
                  </a:lnTo>
                  <a:lnTo>
                    <a:pt x="8897" y="5196"/>
                  </a:lnTo>
                  <a:lnTo>
                    <a:pt x="8896" y="5206"/>
                  </a:lnTo>
                  <a:lnTo>
                    <a:pt x="8893" y="5240"/>
                  </a:lnTo>
                  <a:lnTo>
                    <a:pt x="8892" y="5249"/>
                  </a:lnTo>
                  <a:lnTo>
                    <a:pt x="8888" y="5283"/>
                  </a:lnTo>
                  <a:lnTo>
                    <a:pt x="8886" y="5292"/>
                  </a:lnTo>
                  <a:lnTo>
                    <a:pt x="8881" y="5326"/>
                  </a:lnTo>
                  <a:lnTo>
                    <a:pt x="8879" y="5335"/>
                  </a:lnTo>
                  <a:lnTo>
                    <a:pt x="8872" y="5368"/>
                  </a:lnTo>
                  <a:lnTo>
                    <a:pt x="8870" y="5377"/>
                  </a:lnTo>
                  <a:lnTo>
                    <a:pt x="8862" y="5410"/>
                  </a:lnTo>
                  <a:lnTo>
                    <a:pt x="8859" y="5419"/>
                  </a:lnTo>
                  <a:lnTo>
                    <a:pt x="8850" y="5452"/>
                  </a:lnTo>
                  <a:lnTo>
                    <a:pt x="8847" y="5461"/>
                  </a:lnTo>
                  <a:lnTo>
                    <a:pt x="8837" y="5493"/>
                  </a:lnTo>
                  <a:lnTo>
                    <a:pt x="8833" y="5502"/>
                  </a:lnTo>
                  <a:lnTo>
                    <a:pt x="8822" y="5534"/>
                  </a:lnTo>
                  <a:lnTo>
                    <a:pt x="8818" y="5543"/>
                  </a:lnTo>
                  <a:lnTo>
                    <a:pt x="8805" y="5574"/>
                  </a:lnTo>
                  <a:lnTo>
                    <a:pt x="8801" y="5583"/>
                  </a:lnTo>
                  <a:lnTo>
                    <a:pt x="8787" y="5614"/>
                  </a:lnTo>
                  <a:lnTo>
                    <a:pt x="8783" y="5622"/>
                  </a:lnTo>
                  <a:lnTo>
                    <a:pt x="8768" y="5653"/>
                  </a:lnTo>
                  <a:lnTo>
                    <a:pt x="8763" y="5661"/>
                  </a:lnTo>
                  <a:lnTo>
                    <a:pt x="8747" y="5691"/>
                  </a:lnTo>
                  <a:lnTo>
                    <a:pt x="8742" y="5699"/>
                  </a:lnTo>
                  <a:lnTo>
                    <a:pt x="8725" y="5728"/>
                  </a:lnTo>
                  <a:lnTo>
                    <a:pt x="8719" y="5736"/>
                  </a:lnTo>
                  <a:lnTo>
                    <a:pt x="8701" y="5765"/>
                  </a:lnTo>
                  <a:lnTo>
                    <a:pt x="8695" y="5773"/>
                  </a:lnTo>
                  <a:lnTo>
                    <a:pt x="8676" y="5801"/>
                  </a:lnTo>
                  <a:lnTo>
                    <a:pt x="8670" y="5808"/>
                  </a:lnTo>
                  <a:lnTo>
                    <a:pt x="8649" y="5835"/>
                  </a:lnTo>
                  <a:lnTo>
                    <a:pt x="8643" y="5843"/>
                  </a:lnTo>
                  <a:lnTo>
                    <a:pt x="8621" y="5869"/>
                  </a:lnTo>
                  <a:lnTo>
                    <a:pt x="8615" y="5876"/>
                  </a:lnTo>
                  <a:lnTo>
                    <a:pt x="8593" y="5901"/>
                  </a:lnTo>
                  <a:lnTo>
                    <a:pt x="8586" y="5908"/>
                  </a:lnTo>
                  <a:lnTo>
                    <a:pt x="8563" y="5933"/>
                  </a:lnTo>
                  <a:lnTo>
                    <a:pt x="8556" y="5939"/>
                  </a:lnTo>
                  <a:lnTo>
                    <a:pt x="8531" y="5963"/>
                  </a:lnTo>
                  <a:lnTo>
                    <a:pt x="8525" y="5969"/>
                  </a:lnTo>
                  <a:lnTo>
                    <a:pt x="8499" y="5992"/>
                  </a:lnTo>
                  <a:lnTo>
                    <a:pt x="8492" y="5998"/>
                  </a:lnTo>
                  <a:lnTo>
                    <a:pt x="8466" y="6020"/>
                  </a:lnTo>
                  <a:lnTo>
                    <a:pt x="8459" y="6025"/>
                  </a:lnTo>
                  <a:lnTo>
                    <a:pt x="8432" y="6046"/>
                  </a:lnTo>
                  <a:lnTo>
                    <a:pt x="8424" y="6052"/>
                  </a:lnTo>
                  <a:lnTo>
                    <a:pt x="8397" y="6071"/>
                  </a:lnTo>
                  <a:lnTo>
                    <a:pt x="8389" y="6077"/>
                  </a:lnTo>
                  <a:lnTo>
                    <a:pt x="8360" y="6095"/>
                  </a:lnTo>
                  <a:lnTo>
                    <a:pt x="8353" y="6100"/>
                  </a:lnTo>
                  <a:lnTo>
                    <a:pt x="8323" y="6118"/>
                  </a:lnTo>
                  <a:lnTo>
                    <a:pt x="8315" y="6123"/>
                  </a:lnTo>
                  <a:lnTo>
                    <a:pt x="8285" y="6139"/>
                  </a:lnTo>
                  <a:lnTo>
                    <a:pt x="8277" y="6144"/>
                  </a:lnTo>
                  <a:lnTo>
                    <a:pt x="8246" y="6159"/>
                  </a:lnTo>
                  <a:lnTo>
                    <a:pt x="8238" y="6163"/>
                  </a:lnTo>
                  <a:lnTo>
                    <a:pt x="8207" y="6177"/>
                  </a:lnTo>
                  <a:lnTo>
                    <a:pt x="8198" y="6181"/>
                  </a:lnTo>
                  <a:lnTo>
                    <a:pt x="8167" y="6194"/>
                  </a:lnTo>
                  <a:lnTo>
                    <a:pt x="8158" y="6198"/>
                  </a:lnTo>
                  <a:lnTo>
                    <a:pt x="8126" y="6210"/>
                  </a:lnTo>
                  <a:lnTo>
                    <a:pt x="8118" y="6213"/>
                  </a:lnTo>
                  <a:lnTo>
                    <a:pt x="8085" y="6223"/>
                  </a:lnTo>
                  <a:lnTo>
                    <a:pt x="8076" y="6226"/>
                  </a:lnTo>
                  <a:lnTo>
                    <a:pt x="8044" y="6236"/>
                  </a:lnTo>
                  <a:lnTo>
                    <a:pt x="8035" y="6238"/>
                  </a:lnTo>
                  <a:lnTo>
                    <a:pt x="8002" y="6246"/>
                  </a:lnTo>
                  <a:lnTo>
                    <a:pt x="7993" y="6248"/>
                  </a:lnTo>
                  <a:lnTo>
                    <a:pt x="7959" y="6255"/>
                  </a:lnTo>
                  <a:lnTo>
                    <a:pt x="7950" y="6257"/>
                  </a:lnTo>
                  <a:lnTo>
                    <a:pt x="7917" y="6263"/>
                  </a:lnTo>
                  <a:lnTo>
                    <a:pt x="7907" y="6264"/>
                  </a:lnTo>
                  <a:lnTo>
                    <a:pt x="7874" y="6269"/>
                  </a:lnTo>
                  <a:lnTo>
                    <a:pt x="7864" y="6270"/>
                  </a:lnTo>
                  <a:lnTo>
                    <a:pt x="7830" y="6273"/>
                  </a:lnTo>
                  <a:lnTo>
                    <a:pt x="7821" y="6274"/>
                  </a:lnTo>
                  <a:lnTo>
                    <a:pt x="7787" y="6276"/>
                  </a:lnTo>
                  <a:lnTo>
                    <a:pt x="7777" y="6276"/>
                  </a:lnTo>
                  <a:lnTo>
                    <a:pt x="7743" y="6277"/>
                  </a:lnTo>
                  <a:lnTo>
                    <a:pt x="7733" y="6277"/>
                  </a:lnTo>
                  <a:lnTo>
                    <a:pt x="7699" y="6276"/>
                  </a:lnTo>
                  <a:lnTo>
                    <a:pt x="7689" y="6276"/>
                  </a:lnTo>
                  <a:lnTo>
                    <a:pt x="7655" y="6274"/>
                  </a:lnTo>
                  <a:lnTo>
                    <a:pt x="7646" y="6273"/>
                  </a:lnTo>
                  <a:lnTo>
                    <a:pt x="7611" y="6270"/>
                  </a:lnTo>
                  <a:lnTo>
                    <a:pt x="7602" y="6269"/>
                  </a:lnTo>
                  <a:lnTo>
                    <a:pt x="7568" y="6264"/>
                  </a:lnTo>
                  <a:lnTo>
                    <a:pt x="7559" y="6263"/>
                  </a:lnTo>
                  <a:lnTo>
                    <a:pt x="7525" y="6257"/>
                  </a:lnTo>
                  <a:lnTo>
                    <a:pt x="7516" y="6255"/>
                  </a:lnTo>
                  <a:lnTo>
                    <a:pt x="7483" y="6248"/>
                  </a:lnTo>
                  <a:lnTo>
                    <a:pt x="7474" y="6246"/>
                  </a:lnTo>
                  <a:lnTo>
                    <a:pt x="7441" y="6238"/>
                  </a:lnTo>
                  <a:lnTo>
                    <a:pt x="7432" y="6236"/>
                  </a:lnTo>
                  <a:lnTo>
                    <a:pt x="7399" y="6226"/>
                  </a:lnTo>
                  <a:lnTo>
                    <a:pt x="7390" y="6223"/>
                  </a:lnTo>
                  <a:lnTo>
                    <a:pt x="7358" y="6213"/>
                  </a:lnTo>
                  <a:lnTo>
                    <a:pt x="7349" y="6210"/>
                  </a:lnTo>
                  <a:lnTo>
                    <a:pt x="7317" y="6198"/>
                  </a:lnTo>
                  <a:lnTo>
                    <a:pt x="7308" y="6194"/>
                  </a:lnTo>
                  <a:lnTo>
                    <a:pt x="7277" y="6181"/>
                  </a:lnTo>
                  <a:lnTo>
                    <a:pt x="7268" y="6177"/>
                  </a:lnTo>
                  <a:lnTo>
                    <a:pt x="7237" y="6163"/>
                  </a:lnTo>
                  <a:lnTo>
                    <a:pt x="7229" y="6159"/>
                  </a:lnTo>
                  <a:lnTo>
                    <a:pt x="7198" y="6144"/>
                  </a:lnTo>
                  <a:lnTo>
                    <a:pt x="7190" y="6139"/>
                  </a:lnTo>
                  <a:lnTo>
                    <a:pt x="7160" y="6123"/>
                  </a:lnTo>
                  <a:lnTo>
                    <a:pt x="7152" y="6118"/>
                  </a:lnTo>
                  <a:lnTo>
                    <a:pt x="7122" y="6100"/>
                  </a:lnTo>
                  <a:lnTo>
                    <a:pt x="7115" y="6095"/>
                  </a:lnTo>
                  <a:lnTo>
                    <a:pt x="7086" y="6077"/>
                  </a:lnTo>
                  <a:lnTo>
                    <a:pt x="7078" y="6071"/>
                  </a:lnTo>
                  <a:lnTo>
                    <a:pt x="7051" y="6052"/>
                  </a:lnTo>
                  <a:lnTo>
                    <a:pt x="7043" y="6046"/>
                  </a:lnTo>
                  <a:lnTo>
                    <a:pt x="7016" y="6025"/>
                  </a:lnTo>
                  <a:lnTo>
                    <a:pt x="7009" y="6020"/>
                  </a:lnTo>
                  <a:lnTo>
                    <a:pt x="6983" y="5998"/>
                  </a:lnTo>
                  <a:lnTo>
                    <a:pt x="6976" y="5992"/>
                  </a:lnTo>
                  <a:lnTo>
                    <a:pt x="6950" y="5969"/>
                  </a:lnTo>
                  <a:lnTo>
                    <a:pt x="6944" y="5963"/>
                  </a:lnTo>
                  <a:lnTo>
                    <a:pt x="6919" y="5939"/>
                  </a:lnTo>
                  <a:lnTo>
                    <a:pt x="6912" y="5933"/>
                  </a:lnTo>
                  <a:lnTo>
                    <a:pt x="6889" y="5908"/>
                  </a:lnTo>
                  <a:lnTo>
                    <a:pt x="6882" y="5901"/>
                  </a:lnTo>
                  <a:lnTo>
                    <a:pt x="6860" y="5876"/>
                  </a:lnTo>
                  <a:lnTo>
                    <a:pt x="6854" y="5869"/>
                  </a:lnTo>
                  <a:lnTo>
                    <a:pt x="6832" y="5843"/>
                  </a:lnTo>
                  <a:lnTo>
                    <a:pt x="6826" y="5835"/>
                  </a:lnTo>
                  <a:lnTo>
                    <a:pt x="6805" y="5808"/>
                  </a:lnTo>
                  <a:lnTo>
                    <a:pt x="6799" y="5801"/>
                  </a:lnTo>
                  <a:lnTo>
                    <a:pt x="6780" y="5773"/>
                  </a:lnTo>
                  <a:lnTo>
                    <a:pt x="6774" y="5765"/>
                  </a:lnTo>
                  <a:lnTo>
                    <a:pt x="6756" y="5736"/>
                  </a:lnTo>
                  <a:lnTo>
                    <a:pt x="6750" y="5728"/>
                  </a:lnTo>
                  <a:lnTo>
                    <a:pt x="6733" y="5699"/>
                  </a:lnTo>
                  <a:lnTo>
                    <a:pt x="6728" y="5691"/>
                  </a:lnTo>
                  <a:lnTo>
                    <a:pt x="6712" y="5661"/>
                  </a:lnTo>
                  <a:lnTo>
                    <a:pt x="6707" y="5653"/>
                  </a:lnTo>
                  <a:lnTo>
                    <a:pt x="6692" y="5622"/>
                  </a:lnTo>
                  <a:lnTo>
                    <a:pt x="6688" y="5614"/>
                  </a:lnTo>
                  <a:lnTo>
                    <a:pt x="6674" y="5583"/>
                  </a:lnTo>
                  <a:lnTo>
                    <a:pt x="6670" y="5574"/>
                  </a:lnTo>
                  <a:lnTo>
                    <a:pt x="6657" y="5543"/>
                  </a:lnTo>
                  <a:lnTo>
                    <a:pt x="6653" y="5534"/>
                  </a:lnTo>
                  <a:lnTo>
                    <a:pt x="6642" y="5502"/>
                  </a:lnTo>
                  <a:lnTo>
                    <a:pt x="6638" y="5493"/>
                  </a:lnTo>
                  <a:lnTo>
                    <a:pt x="6628" y="5461"/>
                  </a:lnTo>
                  <a:lnTo>
                    <a:pt x="6625" y="5452"/>
                  </a:lnTo>
                  <a:lnTo>
                    <a:pt x="6616" y="5419"/>
                  </a:lnTo>
                  <a:lnTo>
                    <a:pt x="6613" y="5410"/>
                  </a:lnTo>
                  <a:lnTo>
                    <a:pt x="6605" y="5377"/>
                  </a:lnTo>
                  <a:lnTo>
                    <a:pt x="6603" y="5368"/>
                  </a:lnTo>
                  <a:lnTo>
                    <a:pt x="6596" y="5335"/>
                  </a:lnTo>
                  <a:lnTo>
                    <a:pt x="6594" y="5326"/>
                  </a:lnTo>
                  <a:lnTo>
                    <a:pt x="6589" y="5292"/>
                  </a:lnTo>
                  <a:lnTo>
                    <a:pt x="6587" y="5283"/>
                  </a:lnTo>
                  <a:lnTo>
                    <a:pt x="6583" y="5249"/>
                  </a:lnTo>
                  <a:lnTo>
                    <a:pt x="6582" y="5240"/>
                  </a:lnTo>
                  <a:lnTo>
                    <a:pt x="6579" y="5206"/>
                  </a:lnTo>
                  <a:lnTo>
                    <a:pt x="6578" y="5196"/>
                  </a:lnTo>
                  <a:lnTo>
                    <a:pt x="6576" y="5162"/>
                  </a:lnTo>
                  <a:lnTo>
                    <a:pt x="6576" y="5153"/>
                  </a:lnTo>
                  <a:lnTo>
                    <a:pt x="6575" y="5119"/>
                  </a:lnTo>
                  <a:lnTo>
                    <a:pt x="6577" y="5082"/>
                  </a:lnTo>
                  <a:lnTo>
                    <a:pt x="6584" y="5047"/>
                  </a:lnTo>
                  <a:lnTo>
                    <a:pt x="6597" y="5012"/>
                  </a:lnTo>
                  <a:lnTo>
                    <a:pt x="7353" y="3311"/>
                  </a:lnTo>
                  <a:lnTo>
                    <a:pt x="5250" y="3311"/>
                  </a:lnTo>
                  <a:lnTo>
                    <a:pt x="5250" y="7852"/>
                  </a:lnTo>
                  <a:lnTo>
                    <a:pt x="5248" y="7885"/>
                  </a:lnTo>
                  <a:lnTo>
                    <a:pt x="5241" y="7917"/>
                  </a:lnTo>
                  <a:lnTo>
                    <a:pt x="5231" y="7948"/>
                  </a:lnTo>
                  <a:lnTo>
                    <a:pt x="5217" y="7977"/>
                  </a:lnTo>
                  <a:lnTo>
                    <a:pt x="5198" y="8004"/>
                  </a:lnTo>
                  <a:lnTo>
                    <a:pt x="5177" y="8029"/>
                  </a:lnTo>
                  <a:lnTo>
                    <a:pt x="5152" y="8050"/>
                  </a:lnTo>
                  <a:lnTo>
                    <a:pt x="5141" y="8058"/>
                  </a:lnTo>
                  <a:lnTo>
                    <a:pt x="6369" y="8058"/>
                  </a:lnTo>
                  <a:lnTo>
                    <a:pt x="6402" y="8060"/>
                  </a:lnTo>
                  <a:lnTo>
                    <a:pt x="6434" y="8067"/>
                  </a:lnTo>
                  <a:lnTo>
                    <a:pt x="6465" y="8077"/>
                  </a:lnTo>
                  <a:lnTo>
                    <a:pt x="6494" y="8091"/>
                  </a:lnTo>
                  <a:lnTo>
                    <a:pt x="6521" y="8110"/>
                  </a:lnTo>
                  <a:lnTo>
                    <a:pt x="6546" y="8131"/>
                  </a:lnTo>
                  <a:lnTo>
                    <a:pt x="6567" y="8156"/>
                  </a:lnTo>
                  <a:lnTo>
                    <a:pt x="6586" y="8183"/>
                  </a:lnTo>
                  <a:lnTo>
                    <a:pt x="6600" y="8212"/>
                  </a:lnTo>
                  <a:lnTo>
                    <a:pt x="6610" y="8243"/>
                  </a:lnTo>
                  <a:lnTo>
                    <a:pt x="6617" y="8275"/>
                  </a:lnTo>
                  <a:lnTo>
                    <a:pt x="6619" y="8308"/>
                  </a:lnTo>
                  <a:lnTo>
                    <a:pt x="6617" y="8341"/>
                  </a:lnTo>
                  <a:lnTo>
                    <a:pt x="6610" y="8373"/>
                  </a:lnTo>
                  <a:lnTo>
                    <a:pt x="6600" y="8404"/>
                  </a:lnTo>
                  <a:lnTo>
                    <a:pt x="6586" y="8433"/>
                  </a:lnTo>
                  <a:lnTo>
                    <a:pt x="6567" y="8460"/>
                  </a:lnTo>
                  <a:lnTo>
                    <a:pt x="6546" y="8485"/>
                  </a:lnTo>
                  <a:lnTo>
                    <a:pt x="6521" y="8506"/>
                  </a:lnTo>
                  <a:lnTo>
                    <a:pt x="6494" y="8525"/>
                  </a:lnTo>
                  <a:lnTo>
                    <a:pt x="6465" y="8539"/>
                  </a:lnTo>
                  <a:lnTo>
                    <a:pt x="6434" y="8549"/>
                  </a:lnTo>
                  <a:lnTo>
                    <a:pt x="6402" y="8556"/>
                  </a:lnTo>
                  <a:lnTo>
                    <a:pt x="6369" y="8558"/>
                  </a:lnTo>
                  <a:lnTo>
                    <a:pt x="3631" y="8558"/>
                  </a:lnTo>
                  <a:lnTo>
                    <a:pt x="3598" y="8556"/>
                  </a:lnTo>
                  <a:lnTo>
                    <a:pt x="3566" y="8549"/>
                  </a:lnTo>
                  <a:lnTo>
                    <a:pt x="3535" y="8539"/>
                  </a:lnTo>
                  <a:lnTo>
                    <a:pt x="3506" y="8525"/>
                  </a:lnTo>
                  <a:lnTo>
                    <a:pt x="3479" y="8506"/>
                  </a:lnTo>
                  <a:lnTo>
                    <a:pt x="3454" y="8485"/>
                  </a:lnTo>
                  <a:lnTo>
                    <a:pt x="3433" y="8460"/>
                  </a:lnTo>
                  <a:lnTo>
                    <a:pt x="3414" y="8433"/>
                  </a:lnTo>
                  <a:lnTo>
                    <a:pt x="3400" y="8404"/>
                  </a:lnTo>
                  <a:lnTo>
                    <a:pt x="3390" y="8373"/>
                  </a:lnTo>
                  <a:lnTo>
                    <a:pt x="3383" y="8341"/>
                  </a:lnTo>
                  <a:lnTo>
                    <a:pt x="3381" y="8308"/>
                  </a:lnTo>
                  <a:lnTo>
                    <a:pt x="3383" y="8275"/>
                  </a:lnTo>
                  <a:lnTo>
                    <a:pt x="3390" y="8243"/>
                  </a:lnTo>
                  <a:lnTo>
                    <a:pt x="3400" y="8212"/>
                  </a:lnTo>
                  <a:lnTo>
                    <a:pt x="3414" y="8183"/>
                  </a:lnTo>
                  <a:lnTo>
                    <a:pt x="3433" y="8156"/>
                  </a:lnTo>
                  <a:lnTo>
                    <a:pt x="3454" y="8131"/>
                  </a:lnTo>
                  <a:lnTo>
                    <a:pt x="3479" y="8110"/>
                  </a:lnTo>
                  <a:lnTo>
                    <a:pt x="3506" y="8091"/>
                  </a:lnTo>
                  <a:lnTo>
                    <a:pt x="3535" y="8077"/>
                  </a:lnTo>
                  <a:lnTo>
                    <a:pt x="3566" y="8067"/>
                  </a:lnTo>
                  <a:lnTo>
                    <a:pt x="3598" y="8060"/>
                  </a:lnTo>
                  <a:lnTo>
                    <a:pt x="3631" y="8058"/>
                  </a:lnTo>
                  <a:lnTo>
                    <a:pt x="4859" y="8058"/>
                  </a:lnTo>
                  <a:lnTo>
                    <a:pt x="4848" y="8050"/>
                  </a:lnTo>
                  <a:lnTo>
                    <a:pt x="4823" y="8029"/>
                  </a:lnTo>
                  <a:lnTo>
                    <a:pt x="4802" y="8004"/>
                  </a:lnTo>
                  <a:lnTo>
                    <a:pt x="4783" y="7977"/>
                  </a:lnTo>
                  <a:lnTo>
                    <a:pt x="4769" y="7948"/>
                  </a:lnTo>
                  <a:lnTo>
                    <a:pt x="4759" y="7917"/>
                  </a:lnTo>
                  <a:lnTo>
                    <a:pt x="4752" y="7885"/>
                  </a:lnTo>
                  <a:lnTo>
                    <a:pt x="4750" y="7852"/>
                  </a:lnTo>
                  <a:lnTo>
                    <a:pt x="4750" y="3311"/>
                  </a:lnTo>
                  <a:lnTo>
                    <a:pt x="2647" y="3311"/>
                  </a:lnTo>
                  <a:lnTo>
                    <a:pt x="3403" y="5012"/>
                  </a:lnTo>
                  <a:lnTo>
                    <a:pt x="3416" y="5047"/>
                  </a:lnTo>
                  <a:lnTo>
                    <a:pt x="3423" y="5082"/>
                  </a:lnTo>
                  <a:lnTo>
                    <a:pt x="3425" y="5119"/>
                  </a:lnTo>
                  <a:lnTo>
                    <a:pt x="3424" y="5153"/>
                  </a:lnTo>
                  <a:lnTo>
                    <a:pt x="3424" y="5162"/>
                  </a:lnTo>
                  <a:lnTo>
                    <a:pt x="3422" y="5196"/>
                  </a:lnTo>
                  <a:lnTo>
                    <a:pt x="3421" y="5206"/>
                  </a:lnTo>
                  <a:lnTo>
                    <a:pt x="3418" y="5240"/>
                  </a:lnTo>
                  <a:lnTo>
                    <a:pt x="3417" y="5249"/>
                  </a:lnTo>
                  <a:lnTo>
                    <a:pt x="3413" y="5283"/>
                  </a:lnTo>
                  <a:lnTo>
                    <a:pt x="3411" y="5292"/>
                  </a:lnTo>
                  <a:lnTo>
                    <a:pt x="3406" y="5326"/>
                  </a:lnTo>
                  <a:lnTo>
                    <a:pt x="3404" y="5335"/>
                  </a:lnTo>
                  <a:lnTo>
                    <a:pt x="3397" y="5368"/>
                  </a:lnTo>
                  <a:lnTo>
                    <a:pt x="3395" y="5377"/>
                  </a:lnTo>
                  <a:lnTo>
                    <a:pt x="3387" y="5410"/>
                  </a:lnTo>
                  <a:lnTo>
                    <a:pt x="3384" y="5419"/>
                  </a:lnTo>
                  <a:lnTo>
                    <a:pt x="3375" y="5452"/>
                  </a:lnTo>
                  <a:lnTo>
                    <a:pt x="3372" y="5461"/>
                  </a:lnTo>
                  <a:lnTo>
                    <a:pt x="3362" y="5493"/>
                  </a:lnTo>
                  <a:lnTo>
                    <a:pt x="3358" y="5502"/>
                  </a:lnTo>
                  <a:lnTo>
                    <a:pt x="3347" y="5534"/>
                  </a:lnTo>
                  <a:lnTo>
                    <a:pt x="3343" y="5543"/>
                  </a:lnTo>
                  <a:lnTo>
                    <a:pt x="3330" y="5574"/>
                  </a:lnTo>
                  <a:lnTo>
                    <a:pt x="3326" y="5583"/>
                  </a:lnTo>
                  <a:lnTo>
                    <a:pt x="3312" y="5614"/>
                  </a:lnTo>
                  <a:lnTo>
                    <a:pt x="3308" y="5622"/>
                  </a:lnTo>
                  <a:lnTo>
                    <a:pt x="3293" y="5653"/>
                  </a:lnTo>
                  <a:lnTo>
                    <a:pt x="3288" y="5661"/>
                  </a:lnTo>
                  <a:lnTo>
                    <a:pt x="3272" y="5691"/>
                  </a:lnTo>
                  <a:lnTo>
                    <a:pt x="3267" y="5699"/>
                  </a:lnTo>
                  <a:lnTo>
                    <a:pt x="3250" y="5728"/>
                  </a:lnTo>
                  <a:lnTo>
                    <a:pt x="3244" y="5736"/>
                  </a:lnTo>
                  <a:lnTo>
                    <a:pt x="3226" y="5765"/>
                  </a:lnTo>
                  <a:lnTo>
                    <a:pt x="3220" y="5773"/>
                  </a:lnTo>
                  <a:lnTo>
                    <a:pt x="3201" y="5801"/>
                  </a:lnTo>
                  <a:lnTo>
                    <a:pt x="3195" y="5808"/>
                  </a:lnTo>
                  <a:lnTo>
                    <a:pt x="3174" y="5835"/>
                  </a:lnTo>
                  <a:lnTo>
                    <a:pt x="3168" y="5843"/>
                  </a:lnTo>
                  <a:lnTo>
                    <a:pt x="3146" y="5869"/>
                  </a:lnTo>
                  <a:lnTo>
                    <a:pt x="3140" y="5876"/>
                  </a:lnTo>
                  <a:lnTo>
                    <a:pt x="3118" y="5901"/>
                  </a:lnTo>
                  <a:lnTo>
                    <a:pt x="3111" y="5908"/>
                  </a:lnTo>
                  <a:lnTo>
                    <a:pt x="3088" y="5933"/>
                  </a:lnTo>
                  <a:lnTo>
                    <a:pt x="3081" y="5939"/>
                  </a:lnTo>
                  <a:lnTo>
                    <a:pt x="3056" y="5963"/>
                  </a:lnTo>
                  <a:lnTo>
                    <a:pt x="3050" y="5969"/>
                  </a:lnTo>
                  <a:lnTo>
                    <a:pt x="3024" y="5992"/>
                  </a:lnTo>
                  <a:lnTo>
                    <a:pt x="3017" y="5998"/>
                  </a:lnTo>
                  <a:lnTo>
                    <a:pt x="2991" y="6020"/>
                  </a:lnTo>
                  <a:lnTo>
                    <a:pt x="2984" y="6025"/>
                  </a:lnTo>
                  <a:lnTo>
                    <a:pt x="2957" y="6046"/>
                  </a:lnTo>
                  <a:lnTo>
                    <a:pt x="2949" y="6052"/>
                  </a:lnTo>
                  <a:lnTo>
                    <a:pt x="2922" y="6071"/>
                  </a:lnTo>
                  <a:lnTo>
                    <a:pt x="2914" y="6077"/>
                  </a:lnTo>
                  <a:lnTo>
                    <a:pt x="2885" y="6095"/>
                  </a:lnTo>
                  <a:lnTo>
                    <a:pt x="2878" y="6100"/>
                  </a:lnTo>
                  <a:lnTo>
                    <a:pt x="2848" y="6118"/>
                  </a:lnTo>
                  <a:lnTo>
                    <a:pt x="2840" y="6123"/>
                  </a:lnTo>
                  <a:lnTo>
                    <a:pt x="2810" y="6139"/>
                  </a:lnTo>
                  <a:lnTo>
                    <a:pt x="2802" y="6144"/>
                  </a:lnTo>
                  <a:lnTo>
                    <a:pt x="2771" y="6159"/>
                  </a:lnTo>
                  <a:lnTo>
                    <a:pt x="2763" y="6163"/>
                  </a:lnTo>
                  <a:lnTo>
                    <a:pt x="2732" y="6177"/>
                  </a:lnTo>
                  <a:lnTo>
                    <a:pt x="2723" y="6181"/>
                  </a:lnTo>
                  <a:lnTo>
                    <a:pt x="2692" y="6194"/>
                  </a:lnTo>
                  <a:lnTo>
                    <a:pt x="2683" y="6198"/>
                  </a:lnTo>
                  <a:lnTo>
                    <a:pt x="2651" y="6210"/>
                  </a:lnTo>
                  <a:lnTo>
                    <a:pt x="2642" y="6213"/>
                  </a:lnTo>
                  <a:lnTo>
                    <a:pt x="2610" y="6223"/>
                  </a:lnTo>
                  <a:lnTo>
                    <a:pt x="2601" y="6226"/>
                  </a:lnTo>
                  <a:lnTo>
                    <a:pt x="2568" y="6236"/>
                  </a:lnTo>
                  <a:lnTo>
                    <a:pt x="2559" y="6238"/>
                  </a:lnTo>
                  <a:lnTo>
                    <a:pt x="2526" y="6246"/>
                  </a:lnTo>
                  <a:lnTo>
                    <a:pt x="2517" y="6248"/>
                  </a:lnTo>
                  <a:lnTo>
                    <a:pt x="2484" y="6255"/>
                  </a:lnTo>
                  <a:lnTo>
                    <a:pt x="2475" y="6257"/>
                  </a:lnTo>
                  <a:lnTo>
                    <a:pt x="2441" y="6263"/>
                  </a:lnTo>
                  <a:lnTo>
                    <a:pt x="2432" y="6264"/>
                  </a:lnTo>
                  <a:lnTo>
                    <a:pt x="2398" y="6269"/>
                  </a:lnTo>
                  <a:lnTo>
                    <a:pt x="2389" y="6270"/>
                  </a:lnTo>
                  <a:lnTo>
                    <a:pt x="2354" y="6273"/>
                  </a:lnTo>
                  <a:lnTo>
                    <a:pt x="2345" y="6274"/>
                  </a:lnTo>
                  <a:lnTo>
                    <a:pt x="2311" y="6276"/>
                  </a:lnTo>
                  <a:lnTo>
                    <a:pt x="2301" y="6276"/>
                  </a:lnTo>
                  <a:lnTo>
                    <a:pt x="2267" y="6277"/>
                  </a:lnTo>
                  <a:lnTo>
                    <a:pt x="2257" y="6277"/>
                  </a:lnTo>
                  <a:lnTo>
                    <a:pt x="2223" y="6276"/>
                  </a:lnTo>
                  <a:lnTo>
                    <a:pt x="2213" y="6276"/>
                  </a:lnTo>
                  <a:lnTo>
                    <a:pt x="2179" y="6274"/>
                  </a:lnTo>
                  <a:lnTo>
                    <a:pt x="2170" y="6273"/>
                  </a:lnTo>
                  <a:lnTo>
                    <a:pt x="2136" y="6270"/>
                  </a:lnTo>
                  <a:lnTo>
                    <a:pt x="2126" y="6269"/>
                  </a:lnTo>
                  <a:lnTo>
                    <a:pt x="2093" y="6264"/>
                  </a:lnTo>
                  <a:lnTo>
                    <a:pt x="2083" y="6263"/>
                  </a:lnTo>
                  <a:lnTo>
                    <a:pt x="2050" y="6257"/>
                  </a:lnTo>
                  <a:lnTo>
                    <a:pt x="2041" y="6255"/>
                  </a:lnTo>
                  <a:lnTo>
                    <a:pt x="2007" y="6248"/>
                  </a:lnTo>
                  <a:lnTo>
                    <a:pt x="1998" y="6246"/>
                  </a:lnTo>
                  <a:lnTo>
                    <a:pt x="1965" y="6238"/>
                  </a:lnTo>
                  <a:lnTo>
                    <a:pt x="1956" y="6236"/>
                  </a:lnTo>
                  <a:lnTo>
                    <a:pt x="1924" y="6226"/>
                  </a:lnTo>
                  <a:lnTo>
                    <a:pt x="1915" y="6223"/>
                  </a:lnTo>
                  <a:lnTo>
                    <a:pt x="1882" y="6213"/>
                  </a:lnTo>
                  <a:lnTo>
                    <a:pt x="1874" y="6210"/>
                  </a:lnTo>
                  <a:lnTo>
                    <a:pt x="1842" y="6198"/>
                  </a:lnTo>
                  <a:lnTo>
                    <a:pt x="1833" y="6194"/>
                  </a:lnTo>
                  <a:lnTo>
                    <a:pt x="1802" y="6181"/>
                  </a:lnTo>
                  <a:lnTo>
                    <a:pt x="1793" y="6177"/>
                  </a:lnTo>
                  <a:lnTo>
                    <a:pt x="1762" y="6163"/>
                  </a:lnTo>
                  <a:lnTo>
                    <a:pt x="1754" y="6159"/>
                  </a:lnTo>
                  <a:lnTo>
                    <a:pt x="1723" y="6144"/>
                  </a:lnTo>
                  <a:lnTo>
                    <a:pt x="1715" y="6139"/>
                  </a:lnTo>
                  <a:lnTo>
                    <a:pt x="1685" y="6123"/>
                  </a:lnTo>
                  <a:lnTo>
                    <a:pt x="1677" y="6118"/>
                  </a:lnTo>
                  <a:lnTo>
                    <a:pt x="1647" y="6100"/>
                  </a:lnTo>
                  <a:lnTo>
                    <a:pt x="1640" y="6095"/>
                  </a:lnTo>
                  <a:lnTo>
                    <a:pt x="1611" y="6077"/>
                  </a:lnTo>
                  <a:lnTo>
                    <a:pt x="1603" y="6071"/>
                  </a:lnTo>
                  <a:lnTo>
                    <a:pt x="1576" y="6052"/>
                  </a:lnTo>
                  <a:lnTo>
                    <a:pt x="1568" y="6046"/>
                  </a:lnTo>
                  <a:lnTo>
                    <a:pt x="1541" y="6025"/>
                  </a:lnTo>
                  <a:lnTo>
                    <a:pt x="1534" y="6020"/>
                  </a:lnTo>
                  <a:lnTo>
                    <a:pt x="1508" y="5998"/>
                  </a:lnTo>
                  <a:lnTo>
                    <a:pt x="1501" y="5992"/>
                  </a:lnTo>
                  <a:lnTo>
                    <a:pt x="1475" y="5969"/>
                  </a:lnTo>
                  <a:lnTo>
                    <a:pt x="1469" y="5963"/>
                  </a:lnTo>
                  <a:lnTo>
                    <a:pt x="1444" y="5939"/>
                  </a:lnTo>
                  <a:lnTo>
                    <a:pt x="1437" y="5933"/>
                  </a:lnTo>
                  <a:lnTo>
                    <a:pt x="1414" y="5908"/>
                  </a:lnTo>
                  <a:lnTo>
                    <a:pt x="1407" y="5901"/>
                  </a:lnTo>
                  <a:lnTo>
                    <a:pt x="1385" y="5876"/>
                  </a:lnTo>
                  <a:lnTo>
                    <a:pt x="1379" y="5869"/>
                  </a:lnTo>
                  <a:lnTo>
                    <a:pt x="1357" y="5843"/>
                  </a:lnTo>
                  <a:lnTo>
                    <a:pt x="1351" y="5835"/>
                  </a:lnTo>
                  <a:lnTo>
                    <a:pt x="1330" y="5808"/>
                  </a:lnTo>
                  <a:lnTo>
                    <a:pt x="1324" y="5801"/>
                  </a:lnTo>
                  <a:lnTo>
                    <a:pt x="1305" y="5773"/>
                  </a:lnTo>
                  <a:lnTo>
                    <a:pt x="1299" y="5765"/>
                  </a:lnTo>
                  <a:lnTo>
                    <a:pt x="1281" y="5736"/>
                  </a:lnTo>
                  <a:lnTo>
                    <a:pt x="1275" y="5728"/>
                  </a:lnTo>
                  <a:lnTo>
                    <a:pt x="1258" y="5699"/>
                  </a:lnTo>
                  <a:lnTo>
                    <a:pt x="1253" y="5691"/>
                  </a:lnTo>
                  <a:lnTo>
                    <a:pt x="1237" y="5661"/>
                  </a:lnTo>
                  <a:lnTo>
                    <a:pt x="1232" y="5653"/>
                  </a:lnTo>
                  <a:lnTo>
                    <a:pt x="1217" y="5622"/>
                  </a:lnTo>
                  <a:lnTo>
                    <a:pt x="1213" y="5614"/>
                  </a:lnTo>
                  <a:lnTo>
                    <a:pt x="1199" y="5583"/>
                  </a:lnTo>
                  <a:lnTo>
                    <a:pt x="1195" y="5574"/>
                  </a:lnTo>
                  <a:lnTo>
                    <a:pt x="1182" y="5543"/>
                  </a:lnTo>
                  <a:lnTo>
                    <a:pt x="1178" y="5534"/>
                  </a:lnTo>
                  <a:lnTo>
                    <a:pt x="1167" y="5502"/>
                  </a:lnTo>
                  <a:lnTo>
                    <a:pt x="1163" y="5493"/>
                  </a:lnTo>
                  <a:lnTo>
                    <a:pt x="1153" y="5461"/>
                  </a:lnTo>
                  <a:lnTo>
                    <a:pt x="1150" y="5452"/>
                  </a:lnTo>
                  <a:lnTo>
                    <a:pt x="1141" y="5419"/>
                  </a:lnTo>
                  <a:lnTo>
                    <a:pt x="1138" y="5410"/>
                  </a:lnTo>
                  <a:lnTo>
                    <a:pt x="1130" y="5377"/>
                  </a:lnTo>
                  <a:lnTo>
                    <a:pt x="1128" y="5368"/>
                  </a:lnTo>
                  <a:lnTo>
                    <a:pt x="1121" y="5335"/>
                  </a:lnTo>
                  <a:lnTo>
                    <a:pt x="1119" y="5326"/>
                  </a:lnTo>
                  <a:lnTo>
                    <a:pt x="1114" y="5292"/>
                  </a:lnTo>
                  <a:lnTo>
                    <a:pt x="1112" y="5283"/>
                  </a:lnTo>
                  <a:lnTo>
                    <a:pt x="1108" y="5249"/>
                  </a:lnTo>
                  <a:lnTo>
                    <a:pt x="1107" y="5240"/>
                  </a:lnTo>
                  <a:lnTo>
                    <a:pt x="1104" y="5206"/>
                  </a:lnTo>
                  <a:lnTo>
                    <a:pt x="1103" y="5196"/>
                  </a:lnTo>
                  <a:lnTo>
                    <a:pt x="1101" y="5162"/>
                  </a:lnTo>
                  <a:lnTo>
                    <a:pt x="1101" y="5153"/>
                  </a:lnTo>
                  <a:lnTo>
                    <a:pt x="1100" y="5119"/>
                  </a:lnTo>
                  <a:lnTo>
                    <a:pt x="1102" y="5082"/>
                  </a:lnTo>
                  <a:lnTo>
                    <a:pt x="1109" y="5047"/>
                  </a:lnTo>
                  <a:lnTo>
                    <a:pt x="1122" y="5013"/>
                  </a:lnTo>
                  <a:lnTo>
                    <a:pt x="2034" y="2960"/>
                  </a:lnTo>
                  <a:lnTo>
                    <a:pt x="2040" y="2947"/>
                  </a:lnTo>
                  <a:lnTo>
                    <a:pt x="2045" y="2936"/>
                  </a:lnTo>
                  <a:lnTo>
                    <a:pt x="2047" y="2934"/>
                  </a:lnTo>
                  <a:lnTo>
                    <a:pt x="2048" y="2931"/>
                  </a:lnTo>
                  <a:lnTo>
                    <a:pt x="2057" y="2919"/>
                  </a:lnTo>
                  <a:lnTo>
                    <a:pt x="2064" y="2909"/>
                  </a:lnTo>
                  <a:lnTo>
                    <a:pt x="2065" y="2907"/>
                  </a:lnTo>
                  <a:lnTo>
                    <a:pt x="2067" y="2905"/>
                  </a:lnTo>
                  <a:lnTo>
                    <a:pt x="2077" y="2894"/>
                  </a:lnTo>
                  <a:lnTo>
                    <a:pt x="2085" y="2884"/>
                  </a:lnTo>
                  <a:lnTo>
                    <a:pt x="2087" y="2883"/>
                  </a:lnTo>
                  <a:lnTo>
                    <a:pt x="2088" y="2881"/>
                  </a:lnTo>
                  <a:lnTo>
                    <a:pt x="2100" y="2871"/>
                  </a:lnTo>
                  <a:lnTo>
                    <a:pt x="2110" y="2863"/>
                  </a:lnTo>
                  <a:lnTo>
                    <a:pt x="2111" y="2862"/>
                  </a:lnTo>
                  <a:lnTo>
                    <a:pt x="2113" y="2861"/>
                  </a:lnTo>
                  <a:lnTo>
                    <a:pt x="2126" y="2852"/>
                  </a:lnTo>
                  <a:lnTo>
                    <a:pt x="2137" y="2844"/>
                  </a:lnTo>
                  <a:lnTo>
                    <a:pt x="2138" y="2844"/>
                  </a:lnTo>
                  <a:lnTo>
                    <a:pt x="2139" y="2843"/>
                  </a:lnTo>
                  <a:lnTo>
                    <a:pt x="2155" y="2836"/>
                  </a:lnTo>
                  <a:lnTo>
                    <a:pt x="2166" y="2830"/>
                  </a:lnTo>
                  <a:lnTo>
                    <a:pt x="2167" y="2830"/>
                  </a:lnTo>
                  <a:lnTo>
                    <a:pt x="2168" y="2829"/>
                  </a:lnTo>
                  <a:lnTo>
                    <a:pt x="2186" y="2823"/>
                  </a:lnTo>
                  <a:lnTo>
                    <a:pt x="2197" y="2820"/>
                  </a:lnTo>
                  <a:lnTo>
                    <a:pt x="2198" y="2819"/>
                  </a:lnTo>
                  <a:lnTo>
                    <a:pt x="2199" y="2819"/>
                  </a:lnTo>
                  <a:lnTo>
                    <a:pt x="2219" y="2815"/>
                  </a:lnTo>
                  <a:lnTo>
                    <a:pt x="2229" y="2813"/>
                  </a:lnTo>
                  <a:lnTo>
                    <a:pt x="2230" y="2813"/>
                  </a:lnTo>
                  <a:lnTo>
                    <a:pt x="2230" y="2813"/>
                  </a:lnTo>
                  <a:lnTo>
                    <a:pt x="2262" y="2811"/>
                  </a:lnTo>
                  <a:lnTo>
                    <a:pt x="2262" y="2811"/>
                  </a:lnTo>
                  <a:lnTo>
                    <a:pt x="2262" y="2811"/>
                  </a:lnTo>
                  <a:lnTo>
                    <a:pt x="4750" y="2811"/>
                  </a:lnTo>
                  <a:lnTo>
                    <a:pt x="4750" y="2701"/>
                  </a:lnTo>
                  <a:lnTo>
                    <a:pt x="4740" y="2696"/>
                  </a:lnTo>
                  <a:lnTo>
                    <a:pt x="4734" y="2694"/>
                  </a:lnTo>
                  <a:lnTo>
                    <a:pt x="4719" y="2686"/>
                  </a:lnTo>
                  <a:lnTo>
                    <a:pt x="4714" y="2683"/>
                  </a:lnTo>
                  <a:lnTo>
                    <a:pt x="4699" y="2675"/>
                  </a:lnTo>
                  <a:lnTo>
                    <a:pt x="4694" y="2672"/>
                  </a:lnTo>
                  <a:lnTo>
                    <a:pt x="4680" y="2663"/>
                  </a:lnTo>
                  <a:lnTo>
                    <a:pt x="4675" y="2660"/>
                  </a:lnTo>
                  <a:lnTo>
                    <a:pt x="4661" y="2651"/>
                  </a:lnTo>
                  <a:lnTo>
                    <a:pt x="4656" y="2648"/>
                  </a:lnTo>
                  <a:lnTo>
                    <a:pt x="4642" y="2638"/>
                  </a:lnTo>
                  <a:lnTo>
                    <a:pt x="4638" y="2635"/>
                  </a:lnTo>
                  <a:lnTo>
                    <a:pt x="4624" y="2624"/>
                  </a:lnTo>
                  <a:lnTo>
                    <a:pt x="4620" y="2621"/>
                  </a:lnTo>
                  <a:lnTo>
                    <a:pt x="4607" y="2610"/>
                  </a:lnTo>
                  <a:lnTo>
                    <a:pt x="4603" y="2606"/>
                  </a:lnTo>
                  <a:lnTo>
                    <a:pt x="4590" y="2595"/>
                  </a:lnTo>
                  <a:lnTo>
                    <a:pt x="4586" y="2591"/>
                  </a:lnTo>
                  <a:lnTo>
                    <a:pt x="4574" y="2579"/>
                  </a:lnTo>
                  <a:lnTo>
                    <a:pt x="4570" y="2575"/>
                  </a:lnTo>
                  <a:lnTo>
                    <a:pt x="4558" y="2563"/>
                  </a:lnTo>
                  <a:lnTo>
                    <a:pt x="4554" y="2559"/>
                  </a:lnTo>
                  <a:lnTo>
                    <a:pt x="4543" y="2546"/>
                  </a:lnTo>
                  <a:lnTo>
                    <a:pt x="4539" y="2542"/>
                  </a:lnTo>
                  <a:lnTo>
                    <a:pt x="4528" y="2529"/>
                  </a:lnTo>
                  <a:lnTo>
                    <a:pt x="4525" y="2525"/>
                  </a:lnTo>
                  <a:lnTo>
                    <a:pt x="4514" y="2511"/>
                  </a:lnTo>
                  <a:lnTo>
                    <a:pt x="4511" y="2507"/>
                  </a:lnTo>
                  <a:lnTo>
                    <a:pt x="4501" y="2493"/>
                  </a:lnTo>
                  <a:lnTo>
                    <a:pt x="4498" y="2488"/>
                  </a:lnTo>
                  <a:lnTo>
                    <a:pt x="4489" y="2474"/>
                  </a:lnTo>
                  <a:lnTo>
                    <a:pt x="4486" y="2469"/>
                  </a:lnTo>
                  <a:lnTo>
                    <a:pt x="4477" y="2455"/>
                  </a:lnTo>
                  <a:lnTo>
                    <a:pt x="4473" y="2449"/>
                  </a:lnTo>
                  <a:lnTo>
                    <a:pt x="4465" y="2434"/>
                  </a:lnTo>
                  <a:lnTo>
                    <a:pt x="4463" y="2429"/>
                  </a:lnTo>
                  <a:lnTo>
                    <a:pt x="4455" y="2414"/>
                  </a:lnTo>
                  <a:lnTo>
                    <a:pt x="4453" y="2409"/>
                  </a:lnTo>
                  <a:lnTo>
                    <a:pt x="4445" y="2393"/>
                  </a:lnTo>
                  <a:lnTo>
                    <a:pt x="4443" y="2388"/>
                  </a:lnTo>
                  <a:lnTo>
                    <a:pt x="4437" y="2372"/>
                  </a:lnTo>
                  <a:lnTo>
                    <a:pt x="4435" y="2367"/>
                  </a:lnTo>
                  <a:lnTo>
                    <a:pt x="4429" y="2351"/>
                  </a:lnTo>
                  <a:lnTo>
                    <a:pt x="4427" y="2346"/>
                  </a:lnTo>
                  <a:lnTo>
                    <a:pt x="4422" y="2330"/>
                  </a:lnTo>
                  <a:lnTo>
                    <a:pt x="4420" y="2324"/>
                  </a:lnTo>
                  <a:lnTo>
                    <a:pt x="4415" y="2308"/>
                  </a:lnTo>
                  <a:lnTo>
                    <a:pt x="4414" y="2303"/>
                  </a:lnTo>
                  <a:lnTo>
                    <a:pt x="4410" y="2286"/>
                  </a:lnTo>
                  <a:lnTo>
                    <a:pt x="4409" y="2281"/>
                  </a:lnTo>
                  <a:lnTo>
                    <a:pt x="4405" y="2264"/>
                  </a:lnTo>
                  <a:lnTo>
                    <a:pt x="4404" y="2258"/>
                  </a:lnTo>
                  <a:lnTo>
                    <a:pt x="4401" y="2242"/>
                  </a:lnTo>
                  <a:lnTo>
                    <a:pt x="4400" y="2236"/>
                  </a:lnTo>
                  <a:lnTo>
                    <a:pt x="4398" y="2219"/>
                  </a:lnTo>
                  <a:lnTo>
                    <a:pt x="4398" y="2214"/>
                  </a:lnTo>
                  <a:lnTo>
                    <a:pt x="4396" y="2196"/>
                  </a:lnTo>
                  <a:lnTo>
                    <a:pt x="4396" y="2191"/>
                  </a:lnTo>
                  <a:lnTo>
                    <a:pt x="4395" y="2174"/>
                  </a:lnTo>
                  <a:lnTo>
                    <a:pt x="4394" y="2168"/>
                  </a:lnTo>
                  <a:lnTo>
                    <a:pt x="4394" y="2151"/>
                  </a:lnTo>
                  <a:lnTo>
                    <a:pt x="4394" y="2145"/>
                  </a:lnTo>
                  <a:lnTo>
                    <a:pt x="4394" y="2128"/>
                  </a:lnTo>
                  <a:lnTo>
                    <a:pt x="4395" y="2122"/>
                  </a:lnTo>
                  <a:lnTo>
                    <a:pt x="4396" y="2105"/>
                  </a:lnTo>
                  <a:lnTo>
                    <a:pt x="4396" y="2100"/>
                  </a:lnTo>
                  <a:lnTo>
                    <a:pt x="4398" y="2083"/>
                  </a:lnTo>
                  <a:lnTo>
                    <a:pt x="4398" y="2077"/>
                  </a:lnTo>
                  <a:lnTo>
                    <a:pt x="4400" y="2060"/>
                  </a:lnTo>
                  <a:lnTo>
                    <a:pt x="4401" y="2055"/>
                  </a:lnTo>
                  <a:lnTo>
                    <a:pt x="4404" y="2038"/>
                  </a:lnTo>
                  <a:lnTo>
                    <a:pt x="4405" y="2033"/>
                  </a:lnTo>
                  <a:lnTo>
                    <a:pt x="4409" y="2016"/>
                  </a:lnTo>
                  <a:lnTo>
                    <a:pt x="4410" y="2011"/>
                  </a:lnTo>
                  <a:lnTo>
                    <a:pt x="4414" y="1994"/>
                  </a:lnTo>
                  <a:lnTo>
                    <a:pt x="4415" y="1989"/>
                  </a:lnTo>
                  <a:lnTo>
                    <a:pt x="4420" y="1972"/>
                  </a:lnTo>
                  <a:lnTo>
                    <a:pt x="4422" y="1967"/>
                  </a:lnTo>
                  <a:lnTo>
                    <a:pt x="4427" y="1951"/>
                  </a:lnTo>
                  <a:lnTo>
                    <a:pt x="4429" y="1946"/>
                  </a:lnTo>
                  <a:lnTo>
                    <a:pt x="4435" y="1930"/>
                  </a:lnTo>
                  <a:lnTo>
                    <a:pt x="4437" y="1925"/>
                  </a:lnTo>
                  <a:lnTo>
                    <a:pt x="4443" y="1909"/>
                  </a:lnTo>
                  <a:lnTo>
                    <a:pt x="4445" y="1904"/>
                  </a:lnTo>
                  <a:lnTo>
                    <a:pt x="4453" y="1888"/>
                  </a:lnTo>
                  <a:lnTo>
                    <a:pt x="4455" y="1883"/>
                  </a:lnTo>
                  <a:lnTo>
                    <a:pt x="4463" y="1868"/>
                  </a:lnTo>
                  <a:lnTo>
                    <a:pt x="4465" y="1863"/>
                  </a:lnTo>
                  <a:lnTo>
                    <a:pt x="4473" y="1848"/>
                  </a:lnTo>
                  <a:lnTo>
                    <a:pt x="4477" y="1842"/>
                  </a:lnTo>
                  <a:lnTo>
                    <a:pt x="4486" y="1828"/>
                  </a:lnTo>
                  <a:lnTo>
                    <a:pt x="4489" y="1823"/>
                  </a:lnTo>
                  <a:lnTo>
                    <a:pt x="4498" y="1809"/>
                  </a:lnTo>
                  <a:lnTo>
                    <a:pt x="4501" y="1804"/>
                  </a:lnTo>
                  <a:lnTo>
                    <a:pt x="4511" y="1790"/>
                  </a:lnTo>
                  <a:lnTo>
                    <a:pt x="4514" y="1786"/>
                  </a:lnTo>
                  <a:lnTo>
                    <a:pt x="4525" y="1772"/>
                  </a:lnTo>
                  <a:lnTo>
                    <a:pt x="4528" y="1768"/>
                  </a:lnTo>
                  <a:lnTo>
                    <a:pt x="4539" y="1755"/>
                  </a:lnTo>
                  <a:lnTo>
                    <a:pt x="4543" y="1751"/>
                  </a:lnTo>
                  <a:lnTo>
                    <a:pt x="4554" y="1738"/>
                  </a:lnTo>
                  <a:lnTo>
                    <a:pt x="4558" y="1734"/>
                  </a:lnTo>
                  <a:lnTo>
                    <a:pt x="4570" y="1722"/>
                  </a:lnTo>
                  <a:lnTo>
                    <a:pt x="4574" y="1718"/>
                  </a:lnTo>
                  <a:lnTo>
                    <a:pt x="4586" y="1706"/>
                  </a:lnTo>
                  <a:lnTo>
                    <a:pt x="4590" y="1702"/>
                  </a:lnTo>
                  <a:lnTo>
                    <a:pt x="4603" y="1691"/>
                  </a:lnTo>
                  <a:lnTo>
                    <a:pt x="4607" y="1687"/>
                  </a:lnTo>
                  <a:lnTo>
                    <a:pt x="4620" y="1676"/>
                  </a:lnTo>
                  <a:lnTo>
                    <a:pt x="4624" y="1673"/>
                  </a:lnTo>
                  <a:lnTo>
                    <a:pt x="4638" y="1662"/>
                  </a:lnTo>
                  <a:lnTo>
                    <a:pt x="4642" y="1659"/>
                  </a:lnTo>
                  <a:lnTo>
                    <a:pt x="4656" y="1649"/>
                  </a:lnTo>
                  <a:lnTo>
                    <a:pt x="4661" y="1646"/>
                  </a:lnTo>
                  <a:lnTo>
                    <a:pt x="4675" y="1637"/>
                  </a:lnTo>
                  <a:lnTo>
                    <a:pt x="4680" y="1634"/>
                  </a:lnTo>
                  <a:lnTo>
                    <a:pt x="4694" y="1625"/>
                  </a:lnTo>
                  <a:lnTo>
                    <a:pt x="4699" y="1622"/>
                  </a:lnTo>
                  <a:lnTo>
                    <a:pt x="4714" y="1614"/>
                  </a:lnTo>
                  <a:lnTo>
                    <a:pt x="4719" y="1611"/>
                  </a:lnTo>
                  <a:lnTo>
                    <a:pt x="4734" y="1603"/>
                  </a:lnTo>
                  <a:lnTo>
                    <a:pt x="4740" y="1601"/>
                  </a:lnTo>
                  <a:lnTo>
                    <a:pt x="4755" y="1594"/>
                  </a:lnTo>
                  <a:lnTo>
                    <a:pt x="4760" y="1591"/>
                  </a:lnTo>
                  <a:lnTo>
                    <a:pt x="4776" y="1585"/>
                  </a:lnTo>
                  <a:lnTo>
                    <a:pt x="4781" y="1583"/>
                  </a:lnTo>
                  <a:lnTo>
                    <a:pt x="4797" y="1577"/>
                  </a:lnTo>
                  <a:lnTo>
                    <a:pt x="4803" y="1575"/>
                  </a:lnTo>
                  <a:lnTo>
                    <a:pt x="4819" y="1570"/>
                  </a:lnTo>
                  <a:lnTo>
                    <a:pt x="4824" y="1568"/>
                  </a:lnTo>
                  <a:lnTo>
                    <a:pt x="4840" y="1563"/>
                  </a:lnTo>
                  <a:lnTo>
                    <a:pt x="4846" y="1562"/>
                  </a:lnTo>
                  <a:lnTo>
                    <a:pt x="4862" y="1558"/>
                  </a:lnTo>
                  <a:lnTo>
                    <a:pt x="4868" y="1557"/>
                  </a:lnTo>
                  <a:lnTo>
                    <a:pt x="4885" y="1553"/>
                  </a:lnTo>
                  <a:lnTo>
                    <a:pt x="4890" y="1552"/>
                  </a:lnTo>
                  <a:lnTo>
                    <a:pt x="4907" y="1549"/>
                  </a:lnTo>
                  <a:lnTo>
                    <a:pt x="4912" y="1548"/>
                  </a:lnTo>
                  <a:lnTo>
                    <a:pt x="4929" y="1546"/>
                  </a:lnTo>
                  <a:lnTo>
                    <a:pt x="4935" y="1546"/>
                  </a:lnTo>
                  <a:lnTo>
                    <a:pt x="4952" y="1544"/>
                  </a:lnTo>
                  <a:lnTo>
                    <a:pt x="4957" y="1544"/>
                  </a:lnTo>
                  <a:lnTo>
                    <a:pt x="4974" y="1543"/>
                  </a:lnTo>
                  <a:lnTo>
                    <a:pt x="4980" y="1542"/>
                  </a:lnTo>
                  <a:lnTo>
                    <a:pt x="4997" y="1542"/>
                  </a:lnTo>
                  <a:lnTo>
                    <a:pt x="5003" y="1542"/>
                  </a:lnTo>
                  <a:lnTo>
                    <a:pt x="5020" y="1542"/>
                  </a:lnTo>
                  <a:lnTo>
                    <a:pt x="5026" y="1543"/>
                  </a:lnTo>
                  <a:lnTo>
                    <a:pt x="5043" y="1544"/>
                  </a:lnTo>
                  <a:lnTo>
                    <a:pt x="5048" y="1544"/>
                  </a:lnTo>
                  <a:lnTo>
                    <a:pt x="5065" y="1546"/>
                  </a:lnTo>
                  <a:lnTo>
                    <a:pt x="5071" y="1546"/>
                  </a:lnTo>
                  <a:lnTo>
                    <a:pt x="5088" y="1548"/>
                  </a:lnTo>
                  <a:lnTo>
                    <a:pt x="5093" y="1549"/>
                  </a:lnTo>
                  <a:lnTo>
                    <a:pt x="5110" y="1552"/>
                  </a:lnTo>
                  <a:lnTo>
                    <a:pt x="5115" y="1553"/>
                  </a:lnTo>
                  <a:lnTo>
                    <a:pt x="5132" y="1557"/>
                  </a:lnTo>
                  <a:lnTo>
                    <a:pt x="5138" y="1558"/>
                  </a:lnTo>
                  <a:lnTo>
                    <a:pt x="5154" y="1562"/>
                  </a:lnTo>
                  <a:lnTo>
                    <a:pt x="5160" y="1563"/>
                  </a:lnTo>
                  <a:lnTo>
                    <a:pt x="5176" y="1568"/>
                  </a:lnTo>
                  <a:lnTo>
                    <a:pt x="5181" y="1570"/>
                  </a:lnTo>
                  <a:lnTo>
                    <a:pt x="5197" y="1575"/>
                  </a:lnTo>
                  <a:lnTo>
                    <a:pt x="5203" y="1577"/>
                  </a:lnTo>
                  <a:lnTo>
                    <a:pt x="5219" y="1583"/>
                  </a:lnTo>
                  <a:lnTo>
                    <a:pt x="5224" y="1585"/>
                  </a:lnTo>
                  <a:lnTo>
                    <a:pt x="5240" y="1591"/>
                  </a:lnTo>
                  <a:lnTo>
                    <a:pt x="5245" y="1594"/>
                  </a:lnTo>
                  <a:lnTo>
                    <a:pt x="5260" y="1601"/>
                  </a:lnTo>
                  <a:lnTo>
                    <a:pt x="5266" y="1603"/>
                  </a:lnTo>
                  <a:lnTo>
                    <a:pt x="5281" y="1611"/>
                  </a:lnTo>
                  <a:lnTo>
                    <a:pt x="5286" y="1614"/>
                  </a:lnTo>
                  <a:lnTo>
                    <a:pt x="5301" y="1622"/>
                  </a:lnTo>
                  <a:lnTo>
                    <a:pt x="5306" y="1625"/>
                  </a:lnTo>
                  <a:lnTo>
                    <a:pt x="5320" y="1634"/>
                  </a:lnTo>
                  <a:lnTo>
                    <a:pt x="5325" y="1637"/>
                  </a:lnTo>
                  <a:lnTo>
                    <a:pt x="5339" y="1646"/>
                  </a:lnTo>
                  <a:lnTo>
                    <a:pt x="5344" y="1649"/>
                  </a:lnTo>
                  <a:lnTo>
                    <a:pt x="5358" y="1659"/>
                  </a:lnTo>
                  <a:lnTo>
                    <a:pt x="5362" y="1662"/>
                  </a:lnTo>
                  <a:lnTo>
                    <a:pt x="5376" y="1673"/>
                  </a:lnTo>
                  <a:lnTo>
                    <a:pt x="5380" y="1676"/>
                  </a:lnTo>
                  <a:lnTo>
                    <a:pt x="5393" y="1687"/>
                  </a:lnTo>
                  <a:lnTo>
                    <a:pt x="5397" y="1691"/>
                  </a:lnTo>
                  <a:lnTo>
                    <a:pt x="5410" y="1702"/>
                  </a:lnTo>
                  <a:lnTo>
                    <a:pt x="5414" y="1706"/>
                  </a:lnTo>
                  <a:lnTo>
                    <a:pt x="5426" y="1718"/>
                  </a:lnTo>
                  <a:lnTo>
                    <a:pt x="5430" y="1722"/>
                  </a:lnTo>
                  <a:lnTo>
                    <a:pt x="5442" y="1734"/>
                  </a:lnTo>
                  <a:lnTo>
                    <a:pt x="5446" y="1738"/>
                  </a:lnTo>
                  <a:lnTo>
                    <a:pt x="5457" y="1751"/>
                  </a:lnTo>
                  <a:lnTo>
                    <a:pt x="5461" y="1755"/>
                  </a:lnTo>
                  <a:lnTo>
                    <a:pt x="5472" y="1768"/>
                  </a:lnTo>
                  <a:lnTo>
                    <a:pt x="5475" y="1772"/>
                  </a:lnTo>
                  <a:lnTo>
                    <a:pt x="5486" y="1786"/>
                  </a:lnTo>
                  <a:lnTo>
                    <a:pt x="5489" y="1790"/>
                  </a:lnTo>
                  <a:lnTo>
                    <a:pt x="5499" y="1804"/>
                  </a:lnTo>
                  <a:lnTo>
                    <a:pt x="5502" y="1809"/>
                  </a:lnTo>
                  <a:lnTo>
                    <a:pt x="5511" y="1823"/>
                  </a:lnTo>
                  <a:lnTo>
                    <a:pt x="5514" y="1828"/>
                  </a:lnTo>
                  <a:lnTo>
                    <a:pt x="5523" y="1842"/>
                  </a:lnTo>
                  <a:lnTo>
                    <a:pt x="5527" y="1848"/>
                  </a:lnTo>
                  <a:lnTo>
                    <a:pt x="5535" y="1863"/>
                  </a:lnTo>
                  <a:lnTo>
                    <a:pt x="5537" y="1868"/>
                  </a:lnTo>
                  <a:lnTo>
                    <a:pt x="5545" y="1883"/>
                  </a:lnTo>
                  <a:lnTo>
                    <a:pt x="5547" y="1888"/>
                  </a:lnTo>
                  <a:lnTo>
                    <a:pt x="5555" y="1904"/>
                  </a:lnTo>
                  <a:lnTo>
                    <a:pt x="5557" y="1909"/>
                  </a:lnTo>
                  <a:lnTo>
                    <a:pt x="5563" y="1925"/>
                  </a:lnTo>
                  <a:lnTo>
                    <a:pt x="5565" y="1930"/>
                  </a:lnTo>
                  <a:lnTo>
                    <a:pt x="5571" y="1946"/>
                  </a:lnTo>
                  <a:lnTo>
                    <a:pt x="5573" y="1951"/>
                  </a:lnTo>
                  <a:lnTo>
                    <a:pt x="5578" y="1967"/>
                  </a:lnTo>
                  <a:lnTo>
                    <a:pt x="5580" y="1972"/>
                  </a:lnTo>
                  <a:lnTo>
                    <a:pt x="5585" y="1989"/>
                  </a:lnTo>
                  <a:lnTo>
                    <a:pt x="5586" y="1994"/>
                  </a:lnTo>
                  <a:lnTo>
                    <a:pt x="5590" y="2011"/>
                  </a:lnTo>
                  <a:lnTo>
                    <a:pt x="5591" y="2016"/>
                  </a:lnTo>
                  <a:lnTo>
                    <a:pt x="5595" y="2033"/>
                  </a:lnTo>
                  <a:lnTo>
                    <a:pt x="5596" y="2038"/>
                  </a:lnTo>
                  <a:lnTo>
                    <a:pt x="5599" y="2055"/>
                  </a:lnTo>
                  <a:lnTo>
                    <a:pt x="5600" y="2060"/>
                  </a:lnTo>
                  <a:lnTo>
                    <a:pt x="5602" y="2077"/>
                  </a:lnTo>
                  <a:lnTo>
                    <a:pt x="5602" y="2083"/>
                  </a:lnTo>
                  <a:lnTo>
                    <a:pt x="5604" y="2100"/>
                  </a:lnTo>
                  <a:lnTo>
                    <a:pt x="5604" y="2105"/>
                  </a:lnTo>
                  <a:lnTo>
                    <a:pt x="5605" y="2122"/>
                  </a:lnTo>
                  <a:close/>
                  <a:moveTo>
                    <a:pt x="8398" y="5163"/>
                  </a:moveTo>
                  <a:lnTo>
                    <a:pt x="7738" y="3677"/>
                  </a:lnTo>
                  <a:lnTo>
                    <a:pt x="7077" y="5163"/>
                  </a:lnTo>
                  <a:lnTo>
                    <a:pt x="7077" y="5164"/>
                  </a:lnTo>
                  <a:lnTo>
                    <a:pt x="7079" y="5188"/>
                  </a:lnTo>
                  <a:lnTo>
                    <a:pt x="7082" y="5213"/>
                  </a:lnTo>
                  <a:lnTo>
                    <a:pt x="7087" y="5237"/>
                  </a:lnTo>
                  <a:lnTo>
                    <a:pt x="7092" y="5262"/>
                  </a:lnTo>
                  <a:lnTo>
                    <a:pt x="7098" y="5286"/>
                  </a:lnTo>
                  <a:lnTo>
                    <a:pt x="7104" y="5309"/>
                  </a:lnTo>
                  <a:lnTo>
                    <a:pt x="7112" y="5333"/>
                  </a:lnTo>
                  <a:lnTo>
                    <a:pt x="7121" y="5356"/>
                  </a:lnTo>
                  <a:lnTo>
                    <a:pt x="7130" y="5379"/>
                  </a:lnTo>
                  <a:lnTo>
                    <a:pt x="7140" y="5401"/>
                  </a:lnTo>
                  <a:lnTo>
                    <a:pt x="7151" y="5423"/>
                  </a:lnTo>
                  <a:lnTo>
                    <a:pt x="7164" y="5445"/>
                  </a:lnTo>
                  <a:lnTo>
                    <a:pt x="7176" y="5466"/>
                  </a:lnTo>
                  <a:lnTo>
                    <a:pt x="7190" y="5487"/>
                  </a:lnTo>
                  <a:lnTo>
                    <a:pt x="7204" y="5507"/>
                  </a:lnTo>
                  <a:lnTo>
                    <a:pt x="7219" y="5527"/>
                  </a:lnTo>
                  <a:lnTo>
                    <a:pt x="7235" y="5546"/>
                  </a:lnTo>
                  <a:lnTo>
                    <a:pt x="7252" y="5564"/>
                  </a:lnTo>
                  <a:lnTo>
                    <a:pt x="7269" y="5582"/>
                  </a:lnTo>
                  <a:lnTo>
                    <a:pt x="7287" y="5599"/>
                  </a:lnTo>
                  <a:lnTo>
                    <a:pt x="7305" y="5616"/>
                  </a:lnTo>
                  <a:lnTo>
                    <a:pt x="7324" y="5632"/>
                  </a:lnTo>
                  <a:lnTo>
                    <a:pt x="7344" y="5647"/>
                  </a:lnTo>
                  <a:lnTo>
                    <a:pt x="7364" y="5661"/>
                  </a:lnTo>
                  <a:lnTo>
                    <a:pt x="7385" y="5675"/>
                  </a:lnTo>
                  <a:lnTo>
                    <a:pt x="7406" y="5687"/>
                  </a:lnTo>
                  <a:lnTo>
                    <a:pt x="7428" y="5699"/>
                  </a:lnTo>
                  <a:lnTo>
                    <a:pt x="7450" y="5711"/>
                  </a:lnTo>
                  <a:lnTo>
                    <a:pt x="7473" y="5721"/>
                  </a:lnTo>
                  <a:lnTo>
                    <a:pt x="7496" y="5731"/>
                  </a:lnTo>
                  <a:lnTo>
                    <a:pt x="7519" y="5739"/>
                  </a:lnTo>
                  <a:lnTo>
                    <a:pt x="7543" y="5747"/>
                  </a:lnTo>
                  <a:lnTo>
                    <a:pt x="7567" y="5754"/>
                  </a:lnTo>
                  <a:lnTo>
                    <a:pt x="7591" y="5760"/>
                  </a:lnTo>
                  <a:lnTo>
                    <a:pt x="7615" y="5765"/>
                  </a:lnTo>
                  <a:lnTo>
                    <a:pt x="7639" y="5769"/>
                  </a:lnTo>
                  <a:lnTo>
                    <a:pt x="7664" y="5773"/>
                  </a:lnTo>
                  <a:lnTo>
                    <a:pt x="7688" y="5775"/>
                  </a:lnTo>
                  <a:lnTo>
                    <a:pt x="7713" y="5776"/>
                  </a:lnTo>
                  <a:lnTo>
                    <a:pt x="7738" y="5777"/>
                  </a:lnTo>
                  <a:lnTo>
                    <a:pt x="7763" y="5776"/>
                  </a:lnTo>
                  <a:lnTo>
                    <a:pt x="7787" y="5775"/>
                  </a:lnTo>
                  <a:lnTo>
                    <a:pt x="7812" y="5773"/>
                  </a:lnTo>
                  <a:lnTo>
                    <a:pt x="7836" y="5769"/>
                  </a:lnTo>
                  <a:lnTo>
                    <a:pt x="7860" y="5765"/>
                  </a:lnTo>
                  <a:lnTo>
                    <a:pt x="7885" y="5760"/>
                  </a:lnTo>
                  <a:lnTo>
                    <a:pt x="7909" y="5754"/>
                  </a:lnTo>
                  <a:lnTo>
                    <a:pt x="7932" y="5747"/>
                  </a:lnTo>
                  <a:lnTo>
                    <a:pt x="7956" y="5739"/>
                  </a:lnTo>
                  <a:lnTo>
                    <a:pt x="7979" y="5731"/>
                  </a:lnTo>
                  <a:lnTo>
                    <a:pt x="8002" y="5721"/>
                  </a:lnTo>
                  <a:lnTo>
                    <a:pt x="8025" y="5711"/>
                  </a:lnTo>
                  <a:lnTo>
                    <a:pt x="8047" y="5699"/>
                  </a:lnTo>
                  <a:lnTo>
                    <a:pt x="8069" y="5687"/>
                  </a:lnTo>
                  <a:lnTo>
                    <a:pt x="8090" y="5675"/>
                  </a:lnTo>
                  <a:lnTo>
                    <a:pt x="8111" y="5661"/>
                  </a:lnTo>
                  <a:lnTo>
                    <a:pt x="8131" y="5647"/>
                  </a:lnTo>
                  <a:lnTo>
                    <a:pt x="8151" y="5632"/>
                  </a:lnTo>
                  <a:lnTo>
                    <a:pt x="8170" y="5616"/>
                  </a:lnTo>
                  <a:lnTo>
                    <a:pt x="8188" y="5599"/>
                  </a:lnTo>
                  <a:lnTo>
                    <a:pt x="8206" y="5582"/>
                  </a:lnTo>
                  <a:lnTo>
                    <a:pt x="8223" y="5564"/>
                  </a:lnTo>
                  <a:lnTo>
                    <a:pt x="8240" y="5546"/>
                  </a:lnTo>
                  <a:lnTo>
                    <a:pt x="8256" y="5527"/>
                  </a:lnTo>
                  <a:lnTo>
                    <a:pt x="8271" y="5507"/>
                  </a:lnTo>
                  <a:lnTo>
                    <a:pt x="8285" y="5487"/>
                  </a:lnTo>
                  <a:lnTo>
                    <a:pt x="8299" y="5466"/>
                  </a:lnTo>
                  <a:lnTo>
                    <a:pt x="8311" y="5445"/>
                  </a:lnTo>
                  <a:lnTo>
                    <a:pt x="8324" y="5423"/>
                  </a:lnTo>
                  <a:lnTo>
                    <a:pt x="8335" y="5401"/>
                  </a:lnTo>
                  <a:lnTo>
                    <a:pt x="8345" y="5379"/>
                  </a:lnTo>
                  <a:lnTo>
                    <a:pt x="8354" y="5356"/>
                  </a:lnTo>
                  <a:lnTo>
                    <a:pt x="8363" y="5333"/>
                  </a:lnTo>
                  <a:lnTo>
                    <a:pt x="8371" y="5309"/>
                  </a:lnTo>
                  <a:lnTo>
                    <a:pt x="8377" y="5286"/>
                  </a:lnTo>
                  <a:lnTo>
                    <a:pt x="8383" y="5262"/>
                  </a:lnTo>
                  <a:lnTo>
                    <a:pt x="8388" y="5237"/>
                  </a:lnTo>
                  <a:lnTo>
                    <a:pt x="8393" y="5213"/>
                  </a:lnTo>
                  <a:lnTo>
                    <a:pt x="8396" y="5188"/>
                  </a:lnTo>
                  <a:lnTo>
                    <a:pt x="8398" y="5164"/>
                  </a:lnTo>
                  <a:lnTo>
                    <a:pt x="8398" y="5163"/>
                  </a:lnTo>
                  <a:close/>
                  <a:moveTo>
                    <a:pt x="5305" y="2171"/>
                  </a:moveTo>
                  <a:lnTo>
                    <a:pt x="5306" y="2160"/>
                  </a:lnTo>
                  <a:lnTo>
                    <a:pt x="5306" y="2148"/>
                  </a:lnTo>
                  <a:lnTo>
                    <a:pt x="5306" y="2137"/>
                  </a:lnTo>
                  <a:lnTo>
                    <a:pt x="5305" y="2125"/>
                  </a:lnTo>
                  <a:lnTo>
                    <a:pt x="5304" y="2114"/>
                  </a:lnTo>
                  <a:lnTo>
                    <a:pt x="5303" y="2102"/>
                  </a:lnTo>
                  <a:lnTo>
                    <a:pt x="5301" y="2091"/>
                  </a:lnTo>
                  <a:lnTo>
                    <a:pt x="5298" y="2080"/>
                  </a:lnTo>
                  <a:lnTo>
                    <a:pt x="5296" y="2069"/>
                  </a:lnTo>
                  <a:lnTo>
                    <a:pt x="5292" y="2058"/>
                  </a:lnTo>
                  <a:lnTo>
                    <a:pt x="5289" y="2047"/>
                  </a:lnTo>
                  <a:lnTo>
                    <a:pt x="5285" y="2036"/>
                  </a:lnTo>
                  <a:lnTo>
                    <a:pt x="5280" y="2026"/>
                  </a:lnTo>
                  <a:lnTo>
                    <a:pt x="5276" y="2015"/>
                  </a:lnTo>
                  <a:lnTo>
                    <a:pt x="5270" y="2005"/>
                  </a:lnTo>
                  <a:lnTo>
                    <a:pt x="5265" y="1995"/>
                  </a:lnTo>
                  <a:lnTo>
                    <a:pt x="5259" y="1985"/>
                  </a:lnTo>
                  <a:lnTo>
                    <a:pt x="5253" y="1976"/>
                  </a:lnTo>
                  <a:lnTo>
                    <a:pt x="5246" y="1967"/>
                  </a:lnTo>
                  <a:lnTo>
                    <a:pt x="5239" y="1957"/>
                  </a:lnTo>
                  <a:lnTo>
                    <a:pt x="5232" y="1949"/>
                  </a:lnTo>
                  <a:lnTo>
                    <a:pt x="5224" y="1940"/>
                  </a:lnTo>
                  <a:lnTo>
                    <a:pt x="5216" y="1932"/>
                  </a:lnTo>
                  <a:lnTo>
                    <a:pt x="5208" y="1924"/>
                  </a:lnTo>
                  <a:lnTo>
                    <a:pt x="5199" y="1916"/>
                  </a:lnTo>
                  <a:lnTo>
                    <a:pt x="5191" y="1909"/>
                  </a:lnTo>
                  <a:lnTo>
                    <a:pt x="5181" y="1902"/>
                  </a:lnTo>
                  <a:lnTo>
                    <a:pt x="5172" y="1895"/>
                  </a:lnTo>
                  <a:lnTo>
                    <a:pt x="5163" y="1889"/>
                  </a:lnTo>
                  <a:lnTo>
                    <a:pt x="5153" y="1883"/>
                  </a:lnTo>
                  <a:lnTo>
                    <a:pt x="5143" y="1877"/>
                  </a:lnTo>
                  <a:lnTo>
                    <a:pt x="5133" y="1872"/>
                  </a:lnTo>
                  <a:lnTo>
                    <a:pt x="5122" y="1867"/>
                  </a:lnTo>
                  <a:lnTo>
                    <a:pt x="5112" y="1863"/>
                  </a:lnTo>
                  <a:lnTo>
                    <a:pt x="5101" y="1859"/>
                  </a:lnTo>
                  <a:lnTo>
                    <a:pt x="5090" y="1856"/>
                  </a:lnTo>
                  <a:lnTo>
                    <a:pt x="5079" y="1852"/>
                  </a:lnTo>
                  <a:lnTo>
                    <a:pt x="5068" y="1850"/>
                  </a:lnTo>
                  <a:lnTo>
                    <a:pt x="5057" y="1847"/>
                  </a:lnTo>
                  <a:lnTo>
                    <a:pt x="5046" y="1845"/>
                  </a:lnTo>
                  <a:lnTo>
                    <a:pt x="5034" y="1844"/>
                  </a:lnTo>
                  <a:lnTo>
                    <a:pt x="5023" y="1843"/>
                  </a:lnTo>
                  <a:lnTo>
                    <a:pt x="5012" y="1842"/>
                  </a:lnTo>
                  <a:lnTo>
                    <a:pt x="5000" y="1842"/>
                  </a:lnTo>
                  <a:lnTo>
                    <a:pt x="4988" y="1842"/>
                  </a:lnTo>
                  <a:lnTo>
                    <a:pt x="4977" y="1843"/>
                  </a:lnTo>
                  <a:lnTo>
                    <a:pt x="4966" y="1844"/>
                  </a:lnTo>
                  <a:lnTo>
                    <a:pt x="4954" y="1845"/>
                  </a:lnTo>
                  <a:lnTo>
                    <a:pt x="4943" y="1847"/>
                  </a:lnTo>
                  <a:lnTo>
                    <a:pt x="4932" y="1850"/>
                  </a:lnTo>
                  <a:lnTo>
                    <a:pt x="4921" y="1852"/>
                  </a:lnTo>
                  <a:lnTo>
                    <a:pt x="4910" y="1856"/>
                  </a:lnTo>
                  <a:lnTo>
                    <a:pt x="4899" y="1859"/>
                  </a:lnTo>
                  <a:lnTo>
                    <a:pt x="4888" y="1863"/>
                  </a:lnTo>
                  <a:lnTo>
                    <a:pt x="4878" y="1867"/>
                  </a:lnTo>
                  <a:lnTo>
                    <a:pt x="4867" y="1872"/>
                  </a:lnTo>
                  <a:lnTo>
                    <a:pt x="4857" y="1877"/>
                  </a:lnTo>
                  <a:lnTo>
                    <a:pt x="4847" y="1883"/>
                  </a:lnTo>
                  <a:lnTo>
                    <a:pt x="4837" y="1889"/>
                  </a:lnTo>
                  <a:lnTo>
                    <a:pt x="4828" y="1895"/>
                  </a:lnTo>
                  <a:lnTo>
                    <a:pt x="4819" y="1902"/>
                  </a:lnTo>
                  <a:lnTo>
                    <a:pt x="4809" y="1909"/>
                  </a:lnTo>
                  <a:lnTo>
                    <a:pt x="4801" y="1916"/>
                  </a:lnTo>
                  <a:lnTo>
                    <a:pt x="4792" y="1924"/>
                  </a:lnTo>
                  <a:lnTo>
                    <a:pt x="4784" y="1932"/>
                  </a:lnTo>
                  <a:lnTo>
                    <a:pt x="4776" y="1940"/>
                  </a:lnTo>
                  <a:lnTo>
                    <a:pt x="4768" y="1949"/>
                  </a:lnTo>
                  <a:lnTo>
                    <a:pt x="4761" y="1957"/>
                  </a:lnTo>
                  <a:lnTo>
                    <a:pt x="4754" y="1967"/>
                  </a:lnTo>
                  <a:lnTo>
                    <a:pt x="4747" y="1976"/>
                  </a:lnTo>
                  <a:lnTo>
                    <a:pt x="4741" y="1985"/>
                  </a:lnTo>
                  <a:lnTo>
                    <a:pt x="4735" y="1995"/>
                  </a:lnTo>
                  <a:lnTo>
                    <a:pt x="4730" y="2005"/>
                  </a:lnTo>
                  <a:lnTo>
                    <a:pt x="4724" y="2015"/>
                  </a:lnTo>
                  <a:lnTo>
                    <a:pt x="4720" y="2026"/>
                  </a:lnTo>
                  <a:lnTo>
                    <a:pt x="4715" y="2036"/>
                  </a:lnTo>
                  <a:lnTo>
                    <a:pt x="4711" y="2047"/>
                  </a:lnTo>
                  <a:lnTo>
                    <a:pt x="4708" y="2058"/>
                  </a:lnTo>
                  <a:lnTo>
                    <a:pt x="4704" y="2069"/>
                  </a:lnTo>
                  <a:lnTo>
                    <a:pt x="4702" y="2080"/>
                  </a:lnTo>
                  <a:lnTo>
                    <a:pt x="4699" y="2091"/>
                  </a:lnTo>
                  <a:lnTo>
                    <a:pt x="4697" y="2102"/>
                  </a:lnTo>
                  <a:lnTo>
                    <a:pt x="4696" y="2114"/>
                  </a:lnTo>
                  <a:lnTo>
                    <a:pt x="4695" y="2125"/>
                  </a:lnTo>
                  <a:lnTo>
                    <a:pt x="4694" y="2137"/>
                  </a:lnTo>
                  <a:lnTo>
                    <a:pt x="4694" y="2148"/>
                  </a:lnTo>
                  <a:lnTo>
                    <a:pt x="4694" y="2160"/>
                  </a:lnTo>
                  <a:lnTo>
                    <a:pt x="4695" y="2171"/>
                  </a:lnTo>
                  <a:lnTo>
                    <a:pt x="4696" y="2183"/>
                  </a:lnTo>
                  <a:lnTo>
                    <a:pt x="4697" y="2194"/>
                  </a:lnTo>
                  <a:lnTo>
                    <a:pt x="4699" y="2206"/>
                  </a:lnTo>
                  <a:lnTo>
                    <a:pt x="4702" y="2217"/>
                  </a:lnTo>
                  <a:lnTo>
                    <a:pt x="4704" y="2228"/>
                  </a:lnTo>
                  <a:lnTo>
                    <a:pt x="4708" y="2239"/>
                  </a:lnTo>
                  <a:lnTo>
                    <a:pt x="4711" y="2250"/>
                  </a:lnTo>
                  <a:lnTo>
                    <a:pt x="4715" y="2261"/>
                  </a:lnTo>
                  <a:lnTo>
                    <a:pt x="4720" y="2271"/>
                  </a:lnTo>
                  <a:lnTo>
                    <a:pt x="4724" y="2282"/>
                  </a:lnTo>
                  <a:lnTo>
                    <a:pt x="4730" y="2292"/>
                  </a:lnTo>
                  <a:lnTo>
                    <a:pt x="4735" y="2302"/>
                  </a:lnTo>
                  <a:lnTo>
                    <a:pt x="4741" y="2312"/>
                  </a:lnTo>
                  <a:lnTo>
                    <a:pt x="4747" y="2321"/>
                  </a:lnTo>
                  <a:lnTo>
                    <a:pt x="4750" y="2325"/>
                  </a:lnTo>
                  <a:lnTo>
                    <a:pt x="4750" y="2148"/>
                  </a:lnTo>
                  <a:lnTo>
                    <a:pt x="4752" y="2115"/>
                  </a:lnTo>
                  <a:lnTo>
                    <a:pt x="4759" y="2083"/>
                  </a:lnTo>
                  <a:lnTo>
                    <a:pt x="4769" y="2052"/>
                  </a:lnTo>
                  <a:lnTo>
                    <a:pt x="4783" y="2023"/>
                  </a:lnTo>
                  <a:lnTo>
                    <a:pt x="4802" y="1996"/>
                  </a:lnTo>
                  <a:lnTo>
                    <a:pt x="4823" y="1971"/>
                  </a:lnTo>
                  <a:lnTo>
                    <a:pt x="4848" y="1950"/>
                  </a:lnTo>
                  <a:lnTo>
                    <a:pt x="4875" y="1931"/>
                  </a:lnTo>
                  <a:lnTo>
                    <a:pt x="4904" y="1917"/>
                  </a:lnTo>
                  <a:lnTo>
                    <a:pt x="4935" y="1907"/>
                  </a:lnTo>
                  <a:lnTo>
                    <a:pt x="4967" y="1900"/>
                  </a:lnTo>
                  <a:lnTo>
                    <a:pt x="5000" y="1898"/>
                  </a:lnTo>
                  <a:lnTo>
                    <a:pt x="5033" y="1900"/>
                  </a:lnTo>
                  <a:lnTo>
                    <a:pt x="5065" y="1907"/>
                  </a:lnTo>
                  <a:lnTo>
                    <a:pt x="5096" y="1917"/>
                  </a:lnTo>
                  <a:lnTo>
                    <a:pt x="5125" y="1931"/>
                  </a:lnTo>
                  <a:lnTo>
                    <a:pt x="5152" y="1950"/>
                  </a:lnTo>
                  <a:lnTo>
                    <a:pt x="5177" y="1971"/>
                  </a:lnTo>
                  <a:lnTo>
                    <a:pt x="5198" y="1996"/>
                  </a:lnTo>
                  <a:lnTo>
                    <a:pt x="5217" y="2023"/>
                  </a:lnTo>
                  <a:lnTo>
                    <a:pt x="5231" y="2052"/>
                  </a:lnTo>
                  <a:lnTo>
                    <a:pt x="5241" y="2083"/>
                  </a:lnTo>
                  <a:lnTo>
                    <a:pt x="5248" y="2115"/>
                  </a:lnTo>
                  <a:lnTo>
                    <a:pt x="5250" y="2148"/>
                  </a:lnTo>
                  <a:lnTo>
                    <a:pt x="5250" y="2325"/>
                  </a:lnTo>
                  <a:lnTo>
                    <a:pt x="5253" y="2321"/>
                  </a:lnTo>
                  <a:lnTo>
                    <a:pt x="5259" y="2312"/>
                  </a:lnTo>
                  <a:lnTo>
                    <a:pt x="5265" y="2302"/>
                  </a:lnTo>
                  <a:lnTo>
                    <a:pt x="5270" y="2292"/>
                  </a:lnTo>
                  <a:lnTo>
                    <a:pt x="5276" y="2282"/>
                  </a:lnTo>
                  <a:lnTo>
                    <a:pt x="5280" y="2271"/>
                  </a:lnTo>
                  <a:lnTo>
                    <a:pt x="5285" y="2261"/>
                  </a:lnTo>
                  <a:lnTo>
                    <a:pt x="5289" y="2250"/>
                  </a:lnTo>
                  <a:lnTo>
                    <a:pt x="5292" y="2239"/>
                  </a:lnTo>
                  <a:lnTo>
                    <a:pt x="5296" y="2228"/>
                  </a:lnTo>
                  <a:lnTo>
                    <a:pt x="5298" y="2217"/>
                  </a:lnTo>
                  <a:lnTo>
                    <a:pt x="5301" y="2206"/>
                  </a:lnTo>
                  <a:lnTo>
                    <a:pt x="5303" y="2194"/>
                  </a:lnTo>
                  <a:lnTo>
                    <a:pt x="5304" y="2183"/>
                  </a:lnTo>
                  <a:lnTo>
                    <a:pt x="5305" y="2171"/>
                  </a:lnTo>
                  <a:close/>
                  <a:moveTo>
                    <a:pt x="2923" y="5164"/>
                  </a:moveTo>
                  <a:lnTo>
                    <a:pt x="2923" y="5163"/>
                  </a:lnTo>
                  <a:lnTo>
                    <a:pt x="2262" y="3677"/>
                  </a:lnTo>
                  <a:lnTo>
                    <a:pt x="1602" y="5163"/>
                  </a:lnTo>
                  <a:lnTo>
                    <a:pt x="1602" y="5164"/>
                  </a:lnTo>
                  <a:lnTo>
                    <a:pt x="1604" y="5188"/>
                  </a:lnTo>
                  <a:lnTo>
                    <a:pt x="1607" y="5213"/>
                  </a:lnTo>
                  <a:lnTo>
                    <a:pt x="1612" y="5237"/>
                  </a:lnTo>
                  <a:lnTo>
                    <a:pt x="1617" y="5262"/>
                  </a:lnTo>
                  <a:lnTo>
                    <a:pt x="1623" y="5286"/>
                  </a:lnTo>
                  <a:lnTo>
                    <a:pt x="1629" y="5309"/>
                  </a:lnTo>
                  <a:lnTo>
                    <a:pt x="1637" y="5333"/>
                  </a:lnTo>
                  <a:lnTo>
                    <a:pt x="1646" y="5356"/>
                  </a:lnTo>
                  <a:lnTo>
                    <a:pt x="1655" y="5379"/>
                  </a:lnTo>
                  <a:lnTo>
                    <a:pt x="1665" y="5401"/>
                  </a:lnTo>
                  <a:lnTo>
                    <a:pt x="1676" y="5423"/>
                  </a:lnTo>
                  <a:lnTo>
                    <a:pt x="1689" y="5445"/>
                  </a:lnTo>
                  <a:lnTo>
                    <a:pt x="1701" y="5466"/>
                  </a:lnTo>
                  <a:lnTo>
                    <a:pt x="1715" y="5487"/>
                  </a:lnTo>
                  <a:lnTo>
                    <a:pt x="1729" y="5507"/>
                  </a:lnTo>
                  <a:lnTo>
                    <a:pt x="1744" y="5527"/>
                  </a:lnTo>
                  <a:lnTo>
                    <a:pt x="1760" y="5546"/>
                  </a:lnTo>
                  <a:lnTo>
                    <a:pt x="1777" y="5564"/>
                  </a:lnTo>
                  <a:lnTo>
                    <a:pt x="1794" y="5582"/>
                  </a:lnTo>
                  <a:lnTo>
                    <a:pt x="1812" y="5599"/>
                  </a:lnTo>
                  <a:lnTo>
                    <a:pt x="1830" y="5616"/>
                  </a:lnTo>
                  <a:lnTo>
                    <a:pt x="1849" y="5632"/>
                  </a:lnTo>
                  <a:lnTo>
                    <a:pt x="1869" y="5647"/>
                  </a:lnTo>
                  <a:lnTo>
                    <a:pt x="1889" y="5661"/>
                  </a:lnTo>
                  <a:lnTo>
                    <a:pt x="1910" y="5675"/>
                  </a:lnTo>
                  <a:lnTo>
                    <a:pt x="1931" y="5687"/>
                  </a:lnTo>
                  <a:lnTo>
                    <a:pt x="1953" y="5699"/>
                  </a:lnTo>
                  <a:lnTo>
                    <a:pt x="1975" y="5711"/>
                  </a:lnTo>
                  <a:lnTo>
                    <a:pt x="1998" y="5721"/>
                  </a:lnTo>
                  <a:lnTo>
                    <a:pt x="2021" y="5731"/>
                  </a:lnTo>
                  <a:lnTo>
                    <a:pt x="2044" y="5739"/>
                  </a:lnTo>
                  <a:lnTo>
                    <a:pt x="2068" y="5747"/>
                  </a:lnTo>
                  <a:lnTo>
                    <a:pt x="2091" y="5754"/>
                  </a:lnTo>
                  <a:lnTo>
                    <a:pt x="2115" y="5760"/>
                  </a:lnTo>
                  <a:lnTo>
                    <a:pt x="2140" y="5765"/>
                  </a:lnTo>
                  <a:lnTo>
                    <a:pt x="2164" y="5769"/>
                  </a:lnTo>
                  <a:lnTo>
                    <a:pt x="2188" y="5773"/>
                  </a:lnTo>
                  <a:lnTo>
                    <a:pt x="2213" y="5775"/>
                  </a:lnTo>
                  <a:lnTo>
                    <a:pt x="2237" y="5776"/>
                  </a:lnTo>
                  <a:lnTo>
                    <a:pt x="2262" y="5777"/>
                  </a:lnTo>
                  <a:lnTo>
                    <a:pt x="2287" y="5776"/>
                  </a:lnTo>
                  <a:lnTo>
                    <a:pt x="2312" y="5775"/>
                  </a:lnTo>
                  <a:lnTo>
                    <a:pt x="2336" y="5773"/>
                  </a:lnTo>
                  <a:lnTo>
                    <a:pt x="2361" y="5769"/>
                  </a:lnTo>
                  <a:lnTo>
                    <a:pt x="2385" y="5765"/>
                  </a:lnTo>
                  <a:lnTo>
                    <a:pt x="2409" y="5760"/>
                  </a:lnTo>
                  <a:lnTo>
                    <a:pt x="2433" y="5754"/>
                  </a:lnTo>
                  <a:lnTo>
                    <a:pt x="2457" y="5747"/>
                  </a:lnTo>
                  <a:lnTo>
                    <a:pt x="2481" y="5739"/>
                  </a:lnTo>
                  <a:lnTo>
                    <a:pt x="2504" y="5731"/>
                  </a:lnTo>
                  <a:lnTo>
                    <a:pt x="2527" y="5721"/>
                  </a:lnTo>
                  <a:lnTo>
                    <a:pt x="2550" y="5711"/>
                  </a:lnTo>
                  <a:lnTo>
                    <a:pt x="2572" y="5699"/>
                  </a:lnTo>
                  <a:lnTo>
                    <a:pt x="2594" y="5687"/>
                  </a:lnTo>
                  <a:lnTo>
                    <a:pt x="2615" y="5675"/>
                  </a:lnTo>
                  <a:lnTo>
                    <a:pt x="2636" y="5661"/>
                  </a:lnTo>
                  <a:lnTo>
                    <a:pt x="2656" y="5647"/>
                  </a:lnTo>
                  <a:lnTo>
                    <a:pt x="2676" y="5632"/>
                  </a:lnTo>
                  <a:lnTo>
                    <a:pt x="2695" y="5616"/>
                  </a:lnTo>
                  <a:lnTo>
                    <a:pt x="2713" y="5599"/>
                  </a:lnTo>
                  <a:lnTo>
                    <a:pt x="2731" y="5582"/>
                  </a:lnTo>
                  <a:lnTo>
                    <a:pt x="2748" y="5564"/>
                  </a:lnTo>
                  <a:lnTo>
                    <a:pt x="2765" y="5546"/>
                  </a:lnTo>
                  <a:lnTo>
                    <a:pt x="2781" y="5527"/>
                  </a:lnTo>
                  <a:lnTo>
                    <a:pt x="2796" y="5507"/>
                  </a:lnTo>
                  <a:lnTo>
                    <a:pt x="2810" y="5487"/>
                  </a:lnTo>
                  <a:lnTo>
                    <a:pt x="2824" y="5466"/>
                  </a:lnTo>
                  <a:lnTo>
                    <a:pt x="2836" y="5445"/>
                  </a:lnTo>
                  <a:lnTo>
                    <a:pt x="2849" y="5423"/>
                  </a:lnTo>
                  <a:lnTo>
                    <a:pt x="2860" y="5401"/>
                  </a:lnTo>
                  <a:lnTo>
                    <a:pt x="2870" y="5379"/>
                  </a:lnTo>
                  <a:lnTo>
                    <a:pt x="2879" y="5356"/>
                  </a:lnTo>
                  <a:lnTo>
                    <a:pt x="2888" y="5333"/>
                  </a:lnTo>
                  <a:lnTo>
                    <a:pt x="2896" y="5309"/>
                  </a:lnTo>
                  <a:lnTo>
                    <a:pt x="2902" y="5286"/>
                  </a:lnTo>
                  <a:lnTo>
                    <a:pt x="2908" y="5262"/>
                  </a:lnTo>
                  <a:lnTo>
                    <a:pt x="2913" y="5237"/>
                  </a:lnTo>
                  <a:lnTo>
                    <a:pt x="2918" y="5213"/>
                  </a:lnTo>
                  <a:lnTo>
                    <a:pt x="2921" y="5188"/>
                  </a:lnTo>
                  <a:lnTo>
                    <a:pt x="2923" y="5164"/>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nvGrpSpPr>
          <p:cNvPr id="40" name="Group 39">
            <a:extLst>
              <a:ext uri="{FF2B5EF4-FFF2-40B4-BE49-F238E27FC236}">
                <a16:creationId xmlns:a16="http://schemas.microsoft.com/office/drawing/2014/main" id="{31D8BAFC-E60C-4268-A581-E6AF2F49389B}"/>
              </a:ext>
            </a:extLst>
          </p:cNvPr>
          <p:cNvGrpSpPr/>
          <p:nvPr/>
        </p:nvGrpSpPr>
        <p:grpSpPr>
          <a:xfrm>
            <a:off x="9314396" y="1944509"/>
            <a:ext cx="1279568" cy="1278514"/>
            <a:chOff x="9627603" y="3230880"/>
            <a:chExt cx="914400" cy="914400"/>
          </a:xfrm>
          <a:solidFill>
            <a:schemeClr val="bg1"/>
          </a:solidFill>
        </p:grpSpPr>
        <p:sp>
          <p:nvSpPr>
            <p:cNvPr id="47" name="Google Shape;754;p8"/>
            <p:cNvSpPr/>
            <p:nvPr/>
          </p:nvSpPr>
          <p:spPr>
            <a:xfrm>
              <a:off x="9627603" y="3230880"/>
              <a:ext cx="914400" cy="914400"/>
            </a:xfrm>
            <a:custGeom>
              <a:avLst/>
              <a:gdLst/>
              <a:ahLst/>
              <a:cxnLst/>
              <a:rect l="l" t="t" r="r" b="b"/>
              <a:pathLst>
                <a:path w="10000" h="10000" extrusionOk="0">
                  <a:moveTo>
                    <a:pt x="6975" y="7901"/>
                  </a:moveTo>
                  <a:lnTo>
                    <a:pt x="3025" y="7901"/>
                  </a:lnTo>
                  <a:lnTo>
                    <a:pt x="3083" y="7508"/>
                  </a:lnTo>
                  <a:lnTo>
                    <a:pt x="3244" y="7175"/>
                  </a:lnTo>
                  <a:lnTo>
                    <a:pt x="3491" y="6903"/>
                  </a:lnTo>
                  <a:lnTo>
                    <a:pt x="3808" y="6692"/>
                  </a:lnTo>
                  <a:lnTo>
                    <a:pt x="4177" y="6541"/>
                  </a:lnTo>
                  <a:lnTo>
                    <a:pt x="4580" y="6450"/>
                  </a:lnTo>
                  <a:lnTo>
                    <a:pt x="5000" y="6420"/>
                  </a:lnTo>
                  <a:lnTo>
                    <a:pt x="5420" y="6450"/>
                  </a:lnTo>
                  <a:lnTo>
                    <a:pt x="5823" y="6541"/>
                  </a:lnTo>
                  <a:lnTo>
                    <a:pt x="6192" y="6692"/>
                  </a:lnTo>
                  <a:lnTo>
                    <a:pt x="6509" y="6903"/>
                  </a:lnTo>
                  <a:lnTo>
                    <a:pt x="6756" y="7175"/>
                  </a:lnTo>
                  <a:lnTo>
                    <a:pt x="6917" y="7508"/>
                  </a:lnTo>
                  <a:lnTo>
                    <a:pt x="6975" y="7901"/>
                  </a:lnTo>
                  <a:close/>
                  <a:moveTo>
                    <a:pt x="6110" y="3168"/>
                  </a:moveTo>
                  <a:lnTo>
                    <a:pt x="6111" y="3210"/>
                  </a:lnTo>
                  <a:lnTo>
                    <a:pt x="6110" y="3252"/>
                  </a:lnTo>
                  <a:lnTo>
                    <a:pt x="6108" y="3293"/>
                  </a:lnTo>
                  <a:lnTo>
                    <a:pt x="6104" y="3335"/>
                  </a:lnTo>
                  <a:lnTo>
                    <a:pt x="6099" y="3376"/>
                  </a:lnTo>
                  <a:lnTo>
                    <a:pt x="6092" y="3417"/>
                  </a:lnTo>
                  <a:lnTo>
                    <a:pt x="6083" y="3457"/>
                  </a:lnTo>
                  <a:lnTo>
                    <a:pt x="6073" y="3498"/>
                  </a:lnTo>
                  <a:lnTo>
                    <a:pt x="6062" y="3538"/>
                  </a:lnTo>
                  <a:lnTo>
                    <a:pt x="6049" y="3577"/>
                  </a:lnTo>
                  <a:lnTo>
                    <a:pt x="6034" y="3616"/>
                  </a:lnTo>
                  <a:lnTo>
                    <a:pt x="6018" y="3654"/>
                  </a:lnTo>
                  <a:lnTo>
                    <a:pt x="6001" y="3692"/>
                  </a:lnTo>
                  <a:lnTo>
                    <a:pt x="5982" y="3729"/>
                  </a:lnTo>
                  <a:lnTo>
                    <a:pt x="5962" y="3766"/>
                  </a:lnTo>
                  <a:lnTo>
                    <a:pt x="5941" y="3802"/>
                  </a:lnTo>
                  <a:lnTo>
                    <a:pt x="5918" y="3836"/>
                  </a:lnTo>
                  <a:lnTo>
                    <a:pt x="5894" y="3870"/>
                  </a:lnTo>
                  <a:lnTo>
                    <a:pt x="5868" y="3903"/>
                  </a:lnTo>
                  <a:lnTo>
                    <a:pt x="5842" y="3935"/>
                  </a:lnTo>
                  <a:lnTo>
                    <a:pt x="5814" y="3966"/>
                  </a:lnTo>
                  <a:lnTo>
                    <a:pt x="5786" y="3996"/>
                  </a:lnTo>
                  <a:lnTo>
                    <a:pt x="5756" y="4024"/>
                  </a:lnTo>
                  <a:lnTo>
                    <a:pt x="5725" y="4052"/>
                  </a:lnTo>
                  <a:lnTo>
                    <a:pt x="5693" y="4078"/>
                  </a:lnTo>
                  <a:lnTo>
                    <a:pt x="5660" y="4104"/>
                  </a:lnTo>
                  <a:lnTo>
                    <a:pt x="5626" y="4128"/>
                  </a:lnTo>
                  <a:lnTo>
                    <a:pt x="5591" y="4151"/>
                  </a:lnTo>
                  <a:lnTo>
                    <a:pt x="5555" y="4172"/>
                  </a:lnTo>
                  <a:lnTo>
                    <a:pt x="5519" y="4192"/>
                  </a:lnTo>
                  <a:lnTo>
                    <a:pt x="5482" y="4211"/>
                  </a:lnTo>
                  <a:lnTo>
                    <a:pt x="5444" y="4228"/>
                  </a:lnTo>
                  <a:lnTo>
                    <a:pt x="5406" y="4244"/>
                  </a:lnTo>
                  <a:lnTo>
                    <a:pt x="5367" y="4259"/>
                  </a:lnTo>
                  <a:lnTo>
                    <a:pt x="5327" y="4272"/>
                  </a:lnTo>
                  <a:lnTo>
                    <a:pt x="5288" y="4283"/>
                  </a:lnTo>
                  <a:lnTo>
                    <a:pt x="5247" y="4293"/>
                  </a:lnTo>
                  <a:lnTo>
                    <a:pt x="5207" y="4302"/>
                  </a:lnTo>
                  <a:lnTo>
                    <a:pt x="5166" y="4309"/>
                  </a:lnTo>
                  <a:lnTo>
                    <a:pt x="5125" y="4314"/>
                  </a:lnTo>
                  <a:lnTo>
                    <a:pt x="5083" y="4318"/>
                  </a:lnTo>
                  <a:lnTo>
                    <a:pt x="5042" y="4320"/>
                  </a:lnTo>
                  <a:lnTo>
                    <a:pt x="5000" y="4321"/>
                  </a:lnTo>
                  <a:lnTo>
                    <a:pt x="4958" y="4320"/>
                  </a:lnTo>
                  <a:lnTo>
                    <a:pt x="4917" y="4318"/>
                  </a:lnTo>
                  <a:lnTo>
                    <a:pt x="4875" y="4314"/>
                  </a:lnTo>
                  <a:lnTo>
                    <a:pt x="4834" y="4309"/>
                  </a:lnTo>
                  <a:lnTo>
                    <a:pt x="4793" y="4302"/>
                  </a:lnTo>
                  <a:lnTo>
                    <a:pt x="4753" y="4293"/>
                  </a:lnTo>
                  <a:lnTo>
                    <a:pt x="4712" y="4283"/>
                  </a:lnTo>
                  <a:lnTo>
                    <a:pt x="4673" y="4272"/>
                  </a:lnTo>
                  <a:lnTo>
                    <a:pt x="4633" y="4259"/>
                  </a:lnTo>
                  <a:lnTo>
                    <a:pt x="4594" y="4244"/>
                  </a:lnTo>
                  <a:lnTo>
                    <a:pt x="4556" y="4228"/>
                  </a:lnTo>
                  <a:lnTo>
                    <a:pt x="4518" y="4211"/>
                  </a:lnTo>
                  <a:lnTo>
                    <a:pt x="4481" y="4192"/>
                  </a:lnTo>
                  <a:lnTo>
                    <a:pt x="4445" y="4172"/>
                  </a:lnTo>
                  <a:lnTo>
                    <a:pt x="4409" y="4151"/>
                  </a:lnTo>
                  <a:lnTo>
                    <a:pt x="4374" y="4128"/>
                  </a:lnTo>
                  <a:lnTo>
                    <a:pt x="4340" y="4104"/>
                  </a:lnTo>
                  <a:lnTo>
                    <a:pt x="4307" y="4078"/>
                  </a:lnTo>
                  <a:lnTo>
                    <a:pt x="4275" y="4052"/>
                  </a:lnTo>
                  <a:lnTo>
                    <a:pt x="4244" y="4024"/>
                  </a:lnTo>
                  <a:lnTo>
                    <a:pt x="4214" y="3996"/>
                  </a:lnTo>
                  <a:lnTo>
                    <a:pt x="4186" y="3966"/>
                  </a:lnTo>
                  <a:lnTo>
                    <a:pt x="4158" y="3935"/>
                  </a:lnTo>
                  <a:lnTo>
                    <a:pt x="4132" y="3903"/>
                  </a:lnTo>
                  <a:lnTo>
                    <a:pt x="4106" y="3870"/>
                  </a:lnTo>
                  <a:lnTo>
                    <a:pt x="4082" y="3836"/>
                  </a:lnTo>
                  <a:lnTo>
                    <a:pt x="4059" y="3802"/>
                  </a:lnTo>
                  <a:lnTo>
                    <a:pt x="4038" y="3766"/>
                  </a:lnTo>
                  <a:lnTo>
                    <a:pt x="4018" y="3729"/>
                  </a:lnTo>
                  <a:lnTo>
                    <a:pt x="3999" y="3692"/>
                  </a:lnTo>
                  <a:lnTo>
                    <a:pt x="3982" y="3654"/>
                  </a:lnTo>
                  <a:lnTo>
                    <a:pt x="3966" y="3616"/>
                  </a:lnTo>
                  <a:lnTo>
                    <a:pt x="3951" y="3577"/>
                  </a:lnTo>
                  <a:lnTo>
                    <a:pt x="3938" y="3538"/>
                  </a:lnTo>
                  <a:lnTo>
                    <a:pt x="3927" y="3498"/>
                  </a:lnTo>
                  <a:lnTo>
                    <a:pt x="3917" y="3457"/>
                  </a:lnTo>
                  <a:lnTo>
                    <a:pt x="3908" y="3417"/>
                  </a:lnTo>
                  <a:lnTo>
                    <a:pt x="3901" y="3376"/>
                  </a:lnTo>
                  <a:lnTo>
                    <a:pt x="3896" y="3335"/>
                  </a:lnTo>
                  <a:lnTo>
                    <a:pt x="3892" y="3293"/>
                  </a:lnTo>
                  <a:lnTo>
                    <a:pt x="3890" y="3252"/>
                  </a:lnTo>
                  <a:lnTo>
                    <a:pt x="3889" y="3210"/>
                  </a:lnTo>
                  <a:lnTo>
                    <a:pt x="3890" y="3168"/>
                  </a:lnTo>
                  <a:lnTo>
                    <a:pt x="3892" y="3127"/>
                  </a:lnTo>
                  <a:lnTo>
                    <a:pt x="3896" y="3085"/>
                  </a:lnTo>
                  <a:lnTo>
                    <a:pt x="3901" y="3044"/>
                  </a:lnTo>
                  <a:lnTo>
                    <a:pt x="3908" y="3003"/>
                  </a:lnTo>
                  <a:lnTo>
                    <a:pt x="3917" y="2963"/>
                  </a:lnTo>
                  <a:lnTo>
                    <a:pt x="3927" y="2923"/>
                  </a:lnTo>
                  <a:lnTo>
                    <a:pt x="3938" y="2883"/>
                  </a:lnTo>
                  <a:lnTo>
                    <a:pt x="3951" y="2844"/>
                  </a:lnTo>
                  <a:lnTo>
                    <a:pt x="3966" y="2805"/>
                  </a:lnTo>
                  <a:lnTo>
                    <a:pt x="3982" y="2766"/>
                  </a:lnTo>
                  <a:lnTo>
                    <a:pt x="3999" y="2729"/>
                  </a:lnTo>
                  <a:lnTo>
                    <a:pt x="4018" y="2692"/>
                  </a:lnTo>
                  <a:lnTo>
                    <a:pt x="4038" y="2655"/>
                  </a:lnTo>
                  <a:lnTo>
                    <a:pt x="4059" y="2619"/>
                  </a:lnTo>
                  <a:lnTo>
                    <a:pt x="4082" y="2584"/>
                  </a:lnTo>
                  <a:lnTo>
                    <a:pt x="4106" y="2550"/>
                  </a:lnTo>
                  <a:lnTo>
                    <a:pt x="4132" y="2518"/>
                  </a:lnTo>
                  <a:lnTo>
                    <a:pt x="4158" y="2486"/>
                  </a:lnTo>
                  <a:lnTo>
                    <a:pt x="4186" y="2455"/>
                  </a:lnTo>
                  <a:lnTo>
                    <a:pt x="4214" y="2425"/>
                  </a:lnTo>
                  <a:lnTo>
                    <a:pt x="4244" y="2396"/>
                  </a:lnTo>
                  <a:lnTo>
                    <a:pt x="4275" y="2368"/>
                  </a:lnTo>
                  <a:lnTo>
                    <a:pt x="4307" y="2342"/>
                  </a:lnTo>
                  <a:lnTo>
                    <a:pt x="4340" y="2317"/>
                  </a:lnTo>
                  <a:lnTo>
                    <a:pt x="4374" y="2293"/>
                  </a:lnTo>
                  <a:lnTo>
                    <a:pt x="4409" y="2270"/>
                  </a:lnTo>
                  <a:lnTo>
                    <a:pt x="4445" y="2248"/>
                  </a:lnTo>
                  <a:lnTo>
                    <a:pt x="4481" y="2228"/>
                  </a:lnTo>
                  <a:lnTo>
                    <a:pt x="4518" y="2209"/>
                  </a:lnTo>
                  <a:lnTo>
                    <a:pt x="4556" y="2192"/>
                  </a:lnTo>
                  <a:lnTo>
                    <a:pt x="4594" y="2176"/>
                  </a:lnTo>
                  <a:lnTo>
                    <a:pt x="4633" y="2162"/>
                  </a:lnTo>
                  <a:lnTo>
                    <a:pt x="4673" y="2149"/>
                  </a:lnTo>
                  <a:lnTo>
                    <a:pt x="4712" y="2137"/>
                  </a:lnTo>
                  <a:lnTo>
                    <a:pt x="4753" y="2127"/>
                  </a:lnTo>
                  <a:lnTo>
                    <a:pt x="4793" y="2119"/>
                  </a:lnTo>
                  <a:lnTo>
                    <a:pt x="4834" y="2112"/>
                  </a:lnTo>
                  <a:lnTo>
                    <a:pt x="4875" y="2106"/>
                  </a:lnTo>
                  <a:lnTo>
                    <a:pt x="4917" y="2102"/>
                  </a:lnTo>
                  <a:lnTo>
                    <a:pt x="4958" y="2100"/>
                  </a:lnTo>
                  <a:lnTo>
                    <a:pt x="5000" y="2099"/>
                  </a:lnTo>
                  <a:lnTo>
                    <a:pt x="5042" y="2100"/>
                  </a:lnTo>
                  <a:lnTo>
                    <a:pt x="5083" y="2102"/>
                  </a:lnTo>
                  <a:lnTo>
                    <a:pt x="5125" y="2106"/>
                  </a:lnTo>
                  <a:lnTo>
                    <a:pt x="5166" y="2112"/>
                  </a:lnTo>
                  <a:lnTo>
                    <a:pt x="5207" y="2119"/>
                  </a:lnTo>
                  <a:lnTo>
                    <a:pt x="5247" y="2127"/>
                  </a:lnTo>
                  <a:lnTo>
                    <a:pt x="5288" y="2137"/>
                  </a:lnTo>
                  <a:lnTo>
                    <a:pt x="5327" y="2149"/>
                  </a:lnTo>
                  <a:lnTo>
                    <a:pt x="5367" y="2162"/>
                  </a:lnTo>
                  <a:lnTo>
                    <a:pt x="5406" y="2176"/>
                  </a:lnTo>
                  <a:lnTo>
                    <a:pt x="5444" y="2192"/>
                  </a:lnTo>
                  <a:lnTo>
                    <a:pt x="5482" y="2209"/>
                  </a:lnTo>
                  <a:lnTo>
                    <a:pt x="5519" y="2228"/>
                  </a:lnTo>
                  <a:lnTo>
                    <a:pt x="5555" y="2248"/>
                  </a:lnTo>
                  <a:lnTo>
                    <a:pt x="5591" y="2270"/>
                  </a:lnTo>
                  <a:lnTo>
                    <a:pt x="5626" y="2293"/>
                  </a:lnTo>
                  <a:lnTo>
                    <a:pt x="5660" y="2317"/>
                  </a:lnTo>
                  <a:lnTo>
                    <a:pt x="5693" y="2342"/>
                  </a:lnTo>
                  <a:lnTo>
                    <a:pt x="5725" y="2368"/>
                  </a:lnTo>
                  <a:lnTo>
                    <a:pt x="5756" y="2396"/>
                  </a:lnTo>
                  <a:lnTo>
                    <a:pt x="5786" y="2425"/>
                  </a:lnTo>
                  <a:lnTo>
                    <a:pt x="5814" y="2455"/>
                  </a:lnTo>
                  <a:lnTo>
                    <a:pt x="5842" y="2486"/>
                  </a:lnTo>
                  <a:lnTo>
                    <a:pt x="5868" y="2518"/>
                  </a:lnTo>
                  <a:lnTo>
                    <a:pt x="5894" y="2550"/>
                  </a:lnTo>
                  <a:lnTo>
                    <a:pt x="5918" y="2584"/>
                  </a:lnTo>
                  <a:lnTo>
                    <a:pt x="5941" y="2619"/>
                  </a:lnTo>
                  <a:lnTo>
                    <a:pt x="5962" y="2655"/>
                  </a:lnTo>
                  <a:lnTo>
                    <a:pt x="5982" y="2692"/>
                  </a:lnTo>
                  <a:lnTo>
                    <a:pt x="6001" y="2729"/>
                  </a:lnTo>
                  <a:lnTo>
                    <a:pt x="6018" y="2766"/>
                  </a:lnTo>
                  <a:lnTo>
                    <a:pt x="6034" y="2805"/>
                  </a:lnTo>
                  <a:lnTo>
                    <a:pt x="6049" y="2844"/>
                  </a:lnTo>
                  <a:lnTo>
                    <a:pt x="6062" y="2883"/>
                  </a:lnTo>
                  <a:lnTo>
                    <a:pt x="6073" y="2923"/>
                  </a:lnTo>
                  <a:lnTo>
                    <a:pt x="6083" y="2963"/>
                  </a:lnTo>
                  <a:lnTo>
                    <a:pt x="6092" y="3003"/>
                  </a:lnTo>
                  <a:lnTo>
                    <a:pt x="6099" y="3044"/>
                  </a:lnTo>
                  <a:lnTo>
                    <a:pt x="6104" y="3085"/>
                  </a:lnTo>
                  <a:lnTo>
                    <a:pt x="6108" y="3127"/>
                  </a:lnTo>
                  <a:lnTo>
                    <a:pt x="6110" y="3168"/>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48" name="Google Shape;755;p8"/>
            <p:cNvSpPr/>
            <p:nvPr/>
          </p:nvSpPr>
          <p:spPr>
            <a:xfrm>
              <a:off x="9627603" y="3230880"/>
              <a:ext cx="914400" cy="914400"/>
            </a:xfrm>
            <a:custGeom>
              <a:avLst/>
              <a:gdLst/>
              <a:ahLst/>
              <a:cxnLst/>
              <a:rect l="l" t="t" r="r" b="b"/>
              <a:pathLst>
                <a:path w="10000" h="10000" extrusionOk="0">
                  <a:moveTo>
                    <a:pt x="1564" y="7097"/>
                  </a:moveTo>
                  <a:lnTo>
                    <a:pt x="1423" y="7252"/>
                  </a:lnTo>
                  <a:lnTo>
                    <a:pt x="1335" y="7434"/>
                  </a:lnTo>
                  <a:lnTo>
                    <a:pt x="1297" y="7690"/>
                  </a:lnTo>
                  <a:lnTo>
                    <a:pt x="1291" y="7722"/>
                  </a:lnTo>
                  <a:lnTo>
                    <a:pt x="1280" y="7753"/>
                  </a:lnTo>
                  <a:lnTo>
                    <a:pt x="1265" y="7782"/>
                  </a:lnTo>
                  <a:lnTo>
                    <a:pt x="1246" y="7809"/>
                  </a:lnTo>
                  <a:lnTo>
                    <a:pt x="1224" y="7833"/>
                  </a:lnTo>
                  <a:lnTo>
                    <a:pt x="1199" y="7855"/>
                  </a:lnTo>
                  <a:lnTo>
                    <a:pt x="1172" y="7872"/>
                  </a:lnTo>
                  <a:lnTo>
                    <a:pt x="1142" y="7886"/>
                  </a:lnTo>
                  <a:lnTo>
                    <a:pt x="1111" y="7896"/>
                  </a:lnTo>
                  <a:lnTo>
                    <a:pt x="1079" y="7902"/>
                  </a:lnTo>
                  <a:lnTo>
                    <a:pt x="1046" y="7904"/>
                  </a:lnTo>
                  <a:lnTo>
                    <a:pt x="1014" y="7901"/>
                  </a:lnTo>
                  <a:lnTo>
                    <a:pt x="982" y="7895"/>
                  </a:lnTo>
                  <a:lnTo>
                    <a:pt x="951" y="7884"/>
                  </a:lnTo>
                  <a:lnTo>
                    <a:pt x="922" y="7869"/>
                  </a:lnTo>
                  <a:lnTo>
                    <a:pt x="895" y="7850"/>
                  </a:lnTo>
                  <a:lnTo>
                    <a:pt x="871" y="7828"/>
                  </a:lnTo>
                  <a:lnTo>
                    <a:pt x="849" y="7803"/>
                  </a:lnTo>
                  <a:lnTo>
                    <a:pt x="832" y="7776"/>
                  </a:lnTo>
                  <a:lnTo>
                    <a:pt x="818" y="7746"/>
                  </a:lnTo>
                  <a:lnTo>
                    <a:pt x="808" y="7715"/>
                  </a:lnTo>
                  <a:lnTo>
                    <a:pt x="802" y="7683"/>
                  </a:lnTo>
                  <a:lnTo>
                    <a:pt x="800" y="7650"/>
                  </a:lnTo>
                  <a:lnTo>
                    <a:pt x="803" y="7618"/>
                  </a:lnTo>
                  <a:lnTo>
                    <a:pt x="846" y="7323"/>
                  </a:lnTo>
                  <a:lnTo>
                    <a:pt x="854" y="7286"/>
                  </a:lnTo>
                  <a:lnTo>
                    <a:pt x="868" y="7250"/>
                  </a:lnTo>
                  <a:lnTo>
                    <a:pt x="989" y="7001"/>
                  </a:lnTo>
                  <a:lnTo>
                    <a:pt x="1007" y="6970"/>
                  </a:lnTo>
                  <a:lnTo>
                    <a:pt x="1029" y="6942"/>
                  </a:lnTo>
                  <a:lnTo>
                    <a:pt x="1215" y="6738"/>
                  </a:lnTo>
                  <a:lnTo>
                    <a:pt x="1237" y="6716"/>
                  </a:lnTo>
                  <a:lnTo>
                    <a:pt x="1261" y="6698"/>
                  </a:lnTo>
                  <a:lnTo>
                    <a:pt x="1498" y="6539"/>
                  </a:lnTo>
                  <a:lnTo>
                    <a:pt x="1520" y="6527"/>
                  </a:lnTo>
                  <a:lnTo>
                    <a:pt x="1542" y="6516"/>
                  </a:lnTo>
                  <a:lnTo>
                    <a:pt x="1819" y="6403"/>
                  </a:lnTo>
                  <a:lnTo>
                    <a:pt x="1859" y="6390"/>
                  </a:lnTo>
                  <a:lnTo>
                    <a:pt x="2161" y="6322"/>
                  </a:lnTo>
                  <a:lnTo>
                    <a:pt x="2198" y="6317"/>
                  </a:lnTo>
                  <a:lnTo>
                    <a:pt x="2513" y="6294"/>
                  </a:lnTo>
                  <a:lnTo>
                    <a:pt x="2549" y="6294"/>
                  </a:lnTo>
                  <a:lnTo>
                    <a:pt x="2864" y="6317"/>
                  </a:lnTo>
                  <a:lnTo>
                    <a:pt x="2901" y="6322"/>
                  </a:lnTo>
                  <a:lnTo>
                    <a:pt x="3203" y="6390"/>
                  </a:lnTo>
                  <a:lnTo>
                    <a:pt x="3243" y="6403"/>
                  </a:lnTo>
                  <a:lnTo>
                    <a:pt x="3520" y="6516"/>
                  </a:lnTo>
                  <a:lnTo>
                    <a:pt x="3542" y="6527"/>
                  </a:lnTo>
                  <a:lnTo>
                    <a:pt x="3564" y="6539"/>
                  </a:lnTo>
                  <a:lnTo>
                    <a:pt x="3575" y="6547"/>
                  </a:lnTo>
                  <a:lnTo>
                    <a:pt x="3669" y="6484"/>
                  </a:lnTo>
                  <a:lnTo>
                    <a:pt x="3691" y="6471"/>
                  </a:lnTo>
                  <a:lnTo>
                    <a:pt x="3713" y="6461"/>
                  </a:lnTo>
                  <a:lnTo>
                    <a:pt x="4082" y="6309"/>
                  </a:lnTo>
                  <a:lnTo>
                    <a:pt x="4122" y="6297"/>
                  </a:lnTo>
                  <a:lnTo>
                    <a:pt x="4525" y="6206"/>
                  </a:lnTo>
                  <a:lnTo>
                    <a:pt x="4562" y="6201"/>
                  </a:lnTo>
                  <a:lnTo>
                    <a:pt x="4982" y="6170"/>
                  </a:lnTo>
                  <a:lnTo>
                    <a:pt x="5018" y="6170"/>
                  </a:lnTo>
                  <a:lnTo>
                    <a:pt x="5438" y="6201"/>
                  </a:lnTo>
                  <a:lnTo>
                    <a:pt x="5475" y="6206"/>
                  </a:lnTo>
                  <a:lnTo>
                    <a:pt x="5878" y="6297"/>
                  </a:lnTo>
                  <a:lnTo>
                    <a:pt x="5918" y="6309"/>
                  </a:lnTo>
                  <a:lnTo>
                    <a:pt x="6287" y="6461"/>
                  </a:lnTo>
                  <a:lnTo>
                    <a:pt x="6309" y="6471"/>
                  </a:lnTo>
                  <a:lnTo>
                    <a:pt x="6331" y="6484"/>
                  </a:lnTo>
                  <a:lnTo>
                    <a:pt x="6425" y="6547"/>
                  </a:lnTo>
                  <a:lnTo>
                    <a:pt x="6436" y="6539"/>
                  </a:lnTo>
                  <a:lnTo>
                    <a:pt x="6458" y="6527"/>
                  </a:lnTo>
                  <a:lnTo>
                    <a:pt x="6480" y="6516"/>
                  </a:lnTo>
                  <a:lnTo>
                    <a:pt x="6757" y="6403"/>
                  </a:lnTo>
                  <a:lnTo>
                    <a:pt x="6797" y="6390"/>
                  </a:lnTo>
                  <a:lnTo>
                    <a:pt x="7099" y="6322"/>
                  </a:lnTo>
                  <a:lnTo>
                    <a:pt x="7136" y="6317"/>
                  </a:lnTo>
                  <a:lnTo>
                    <a:pt x="7451" y="6294"/>
                  </a:lnTo>
                  <a:lnTo>
                    <a:pt x="7487" y="6294"/>
                  </a:lnTo>
                  <a:lnTo>
                    <a:pt x="7802" y="6317"/>
                  </a:lnTo>
                  <a:lnTo>
                    <a:pt x="7839" y="6322"/>
                  </a:lnTo>
                  <a:lnTo>
                    <a:pt x="8141" y="6390"/>
                  </a:lnTo>
                  <a:lnTo>
                    <a:pt x="8181" y="6403"/>
                  </a:lnTo>
                  <a:lnTo>
                    <a:pt x="8458" y="6516"/>
                  </a:lnTo>
                  <a:lnTo>
                    <a:pt x="8480" y="6527"/>
                  </a:lnTo>
                  <a:lnTo>
                    <a:pt x="8502" y="6539"/>
                  </a:lnTo>
                  <a:lnTo>
                    <a:pt x="8739" y="6698"/>
                  </a:lnTo>
                  <a:lnTo>
                    <a:pt x="8763" y="6716"/>
                  </a:lnTo>
                  <a:lnTo>
                    <a:pt x="8785" y="6738"/>
                  </a:lnTo>
                  <a:lnTo>
                    <a:pt x="8971" y="6942"/>
                  </a:lnTo>
                  <a:lnTo>
                    <a:pt x="8993" y="6970"/>
                  </a:lnTo>
                  <a:lnTo>
                    <a:pt x="9011" y="7001"/>
                  </a:lnTo>
                  <a:lnTo>
                    <a:pt x="9132" y="7250"/>
                  </a:lnTo>
                  <a:lnTo>
                    <a:pt x="9146" y="7286"/>
                  </a:lnTo>
                  <a:lnTo>
                    <a:pt x="9154" y="7323"/>
                  </a:lnTo>
                  <a:lnTo>
                    <a:pt x="9197" y="7618"/>
                  </a:lnTo>
                  <a:lnTo>
                    <a:pt x="9200" y="7650"/>
                  </a:lnTo>
                  <a:lnTo>
                    <a:pt x="9198" y="7683"/>
                  </a:lnTo>
                  <a:lnTo>
                    <a:pt x="9192" y="7715"/>
                  </a:lnTo>
                  <a:lnTo>
                    <a:pt x="9182" y="7746"/>
                  </a:lnTo>
                  <a:lnTo>
                    <a:pt x="9168" y="7776"/>
                  </a:lnTo>
                  <a:lnTo>
                    <a:pt x="9151" y="7803"/>
                  </a:lnTo>
                  <a:lnTo>
                    <a:pt x="9129" y="7828"/>
                  </a:lnTo>
                  <a:lnTo>
                    <a:pt x="9105" y="7850"/>
                  </a:lnTo>
                  <a:lnTo>
                    <a:pt x="9078" y="7869"/>
                  </a:lnTo>
                  <a:lnTo>
                    <a:pt x="9049" y="7884"/>
                  </a:lnTo>
                  <a:lnTo>
                    <a:pt x="9018" y="7895"/>
                  </a:lnTo>
                  <a:lnTo>
                    <a:pt x="8986" y="7901"/>
                  </a:lnTo>
                  <a:lnTo>
                    <a:pt x="8954" y="7904"/>
                  </a:lnTo>
                  <a:lnTo>
                    <a:pt x="8921" y="7902"/>
                  </a:lnTo>
                  <a:lnTo>
                    <a:pt x="8889" y="7896"/>
                  </a:lnTo>
                  <a:lnTo>
                    <a:pt x="8858" y="7886"/>
                  </a:lnTo>
                  <a:lnTo>
                    <a:pt x="8828" y="7872"/>
                  </a:lnTo>
                  <a:lnTo>
                    <a:pt x="8801" y="7855"/>
                  </a:lnTo>
                  <a:lnTo>
                    <a:pt x="8776" y="7833"/>
                  </a:lnTo>
                  <a:lnTo>
                    <a:pt x="8754" y="7809"/>
                  </a:lnTo>
                  <a:lnTo>
                    <a:pt x="8735" y="7782"/>
                  </a:lnTo>
                  <a:lnTo>
                    <a:pt x="8720" y="7753"/>
                  </a:lnTo>
                  <a:lnTo>
                    <a:pt x="8709" y="7722"/>
                  </a:lnTo>
                  <a:lnTo>
                    <a:pt x="8703" y="7690"/>
                  </a:lnTo>
                  <a:lnTo>
                    <a:pt x="8665" y="7434"/>
                  </a:lnTo>
                  <a:lnTo>
                    <a:pt x="8577" y="7252"/>
                  </a:lnTo>
                  <a:lnTo>
                    <a:pt x="8436" y="7097"/>
                  </a:lnTo>
                  <a:lnTo>
                    <a:pt x="8245" y="6969"/>
                  </a:lnTo>
                  <a:lnTo>
                    <a:pt x="8011" y="6873"/>
                  </a:lnTo>
                  <a:lnTo>
                    <a:pt x="7748" y="6814"/>
                  </a:lnTo>
                  <a:lnTo>
                    <a:pt x="7469" y="6794"/>
                  </a:lnTo>
                  <a:lnTo>
                    <a:pt x="7190" y="6814"/>
                  </a:lnTo>
                  <a:lnTo>
                    <a:pt x="6927" y="6873"/>
                  </a:lnTo>
                  <a:lnTo>
                    <a:pt x="6848" y="6905"/>
                  </a:lnTo>
                  <a:lnTo>
                    <a:pt x="6941" y="7007"/>
                  </a:lnTo>
                  <a:lnTo>
                    <a:pt x="6963" y="7035"/>
                  </a:lnTo>
                  <a:lnTo>
                    <a:pt x="6981" y="7066"/>
                  </a:lnTo>
                  <a:lnTo>
                    <a:pt x="7142" y="7399"/>
                  </a:lnTo>
                  <a:lnTo>
                    <a:pt x="7156" y="7435"/>
                  </a:lnTo>
                  <a:lnTo>
                    <a:pt x="7165" y="7472"/>
                  </a:lnTo>
                  <a:lnTo>
                    <a:pt x="7222" y="7865"/>
                  </a:lnTo>
                  <a:lnTo>
                    <a:pt x="7225" y="7897"/>
                  </a:lnTo>
                  <a:lnTo>
                    <a:pt x="7223" y="7930"/>
                  </a:lnTo>
                  <a:lnTo>
                    <a:pt x="7217" y="7962"/>
                  </a:lnTo>
                  <a:lnTo>
                    <a:pt x="7207" y="7993"/>
                  </a:lnTo>
                  <a:lnTo>
                    <a:pt x="7193" y="8023"/>
                  </a:lnTo>
                  <a:lnTo>
                    <a:pt x="7176" y="8050"/>
                  </a:lnTo>
                  <a:lnTo>
                    <a:pt x="7154" y="8075"/>
                  </a:lnTo>
                  <a:lnTo>
                    <a:pt x="7130" y="8097"/>
                  </a:lnTo>
                  <a:lnTo>
                    <a:pt x="7103" y="8116"/>
                  </a:lnTo>
                  <a:lnTo>
                    <a:pt x="7074" y="8131"/>
                  </a:lnTo>
                  <a:lnTo>
                    <a:pt x="7043" y="8142"/>
                  </a:lnTo>
                  <a:lnTo>
                    <a:pt x="7011" y="8148"/>
                  </a:lnTo>
                  <a:lnTo>
                    <a:pt x="6979" y="8151"/>
                  </a:lnTo>
                  <a:lnTo>
                    <a:pt x="6946" y="8149"/>
                  </a:lnTo>
                  <a:lnTo>
                    <a:pt x="6914" y="8143"/>
                  </a:lnTo>
                  <a:lnTo>
                    <a:pt x="6883" y="8133"/>
                  </a:lnTo>
                  <a:lnTo>
                    <a:pt x="6853" y="8119"/>
                  </a:lnTo>
                  <a:lnTo>
                    <a:pt x="6826" y="8102"/>
                  </a:lnTo>
                  <a:lnTo>
                    <a:pt x="6801" y="8080"/>
                  </a:lnTo>
                  <a:lnTo>
                    <a:pt x="6779" y="8056"/>
                  </a:lnTo>
                  <a:lnTo>
                    <a:pt x="6760" y="8029"/>
                  </a:lnTo>
                  <a:lnTo>
                    <a:pt x="6745" y="8000"/>
                  </a:lnTo>
                  <a:lnTo>
                    <a:pt x="6734" y="7969"/>
                  </a:lnTo>
                  <a:lnTo>
                    <a:pt x="6728" y="7937"/>
                  </a:lnTo>
                  <a:lnTo>
                    <a:pt x="6676" y="7582"/>
                  </a:lnTo>
                  <a:lnTo>
                    <a:pt x="6547" y="7317"/>
                  </a:lnTo>
                  <a:lnTo>
                    <a:pt x="6424" y="7182"/>
                  </a:lnTo>
                  <a:lnTo>
                    <a:pt x="6361" y="7252"/>
                  </a:lnTo>
                  <a:lnTo>
                    <a:pt x="6273" y="7434"/>
                  </a:lnTo>
                  <a:lnTo>
                    <a:pt x="6235" y="7690"/>
                  </a:lnTo>
                  <a:lnTo>
                    <a:pt x="6229" y="7722"/>
                  </a:lnTo>
                  <a:lnTo>
                    <a:pt x="6218" y="7753"/>
                  </a:lnTo>
                  <a:lnTo>
                    <a:pt x="6203" y="7782"/>
                  </a:lnTo>
                  <a:lnTo>
                    <a:pt x="6184" y="7809"/>
                  </a:lnTo>
                  <a:lnTo>
                    <a:pt x="6162" y="7833"/>
                  </a:lnTo>
                  <a:lnTo>
                    <a:pt x="6137" y="7855"/>
                  </a:lnTo>
                  <a:lnTo>
                    <a:pt x="6110" y="7872"/>
                  </a:lnTo>
                  <a:lnTo>
                    <a:pt x="6080" y="7886"/>
                  </a:lnTo>
                  <a:lnTo>
                    <a:pt x="6049" y="7896"/>
                  </a:lnTo>
                  <a:lnTo>
                    <a:pt x="6017" y="7902"/>
                  </a:lnTo>
                  <a:lnTo>
                    <a:pt x="5984" y="7904"/>
                  </a:lnTo>
                  <a:lnTo>
                    <a:pt x="5952" y="7901"/>
                  </a:lnTo>
                  <a:lnTo>
                    <a:pt x="5920" y="7895"/>
                  </a:lnTo>
                  <a:lnTo>
                    <a:pt x="5889" y="7884"/>
                  </a:lnTo>
                  <a:lnTo>
                    <a:pt x="5860" y="7869"/>
                  </a:lnTo>
                  <a:lnTo>
                    <a:pt x="5833" y="7850"/>
                  </a:lnTo>
                  <a:lnTo>
                    <a:pt x="5809" y="7828"/>
                  </a:lnTo>
                  <a:lnTo>
                    <a:pt x="5787" y="7803"/>
                  </a:lnTo>
                  <a:lnTo>
                    <a:pt x="5770" y="7776"/>
                  </a:lnTo>
                  <a:lnTo>
                    <a:pt x="5756" y="7746"/>
                  </a:lnTo>
                  <a:lnTo>
                    <a:pt x="5746" y="7715"/>
                  </a:lnTo>
                  <a:lnTo>
                    <a:pt x="5740" y="7683"/>
                  </a:lnTo>
                  <a:lnTo>
                    <a:pt x="5738" y="7650"/>
                  </a:lnTo>
                  <a:lnTo>
                    <a:pt x="5741" y="7618"/>
                  </a:lnTo>
                  <a:lnTo>
                    <a:pt x="5784" y="7323"/>
                  </a:lnTo>
                  <a:lnTo>
                    <a:pt x="5792" y="7286"/>
                  </a:lnTo>
                  <a:lnTo>
                    <a:pt x="5806" y="7250"/>
                  </a:lnTo>
                  <a:lnTo>
                    <a:pt x="5927" y="7001"/>
                  </a:lnTo>
                  <a:lnTo>
                    <a:pt x="5945" y="6970"/>
                  </a:lnTo>
                  <a:lnTo>
                    <a:pt x="5967" y="6942"/>
                  </a:lnTo>
                  <a:lnTo>
                    <a:pt x="6015" y="6889"/>
                  </a:lnTo>
                  <a:lnTo>
                    <a:pt x="5748" y="6780"/>
                  </a:lnTo>
                  <a:lnTo>
                    <a:pt x="5384" y="6698"/>
                  </a:lnTo>
                  <a:lnTo>
                    <a:pt x="5000" y="6670"/>
                  </a:lnTo>
                  <a:lnTo>
                    <a:pt x="4616" y="6698"/>
                  </a:lnTo>
                  <a:lnTo>
                    <a:pt x="4252" y="6780"/>
                  </a:lnTo>
                  <a:lnTo>
                    <a:pt x="3985" y="6889"/>
                  </a:lnTo>
                  <a:lnTo>
                    <a:pt x="4033" y="6942"/>
                  </a:lnTo>
                  <a:lnTo>
                    <a:pt x="4055" y="6970"/>
                  </a:lnTo>
                  <a:lnTo>
                    <a:pt x="4073" y="7001"/>
                  </a:lnTo>
                  <a:lnTo>
                    <a:pt x="4194" y="7250"/>
                  </a:lnTo>
                  <a:lnTo>
                    <a:pt x="4208" y="7286"/>
                  </a:lnTo>
                  <a:lnTo>
                    <a:pt x="4216" y="7323"/>
                  </a:lnTo>
                  <a:lnTo>
                    <a:pt x="4259" y="7618"/>
                  </a:lnTo>
                  <a:lnTo>
                    <a:pt x="4262" y="7650"/>
                  </a:lnTo>
                  <a:lnTo>
                    <a:pt x="4260" y="7683"/>
                  </a:lnTo>
                  <a:lnTo>
                    <a:pt x="4254" y="7715"/>
                  </a:lnTo>
                  <a:lnTo>
                    <a:pt x="4244" y="7746"/>
                  </a:lnTo>
                  <a:lnTo>
                    <a:pt x="4230" y="7776"/>
                  </a:lnTo>
                  <a:lnTo>
                    <a:pt x="4213" y="7803"/>
                  </a:lnTo>
                  <a:lnTo>
                    <a:pt x="4191" y="7828"/>
                  </a:lnTo>
                  <a:lnTo>
                    <a:pt x="4167" y="7850"/>
                  </a:lnTo>
                  <a:lnTo>
                    <a:pt x="4140" y="7869"/>
                  </a:lnTo>
                  <a:lnTo>
                    <a:pt x="4111" y="7884"/>
                  </a:lnTo>
                  <a:lnTo>
                    <a:pt x="4080" y="7895"/>
                  </a:lnTo>
                  <a:lnTo>
                    <a:pt x="4048" y="7901"/>
                  </a:lnTo>
                  <a:lnTo>
                    <a:pt x="4016" y="7904"/>
                  </a:lnTo>
                  <a:lnTo>
                    <a:pt x="3983" y="7902"/>
                  </a:lnTo>
                  <a:lnTo>
                    <a:pt x="3951" y="7896"/>
                  </a:lnTo>
                  <a:lnTo>
                    <a:pt x="3920" y="7886"/>
                  </a:lnTo>
                  <a:lnTo>
                    <a:pt x="3890" y="7872"/>
                  </a:lnTo>
                  <a:lnTo>
                    <a:pt x="3863" y="7855"/>
                  </a:lnTo>
                  <a:lnTo>
                    <a:pt x="3838" y="7833"/>
                  </a:lnTo>
                  <a:lnTo>
                    <a:pt x="3816" y="7809"/>
                  </a:lnTo>
                  <a:lnTo>
                    <a:pt x="3797" y="7782"/>
                  </a:lnTo>
                  <a:lnTo>
                    <a:pt x="3782" y="7753"/>
                  </a:lnTo>
                  <a:lnTo>
                    <a:pt x="3771" y="7722"/>
                  </a:lnTo>
                  <a:lnTo>
                    <a:pt x="3765" y="7690"/>
                  </a:lnTo>
                  <a:lnTo>
                    <a:pt x="3727" y="7434"/>
                  </a:lnTo>
                  <a:lnTo>
                    <a:pt x="3639" y="7252"/>
                  </a:lnTo>
                  <a:lnTo>
                    <a:pt x="3576" y="7182"/>
                  </a:lnTo>
                  <a:lnTo>
                    <a:pt x="3453" y="7317"/>
                  </a:lnTo>
                  <a:lnTo>
                    <a:pt x="3324" y="7582"/>
                  </a:lnTo>
                  <a:lnTo>
                    <a:pt x="3272" y="7937"/>
                  </a:lnTo>
                  <a:lnTo>
                    <a:pt x="3266" y="7969"/>
                  </a:lnTo>
                  <a:lnTo>
                    <a:pt x="3255" y="8000"/>
                  </a:lnTo>
                  <a:lnTo>
                    <a:pt x="3240" y="8029"/>
                  </a:lnTo>
                  <a:lnTo>
                    <a:pt x="3221" y="8056"/>
                  </a:lnTo>
                  <a:lnTo>
                    <a:pt x="3199" y="8080"/>
                  </a:lnTo>
                  <a:lnTo>
                    <a:pt x="3174" y="8102"/>
                  </a:lnTo>
                  <a:lnTo>
                    <a:pt x="3147" y="8119"/>
                  </a:lnTo>
                  <a:lnTo>
                    <a:pt x="3117" y="8133"/>
                  </a:lnTo>
                  <a:lnTo>
                    <a:pt x="3086" y="8143"/>
                  </a:lnTo>
                  <a:lnTo>
                    <a:pt x="3054" y="8149"/>
                  </a:lnTo>
                  <a:lnTo>
                    <a:pt x="3021" y="8151"/>
                  </a:lnTo>
                  <a:lnTo>
                    <a:pt x="2989" y="8148"/>
                  </a:lnTo>
                  <a:lnTo>
                    <a:pt x="2957" y="8142"/>
                  </a:lnTo>
                  <a:lnTo>
                    <a:pt x="2926" y="8131"/>
                  </a:lnTo>
                  <a:lnTo>
                    <a:pt x="2897" y="8116"/>
                  </a:lnTo>
                  <a:lnTo>
                    <a:pt x="2870" y="8097"/>
                  </a:lnTo>
                  <a:lnTo>
                    <a:pt x="2846" y="8075"/>
                  </a:lnTo>
                  <a:lnTo>
                    <a:pt x="2824" y="8050"/>
                  </a:lnTo>
                  <a:lnTo>
                    <a:pt x="2807" y="8023"/>
                  </a:lnTo>
                  <a:lnTo>
                    <a:pt x="2793" y="7993"/>
                  </a:lnTo>
                  <a:lnTo>
                    <a:pt x="2783" y="7962"/>
                  </a:lnTo>
                  <a:lnTo>
                    <a:pt x="2777" y="7930"/>
                  </a:lnTo>
                  <a:lnTo>
                    <a:pt x="2775" y="7897"/>
                  </a:lnTo>
                  <a:lnTo>
                    <a:pt x="2778" y="7865"/>
                  </a:lnTo>
                  <a:lnTo>
                    <a:pt x="2835" y="7472"/>
                  </a:lnTo>
                  <a:lnTo>
                    <a:pt x="2844" y="7435"/>
                  </a:lnTo>
                  <a:lnTo>
                    <a:pt x="2858" y="7399"/>
                  </a:lnTo>
                  <a:lnTo>
                    <a:pt x="3019" y="7066"/>
                  </a:lnTo>
                  <a:lnTo>
                    <a:pt x="3037" y="7035"/>
                  </a:lnTo>
                  <a:lnTo>
                    <a:pt x="3059" y="7007"/>
                  </a:lnTo>
                  <a:lnTo>
                    <a:pt x="3152" y="6905"/>
                  </a:lnTo>
                  <a:lnTo>
                    <a:pt x="3073" y="6873"/>
                  </a:lnTo>
                  <a:lnTo>
                    <a:pt x="2810" y="6814"/>
                  </a:lnTo>
                  <a:lnTo>
                    <a:pt x="2531" y="6794"/>
                  </a:lnTo>
                  <a:lnTo>
                    <a:pt x="2252" y="6814"/>
                  </a:lnTo>
                  <a:lnTo>
                    <a:pt x="1989" y="6873"/>
                  </a:lnTo>
                  <a:lnTo>
                    <a:pt x="1755" y="6969"/>
                  </a:lnTo>
                  <a:lnTo>
                    <a:pt x="1564" y="7097"/>
                  </a:lnTo>
                  <a:close/>
                  <a:moveTo>
                    <a:pt x="8580" y="4119"/>
                  </a:moveTo>
                  <a:lnTo>
                    <a:pt x="8582" y="4151"/>
                  </a:lnTo>
                  <a:lnTo>
                    <a:pt x="8582" y="4161"/>
                  </a:lnTo>
                  <a:lnTo>
                    <a:pt x="8583" y="4193"/>
                  </a:lnTo>
                  <a:lnTo>
                    <a:pt x="8583" y="4203"/>
                  </a:lnTo>
                  <a:lnTo>
                    <a:pt x="8582" y="4235"/>
                  </a:lnTo>
                  <a:lnTo>
                    <a:pt x="8582" y="4244"/>
                  </a:lnTo>
                  <a:lnTo>
                    <a:pt x="8580" y="4277"/>
                  </a:lnTo>
                  <a:lnTo>
                    <a:pt x="8579" y="4286"/>
                  </a:lnTo>
                  <a:lnTo>
                    <a:pt x="8576" y="4318"/>
                  </a:lnTo>
                  <a:lnTo>
                    <a:pt x="8575" y="4327"/>
                  </a:lnTo>
                  <a:lnTo>
                    <a:pt x="8571" y="4359"/>
                  </a:lnTo>
                  <a:lnTo>
                    <a:pt x="8570" y="4369"/>
                  </a:lnTo>
                  <a:lnTo>
                    <a:pt x="8564" y="4400"/>
                  </a:lnTo>
                  <a:lnTo>
                    <a:pt x="8563" y="4410"/>
                  </a:lnTo>
                  <a:lnTo>
                    <a:pt x="8556" y="4441"/>
                  </a:lnTo>
                  <a:lnTo>
                    <a:pt x="8554" y="4450"/>
                  </a:lnTo>
                  <a:lnTo>
                    <a:pt x="8546" y="4481"/>
                  </a:lnTo>
                  <a:lnTo>
                    <a:pt x="8544" y="4490"/>
                  </a:lnTo>
                  <a:lnTo>
                    <a:pt x="8535" y="4521"/>
                  </a:lnTo>
                  <a:lnTo>
                    <a:pt x="8532" y="4530"/>
                  </a:lnTo>
                  <a:lnTo>
                    <a:pt x="8522" y="4561"/>
                  </a:lnTo>
                  <a:lnTo>
                    <a:pt x="8519" y="4570"/>
                  </a:lnTo>
                  <a:lnTo>
                    <a:pt x="8508" y="4600"/>
                  </a:lnTo>
                  <a:lnTo>
                    <a:pt x="8504" y="4609"/>
                  </a:lnTo>
                  <a:lnTo>
                    <a:pt x="8492" y="4639"/>
                  </a:lnTo>
                  <a:lnTo>
                    <a:pt x="8488" y="4647"/>
                  </a:lnTo>
                  <a:lnTo>
                    <a:pt x="8475" y="4677"/>
                  </a:lnTo>
                  <a:lnTo>
                    <a:pt x="8471" y="4685"/>
                  </a:lnTo>
                  <a:lnTo>
                    <a:pt x="8456" y="4714"/>
                  </a:lnTo>
                  <a:lnTo>
                    <a:pt x="8452" y="4722"/>
                  </a:lnTo>
                  <a:lnTo>
                    <a:pt x="8436" y="4751"/>
                  </a:lnTo>
                  <a:lnTo>
                    <a:pt x="8431" y="4759"/>
                  </a:lnTo>
                  <a:lnTo>
                    <a:pt x="8414" y="4787"/>
                  </a:lnTo>
                  <a:lnTo>
                    <a:pt x="8409" y="4795"/>
                  </a:lnTo>
                  <a:lnTo>
                    <a:pt x="8391" y="4822"/>
                  </a:lnTo>
                  <a:lnTo>
                    <a:pt x="8386" y="4830"/>
                  </a:lnTo>
                  <a:lnTo>
                    <a:pt x="8367" y="4856"/>
                  </a:lnTo>
                  <a:lnTo>
                    <a:pt x="8362" y="4864"/>
                  </a:lnTo>
                  <a:lnTo>
                    <a:pt x="8342" y="4889"/>
                  </a:lnTo>
                  <a:lnTo>
                    <a:pt x="8336" y="4896"/>
                  </a:lnTo>
                  <a:lnTo>
                    <a:pt x="8316" y="4921"/>
                  </a:lnTo>
                  <a:lnTo>
                    <a:pt x="8310" y="4928"/>
                  </a:lnTo>
                  <a:lnTo>
                    <a:pt x="8288" y="4952"/>
                  </a:lnTo>
                  <a:lnTo>
                    <a:pt x="8282" y="4959"/>
                  </a:lnTo>
                  <a:lnTo>
                    <a:pt x="8260" y="4982"/>
                  </a:lnTo>
                  <a:lnTo>
                    <a:pt x="8253" y="4989"/>
                  </a:lnTo>
                  <a:lnTo>
                    <a:pt x="8230" y="5011"/>
                  </a:lnTo>
                  <a:lnTo>
                    <a:pt x="8223" y="5017"/>
                  </a:lnTo>
                  <a:lnTo>
                    <a:pt x="8199" y="5039"/>
                  </a:lnTo>
                  <a:lnTo>
                    <a:pt x="8192" y="5045"/>
                  </a:lnTo>
                  <a:lnTo>
                    <a:pt x="8167" y="5065"/>
                  </a:lnTo>
                  <a:lnTo>
                    <a:pt x="8160" y="5071"/>
                  </a:lnTo>
                  <a:lnTo>
                    <a:pt x="8135" y="5091"/>
                  </a:lnTo>
                  <a:lnTo>
                    <a:pt x="8127" y="5096"/>
                  </a:lnTo>
                  <a:lnTo>
                    <a:pt x="8101" y="5115"/>
                  </a:lnTo>
                  <a:lnTo>
                    <a:pt x="8093" y="5120"/>
                  </a:lnTo>
                  <a:lnTo>
                    <a:pt x="8066" y="5138"/>
                  </a:lnTo>
                  <a:lnTo>
                    <a:pt x="8058" y="5143"/>
                  </a:lnTo>
                  <a:lnTo>
                    <a:pt x="8030" y="5160"/>
                  </a:lnTo>
                  <a:lnTo>
                    <a:pt x="8022" y="5165"/>
                  </a:lnTo>
                  <a:lnTo>
                    <a:pt x="7993" y="5181"/>
                  </a:lnTo>
                  <a:lnTo>
                    <a:pt x="7985" y="5185"/>
                  </a:lnTo>
                  <a:lnTo>
                    <a:pt x="7956" y="5200"/>
                  </a:lnTo>
                  <a:lnTo>
                    <a:pt x="7948" y="5204"/>
                  </a:lnTo>
                  <a:lnTo>
                    <a:pt x="7918" y="5217"/>
                  </a:lnTo>
                  <a:lnTo>
                    <a:pt x="7910" y="5221"/>
                  </a:lnTo>
                  <a:lnTo>
                    <a:pt x="7880" y="5233"/>
                  </a:lnTo>
                  <a:lnTo>
                    <a:pt x="7871" y="5237"/>
                  </a:lnTo>
                  <a:lnTo>
                    <a:pt x="7841" y="5248"/>
                  </a:lnTo>
                  <a:lnTo>
                    <a:pt x="7832" y="5251"/>
                  </a:lnTo>
                  <a:lnTo>
                    <a:pt x="7801" y="5261"/>
                  </a:lnTo>
                  <a:lnTo>
                    <a:pt x="7792" y="5264"/>
                  </a:lnTo>
                  <a:lnTo>
                    <a:pt x="7761" y="5273"/>
                  </a:lnTo>
                  <a:lnTo>
                    <a:pt x="7752" y="5275"/>
                  </a:lnTo>
                  <a:lnTo>
                    <a:pt x="7721" y="5283"/>
                  </a:lnTo>
                  <a:lnTo>
                    <a:pt x="7712" y="5285"/>
                  </a:lnTo>
                  <a:lnTo>
                    <a:pt x="7681" y="5292"/>
                  </a:lnTo>
                  <a:lnTo>
                    <a:pt x="7671" y="5293"/>
                  </a:lnTo>
                  <a:lnTo>
                    <a:pt x="7640" y="5299"/>
                  </a:lnTo>
                  <a:lnTo>
                    <a:pt x="7630" y="5300"/>
                  </a:lnTo>
                  <a:lnTo>
                    <a:pt x="7598" y="5304"/>
                  </a:lnTo>
                  <a:lnTo>
                    <a:pt x="7589" y="5305"/>
                  </a:lnTo>
                  <a:lnTo>
                    <a:pt x="7557" y="5308"/>
                  </a:lnTo>
                  <a:lnTo>
                    <a:pt x="7548" y="5309"/>
                  </a:lnTo>
                  <a:lnTo>
                    <a:pt x="7515" y="5311"/>
                  </a:lnTo>
                  <a:lnTo>
                    <a:pt x="7506" y="5311"/>
                  </a:lnTo>
                  <a:lnTo>
                    <a:pt x="7474" y="5312"/>
                  </a:lnTo>
                  <a:lnTo>
                    <a:pt x="7464" y="5312"/>
                  </a:lnTo>
                  <a:lnTo>
                    <a:pt x="7432" y="5311"/>
                  </a:lnTo>
                  <a:lnTo>
                    <a:pt x="7422" y="5311"/>
                  </a:lnTo>
                  <a:lnTo>
                    <a:pt x="7390" y="5309"/>
                  </a:lnTo>
                  <a:lnTo>
                    <a:pt x="7381" y="5308"/>
                  </a:lnTo>
                  <a:lnTo>
                    <a:pt x="7348" y="5305"/>
                  </a:lnTo>
                  <a:lnTo>
                    <a:pt x="7339" y="5304"/>
                  </a:lnTo>
                  <a:lnTo>
                    <a:pt x="7307" y="5300"/>
                  </a:lnTo>
                  <a:lnTo>
                    <a:pt x="7298" y="5299"/>
                  </a:lnTo>
                  <a:lnTo>
                    <a:pt x="7266" y="5293"/>
                  </a:lnTo>
                  <a:lnTo>
                    <a:pt x="7257" y="5292"/>
                  </a:lnTo>
                  <a:lnTo>
                    <a:pt x="7225" y="5285"/>
                  </a:lnTo>
                  <a:lnTo>
                    <a:pt x="7216" y="5283"/>
                  </a:lnTo>
                  <a:lnTo>
                    <a:pt x="7185" y="5275"/>
                  </a:lnTo>
                  <a:lnTo>
                    <a:pt x="7176" y="5273"/>
                  </a:lnTo>
                  <a:lnTo>
                    <a:pt x="7145" y="5264"/>
                  </a:lnTo>
                  <a:lnTo>
                    <a:pt x="7136" y="5261"/>
                  </a:lnTo>
                  <a:lnTo>
                    <a:pt x="7105" y="5251"/>
                  </a:lnTo>
                  <a:lnTo>
                    <a:pt x="7096" y="5248"/>
                  </a:lnTo>
                  <a:lnTo>
                    <a:pt x="7066" y="5237"/>
                  </a:lnTo>
                  <a:lnTo>
                    <a:pt x="7057" y="5233"/>
                  </a:lnTo>
                  <a:lnTo>
                    <a:pt x="7028" y="5221"/>
                  </a:lnTo>
                  <a:lnTo>
                    <a:pt x="7019" y="5217"/>
                  </a:lnTo>
                  <a:lnTo>
                    <a:pt x="6990" y="5203"/>
                  </a:lnTo>
                  <a:lnTo>
                    <a:pt x="6981" y="5199"/>
                  </a:lnTo>
                  <a:lnTo>
                    <a:pt x="6952" y="5185"/>
                  </a:lnTo>
                  <a:lnTo>
                    <a:pt x="6944" y="5180"/>
                  </a:lnTo>
                  <a:lnTo>
                    <a:pt x="6916" y="5165"/>
                  </a:lnTo>
                  <a:lnTo>
                    <a:pt x="6908" y="5160"/>
                  </a:lnTo>
                  <a:lnTo>
                    <a:pt x="6880" y="5143"/>
                  </a:lnTo>
                  <a:lnTo>
                    <a:pt x="6872" y="5139"/>
                  </a:lnTo>
                  <a:lnTo>
                    <a:pt x="6845" y="5121"/>
                  </a:lnTo>
                  <a:lnTo>
                    <a:pt x="6837" y="5115"/>
                  </a:lnTo>
                  <a:lnTo>
                    <a:pt x="6811" y="5097"/>
                  </a:lnTo>
                  <a:lnTo>
                    <a:pt x="6803" y="5091"/>
                  </a:lnTo>
                  <a:lnTo>
                    <a:pt x="6778" y="5072"/>
                  </a:lnTo>
                  <a:lnTo>
                    <a:pt x="6770" y="5066"/>
                  </a:lnTo>
                  <a:lnTo>
                    <a:pt x="6746" y="5045"/>
                  </a:lnTo>
                  <a:lnTo>
                    <a:pt x="6738" y="5039"/>
                  </a:lnTo>
                  <a:lnTo>
                    <a:pt x="6714" y="5018"/>
                  </a:lnTo>
                  <a:lnTo>
                    <a:pt x="6708" y="5011"/>
                  </a:lnTo>
                  <a:lnTo>
                    <a:pt x="6684" y="4989"/>
                  </a:lnTo>
                  <a:lnTo>
                    <a:pt x="6678" y="4982"/>
                  </a:lnTo>
                  <a:lnTo>
                    <a:pt x="6655" y="4959"/>
                  </a:lnTo>
                  <a:lnTo>
                    <a:pt x="6649" y="4952"/>
                  </a:lnTo>
                  <a:lnTo>
                    <a:pt x="6627" y="4928"/>
                  </a:lnTo>
                  <a:lnTo>
                    <a:pt x="6621" y="4921"/>
                  </a:lnTo>
                  <a:lnTo>
                    <a:pt x="6601" y="4896"/>
                  </a:lnTo>
                  <a:lnTo>
                    <a:pt x="6595" y="4889"/>
                  </a:lnTo>
                  <a:lnTo>
                    <a:pt x="6575" y="4864"/>
                  </a:lnTo>
                  <a:lnTo>
                    <a:pt x="6570" y="4856"/>
                  </a:lnTo>
                  <a:lnTo>
                    <a:pt x="6551" y="4830"/>
                  </a:lnTo>
                  <a:lnTo>
                    <a:pt x="6546" y="4822"/>
                  </a:lnTo>
                  <a:lnTo>
                    <a:pt x="6528" y="4795"/>
                  </a:lnTo>
                  <a:lnTo>
                    <a:pt x="6523" y="4787"/>
                  </a:lnTo>
                  <a:lnTo>
                    <a:pt x="6506" y="4759"/>
                  </a:lnTo>
                  <a:lnTo>
                    <a:pt x="6500" y="4750"/>
                  </a:lnTo>
                  <a:lnTo>
                    <a:pt x="6485" y="4721"/>
                  </a:lnTo>
                  <a:lnTo>
                    <a:pt x="6481" y="4713"/>
                  </a:lnTo>
                  <a:lnTo>
                    <a:pt x="6466" y="4684"/>
                  </a:lnTo>
                  <a:lnTo>
                    <a:pt x="6462" y="4676"/>
                  </a:lnTo>
                  <a:lnTo>
                    <a:pt x="6449" y="4646"/>
                  </a:lnTo>
                  <a:lnTo>
                    <a:pt x="6445" y="4638"/>
                  </a:lnTo>
                  <a:lnTo>
                    <a:pt x="6433" y="4608"/>
                  </a:lnTo>
                  <a:lnTo>
                    <a:pt x="6430" y="4599"/>
                  </a:lnTo>
                  <a:lnTo>
                    <a:pt x="6419" y="4569"/>
                  </a:lnTo>
                  <a:lnTo>
                    <a:pt x="6416" y="4560"/>
                  </a:lnTo>
                  <a:lnTo>
                    <a:pt x="6406" y="4530"/>
                  </a:lnTo>
                  <a:lnTo>
                    <a:pt x="6403" y="4521"/>
                  </a:lnTo>
                  <a:lnTo>
                    <a:pt x="6394" y="4490"/>
                  </a:lnTo>
                  <a:lnTo>
                    <a:pt x="6392" y="4481"/>
                  </a:lnTo>
                  <a:lnTo>
                    <a:pt x="6384" y="4450"/>
                  </a:lnTo>
                  <a:lnTo>
                    <a:pt x="6382" y="4441"/>
                  </a:lnTo>
                  <a:lnTo>
                    <a:pt x="6375" y="4409"/>
                  </a:lnTo>
                  <a:lnTo>
                    <a:pt x="6374" y="4400"/>
                  </a:lnTo>
                  <a:lnTo>
                    <a:pt x="6368" y="4369"/>
                  </a:lnTo>
                  <a:lnTo>
                    <a:pt x="6367" y="4359"/>
                  </a:lnTo>
                  <a:lnTo>
                    <a:pt x="6363" y="4327"/>
                  </a:lnTo>
                  <a:lnTo>
                    <a:pt x="6362" y="4318"/>
                  </a:lnTo>
                  <a:lnTo>
                    <a:pt x="6359" y="4286"/>
                  </a:lnTo>
                  <a:lnTo>
                    <a:pt x="6358" y="4277"/>
                  </a:lnTo>
                  <a:lnTo>
                    <a:pt x="6356" y="4244"/>
                  </a:lnTo>
                  <a:lnTo>
                    <a:pt x="6356" y="4235"/>
                  </a:lnTo>
                  <a:lnTo>
                    <a:pt x="6355" y="4203"/>
                  </a:lnTo>
                  <a:lnTo>
                    <a:pt x="6355" y="4193"/>
                  </a:lnTo>
                  <a:lnTo>
                    <a:pt x="6356" y="4161"/>
                  </a:lnTo>
                  <a:lnTo>
                    <a:pt x="6356" y="4151"/>
                  </a:lnTo>
                  <a:lnTo>
                    <a:pt x="6358" y="4119"/>
                  </a:lnTo>
                  <a:lnTo>
                    <a:pt x="6359" y="4110"/>
                  </a:lnTo>
                  <a:lnTo>
                    <a:pt x="6362" y="4077"/>
                  </a:lnTo>
                  <a:lnTo>
                    <a:pt x="6363" y="4068"/>
                  </a:lnTo>
                  <a:lnTo>
                    <a:pt x="6367" y="4036"/>
                  </a:lnTo>
                  <a:lnTo>
                    <a:pt x="6368" y="4027"/>
                  </a:lnTo>
                  <a:lnTo>
                    <a:pt x="6374" y="3995"/>
                  </a:lnTo>
                  <a:lnTo>
                    <a:pt x="6375" y="3986"/>
                  </a:lnTo>
                  <a:lnTo>
                    <a:pt x="6382" y="3954"/>
                  </a:lnTo>
                  <a:lnTo>
                    <a:pt x="6384" y="3945"/>
                  </a:lnTo>
                  <a:lnTo>
                    <a:pt x="6392" y="3914"/>
                  </a:lnTo>
                  <a:lnTo>
                    <a:pt x="6394" y="3905"/>
                  </a:lnTo>
                  <a:lnTo>
                    <a:pt x="6403" y="3874"/>
                  </a:lnTo>
                  <a:lnTo>
                    <a:pt x="6406" y="3865"/>
                  </a:lnTo>
                  <a:lnTo>
                    <a:pt x="6416" y="3835"/>
                  </a:lnTo>
                  <a:lnTo>
                    <a:pt x="6419" y="3826"/>
                  </a:lnTo>
                  <a:lnTo>
                    <a:pt x="6430" y="3796"/>
                  </a:lnTo>
                  <a:lnTo>
                    <a:pt x="6433" y="3787"/>
                  </a:lnTo>
                  <a:lnTo>
                    <a:pt x="6445" y="3757"/>
                  </a:lnTo>
                  <a:lnTo>
                    <a:pt x="6449" y="3749"/>
                  </a:lnTo>
                  <a:lnTo>
                    <a:pt x="6462" y="3720"/>
                  </a:lnTo>
                  <a:lnTo>
                    <a:pt x="6466" y="3711"/>
                  </a:lnTo>
                  <a:lnTo>
                    <a:pt x="6481" y="3682"/>
                  </a:lnTo>
                  <a:lnTo>
                    <a:pt x="6485" y="3674"/>
                  </a:lnTo>
                  <a:lnTo>
                    <a:pt x="6501" y="3646"/>
                  </a:lnTo>
                  <a:lnTo>
                    <a:pt x="6506" y="3637"/>
                  </a:lnTo>
                  <a:lnTo>
                    <a:pt x="6523" y="3609"/>
                  </a:lnTo>
                  <a:lnTo>
                    <a:pt x="6528" y="3601"/>
                  </a:lnTo>
                  <a:lnTo>
                    <a:pt x="6545" y="3574"/>
                  </a:lnTo>
                  <a:lnTo>
                    <a:pt x="6551" y="3566"/>
                  </a:lnTo>
                  <a:lnTo>
                    <a:pt x="6569" y="3540"/>
                  </a:lnTo>
                  <a:lnTo>
                    <a:pt x="6575" y="3532"/>
                  </a:lnTo>
                  <a:lnTo>
                    <a:pt x="6595" y="3507"/>
                  </a:lnTo>
                  <a:lnTo>
                    <a:pt x="6600" y="3499"/>
                  </a:lnTo>
                  <a:lnTo>
                    <a:pt x="6621" y="3474"/>
                  </a:lnTo>
                  <a:lnTo>
                    <a:pt x="6627" y="3467"/>
                  </a:lnTo>
                  <a:lnTo>
                    <a:pt x="6649" y="3443"/>
                  </a:lnTo>
                  <a:lnTo>
                    <a:pt x="6655" y="3436"/>
                  </a:lnTo>
                  <a:lnTo>
                    <a:pt x="6677" y="3413"/>
                  </a:lnTo>
                  <a:lnTo>
                    <a:pt x="6684" y="3406"/>
                  </a:lnTo>
                  <a:lnTo>
                    <a:pt x="6707" y="3384"/>
                  </a:lnTo>
                  <a:lnTo>
                    <a:pt x="6714" y="3378"/>
                  </a:lnTo>
                  <a:lnTo>
                    <a:pt x="6738" y="3356"/>
                  </a:lnTo>
                  <a:lnTo>
                    <a:pt x="6745" y="3350"/>
                  </a:lnTo>
                  <a:lnTo>
                    <a:pt x="6770" y="3329"/>
                  </a:lnTo>
                  <a:lnTo>
                    <a:pt x="6778" y="3324"/>
                  </a:lnTo>
                  <a:lnTo>
                    <a:pt x="6803" y="3304"/>
                  </a:lnTo>
                  <a:lnTo>
                    <a:pt x="6811" y="3298"/>
                  </a:lnTo>
                  <a:lnTo>
                    <a:pt x="6837" y="3280"/>
                  </a:lnTo>
                  <a:lnTo>
                    <a:pt x="6845" y="3274"/>
                  </a:lnTo>
                  <a:lnTo>
                    <a:pt x="6872" y="3257"/>
                  </a:lnTo>
                  <a:lnTo>
                    <a:pt x="6880" y="3252"/>
                  </a:lnTo>
                  <a:lnTo>
                    <a:pt x="6908" y="3235"/>
                  </a:lnTo>
                  <a:lnTo>
                    <a:pt x="6917" y="3230"/>
                  </a:lnTo>
                  <a:lnTo>
                    <a:pt x="6945" y="3214"/>
                  </a:lnTo>
                  <a:lnTo>
                    <a:pt x="6953" y="3210"/>
                  </a:lnTo>
                  <a:lnTo>
                    <a:pt x="6982" y="3195"/>
                  </a:lnTo>
                  <a:lnTo>
                    <a:pt x="6991" y="3191"/>
                  </a:lnTo>
                  <a:lnTo>
                    <a:pt x="7020" y="3178"/>
                  </a:lnTo>
                  <a:lnTo>
                    <a:pt x="7028" y="3174"/>
                  </a:lnTo>
                  <a:lnTo>
                    <a:pt x="7058" y="3162"/>
                  </a:lnTo>
                  <a:lnTo>
                    <a:pt x="7067" y="3159"/>
                  </a:lnTo>
                  <a:lnTo>
                    <a:pt x="7097" y="3148"/>
                  </a:lnTo>
                  <a:lnTo>
                    <a:pt x="7106" y="3145"/>
                  </a:lnTo>
                  <a:lnTo>
                    <a:pt x="7136" y="3135"/>
                  </a:lnTo>
                  <a:lnTo>
                    <a:pt x="7145" y="3132"/>
                  </a:lnTo>
                  <a:lnTo>
                    <a:pt x="7176" y="3123"/>
                  </a:lnTo>
                  <a:lnTo>
                    <a:pt x="7185" y="3121"/>
                  </a:lnTo>
                  <a:lnTo>
                    <a:pt x="7216" y="3113"/>
                  </a:lnTo>
                  <a:lnTo>
                    <a:pt x="7225" y="3111"/>
                  </a:lnTo>
                  <a:lnTo>
                    <a:pt x="7257" y="3104"/>
                  </a:lnTo>
                  <a:lnTo>
                    <a:pt x="7266" y="3103"/>
                  </a:lnTo>
                  <a:lnTo>
                    <a:pt x="7298" y="3097"/>
                  </a:lnTo>
                  <a:lnTo>
                    <a:pt x="7307" y="3096"/>
                  </a:lnTo>
                  <a:lnTo>
                    <a:pt x="7339" y="3092"/>
                  </a:lnTo>
                  <a:lnTo>
                    <a:pt x="7348" y="3091"/>
                  </a:lnTo>
                  <a:lnTo>
                    <a:pt x="7381" y="3088"/>
                  </a:lnTo>
                  <a:lnTo>
                    <a:pt x="7390" y="3087"/>
                  </a:lnTo>
                  <a:lnTo>
                    <a:pt x="7422" y="3085"/>
                  </a:lnTo>
                  <a:lnTo>
                    <a:pt x="7432" y="3085"/>
                  </a:lnTo>
                  <a:lnTo>
                    <a:pt x="7464" y="3084"/>
                  </a:lnTo>
                  <a:lnTo>
                    <a:pt x="7474" y="3084"/>
                  </a:lnTo>
                  <a:lnTo>
                    <a:pt x="7506" y="3085"/>
                  </a:lnTo>
                  <a:lnTo>
                    <a:pt x="7515" y="3085"/>
                  </a:lnTo>
                  <a:lnTo>
                    <a:pt x="7548" y="3087"/>
                  </a:lnTo>
                  <a:lnTo>
                    <a:pt x="7557" y="3088"/>
                  </a:lnTo>
                  <a:lnTo>
                    <a:pt x="7589" y="3091"/>
                  </a:lnTo>
                  <a:lnTo>
                    <a:pt x="7598" y="3092"/>
                  </a:lnTo>
                  <a:lnTo>
                    <a:pt x="7630" y="3096"/>
                  </a:lnTo>
                  <a:lnTo>
                    <a:pt x="7640" y="3097"/>
                  </a:lnTo>
                  <a:lnTo>
                    <a:pt x="7671" y="3103"/>
                  </a:lnTo>
                  <a:lnTo>
                    <a:pt x="7680" y="3104"/>
                  </a:lnTo>
                  <a:lnTo>
                    <a:pt x="7712" y="3111"/>
                  </a:lnTo>
                  <a:lnTo>
                    <a:pt x="7721" y="3113"/>
                  </a:lnTo>
                  <a:lnTo>
                    <a:pt x="7752" y="3121"/>
                  </a:lnTo>
                  <a:lnTo>
                    <a:pt x="7761" y="3123"/>
                  </a:lnTo>
                  <a:lnTo>
                    <a:pt x="7792" y="3132"/>
                  </a:lnTo>
                  <a:lnTo>
                    <a:pt x="7801" y="3135"/>
                  </a:lnTo>
                  <a:lnTo>
                    <a:pt x="7831" y="3145"/>
                  </a:lnTo>
                  <a:lnTo>
                    <a:pt x="7840" y="3148"/>
                  </a:lnTo>
                  <a:lnTo>
                    <a:pt x="7870" y="3159"/>
                  </a:lnTo>
                  <a:lnTo>
                    <a:pt x="7879" y="3162"/>
                  </a:lnTo>
                  <a:lnTo>
                    <a:pt x="7909" y="3174"/>
                  </a:lnTo>
                  <a:lnTo>
                    <a:pt x="7917" y="3178"/>
                  </a:lnTo>
                  <a:lnTo>
                    <a:pt x="7947" y="3191"/>
                  </a:lnTo>
                  <a:lnTo>
                    <a:pt x="7955" y="3195"/>
                  </a:lnTo>
                  <a:lnTo>
                    <a:pt x="7984" y="3210"/>
                  </a:lnTo>
                  <a:lnTo>
                    <a:pt x="7992" y="3214"/>
                  </a:lnTo>
                  <a:lnTo>
                    <a:pt x="8021" y="3229"/>
                  </a:lnTo>
                  <a:lnTo>
                    <a:pt x="8030" y="3235"/>
                  </a:lnTo>
                  <a:lnTo>
                    <a:pt x="8058" y="3252"/>
                  </a:lnTo>
                  <a:lnTo>
                    <a:pt x="8066" y="3257"/>
                  </a:lnTo>
                  <a:lnTo>
                    <a:pt x="8093" y="3275"/>
                  </a:lnTo>
                  <a:lnTo>
                    <a:pt x="8101" y="3280"/>
                  </a:lnTo>
                  <a:lnTo>
                    <a:pt x="8127" y="3299"/>
                  </a:lnTo>
                  <a:lnTo>
                    <a:pt x="8135" y="3304"/>
                  </a:lnTo>
                  <a:lnTo>
                    <a:pt x="8160" y="3324"/>
                  </a:lnTo>
                  <a:lnTo>
                    <a:pt x="8167" y="3330"/>
                  </a:lnTo>
                  <a:lnTo>
                    <a:pt x="8192" y="3350"/>
                  </a:lnTo>
                  <a:lnTo>
                    <a:pt x="8199" y="3356"/>
                  </a:lnTo>
                  <a:lnTo>
                    <a:pt x="8223" y="3378"/>
                  </a:lnTo>
                  <a:lnTo>
                    <a:pt x="8230" y="3384"/>
                  </a:lnTo>
                  <a:lnTo>
                    <a:pt x="8253" y="3407"/>
                  </a:lnTo>
                  <a:lnTo>
                    <a:pt x="8260" y="3413"/>
                  </a:lnTo>
                  <a:lnTo>
                    <a:pt x="8282" y="3437"/>
                  </a:lnTo>
                  <a:lnTo>
                    <a:pt x="8289" y="3443"/>
                  </a:lnTo>
                  <a:lnTo>
                    <a:pt x="8310" y="3467"/>
                  </a:lnTo>
                  <a:lnTo>
                    <a:pt x="8316" y="3475"/>
                  </a:lnTo>
                  <a:lnTo>
                    <a:pt x="8337" y="3499"/>
                  </a:lnTo>
                  <a:lnTo>
                    <a:pt x="8343" y="3507"/>
                  </a:lnTo>
                  <a:lnTo>
                    <a:pt x="8362" y="3532"/>
                  </a:lnTo>
                  <a:lnTo>
                    <a:pt x="8368" y="3540"/>
                  </a:lnTo>
                  <a:lnTo>
                    <a:pt x="8386" y="3566"/>
                  </a:lnTo>
                  <a:lnTo>
                    <a:pt x="8392" y="3574"/>
                  </a:lnTo>
                  <a:lnTo>
                    <a:pt x="8410" y="3601"/>
                  </a:lnTo>
                  <a:lnTo>
                    <a:pt x="8414" y="3609"/>
                  </a:lnTo>
                  <a:lnTo>
                    <a:pt x="8431" y="3637"/>
                  </a:lnTo>
                  <a:lnTo>
                    <a:pt x="8436" y="3645"/>
                  </a:lnTo>
                  <a:lnTo>
                    <a:pt x="8451" y="3673"/>
                  </a:lnTo>
                  <a:lnTo>
                    <a:pt x="8456" y="3681"/>
                  </a:lnTo>
                  <a:lnTo>
                    <a:pt x="8470" y="3710"/>
                  </a:lnTo>
                  <a:lnTo>
                    <a:pt x="8474" y="3719"/>
                  </a:lnTo>
                  <a:lnTo>
                    <a:pt x="8488" y="3748"/>
                  </a:lnTo>
                  <a:lnTo>
                    <a:pt x="8492" y="3757"/>
                  </a:lnTo>
                  <a:lnTo>
                    <a:pt x="8504" y="3786"/>
                  </a:lnTo>
                  <a:lnTo>
                    <a:pt x="8508" y="3795"/>
                  </a:lnTo>
                  <a:lnTo>
                    <a:pt x="8519" y="3825"/>
                  </a:lnTo>
                  <a:lnTo>
                    <a:pt x="8522" y="3834"/>
                  </a:lnTo>
                  <a:lnTo>
                    <a:pt x="8532" y="3865"/>
                  </a:lnTo>
                  <a:lnTo>
                    <a:pt x="8535" y="3874"/>
                  </a:lnTo>
                  <a:lnTo>
                    <a:pt x="8544" y="3905"/>
                  </a:lnTo>
                  <a:lnTo>
                    <a:pt x="8546" y="3914"/>
                  </a:lnTo>
                  <a:lnTo>
                    <a:pt x="8554" y="3945"/>
                  </a:lnTo>
                  <a:lnTo>
                    <a:pt x="8556" y="3954"/>
                  </a:lnTo>
                  <a:lnTo>
                    <a:pt x="8563" y="3986"/>
                  </a:lnTo>
                  <a:lnTo>
                    <a:pt x="8564" y="3995"/>
                  </a:lnTo>
                  <a:lnTo>
                    <a:pt x="8570" y="4027"/>
                  </a:lnTo>
                  <a:lnTo>
                    <a:pt x="8571" y="4036"/>
                  </a:lnTo>
                  <a:lnTo>
                    <a:pt x="8575" y="4068"/>
                  </a:lnTo>
                  <a:lnTo>
                    <a:pt x="8576" y="4077"/>
                  </a:lnTo>
                  <a:lnTo>
                    <a:pt x="8579" y="4110"/>
                  </a:lnTo>
                  <a:lnTo>
                    <a:pt x="8580" y="4119"/>
                  </a:lnTo>
                  <a:close/>
                  <a:moveTo>
                    <a:pt x="8079" y="4266"/>
                  </a:moveTo>
                  <a:lnTo>
                    <a:pt x="8081" y="4244"/>
                  </a:lnTo>
                  <a:lnTo>
                    <a:pt x="8083" y="4221"/>
                  </a:lnTo>
                  <a:lnTo>
                    <a:pt x="8083" y="4198"/>
                  </a:lnTo>
                  <a:lnTo>
                    <a:pt x="8083" y="4175"/>
                  </a:lnTo>
                  <a:lnTo>
                    <a:pt x="8081" y="4152"/>
                  </a:lnTo>
                  <a:lnTo>
                    <a:pt x="8079" y="4129"/>
                  </a:lnTo>
                  <a:lnTo>
                    <a:pt x="8076" y="4106"/>
                  </a:lnTo>
                  <a:lnTo>
                    <a:pt x="8072" y="4084"/>
                  </a:lnTo>
                  <a:lnTo>
                    <a:pt x="8068" y="4061"/>
                  </a:lnTo>
                  <a:lnTo>
                    <a:pt x="8062" y="4039"/>
                  </a:lnTo>
                  <a:lnTo>
                    <a:pt x="8056" y="4017"/>
                  </a:lnTo>
                  <a:lnTo>
                    <a:pt x="8049" y="3995"/>
                  </a:lnTo>
                  <a:lnTo>
                    <a:pt x="8041" y="3974"/>
                  </a:lnTo>
                  <a:lnTo>
                    <a:pt x="8032" y="3953"/>
                  </a:lnTo>
                  <a:lnTo>
                    <a:pt x="8022" y="3932"/>
                  </a:lnTo>
                  <a:lnTo>
                    <a:pt x="8012" y="3912"/>
                  </a:lnTo>
                  <a:lnTo>
                    <a:pt x="8001" y="3891"/>
                  </a:lnTo>
                  <a:lnTo>
                    <a:pt x="7988" y="3871"/>
                  </a:lnTo>
                  <a:lnTo>
                    <a:pt x="7976" y="3852"/>
                  </a:lnTo>
                  <a:lnTo>
                    <a:pt x="7962" y="3833"/>
                  </a:lnTo>
                  <a:lnTo>
                    <a:pt x="7948" y="3814"/>
                  </a:lnTo>
                  <a:lnTo>
                    <a:pt x="7934" y="3797"/>
                  </a:lnTo>
                  <a:lnTo>
                    <a:pt x="7918" y="3780"/>
                  </a:lnTo>
                  <a:lnTo>
                    <a:pt x="7903" y="3763"/>
                  </a:lnTo>
                  <a:lnTo>
                    <a:pt x="7886" y="3747"/>
                  </a:lnTo>
                  <a:lnTo>
                    <a:pt x="7869" y="3732"/>
                  </a:lnTo>
                  <a:lnTo>
                    <a:pt x="7851" y="3717"/>
                  </a:lnTo>
                  <a:lnTo>
                    <a:pt x="7833" y="3703"/>
                  </a:lnTo>
                  <a:lnTo>
                    <a:pt x="7815" y="3690"/>
                  </a:lnTo>
                  <a:lnTo>
                    <a:pt x="7795" y="3677"/>
                  </a:lnTo>
                  <a:lnTo>
                    <a:pt x="7776" y="3666"/>
                  </a:lnTo>
                  <a:lnTo>
                    <a:pt x="7757" y="3655"/>
                  </a:lnTo>
                  <a:lnTo>
                    <a:pt x="7736" y="3645"/>
                  </a:lnTo>
                  <a:lnTo>
                    <a:pt x="7715" y="3635"/>
                  </a:lnTo>
                  <a:lnTo>
                    <a:pt x="7693" y="3626"/>
                  </a:lnTo>
                  <a:lnTo>
                    <a:pt x="7672" y="3618"/>
                  </a:lnTo>
                  <a:lnTo>
                    <a:pt x="7650" y="3611"/>
                  </a:lnTo>
                  <a:lnTo>
                    <a:pt x="7628" y="3605"/>
                  </a:lnTo>
                  <a:lnTo>
                    <a:pt x="7605" y="3599"/>
                  </a:lnTo>
                  <a:lnTo>
                    <a:pt x="7583" y="3595"/>
                  </a:lnTo>
                  <a:lnTo>
                    <a:pt x="7560" y="3591"/>
                  </a:lnTo>
                  <a:lnTo>
                    <a:pt x="7538" y="3588"/>
                  </a:lnTo>
                  <a:lnTo>
                    <a:pt x="7515" y="3586"/>
                  </a:lnTo>
                  <a:lnTo>
                    <a:pt x="7492" y="3584"/>
                  </a:lnTo>
                  <a:lnTo>
                    <a:pt x="7469" y="3584"/>
                  </a:lnTo>
                  <a:lnTo>
                    <a:pt x="7446" y="3584"/>
                  </a:lnTo>
                  <a:lnTo>
                    <a:pt x="7423" y="3586"/>
                  </a:lnTo>
                  <a:lnTo>
                    <a:pt x="7400" y="3588"/>
                  </a:lnTo>
                  <a:lnTo>
                    <a:pt x="7377" y="3591"/>
                  </a:lnTo>
                  <a:lnTo>
                    <a:pt x="7354" y="3595"/>
                  </a:lnTo>
                  <a:lnTo>
                    <a:pt x="7332" y="3599"/>
                  </a:lnTo>
                  <a:lnTo>
                    <a:pt x="7310" y="3605"/>
                  </a:lnTo>
                  <a:lnTo>
                    <a:pt x="7288" y="3611"/>
                  </a:lnTo>
                  <a:lnTo>
                    <a:pt x="7266" y="3618"/>
                  </a:lnTo>
                  <a:lnTo>
                    <a:pt x="7244" y="3626"/>
                  </a:lnTo>
                  <a:lnTo>
                    <a:pt x="7223" y="3635"/>
                  </a:lnTo>
                  <a:lnTo>
                    <a:pt x="7202" y="3645"/>
                  </a:lnTo>
                  <a:lnTo>
                    <a:pt x="7181" y="3655"/>
                  </a:lnTo>
                  <a:lnTo>
                    <a:pt x="7162" y="3666"/>
                  </a:lnTo>
                  <a:lnTo>
                    <a:pt x="7142" y="3678"/>
                  </a:lnTo>
                  <a:lnTo>
                    <a:pt x="7123" y="3690"/>
                  </a:lnTo>
                  <a:lnTo>
                    <a:pt x="7104" y="3704"/>
                  </a:lnTo>
                  <a:lnTo>
                    <a:pt x="7086" y="3718"/>
                  </a:lnTo>
                  <a:lnTo>
                    <a:pt x="7068" y="3732"/>
                  </a:lnTo>
                  <a:lnTo>
                    <a:pt x="7051" y="3747"/>
                  </a:lnTo>
                  <a:lnTo>
                    <a:pt x="7034" y="3763"/>
                  </a:lnTo>
                  <a:lnTo>
                    <a:pt x="7018" y="3780"/>
                  </a:lnTo>
                  <a:lnTo>
                    <a:pt x="7003" y="3797"/>
                  </a:lnTo>
                  <a:lnTo>
                    <a:pt x="6989" y="3815"/>
                  </a:lnTo>
                  <a:lnTo>
                    <a:pt x="6975" y="3833"/>
                  </a:lnTo>
                  <a:lnTo>
                    <a:pt x="6961" y="3852"/>
                  </a:lnTo>
                  <a:lnTo>
                    <a:pt x="6949" y="3871"/>
                  </a:lnTo>
                  <a:lnTo>
                    <a:pt x="6937" y="3891"/>
                  </a:lnTo>
                  <a:lnTo>
                    <a:pt x="6926" y="3910"/>
                  </a:lnTo>
                  <a:lnTo>
                    <a:pt x="6916" y="3931"/>
                  </a:lnTo>
                  <a:lnTo>
                    <a:pt x="6906" y="3952"/>
                  </a:lnTo>
                  <a:lnTo>
                    <a:pt x="6897" y="3973"/>
                  </a:lnTo>
                  <a:lnTo>
                    <a:pt x="6889" y="3995"/>
                  </a:lnTo>
                  <a:lnTo>
                    <a:pt x="6882" y="4017"/>
                  </a:lnTo>
                  <a:lnTo>
                    <a:pt x="6876" y="4039"/>
                  </a:lnTo>
                  <a:lnTo>
                    <a:pt x="6870" y="4061"/>
                  </a:lnTo>
                  <a:lnTo>
                    <a:pt x="6866" y="4083"/>
                  </a:lnTo>
                  <a:lnTo>
                    <a:pt x="6862" y="4106"/>
                  </a:lnTo>
                  <a:lnTo>
                    <a:pt x="6859" y="4129"/>
                  </a:lnTo>
                  <a:lnTo>
                    <a:pt x="6857" y="4152"/>
                  </a:lnTo>
                  <a:lnTo>
                    <a:pt x="6855" y="4175"/>
                  </a:lnTo>
                  <a:lnTo>
                    <a:pt x="6855" y="4198"/>
                  </a:lnTo>
                  <a:lnTo>
                    <a:pt x="6855" y="4221"/>
                  </a:lnTo>
                  <a:lnTo>
                    <a:pt x="6857" y="4244"/>
                  </a:lnTo>
                  <a:lnTo>
                    <a:pt x="6859" y="4267"/>
                  </a:lnTo>
                  <a:lnTo>
                    <a:pt x="6862" y="4289"/>
                  </a:lnTo>
                  <a:lnTo>
                    <a:pt x="6866" y="4312"/>
                  </a:lnTo>
                  <a:lnTo>
                    <a:pt x="6870" y="4334"/>
                  </a:lnTo>
                  <a:lnTo>
                    <a:pt x="6876" y="4357"/>
                  </a:lnTo>
                  <a:lnTo>
                    <a:pt x="6882" y="4379"/>
                  </a:lnTo>
                  <a:lnTo>
                    <a:pt x="6889" y="4401"/>
                  </a:lnTo>
                  <a:lnTo>
                    <a:pt x="6897" y="4422"/>
                  </a:lnTo>
                  <a:lnTo>
                    <a:pt x="6906" y="4444"/>
                  </a:lnTo>
                  <a:lnTo>
                    <a:pt x="6916" y="4465"/>
                  </a:lnTo>
                  <a:lnTo>
                    <a:pt x="6926" y="4486"/>
                  </a:lnTo>
                  <a:lnTo>
                    <a:pt x="6937" y="4505"/>
                  </a:lnTo>
                  <a:lnTo>
                    <a:pt x="6948" y="4524"/>
                  </a:lnTo>
                  <a:lnTo>
                    <a:pt x="6961" y="4544"/>
                  </a:lnTo>
                  <a:lnTo>
                    <a:pt x="6974" y="4562"/>
                  </a:lnTo>
                  <a:lnTo>
                    <a:pt x="6988" y="4580"/>
                  </a:lnTo>
                  <a:lnTo>
                    <a:pt x="7003" y="4598"/>
                  </a:lnTo>
                  <a:lnTo>
                    <a:pt x="7018" y="4615"/>
                  </a:lnTo>
                  <a:lnTo>
                    <a:pt x="7034" y="4632"/>
                  </a:lnTo>
                  <a:lnTo>
                    <a:pt x="7051" y="4647"/>
                  </a:lnTo>
                  <a:lnTo>
                    <a:pt x="7068" y="4663"/>
                  </a:lnTo>
                  <a:lnTo>
                    <a:pt x="7085" y="4677"/>
                  </a:lnTo>
                  <a:lnTo>
                    <a:pt x="7104" y="4691"/>
                  </a:lnTo>
                  <a:lnTo>
                    <a:pt x="7123" y="4705"/>
                  </a:lnTo>
                  <a:lnTo>
                    <a:pt x="7142" y="4717"/>
                  </a:lnTo>
                  <a:lnTo>
                    <a:pt x="7162" y="4730"/>
                  </a:lnTo>
                  <a:lnTo>
                    <a:pt x="7183" y="4741"/>
                  </a:lnTo>
                  <a:lnTo>
                    <a:pt x="7203" y="4751"/>
                  </a:lnTo>
                  <a:lnTo>
                    <a:pt x="7224" y="4761"/>
                  </a:lnTo>
                  <a:lnTo>
                    <a:pt x="7245" y="4770"/>
                  </a:lnTo>
                  <a:lnTo>
                    <a:pt x="7266" y="4778"/>
                  </a:lnTo>
                  <a:lnTo>
                    <a:pt x="7288" y="4785"/>
                  </a:lnTo>
                  <a:lnTo>
                    <a:pt x="7310" y="4791"/>
                  </a:lnTo>
                  <a:lnTo>
                    <a:pt x="7332" y="4797"/>
                  </a:lnTo>
                  <a:lnTo>
                    <a:pt x="7355" y="4801"/>
                  </a:lnTo>
                  <a:lnTo>
                    <a:pt x="7377" y="4805"/>
                  </a:lnTo>
                  <a:lnTo>
                    <a:pt x="7400" y="4808"/>
                  </a:lnTo>
                  <a:lnTo>
                    <a:pt x="7423" y="4810"/>
                  </a:lnTo>
                  <a:lnTo>
                    <a:pt x="7446" y="4812"/>
                  </a:lnTo>
                  <a:lnTo>
                    <a:pt x="7469" y="4812"/>
                  </a:lnTo>
                  <a:lnTo>
                    <a:pt x="7492" y="4812"/>
                  </a:lnTo>
                  <a:lnTo>
                    <a:pt x="7515" y="4810"/>
                  </a:lnTo>
                  <a:lnTo>
                    <a:pt x="7537" y="4808"/>
                  </a:lnTo>
                  <a:lnTo>
                    <a:pt x="7560" y="4805"/>
                  </a:lnTo>
                  <a:lnTo>
                    <a:pt x="7583" y="4801"/>
                  </a:lnTo>
                  <a:lnTo>
                    <a:pt x="7605" y="4797"/>
                  </a:lnTo>
                  <a:lnTo>
                    <a:pt x="7627" y="4791"/>
                  </a:lnTo>
                  <a:lnTo>
                    <a:pt x="7649" y="4785"/>
                  </a:lnTo>
                  <a:lnTo>
                    <a:pt x="7671" y="4777"/>
                  </a:lnTo>
                  <a:lnTo>
                    <a:pt x="7693" y="4769"/>
                  </a:lnTo>
                  <a:lnTo>
                    <a:pt x="7714" y="4761"/>
                  </a:lnTo>
                  <a:lnTo>
                    <a:pt x="7735" y="4751"/>
                  </a:lnTo>
                  <a:lnTo>
                    <a:pt x="7756" y="4741"/>
                  </a:lnTo>
                  <a:lnTo>
                    <a:pt x="7776" y="4730"/>
                  </a:lnTo>
                  <a:lnTo>
                    <a:pt x="7795" y="4718"/>
                  </a:lnTo>
                  <a:lnTo>
                    <a:pt x="7815" y="4705"/>
                  </a:lnTo>
                  <a:lnTo>
                    <a:pt x="7833" y="4692"/>
                  </a:lnTo>
                  <a:lnTo>
                    <a:pt x="7852" y="4678"/>
                  </a:lnTo>
                  <a:lnTo>
                    <a:pt x="7869" y="4663"/>
                  </a:lnTo>
                  <a:lnTo>
                    <a:pt x="7886" y="4648"/>
                  </a:lnTo>
                  <a:lnTo>
                    <a:pt x="7903" y="4632"/>
                  </a:lnTo>
                  <a:lnTo>
                    <a:pt x="7919" y="4615"/>
                  </a:lnTo>
                  <a:lnTo>
                    <a:pt x="7934" y="4598"/>
                  </a:lnTo>
                  <a:lnTo>
                    <a:pt x="7949" y="4581"/>
                  </a:lnTo>
                  <a:lnTo>
                    <a:pt x="7963" y="4562"/>
                  </a:lnTo>
                  <a:lnTo>
                    <a:pt x="7976" y="4544"/>
                  </a:lnTo>
                  <a:lnTo>
                    <a:pt x="7989" y="4524"/>
                  </a:lnTo>
                  <a:lnTo>
                    <a:pt x="8001" y="4505"/>
                  </a:lnTo>
                  <a:lnTo>
                    <a:pt x="8012" y="4485"/>
                  </a:lnTo>
                  <a:lnTo>
                    <a:pt x="8022" y="4464"/>
                  </a:lnTo>
                  <a:lnTo>
                    <a:pt x="8032" y="4443"/>
                  </a:lnTo>
                  <a:lnTo>
                    <a:pt x="8040" y="4422"/>
                  </a:lnTo>
                  <a:lnTo>
                    <a:pt x="8048" y="4400"/>
                  </a:lnTo>
                  <a:lnTo>
                    <a:pt x="8056" y="4378"/>
                  </a:lnTo>
                  <a:lnTo>
                    <a:pt x="8062" y="4356"/>
                  </a:lnTo>
                  <a:lnTo>
                    <a:pt x="8068" y="4334"/>
                  </a:lnTo>
                  <a:lnTo>
                    <a:pt x="8072" y="4312"/>
                  </a:lnTo>
                  <a:lnTo>
                    <a:pt x="8076" y="4289"/>
                  </a:lnTo>
                  <a:lnTo>
                    <a:pt x="8079" y="4266"/>
                  </a:lnTo>
                  <a:close/>
                  <a:moveTo>
                    <a:pt x="6360" y="3154"/>
                  </a:moveTo>
                  <a:lnTo>
                    <a:pt x="6360" y="3164"/>
                  </a:lnTo>
                  <a:lnTo>
                    <a:pt x="6361" y="3205"/>
                  </a:lnTo>
                  <a:lnTo>
                    <a:pt x="6361" y="3215"/>
                  </a:lnTo>
                  <a:lnTo>
                    <a:pt x="6360" y="3256"/>
                  </a:lnTo>
                  <a:lnTo>
                    <a:pt x="6360" y="3266"/>
                  </a:lnTo>
                  <a:lnTo>
                    <a:pt x="6357" y="3307"/>
                  </a:lnTo>
                  <a:lnTo>
                    <a:pt x="6357" y="3317"/>
                  </a:lnTo>
                  <a:lnTo>
                    <a:pt x="6353" y="3358"/>
                  </a:lnTo>
                  <a:lnTo>
                    <a:pt x="6352" y="3367"/>
                  </a:lnTo>
                  <a:lnTo>
                    <a:pt x="6346" y="3408"/>
                  </a:lnTo>
                  <a:lnTo>
                    <a:pt x="6345" y="3418"/>
                  </a:lnTo>
                  <a:lnTo>
                    <a:pt x="6338" y="3459"/>
                  </a:lnTo>
                  <a:lnTo>
                    <a:pt x="6336" y="3468"/>
                  </a:lnTo>
                  <a:lnTo>
                    <a:pt x="6328" y="3508"/>
                  </a:lnTo>
                  <a:lnTo>
                    <a:pt x="6326" y="3518"/>
                  </a:lnTo>
                  <a:lnTo>
                    <a:pt x="6316" y="3558"/>
                  </a:lnTo>
                  <a:lnTo>
                    <a:pt x="6314" y="3567"/>
                  </a:lnTo>
                  <a:lnTo>
                    <a:pt x="6302" y="3607"/>
                  </a:lnTo>
                  <a:lnTo>
                    <a:pt x="6299" y="3616"/>
                  </a:lnTo>
                  <a:lnTo>
                    <a:pt x="6286" y="3655"/>
                  </a:lnTo>
                  <a:lnTo>
                    <a:pt x="6283" y="3664"/>
                  </a:lnTo>
                  <a:lnTo>
                    <a:pt x="6269" y="3703"/>
                  </a:lnTo>
                  <a:lnTo>
                    <a:pt x="6265" y="3712"/>
                  </a:lnTo>
                  <a:lnTo>
                    <a:pt x="6249" y="3750"/>
                  </a:lnTo>
                  <a:lnTo>
                    <a:pt x="6246" y="3759"/>
                  </a:lnTo>
                  <a:lnTo>
                    <a:pt x="6228" y="3797"/>
                  </a:lnTo>
                  <a:lnTo>
                    <a:pt x="6224" y="3805"/>
                  </a:lnTo>
                  <a:lnTo>
                    <a:pt x="6205" y="3842"/>
                  </a:lnTo>
                  <a:lnTo>
                    <a:pt x="6201" y="3851"/>
                  </a:lnTo>
                  <a:lnTo>
                    <a:pt x="6181" y="3887"/>
                  </a:lnTo>
                  <a:lnTo>
                    <a:pt x="6176" y="3895"/>
                  </a:lnTo>
                  <a:lnTo>
                    <a:pt x="6155" y="3931"/>
                  </a:lnTo>
                  <a:lnTo>
                    <a:pt x="6150" y="3939"/>
                  </a:lnTo>
                  <a:lnTo>
                    <a:pt x="6127" y="3973"/>
                  </a:lnTo>
                  <a:lnTo>
                    <a:pt x="6122" y="3981"/>
                  </a:lnTo>
                  <a:lnTo>
                    <a:pt x="6097" y="4015"/>
                  </a:lnTo>
                  <a:lnTo>
                    <a:pt x="6092" y="4023"/>
                  </a:lnTo>
                  <a:lnTo>
                    <a:pt x="6067" y="4055"/>
                  </a:lnTo>
                  <a:lnTo>
                    <a:pt x="6061" y="4063"/>
                  </a:lnTo>
                  <a:lnTo>
                    <a:pt x="6034" y="4095"/>
                  </a:lnTo>
                  <a:lnTo>
                    <a:pt x="6028" y="4102"/>
                  </a:lnTo>
                  <a:lnTo>
                    <a:pt x="6001" y="4133"/>
                  </a:lnTo>
                  <a:lnTo>
                    <a:pt x="5994" y="4139"/>
                  </a:lnTo>
                  <a:lnTo>
                    <a:pt x="5965" y="4169"/>
                  </a:lnTo>
                  <a:lnTo>
                    <a:pt x="5959" y="4176"/>
                  </a:lnTo>
                  <a:lnTo>
                    <a:pt x="5929" y="4205"/>
                  </a:lnTo>
                  <a:lnTo>
                    <a:pt x="5922" y="4211"/>
                  </a:lnTo>
                  <a:lnTo>
                    <a:pt x="5891" y="4239"/>
                  </a:lnTo>
                  <a:lnTo>
                    <a:pt x="5884" y="4245"/>
                  </a:lnTo>
                  <a:lnTo>
                    <a:pt x="5852" y="4271"/>
                  </a:lnTo>
                  <a:lnTo>
                    <a:pt x="5845" y="4277"/>
                  </a:lnTo>
                  <a:lnTo>
                    <a:pt x="5812" y="4302"/>
                  </a:lnTo>
                  <a:lnTo>
                    <a:pt x="5804" y="4308"/>
                  </a:lnTo>
                  <a:lnTo>
                    <a:pt x="5770" y="4332"/>
                  </a:lnTo>
                  <a:lnTo>
                    <a:pt x="5762" y="4337"/>
                  </a:lnTo>
                  <a:lnTo>
                    <a:pt x="5727" y="4360"/>
                  </a:lnTo>
                  <a:lnTo>
                    <a:pt x="5719" y="4365"/>
                  </a:lnTo>
                  <a:lnTo>
                    <a:pt x="5684" y="4386"/>
                  </a:lnTo>
                  <a:lnTo>
                    <a:pt x="5677" y="4390"/>
                  </a:lnTo>
                  <a:lnTo>
                    <a:pt x="5640" y="4411"/>
                  </a:lnTo>
                  <a:lnTo>
                    <a:pt x="5632" y="4415"/>
                  </a:lnTo>
                  <a:lnTo>
                    <a:pt x="5595" y="4434"/>
                  </a:lnTo>
                  <a:lnTo>
                    <a:pt x="5586" y="4438"/>
                  </a:lnTo>
                  <a:lnTo>
                    <a:pt x="5549" y="4456"/>
                  </a:lnTo>
                  <a:lnTo>
                    <a:pt x="5540" y="4459"/>
                  </a:lnTo>
                  <a:lnTo>
                    <a:pt x="5502" y="4475"/>
                  </a:lnTo>
                  <a:lnTo>
                    <a:pt x="5493" y="4479"/>
                  </a:lnTo>
                  <a:lnTo>
                    <a:pt x="5454" y="4493"/>
                  </a:lnTo>
                  <a:lnTo>
                    <a:pt x="5445" y="4496"/>
                  </a:lnTo>
                  <a:lnTo>
                    <a:pt x="5406" y="4509"/>
                  </a:lnTo>
                  <a:lnTo>
                    <a:pt x="5397" y="4512"/>
                  </a:lnTo>
                  <a:lnTo>
                    <a:pt x="5357" y="4523"/>
                  </a:lnTo>
                  <a:lnTo>
                    <a:pt x="5348" y="4526"/>
                  </a:lnTo>
                  <a:lnTo>
                    <a:pt x="5308" y="4536"/>
                  </a:lnTo>
                  <a:lnTo>
                    <a:pt x="5298" y="4538"/>
                  </a:lnTo>
                  <a:lnTo>
                    <a:pt x="5258" y="4546"/>
                  </a:lnTo>
                  <a:lnTo>
                    <a:pt x="5249" y="4548"/>
                  </a:lnTo>
                  <a:lnTo>
                    <a:pt x="5208" y="4555"/>
                  </a:lnTo>
                  <a:lnTo>
                    <a:pt x="5198" y="4556"/>
                  </a:lnTo>
                  <a:lnTo>
                    <a:pt x="5157" y="4562"/>
                  </a:lnTo>
                  <a:lnTo>
                    <a:pt x="5148" y="4563"/>
                  </a:lnTo>
                  <a:lnTo>
                    <a:pt x="5107" y="4567"/>
                  </a:lnTo>
                  <a:lnTo>
                    <a:pt x="5097" y="4567"/>
                  </a:lnTo>
                  <a:lnTo>
                    <a:pt x="5056" y="4570"/>
                  </a:lnTo>
                  <a:lnTo>
                    <a:pt x="5046" y="4570"/>
                  </a:lnTo>
                  <a:lnTo>
                    <a:pt x="5005" y="4571"/>
                  </a:lnTo>
                  <a:lnTo>
                    <a:pt x="4995" y="4571"/>
                  </a:lnTo>
                  <a:lnTo>
                    <a:pt x="4954" y="4570"/>
                  </a:lnTo>
                  <a:lnTo>
                    <a:pt x="4944" y="4570"/>
                  </a:lnTo>
                  <a:lnTo>
                    <a:pt x="4903" y="4567"/>
                  </a:lnTo>
                  <a:lnTo>
                    <a:pt x="4893" y="4567"/>
                  </a:lnTo>
                  <a:lnTo>
                    <a:pt x="4852" y="4563"/>
                  </a:lnTo>
                  <a:lnTo>
                    <a:pt x="4843" y="4562"/>
                  </a:lnTo>
                  <a:lnTo>
                    <a:pt x="4802" y="4556"/>
                  </a:lnTo>
                  <a:lnTo>
                    <a:pt x="4792" y="4555"/>
                  </a:lnTo>
                  <a:lnTo>
                    <a:pt x="4751" y="4548"/>
                  </a:lnTo>
                  <a:lnTo>
                    <a:pt x="4742" y="4546"/>
                  </a:lnTo>
                  <a:lnTo>
                    <a:pt x="4702" y="4538"/>
                  </a:lnTo>
                  <a:lnTo>
                    <a:pt x="4692" y="4536"/>
                  </a:lnTo>
                  <a:lnTo>
                    <a:pt x="4652" y="4526"/>
                  </a:lnTo>
                  <a:lnTo>
                    <a:pt x="4643" y="4523"/>
                  </a:lnTo>
                  <a:lnTo>
                    <a:pt x="4603" y="4512"/>
                  </a:lnTo>
                  <a:lnTo>
                    <a:pt x="4594" y="4509"/>
                  </a:lnTo>
                  <a:lnTo>
                    <a:pt x="4555" y="4496"/>
                  </a:lnTo>
                  <a:lnTo>
                    <a:pt x="4546" y="4493"/>
                  </a:lnTo>
                  <a:lnTo>
                    <a:pt x="4507" y="4479"/>
                  </a:lnTo>
                  <a:lnTo>
                    <a:pt x="4498" y="4475"/>
                  </a:lnTo>
                  <a:lnTo>
                    <a:pt x="4460" y="4459"/>
                  </a:lnTo>
                  <a:lnTo>
                    <a:pt x="4451" y="4456"/>
                  </a:lnTo>
                  <a:lnTo>
                    <a:pt x="4414" y="4438"/>
                  </a:lnTo>
                  <a:lnTo>
                    <a:pt x="4405" y="4434"/>
                  </a:lnTo>
                  <a:lnTo>
                    <a:pt x="4368" y="4415"/>
                  </a:lnTo>
                  <a:lnTo>
                    <a:pt x="4360" y="4411"/>
                  </a:lnTo>
                  <a:lnTo>
                    <a:pt x="4323" y="4390"/>
                  </a:lnTo>
                  <a:lnTo>
                    <a:pt x="4316" y="4386"/>
                  </a:lnTo>
                  <a:lnTo>
                    <a:pt x="4281" y="4365"/>
                  </a:lnTo>
                  <a:lnTo>
                    <a:pt x="4273" y="4360"/>
                  </a:lnTo>
                  <a:lnTo>
                    <a:pt x="4238" y="4337"/>
                  </a:lnTo>
                  <a:lnTo>
                    <a:pt x="4230" y="4332"/>
                  </a:lnTo>
                  <a:lnTo>
                    <a:pt x="4196" y="4308"/>
                  </a:lnTo>
                  <a:lnTo>
                    <a:pt x="4188" y="4302"/>
                  </a:lnTo>
                  <a:lnTo>
                    <a:pt x="4155" y="4277"/>
                  </a:lnTo>
                  <a:lnTo>
                    <a:pt x="4148" y="4271"/>
                  </a:lnTo>
                  <a:lnTo>
                    <a:pt x="4116" y="4245"/>
                  </a:lnTo>
                  <a:lnTo>
                    <a:pt x="4109" y="4239"/>
                  </a:lnTo>
                  <a:lnTo>
                    <a:pt x="4078" y="4211"/>
                  </a:lnTo>
                  <a:lnTo>
                    <a:pt x="4071" y="4205"/>
                  </a:lnTo>
                  <a:lnTo>
                    <a:pt x="4041" y="4176"/>
                  </a:lnTo>
                  <a:lnTo>
                    <a:pt x="4035" y="4169"/>
                  </a:lnTo>
                  <a:lnTo>
                    <a:pt x="4006" y="4139"/>
                  </a:lnTo>
                  <a:lnTo>
                    <a:pt x="3999" y="4133"/>
                  </a:lnTo>
                  <a:lnTo>
                    <a:pt x="3972" y="4102"/>
                  </a:lnTo>
                  <a:lnTo>
                    <a:pt x="3966" y="4095"/>
                  </a:lnTo>
                  <a:lnTo>
                    <a:pt x="3939" y="4063"/>
                  </a:lnTo>
                  <a:lnTo>
                    <a:pt x="3933" y="4055"/>
                  </a:lnTo>
                  <a:lnTo>
                    <a:pt x="3908" y="4023"/>
                  </a:lnTo>
                  <a:lnTo>
                    <a:pt x="3903" y="4015"/>
                  </a:lnTo>
                  <a:lnTo>
                    <a:pt x="3878" y="3981"/>
                  </a:lnTo>
                  <a:lnTo>
                    <a:pt x="3873" y="3973"/>
                  </a:lnTo>
                  <a:lnTo>
                    <a:pt x="3850" y="3939"/>
                  </a:lnTo>
                  <a:lnTo>
                    <a:pt x="3845" y="3931"/>
                  </a:lnTo>
                  <a:lnTo>
                    <a:pt x="3824" y="3895"/>
                  </a:lnTo>
                  <a:lnTo>
                    <a:pt x="3819" y="3887"/>
                  </a:lnTo>
                  <a:lnTo>
                    <a:pt x="3799" y="3851"/>
                  </a:lnTo>
                  <a:lnTo>
                    <a:pt x="3795" y="3842"/>
                  </a:lnTo>
                  <a:lnTo>
                    <a:pt x="3776" y="3805"/>
                  </a:lnTo>
                  <a:lnTo>
                    <a:pt x="3772" y="3797"/>
                  </a:lnTo>
                  <a:lnTo>
                    <a:pt x="3754" y="3759"/>
                  </a:lnTo>
                  <a:lnTo>
                    <a:pt x="3751" y="3750"/>
                  </a:lnTo>
                  <a:lnTo>
                    <a:pt x="3735" y="3712"/>
                  </a:lnTo>
                  <a:lnTo>
                    <a:pt x="3731" y="3703"/>
                  </a:lnTo>
                  <a:lnTo>
                    <a:pt x="3717" y="3664"/>
                  </a:lnTo>
                  <a:lnTo>
                    <a:pt x="3714" y="3655"/>
                  </a:lnTo>
                  <a:lnTo>
                    <a:pt x="3701" y="3616"/>
                  </a:lnTo>
                  <a:lnTo>
                    <a:pt x="3698" y="3607"/>
                  </a:lnTo>
                  <a:lnTo>
                    <a:pt x="3686" y="3567"/>
                  </a:lnTo>
                  <a:lnTo>
                    <a:pt x="3684" y="3558"/>
                  </a:lnTo>
                  <a:lnTo>
                    <a:pt x="3674" y="3518"/>
                  </a:lnTo>
                  <a:lnTo>
                    <a:pt x="3672" y="3508"/>
                  </a:lnTo>
                  <a:lnTo>
                    <a:pt x="3664" y="3468"/>
                  </a:lnTo>
                  <a:lnTo>
                    <a:pt x="3662" y="3459"/>
                  </a:lnTo>
                  <a:lnTo>
                    <a:pt x="3655" y="3418"/>
                  </a:lnTo>
                  <a:lnTo>
                    <a:pt x="3654" y="3408"/>
                  </a:lnTo>
                  <a:lnTo>
                    <a:pt x="3648" y="3367"/>
                  </a:lnTo>
                  <a:lnTo>
                    <a:pt x="3647" y="3358"/>
                  </a:lnTo>
                  <a:lnTo>
                    <a:pt x="3643" y="3317"/>
                  </a:lnTo>
                  <a:lnTo>
                    <a:pt x="3643" y="3307"/>
                  </a:lnTo>
                  <a:lnTo>
                    <a:pt x="3640" y="3266"/>
                  </a:lnTo>
                  <a:lnTo>
                    <a:pt x="3640" y="3256"/>
                  </a:lnTo>
                  <a:lnTo>
                    <a:pt x="3639" y="3215"/>
                  </a:lnTo>
                  <a:lnTo>
                    <a:pt x="3639" y="3205"/>
                  </a:lnTo>
                  <a:lnTo>
                    <a:pt x="3640" y="3164"/>
                  </a:lnTo>
                  <a:lnTo>
                    <a:pt x="3640" y="3154"/>
                  </a:lnTo>
                  <a:lnTo>
                    <a:pt x="3643" y="3113"/>
                  </a:lnTo>
                  <a:lnTo>
                    <a:pt x="3643" y="3103"/>
                  </a:lnTo>
                  <a:lnTo>
                    <a:pt x="3647" y="3062"/>
                  </a:lnTo>
                  <a:lnTo>
                    <a:pt x="3648" y="3053"/>
                  </a:lnTo>
                  <a:lnTo>
                    <a:pt x="3654" y="3012"/>
                  </a:lnTo>
                  <a:lnTo>
                    <a:pt x="3655" y="3002"/>
                  </a:lnTo>
                  <a:lnTo>
                    <a:pt x="3662" y="2962"/>
                  </a:lnTo>
                  <a:lnTo>
                    <a:pt x="3664" y="2952"/>
                  </a:lnTo>
                  <a:lnTo>
                    <a:pt x="3672" y="2912"/>
                  </a:lnTo>
                  <a:lnTo>
                    <a:pt x="3674" y="2903"/>
                  </a:lnTo>
                  <a:lnTo>
                    <a:pt x="3684" y="2863"/>
                  </a:lnTo>
                  <a:lnTo>
                    <a:pt x="3687" y="2853"/>
                  </a:lnTo>
                  <a:lnTo>
                    <a:pt x="3698" y="2814"/>
                  </a:lnTo>
                  <a:lnTo>
                    <a:pt x="3701" y="2805"/>
                  </a:lnTo>
                  <a:lnTo>
                    <a:pt x="3714" y="2765"/>
                  </a:lnTo>
                  <a:lnTo>
                    <a:pt x="3717" y="2757"/>
                  </a:lnTo>
                  <a:lnTo>
                    <a:pt x="3731" y="2718"/>
                  </a:lnTo>
                  <a:lnTo>
                    <a:pt x="3735" y="2709"/>
                  </a:lnTo>
                  <a:lnTo>
                    <a:pt x="3751" y="2671"/>
                  </a:lnTo>
                  <a:lnTo>
                    <a:pt x="3754" y="2662"/>
                  </a:lnTo>
                  <a:lnTo>
                    <a:pt x="3772" y="2624"/>
                  </a:lnTo>
                  <a:lnTo>
                    <a:pt x="3776" y="2616"/>
                  </a:lnTo>
                  <a:lnTo>
                    <a:pt x="3795" y="2579"/>
                  </a:lnTo>
                  <a:lnTo>
                    <a:pt x="3799" y="2570"/>
                  </a:lnTo>
                  <a:lnTo>
                    <a:pt x="3819" y="2534"/>
                  </a:lnTo>
                  <a:lnTo>
                    <a:pt x="3824" y="2526"/>
                  </a:lnTo>
                  <a:lnTo>
                    <a:pt x="3845" y="2491"/>
                  </a:lnTo>
                  <a:lnTo>
                    <a:pt x="3850" y="2483"/>
                  </a:lnTo>
                  <a:lnTo>
                    <a:pt x="3873" y="2448"/>
                  </a:lnTo>
                  <a:lnTo>
                    <a:pt x="3878" y="2440"/>
                  </a:lnTo>
                  <a:lnTo>
                    <a:pt x="3902" y="2406"/>
                  </a:lnTo>
                  <a:lnTo>
                    <a:pt x="3908" y="2398"/>
                  </a:lnTo>
                  <a:lnTo>
                    <a:pt x="3933" y="2365"/>
                  </a:lnTo>
                  <a:lnTo>
                    <a:pt x="3939" y="2358"/>
                  </a:lnTo>
                  <a:lnTo>
                    <a:pt x="3966" y="2326"/>
                  </a:lnTo>
                  <a:lnTo>
                    <a:pt x="3972" y="2319"/>
                  </a:lnTo>
                  <a:lnTo>
                    <a:pt x="3999" y="2288"/>
                  </a:lnTo>
                  <a:lnTo>
                    <a:pt x="4006" y="2281"/>
                  </a:lnTo>
                  <a:lnTo>
                    <a:pt x="4035" y="2251"/>
                  </a:lnTo>
                  <a:lnTo>
                    <a:pt x="4041" y="2245"/>
                  </a:lnTo>
                  <a:lnTo>
                    <a:pt x="4071" y="2216"/>
                  </a:lnTo>
                  <a:lnTo>
                    <a:pt x="4078" y="2210"/>
                  </a:lnTo>
                  <a:lnTo>
                    <a:pt x="4109" y="2182"/>
                  </a:lnTo>
                  <a:lnTo>
                    <a:pt x="4116" y="2176"/>
                  </a:lnTo>
                  <a:lnTo>
                    <a:pt x="4148" y="2149"/>
                  </a:lnTo>
                  <a:lnTo>
                    <a:pt x="4155" y="2144"/>
                  </a:lnTo>
                  <a:lnTo>
                    <a:pt x="4188" y="2118"/>
                  </a:lnTo>
                  <a:lnTo>
                    <a:pt x="4196" y="2113"/>
                  </a:lnTo>
                  <a:lnTo>
                    <a:pt x="4230" y="2089"/>
                  </a:lnTo>
                  <a:lnTo>
                    <a:pt x="4237" y="2084"/>
                  </a:lnTo>
                  <a:lnTo>
                    <a:pt x="4272" y="2061"/>
                  </a:lnTo>
                  <a:lnTo>
                    <a:pt x="4280" y="2056"/>
                  </a:lnTo>
                  <a:lnTo>
                    <a:pt x="4316" y="2034"/>
                  </a:lnTo>
                  <a:lnTo>
                    <a:pt x="4324" y="2029"/>
                  </a:lnTo>
                  <a:lnTo>
                    <a:pt x="4360" y="2009"/>
                  </a:lnTo>
                  <a:lnTo>
                    <a:pt x="4369" y="2005"/>
                  </a:lnTo>
                  <a:lnTo>
                    <a:pt x="4406" y="1986"/>
                  </a:lnTo>
                  <a:lnTo>
                    <a:pt x="4414" y="1982"/>
                  </a:lnTo>
                  <a:lnTo>
                    <a:pt x="4452" y="1965"/>
                  </a:lnTo>
                  <a:lnTo>
                    <a:pt x="4460" y="1961"/>
                  </a:lnTo>
                  <a:lnTo>
                    <a:pt x="4499" y="1945"/>
                  </a:lnTo>
                  <a:lnTo>
                    <a:pt x="4507" y="1942"/>
                  </a:lnTo>
                  <a:lnTo>
                    <a:pt x="4546" y="1927"/>
                  </a:lnTo>
                  <a:lnTo>
                    <a:pt x="4555" y="1924"/>
                  </a:lnTo>
                  <a:lnTo>
                    <a:pt x="4594" y="1911"/>
                  </a:lnTo>
                  <a:lnTo>
                    <a:pt x="4603" y="1908"/>
                  </a:lnTo>
                  <a:lnTo>
                    <a:pt x="4643" y="1897"/>
                  </a:lnTo>
                  <a:lnTo>
                    <a:pt x="4652" y="1895"/>
                  </a:lnTo>
                  <a:lnTo>
                    <a:pt x="4692" y="1885"/>
                  </a:lnTo>
                  <a:lnTo>
                    <a:pt x="4701" y="1882"/>
                  </a:lnTo>
                  <a:lnTo>
                    <a:pt x="4742" y="1874"/>
                  </a:lnTo>
                  <a:lnTo>
                    <a:pt x="4751" y="1872"/>
                  </a:lnTo>
                  <a:lnTo>
                    <a:pt x="4792" y="1865"/>
                  </a:lnTo>
                  <a:lnTo>
                    <a:pt x="4801" y="1864"/>
                  </a:lnTo>
                  <a:lnTo>
                    <a:pt x="4842" y="1858"/>
                  </a:lnTo>
                  <a:lnTo>
                    <a:pt x="4852" y="1857"/>
                  </a:lnTo>
                  <a:lnTo>
                    <a:pt x="4893" y="1853"/>
                  </a:lnTo>
                  <a:lnTo>
                    <a:pt x="4902" y="1853"/>
                  </a:lnTo>
                  <a:lnTo>
                    <a:pt x="4944" y="1850"/>
                  </a:lnTo>
                  <a:lnTo>
                    <a:pt x="4954" y="1850"/>
                  </a:lnTo>
                  <a:lnTo>
                    <a:pt x="4995" y="1849"/>
                  </a:lnTo>
                  <a:lnTo>
                    <a:pt x="5005" y="1849"/>
                  </a:lnTo>
                  <a:lnTo>
                    <a:pt x="5046" y="1850"/>
                  </a:lnTo>
                  <a:lnTo>
                    <a:pt x="5056" y="1850"/>
                  </a:lnTo>
                  <a:lnTo>
                    <a:pt x="5098" y="1853"/>
                  </a:lnTo>
                  <a:lnTo>
                    <a:pt x="5107" y="1853"/>
                  </a:lnTo>
                  <a:lnTo>
                    <a:pt x="5148" y="1857"/>
                  </a:lnTo>
                  <a:lnTo>
                    <a:pt x="5158" y="1858"/>
                  </a:lnTo>
                  <a:lnTo>
                    <a:pt x="5199" y="1864"/>
                  </a:lnTo>
                  <a:lnTo>
                    <a:pt x="5208" y="1865"/>
                  </a:lnTo>
                  <a:lnTo>
                    <a:pt x="5249" y="1872"/>
                  </a:lnTo>
                  <a:lnTo>
                    <a:pt x="5258" y="1874"/>
                  </a:lnTo>
                  <a:lnTo>
                    <a:pt x="5299" y="1882"/>
                  </a:lnTo>
                  <a:lnTo>
                    <a:pt x="5308" y="1885"/>
                  </a:lnTo>
                  <a:lnTo>
                    <a:pt x="5348" y="1895"/>
                  </a:lnTo>
                  <a:lnTo>
                    <a:pt x="5357" y="1897"/>
                  </a:lnTo>
                  <a:lnTo>
                    <a:pt x="5397" y="1908"/>
                  </a:lnTo>
                  <a:lnTo>
                    <a:pt x="5406" y="1911"/>
                  </a:lnTo>
                  <a:lnTo>
                    <a:pt x="5445" y="1924"/>
                  </a:lnTo>
                  <a:lnTo>
                    <a:pt x="5454" y="1927"/>
                  </a:lnTo>
                  <a:lnTo>
                    <a:pt x="5493" y="1942"/>
                  </a:lnTo>
                  <a:lnTo>
                    <a:pt x="5501" y="1945"/>
                  </a:lnTo>
                  <a:lnTo>
                    <a:pt x="5540" y="1961"/>
                  </a:lnTo>
                  <a:lnTo>
                    <a:pt x="5548" y="1965"/>
                  </a:lnTo>
                  <a:lnTo>
                    <a:pt x="5586" y="1982"/>
                  </a:lnTo>
                  <a:lnTo>
                    <a:pt x="5594" y="1986"/>
                  </a:lnTo>
                  <a:lnTo>
                    <a:pt x="5631" y="2005"/>
                  </a:lnTo>
                  <a:lnTo>
                    <a:pt x="5640" y="2009"/>
                  </a:lnTo>
                  <a:lnTo>
                    <a:pt x="5676" y="2029"/>
                  </a:lnTo>
                  <a:lnTo>
                    <a:pt x="5684" y="2034"/>
                  </a:lnTo>
                  <a:lnTo>
                    <a:pt x="5720" y="2056"/>
                  </a:lnTo>
                  <a:lnTo>
                    <a:pt x="5728" y="2061"/>
                  </a:lnTo>
                  <a:lnTo>
                    <a:pt x="5763" y="2084"/>
                  </a:lnTo>
                  <a:lnTo>
                    <a:pt x="5770" y="2089"/>
                  </a:lnTo>
                  <a:lnTo>
                    <a:pt x="5804" y="2113"/>
                  </a:lnTo>
                  <a:lnTo>
                    <a:pt x="5812" y="2118"/>
                  </a:lnTo>
                  <a:lnTo>
                    <a:pt x="5845" y="2144"/>
                  </a:lnTo>
                  <a:lnTo>
                    <a:pt x="5852" y="2149"/>
                  </a:lnTo>
                  <a:lnTo>
                    <a:pt x="5884" y="2176"/>
                  </a:lnTo>
                  <a:lnTo>
                    <a:pt x="5891" y="2182"/>
                  </a:lnTo>
                  <a:lnTo>
                    <a:pt x="5922" y="2210"/>
                  </a:lnTo>
                  <a:lnTo>
                    <a:pt x="5929" y="2216"/>
                  </a:lnTo>
                  <a:lnTo>
                    <a:pt x="5959" y="2245"/>
                  </a:lnTo>
                  <a:lnTo>
                    <a:pt x="5965" y="2251"/>
                  </a:lnTo>
                  <a:lnTo>
                    <a:pt x="5994" y="2281"/>
                  </a:lnTo>
                  <a:lnTo>
                    <a:pt x="6001" y="2288"/>
                  </a:lnTo>
                  <a:lnTo>
                    <a:pt x="6028" y="2319"/>
                  </a:lnTo>
                  <a:lnTo>
                    <a:pt x="6034" y="2326"/>
                  </a:lnTo>
                  <a:lnTo>
                    <a:pt x="6061" y="2358"/>
                  </a:lnTo>
                  <a:lnTo>
                    <a:pt x="6067" y="2365"/>
                  </a:lnTo>
                  <a:lnTo>
                    <a:pt x="6092" y="2398"/>
                  </a:lnTo>
                  <a:lnTo>
                    <a:pt x="6098" y="2406"/>
                  </a:lnTo>
                  <a:lnTo>
                    <a:pt x="6122" y="2440"/>
                  </a:lnTo>
                  <a:lnTo>
                    <a:pt x="6127" y="2448"/>
                  </a:lnTo>
                  <a:lnTo>
                    <a:pt x="6150" y="2483"/>
                  </a:lnTo>
                  <a:lnTo>
                    <a:pt x="6155" y="2491"/>
                  </a:lnTo>
                  <a:lnTo>
                    <a:pt x="6176" y="2526"/>
                  </a:lnTo>
                  <a:lnTo>
                    <a:pt x="6181" y="2534"/>
                  </a:lnTo>
                  <a:lnTo>
                    <a:pt x="6201" y="2570"/>
                  </a:lnTo>
                  <a:lnTo>
                    <a:pt x="6205" y="2579"/>
                  </a:lnTo>
                  <a:lnTo>
                    <a:pt x="6224" y="2616"/>
                  </a:lnTo>
                  <a:lnTo>
                    <a:pt x="6228" y="2624"/>
                  </a:lnTo>
                  <a:lnTo>
                    <a:pt x="6246" y="2662"/>
                  </a:lnTo>
                  <a:lnTo>
                    <a:pt x="6249" y="2671"/>
                  </a:lnTo>
                  <a:lnTo>
                    <a:pt x="6265" y="2709"/>
                  </a:lnTo>
                  <a:lnTo>
                    <a:pt x="6269" y="2718"/>
                  </a:lnTo>
                  <a:lnTo>
                    <a:pt x="6283" y="2757"/>
                  </a:lnTo>
                  <a:lnTo>
                    <a:pt x="6286" y="2765"/>
                  </a:lnTo>
                  <a:lnTo>
                    <a:pt x="6299" y="2805"/>
                  </a:lnTo>
                  <a:lnTo>
                    <a:pt x="6302" y="2814"/>
                  </a:lnTo>
                  <a:lnTo>
                    <a:pt x="6313" y="2853"/>
                  </a:lnTo>
                  <a:lnTo>
                    <a:pt x="6316" y="2863"/>
                  </a:lnTo>
                  <a:lnTo>
                    <a:pt x="6326" y="2903"/>
                  </a:lnTo>
                  <a:lnTo>
                    <a:pt x="6328" y="2912"/>
                  </a:lnTo>
                  <a:lnTo>
                    <a:pt x="6336" y="2952"/>
                  </a:lnTo>
                  <a:lnTo>
                    <a:pt x="6338" y="2962"/>
                  </a:lnTo>
                  <a:lnTo>
                    <a:pt x="6345" y="3002"/>
                  </a:lnTo>
                  <a:lnTo>
                    <a:pt x="6346" y="3012"/>
                  </a:lnTo>
                  <a:lnTo>
                    <a:pt x="6352" y="3053"/>
                  </a:lnTo>
                  <a:lnTo>
                    <a:pt x="6353" y="3062"/>
                  </a:lnTo>
                  <a:lnTo>
                    <a:pt x="6357" y="3103"/>
                  </a:lnTo>
                  <a:lnTo>
                    <a:pt x="6357" y="3113"/>
                  </a:lnTo>
                  <a:lnTo>
                    <a:pt x="6360" y="3154"/>
                  </a:lnTo>
                  <a:close/>
                  <a:moveTo>
                    <a:pt x="5859" y="3275"/>
                  </a:moveTo>
                  <a:lnTo>
                    <a:pt x="5860" y="3242"/>
                  </a:lnTo>
                  <a:lnTo>
                    <a:pt x="5861" y="3210"/>
                  </a:lnTo>
                  <a:lnTo>
                    <a:pt x="5860" y="3178"/>
                  </a:lnTo>
                  <a:lnTo>
                    <a:pt x="5859" y="3145"/>
                  </a:lnTo>
                  <a:lnTo>
                    <a:pt x="5856" y="3113"/>
                  </a:lnTo>
                  <a:lnTo>
                    <a:pt x="5851" y="3082"/>
                  </a:lnTo>
                  <a:lnTo>
                    <a:pt x="5846" y="3050"/>
                  </a:lnTo>
                  <a:lnTo>
                    <a:pt x="5839" y="3019"/>
                  </a:lnTo>
                  <a:lnTo>
                    <a:pt x="5832" y="2988"/>
                  </a:lnTo>
                  <a:lnTo>
                    <a:pt x="5823" y="2957"/>
                  </a:lnTo>
                  <a:lnTo>
                    <a:pt x="5813" y="2926"/>
                  </a:lnTo>
                  <a:lnTo>
                    <a:pt x="5802" y="2896"/>
                  </a:lnTo>
                  <a:lnTo>
                    <a:pt x="5789" y="2867"/>
                  </a:lnTo>
                  <a:lnTo>
                    <a:pt x="5776" y="2837"/>
                  </a:lnTo>
                  <a:lnTo>
                    <a:pt x="5761" y="2809"/>
                  </a:lnTo>
                  <a:lnTo>
                    <a:pt x="5745" y="2780"/>
                  </a:lnTo>
                  <a:lnTo>
                    <a:pt x="5729" y="2752"/>
                  </a:lnTo>
                  <a:lnTo>
                    <a:pt x="5711" y="2725"/>
                  </a:lnTo>
                  <a:lnTo>
                    <a:pt x="5693" y="2699"/>
                  </a:lnTo>
                  <a:lnTo>
                    <a:pt x="5673" y="2674"/>
                  </a:lnTo>
                  <a:lnTo>
                    <a:pt x="5653" y="2649"/>
                  </a:lnTo>
                  <a:lnTo>
                    <a:pt x="5631" y="2625"/>
                  </a:lnTo>
                  <a:lnTo>
                    <a:pt x="5609" y="2602"/>
                  </a:lnTo>
                  <a:lnTo>
                    <a:pt x="5586" y="2580"/>
                  </a:lnTo>
                  <a:lnTo>
                    <a:pt x="5562" y="2558"/>
                  </a:lnTo>
                  <a:lnTo>
                    <a:pt x="5537" y="2537"/>
                  </a:lnTo>
                  <a:lnTo>
                    <a:pt x="5511" y="2518"/>
                  </a:lnTo>
                  <a:lnTo>
                    <a:pt x="5485" y="2499"/>
                  </a:lnTo>
                  <a:lnTo>
                    <a:pt x="5457" y="2481"/>
                  </a:lnTo>
                  <a:lnTo>
                    <a:pt x="5430" y="2464"/>
                  </a:lnTo>
                  <a:lnTo>
                    <a:pt x="5402" y="2449"/>
                  </a:lnTo>
                  <a:lnTo>
                    <a:pt x="5373" y="2434"/>
                  </a:lnTo>
                  <a:lnTo>
                    <a:pt x="5344" y="2421"/>
                  </a:lnTo>
                  <a:lnTo>
                    <a:pt x="5314" y="2409"/>
                  </a:lnTo>
                  <a:lnTo>
                    <a:pt x="5284" y="2398"/>
                  </a:lnTo>
                  <a:lnTo>
                    <a:pt x="5254" y="2388"/>
                  </a:lnTo>
                  <a:lnTo>
                    <a:pt x="5223" y="2379"/>
                  </a:lnTo>
                  <a:lnTo>
                    <a:pt x="5191" y="2371"/>
                  </a:lnTo>
                  <a:lnTo>
                    <a:pt x="5160" y="2364"/>
                  </a:lnTo>
                  <a:lnTo>
                    <a:pt x="5128" y="2359"/>
                  </a:lnTo>
                  <a:lnTo>
                    <a:pt x="5096" y="2355"/>
                  </a:lnTo>
                  <a:lnTo>
                    <a:pt x="5064" y="2351"/>
                  </a:lnTo>
                  <a:lnTo>
                    <a:pt x="5032" y="2350"/>
                  </a:lnTo>
                  <a:lnTo>
                    <a:pt x="5000" y="2349"/>
                  </a:lnTo>
                  <a:lnTo>
                    <a:pt x="4968" y="2350"/>
                  </a:lnTo>
                  <a:lnTo>
                    <a:pt x="4936" y="2351"/>
                  </a:lnTo>
                  <a:lnTo>
                    <a:pt x="4904" y="2355"/>
                  </a:lnTo>
                  <a:lnTo>
                    <a:pt x="4872" y="2359"/>
                  </a:lnTo>
                  <a:lnTo>
                    <a:pt x="4840" y="2364"/>
                  </a:lnTo>
                  <a:lnTo>
                    <a:pt x="4809" y="2371"/>
                  </a:lnTo>
                  <a:lnTo>
                    <a:pt x="4777" y="2379"/>
                  </a:lnTo>
                  <a:lnTo>
                    <a:pt x="4746" y="2388"/>
                  </a:lnTo>
                  <a:lnTo>
                    <a:pt x="4716" y="2398"/>
                  </a:lnTo>
                  <a:lnTo>
                    <a:pt x="4686" y="2409"/>
                  </a:lnTo>
                  <a:lnTo>
                    <a:pt x="4656" y="2421"/>
                  </a:lnTo>
                  <a:lnTo>
                    <a:pt x="4627" y="2434"/>
                  </a:lnTo>
                  <a:lnTo>
                    <a:pt x="4598" y="2449"/>
                  </a:lnTo>
                  <a:lnTo>
                    <a:pt x="4570" y="2464"/>
                  </a:lnTo>
                  <a:lnTo>
                    <a:pt x="4543" y="2481"/>
                  </a:lnTo>
                  <a:lnTo>
                    <a:pt x="4515" y="2499"/>
                  </a:lnTo>
                  <a:lnTo>
                    <a:pt x="4489" y="2518"/>
                  </a:lnTo>
                  <a:lnTo>
                    <a:pt x="4463" y="2537"/>
                  </a:lnTo>
                  <a:lnTo>
                    <a:pt x="4438" y="2558"/>
                  </a:lnTo>
                  <a:lnTo>
                    <a:pt x="4414" y="2580"/>
                  </a:lnTo>
                  <a:lnTo>
                    <a:pt x="4391" y="2602"/>
                  </a:lnTo>
                  <a:lnTo>
                    <a:pt x="4369" y="2625"/>
                  </a:lnTo>
                  <a:lnTo>
                    <a:pt x="4347" y="2649"/>
                  </a:lnTo>
                  <a:lnTo>
                    <a:pt x="4327" y="2674"/>
                  </a:lnTo>
                  <a:lnTo>
                    <a:pt x="4307" y="2699"/>
                  </a:lnTo>
                  <a:lnTo>
                    <a:pt x="4289" y="2725"/>
                  </a:lnTo>
                  <a:lnTo>
                    <a:pt x="4271" y="2752"/>
                  </a:lnTo>
                  <a:lnTo>
                    <a:pt x="4255" y="2780"/>
                  </a:lnTo>
                  <a:lnTo>
                    <a:pt x="4239" y="2809"/>
                  </a:lnTo>
                  <a:lnTo>
                    <a:pt x="4224" y="2837"/>
                  </a:lnTo>
                  <a:lnTo>
                    <a:pt x="4211" y="2867"/>
                  </a:lnTo>
                  <a:lnTo>
                    <a:pt x="4198" y="2896"/>
                  </a:lnTo>
                  <a:lnTo>
                    <a:pt x="4187" y="2926"/>
                  </a:lnTo>
                  <a:lnTo>
                    <a:pt x="4177" y="2957"/>
                  </a:lnTo>
                  <a:lnTo>
                    <a:pt x="4168" y="2988"/>
                  </a:lnTo>
                  <a:lnTo>
                    <a:pt x="4161" y="3019"/>
                  </a:lnTo>
                  <a:lnTo>
                    <a:pt x="4154" y="3050"/>
                  </a:lnTo>
                  <a:lnTo>
                    <a:pt x="4149" y="3082"/>
                  </a:lnTo>
                  <a:lnTo>
                    <a:pt x="4144" y="3113"/>
                  </a:lnTo>
                  <a:lnTo>
                    <a:pt x="4141" y="3145"/>
                  </a:lnTo>
                  <a:lnTo>
                    <a:pt x="4140" y="3178"/>
                  </a:lnTo>
                  <a:lnTo>
                    <a:pt x="4139" y="3210"/>
                  </a:lnTo>
                  <a:lnTo>
                    <a:pt x="4140" y="3242"/>
                  </a:lnTo>
                  <a:lnTo>
                    <a:pt x="4141" y="3275"/>
                  </a:lnTo>
                  <a:lnTo>
                    <a:pt x="4144" y="3307"/>
                  </a:lnTo>
                  <a:lnTo>
                    <a:pt x="4149" y="3339"/>
                  </a:lnTo>
                  <a:lnTo>
                    <a:pt x="4154" y="3370"/>
                  </a:lnTo>
                  <a:lnTo>
                    <a:pt x="4161" y="3402"/>
                  </a:lnTo>
                  <a:lnTo>
                    <a:pt x="4168" y="3433"/>
                  </a:lnTo>
                  <a:lnTo>
                    <a:pt x="4177" y="3464"/>
                  </a:lnTo>
                  <a:lnTo>
                    <a:pt x="4187" y="3495"/>
                  </a:lnTo>
                  <a:lnTo>
                    <a:pt x="4198" y="3525"/>
                  </a:lnTo>
                  <a:lnTo>
                    <a:pt x="4211" y="3554"/>
                  </a:lnTo>
                  <a:lnTo>
                    <a:pt x="4224" y="3584"/>
                  </a:lnTo>
                  <a:lnTo>
                    <a:pt x="4239" y="3612"/>
                  </a:lnTo>
                  <a:lnTo>
                    <a:pt x="4254" y="3641"/>
                  </a:lnTo>
                  <a:lnTo>
                    <a:pt x="4271" y="3668"/>
                  </a:lnTo>
                  <a:lnTo>
                    <a:pt x="4289" y="3695"/>
                  </a:lnTo>
                  <a:lnTo>
                    <a:pt x="4307" y="3721"/>
                  </a:lnTo>
                  <a:lnTo>
                    <a:pt x="4327" y="3747"/>
                  </a:lnTo>
                  <a:lnTo>
                    <a:pt x="4347" y="3772"/>
                  </a:lnTo>
                  <a:lnTo>
                    <a:pt x="4369" y="3796"/>
                  </a:lnTo>
                  <a:lnTo>
                    <a:pt x="4391" y="3819"/>
                  </a:lnTo>
                  <a:lnTo>
                    <a:pt x="4414" y="3841"/>
                  </a:lnTo>
                  <a:lnTo>
                    <a:pt x="4438" y="3862"/>
                  </a:lnTo>
                  <a:lnTo>
                    <a:pt x="4463" y="3883"/>
                  </a:lnTo>
                  <a:lnTo>
                    <a:pt x="4489" y="3902"/>
                  </a:lnTo>
                  <a:lnTo>
                    <a:pt x="4515" y="3921"/>
                  </a:lnTo>
                  <a:lnTo>
                    <a:pt x="4542" y="3939"/>
                  </a:lnTo>
                  <a:lnTo>
                    <a:pt x="4570" y="3956"/>
                  </a:lnTo>
                  <a:lnTo>
                    <a:pt x="4599" y="3972"/>
                  </a:lnTo>
                  <a:lnTo>
                    <a:pt x="4627" y="3986"/>
                  </a:lnTo>
                  <a:lnTo>
                    <a:pt x="4656" y="3999"/>
                  </a:lnTo>
                  <a:lnTo>
                    <a:pt x="4686" y="4012"/>
                  </a:lnTo>
                  <a:lnTo>
                    <a:pt x="4716" y="4023"/>
                  </a:lnTo>
                  <a:lnTo>
                    <a:pt x="4746" y="4033"/>
                  </a:lnTo>
                  <a:lnTo>
                    <a:pt x="4777" y="4042"/>
                  </a:lnTo>
                  <a:lnTo>
                    <a:pt x="4808" y="4049"/>
                  </a:lnTo>
                  <a:lnTo>
                    <a:pt x="4840" y="4056"/>
                  </a:lnTo>
                  <a:lnTo>
                    <a:pt x="4871" y="4061"/>
                  </a:lnTo>
                  <a:lnTo>
                    <a:pt x="4903" y="4066"/>
                  </a:lnTo>
                  <a:lnTo>
                    <a:pt x="4935" y="4069"/>
                  </a:lnTo>
                  <a:lnTo>
                    <a:pt x="4968" y="4070"/>
                  </a:lnTo>
                  <a:lnTo>
                    <a:pt x="5000" y="4071"/>
                  </a:lnTo>
                  <a:lnTo>
                    <a:pt x="5032" y="4070"/>
                  </a:lnTo>
                  <a:lnTo>
                    <a:pt x="5065" y="4069"/>
                  </a:lnTo>
                  <a:lnTo>
                    <a:pt x="5097" y="4066"/>
                  </a:lnTo>
                  <a:lnTo>
                    <a:pt x="5129" y="4061"/>
                  </a:lnTo>
                  <a:lnTo>
                    <a:pt x="5160" y="4056"/>
                  </a:lnTo>
                  <a:lnTo>
                    <a:pt x="5192" y="4049"/>
                  </a:lnTo>
                  <a:lnTo>
                    <a:pt x="5223" y="4042"/>
                  </a:lnTo>
                  <a:lnTo>
                    <a:pt x="5254" y="4033"/>
                  </a:lnTo>
                  <a:lnTo>
                    <a:pt x="5284" y="4023"/>
                  </a:lnTo>
                  <a:lnTo>
                    <a:pt x="5314" y="4012"/>
                  </a:lnTo>
                  <a:lnTo>
                    <a:pt x="5344" y="3999"/>
                  </a:lnTo>
                  <a:lnTo>
                    <a:pt x="5373" y="3986"/>
                  </a:lnTo>
                  <a:lnTo>
                    <a:pt x="5401" y="3972"/>
                  </a:lnTo>
                  <a:lnTo>
                    <a:pt x="5430" y="3956"/>
                  </a:lnTo>
                  <a:lnTo>
                    <a:pt x="5458" y="3939"/>
                  </a:lnTo>
                  <a:lnTo>
                    <a:pt x="5485" y="3921"/>
                  </a:lnTo>
                  <a:lnTo>
                    <a:pt x="5511" y="3902"/>
                  </a:lnTo>
                  <a:lnTo>
                    <a:pt x="5537" y="3883"/>
                  </a:lnTo>
                  <a:lnTo>
                    <a:pt x="5562" y="3862"/>
                  </a:lnTo>
                  <a:lnTo>
                    <a:pt x="5586" y="3841"/>
                  </a:lnTo>
                  <a:lnTo>
                    <a:pt x="5609" y="3819"/>
                  </a:lnTo>
                  <a:lnTo>
                    <a:pt x="5631" y="3796"/>
                  </a:lnTo>
                  <a:lnTo>
                    <a:pt x="5653" y="3772"/>
                  </a:lnTo>
                  <a:lnTo>
                    <a:pt x="5673" y="3747"/>
                  </a:lnTo>
                  <a:lnTo>
                    <a:pt x="5693" y="3721"/>
                  </a:lnTo>
                  <a:lnTo>
                    <a:pt x="5711" y="3695"/>
                  </a:lnTo>
                  <a:lnTo>
                    <a:pt x="5729" y="3668"/>
                  </a:lnTo>
                  <a:lnTo>
                    <a:pt x="5746" y="3641"/>
                  </a:lnTo>
                  <a:lnTo>
                    <a:pt x="5761" y="3612"/>
                  </a:lnTo>
                  <a:lnTo>
                    <a:pt x="5776" y="3584"/>
                  </a:lnTo>
                  <a:lnTo>
                    <a:pt x="5789" y="3554"/>
                  </a:lnTo>
                  <a:lnTo>
                    <a:pt x="5802" y="3525"/>
                  </a:lnTo>
                  <a:lnTo>
                    <a:pt x="5813" y="3495"/>
                  </a:lnTo>
                  <a:lnTo>
                    <a:pt x="5823" y="3464"/>
                  </a:lnTo>
                  <a:lnTo>
                    <a:pt x="5832" y="3433"/>
                  </a:lnTo>
                  <a:lnTo>
                    <a:pt x="5839" y="3402"/>
                  </a:lnTo>
                  <a:lnTo>
                    <a:pt x="5846" y="3370"/>
                  </a:lnTo>
                  <a:lnTo>
                    <a:pt x="5851" y="3339"/>
                  </a:lnTo>
                  <a:lnTo>
                    <a:pt x="5856" y="3307"/>
                  </a:lnTo>
                  <a:lnTo>
                    <a:pt x="5859" y="3275"/>
                  </a:lnTo>
                  <a:close/>
                  <a:moveTo>
                    <a:pt x="3642" y="4119"/>
                  </a:moveTo>
                  <a:lnTo>
                    <a:pt x="3644" y="4151"/>
                  </a:lnTo>
                  <a:lnTo>
                    <a:pt x="3644" y="4161"/>
                  </a:lnTo>
                  <a:lnTo>
                    <a:pt x="3645" y="4193"/>
                  </a:lnTo>
                  <a:lnTo>
                    <a:pt x="3645" y="4203"/>
                  </a:lnTo>
                  <a:lnTo>
                    <a:pt x="3644" y="4235"/>
                  </a:lnTo>
                  <a:lnTo>
                    <a:pt x="3644" y="4244"/>
                  </a:lnTo>
                  <a:lnTo>
                    <a:pt x="3642" y="4277"/>
                  </a:lnTo>
                  <a:lnTo>
                    <a:pt x="3641" y="4286"/>
                  </a:lnTo>
                  <a:lnTo>
                    <a:pt x="3638" y="4318"/>
                  </a:lnTo>
                  <a:lnTo>
                    <a:pt x="3637" y="4327"/>
                  </a:lnTo>
                  <a:lnTo>
                    <a:pt x="3633" y="4359"/>
                  </a:lnTo>
                  <a:lnTo>
                    <a:pt x="3632" y="4369"/>
                  </a:lnTo>
                  <a:lnTo>
                    <a:pt x="3626" y="4400"/>
                  </a:lnTo>
                  <a:lnTo>
                    <a:pt x="3625" y="4409"/>
                  </a:lnTo>
                  <a:lnTo>
                    <a:pt x="3618" y="4441"/>
                  </a:lnTo>
                  <a:lnTo>
                    <a:pt x="3616" y="4450"/>
                  </a:lnTo>
                  <a:lnTo>
                    <a:pt x="3608" y="4481"/>
                  </a:lnTo>
                  <a:lnTo>
                    <a:pt x="3606" y="4490"/>
                  </a:lnTo>
                  <a:lnTo>
                    <a:pt x="3597" y="4521"/>
                  </a:lnTo>
                  <a:lnTo>
                    <a:pt x="3594" y="4530"/>
                  </a:lnTo>
                  <a:lnTo>
                    <a:pt x="3584" y="4560"/>
                  </a:lnTo>
                  <a:lnTo>
                    <a:pt x="3581" y="4569"/>
                  </a:lnTo>
                  <a:lnTo>
                    <a:pt x="3570" y="4599"/>
                  </a:lnTo>
                  <a:lnTo>
                    <a:pt x="3567" y="4608"/>
                  </a:lnTo>
                  <a:lnTo>
                    <a:pt x="3555" y="4638"/>
                  </a:lnTo>
                  <a:lnTo>
                    <a:pt x="3551" y="4646"/>
                  </a:lnTo>
                  <a:lnTo>
                    <a:pt x="3538" y="4676"/>
                  </a:lnTo>
                  <a:lnTo>
                    <a:pt x="3534" y="4684"/>
                  </a:lnTo>
                  <a:lnTo>
                    <a:pt x="3519" y="4713"/>
                  </a:lnTo>
                  <a:lnTo>
                    <a:pt x="3515" y="4721"/>
                  </a:lnTo>
                  <a:lnTo>
                    <a:pt x="3500" y="4750"/>
                  </a:lnTo>
                  <a:lnTo>
                    <a:pt x="3494" y="4759"/>
                  </a:lnTo>
                  <a:lnTo>
                    <a:pt x="3477" y="4787"/>
                  </a:lnTo>
                  <a:lnTo>
                    <a:pt x="3472" y="4795"/>
                  </a:lnTo>
                  <a:lnTo>
                    <a:pt x="3454" y="4822"/>
                  </a:lnTo>
                  <a:lnTo>
                    <a:pt x="3449" y="4830"/>
                  </a:lnTo>
                  <a:lnTo>
                    <a:pt x="3430" y="4856"/>
                  </a:lnTo>
                  <a:lnTo>
                    <a:pt x="3425" y="4864"/>
                  </a:lnTo>
                  <a:lnTo>
                    <a:pt x="3405" y="4889"/>
                  </a:lnTo>
                  <a:lnTo>
                    <a:pt x="3399" y="4896"/>
                  </a:lnTo>
                  <a:lnTo>
                    <a:pt x="3379" y="4921"/>
                  </a:lnTo>
                  <a:lnTo>
                    <a:pt x="3373" y="4928"/>
                  </a:lnTo>
                  <a:lnTo>
                    <a:pt x="3351" y="4952"/>
                  </a:lnTo>
                  <a:lnTo>
                    <a:pt x="3345" y="4959"/>
                  </a:lnTo>
                  <a:lnTo>
                    <a:pt x="3322" y="4982"/>
                  </a:lnTo>
                  <a:lnTo>
                    <a:pt x="3316" y="4989"/>
                  </a:lnTo>
                  <a:lnTo>
                    <a:pt x="3292" y="5011"/>
                  </a:lnTo>
                  <a:lnTo>
                    <a:pt x="3286" y="5018"/>
                  </a:lnTo>
                  <a:lnTo>
                    <a:pt x="3262" y="5039"/>
                  </a:lnTo>
                  <a:lnTo>
                    <a:pt x="3254" y="5045"/>
                  </a:lnTo>
                  <a:lnTo>
                    <a:pt x="3230" y="5066"/>
                  </a:lnTo>
                  <a:lnTo>
                    <a:pt x="3222" y="5072"/>
                  </a:lnTo>
                  <a:lnTo>
                    <a:pt x="3197" y="5091"/>
                  </a:lnTo>
                  <a:lnTo>
                    <a:pt x="3189" y="5097"/>
                  </a:lnTo>
                  <a:lnTo>
                    <a:pt x="3163" y="5115"/>
                  </a:lnTo>
                  <a:lnTo>
                    <a:pt x="3155" y="5121"/>
                  </a:lnTo>
                  <a:lnTo>
                    <a:pt x="3128" y="5139"/>
                  </a:lnTo>
                  <a:lnTo>
                    <a:pt x="3120" y="5143"/>
                  </a:lnTo>
                  <a:lnTo>
                    <a:pt x="3092" y="5160"/>
                  </a:lnTo>
                  <a:lnTo>
                    <a:pt x="3084" y="5165"/>
                  </a:lnTo>
                  <a:lnTo>
                    <a:pt x="3056" y="5180"/>
                  </a:lnTo>
                  <a:lnTo>
                    <a:pt x="3048" y="5185"/>
                  </a:lnTo>
                  <a:lnTo>
                    <a:pt x="3019" y="5199"/>
                  </a:lnTo>
                  <a:lnTo>
                    <a:pt x="3010" y="5203"/>
                  </a:lnTo>
                  <a:lnTo>
                    <a:pt x="2981" y="5217"/>
                  </a:lnTo>
                  <a:lnTo>
                    <a:pt x="2972" y="5221"/>
                  </a:lnTo>
                  <a:lnTo>
                    <a:pt x="2943" y="5233"/>
                  </a:lnTo>
                  <a:lnTo>
                    <a:pt x="2934" y="5237"/>
                  </a:lnTo>
                  <a:lnTo>
                    <a:pt x="2904" y="5248"/>
                  </a:lnTo>
                  <a:lnTo>
                    <a:pt x="2895" y="5251"/>
                  </a:lnTo>
                  <a:lnTo>
                    <a:pt x="2864" y="5261"/>
                  </a:lnTo>
                  <a:lnTo>
                    <a:pt x="2855" y="5264"/>
                  </a:lnTo>
                  <a:lnTo>
                    <a:pt x="2824" y="5273"/>
                  </a:lnTo>
                  <a:lnTo>
                    <a:pt x="2815" y="5275"/>
                  </a:lnTo>
                  <a:lnTo>
                    <a:pt x="2784" y="5283"/>
                  </a:lnTo>
                  <a:lnTo>
                    <a:pt x="2775" y="5285"/>
                  </a:lnTo>
                  <a:lnTo>
                    <a:pt x="2743" y="5292"/>
                  </a:lnTo>
                  <a:lnTo>
                    <a:pt x="2734" y="5293"/>
                  </a:lnTo>
                  <a:lnTo>
                    <a:pt x="2702" y="5299"/>
                  </a:lnTo>
                  <a:lnTo>
                    <a:pt x="2693" y="5300"/>
                  </a:lnTo>
                  <a:lnTo>
                    <a:pt x="2661" y="5304"/>
                  </a:lnTo>
                  <a:lnTo>
                    <a:pt x="2652" y="5305"/>
                  </a:lnTo>
                  <a:lnTo>
                    <a:pt x="2619" y="5308"/>
                  </a:lnTo>
                  <a:lnTo>
                    <a:pt x="2610" y="5309"/>
                  </a:lnTo>
                  <a:lnTo>
                    <a:pt x="2578" y="5311"/>
                  </a:lnTo>
                  <a:lnTo>
                    <a:pt x="2568" y="5311"/>
                  </a:lnTo>
                  <a:lnTo>
                    <a:pt x="2536" y="5312"/>
                  </a:lnTo>
                  <a:lnTo>
                    <a:pt x="2526" y="5312"/>
                  </a:lnTo>
                  <a:lnTo>
                    <a:pt x="2494" y="5311"/>
                  </a:lnTo>
                  <a:lnTo>
                    <a:pt x="2485" y="5311"/>
                  </a:lnTo>
                  <a:lnTo>
                    <a:pt x="2452" y="5309"/>
                  </a:lnTo>
                  <a:lnTo>
                    <a:pt x="2443" y="5308"/>
                  </a:lnTo>
                  <a:lnTo>
                    <a:pt x="2411" y="5305"/>
                  </a:lnTo>
                  <a:lnTo>
                    <a:pt x="2402" y="5304"/>
                  </a:lnTo>
                  <a:lnTo>
                    <a:pt x="2370" y="5300"/>
                  </a:lnTo>
                  <a:lnTo>
                    <a:pt x="2360" y="5299"/>
                  </a:lnTo>
                  <a:lnTo>
                    <a:pt x="2329" y="5293"/>
                  </a:lnTo>
                  <a:lnTo>
                    <a:pt x="2319" y="5292"/>
                  </a:lnTo>
                  <a:lnTo>
                    <a:pt x="2288" y="5285"/>
                  </a:lnTo>
                  <a:lnTo>
                    <a:pt x="2279" y="5283"/>
                  </a:lnTo>
                  <a:lnTo>
                    <a:pt x="2248" y="5275"/>
                  </a:lnTo>
                  <a:lnTo>
                    <a:pt x="2239" y="5273"/>
                  </a:lnTo>
                  <a:lnTo>
                    <a:pt x="2208" y="5264"/>
                  </a:lnTo>
                  <a:lnTo>
                    <a:pt x="2199" y="5261"/>
                  </a:lnTo>
                  <a:lnTo>
                    <a:pt x="2168" y="5251"/>
                  </a:lnTo>
                  <a:lnTo>
                    <a:pt x="2159" y="5248"/>
                  </a:lnTo>
                  <a:lnTo>
                    <a:pt x="2129" y="5237"/>
                  </a:lnTo>
                  <a:lnTo>
                    <a:pt x="2120" y="5233"/>
                  </a:lnTo>
                  <a:lnTo>
                    <a:pt x="2090" y="5221"/>
                  </a:lnTo>
                  <a:lnTo>
                    <a:pt x="2082" y="5217"/>
                  </a:lnTo>
                  <a:lnTo>
                    <a:pt x="2052" y="5204"/>
                  </a:lnTo>
                  <a:lnTo>
                    <a:pt x="2044" y="5200"/>
                  </a:lnTo>
                  <a:lnTo>
                    <a:pt x="2015" y="5185"/>
                  </a:lnTo>
                  <a:lnTo>
                    <a:pt x="2007" y="5181"/>
                  </a:lnTo>
                  <a:lnTo>
                    <a:pt x="1978" y="5165"/>
                  </a:lnTo>
                  <a:lnTo>
                    <a:pt x="1970" y="5160"/>
                  </a:lnTo>
                  <a:lnTo>
                    <a:pt x="1942" y="5143"/>
                  </a:lnTo>
                  <a:lnTo>
                    <a:pt x="1934" y="5138"/>
                  </a:lnTo>
                  <a:lnTo>
                    <a:pt x="1907" y="5120"/>
                  </a:lnTo>
                  <a:lnTo>
                    <a:pt x="1899" y="5115"/>
                  </a:lnTo>
                  <a:lnTo>
                    <a:pt x="1873" y="5096"/>
                  </a:lnTo>
                  <a:lnTo>
                    <a:pt x="1865" y="5091"/>
                  </a:lnTo>
                  <a:lnTo>
                    <a:pt x="1840" y="5071"/>
                  </a:lnTo>
                  <a:lnTo>
                    <a:pt x="1833" y="5065"/>
                  </a:lnTo>
                  <a:lnTo>
                    <a:pt x="1808" y="5045"/>
                  </a:lnTo>
                  <a:lnTo>
                    <a:pt x="1801" y="5039"/>
                  </a:lnTo>
                  <a:lnTo>
                    <a:pt x="1777" y="5017"/>
                  </a:lnTo>
                  <a:lnTo>
                    <a:pt x="1770" y="5011"/>
                  </a:lnTo>
                  <a:lnTo>
                    <a:pt x="1747" y="4989"/>
                  </a:lnTo>
                  <a:lnTo>
                    <a:pt x="1740" y="4982"/>
                  </a:lnTo>
                  <a:lnTo>
                    <a:pt x="1718" y="4959"/>
                  </a:lnTo>
                  <a:lnTo>
                    <a:pt x="1712" y="4952"/>
                  </a:lnTo>
                  <a:lnTo>
                    <a:pt x="1690" y="4928"/>
                  </a:lnTo>
                  <a:lnTo>
                    <a:pt x="1684" y="4921"/>
                  </a:lnTo>
                  <a:lnTo>
                    <a:pt x="1664" y="4896"/>
                  </a:lnTo>
                  <a:lnTo>
                    <a:pt x="1658" y="4889"/>
                  </a:lnTo>
                  <a:lnTo>
                    <a:pt x="1638" y="4864"/>
                  </a:lnTo>
                  <a:lnTo>
                    <a:pt x="1633" y="4856"/>
                  </a:lnTo>
                  <a:lnTo>
                    <a:pt x="1614" y="4830"/>
                  </a:lnTo>
                  <a:lnTo>
                    <a:pt x="1609" y="4822"/>
                  </a:lnTo>
                  <a:lnTo>
                    <a:pt x="1591" y="4795"/>
                  </a:lnTo>
                  <a:lnTo>
                    <a:pt x="1586" y="4787"/>
                  </a:lnTo>
                  <a:lnTo>
                    <a:pt x="1569" y="4759"/>
                  </a:lnTo>
                  <a:lnTo>
                    <a:pt x="1564" y="4751"/>
                  </a:lnTo>
                  <a:lnTo>
                    <a:pt x="1548" y="4722"/>
                  </a:lnTo>
                  <a:lnTo>
                    <a:pt x="1544" y="4714"/>
                  </a:lnTo>
                  <a:lnTo>
                    <a:pt x="1529" y="4685"/>
                  </a:lnTo>
                  <a:lnTo>
                    <a:pt x="1525" y="4677"/>
                  </a:lnTo>
                  <a:lnTo>
                    <a:pt x="1512" y="4647"/>
                  </a:lnTo>
                  <a:lnTo>
                    <a:pt x="1508" y="4639"/>
                  </a:lnTo>
                  <a:lnTo>
                    <a:pt x="1496" y="4609"/>
                  </a:lnTo>
                  <a:lnTo>
                    <a:pt x="1492" y="4600"/>
                  </a:lnTo>
                  <a:lnTo>
                    <a:pt x="1481" y="4570"/>
                  </a:lnTo>
                  <a:lnTo>
                    <a:pt x="1478" y="4561"/>
                  </a:lnTo>
                  <a:lnTo>
                    <a:pt x="1468" y="4530"/>
                  </a:lnTo>
                  <a:lnTo>
                    <a:pt x="1465" y="4521"/>
                  </a:lnTo>
                  <a:lnTo>
                    <a:pt x="1456" y="4490"/>
                  </a:lnTo>
                  <a:lnTo>
                    <a:pt x="1454" y="4481"/>
                  </a:lnTo>
                  <a:lnTo>
                    <a:pt x="1446" y="4450"/>
                  </a:lnTo>
                  <a:lnTo>
                    <a:pt x="1444" y="4441"/>
                  </a:lnTo>
                  <a:lnTo>
                    <a:pt x="1437" y="4410"/>
                  </a:lnTo>
                  <a:lnTo>
                    <a:pt x="1436" y="4400"/>
                  </a:lnTo>
                  <a:lnTo>
                    <a:pt x="1430" y="4369"/>
                  </a:lnTo>
                  <a:lnTo>
                    <a:pt x="1429" y="4359"/>
                  </a:lnTo>
                  <a:lnTo>
                    <a:pt x="1425" y="4327"/>
                  </a:lnTo>
                  <a:lnTo>
                    <a:pt x="1424" y="4318"/>
                  </a:lnTo>
                  <a:lnTo>
                    <a:pt x="1421" y="4286"/>
                  </a:lnTo>
                  <a:lnTo>
                    <a:pt x="1420" y="4277"/>
                  </a:lnTo>
                  <a:lnTo>
                    <a:pt x="1418" y="4244"/>
                  </a:lnTo>
                  <a:lnTo>
                    <a:pt x="1418" y="4235"/>
                  </a:lnTo>
                  <a:lnTo>
                    <a:pt x="1417" y="4203"/>
                  </a:lnTo>
                  <a:lnTo>
                    <a:pt x="1417" y="4193"/>
                  </a:lnTo>
                  <a:lnTo>
                    <a:pt x="1418" y="4161"/>
                  </a:lnTo>
                  <a:lnTo>
                    <a:pt x="1418" y="4151"/>
                  </a:lnTo>
                  <a:lnTo>
                    <a:pt x="1420" y="4119"/>
                  </a:lnTo>
                  <a:lnTo>
                    <a:pt x="1421" y="4110"/>
                  </a:lnTo>
                  <a:lnTo>
                    <a:pt x="1424" y="4077"/>
                  </a:lnTo>
                  <a:lnTo>
                    <a:pt x="1425" y="4068"/>
                  </a:lnTo>
                  <a:lnTo>
                    <a:pt x="1429" y="4036"/>
                  </a:lnTo>
                  <a:lnTo>
                    <a:pt x="1430" y="4027"/>
                  </a:lnTo>
                  <a:lnTo>
                    <a:pt x="1436" y="3995"/>
                  </a:lnTo>
                  <a:lnTo>
                    <a:pt x="1437" y="3986"/>
                  </a:lnTo>
                  <a:lnTo>
                    <a:pt x="1444" y="3954"/>
                  </a:lnTo>
                  <a:lnTo>
                    <a:pt x="1446" y="3945"/>
                  </a:lnTo>
                  <a:lnTo>
                    <a:pt x="1454" y="3914"/>
                  </a:lnTo>
                  <a:lnTo>
                    <a:pt x="1456" y="3905"/>
                  </a:lnTo>
                  <a:lnTo>
                    <a:pt x="1465" y="3874"/>
                  </a:lnTo>
                  <a:lnTo>
                    <a:pt x="1468" y="3865"/>
                  </a:lnTo>
                  <a:lnTo>
                    <a:pt x="1478" y="3834"/>
                  </a:lnTo>
                  <a:lnTo>
                    <a:pt x="1481" y="3825"/>
                  </a:lnTo>
                  <a:lnTo>
                    <a:pt x="1492" y="3795"/>
                  </a:lnTo>
                  <a:lnTo>
                    <a:pt x="1496" y="3786"/>
                  </a:lnTo>
                  <a:lnTo>
                    <a:pt x="1508" y="3757"/>
                  </a:lnTo>
                  <a:lnTo>
                    <a:pt x="1512" y="3748"/>
                  </a:lnTo>
                  <a:lnTo>
                    <a:pt x="1526" y="3719"/>
                  </a:lnTo>
                  <a:lnTo>
                    <a:pt x="1530" y="3710"/>
                  </a:lnTo>
                  <a:lnTo>
                    <a:pt x="1544" y="3681"/>
                  </a:lnTo>
                  <a:lnTo>
                    <a:pt x="1549" y="3673"/>
                  </a:lnTo>
                  <a:lnTo>
                    <a:pt x="1564" y="3645"/>
                  </a:lnTo>
                  <a:lnTo>
                    <a:pt x="1569" y="3637"/>
                  </a:lnTo>
                  <a:lnTo>
                    <a:pt x="1586" y="3609"/>
                  </a:lnTo>
                  <a:lnTo>
                    <a:pt x="1590" y="3601"/>
                  </a:lnTo>
                  <a:lnTo>
                    <a:pt x="1608" y="3574"/>
                  </a:lnTo>
                  <a:lnTo>
                    <a:pt x="1614" y="3566"/>
                  </a:lnTo>
                  <a:lnTo>
                    <a:pt x="1632" y="3540"/>
                  </a:lnTo>
                  <a:lnTo>
                    <a:pt x="1638" y="3532"/>
                  </a:lnTo>
                  <a:lnTo>
                    <a:pt x="1657" y="3507"/>
                  </a:lnTo>
                  <a:lnTo>
                    <a:pt x="1663" y="3499"/>
                  </a:lnTo>
                  <a:lnTo>
                    <a:pt x="1684" y="3475"/>
                  </a:lnTo>
                  <a:lnTo>
                    <a:pt x="1690" y="3467"/>
                  </a:lnTo>
                  <a:lnTo>
                    <a:pt x="1711" y="3443"/>
                  </a:lnTo>
                  <a:lnTo>
                    <a:pt x="1718" y="3437"/>
                  </a:lnTo>
                  <a:lnTo>
                    <a:pt x="1740" y="3413"/>
                  </a:lnTo>
                  <a:lnTo>
                    <a:pt x="1747" y="3407"/>
                  </a:lnTo>
                  <a:lnTo>
                    <a:pt x="1770" y="3384"/>
                  </a:lnTo>
                  <a:lnTo>
                    <a:pt x="1777" y="3378"/>
                  </a:lnTo>
                  <a:lnTo>
                    <a:pt x="1801" y="3356"/>
                  </a:lnTo>
                  <a:lnTo>
                    <a:pt x="1808" y="3350"/>
                  </a:lnTo>
                  <a:lnTo>
                    <a:pt x="1833" y="3330"/>
                  </a:lnTo>
                  <a:lnTo>
                    <a:pt x="1840" y="3324"/>
                  </a:lnTo>
                  <a:lnTo>
                    <a:pt x="1865" y="3304"/>
                  </a:lnTo>
                  <a:lnTo>
                    <a:pt x="1873" y="3299"/>
                  </a:lnTo>
                  <a:lnTo>
                    <a:pt x="1899" y="3280"/>
                  </a:lnTo>
                  <a:lnTo>
                    <a:pt x="1907" y="3275"/>
                  </a:lnTo>
                  <a:lnTo>
                    <a:pt x="1934" y="3257"/>
                  </a:lnTo>
                  <a:lnTo>
                    <a:pt x="1942" y="3252"/>
                  </a:lnTo>
                  <a:lnTo>
                    <a:pt x="1970" y="3235"/>
                  </a:lnTo>
                  <a:lnTo>
                    <a:pt x="1979" y="3229"/>
                  </a:lnTo>
                  <a:lnTo>
                    <a:pt x="2008" y="3214"/>
                  </a:lnTo>
                  <a:lnTo>
                    <a:pt x="2016" y="3210"/>
                  </a:lnTo>
                  <a:lnTo>
                    <a:pt x="2045" y="3195"/>
                  </a:lnTo>
                  <a:lnTo>
                    <a:pt x="2053" y="3191"/>
                  </a:lnTo>
                  <a:lnTo>
                    <a:pt x="2083" y="3178"/>
                  </a:lnTo>
                  <a:lnTo>
                    <a:pt x="2091" y="3174"/>
                  </a:lnTo>
                  <a:lnTo>
                    <a:pt x="2121" y="3162"/>
                  </a:lnTo>
                  <a:lnTo>
                    <a:pt x="2130" y="3159"/>
                  </a:lnTo>
                  <a:lnTo>
                    <a:pt x="2160" y="3148"/>
                  </a:lnTo>
                  <a:lnTo>
                    <a:pt x="2169" y="3145"/>
                  </a:lnTo>
                  <a:lnTo>
                    <a:pt x="2199" y="3135"/>
                  </a:lnTo>
                  <a:lnTo>
                    <a:pt x="2208" y="3132"/>
                  </a:lnTo>
                  <a:lnTo>
                    <a:pt x="2239" y="3123"/>
                  </a:lnTo>
                  <a:lnTo>
                    <a:pt x="2248" y="3121"/>
                  </a:lnTo>
                  <a:lnTo>
                    <a:pt x="2279" y="3113"/>
                  </a:lnTo>
                  <a:lnTo>
                    <a:pt x="2288" y="3111"/>
                  </a:lnTo>
                  <a:lnTo>
                    <a:pt x="2320" y="3104"/>
                  </a:lnTo>
                  <a:lnTo>
                    <a:pt x="2329" y="3103"/>
                  </a:lnTo>
                  <a:lnTo>
                    <a:pt x="2360" y="3097"/>
                  </a:lnTo>
                  <a:lnTo>
                    <a:pt x="2370" y="3096"/>
                  </a:lnTo>
                  <a:lnTo>
                    <a:pt x="2402" y="3092"/>
                  </a:lnTo>
                  <a:lnTo>
                    <a:pt x="2411" y="3091"/>
                  </a:lnTo>
                  <a:lnTo>
                    <a:pt x="2443" y="3088"/>
                  </a:lnTo>
                  <a:lnTo>
                    <a:pt x="2452" y="3087"/>
                  </a:lnTo>
                  <a:lnTo>
                    <a:pt x="2485" y="3085"/>
                  </a:lnTo>
                  <a:lnTo>
                    <a:pt x="2494" y="3085"/>
                  </a:lnTo>
                  <a:lnTo>
                    <a:pt x="2526" y="3084"/>
                  </a:lnTo>
                  <a:lnTo>
                    <a:pt x="2536" y="3084"/>
                  </a:lnTo>
                  <a:lnTo>
                    <a:pt x="2568" y="3085"/>
                  </a:lnTo>
                  <a:lnTo>
                    <a:pt x="2578" y="3085"/>
                  </a:lnTo>
                  <a:lnTo>
                    <a:pt x="2610" y="3087"/>
                  </a:lnTo>
                  <a:lnTo>
                    <a:pt x="2619" y="3088"/>
                  </a:lnTo>
                  <a:lnTo>
                    <a:pt x="2652" y="3091"/>
                  </a:lnTo>
                  <a:lnTo>
                    <a:pt x="2661" y="3092"/>
                  </a:lnTo>
                  <a:lnTo>
                    <a:pt x="2693" y="3096"/>
                  </a:lnTo>
                  <a:lnTo>
                    <a:pt x="2702" y="3097"/>
                  </a:lnTo>
                  <a:lnTo>
                    <a:pt x="2734" y="3103"/>
                  </a:lnTo>
                  <a:lnTo>
                    <a:pt x="2743" y="3104"/>
                  </a:lnTo>
                  <a:lnTo>
                    <a:pt x="2775" y="3111"/>
                  </a:lnTo>
                  <a:lnTo>
                    <a:pt x="2784" y="3113"/>
                  </a:lnTo>
                  <a:lnTo>
                    <a:pt x="2815" y="3121"/>
                  </a:lnTo>
                  <a:lnTo>
                    <a:pt x="2824" y="3123"/>
                  </a:lnTo>
                  <a:lnTo>
                    <a:pt x="2855" y="3132"/>
                  </a:lnTo>
                  <a:lnTo>
                    <a:pt x="2864" y="3135"/>
                  </a:lnTo>
                  <a:lnTo>
                    <a:pt x="2894" y="3145"/>
                  </a:lnTo>
                  <a:lnTo>
                    <a:pt x="2903" y="3148"/>
                  </a:lnTo>
                  <a:lnTo>
                    <a:pt x="2933" y="3159"/>
                  </a:lnTo>
                  <a:lnTo>
                    <a:pt x="2942" y="3162"/>
                  </a:lnTo>
                  <a:lnTo>
                    <a:pt x="2972" y="3174"/>
                  </a:lnTo>
                  <a:lnTo>
                    <a:pt x="2980" y="3178"/>
                  </a:lnTo>
                  <a:lnTo>
                    <a:pt x="3009" y="3191"/>
                  </a:lnTo>
                  <a:lnTo>
                    <a:pt x="3018" y="3195"/>
                  </a:lnTo>
                  <a:lnTo>
                    <a:pt x="3047" y="3210"/>
                  </a:lnTo>
                  <a:lnTo>
                    <a:pt x="3055" y="3214"/>
                  </a:lnTo>
                  <a:lnTo>
                    <a:pt x="3083" y="3230"/>
                  </a:lnTo>
                  <a:lnTo>
                    <a:pt x="3092" y="3235"/>
                  </a:lnTo>
                  <a:lnTo>
                    <a:pt x="3120" y="3252"/>
                  </a:lnTo>
                  <a:lnTo>
                    <a:pt x="3128" y="3257"/>
                  </a:lnTo>
                  <a:lnTo>
                    <a:pt x="3155" y="3274"/>
                  </a:lnTo>
                  <a:lnTo>
                    <a:pt x="3163" y="3280"/>
                  </a:lnTo>
                  <a:lnTo>
                    <a:pt x="3189" y="3298"/>
                  </a:lnTo>
                  <a:lnTo>
                    <a:pt x="3197" y="3304"/>
                  </a:lnTo>
                  <a:lnTo>
                    <a:pt x="3222" y="3324"/>
                  </a:lnTo>
                  <a:lnTo>
                    <a:pt x="3230" y="3329"/>
                  </a:lnTo>
                  <a:lnTo>
                    <a:pt x="3255" y="3350"/>
                  </a:lnTo>
                  <a:lnTo>
                    <a:pt x="3262" y="3356"/>
                  </a:lnTo>
                  <a:lnTo>
                    <a:pt x="3286" y="3378"/>
                  </a:lnTo>
                  <a:lnTo>
                    <a:pt x="3293" y="3384"/>
                  </a:lnTo>
                  <a:lnTo>
                    <a:pt x="3316" y="3406"/>
                  </a:lnTo>
                  <a:lnTo>
                    <a:pt x="3323" y="3413"/>
                  </a:lnTo>
                  <a:lnTo>
                    <a:pt x="3345" y="3436"/>
                  </a:lnTo>
                  <a:lnTo>
                    <a:pt x="3351" y="3443"/>
                  </a:lnTo>
                  <a:lnTo>
                    <a:pt x="3373" y="3467"/>
                  </a:lnTo>
                  <a:lnTo>
                    <a:pt x="3379" y="3474"/>
                  </a:lnTo>
                  <a:lnTo>
                    <a:pt x="3400" y="3499"/>
                  </a:lnTo>
                  <a:lnTo>
                    <a:pt x="3405" y="3507"/>
                  </a:lnTo>
                  <a:lnTo>
                    <a:pt x="3425" y="3532"/>
                  </a:lnTo>
                  <a:lnTo>
                    <a:pt x="3431" y="3540"/>
                  </a:lnTo>
                  <a:lnTo>
                    <a:pt x="3449" y="3566"/>
                  </a:lnTo>
                  <a:lnTo>
                    <a:pt x="3455" y="3574"/>
                  </a:lnTo>
                  <a:lnTo>
                    <a:pt x="3472" y="3601"/>
                  </a:lnTo>
                  <a:lnTo>
                    <a:pt x="3477" y="3609"/>
                  </a:lnTo>
                  <a:lnTo>
                    <a:pt x="3494" y="3637"/>
                  </a:lnTo>
                  <a:lnTo>
                    <a:pt x="3499" y="3646"/>
                  </a:lnTo>
                  <a:lnTo>
                    <a:pt x="3515" y="3674"/>
                  </a:lnTo>
                  <a:lnTo>
                    <a:pt x="3519" y="3682"/>
                  </a:lnTo>
                  <a:lnTo>
                    <a:pt x="3534" y="3711"/>
                  </a:lnTo>
                  <a:lnTo>
                    <a:pt x="3538" y="3720"/>
                  </a:lnTo>
                  <a:lnTo>
                    <a:pt x="3551" y="3749"/>
                  </a:lnTo>
                  <a:lnTo>
                    <a:pt x="3555" y="3757"/>
                  </a:lnTo>
                  <a:lnTo>
                    <a:pt x="3567" y="3787"/>
                  </a:lnTo>
                  <a:lnTo>
                    <a:pt x="3570" y="3796"/>
                  </a:lnTo>
                  <a:lnTo>
                    <a:pt x="3581" y="3826"/>
                  </a:lnTo>
                  <a:lnTo>
                    <a:pt x="3584" y="3835"/>
                  </a:lnTo>
                  <a:lnTo>
                    <a:pt x="3594" y="3865"/>
                  </a:lnTo>
                  <a:lnTo>
                    <a:pt x="3597" y="3874"/>
                  </a:lnTo>
                  <a:lnTo>
                    <a:pt x="3606" y="3905"/>
                  </a:lnTo>
                  <a:lnTo>
                    <a:pt x="3608" y="3914"/>
                  </a:lnTo>
                  <a:lnTo>
                    <a:pt x="3616" y="3945"/>
                  </a:lnTo>
                  <a:lnTo>
                    <a:pt x="3618" y="3954"/>
                  </a:lnTo>
                  <a:lnTo>
                    <a:pt x="3625" y="3986"/>
                  </a:lnTo>
                  <a:lnTo>
                    <a:pt x="3626" y="3995"/>
                  </a:lnTo>
                  <a:lnTo>
                    <a:pt x="3632" y="4027"/>
                  </a:lnTo>
                  <a:lnTo>
                    <a:pt x="3633" y="4036"/>
                  </a:lnTo>
                  <a:lnTo>
                    <a:pt x="3637" y="4068"/>
                  </a:lnTo>
                  <a:lnTo>
                    <a:pt x="3638" y="4077"/>
                  </a:lnTo>
                  <a:lnTo>
                    <a:pt x="3641" y="4110"/>
                  </a:lnTo>
                  <a:lnTo>
                    <a:pt x="3642" y="4119"/>
                  </a:lnTo>
                  <a:close/>
                  <a:moveTo>
                    <a:pt x="3141" y="4267"/>
                  </a:moveTo>
                  <a:lnTo>
                    <a:pt x="3143" y="4244"/>
                  </a:lnTo>
                  <a:lnTo>
                    <a:pt x="3145" y="4221"/>
                  </a:lnTo>
                  <a:lnTo>
                    <a:pt x="3145" y="4198"/>
                  </a:lnTo>
                  <a:lnTo>
                    <a:pt x="3145" y="4175"/>
                  </a:lnTo>
                  <a:lnTo>
                    <a:pt x="3143" y="4152"/>
                  </a:lnTo>
                  <a:lnTo>
                    <a:pt x="3141" y="4129"/>
                  </a:lnTo>
                  <a:lnTo>
                    <a:pt x="3138" y="4106"/>
                  </a:lnTo>
                  <a:lnTo>
                    <a:pt x="3134" y="4083"/>
                  </a:lnTo>
                  <a:lnTo>
                    <a:pt x="3130" y="4061"/>
                  </a:lnTo>
                  <a:lnTo>
                    <a:pt x="3124" y="4039"/>
                  </a:lnTo>
                  <a:lnTo>
                    <a:pt x="3118" y="4017"/>
                  </a:lnTo>
                  <a:lnTo>
                    <a:pt x="3111" y="3995"/>
                  </a:lnTo>
                  <a:lnTo>
                    <a:pt x="3103" y="3973"/>
                  </a:lnTo>
                  <a:lnTo>
                    <a:pt x="3094" y="3952"/>
                  </a:lnTo>
                  <a:lnTo>
                    <a:pt x="3084" y="3931"/>
                  </a:lnTo>
                  <a:lnTo>
                    <a:pt x="3074" y="3910"/>
                  </a:lnTo>
                  <a:lnTo>
                    <a:pt x="3063" y="3891"/>
                  </a:lnTo>
                  <a:lnTo>
                    <a:pt x="3051" y="3871"/>
                  </a:lnTo>
                  <a:lnTo>
                    <a:pt x="3039" y="3852"/>
                  </a:lnTo>
                  <a:lnTo>
                    <a:pt x="3025" y="3833"/>
                  </a:lnTo>
                  <a:lnTo>
                    <a:pt x="3011" y="3815"/>
                  </a:lnTo>
                  <a:lnTo>
                    <a:pt x="2997" y="3797"/>
                  </a:lnTo>
                  <a:lnTo>
                    <a:pt x="2982" y="3780"/>
                  </a:lnTo>
                  <a:lnTo>
                    <a:pt x="2966" y="3763"/>
                  </a:lnTo>
                  <a:lnTo>
                    <a:pt x="2949" y="3747"/>
                  </a:lnTo>
                  <a:lnTo>
                    <a:pt x="2932" y="3732"/>
                  </a:lnTo>
                  <a:lnTo>
                    <a:pt x="2914" y="3718"/>
                  </a:lnTo>
                  <a:lnTo>
                    <a:pt x="2896" y="3704"/>
                  </a:lnTo>
                  <a:lnTo>
                    <a:pt x="2877" y="3690"/>
                  </a:lnTo>
                  <a:lnTo>
                    <a:pt x="2858" y="3678"/>
                  </a:lnTo>
                  <a:lnTo>
                    <a:pt x="2838" y="3666"/>
                  </a:lnTo>
                  <a:lnTo>
                    <a:pt x="2819" y="3655"/>
                  </a:lnTo>
                  <a:lnTo>
                    <a:pt x="2798" y="3645"/>
                  </a:lnTo>
                  <a:lnTo>
                    <a:pt x="2777" y="3635"/>
                  </a:lnTo>
                  <a:lnTo>
                    <a:pt x="2756" y="3626"/>
                  </a:lnTo>
                  <a:lnTo>
                    <a:pt x="2734" y="3618"/>
                  </a:lnTo>
                  <a:lnTo>
                    <a:pt x="2712" y="3611"/>
                  </a:lnTo>
                  <a:lnTo>
                    <a:pt x="2690" y="3605"/>
                  </a:lnTo>
                  <a:lnTo>
                    <a:pt x="2668" y="3599"/>
                  </a:lnTo>
                  <a:lnTo>
                    <a:pt x="2646" y="3595"/>
                  </a:lnTo>
                  <a:lnTo>
                    <a:pt x="2623" y="3591"/>
                  </a:lnTo>
                  <a:lnTo>
                    <a:pt x="2600" y="3588"/>
                  </a:lnTo>
                  <a:lnTo>
                    <a:pt x="2577" y="3586"/>
                  </a:lnTo>
                  <a:lnTo>
                    <a:pt x="2554" y="3584"/>
                  </a:lnTo>
                  <a:lnTo>
                    <a:pt x="2531" y="3584"/>
                  </a:lnTo>
                  <a:lnTo>
                    <a:pt x="2508" y="3584"/>
                  </a:lnTo>
                  <a:lnTo>
                    <a:pt x="2485" y="3586"/>
                  </a:lnTo>
                  <a:lnTo>
                    <a:pt x="2462" y="3588"/>
                  </a:lnTo>
                  <a:lnTo>
                    <a:pt x="2440" y="3591"/>
                  </a:lnTo>
                  <a:lnTo>
                    <a:pt x="2417" y="3595"/>
                  </a:lnTo>
                  <a:lnTo>
                    <a:pt x="2395" y="3599"/>
                  </a:lnTo>
                  <a:lnTo>
                    <a:pt x="2372" y="3605"/>
                  </a:lnTo>
                  <a:lnTo>
                    <a:pt x="2350" y="3611"/>
                  </a:lnTo>
                  <a:lnTo>
                    <a:pt x="2328" y="3618"/>
                  </a:lnTo>
                  <a:lnTo>
                    <a:pt x="2307" y="3626"/>
                  </a:lnTo>
                  <a:lnTo>
                    <a:pt x="2285" y="3635"/>
                  </a:lnTo>
                  <a:lnTo>
                    <a:pt x="2264" y="3645"/>
                  </a:lnTo>
                  <a:lnTo>
                    <a:pt x="2243" y="3655"/>
                  </a:lnTo>
                  <a:lnTo>
                    <a:pt x="2224" y="3666"/>
                  </a:lnTo>
                  <a:lnTo>
                    <a:pt x="2205" y="3677"/>
                  </a:lnTo>
                  <a:lnTo>
                    <a:pt x="2185" y="3690"/>
                  </a:lnTo>
                  <a:lnTo>
                    <a:pt x="2167" y="3703"/>
                  </a:lnTo>
                  <a:lnTo>
                    <a:pt x="2149" y="3717"/>
                  </a:lnTo>
                  <a:lnTo>
                    <a:pt x="2131" y="3732"/>
                  </a:lnTo>
                  <a:lnTo>
                    <a:pt x="2114" y="3747"/>
                  </a:lnTo>
                  <a:lnTo>
                    <a:pt x="2097" y="3763"/>
                  </a:lnTo>
                  <a:lnTo>
                    <a:pt x="2082" y="3780"/>
                  </a:lnTo>
                  <a:lnTo>
                    <a:pt x="2066" y="3797"/>
                  </a:lnTo>
                  <a:lnTo>
                    <a:pt x="2052" y="3814"/>
                  </a:lnTo>
                  <a:lnTo>
                    <a:pt x="2038" y="3833"/>
                  </a:lnTo>
                  <a:lnTo>
                    <a:pt x="2024" y="3852"/>
                  </a:lnTo>
                  <a:lnTo>
                    <a:pt x="2012" y="3871"/>
                  </a:lnTo>
                  <a:lnTo>
                    <a:pt x="1999" y="3891"/>
                  </a:lnTo>
                  <a:lnTo>
                    <a:pt x="1988" y="3912"/>
                  </a:lnTo>
                  <a:lnTo>
                    <a:pt x="1978" y="3932"/>
                  </a:lnTo>
                  <a:lnTo>
                    <a:pt x="1968" y="3953"/>
                  </a:lnTo>
                  <a:lnTo>
                    <a:pt x="1959" y="3974"/>
                  </a:lnTo>
                  <a:lnTo>
                    <a:pt x="1951" y="3995"/>
                  </a:lnTo>
                  <a:lnTo>
                    <a:pt x="1944" y="4017"/>
                  </a:lnTo>
                  <a:lnTo>
                    <a:pt x="1938" y="4039"/>
                  </a:lnTo>
                  <a:lnTo>
                    <a:pt x="1932" y="4061"/>
                  </a:lnTo>
                  <a:lnTo>
                    <a:pt x="1928" y="4084"/>
                  </a:lnTo>
                  <a:lnTo>
                    <a:pt x="1924" y="4106"/>
                  </a:lnTo>
                  <a:lnTo>
                    <a:pt x="1921" y="4129"/>
                  </a:lnTo>
                  <a:lnTo>
                    <a:pt x="1919" y="4152"/>
                  </a:lnTo>
                  <a:lnTo>
                    <a:pt x="1917" y="4175"/>
                  </a:lnTo>
                  <a:lnTo>
                    <a:pt x="1917" y="4198"/>
                  </a:lnTo>
                  <a:lnTo>
                    <a:pt x="1917" y="4221"/>
                  </a:lnTo>
                  <a:lnTo>
                    <a:pt x="1919" y="4244"/>
                  </a:lnTo>
                  <a:lnTo>
                    <a:pt x="1921" y="4266"/>
                  </a:lnTo>
                  <a:lnTo>
                    <a:pt x="1924" y="4289"/>
                  </a:lnTo>
                  <a:lnTo>
                    <a:pt x="1928" y="4312"/>
                  </a:lnTo>
                  <a:lnTo>
                    <a:pt x="1932" y="4334"/>
                  </a:lnTo>
                  <a:lnTo>
                    <a:pt x="1938" y="4356"/>
                  </a:lnTo>
                  <a:lnTo>
                    <a:pt x="1944" y="4378"/>
                  </a:lnTo>
                  <a:lnTo>
                    <a:pt x="1952" y="4400"/>
                  </a:lnTo>
                  <a:lnTo>
                    <a:pt x="1960" y="4422"/>
                  </a:lnTo>
                  <a:lnTo>
                    <a:pt x="1968" y="4443"/>
                  </a:lnTo>
                  <a:lnTo>
                    <a:pt x="1978" y="4464"/>
                  </a:lnTo>
                  <a:lnTo>
                    <a:pt x="1988" y="4485"/>
                  </a:lnTo>
                  <a:lnTo>
                    <a:pt x="1999" y="4505"/>
                  </a:lnTo>
                  <a:lnTo>
                    <a:pt x="2011" y="4524"/>
                  </a:lnTo>
                  <a:lnTo>
                    <a:pt x="2024" y="4544"/>
                  </a:lnTo>
                  <a:lnTo>
                    <a:pt x="2037" y="4562"/>
                  </a:lnTo>
                  <a:lnTo>
                    <a:pt x="2051" y="4581"/>
                  </a:lnTo>
                  <a:lnTo>
                    <a:pt x="2066" y="4598"/>
                  </a:lnTo>
                  <a:lnTo>
                    <a:pt x="2081" y="4615"/>
                  </a:lnTo>
                  <a:lnTo>
                    <a:pt x="2097" y="4632"/>
                  </a:lnTo>
                  <a:lnTo>
                    <a:pt x="2114" y="4648"/>
                  </a:lnTo>
                  <a:lnTo>
                    <a:pt x="2131" y="4663"/>
                  </a:lnTo>
                  <a:lnTo>
                    <a:pt x="2148" y="4678"/>
                  </a:lnTo>
                  <a:lnTo>
                    <a:pt x="2167" y="4692"/>
                  </a:lnTo>
                  <a:lnTo>
                    <a:pt x="2185" y="4705"/>
                  </a:lnTo>
                  <a:lnTo>
                    <a:pt x="2205" y="4718"/>
                  </a:lnTo>
                  <a:lnTo>
                    <a:pt x="2224" y="4730"/>
                  </a:lnTo>
                  <a:lnTo>
                    <a:pt x="2244" y="4741"/>
                  </a:lnTo>
                  <a:lnTo>
                    <a:pt x="2265" y="4751"/>
                  </a:lnTo>
                  <a:lnTo>
                    <a:pt x="2286" y="4761"/>
                  </a:lnTo>
                  <a:lnTo>
                    <a:pt x="2307" y="4769"/>
                  </a:lnTo>
                  <a:lnTo>
                    <a:pt x="2329" y="4777"/>
                  </a:lnTo>
                  <a:lnTo>
                    <a:pt x="2351" y="4785"/>
                  </a:lnTo>
                  <a:lnTo>
                    <a:pt x="2373" y="4791"/>
                  </a:lnTo>
                  <a:lnTo>
                    <a:pt x="2395" y="4797"/>
                  </a:lnTo>
                  <a:lnTo>
                    <a:pt x="2417" y="4801"/>
                  </a:lnTo>
                  <a:lnTo>
                    <a:pt x="2440" y="4805"/>
                  </a:lnTo>
                  <a:lnTo>
                    <a:pt x="2463" y="4808"/>
                  </a:lnTo>
                  <a:lnTo>
                    <a:pt x="2485" y="4810"/>
                  </a:lnTo>
                  <a:lnTo>
                    <a:pt x="2508" y="4812"/>
                  </a:lnTo>
                  <a:lnTo>
                    <a:pt x="2531" y="4812"/>
                  </a:lnTo>
                  <a:lnTo>
                    <a:pt x="2554" y="4812"/>
                  </a:lnTo>
                  <a:lnTo>
                    <a:pt x="2577" y="4810"/>
                  </a:lnTo>
                  <a:lnTo>
                    <a:pt x="2600" y="4808"/>
                  </a:lnTo>
                  <a:lnTo>
                    <a:pt x="2623" y="4805"/>
                  </a:lnTo>
                  <a:lnTo>
                    <a:pt x="2645" y="4801"/>
                  </a:lnTo>
                  <a:lnTo>
                    <a:pt x="2668" y="4797"/>
                  </a:lnTo>
                  <a:lnTo>
                    <a:pt x="2690" y="4791"/>
                  </a:lnTo>
                  <a:lnTo>
                    <a:pt x="2712" y="4785"/>
                  </a:lnTo>
                  <a:lnTo>
                    <a:pt x="2734" y="4778"/>
                  </a:lnTo>
                  <a:lnTo>
                    <a:pt x="2755" y="4770"/>
                  </a:lnTo>
                  <a:lnTo>
                    <a:pt x="2776" y="4761"/>
                  </a:lnTo>
                  <a:lnTo>
                    <a:pt x="2797" y="4751"/>
                  </a:lnTo>
                  <a:lnTo>
                    <a:pt x="2817" y="4741"/>
                  </a:lnTo>
                  <a:lnTo>
                    <a:pt x="2838" y="4730"/>
                  </a:lnTo>
                  <a:lnTo>
                    <a:pt x="2858" y="4717"/>
                  </a:lnTo>
                  <a:lnTo>
                    <a:pt x="2877" y="4705"/>
                  </a:lnTo>
                  <a:lnTo>
                    <a:pt x="2896" y="4691"/>
                  </a:lnTo>
                  <a:lnTo>
                    <a:pt x="2915" y="4677"/>
                  </a:lnTo>
                  <a:lnTo>
                    <a:pt x="2932" y="4663"/>
                  </a:lnTo>
                  <a:lnTo>
                    <a:pt x="2949" y="4647"/>
                  </a:lnTo>
                  <a:lnTo>
                    <a:pt x="2966" y="4632"/>
                  </a:lnTo>
                  <a:lnTo>
                    <a:pt x="2982" y="4615"/>
                  </a:lnTo>
                  <a:lnTo>
                    <a:pt x="2997" y="4598"/>
                  </a:lnTo>
                  <a:lnTo>
                    <a:pt x="3012" y="4580"/>
                  </a:lnTo>
                  <a:lnTo>
                    <a:pt x="3026" y="4562"/>
                  </a:lnTo>
                  <a:lnTo>
                    <a:pt x="3039" y="4544"/>
                  </a:lnTo>
                  <a:lnTo>
                    <a:pt x="3052" y="4524"/>
                  </a:lnTo>
                  <a:lnTo>
                    <a:pt x="3063" y="4505"/>
                  </a:lnTo>
                  <a:lnTo>
                    <a:pt x="3074" y="4486"/>
                  </a:lnTo>
                  <a:lnTo>
                    <a:pt x="3084" y="4465"/>
                  </a:lnTo>
                  <a:lnTo>
                    <a:pt x="3094" y="4444"/>
                  </a:lnTo>
                  <a:lnTo>
                    <a:pt x="3103" y="4422"/>
                  </a:lnTo>
                  <a:lnTo>
                    <a:pt x="3111" y="4401"/>
                  </a:lnTo>
                  <a:lnTo>
                    <a:pt x="3118" y="4379"/>
                  </a:lnTo>
                  <a:lnTo>
                    <a:pt x="3124" y="4357"/>
                  </a:lnTo>
                  <a:lnTo>
                    <a:pt x="3130" y="4334"/>
                  </a:lnTo>
                  <a:lnTo>
                    <a:pt x="3134" y="4312"/>
                  </a:lnTo>
                  <a:lnTo>
                    <a:pt x="3138" y="4289"/>
                  </a:lnTo>
                  <a:lnTo>
                    <a:pt x="3141" y="4267"/>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sp>
        <p:nvSpPr>
          <p:cNvPr id="2" name="Slide Number Placeholder 1">
            <a:extLst>
              <a:ext uri="{FF2B5EF4-FFF2-40B4-BE49-F238E27FC236}">
                <a16:creationId xmlns:a16="http://schemas.microsoft.com/office/drawing/2014/main" id="{698456D5-CA3D-66B4-018C-E2339F6058A5}"/>
              </a:ext>
            </a:extLst>
          </p:cNvPr>
          <p:cNvSpPr>
            <a:spLocks noGrp="1"/>
          </p:cNvSpPr>
          <p:nvPr>
            <p:ph type="sldNum" sz="quarter" idx="12"/>
          </p:nvPr>
        </p:nvSpPr>
        <p:spPr/>
        <p:txBody>
          <a:bodyPr/>
          <a:lstStyle/>
          <a:p>
            <a:fld id="{0643C082-6B26-4A67-AAC0-3138D6D4DA1D}" type="slidenum">
              <a:rPr lang="en-PH" smtClean="0"/>
              <a:t>41</a:t>
            </a:fld>
            <a:endParaRPr lang="en-PH" dirty="0"/>
          </a:p>
        </p:txBody>
      </p:sp>
      <p:sp>
        <p:nvSpPr>
          <p:cNvPr id="3" name="Footer Placeholder 2">
            <a:extLst>
              <a:ext uri="{FF2B5EF4-FFF2-40B4-BE49-F238E27FC236}">
                <a16:creationId xmlns:a16="http://schemas.microsoft.com/office/drawing/2014/main" id="{F86E21F6-D7A3-4E69-6272-4EECE0AF597C}"/>
              </a:ext>
            </a:extLst>
          </p:cNvPr>
          <p:cNvSpPr>
            <a:spLocks noGrp="1"/>
          </p:cNvSpPr>
          <p:nvPr>
            <p:ph type="ftr" sz="quarter" idx="11"/>
          </p:nvPr>
        </p:nvSpPr>
        <p:spPr/>
        <p:txBody>
          <a:bodyPr/>
          <a:lstStyle/>
          <a:p>
            <a:endParaRPr lang="en-PH" dirty="0"/>
          </a:p>
        </p:txBody>
      </p:sp>
    </p:spTree>
    <p:extLst>
      <p:ext uri="{BB962C8B-B14F-4D97-AF65-F5344CB8AC3E}">
        <p14:creationId xmlns:p14="http://schemas.microsoft.com/office/powerpoint/2010/main" val="99223148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A78339-4D07-41BB-A7FA-001EB4B17CC0}"/>
              </a:ext>
            </a:extLst>
          </p:cNvPr>
          <p:cNvSpPr>
            <a:spLocks noGrp="1"/>
          </p:cNvSpPr>
          <p:nvPr>
            <p:ph type="title"/>
          </p:nvPr>
        </p:nvSpPr>
        <p:spPr/>
        <p:txBody>
          <a:bodyPr/>
          <a:lstStyle/>
          <a:p>
            <a:r>
              <a:rPr lang="en-US" dirty="0"/>
              <a:t>Quick Wins and Big Bets</a:t>
            </a:r>
          </a:p>
        </p:txBody>
      </p:sp>
      <p:graphicFrame>
        <p:nvGraphicFramePr>
          <p:cNvPr id="4" name="Chart 3">
            <a:extLst>
              <a:ext uri="{FF2B5EF4-FFF2-40B4-BE49-F238E27FC236}">
                <a16:creationId xmlns:a16="http://schemas.microsoft.com/office/drawing/2014/main" id="{1A268DF9-C02D-4D28-A008-3E1F6207D21C}"/>
              </a:ext>
            </a:extLst>
          </p:cNvPr>
          <p:cNvGraphicFramePr/>
          <p:nvPr>
            <p:extLst>
              <p:ext uri="{D42A27DB-BD31-4B8C-83A1-F6EECF244321}">
                <p14:modId xmlns:p14="http://schemas.microsoft.com/office/powerpoint/2010/main" val="4292672482"/>
              </p:ext>
            </p:extLst>
          </p:nvPr>
        </p:nvGraphicFramePr>
        <p:xfrm>
          <a:off x="421067" y="2488557"/>
          <a:ext cx="2642840" cy="3608027"/>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5" name="Chart 4">
            <a:extLst>
              <a:ext uri="{FF2B5EF4-FFF2-40B4-BE49-F238E27FC236}">
                <a16:creationId xmlns:a16="http://schemas.microsoft.com/office/drawing/2014/main" id="{41700623-DF47-4637-8558-3F914D6146B5}"/>
              </a:ext>
            </a:extLst>
          </p:cNvPr>
          <p:cNvGraphicFramePr/>
          <p:nvPr>
            <p:extLst>
              <p:ext uri="{D42A27DB-BD31-4B8C-83A1-F6EECF244321}">
                <p14:modId xmlns:p14="http://schemas.microsoft.com/office/powerpoint/2010/main" val="3329511256"/>
              </p:ext>
            </p:extLst>
          </p:nvPr>
        </p:nvGraphicFramePr>
        <p:xfrm>
          <a:off x="3617779" y="2488557"/>
          <a:ext cx="2642840" cy="3608027"/>
        </p:xfrm>
        <a:graphic>
          <a:graphicData uri="http://schemas.openxmlformats.org/drawingml/2006/chart">
            <c:chart xmlns:c="http://schemas.openxmlformats.org/drawingml/2006/chart" xmlns:r="http://schemas.openxmlformats.org/officeDocument/2006/relationships" r:id="rId3"/>
          </a:graphicData>
        </a:graphic>
      </p:graphicFrame>
      <p:grpSp>
        <p:nvGrpSpPr>
          <p:cNvPr id="21" name="Group 20">
            <a:extLst>
              <a:ext uri="{FF2B5EF4-FFF2-40B4-BE49-F238E27FC236}">
                <a16:creationId xmlns:a16="http://schemas.microsoft.com/office/drawing/2014/main" id="{B714E490-70FD-4DF8-BF30-FF3490BFC827}"/>
              </a:ext>
            </a:extLst>
          </p:cNvPr>
          <p:cNvGrpSpPr/>
          <p:nvPr/>
        </p:nvGrpSpPr>
        <p:grpSpPr>
          <a:xfrm>
            <a:off x="294968" y="1559689"/>
            <a:ext cx="2895040" cy="776512"/>
            <a:chOff x="294968" y="1559689"/>
            <a:chExt cx="2263037" cy="776512"/>
          </a:xfrm>
        </p:grpSpPr>
        <p:sp>
          <p:nvSpPr>
            <p:cNvPr id="7" name="Rectangle 6">
              <a:extLst>
                <a:ext uri="{FF2B5EF4-FFF2-40B4-BE49-F238E27FC236}">
                  <a16:creationId xmlns:a16="http://schemas.microsoft.com/office/drawing/2014/main" id="{B5ED21E2-9326-4F6C-9D75-C0719C5FD4DB}"/>
                </a:ext>
              </a:extLst>
            </p:cNvPr>
            <p:cNvSpPr/>
            <p:nvPr/>
          </p:nvSpPr>
          <p:spPr>
            <a:xfrm>
              <a:off x="294968" y="1559689"/>
              <a:ext cx="2263037" cy="326984"/>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Quick wins</a:t>
              </a:r>
              <a:endParaRPr lang="en-PH" sz="1600" dirty="0"/>
            </a:p>
          </p:txBody>
        </p:sp>
        <p:sp>
          <p:nvSpPr>
            <p:cNvPr id="11" name="TextBox 10">
              <a:extLst>
                <a:ext uri="{FF2B5EF4-FFF2-40B4-BE49-F238E27FC236}">
                  <a16:creationId xmlns:a16="http://schemas.microsoft.com/office/drawing/2014/main" id="{92799BE6-AD4C-4A5B-AE66-E0BB5541A171}"/>
                </a:ext>
              </a:extLst>
            </p:cNvPr>
            <p:cNvSpPr txBox="1"/>
            <p:nvPr/>
          </p:nvSpPr>
          <p:spPr>
            <a:xfrm>
              <a:off x="294969" y="1944546"/>
              <a:ext cx="2263036" cy="391655"/>
            </a:xfrm>
            <a:prstGeom prst="rect">
              <a:avLst/>
            </a:prstGeom>
            <a:noFill/>
          </p:spPr>
          <p:txBody>
            <a:bodyPr wrap="square" lIns="0" tIns="0" rIns="0" bIns="0" rtlCol="0">
              <a:normAutofit lnSpcReduction="10000"/>
            </a:bodyPr>
            <a:lstStyle/>
            <a:p>
              <a:pPr algn="ctr"/>
              <a:r>
                <a:rPr lang="en-US" sz="1400" dirty="0"/>
                <a:t>Low-effort fixes that pay back within weeks and fund momentum.</a:t>
              </a:r>
            </a:p>
          </p:txBody>
        </p:sp>
      </p:grpSp>
      <p:grpSp>
        <p:nvGrpSpPr>
          <p:cNvPr id="20" name="Group 19">
            <a:extLst>
              <a:ext uri="{FF2B5EF4-FFF2-40B4-BE49-F238E27FC236}">
                <a16:creationId xmlns:a16="http://schemas.microsoft.com/office/drawing/2014/main" id="{38A15C8F-5980-444C-B6DA-B228E30D2E92}"/>
              </a:ext>
            </a:extLst>
          </p:cNvPr>
          <p:cNvGrpSpPr/>
          <p:nvPr/>
        </p:nvGrpSpPr>
        <p:grpSpPr>
          <a:xfrm>
            <a:off x="3491680" y="1559689"/>
            <a:ext cx="2895040" cy="776512"/>
            <a:chOff x="2806674" y="1559689"/>
            <a:chExt cx="2263037" cy="776512"/>
          </a:xfrm>
        </p:grpSpPr>
        <p:sp>
          <p:nvSpPr>
            <p:cNvPr id="15" name="Rectangle 14">
              <a:extLst>
                <a:ext uri="{FF2B5EF4-FFF2-40B4-BE49-F238E27FC236}">
                  <a16:creationId xmlns:a16="http://schemas.microsoft.com/office/drawing/2014/main" id="{D22A5F57-3C70-481B-9F24-44FDFA348996}"/>
                </a:ext>
              </a:extLst>
            </p:cNvPr>
            <p:cNvSpPr/>
            <p:nvPr/>
          </p:nvSpPr>
          <p:spPr>
            <a:xfrm>
              <a:off x="2806674" y="1559689"/>
              <a:ext cx="2263037" cy="326984"/>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Structural</a:t>
              </a:r>
              <a:endParaRPr lang="en-PH" sz="1600" dirty="0"/>
            </a:p>
          </p:txBody>
        </p:sp>
        <p:sp>
          <p:nvSpPr>
            <p:cNvPr id="16" name="TextBox 15">
              <a:extLst>
                <a:ext uri="{FF2B5EF4-FFF2-40B4-BE49-F238E27FC236}">
                  <a16:creationId xmlns:a16="http://schemas.microsoft.com/office/drawing/2014/main" id="{2B1522F1-C395-45CB-A720-3FB00EFD2CF4}"/>
                </a:ext>
              </a:extLst>
            </p:cNvPr>
            <p:cNvSpPr txBox="1"/>
            <p:nvPr/>
          </p:nvSpPr>
          <p:spPr>
            <a:xfrm>
              <a:off x="2806675" y="1944546"/>
              <a:ext cx="2263036" cy="391655"/>
            </a:xfrm>
            <a:prstGeom prst="rect">
              <a:avLst/>
            </a:prstGeom>
            <a:noFill/>
          </p:spPr>
          <p:txBody>
            <a:bodyPr wrap="square" lIns="0" tIns="0" rIns="0" bIns="0" rtlCol="0">
              <a:normAutofit lnSpcReduction="10000"/>
            </a:bodyPr>
            <a:lstStyle/>
            <a:p>
              <a:pPr algn="ctr"/>
              <a:r>
                <a:rPr lang="en-US" sz="1400" dirty="0"/>
                <a:t>Deeper changes that take quarters but deliver lasting gains.</a:t>
              </a:r>
            </a:p>
          </p:txBody>
        </p:sp>
      </p:grpSp>
      <p:cxnSp>
        <p:nvCxnSpPr>
          <p:cNvPr id="23" name="Straight Connector 22">
            <a:extLst>
              <a:ext uri="{FF2B5EF4-FFF2-40B4-BE49-F238E27FC236}">
                <a16:creationId xmlns:a16="http://schemas.microsoft.com/office/drawing/2014/main" id="{B26D1851-EBCE-48FD-B9AC-D9E87E092BD7}"/>
              </a:ext>
            </a:extLst>
          </p:cNvPr>
          <p:cNvCxnSpPr>
            <a:cxnSpLocks/>
          </p:cNvCxnSpPr>
          <p:nvPr/>
        </p:nvCxnSpPr>
        <p:spPr>
          <a:xfrm>
            <a:off x="3340844" y="1932972"/>
            <a:ext cx="0" cy="4025868"/>
          </a:xfrm>
          <a:prstGeom prst="line">
            <a:avLst/>
          </a:prstGeom>
          <a:ln w="19050">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sp>
        <p:nvSpPr>
          <p:cNvPr id="27" name="Round Same Side Corner Rectangle 42">
            <a:extLst>
              <a:ext uri="{FF2B5EF4-FFF2-40B4-BE49-F238E27FC236}">
                <a16:creationId xmlns:a16="http://schemas.microsoft.com/office/drawing/2014/main" id="{1E3CB83B-657E-49FC-98FF-FC2A1C28770D}"/>
              </a:ext>
            </a:extLst>
          </p:cNvPr>
          <p:cNvSpPr/>
          <p:nvPr/>
        </p:nvSpPr>
        <p:spPr>
          <a:xfrm>
            <a:off x="6940592" y="1559690"/>
            <a:ext cx="4955923" cy="326984"/>
          </a:xfrm>
          <a:prstGeom prst="rect">
            <a:avLst/>
          </a:prstGeom>
          <a:solidFill>
            <a:schemeClr val="bg1"/>
          </a:solid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5000"/>
              </a:lnSpc>
            </a:pPr>
            <a:r>
              <a:rPr lang="da-DK" sz="1600" b="1" dirty="0">
                <a:solidFill>
                  <a:schemeClr val="accent1"/>
                </a:solidFill>
                <a:cs typeface="Arial" panose="020B0604020202020204" pitchFamily="34" charset="0"/>
                <a:sym typeface="Trebuchet MS" panose="020B0603020202020204" pitchFamily="34" charset="0"/>
              </a:rPr>
              <a:t>Do both, in parallel</a:t>
            </a:r>
            <a:endParaRPr lang="en-US" sz="1600" b="1" dirty="0">
              <a:solidFill>
                <a:schemeClr val="accent1"/>
              </a:solidFill>
              <a:cs typeface="Arial" panose="020B0604020202020204" pitchFamily="34" charset="0"/>
              <a:sym typeface="Trebuchet MS" panose="020B0603020202020204" pitchFamily="34" charset="0"/>
            </a:endParaRPr>
          </a:p>
        </p:txBody>
      </p:sp>
      <p:sp>
        <p:nvSpPr>
          <p:cNvPr id="28" name="Rectangle 27">
            <a:extLst>
              <a:ext uri="{FF2B5EF4-FFF2-40B4-BE49-F238E27FC236}">
                <a16:creationId xmlns:a16="http://schemas.microsoft.com/office/drawing/2014/main" id="{2B058A02-D2DC-4ACB-993F-6FD22F73CFA1}"/>
              </a:ext>
            </a:extLst>
          </p:cNvPr>
          <p:cNvSpPr/>
          <p:nvPr/>
        </p:nvSpPr>
        <p:spPr>
          <a:xfrm>
            <a:off x="6940693" y="1909822"/>
            <a:ext cx="4955923" cy="1967697"/>
          </a:xfrm>
          <a:prstGeom prst="rect">
            <a:avLst/>
          </a:prstGeom>
          <a:solidFill>
            <a:schemeClr val="bg2"/>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108000" rIns="72000" bIns="108000" numCol="1" spcCol="0" rtlCol="0" fromWordArt="0" anchor="t" anchorCtr="0" forceAA="0" compatLnSpc="1">
            <a:prstTxWarp prst="textNoShape">
              <a:avLst/>
            </a:prstTxWarp>
            <a:noAutofit/>
          </a:bodyPr>
          <a:lstStyle/>
          <a:p>
            <a:pPr marL="324000" lvl="1" indent="-216000">
              <a:spcAft>
                <a:spcPts val="1200"/>
              </a:spcAft>
              <a:buClr>
                <a:schemeClr val="tx1"/>
              </a:buClr>
              <a:buSzPct val="100000"/>
              <a:buFont typeface="Trebuchet MS" panose="020B0603020202020204" pitchFamily="34" charset="0"/>
              <a:buChar char="•"/>
            </a:pPr>
            <a:r>
              <a:rPr lang="en-US" sz="1400" dirty="0">
                <a:solidFill>
                  <a:schemeClr val="tx1">
                    <a:lumMod val="100000"/>
                  </a:schemeClr>
                </a:solidFill>
                <a:sym typeface="Trebuchet MS" panose="020B0603020202020204" pitchFamily="34" charset="0"/>
              </a:rPr>
              <a:t>Quick wins free cash and build credibility early; structural moves capture the bulk of the value over time. Running them together keeps energy high while the big gains mature.</a:t>
            </a:r>
          </a:p>
          <a:p>
            <a:pPr marL="324000" lvl="1" indent="-216000">
              <a:spcAft>
                <a:spcPts val="1200"/>
              </a:spcAft>
              <a:buClr>
                <a:schemeClr val="tx1"/>
              </a:buClr>
              <a:buSzPct val="100000"/>
              <a:buFont typeface="Trebuchet MS" panose="020B0603020202020204" pitchFamily="34" charset="0"/>
              <a:buChar char="•"/>
            </a:pPr>
            <a:r>
              <a:rPr lang="en-US" sz="1400" dirty="0">
                <a:solidFill>
                  <a:schemeClr val="tx1">
                    <a:lumMod val="100000"/>
                  </a:schemeClr>
                </a:solidFill>
                <a:sym typeface="Trebuchet MS" panose="020B0603020202020204" pitchFamily="34" charset="0"/>
              </a:rPr>
              <a:t>We ring-fence resources for both so the urgent never crowds out the important.</a:t>
            </a:r>
          </a:p>
        </p:txBody>
      </p:sp>
      <p:sp>
        <p:nvSpPr>
          <p:cNvPr id="30" name="Round Same Side Corner Rectangle 42">
            <a:extLst>
              <a:ext uri="{FF2B5EF4-FFF2-40B4-BE49-F238E27FC236}">
                <a16:creationId xmlns:a16="http://schemas.microsoft.com/office/drawing/2014/main" id="{0EE48CA4-058B-4F3A-848F-3EB0CF649FE8}"/>
              </a:ext>
            </a:extLst>
          </p:cNvPr>
          <p:cNvSpPr/>
          <p:nvPr/>
        </p:nvSpPr>
        <p:spPr>
          <a:xfrm>
            <a:off x="6940592" y="4438890"/>
            <a:ext cx="4955923" cy="326984"/>
          </a:xfrm>
          <a:prstGeom prst="rect">
            <a:avLst/>
          </a:prstGeom>
          <a:solidFill>
            <a:schemeClr val="accent1"/>
          </a:solid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5000"/>
              </a:lnSpc>
            </a:pPr>
            <a:r>
              <a:rPr lang="da-DK" sz="1600" b="1" dirty="0">
                <a:cs typeface="Arial" panose="020B0604020202020204" pitchFamily="34" charset="0"/>
                <a:sym typeface="Trebuchet MS" panose="020B0603020202020204" pitchFamily="34" charset="0"/>
              </a:rPr>
              <a:t>Balance speed and depth</a:t>
            </a:r>
            <a:endParaRPr lang="en-US" sz="1600" b="1" dirty="0">
              <a:cs typeface="Arial" panose="020B0604020202020204" pitchFamily="34" charset="0"/>
              <a:sym typeface="Trebuchet MS" panose="020B0603020202020204" pitchFamily="34" charset="0"/>
            </a:endParaRPr>
          </a:p>
        </p:txBody>
      </p:sp>
      <p:sp>
        <p:nvSpPr>
          <p:cNvPr id="31" name="Rectangle 30">
            <a:extLst>
              <a:ext uri="{FF2B5EF4-FFF2-40B4-BE49-F238E27FC236}">
                <a16:creationId xmlns:a16="http://schemas.microsoft.com/office/drawing/2014/main" id="{0FC8A319-0215-4947-ACD6-102274F5702D}"/>
              </a:ext>
            </a:extLst>
          </p:cNvPr>
          <p:cNvSpPr/>
          <p:nvPr/>
        </p:nvSpPr>
        <p:spPr>
          <a:xfrm>
            <a:off x="6940693" y="4765875"/>
            <a:ext cx="4955923" cy="1064870"/>
          </a:xfrm>
          <a:prstGeom prst="rect">
            <a:avLst/>
          </a:prstGeom>
          <a:solidFill>
            <a:schemeClr val="bg2"/>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108000" rIns="72000" bIns="108000" numCol="1" spcCol="0" rtlCol="0" fromWordArt="0" anchor="t" anchorCtr="0" forceAA="0" compatLnSpc="1">
            <a:prstTxWarp prst="textNoShape">
              <a:avLst/>
            </a:prstTxWarp>
            <a:noAutofit/>
          </a:bodyPr>
          <a:lstStyle/>
          <a:p>
            <a:pPr marL="324000" lvl="1" indent="-216000">
              <a:spcAft>
                <a:spcPts val="1200"/>
              </a:spcAft>
              <a:buClr>
                <a:schemeClr val="tx1"/>
              </a:buClr>
              <a:buSzPct val="100000"/>
              <a:buFont typeface="Trebuchet MS" panose="020B0603020202020204" pitchFamily="34" charset="0"/>
              <a:buChar char="•"/>
            </a:pPr>
            <a:r>
              <a:rPr lang="en-US" sz="1400" dirty="0">
                <a:solidFill>
                  <a:schemeClr val="tx1">
                    <a:lumMod val="100000"/>
                  </a:schemeClr>
                </a:solidFill>
                <a:sym typeface="Trebuchet MS" panose="020B0603020202020204" pitchFamily="34" charset="0"/>
              </a:rPr>
              <a:t>Roughly 20% of effort goes to quick wins for momentum; 80% to the structural initiatives that move the numbers.</a:t>
            </a:r>
          </a:p>
        </p:txBody>
      </p:sp>
      <p:cxnSp>
        <p:nvCxnSpPr>
          <p:cNvPr id="33" name="Straight Connector 32">
            <a:extLst>
              <a:ext uri="{FF2B5EF4-FFF2-40B4-BE49-F238E27FC236}">
                <a16:creationId xmlns:a16="http://schemas.microsoft.com/office/drawing/2014/main" id="{509F8251-38F3-45AD-9A72-3E4FDBCC78D0}"/>
              </a:ext>
            </a:extLst>
          </p:cNvPr>
          <p:cNvCxnSpPr>
            <a:cxnSpLocks/>
          </p:cNvCxnSpPr>
          <p:nvPr/>
        </p:nvCxnSpPr>
        <p:spPr>
          <a:xfrm>
            <a:off x="6940592" y="4178461"/>
            <a:ext cx="4958183" cy="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4" name="Arrow: Chevron 33">
            <a:extLst>
              <a:ext uri="{FF2B5EF4-FFF2-40B4-BE49-F238E27FC236}">
                <a16:creationId xmlns:a16="http://schemas.microsoft.com/office/drawing/2014/main" id="{CCD6A002-1138-4A00-8940-A0EFBFCA3D01}"/>
              </a:ext>
            </a:extLst>
          </p:cNvPr>
          <p:cNvSpPr/>
          <p:nvPr/>
        </p:nvSpPr>
        <p:spPr>
          <a:xfrm rot="16200000" flipH="1">
            <a:off x="9286139" y="3914892"/>
            <a:ext cx="267090" cy="531767"/>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sz="2000" dirty="0">
              <a:solidFill>
                <a:schemeClr val="tx1"/>
              </a:solidFill>
            </a:endParaRPr>
          </a:p>
        </p:txBody>
      </p:sp>
      <p:sp>
        <p:nvSpPr>
          <p:cNvPr id="3" name="Slide Number Placeholder 2">
            <a:extLst>
              <a:ext uri="{FF2B5EF4-FFF2-40B4-BE49-F238E27FC236}">
                <a16:creationId xmlns:a16="http://schemas.microsoft.com/office/drawing/2014/main" id="{10DD9325-FA3C-D707-33E8-FA44C85AB1DB}"/>
              </a:ext>
            </a:extLst>
          </p:cNvPr>
          <p:cNvSpPr>
            <a:spLocks noGrp="1"/>
          </p:cNvSpPr>
          <p:nvPr>
            <p:ph type="sldNum" sz="quarter" idx="12"/>
          </p:nvPr>
        </p:nvSpPr>
        <p:spPr/>
        <p:txBody>
          <a:bodyPr/>
          <a:lstStyle/>
          <a:p>
            <a:fld id="{0643C082-6B26-4A67-AAC0-3138D6D4DA1D}" type="slidenum">
              <a:rPr lang="en-PH" smtClean="0"/>
              <a:t>42</a:t>
            </a:fld>
            <a:endParaRPr lang="en-PH" dirty="0"/>
          </a:p>
        </p:txBody>
      </p:sp>
      <p:sp>
        <p:nvSpPr>
          <p:cNvPr id="6" name="Footer Placeholder 5">
            <a:extLst>
              <a:ext uri="{FF2B5EF4-FFF2-40B4-BE49-F238E27FC236}">
                <a16:creationId xmlns:a16="http://schemas.microsoft.com/office/drawing/2014/main" id="{5CF7C747-1DF1-C9DE-5B7E-367F218CC220}"/>
              </a:ext>
            </a:extLst>
          </p:cNvPr>
          <p:cNvSpPr>
            <a:spLocks noGrp="1"/>
          </p:cNvSpPr>
          <p:nvPr>
            <p:ph type="ftr" sz="quarter" idx="11"/>
          </p:nvPr>
        </p:nvSpPr>
        <p:spPr/>
        <p:txBody>
          <a:bodyPr/>
          <a:lstStyle/>
          <a:p>
            <a:endParaRPr lang="en-PH" dirty="0"/>
          </a:p>
        </p:txBody>
      </p:sp>
    </p:spTree>
    <p:extLst>
      <p:ext uri="{BB962C8B-B14F-4D97-AF65-F5344CB8AC3E}">
        <p14:creationId xmlns:p14="http://schemas.microsoft.com/office/powerpoint/2010/main" val="116831044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itle 29">
            <a:extLst>
              <a:ext uri="{FF2B5EF4-FFF2-40B4-BE49-F238E27FC236}">
                <a16:creationId xmlns:a16="http://schemas.microsoft.com/office/drawing/2014/main" id="{1226D537-20F1-462F-98F4-4AA8A8ED0286}"/>
              </a:ext>
            </a:extLst>
          </p:cNvPr>
          <p:cNvSpPr>
            <a:spLocks noGrp="1"/>
          </p:cNvSpPr>
          <p:nvPr>
            <p:ph type="title"/>
          </p:nvPr>
        </p:nvSpPr>
        <p:spPr>
          <a:xfrm>
            <a:off x="295275" y="365125"/>
            <a:ext cx="11601450" cy="579438"/>
          </a:xfrm>
        </p:spPr>
        <p:txBody>
          <a:bodyPr/>
          <a:lstStyle/>
          <a:p>
            <a:r>
              <a:rPr lang="en-US" dirty="0"/>
              <a:t>Governance and Operating Rhythm</a:t>
            </a:r>
          </a:p>
        </p:txBody>
      </p:sp>
      <p:sp>
        <p:nvSpPr>
          <p:cNvPr id="18" name="Slide Number Placeholder 17">
            <a:extLst>
              <a:ext uri="{FF2B5EF4-FFF2-40B4-BE49-F238E27FC236}">
                <a16:creationId xmlns:a16="http://schemas.microsoft.com/office/drawing/2014/main" id="{35A9D75F-FFC2-41EB-87BA-93A9EE4CF495}"/>
              </a:ext>
            </a:extLst>
          </p:cNvPr>
          <p:cNvSpPr>
            <a:spLocks noGrp="1"/>
          </p:cNvSpPr>
          <p:nvPr>
            <p:ph type="sldNum" sz="quarter" idx="12"/>
          </p:nvPr>
        </p:nvSpPr>
        <p:spPr>
          <a:xfrm>
            <a:off x="288823" y="6385929"/>
            <a:ext cx="469366" cy="298862"/>
          </a:xfrm>
        </p:spPr>
        <p:txBody>
          <a:bodyPr/>
          <a:lstStyle/>
          <a:p>
            <a:fld id="{23B09BCE-7A37-4F46-9E89-71BB05C242EB}" type="slidenum">
              <a:rPr lang="en-PH" smtClean="0"/>
              <a:pPr/>
              <a:t>43</a:t>
            </a:fld>
            <a:endParaRPr lang="en-PH" dirty="0"/>
          </a:p>
        </p:txBody>
      </p:sp>
      <p:sp>
        <p:nvSpPr>
          <p:cNvPr id="34" name="Oval 33">
            <a:extLst>
              <a:ext uri="{FF2B5EF4-FFF2-40B4-BE49-F238E27FC236}">
                <a16:creationId xmlns:a16="http://schemas.microsoft.com/office/drawing/2014/main" id="{C4548CDE-F827-4B6E-B8EB-B682566D3162}"/>
              </a:ext>
            </a:extLst>
          </p:cNvPr>
          <p:cNvSpPr/>
          <p:nvPr/>
        </p:nvSpPr>
        <p:spPr>
          <a:xfrm>
            <a:off x="2611647" y="1864853"/>
            <a:ext cx="976720" cy="976720"/>
          </a:xfrm>
          <a:prstGeom prst="ellipse">
            <a:avLst/>
          </a:prstGeom>
          <a:solidFill>
            <a:schemeClr val="accent1"/>
          </a:solidFill>
          <a:ln w="9525" cap="rnd" cmpd="sng" algn="ctr">
            <a:solidFill>
              <a:schemeClr val="bg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a:endParaRPr lang="de-DE" sz="1200">
              <a:solidFill>
                <a:srgbClr val="FFFFFF"/>
              </a:solidFill>
            </a:endParaRPr>
          </a:p>
        </p:txBody>
      </p:sp>
      <p:sp>
        <p:nvSpPr>
          <p:cNvPr id="35" name="Oval 34">
            <a:extLst>
              <a:ext uri="{FF2B5EF4-FFF2-40B4-BE49-F238E27FC236}">
                <a16:creationId xmlns:a16="http://schemas.microsoft.com/office/drawing/2014/main" id="{45B6B9D4-6F05-441F-A507-AEA5755B59BB}"/>
              </a:ext>
            </a:extLst>
          </p:cNvPr>
          <p:cNvSpPr/>
          <p:nvPr/>
        </p:nvSpPr>
        <p:spPr>
          <a:xfrm>
            <a:off x="2611647" y="1920569"/>
            <a:ext cx="976720" cy="976720"/>
          </a:xfrm>
          <a:prstGeom prst="ellipse">
            <a:avLst/>
          </a:prstGeom>
          <a:solidFill>
            <a:schemeClr val="bg1"/>
          </a:solidFill>
          <a:ln w="9525" cap="rnd" cmpd="sng" algn="ctr">
            <a:solidFill>
              <a:schemeClr val="bg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a:endParaRPr lang="de-DE" sz="1200">
              <a:solidFill>
                <a:srgbClr val="FFFFFF"/>
              </a:solidFill>
            </a:endParaRPr>
          </a:p>
        </p:txBody>
      </p:sp>
      <p:sp>
        <p:nvSpPr>
          <p:cNvPr id="36" name="ee4pContent1">
            <a:extLst>
              <a:ext uri="{FF2B5EF4-FFF2-40B4-BE49-F238E27FC236}">
                <a16:creationId xmlns:a16="http://schemas.microsoft.com/office/drawing/2014/main" id="{21D6C47E-FBD4-47BE-BC29-70F98734A975}"/>
              </a:ext>
            </a:extLst>
          </p:cNvPr>
          <p:cNvSpPr txBox="1"/>
          <p:nvPr/>
        </p:nvSpPr>
        <p:spPr>
          <a:xfrm>
            <a:off x="295274" y="3101962"/>
            <a:ext cx="5609467" cy="2363676"/>
          </a:xfrm>
          <a:prstGeom prst="rect">
            <a:avLst/>
          </a:prstGeom>
          <a:noFill/>
          <a:ln w="9525" cap="flat" cmpd="sng" algn="ctr">
            <a:noFill/>
            <a:prstDash val="solid"/>
          </a:ln>
          <a:effectLst/>
          <a:extLst>
            <a:ext uri="{91240B29-F687-4F45-9708-019B960494DF}">
              <a14:hiddenLine xmlns:a14="http://schemas.microsoft.com/office/drawing/2010/main" w="9525" cap="flat" cmpd="sng" algn="ctr">
                <a:solidFill>
                  <a:schemeClr val="accent1"/>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noAutofit/>
          </a:bodyPr>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24000" lvl="1"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pPr marL="111600" lvl="1" indent="0" algn="ctr">
              <a:lnSpc>
                <a:spcPct val="90000"/>
              </a:lnSpc>
              <a:spcAft>
                <a:spcPts val="1200"/>
              </a:spcAft>
              <a:buClr>
                <a:schemeClr val="tx2"/>
              </a:buClr>
              <a:buNone/>
            </a:pPr>
            <a:r>
              <a:rPr lang="de-DE" sz="1800" b="1" dirty="0">
                <a:solidFill>
                  <a:schemeClr val="tx1"/>
                </a:solidFill>
                <a:latin typeface="+mn-lt"/>
              </a:rPr>
              <a:t>A tiered review cadence connects the floor to the boardroom: </a:t>
            </a:r>
            <a:r>
              <a:rPr lang="de-DE" sz="1800" dirty="0">
                <a:solidFill>
                  <a:schemeClr val="tx1"/>
                </a:solidFill>
                <a:latin typeface="+mn-lt"/>
              </a:rPr>
              <a:t>daily team huddles surface issues in real time, weekly workstream reviews track progress and unblock, and a monthly steering committee owns the portfolio, budget, and trade-offs.</a:t>
            </a:r>
          </a:p>
          <a:p>
            <a:pPr marL="111600" lvl="1" indent="0" algn="ctr">
              <a:lnSpc>
                <a:spcPct val="90000"/>
              </a:lnSpc>
              <a:spcAft>
                <a:spcPts val="1200"/>
              </a:spcAft>
              <a:buClr>
                <a:schemeClr val="tx2"/>
              </a:buClr>
              <a:buNone/>
            </a:pPr>
            <a:r>
              <a:rPr lang="de-DE" sz="1800" dirty="0">
                <a:solidFill>
                  <a:schemeClr val="tx1"/>
                </a:solidFill>
                <a:latin typeface="+mn-lt"/>
              </a:rPr>
              <a:t>Every level uses the same metrics, so the story stays consistent top to bottom.</a:t>
            </a:r>
          </a:p>
        </p:txBody>
      </p:sp>
      <p:sp>
        <p:nvSpPr>
          <p:cNvPr id="46" name="ee4pHeader1">
            <a:extLst>
              <a:ext uri="{FF2B5EF4-FFF2-40B4-BE49-F238E27FC236}">
                <a16:creationId xmlns:a16="http://schemas.microsoft.com/office/drawing/2014/main" id="{2AD466C9-FF35-4E0B-B7CF-7080A96A203B}"/>
              </a:ext>
            </a:extLst>
          </p:cNvPr>
          <p:cNvSpPr txBox="1"/>
          <p:nvPr/>
        </p:nvSpPr>
        <p:spPr>
          <a:xfrm>
            <a:off x="295274" y="2518314"/>
            <a:ext cx="5609467" cy="400110"/>
          </a:xfrm>
          <a:prstGeom prst="round2SameRect">
            <a:avLst>
              <a:gd name="adj1" fmla="val 34281"/>
              <a:gd name="adj2" fmla="val 0"/>
            </a:avLst>
          </a:prstGeom>
          <a:solidFill>
            <a:schemeClr val="accent1"/>
          </a:solidFill>
          <a:ln cap="rnd">
            <a:noFill/>
          </a:ln>
        </p:spPr>
        <p:txBody>
          <a:bodyPr vert="horz" wrap="square" lIns="45720" tIns="45720" rIns="45720" bIns="45720" rtlCol="0" anchor="b" anchorCtr="0">
            <a:noAutofit/>
          </a:bodyPr>
          <a:lstStyle/>
          <a:p>
            <a:pPr marL="0" lvl="3" algn="ctr"/>
            <a:r>
              <a:rPr lang="de-DE" sz="2000" dirty="0">
                <a:solidFill>
                  <a:schemeClr val="bg1"/>
                </a:solidFill>
              </a:rPr>
              <a:t>Cadence</a:t>
            </a:r>
          </a:p>
        </p:txBody>
      </p:sp>
      <p:sp>
        <p:nvSpPr>
          <p:cNvPr id="47" name="ee4pHeader1">
            <a:extLst>
              <a:ext uri="{FF2B5EF4-FFF2-40B4-BE49-F238E27FC236}">
                <a16:creationId xmlns:a16="http://schemas.microsoft.com/office/drawing/2014/main" id="{EB55D835-D30C-4AF1-B1B2-3257D93C673E}"/>
              </a:ext>
            </a:extLst>
          </p:cNvPr>
          <p:cNvSpPr txBox="1"/>
          <p:nvPr/>
        </p:nvSpPr>
        <p:spPr>
          <a:xfrm>
            <a:off x="295274" y="2974140"/>
            <a:ext cx="5609467" cy="45719"/>
          </a:xfrm>
          <a:prstGeom prst="round2SameRect">
            <a:avLst>
              <a:gd name="adj1" fmla="val 34281"/>
              <a:gd name="adj2" fmla="val 0"/>
            </a:avLst>
          </a:prstGeom>
          <a:solidFill>
            <a:schemeClr val="accent1"/>
          </a:solidFill>
          <a:ln cap="rnd">
            <a:noFill/>
          </a:ln>
        </p:spPr>
        <p:txBody>
          <a:bodyPr vert="horz" wrap="square" lIns="45720" tIns="45720" rIns="45720" bIns="45720" rtlCol="0" anchor="b" anchorCtr="0">
            <a:noAutofit/>
          </a:bodyPr>
          <a:lstStyle/>
          <a:p>
            <a:pPr marL="0" lvl="3" algn="ctr"/>
            <a:endParaRPr lang="de-DE" sz="2000">
              <a:solidFill>
                <a:schemeClr val="bg1"/>
              </a:solidFill>
            </a:endParaRPr>
          </a:p>
        </p:txBody>
      </p:sp>
      <p:sp>
        <p:nvSpPr>
          <p:cNvPr id="48" name="ee4pHeader1">
            <a:extLst>
              <a:ext uri="{FF2B5EF4-FFF2-40B4-BE49-F238E27FC236}">
                <a16:creationId xmlns:a16="http://schemas.microsoft.com/office/drawing/2014/main" id="{3DEC39E0-D9C7-40E8-8F95-164AE4760B10}"/>
              </a:ext>
            </a:extLst>
          </p:cNvPr>
          <p:cNvSpPr txBox="1"/>
          <p:nvPr/>
        </p:nvSpPr>
        <p:spPr>
          <a:xfrm>
            <a:off x="295274" y="5419919"/>
            <a:ext cx="5609467" cy="45719"/>
          </a:xfrm>
          <a:prstGeom prst="round2SameRect">
            <a:avLst>
              <a:gd name="adj1" fmla="val 34281"/>
              <a:gd name="adj2" fmla="val 0"/>
            </a:avLst>
          </a:prstGeom>
          <a:solidFill>
            <a:schemeClr val="accent1"/>
          </a:solidFill>
          <a:ln cap="rnd">
            <a:noFill/>
          </a:ln>
        </p:spPr>
        <p:txBody>
          <a:bodyPr vert="horz" wrap="square" lIns="45720" tIns="45720" rIns="45720" bIns="45720" rtlCol="0" anchor="b" anchorCtr="0">
            <a:noAutofit/>
          </a:bodyPr>
          <a:lstStyle/>
          <a:p>
            <a:pPr marL="0" lvl="3" algn="ctr"/>
            <a:endParaRPr lang="de-DE" sz="2000">
              <a:solidFill>
                <a:schemeClr val="bg1"/>
              </a:solidFill>
            </a:endParaRPr>
          </a:p>
        </p:txBody>
      </p:sp>
      <p:grpSp>
        <p:nvGrpSpPr>
          <p:cNvPr id="4" name="Group 3">
            <a:extLst>
              <a:ext uri="{FF2B5EF4-FFF2-40B4-BE49-F238E27FC236}">
                <a16:creationId xmlns:a16="http://schemas.microsoft.com/office/drawing/2014/main" id="{30EB74D9-AC88-5C93-22DE-9BD679CAB8FB}"/>
              </a:ext>
            </a:extLst>
          </p:cNvPr>
          <p:cNvGrpSpPr/>
          <p:nvPr/>
        </p:nvGrpSpPr>
        <p:grpSpPr>
          <a:xfrm>
            <a:off x="2861411" y="1996456"/>
            <a:ext cx="477192" cy="477192"/>
            <a:chOff x="2861411" y="1996456"/>
            <a:chExt cx="477192" cy="477192"/>
          </a:xfrm>
        </p:grpSpPr>
        <p:sp>
          <p:nvSpPr>
            <p:cNvPr id="63" name="Google Shape;609;p7"/>
            <p:cNvSpPr/>
            <p:nvPr/>
          </p:nvSpPr>
          <p:spPr>
            <a:xfrm>
              <a:off x="2861411" y="1996456"/>
              <a:ext cx="477192" cy="477192"/>
            </a:xfrm>
            <a:custGeom>
              <a:avLst/>
              <a:gdLst/>
              <a:ahLst/>
              <a:cxnLst/>
              <a:rect l="l" t="t" r="r" b="b"/>
              <a:pathLst>
                <a:path w="10000" h="10000" extrusionOk="0">
                  <a:moveTo>
                    <a:pt x="4411" y="5118"/>
                  </a:moveTo>
                  <a:lnTo>
                    <a:pt x="5589" y="5118"/>
                  </a:lnTo>
                  <a:lnTo>
                    <a:pt x="5598" y="5118"/>
                  </a:lnTo>
                  <a:lnTo>
                    <a:pt x="5607" y="5119"/>
                  </a:lnTo>
                  <a:lnTo>
                    <a:pt x="5615" y="5119"/>
                  </a:lnTo>
                  <a:lnTo>
                    <a:pt x="5624" y="5121"/>
                  </a:lnTo>
                  <a:lnTo>
                    <a:pt x="5633" y="5122"/>
                  </a:lnTo>
                  <a:lnTo>
                    <a:pt x="5641" y="5124"/>
                  </a:lnTo>
                  <a:lnTo>
                    <a:pt x="5650" y="5126"/>
                  </a:lnTo>
                  <a:lnTo>
                    <a:pt x="5658" y="5128"/>
                  </a:lnTo>
                  <a:lnTo>
                    <a:pt x="5666" y="5131"/>
                  </a:lnTo>
                  <a:lnTo>
                    <a:pt x="5675" y="5134"/>
                  </a:lnTo>
                  <a:lnTo>
                    <a:pt x="5683" y="5137"/>
                  </a:lnTo>
                  <a:lnTo>
                    <a:pt x="5691" y="5141"/>
                  </a:lnTo>
                  <a:lnTo>
                    <a:pt x="5698" y="5145"/>
                  </a:lnTo>
                  <a:lnTo>
                    <a:pt x="5706" y="5149"/>
                  </a:lnTo>
                  <a:lnTo>
                    <a:pt x="5714" y="5154"/>
                  </a:lnTo>
                  <a:lnTo>
                    <a:pt x="5721" y="5159"/>
                  </a:lnTo>
                  <a:lnTo>
                    <a:pt x="5728" y="5164"/>
                  </a:lnTo>
                  <a:lnTo>
                    <a:pt x="5735" y="5169"/>
                  </a:lnTo>
                  <a:lnTo>
                    <a:pt x="5742" y="5175"/>
                  </a:lnTo>
                  <a:lnTo>
                    <a:pt x="5749" y="5181"/>
                  </a:lnTo>
                  <a:lnTo>
                    <a:pt x="5755" y="5187"/>
                  </a:lnTo>
                  <a:lnTo>
                    <a:pt x="5761" y="5193"/>
                  </a:lnTo>
                  <a:lnTo>
                    <a:pt x="5767" y="5200"/>
                  </a:lnTo>
                  <a:lnTo>
                    <a:pt x="5773" y="5206"/>
                  </a:lnTo>
                  <a:lnTo>
                    <a:pt x="5778" y="5213"/>
                  </a:lnTo>
                  <a:lnTo>
                    <a:pt x="5783" y="5220"/>
                  </a:lnTo>
                  <a:lnTo>
                    <a:pt x="5788" y="5228"/>
                  </a:lnTo>
                  <a:lnTo>
                    <a:pt x="5793" y="5235"/>
                  </a:lnTo>
                  <a:lnTo>
                    <a:pt x="5797" y="5243"/>
                  </a:lnTo>
                  <a:lnTo>
                    <a:pt x="5801" y="5251"/>
                  </a:lnTo>
                  <a:lnTo>
                    <a:pt x="5805" y="5259"/>
                  </a:lnTo>
                  <a:lnTo>
                    <a:pt x="5808" y="5267"/>
                  </a:lnTo>
                  <a:lnTo>
                    <a:pt x="5811" y="5275"/>
                  </a:lnTo>
                  <a:lnTo>
                    <a:pt x="5814" y="5284"/>
                  </a:lnTo>
                  <a:lnTo>
                    <a:pt x="5816" y="5292"/>
                  </a:lnTo>
                  <a:lnTo>
                    <a:pt x="5818" y="5301"/>
                  </a:lnTo>
                  <a:lnTo>
                    <a:pt x="5820" y="5309"/>
                  </a:lnTo>
                  <a:lnTo>
                    <a:pt x="5821" y="5318"/>
                  </a:lnTo>
                  <a:lnTo>
                    <a:pt x="5823" y="5327"/>
                  </a:lnTo>
                  <a:lnTo>
                    <a:pt x="5823" y="5335"/>
                  </a:lnTo>
                  <a:lnTo>
                    <a:pt x="5824" y="5344"/>
                  </a:lnTo>
                  <a:lnTo>
                    <a:pt x="5824" y="5353"/>
                  </a:lnTo>
                  <a:lnTo>
                    <a:pt x="5824" y="6413"/>
                  </a:lnTo>
                  <a:lnTo>
                    <a:pt x="5824" y="6422"/>
                  </a:lnTo>
                  <a:lnTo>
                    <a:pt x="5823" y="6431"/>
                  </a:lnTo>
                  <a:lnTo>
                    <a:pt x="5823" y="6439"/>
                  </a:lnTo>
                  <a:lnTo>
                    <a:pt x="5821" y="6448"/>
                  </a:lnTo>
                  <a:lnTo>
                    <a:pt x="5820" y="6457"/>
                  </a:lnTo>
                  <a:lnTo>
                    <a:pt x="5818" y="6465"/>
                  </a:lnTo>
                  <a:lnTo>
                    <a:pt x="5816" y="6474"/>
                  </a:lnTo>
                  <a:lnTo>
                    <a:pt x="5814" y="6482"/>
                  </a:lnTo>
                  <a:lnTo>
                    <a:pt x="5811" y="6491"/>
                  </a:lnTo>
                  <a:lnTo>
                    <a:pt x="5808" y="6499"/>
                  </a:lnTo>
                  <a:lnTo>
                    <a:pt x="5805" y="6507"/>
                  </a:lnTo>
                  <a:lnTo>
                    <a:pt x="5801" y="6515"/>
                  </a:lnTo>
                  <a:lnTo>
                    <a:pt x="5797" y="6523"/>
                  </a:lnTo>
                  <a:lnTo>
                    <a:pt x="5793" y="6531"/>
                  </a:lnTo>
                  <a:lnTo>
                    <a:pt x="5788" y="6538"/>
                  </a:lnTo>
                  <a:lnTo>
                    <a:pt x="5783" y="6546"/>
                  </a:lnTo>
                  <a:lnTo>
                    <a:pt x="5778" y="6553"/>
                  </a:lnTo>
                  <a:lnTo>
                    <a:pt x="5773" y="6560"/>
                  </a:lnTo>
                  <a:lnTo>
                    <a:pt x="5767" y="6566"/>
                  </a:lnTo>
                  <a:lnTo>
                    <a:pt x="5761" y="6573"/>
                  </a:lnTo>
                  <a:lnTo>
                    <a:pt x="5755" y="6579"/>
                  </a:lnTo>
                  <a:lnTo>
                    <a:pt x="5749" y="6585"/>
                  </a:lnTo>
                  <a:lnTo>
                    <a:pt x="5742" y="6591"/>
                  </a:lnTo>
                  <a:lnTo>
                    <a:pt x="5735" y="6597"/>
                  </a:lnTo>
                  <a:lnTo>
                    <a:pt x="5728" y="6602"/>
                  </a:lnTo>
                  <a:lnTo>
                    <a:pt x="5721" y="6607"/>
                  </a:lnTo>
                  <a:lnTo>
                    <a:pt x="5714" y="6612"/>
                  </a:lnTo>
                  <a:lnTo>
                    <a:pt x="5706" y="6617"/>
                  </a:lnTo>
                  <a:lnTo>
                    <a:pt x="5698" y="6621"/>
                  </a:lnTo>
                  <a:lnTo>
                    <a:pt x="5691" y="6625"/>
                  </a:lnTo>
                  <a:lnTo>
                    <a:pt x="5683" y="6629"/>
                  </a:lnTo>
                  <a:lnTo>
                    <a:pt x="5675" y="6632"/>
                  </a:lnTo>
                  <a:lnTo>
                    <a:pt x="5666" y="6635"/>
                  </a:lnTo>
                  <a:lnTo>
                    <a:pt x="5658" y="6638"/>
                  </a:lnTo>
                  <a:lnTo>
                    <a:pt x="5650" y="6640"/>
                  </a:lnTo>
                  <a:lnTo>
                    <a:pt x="5641" y="6642"/>
                  </a:lnTo>
                  <a:lnTo>
                    <a:pt x="5633" y="6644"/>
                  </a:lnTo>
                  <a:lnTo>
                    <a:pt x="5624" y="6646"/>
                  </a:lnTo>
                  <a:lnTo>
                    <a:pt x="5615" y="6647"/>
                  </a:lnTo>
                  <a:lnTo>
                    <a:pt x="5607" y="6647"/>
                  </a:lnTo>
                  <a:lnTo>
                    <a:pt x="5598" y="6648"/>
                  </a:lnTo>
                  <a:lnTo>
                    <a:pt x="5589" y="6648"/>
                  </a:lnTo>
                  <a:lnTo>
                    <a:pt x="4411" y="6648"/>
                  </a:lnTo>
                  <a:lnTo>
                    <a:pt x="4402" y="6648"/>
                  </a:lnTo>
                  <a:lnTo>
                    <a:pt x="4393" y="6647"/>
                  </a:lnTo>
                  <a:lnTo>
                    <a:pt x="4385" y="6647"/>
                  </a:lnTo>
                  <a:lnTo>
                    <a:pt x="4376" y="6646"/>
                  </a:lnTo>
                  <a:lnTo>
                    <a:pt x="4367" y="6644"/>
                  </a:lnTo>
                  <a:lnTo>
                    <a:pt x="4359" y="6642"/>
                  </a:lnTo>
                  <a:lnTo>
                    <a:pt x="4350" y="6640"/>
                  </a:lnTo>
                  <a:lnTo>
                    <a:pt x="4342" y="6638"/>
                  </a:lnTo>
                  <a:lnTo>
                    <a:pt x="4334" y="6635"/>
                  </a:lnTo>
                  <a:lnTo>
                    <a:pt x="4325" y="6632"/>
                  </a:lnTo>
                  <a:lnTo>
                    <a:pt x="4317" y="6629"/>
                  </a:lnTo>
                  <a:lnTo>
                    <a:pt x="4309" y="6625"/>
                  </a:lnTo>
                  <a:lnTo>
                    <a:pt x="4302" y="6621"/>
                  </a:lnTo>
                  <a:lnTo>
                    <a:pt x="4294" y="6617"/>
                  </a:lnTo>
                  <a:lnTo>
                    <a:pt x="4286" y="6612"/>
                  </a:lnTo>
                  <a:lnTo>
                    <a:pt x="4279" y="6607"/>
                  </a:lnTo>
                  <a:lnTo>
                    <a:pt x="4272" y="6602"/>
                  </a:lnTo>
                  <a:lnTo>
                    <a:pt x="4265" y="6597"/>
                  </a:lnTo>
                  <a:lnTo>
                    <a:pt x="4258" y="6591"/>
                  </a:lnTo>
                  <a:lnTo>
                    <a:pt x="4251" y="6585"/>
                  </a:lnTo>
                  <a:lnTo>
                    <a:pt x="4245" y="6579"/>
                  </a:lnTo>
                  <a:lnTo>
                    <a:pt x="4239" y="6573"/>
                  </a:lnTo>
                  <a:lnTo>
                    <a:pt x="4233" y="6566"/>
                  </a:lnTo>
                  <a:lnTo>
                    <a:pt x="4227" y="6560"/>
                  </a:lnTo>
                  <a:lnTo>
                    <a:pt x="4222" y="6553"/>
                  </a:lnTo>
                  <a:lnTo>
                    <a:pt x="4217" y="6546"/>
                  </a:lnTo>
                  <a:lnTo>
                    <a:pt x="4212" y="6538"/>
                  </a:lnTo>
                  <a:lnTo>
                    <a:pt x="4207" y="6531"/>
                  </a:lnTo>
                  <a:lnTo>
                    <a:pt x="4203" y="6523"/>
                  </a:lnTo>
                  <a:lnTo>
                    <a:pt x="4199" y="6515"/>
                  </a:lnTo>
                  <a:lnTo>
                    <a:pt x="4195" y="6507"/>
                  </a:lnTo>
                  <a:lnTo>
                    <a:pt x="4192" y="6499"/>
                  </a:lnTo>
                  <a:lnTo>
                    <a:pt x="4189" y="6491"/>
                  </a:lnTo>
                  <a:lnTo>
                    <a:pt x="4186" y="6482"/>
                  </a:lnTo>
                  <a:lnTo>
                    <a:pt x="4184" y="6474"/>
                  </a:lnTo>
                  <a:lnTo>
                    <a:pt x="4182" y="6465"/>
                  </a:lnTo>
                  <a:lnTo>
                    <a:pt x="4180" y="6457"/>
                  </a:lnTo>
                  <a:lnTo>
                    <a:pt x="4179" y="6448"/>
                  </a:lnTo>
                  <a:lnTo>
                    <a:pt x="4177" y="6439"/>
                  </a:lnTo>
                  <a:lnTo>
                    <a:pt x="4177" y="6431"/>
                  </a:lnTo>
                  <a:lnTo>
                    <a:pt x="4176" y="6422"/>
                  </a:lnTo>
                  <a:lnTo>
                    <a:pt x="4176" y="6413"/>
                  </a:lnTo>
                  <a:lnTo>
                    <a:pt x="4176" y="5353"/>
                  </a:lnTo>
                  <a:lnTo>
                    <a:pt x="4176" y="5344"/>
                  </a:lnTo>
                  <a:lnTo>
                    <a:pt x="4177" y="5335"/>
                  </a:lnTo>
                  <a:lnTo>
                    <a:pt x="4177" y="5327"/>
                  </a:lnTo>
                  <a:lnTo>
                    <a:pt x="4179" y="5318"/>
                  </a:lnTo>
                  <a:lnTo>
                    <a:pt x="4180" y="5309"/>
                  </a:lnTo>
                  <a:lnTo>
                    <a:pt x="4182" y="5301"/>
                  </a:lnTo>
                  <a:lnTo>
                    <a:pt x="4184" y="5292"/>
                  </a:lnTo>
                  <a:lnTo>
                    <a:pt x="4186" y="5284"/>
                  </a:lnTo>
                  <a:lnTo>
                    <a:pt x="4189" y="5275"/>
                  </a:lnTo>
                  <a:lnTo>
                    <a:pt x="4192" y="5267"/>
                  </a:lnTo>
                  <a:lnTo>
                    <a:pt x="4195" y="5259"/>
                  </a:lnTo>
                  <a:lnTo>
                    <a:pt x="4199" y="5251"/>
                  </a:lnTo>
                  <a:lnTo>
                    <a:pt x="4203" y="5243"/>
                  </a:lnTo>
                  <a:lnTo>
                    <a:pt x="4207" y="5235"/>
                  </a:lnTo>
                  <a:lnTo>
                    <a:pt x="4212" y="5228"/>
                  </a:lnTo>
                  <a:lnTo>
                    <a:pt x="4217" y="5220"/>
                  </a:lnTo>
                  <a:lnTo>
                    <a:pt x="4222" y="5213"/>
                  </a:lnTo>
                  <a:lnTo>
                    <a:pt x="4227" y="5206"/>
                  </a:lnTo>
                  <a:lnTo>
                    <a:pt x="4233" y="5200"/>
                  </a:lnTo>
                  <a:lnTo>
                    <a:pt x="4239" y="5193"/>
                  </a:lnTo>
                  <a:lnTo>
                    <a:pt x="4245" y="5187"/>
                  </a:lnTo>
                  <a:lnTo>
                    <a:pt x="4251" y="5181"/>
                  </a:lnTo>
                  <a:lnTo>
                    <a:pt x="4258" y="5175"/>
                  </a:lnTo>
                  <a:lnTo>
                    <a:pt x="4265" y="5169"/>
                  </a:lnTo>
                  <a:lnTo>
                    <a:pt x="4272" y="5164"/>
                  </a:lnTo>
                  <a:lnTo>
                    <a:pt x="4279" y="5159"/>
                  </a:lnTo>
                  <a:lnTo>
                    <a:pt x="4286" y="5154"/>
                  </a:lnTo>
                  <a:lnTo>
                    <a:pt x="4294" y="5149"/>
                  </a:lnTo>
                  <a:lnTo>
                    <a:pt x="4302" y="5145"/>
                  </a:lnTo>
                  <a:lnTo>
                    <a:pt x="4309" y="5141"/>
                  </a:lnTo>
                  <a:lnTo>
                    <a:pt x="4317" y="5137"/>
                  </a:lnTo>
                  <a:lnTo>
                    <a:pt x="4325" y="5134"/>
                  </a:lnTo>
                  <a:lnTo>
                    <a:pt x="4334" y="5131"/>
                  </a:lnTo>
                  <a:lnTo>
                    <a:pt x="4342" y="5128"/>
                  </a:lnTo>
                  <a:lnTo>
                    <a:pt x="4350" y="5126"/>
                  </a:lnTo>
                  <a:lnTo>
                    <a:pt x="4359" y="5124"/>
                  </a:lnTo>
                  <a:lnTo>
                    <a:pt x="4367" y="5122"/>
                  </a:lnTo>
                  <a:lnTo>
                    <a:pt x="4376" y="5121"/>
                  </a:lnTo>
                  <a:lnTo>
                    <a:pt x="4385" y="5119"/>
                  </a:lnTo>
                  <a:lnTo>
                    <a:pt x="4393" y="5119"/>
                  </a:lnTo>
                  <a:lnTo>
                    <a:pt x="4402" y="5118"/>
                  </a:lnTo>
                  <a:lnTo>
                    <a:pt x="4411" y="5118"/>
                  </a:ln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64" name="Google Shape;610;p7"/>
            <p:cNvSpPr/>
            <p:nvPr/>
          </p:nvSpPr>
          <p:spPr>
            <a:xfrm>
              <a:off x="2861411" y="1996456"/>
              <a:ext cx="477192" cy="477192"/>
            </a:xfrm>
            <a:custGeom>
              <a:avLst/>
              <a:gdLst/>
              <a:ahLst/>
              <a:cxnLst/>
              <a:rect l="l" t="t" r="r" b="b"/>
              <a:pathLst>
                <a:path w="10000" h="10000" extrusionOk="0">
                  <a:moveTo>
                    <a:pt x="3366" y="1350"/>
                  </a:moveTo>
                  <a:lnTo>
                    <a:pt x="3366" y="1806"/>
                  </a:lnTo>
                  <a:lnTo>
                    <a:pt x="6634" y="1806"/>
                  </a:lnTo>
                  <a:lnTo>
                    <a:pt x="6634" y="1350"/>
                  </a:lnTo>
                  <a:lnTo>
                    <a:pt x="6636" y="1317"/>
                  </a:lnTo>
                  <a:lnTo>
                    <a:pt x="6643" y="1285"/>
                  </a:lnTo>
                  <a:lnTo>
                    <a:pt x="6653" y="1254"/>
                  </a:lnTo>
                  <a:lnTo>
                    <a:pt x="6667" y="1225"/>
                  </a:lnTo>
                  <a:lnTo>
                    <a:pt x="6686" y="1198"/>
                  </a:lnTo>
                  <a:lnTo>
                    <a:pt x="6707" y="1173"/>
                  </a:lnTo>
                  <a:lnTo>
                    <a:pt x="6732" y="1152"/>
                  </a:lnTo>
                  <a:lnTo>
                    <a:pt x="6759" y="1133"/>
                  </a:lnTo>
                  <a:lnTo>
                    <a:pt x="6788" y="1119"/>
                  </a:lnTo>
                  <a:lnTo>
                    <a:pt x="6819" y="1109"/>
                  </a:lnTo>
                  <a:lnTo>
                    <a:pt x="6851" y="1102"/>
                  </a:lnTo>
                  <a:lnTo>
                    <a:pt x="6884" y="1100"/>
                  </a:lnTo>
                  <a:lnTo>
                    <a:pt x="6917" y="1102"/>
                  </a:lnTo>
                  <a:lnTo>
                    <a:pt x="6949" y="1109"/>
                  </a:lnTo>
                  <a:lnTo>
                    <a:pt x="6980" y="1119"/>
                  </a:lnTo>
                  <a:lnTo>
                    <a:pt x="7009" y="1133"/>
                  </a:lnTo>
                  <a:lnTo>
                    <a:pt x="7036" y="1152"/>
                  </a:lnTo>
                  <a:lnTo>
                    <a:pt x="7061" y="1173"/>
                  </a:lnTo>
                  <a:lnTo>
                    <a:pt x="7082" y="1198"/>
                  </a:lnTo>
                  <a:lnTo>
                    <a:pt x="7101" y="1225"/>
                  </a:lnTo>
                  <a:lnTo>
                    <a:pt x="7115" y="1254"/>
                  </a:lnTo>
                  <a:lnTo>
                    <a:pt x="7125" y="1285"/>
                  </a:lnTo>
                  <a:lnTo>
                    <a:pt x="7132" y="1317"/>
                  </a:lnTo>
                  <a:lnTo>
                    <a:pt x="7134" y="1350"/>
                  </a:lnTo>
                  <a:lnTo>
                    <a:pt x="7134" y="1806"/>
                  </a:lnTo>
                  <a:lnTo>
                    <a:pt x="7826" y="1806"/>
                  </a:lnTo>
                  <a:lnTo>
                    <a:pt x="7831" y="1806"/>
                  </a:lnTo>
                  <a:lnTo>
                    <a:pt x="7857" y="1807"/>
                  </a:lnTo>
                  <a:lnTo>
                    <a:pt x="7867" y="1807"/>
                  </a:lnTo>
                  <a:lnTo>
                    <a:pt x="7893" y="1808"/>
                  </a:lnTo>
                  <a:lnTo>
                    <a:pt x="7903" y="1809"/>
                  </a:lnTo>
                  <a:lnTo>
                    <a:pt x="7929" y="1812"/>
                  </a:lnTo>
                  <a:lnTo>
                    <a:pt x="7938" y="1813"/>
                  </a:lnTo>
                  <a:lnTo>
                    <a:pt x="7964" y="1816"/>
                  </a:lnTo>
                  <a:lnTo>
                    <a:pt x="7974" y="1818"/>
                  </a:lnTo>
                  <a:lnTo>
                    <a:pt x="8000" y="1822"/>
                  </a:lnTo>
                  <a:lnTo>
                    <a:pt x="8009" y="1824"/>
                  </a:lnTo>
                  <a:lnTo>
                    <a:pt x="8035" y="1829"/>
                  </a:lnTo>
                  <a:lnTo>
                    <a:pt x="8044" y="1831"/>
                  </a:lnTo>
                  <a:lnTo>
                    <a:pt x="8069" y="1838"/>
                  </a:lnTo>
                  <a:lnTo>
                    <a:pt x="8078" y="1840"/>
                  </a:lnTo>
                  <a:lnTo>
                    <a:pt x="8104" y="1847"/>
                  </a:lnTo>
                  <a:lnTo>
                    <a:pt x="8113" y="1850"/>
                  </a:lnTo>
                  <a:lnTo>
                    <a:pt x="8138" y="1858"/>
                  </a:lnTo>
                  <a:lnTo>
                    <a:pt x="8146" y="1862"/>
                  </a:lnTo>
                  <a:lnTo>
                    <a:pt x="8171" y="1871"/>
                  </a:lnTo>
                  <a:lnTo>
                    <a:pt x="8180" y="1874"/>
                  </a:lnTo>
                  <a:lnTo>
                    <a:pt x="8204" y="1884"/>
                  </a:lnTo>
                  <a:lnTo>
                    <a:pt x="8213" y="1888"/>
                  </a:lnTo>
                  <a:lnTo>
                    <a:pt x="8237" y="1899"/>
                  </a:lnTo>
                  <a:lnTo>
                    <a:pt x="8245" y="1903"/>
                  </a:lnTo>
                  <a:lnTo>
                    <a:pt x="8269" y="1915"/>
                  </a:lnTo>
                  <a:lnTo>
                    <a:pt x="8277" y="1920"/>
                  </a:lnTo>
                  <a:lnTo>
                    <a:pt x="8300" y="1932"/>
                  </a:lnTo>
                  <a:lnTo>
                    <a:pt x="8308" y="1937"/>
                  </a:lnTo>
                  <a:lnTo>
                    <a:pt x="8331" y="1951"/>
                  </a:lnTo>
                  <a:lnTo>
                    <a:pt x="8339" y="1956"/>
                  </a:lnTo>
                  <a:lnTo>
                    <a:pt x="8361" y="1970"/>
                  </a:lnTo>
                  <a:lnTo>
                    <a:pt x="8368" y="1975"/>
                  </a:lnTo>
                  <a:lnTo>
                    <a:pt x="8390" y="1991"/>
                  </a:lnTo>
                  <a:lnTo>
                    <a:pt x="8397" y="1996"/>
                  </a:lnTo>
                  <a:lnTo>
                    <a:pt x="8418" y="2012"/>
                  </a:lnTo>
                  <a:lnTo>
                    <a:pt x="8426" y="2018"/>
                  </a:lnTo>
                  <a:lnTo>
                    <a:pt x="8446" y="2035"/>
                  </a:lnTo>
                  <a:lnTo>
                    <a:pt x="8453" y="2041"/>
                  </a:lnTo>
                  <a:lnTo>
                    <a:pt x="8473" y="2058"/>
                  </a:lnTo>
                  <a:lnTo>
                    <a:pt x="8480" y="2065"/>
                  </a:lnTo>
                  <a:lnTo>
                    <a:pt x="8499" y="2083"/>
                  </a:lnTo>
                  <a:lnTo>
                    <a:pt x="8505" y="2090"/>
                  </a:lnTo>
                  <a:lnTo>
                    <a:pt x="8524" y="2109"/>
                  </a:lnTo>
                  <a:lnTo>
                    <a:pt x="8530" y="2115"/>
                  </a:lnTo>
                  <a:lnTo>
                    <a:pt x="8548" y="2135"/>
                  </a:lnTo>
                  <a:lnTo>
                    <a:pt x="8554" y="2142"/>
                  </a:lnTo>
                  <a:lnTo>
                    <a:pt x="8571" y="2163"/>
                  </a:lnTo>
                  <a:lnTo>
                    <a:pt x="8576" y="2170"/>
                  </a:lnTo>
                  <a:lnTo>
                    <a:pt x="8593" y="2191"/>
                  </a:lnTo>
                  <a:lnTo>
                    <a:pt x="8598" y="2199"/>
                  </a:lnTo>
                  <a:lnTo>
                    <a:pt x="8614" y="2220"/>
                  </a:lnTo>
                  <a:lnTo>
                    <a:pt x="8619" y="2228"/>
                  </a:lnTo>
                  <a:lnTo>
                    <a:pt x="8634" y="2250"/>
                  </a:lnTo>
                  <a:lnTo>
                    <a:pt x="8639" y="2259"/>
                  </a:lnTo>
                  <a:lnTo>
                    <a:pt x="8652" y="2281"/>
                  </a:lnTo>
                  <a:lnTo>
                    <a:pt x="8657" y="2289"/>
                  </a:lnTo>
                  <a:lnTo>
                    <a:pt x="8670" y="2312"/>
                  </a:lnTo>
                  <a:lnTo>
                    <a:pt x="8674" y="2321"/>
                  </a:lnTo>
                  <a:lnTo>
                    <a:pt x="8686" y="2344"/>
                  </a:lnTo>
                  <a:lnTo>
                    <a:pt x="8690" y="2353"/>
                  </a:lnTo>
                  <a:lnTo>
                    <a:pt x="8701" y="2377"/>
                  </a:lnTo>
                  <a:lnTo>
                    <a:pt x="8705" y="2385"/>
                  </a:lnTo>
                  <a:lnTo>
                    <a:pt x="8715" y="2410"/>
                  </a:lnTo>
                  <a:lnTo>
                    <a:pt x="8718" y="2419"/>
                  </a:lnTo>
                  <a:lnTo>
                    <a:pt x="8727" y="2443"/>
                  </a:lnTo>
                  <a:lnTo>
                    <a:pt x="8731" y="2452"/>
                  </a:lnTo>
                  <a:lnTo>
                    <a:pt x="8739" y="2477"/>
                  </a:lnTo>
                  <a:lnTo>
                    <a:pt x="8741" y="2486"/>
                  </a:lnTo>
                  <a:lnTo>
                    <a:pt x="8749" y="2512"/>
                  </a:lnTo>
                  <a:lnTo>
                    <a:pt x="8751" y="2521"/>
                  </a:lnTo>
                  <a:lnTo>
                    <a:pt x="8757" y="2546"/>
                  </a:lnTo>
                  <a:lnTo>
                    <a:pt x="8759" y="2555"/>
                  </a:lnTo>
                  <a:lnTo>
                    <a:pt x="8765" y="2581"/>
                  </a:lnTo>
                  <a:lnTo>
                    <a:pt x="8766" y="2590"/>
                  </a:lnTo>
                  <a:lnTo>
                    <a:pt x="8771" y="2616"/>
                  </a:lnTo>
                  <a:lnTo>
                    <a:pt x="8772" y="2625"/>
                  </a:lnTo>
                  <a:lnTo>
                    <a:pt x="8776" y="2651"/>
                  </a:lnTo>
                  <a:lnTo>
                    <a:pt x="8777" y="2661"/>
                  </a:lnTo>
                  <a:lnTo>
                    <a:pt x="8779" y="2687"/>
                  </a:lnTo>
                  <a:lnTo>
                    <a:pt x="8780" y="2696"/>
                  </a:lnTo>
                  <a:lnTo>
                    <a:pt x="8781" y="2723"/>
                  </a:lnTo>
                  <a:lnTo>
                    <a:pt x="8781" y="2732"/>
                  </a:lnTo>
                  <a:lnTo>
                    <a:pt x="8782" y="2758"/>
                  </a:lnTo>
                  <a:lnTo>
                    <a:pt x="8782" y="2763"/>
                  </a:lnTo>
                  <a:lnTo>
                    <a:pt x="8782" y="3940"/>
                  </a:lnTo>
                  <a:lnTo>
                    <a:pt x="8782" y="7944"/>
                  </a:lnTo>
                  <a:lnTo>
                    <a:pt x="8782" y="7949"/>
                  </a:lnTo>
                  <a:lnTo>
                    <a:pt x="8781" y="7975"/>
                  </a:lnTo>
                  <a:lnTo>
                    <a:pt x="8781" y="7984"/>
                  </a:lnTo>
                  <a:lnTo>
                    <a:pt x="8780" y="8011"/>
                  </a:lnTo>
                  <a:lnTo>
                    <a:pt x="8779" y="8020"/>
                  </a:lnTo>
                  <a:lnTo>
                    <a:pt x="8777" y="8046"/>
                  </a:lnTo>
                  <a:lnTo>
                    <a:pt x="8776" y="8055"/>
                  </a:lnTo>
                  <a:lnTo>
                    <a:pt x="8772" y="8082"/>
                  </a:lnTo>
                  <a:lnTo>
                    <a:pt x="8771" y="8091"/>
                  </a:lnTo>
                  <a:lnTo>
                    <a:pt x="8766" y="8117"/>
                  </a:lnTo>
                  <a:lnTo>
                    <a:pt x="8765" y="8126"/>
                  </a:lnTo>
                  <a:lnTo>
                    <a:pt x="8759" y="8152"/>
                  </a:lnTo>
                  <a:lnTo>
                    <a:pt x="8757" y="8161"/>
                  </a:lnTo>
                  <a:lnTo>
                    <a:pt x="8751" y="8186"/>
                  </a:lnTo>
                  <a:lnTo>
                    <a:pt x="8749" y="8195"/>
                  </a:lnTo>
                  <a:lnTo>
                    <a:pt x="8741" y="8220"/>
                  </a:lnTo>
                  <a:lnTo>
                    <a:pt x="8739" y="8229"/>
                  </a:lnTo>
                  <a:lnTo>
                    <a:pt x="8730" y="8254"/>
                  </a:lnTo>
                  <a:lnTo>
                    <a:pt x="8727" y="8263"/>
                  </a:lnTo>
                  <a:lnTo>
                    <a:pt x="8718" y="8288"/>
                  </a:lnTo>
                  <a:lnTo>
                    <a:pt x="8715" y="8297"/>
                  </a:lnTo>
                  <a:lnTo>
                    <a:pt x="8705" y="8321"/>
                  </a:lnTo>
                  <a:lnTo>
                    <a:pt x="8701" y="8330"/>
                  </a:lnTo>
                  <a:lnTo>
                    <a:pt x="8690" y="8354"/>
                  </a:lnTo>
                  <a:lnTo>
                    <a:pt x="8686" y="8362"/>
                  </a:lnTo>
                  <a:lnTo>
                    <a:pt x="8674" y="8386"/>
                  </a:lnTo>
                  <a:lnTo>
                    <a:pt x="8670" y="8394"/>
                  </a:lnTo>
                  <a:lnTo>
                    <a:pt x="8657" y="8417"/>
                  </a:lnTo>
                  <a:lnTo>
                    <a:pt x="8652" y="8426"/>
                  </a:lnTo>
                  <a:lnTo>
                    <a:pt x="8638" y="8449"/>
                  </a:lnTo>
                  <a:lnTo>
                    <a:pt x="8633" y="8457"/>
                  </a:lnTo>
                  <a:lnTo>
                    <a:pt x="8619" y="8479"/>
                  </a:lnTo>
                  <a:lnTo>
                    <a:pt x="8613" y="8487"/>
                  </a:lnTo>
                  <a:lnTo>
                    <a:pt x="8598" y="8509"/>
                  </a:lnTo>
                  <a:lnTo>
                    <a:pt x="8592" y="8516"/>
                  </a:lnTo>
                  <a:lnTo>
                    <a:pt x="8576" y="8537"/>
                  </a:lnTo>
                  <a:lnTo>
                    <a:pt x="8570" y="8544"/>
                  </a:lnTo>
                  <a:lnTo>
                    <a:pt x="8553" y="8565"/>
                  </a:lnTo>
                  <a:lnTo>
                    <a:pt x="8547" y="8572"/>
                  </a:lnTo>
                  <a:lnTo>
                    <a:pt x="8530" y="8591"/>
                  </a:lnTo>
                  <a:lnTo>
                    <a:pt x="8523" y="8598"/>
                  </a:lnTo>
                  <a:lnTo>
                    <a:pt x="8505" y="8617"/>
                  </a:lnTo>
                  <a:lnTo>
                    <a:pt x="8498" y="8623"/>
                  </a:lnTo>
                  <a:lnTo>
                    <a:pt x="8479" y="8642"/>
                  </a:lnTo>
                  <a:lnTo>
                    <a:pt x="8473" y="8648"/>
                  </a:lnTo>
                  <a:lnTo>
                    <a:pt x="8453" y="8665"/>
                  </a:lnTo>
                  <a:lnTo>
                    <a:pt x="8446" y="8671"/>
                  </a:lnTo>
                  <a:lnTo>
                    <a:pt x="8426" y="8688"/>
                  </a:lnTo>
                  <a:lnTo>
                    <a:pt x="8418" y="8694"/>
                  </a:lnTo>
                  <a:lnTo>
                    <a:pt x="8397" y="8710"/>
                  </a:lnTo>
                  <a:lnTo>
                    <a:pt x="8390" y="8715"/>
                  </a:lnTo>
                  <a:lnTo>
                    <a:pt x="8368" y="8731"/>
                  </a:lnTo>
                  <a:lnTo>
                    <a:pt x="8361" y="8736"/>
                  </a:lnTo>
                  <a:lnTo>
                    <a:pt x="8339" y="8750"/>
                  </a:lnTo>
                  <a:lnTo>
                    <a:pt x="8331" y="8755"/>
                  </a:lnTo>
                  <a:lnTo>
                    <a:pt x="8308" y="8769"/>
                  </a:lnTo>
                  <a:lnTo>
                    <a:pt x="8300" y="8774"/>
                  </a:lnTo>
                  <a:lnTo>
                    <a:pt x="8277" y="8786"/>
                  </a:lnTo>
                  <a:lnTo>
                    <a:pt x="8269" y="8791"/>
                  </a:lnTo>
                  <a:lnTo>
                    <a:pt x="8245" y="8803"/>
                  </a:lnTo>
                  <a:lnTo>
                    <a:pt x="8237" y="8807"/>
                  </a:lnTo>
                  <a:lnTo>
                    <a:pt x="8213" y="8818"/>
                  </a:lnTo>
                  <a:lnTo>
                    <a:pt x="8204" y="8822"/>
                  </a:lnTo>
                  <a:lnTo>
                    <a:pt x="8180" y="8832"/>
                  </a:lnTo>
                  <a:lnTo>
                    <a:pt x="8171" y="8835"/>
                  </a:lnTo>
                  <a:lnTo>
                    <a:pt x="8146" y="8844"/>
                  </a:lnTo>
                  <a:lnTo>
                    <a:pt x="8138" y="8848"/>
                  </a:lnTo>
                  <a:lnTo>
                    <a:pt x="8113" y="8856"/>
                  </a:lnTo>
                  <a:lnTo>
                    <a:pt x="8104" y="8859"/>
                  </a:lnTo>
                  <a:lnTo>
                    <a:pt x="8078" y="8866"/>
                  </a:lnTo>
                  <a:lnTo>
                    <a:pt x="8069" y="8868"/>
                  </a:lnTo>
                  <a:lnTo>
                    <a:pt x="8044" y="8875"/>
                  </a:lnTo>
                  <a:lnTo>
                    <a:pt x="8035" y="8877"/>
                  </a:lnTo>
                  <a:lnTo>
                    <a:pt x="8009" y="8882"/>
                  </a:lnTo>
                  <a:lnTo>
                    <a:pt x="8000" y="8884"/>
                  </a:lnTo>
                  <a:lnTo>
                    <a:pt x="7974" y="8888"/>
                  </a:lnTo>
                  <a:lnTo>
                    <a:pt x="7964" y="8890"/>
                  </a:lnTo>
                  <a:lnTo>
                    <a:pt x="7938" y="8893"/>
                  </a:lnTo>
                  <a:lnTo>
                    <a:pt x="7929" y="8894"/>
                  </a:lnTo>
                  <a:lnTo>
                    <a:pt x="7903" y="8897"/>
                  </a:lnTo>
                  <a:lnTo>
                    <a:pt x="7893" y="8898"/>
                  </a:lnTo>
                  <a:lnTo>
                    <a:pt x="7867" y="8899"/>
                  </a:lnTo>
                  <a:lnTo>
                    <a:pt x="7857" y="8899"/>
                  </a:lnTo>
                  <a:lnTo>
                    <a:pt x="7831" y="8900"/>
                  </a:lnTo>
                  <a:lnTo>
                    <a:pt x="7826" y="8900"/>
                  </a:lnTo>
                  <a:lnTo>
                    <a:pt x="2174" y="8900"/>
                  </a:lnTo>
                  <a:lnTo>
                    <a:pt x="2169" y="8900"/>
                  </a:lnTo>
                  <a:lnTo>
                    <a:pt x="2143" y="8899"/>
                  </a:lnTo>
                  <a:lnTo>
                    <a:pt x="2133" y="8899"/>
                  </a:lnTo>
                  <a:lnTo>
                    <a:pt x="2107" y="8898"/>
                  </a:lnTo>
                  <a:lnTo>
                    <a:pt x="2097" y="8897"/>
                  </a:lnTo>
                  <a:lnTo>
                    <a:pt x="2071" y="8894"/>
                  </a:lnTo>
                  <a:lnTo>
                    <a:pt x="2062" y="8893"/>
                  </a:lnTo>
                  <a:lnTo>
                    <a:pt x="2036" y="8890"/>
                  </a:lnTo>
                  <a:lnTo>
                    <a:pt x="2026" y="8888"/>
                  </a:lnTo>
                  <a:lnTo>
                    <a:pt x="2000" y="8884"/>
                  </a:lnTo>
                  <a:lnTo>
                    <a:pt x="1991" y="8882"/>
                  </a:lnTo>
                  <a:lnTo>
                    <a:pt x="1965" y="8877"/>
                  </a:lnTo>
                  <a:lnTo>
                    <a:pt x="1956" y="8875"/>
                  </a:lnTo>
                  <a:lnTo>
                    <a:pt x="1931" y="8868"/>
                  </a:lnTo>
                  <a:lnTo>
                    <a:pt x="1922" y="8866"/>
                  </a:lnTo>
                  <a:lnTo>
                    <a:pt x="1896" y="8859"/>
                  </a:lnTo>
                  <a:lnTo>
                    <a:pt x="1887" y="8856"/>
                  </a:lnTo>
                  <a:lnTo>
                    <a:pt x="1862" y="8848"/>
                  </a:lnTo>
                  <a:lnTo>
                    <a:pt x="1854" y="8844"/>
                  </a:lnTo>
                  <a:lnTo>
                    <a:pt x="1829" y="8835"/>
                  </a:lnTo>
                  <a:lnTo>
                    <a:pt x="1820" y="8832"/>
                  </a:lnTo>
                  <a:lnTo>
                    <a:pt x="1796" y="8822"/>
                  </a:lnTo>
                  <a:lnTo>
                    <a:pt x="1787" y="8818"/>
                  </a:lnTo>
                  <a:lnTo>
                    <a:pt x="1763" y="8807"/>
                  </a:lnTo>
                  <a:lnTo>
                    <a:pt x="1755" y="8803"/>
                  </a:lnTo>
                  <a:lnTo>
                    <a:pt x="1731" y="8791"/>
                  </a:lnTo>
                  <a:lnTo>
                    <a:pt x="1723" y="8786"/>
                  </a:lnTo>
                  <a:lnTo>
                    <a:pt x="1700" y="8774"/>
                  </a:lnTo>
                  <a:lnTo>
                    <a:pt x="1692" y="8769"/>
                  </a:lnTo>
                  <a:lnTo>
                    <a:pt x="1669" y="8755"/>
                  </a:lnTo>
                  <a:lnTo>
                    <a:pt x="1661" y="8750"/>
                  </a:lnTo>
                  <a:lnTo>
                    <a:pt x="1639" y="8736"/>
                  </a:lnTo>
                  <a:lnTo>
                    <a:pt x="1632" y="8731"/>
                  </a:lnTo>
                  <a:lnTo>
                    <a:pt x="1610" y="8715"/>
                  </a:lnTo>
                  <a:lnTo>
                    <a:pt x="1603" y="8710"/>
                  </a:lnTo>
                  <a:lnTo>
                    <a:pt x="1582" y="8694"/>
                  </a:lnTo>
                  <a:lnTo>
                    <a:pt x="1574" y="8688"/>
                  </a:lnTo>
                  <a:lnTo>
                    <a:pt x="1554" y="8671"/>
                  </a:lnTo>
                  <a:lnTo>
                    <a:pt x="1547" y="8665"/>
                  </a:lnTo>
                  <a:lnTo>
                    <a:pt x="1527" y="8648"/>
                  </a:lnTo>
                  <a:lnTo>
                    <a:pt x="1521" y="8642"/>
                  </a:lnTo>
                  <a:lnTo>
                    <a:pt x="1502" y="8623"/>
                  </a:lnTo>
                  <a:lnTo>
                    <a:pt x="1495" y="8617"/>
                  </a:lnTo>
                  <a:lnTo>
                    <a:pt x="1477" y="8598"/>
                  </a:lnTo>
                  <a:lnTo>
                    <a:pt x="1470" y="8591"/>
                  </a:lnTo>
                  <a:lnTo>
                    <a:pt x="1453" y="8572"/>
                  </a:lnTo>
                  <a:lnTo>
                    <a:pt x="1447" y="8565"/>
                  </a:lnTo>
                  <a:lnTo>
                    <a:pt x="1430" y="8544"/>
                  </a:lnTo>
                  <a:lnTo>
                    <a:pt x="1424" y="8537"/>
                  </a:lnTo>
                  <a:lnTo>
                    <a:pt x="1408" y="8516"/>
                  </a:lnTo>
                  <a:lnTo>
                    <a:pt x="1402" y="8509"/>
                  </a:lnTo>
                  <a:lnTo>
                    <a:pt x="1387" y="8487"/>
                  </a:lnTo>
                  <a:lnTo>
                    <a:pt x="1381" y="8479"/>
                  </a:lnTo>
                  <a:lnTo>
                    <a:pt x="1367" y="8457"/>
                  </a:lnTo>
                  <a:lnTo>
                    <a:pt x="1362" y="8449"/>
                  </a:lnTo>
                  <a:lnTo>
                    <a:pt x="1348" y="8426"/>
                  </a:lnTo>
                  <a:lnTo>
                    <a:pt x="1343" y="8417"/>
                  </a:lnTo>
                  <a:lnTo>
                    <a:pt x="1330" y="8394"/>
                  </a:lnTo>
                  <a:lnTo>
                    <a:pt x="1326" y="8386"/>
                  </a:lnTo>
                  <a:lnTo>
                    <a:pt x="1314" y="8362"/>
                  </a:lnTo>
                  <a:lnTo>
                    <a:pt x="1310" y="8354"/>
                  </a:lnTo>
                  <a:lnTo>
                    <a:pt x="1299" y="8330"/>
                  </a:lnTo>
                  <a:lnTo>
                    <a:pt x="1295" y="8321"/>
                  </a:lnTo>
                  <a:lnTo>
                    <a:pt x="1285" y="8297"/>
                  </a:lnTo>
                  <a:lnTo>
                    <a:pt x="1282" y="8288"/>
                  </a:lnTo>
                  <a:lnTo>
                    <a:pt x="1273" y="8263"/>
                  </a:lnTo>
                  <a:lnTo>
                    <a:pt x="1270" y="8254"/>
                  </a:lnTo>
                  <a:lnTo>
                    <a:pt x="1261" y="8229"/>
                  </a:lnTo>
                  <a:lnTo>
                    <a:pt x="1259" y="8220"/>
                  </a:lnTo>
                  <a:lnTo>
                    <a:pt x="1251" y="8195"/>
                  </a:lnTo>
                  <a:lnTo>
                    <a:pt x="1249" y="8186"/>
                  </a:lnTo>
                  <a:lnTo>
                    <a:pt x="1243" y="8161"/>
                  </a:lnTo>
                  <a:lnTo>
                    <a:pt x="1241" y="8152"/>
                  </a:lnTo>
                  <a:lnTo>
                    <a:pt x="1235" y="8126"/>
                  </a:lnTo>
                  <a:lnTo>
                    <a:pt x="1234" y="8117"/>
                  </a:lnTo>
                  <a:lnTo>
                    <a:pt x="1229" y="8091"/>
                  </a:lnTo>
                  <a:lnTo>
                    <a:pt x="1228" y="8082"/>
                  </a:lnTo>
                  <a:lnTo>
                    <a:pt x="1224" y="8055"/>
                  </a:lnTo>
                  <a:lnTo>
                    <a:pt x="1223" y="8046"/>
                  </a:lnTo>
                  <a:lnTo>
                    <a:pt x="1221" y="8020"/>
                  </a:lnTo>
                  <a:lnTo>
                    <a:pt x="1220" y="8011"/>
                  </a:lnTo>
                  <a:lnTo>
                    <a:pt x="1219" y="7984"/>
                  </a:lnTo>
                  <a:lnTo>
                    <a:pt x="1219" y="7975"/>
                  </a:lnTo>
                  <a:lnTo>
                    <a:pt x="1218" y="7949"/>
                  </a:lnTo>
                  <a:lnTo>
                    <a:pt x="1218" y="7944"/>
                  </a:lnTo>
                  <a:lnTo>
                    <a:pt x="1218" y="3940"/>
                  </a:lnTo>
                  <a:lnTo>
                    <a:pt x="1218" y="2763"/>
                  </a:lnTo>
                  <a:lnTo>
                    <a:pt x="1218" y="2758"/>
                  </a:lnTo>
                  <a:lnTo>
                    <a:pt x="1219" y="2732"/>
                  </a:lnTo>
                  <a:lnTo>
                    <a:pt x="1219" y="2723"/>
                  </a:lnTo>
                  <a:lnTo>
                    <a:pt x="1220" y="2696"/>
                  </a:lnTo>
                  <a:lnTo>
                    <a:pt x="1221" y="2687"/>
                  </a:lnTo>
                  <a:lnTo>
                    <a:pt x="1223" y="2661"/>
                  </a:lnTo>
                  <a:lnTo>
                    <a:pt x="1224" y="2651"/>
                  </a:lnTo>
                  <a:lnTo>
                    <a:pt x="1228" y="2625"/>
                  </a:lnTo>
                  <a:lnTo>
                    <a:pt x="1229" y="2616"/>
                  </a:lnTo>
                  <a:lnTo>
                    <a:pt x="1234" y="2590"/>
                  </a:lnTo>
                  <a:lnTo>
                    <a:pt x="1235" y="2581"/>
                  </a:lnTo>
                  <a:lnTo>
                    <a:pt x="1241" y="2555"/>
                  </a:lnTo>
                  <a:lnTo>
                    <a:pt x="1243" y="2546"/>
                  </a:lnTo>
                  <a:lnTo>
                    <a:pt x="1249" y="2521"/>
                  </a:lnTo>
                  <a:lnTo>
                    <a:pt x="1251" y="2512"/>
                  </a:lnTo>
                  <a:lnTo>
                    <a:pt x="1259" y="2486"/>
                  </a:lnTo>
                  <a:lnTo>
                    <a:pt x="1261" y="2477"/>
                  </a:lnTo>
                  <a:lnTo>
                    <a:pt x="1269" y="2452"/>
                  </a:lnTo>
                  <a:lnTo>
                    <a:pt x="1273" y="2443"/>
                  </a:lnTo>
                  <a:lnTo>
                    <a:pt x="1282" y="2419"/>
                  </a:lnTo>
                  <a:lnTo>
                    <a:pt x="1285" y="2410"/>
                  </a:lnTo>
                  <a:lnTo>
                    <a:pt x="1295" y="2385"/>
                  </a:lnTo>
                  <a:lnTo>
                    <a:pt x="1299" y="2377"/>
                  </a:lnTo>
                  <a:lnTo>
                    <a:pt x="1310" y="2353"/>
                  </a:lnTo>
                  <a:lnTo>
                    <a:pt x="1314" y="2344"/>
                  </a:lnTo>
                  <a:lnTo>
                    <a:pt x="1326" y="2321"/>
                  </a:lnTo>
                  <a:lnTo>
                    <a:pt x="1330" y="2312"/>
                  </a:lnTo>
                  <a:lnTo>
                    <a:pt x="1343" y="2289"/>
                  </a:lnTo>
                  <a:lnTo>
                    <a:pt x="1348" y="2281"/>
                  </a:lnTo>
                  <a:lnTo>
                    <a:pt x="1361" y="2259"/>
                  </a:lnTo>
                  <a:lnTo>
                    <a:pt x="1366" y="2250"/>
                  </a:lnTo>
                  <a:lnTo>
                    <a:pt x="1381" y="2228"/>
                  </a:lnTo>
                  <a:lnTo>
                    <a:pt x="1386" y="2220"/>
                  </a:lnTo>
                  <a:lnTo>
                    <a:pt x="1402" y="2199"/>
                  </a:lnTo>
                  <a:lnTo>
                    <a:pt x="1407" y="2191"/>
                  </a:lnTo>
                  <a:lnTo>
                    <a:pt x="1424" y="2170"/>
                  </a:lnTo>
                  <a:lnTo>
                    <a:pt x="1429" y="2163"/>
                  </a:lnTo>
                  <a:lnTo>
                    <a:pt x="1446" y="2142"/>
                  </a:lnTo>
                  <a:lnTo>
                    <a:pt x="1452" y="2135"/>
                  </a:lnTo>
                  <a:lnTo>
                    <a:pt x="1470" y="2115"/>
                  </a:lnTo>
                  <a:lnTo>
                    <a:pt x="1476" y="2109"/>
                  </a:lnTo>
                  <a:lnTo>
                    <a:pt x="1495" y="2090"/>
                  </a:lnTo>
                  <a:lnTo>
                    <a:pt x="1501" y="2083"/>
                  </a:lnTo>
                  <a:lnTo>
                    <a:pt x="1520" y="2065"/>
                  </a:lnTo>
                  <a:lnTo>
                    <a:pt x="1527" y="2058"/>
                  </a:lnTo>
                  <a:lnTo>
                    <a:pt x="1547" y="2041"/>
                  </a:lnTo>
                  <a:lnTo>
                    <a:pt x="1554" y="2035"/>
                  </a:lnTo>
                  <a:lnTo>
                    <a:pt x="1574" y="2018"/>
                  </a:lnTo>
                  <a:lnTo>
                    <a:pt x="1582" y="2012"/>
                  </a:lnTo>
                  <a:lnTo>
                    <a:pt x="1603" y="1996"/>
                  </a:lnTo>
                  <a:lnTo>
                    <a:pt x="1610" y="1991"/>
                  </a:lnTo>
                  <a:lnTo>
                    <a:pt x="1632" y="1975"/>
                  </a:lnTo>
                  <a:lnTo>
                    <a:pt x="1639" y="1970"/>
                  </a:lnTo>
                  <a:lnTo>
                    <a:pt x="1661" y="1956"/>
                  </a:lnTo>
                  <a:lnTo>
                    <a:pt x="1669" y="1951"/>
                  </a:lnTo>
                  <a:lnTo>
                    <a:pt x="1692" y="1937"/>
                  </a:lnTo>
                  <a:lnTo>
                    <a:pt x="1700" y="1932"/>
                  </a:lnTo>
                  <a:lnTo>
                    <a:pt x="1723" y="1920"/>
                  </a:lnTo>
                  <a:lnTo>
                    <a:pt x="1731" y="1915"/>
                  </a:lnTo>
                  <a:lnTo>
                    <a:pt x="1755" y="1903"/>
                  </a:lnTo>
                  <a:lnTo>
                    <a:pt x="1763" y="1899"/>
                  </a:lnTo>
                  <a:lnTo>
                    <a:pt x="1787" y="1888"/>
                  </a:lnTo>
                  <a:lnTo>
                    <a:pt x="1796" y="1884"/>
                  </a:lnTo>
                  <a:lnTo>
                    <a:pt x="1820" y="1874"/>
                  </a:lnTo>
                  <a:lnTo>
                    <a:pt x="1829" y="1871"/>
                  </a:lnTo>
                  <a:lnTo>
                    <a:pt x="1854" y="1862"/>
                  </a:lnTo>
                  <a:lnTo>
                    <a:pt x="1862" y="1858"/>
                  </a:lnTo>
                  <a:lnTo>
                    <a:pt x="1887" y="1850"/>
                  </a:lnTo>
                  <a:lnTo>
                    <a:pt x="1896" y="1847"/>
                  </a:lnTo>
                  <a:lnTo>
                    <a:pt x="1922" y="1840"/>
                  </a:lnTo>
                  <a:lnTo>
                    <a:pt x="1931" y="1838"/>
                  </a:lnTo>
                  <a:lnTo>
                    <a:pt x="1956" y="1831"/>
                  </a:lnTo>
                  <a:lnTo>
                    <a:pt x="1965" y="1829"/>
                  </a:lnTo>
                  <a:lnTo>
                    <a:pt x="1991" y="1824"/>
                  </a:lnTo>
                  <a:lnTo>
                    <a:pt x="2000" y="1822"/>
                  </a:lnTo>
                  <a:lnTo>
                    <a:pt x="2026" y="1818"/>
                  </a:lnTo>
                  <a:lnTo>
                    <a:pt x="2036" y="1816"/>
                  </a:lnTo>
                  <a:lnTo>
                    <a:pt x="2062" y="1813"/>
                  </a:lnTo>
                  <a:lnTo>
                    <a:pt x="2071" y="1812"/>
                  </a:lnTo>
                  <a:lnTo>
                    <a:pt x="2097" y="1809"/>
                  </a:lnTo>
                  <a:lnTo>
                    <a:pt x="2107" y="1808"/>
                  </a:lnTo>
                  <a:lnTo>
                    <a:pt x="2133" y="1807"/>
                  </a:lnTo>
                  <a:lnTo>
                    <a:pt x="2143" y="1807"/>
                  </a:lnTo>
                  <a:lnTo>
                    <a:pt x="2169" y="1806"/>
                  </a:lnTo>
                  <a:lnTo>
                    <a:pt x="2174" y="1806"/>
                  </a:lnTo>
                  <a:lnTo>
                    <a:pt x="2866" y="1806"/>
                  </a:lnTo>
                  <a:lnTo>
                    <a:pt x="2866" y="1350"/>
                  </a:lnTo>
                  <a:lnTo>
                    <a:pt x="2868" y="1317"/>
                  </a:lnTo>
                  <a:lnTo>
                    <a:pt x="2875" y="1285"/>
                  </a:lnTo>
                  <a:lnTo>
                    <a:pt x="2885" y="1254"/>
                  </a:lnTo>
                  <a:lnTo>
                    <a:pt x="2899" y="1225"/>
                  </a:lnTo>
                  <a:lnTo>
                    <a:pt x="2918" y="1198"/>
                  </a:lnTo>
                  <a:lnTo>
                    <a:pt x="2939" y="1173"/>
                  </a:lnTo>
                  <a:lnTo>
                    <a:pt x="2964" y="1152"/>
                  </a:lnTo>
                  <a:lnTo>
                    <a:pt x="2991" y="1133"/>
                  </a:lnTo>
                  <a:lnTo>
                    <a:pt x="3020" y="1119"/>
                  </a:lnTo>
                  <a:lnTo>
                    <a:pt x="3051" y="1109"/>
                  </a:lnTo>
                  <a:lnTo>
                    <a:pt x="3083" y="1102"/>
                  </a:lnTo>
                  <a:lnTo>
                    <a:pt x="3116" y="1100"/>
                  </a:lnTo>
                  <a:lnTo>
                    <a:pt x="3149" y="1102"/>
                  </a:lnTo>
                  <a:lnTo>
                    <a:pt x="3181" y="1109"/>
                  </a:lnTo>
                  <a:lnTo>
                    <a:pt x="3212" y="1119"/>
                  </a:lnTo>
                  <a:lnTo>
                    <a:pt x="3241" y="1133"/>
                  </a:lnTo>
                  <a:lnTo>
                    <a:pt x="3268" y="1152"/>
                  </a:lnTo>
                  <a:lnTo>
                    <a:pt x="3293" y="1173"/>
                  </a:lnTo>
                  <a:lnTo>
                    <a:pt x="3314" y="1198"/>
                  </a:lnTo>
                  <a:lnTo>
                    <a:pt x="3333" y="1225"/>
                  </a:lnTo>
                  <a:lnTo>
                    <a:pt x="3347" y="1254"/>
                  </a:lnTo>
                  <a:lnTo>
                    <a:pt x="3357" y="1285"/>
                  </a:lnTo>
                  <a:lnTo>
                    <a:pt x="3364" y="1317"/>
                  </a:lnTo>
                  <a:lnTo>
                    <a:pt x="3366" y="1350"/>
                  </a:lnTo>
                  <a:close/>
                  <a:moveTo>
                    <a:pt x="2875" y="2828"/>
                  </a:moveTo>
                  <a:lnTo>
                    <a:pt x="2868" y="2796"/>
                  </a:lnTo>
                  <a:lnTo>
                    <a:pt x="2866" y="2763"/>
                  </a:lnTo>
                  <a:lnTo>
                    <a:pt x="2866" y="2306"/>
                  </a:lnTo>
                  <a:lnTo>
                    <a:pt x="2176" y="2306"/>
                  </a:lnTo>
                  <a:lnTo>
                    <a:pt x="2157" y="2306"/>
                  </a:lnTo>
                  <a:lnTo>
                    <a:pt x="2140" y="2307"/>
                  </a:lnTo>
                  <a:lnTo>
                    <a:pt x="2123" y="2309"/>
                  </a:lnTo>
                  <a:lnTo>
                    <a:pt x="2106" y="2311"/>
                  </a:lnTo>
                  <a:lnTo>
                    <a:pt x="2089" y="2314"/>
                  </a:lnTo>
                  <a:lnTo>
                    <a:pt x="2073" y="2318"/>
                  </a:lnTo>
                  <a:lnTo>
                    <a:pt x="2056" y="2322"/>
                  </a:lnTo>
                  <a:lnTo>
                    <a:pt x="2040" y="2326"/>
                  </a:lnTo>
                  <a:lnTo>
                    <a:pt x="2024" y="2332"/>
                  </a:lnTo>
                  <a:lnTo>
                    <a:pt x="2008" y="2338"/>
                  </a:lnTo>
                  <a:lnTo>
                    <a:pt x="1992" y="2344"/>
                  </a:lnTo>
                  <a:lnTo>
                    <a:pt x="1977" y="2351"/>
                  </a:lnTo>
                  <a:lnTo>
                    <a:pt x="1961" y="2359"/>
                  </a:lnTo>
                  <a:lnTo>
                    <a:pt x="1946" y="2367"/>
                  </a:lnTo>
                  <a:lnTo>
                    <a:pt x="1932" y="2376"/>
                  </a:lnTo>
                  <a:lnTo>
                    <a:pt x="1917" y="2386"/>
                  </a:lnTo>
                  <a:lnTo>
                    <a:pt x="1903" y="2396"/>
                  </a:lnTo>
                  <a:lnTo>
                    <a:pt x="1889" y="2406"/>
                  </a:lnTo>
                  <a:lnTo>
                    <a:pt x="1876" y="2417"/>
                  </a:lnTo>
                  <a:lnTo>
                    <a:pt x="1864" y="2428"/>
                  </a:lnTo>
                  <a:lnTo>
                    <a:pt x="1851" y="2440"/>
                  </a:lnTo>
                  <a:lnTo>
                    <a:pt x="1839" y="2453"/>
                  </a:lnTo>
                  <a:lnTo>
                    <a:pt x="1828" y="2465"/>
                  </a:lnTo>
                  <a:lnTo>
                    <a:pt x="1817" y="2478"/>
                  </a:lnTo>
                  <a:lnTo>
                    <a:pt x="1807" y="2492"/>
                  </a:lnTo>
                  <a:lnTo>
                    <a:pt x="1797" y="2506"/>
                  </a:lnTo>
                  <a:lnTo>
                    <a:pt x="1788" y="2520"/>
                  </a:lnTo>
                  <a:lnTo>
                    <a:pt x="1779" y="2535"/>
                  </a:lnTo>
                  <a:lnTo>
                    <a:pt x="1770" y="2550"/>
                  </a:lnTo>
                  <a:lnTo>
                    <a:pt x="1763" y="2565"/>
                  </a:lnTo>
                  <a:lnTo>
                    <a:pt x="1756" y="2580"/>
                  </a:lnTo>
                  <a:lnTo>
                    <a:pt x="1749" y="2596"/>
                  </a:lnTo>
                  <a:lnTo>
                    <a:pt x="1743" y="2612"/>
                  </a:lnTo>
                  <a:lnTo>
                    <a:pt x="1738" y="2628"/>
                  </a:lnTo>
                  <a:lnTo>
                    <a:pt x="1733" y="2644"/>
                  </a:lnTo>
                  <a:lnTo>
                    <a:pt x="1729" y="2661"/>
                  </a:lnTo>
                  <a:lnTo>
                    <a:pt x="1726" y="2677"/>
                  </a:lnTo>
                  <a:lnTo>
                    <a:pt x="1723" y="2694"/>
                  </a:lnTo>
                  <a:lnTo>
                    <a:pt x="1721" y="2711"/>
                  </a:lnTo>
                  <a:lnTo>
                    <a:pt x="1719" y="2728"/>
                  </a:lnTo>
                  <a:lnTo>
                    <a:pt x="1718" y="2746"/>
                  </a:lnTo>
                  <a:lnTo>
                    <a:pt x="1718" y="2765"/>
                  </a:lnTo>
                  <a:lnTo>
                    <a:pt x="1718" y="3690"/>
                  </a:lnTo>
                  <a:lnTo>
                    <a:pt x="8282" y="3690"/>
                  </a:lnTo>
                  <a:lnTo>
                    <a:pt x="8282" y="2765"/>
                  </a:lnTo>
                  <a:lnTo>
                    <a:pt x="8282" y="2746"/>
                  </a:lnTo>
                  <a:lnTo>
                    <a:pt x="8281" y="2728"/>
                  </a:lnTo>
                  <a:lnTo>
                    <a:pt x="8279" y="2711"/>
                  </a:lnTo>
                  <a:lnTo>
                    <a:pt x="8277" y="2694"/>
                  </a:lnTo>
                  <a:lnTo>
                    <a:pt x="8274" y="2677"/>
                  </a:lnTo>
                  <a:lnTo>
                    <a:pt x="8271" y="2661"/>
                  </a:lnTo>
                  <a:lnTo>
                    <a:pt x="8267" y="2644"/>
                  </a:lnTo>
                  <a:lnTo>
                    <a:pt x="8262" y="2628"/>
                  </a:lnTo>
                  <a:lnTo>
                    <a:pt x="8257" y="2612"/>
                  </a:lnTo>
                  <a:lnTo>
                    <a:pt x="8251" y="2596"/>
                  </a:lnTo>
                  <a:lnTo>
                    <a:pt x="8244" y="2580"/>
                  </a:lnTo>
                  <a:lnTo>
                    <a:pt x="8237" y="2565"/>
                  </a:lnTo>
                  <a:lnTo>
                    <a:pt x="8230" y="2550"/>
                  </a:lnTo>
                  <a:lnTo>
                    <a:pt x="8221" y="2535"/>
                  </a:lnTo>
                  <a:lnTo>
                    <a:pt x="8212" y="2520"/>
                  </a:lnTo>
                  <a:lnTo>
                    <a:pt x="8203" y="2506"/>
                  </a:lnTo>
                  <a:lnTo>
                    <a:pt x="8193" y="2492"/>
                  </a:lnTo>
                  <a:lnTo>
                    <a:pt x="8183" y="2478"/>
                  </a:lnTo>
                  <a:lnTo>
                    <a:pt x="8172" y="2465"/>
                  </a:lnTo>
                  <a:lnTo>
                    <a:pt x="8161" y="2453"/>
                  </a:lnTo>
                  <a:lnTo>
                    <a:pt x="8149" y="2440"/>
                  </a:lnTo>
                  <a:lnTo>
                    <a:pt x="8136" y="2428"/>
                  </a:lnTo>
                  <a:lnTo>
                    <a:pt x="8124" y="2417"/>
                  </a:lnTo>
                  <a:lnTo>
                    <a:pt x="8111" y="2406"/>
                  </a:lnTo>
                  <a:lnTo>
                    <a:pt x="8097" y="2396"/>
                  </a:lnTo>
                  <a:lnTo>
                    <a:pt x="8083" y="2386"/>
                  </a:lnTo>
                  <a:lnTo>
                    <a:pt x="8068" y="2376"/>
                  </a:lnTo>
                  <a:lnTo>
                    <a:pt x="8054" y="2367"/>
                  </a:lnTo>
                  <a:lnTo>
                    <a:pt x="8039" y="2359"/>
                  </a:lnTo>
                  <a:lnTo>
                    <a:pt x="8023" y="2351"/>
                  </a:lnTo>
                  <a:lnTo>
                    <a:pt x="8008" y="2344"/>
                  </a:lnTo>
                  <a:lnTo>
                    <a:pt x="7992" y="2338"/>
                  </a:lnTo>
                  <a:lnTo>
                    <a:pt x="7976" y="2332"/>
                  </a:lnTo>
                  <a:lnTo>
                    <a:pt x="7960" y="2326"/>
                  </a:lnTo>
                  <a:lnTo>
                    <a:pt x="7944" y="2322"/>
                  </a:lnTo>
                  <a:lnTo>
                    <a:pt x="7927" y="2318"/>
                  </a:lnTo>
                  <a:lnTo>
                    <a:pt x="7911" y="2314"/>
                  </a:lnTo>
                  <a:lnTo>
                    <a:pt x="7894" y="2311"/>
                  </a:lnTo>
                  <a:lnTo>
                    <a:pt x="7877" y="2309"/>
                  </a:lnTo>
                  <a:lnTo>
                    <a:pt x="7860" y="2307"/>
                  </a:lnTo>
                  <a:lnTo>
                    <a:pt x="7843" y="2306"/>
                  </a:lnTo>
                  <a:lnTo>
                    <a:pt x="7824" y="2306"/>
                  </a:lnTo>
                  <a:lnTo>
                    <a:pt x="7134" y="2306"/>
                  </a:lnTo>
                  <a:lnTo>
                    <a:pt x="7134" y="2763"/>
                  </a:lnTo>
                  <a:lnTo>
                    <a:pt x="7132" y="2796"/>
                  </a:lnTo>
                  <a:lnTo>
                    <a:pt x="7125" y="2828"/>
                  </a:lnTo>
                  <a:lnTo>
                    <a:pt x="7115" y="2859"/>
                  </a:lnTo>
                  <a:lnTo>
                    <a:pt x="7101" y="2888"/>
                  </a:lnTo>
                  <a:lnTo>
                    <a:pt x="7082" y="2915"/>
                  </a:lnTo>
                  <a:lnTo>
                    <a:pt x="7061" y="2940"/>
                  </a:lnTo>
                  <a:lnTo>
                    <a:pt x="7036" y="2961"/>
                  </a:lnTo>
                  <a:lnTo>
                    <a:pt x="7009" y="2980"/>
                  </a:lnTo>
                  <a:lnTo>
                    <a:pt x="6980" y="2994"/>
                  </a:lnTo>
                  <a:lnTo>
                    <a:pt x="6949" y="3004"/>
                  </a:lnTo>
                  <a:lnTo>
                    <a:pt x="6917" y="3011"/>
                  </a:lnTo>
                  <a:lnTo>
                    <a:pt x="6884" y="3013"/>
                  </a:lnTo>
                  <a:lnTo>
                    <a:pt x="6851" y="3011"/>
                  </a:lnTo>
                  <a:lnTo>
                    <a:pt x="6819" y="3004"/>
                  </a:lnTo>
                  <a:lnTo>
                    <a:pt x="6788" y="2994"/>
                  </a:lnTo>
                  <a:lnTo>
                    <a:pt x="6759" y="2980"/>
                  </a:lnTo>
                  <a:lnTo>
                    <a:pt x="6732" y="2961"/>
                  </a:lnTo>
                  <a:lnTo>
                    <a:pt x="6707" y="2940"/>
                  </a:lnTo>
                  <a:lnTo>
                    <a:pt x="6686" y="2915"/>
                  </a:lnTo>
                  <a:lnTo>
                    <a:pt x="6667" y="2888"/>
                  </a:lnTo>
                  <a:lnTo>
                    <a:pt x="6653" y="2859"/>
                  </a:lnTo>
                  <a:lnTo>
                    <a:pt x="6643" y="2828"/>
                  </a:lnTo>
                  <a:lnTo>
                    <a:pt x="6636" y="2796"/>
                  </a:lnTo>
                  <a:lnTo>
                    <a:pt x="6634" y="2763"/>
                  </a:lnTo>
                  <a:lnTo>
                    <a:pt x="6634" y="2306"/>
                  </a:lnTo>
                  <a:lnTo>
                    <a:pt x="3366" y="2306"/>
                  </a:lnTo>
                  <a:lnTo>
                    <a:pt x="3366" y="2763"/>
                  </a:lnTo>
                  <a:lnTo>
                    <a:pt x="3364" y="2796"/>
                  </a:lnTo>
                  <a:lnTo>
                    <a:pt x="3357" y="2828"/>
                  </a:lnTo>
                  <a:lnTo>
                    <a:pt x="3347" y="2859"/>
                  </a:lnTo>
                  <a:lnTo>
                    <a:pt x="3333" y="2888"/>
                  </a:lnTo>
                  <a:lnTo>
                    <a:pt x="3314" y="2915"/>
                  </a:lnTo>
                  <a:lnTo>
                    <a:pt x="3293" y="2940"/>
                  </a:lnTo>
                  <a:lnTo>
                    <a:pt x="3268" y="2961"/>
                  </a:lnTo>
                  <a:lnTo>
                    <a:pt x="3241" y="2980"/>
                  </a:lnTo>
                  <a:lnTo>
                    <a:pt x="3212" y="2994"/>
                  </a:lnTo>
                  <a:lnTo>
                    <a:pt x="3181" y="3004"/>
                  </a:lnTo>
                  <a:lnTo>
                    <a:pt x="3149" y="3011"/>
                  </a:lnTo>
                  <a:lnTo>
                    <a:pt x="3116" y="3013"/>
                  </a:lnTo>
                  <a:lnTo>
                    <a:pt x="3083" y="3011"/>
                  </a:lnTo>
                  <a:lnTo>
                    <a:pt x="3051" y="3004"/>
                  </a:lnTo>
                  <a:lnTo>
                    <a:pt x="3020" y="2994"/>
                  </a:lnTo>
                  <a:lnTo>
                    <a:pt x="2991" y="2980"/>
                  </a:lnTo>
                  <a:lnTo>
                    <a:pt x="2964" y="2961"/>
                  </a:lnTo>
                  <a:lnTo>
                    <a:pt x="2939" y="2940"/>
                  </a:lnTo>
                  <a:lnTo>
                    <a:pt x="2918" y="2915"/>
                  </a:lnTo>
                  <a:lnTo>
                    <a:pt x="2899" y="2888"/>
                  </a:lnTo>
                  <a:lnTo>
                    <a:pt x="2885" y="2859"/>
                  </a:lnTo>
                  <a:lnTo>
                    <a:pt x="2875" y="2828"/>
                  </a:lnTo>
                  <a:close/>
                  <a:moveTo>
                    <a:pt x="8282" y="7942"/>
                  </a:moveTo>
                  <a:lnTo>
                    <a:pt x="8282" y="4190"/>
                  </a:lnTo>
                  <a:lnTo>
                    <a:pt x="1718" y="4190"/>
                  </a:lnTo>
                  <a:lnTo>
                    <a:pt x="1718" y="7942"/>
                  </a:lnTo>
                  <a:lnTo>
                    <a:pt x="1718" y="7961"/>
                  </a:lnTo>
                  <a:lnTo>
                    <a:pt x="1719" y="7978"/>
                  </a:lnTo>
                  <a:lnTo>
                    <a:pt x="1721" y="7996"/>
                  </a:lnTo>
                  <a:lnTo>
                    <a:pt x="1723" y="8012"/>
                  </a:lnTo>
                  <a:lnTo>
                    <a:pt x="1726" y="8029"/>
                  </a:lnTo>
                  <a:lnTo>
                    <a:pt x="1729" y="8046"/>
                  </a:lnTo>
                  <a:lnTo>
                    <a:pt x="1733" y="8062"/>
                  </a:lnTo>
                  <a:lnTo>
                    <a:pt x="1738" y="8079"/>
                  </a:lnTo>
                  <a:lnTo>
                    <a:pt x="1743" y="8095"/>
                  </a:lnTo>
                  <a:lnTo>
                    <a:pt x="1749" y="8111"/>
                  </a:lnTo>
                  <a:lnTo>
                    <a:pt x="1756" y="8126"/>
                  </a:lnTo>
                  <a:lnTo>
                    <a:pt x="1763" y="8142"/>
                  </a:lnTo>
                  <a:lnTo>
                    <a:pt x="1771" y="8157"/>
                  </a:lnTo>
                  <a:lnTo>
                    <a:pt x="1779" y="8172"/>
                  </a:lnTo>
                  <a:lnTo>
                    <a:pt x="1787" y="8186"/>
                  </a:lnTo>
                  <a:lnTo>
                    <a:pt x="1796" y="8200"/>
                  </a:lnTo>
                  <a:lnTo>
                    <a:pt x="1806" y="8214"/>
                  </a:lnTo>
                  <a:lnTo>
                    <a:pt x="1817" y="8228"/>
                  </a:lnTo>
                  <a:lnTo>
                    <a:pt x="1828" y="8241"/>
                  </a:lnTo>
                  <a:lnTo>
                    <a:pt x="1839" y="8253"/>
                  </a:lnTo>
                  <a:lnTo>
                    <a:pt x="1851" y="8266"/>
                  </a:lnTo>
                  <a:lnTo>
                    <a:pt x="1863" y="8277"/>
                  </a:lnTo>
                  <a:lnTo>
                    <a:pt x="1876" y="8289"/>
                  </a:lnTo>
                  <a:lnTo>
                    <a:pt x="1889" y="8300"/>
                  </a:lnTo>
                  <a:lnTo>
                    <a:pt x="1903" y="8310"/>
                  </a:lnTo>
                  <a:lnTo>
                    <a:pt x="1917" y="8320"/>
                  </a:lnTo>
                  <a:lnTo>
                    <a:pt x="1932" y="8330"/>
                  </a:lnTo>
                  <a:lnTo>
                    <a:pt x="1946" y="8339"/>
                  </a:lnTo>
                  <a:lnTo>
                    <a:pt x="1961" y="8347"/>
                  </a:lnTo>
                  <a:lnTo>
                    <a:pt x="1977" y="8355"/>
                  </a:lnTo>
                  <a:lnTo>
                    <a:pt x="1992" y="8362"/>
                  </a:lnTo>
                  <a:lnTo>
                    <a:pt x="2008" y="8368"/>
                  </a:lnTo>
                  <a:lnTo>
                    <a:pt x="2024" y="8374"/>
                  </a:lnTo>
                  <a:lnTo>
                    <a:pt x="2040" y="8380"/>
                  </a:lnTo>
                  <a:lnTo>
                    <a:pt x="2056" y="8384"/>
                  </a:lnTo>
                  <a:lnTo>
                    <a:pt x="2073" y="8388"/>
                  </a:lnTo>
                  <a:lnTo>
                    <a:pt x="2089" y="8392"/>
                  </a:lnTo>
                  <a:lnTo>
                    <a:pt x="2106" y="8395"/>
                  </a:lnTo>
                  <a:lnTo>
                    <a:pt x="2123" y="8397"/>
                  </a:lnTo>
                  <a:lnTo>
                    <a:pt x="2140" y="8399"/>
                  </a:lnTo>
                  <a:lnTo>
                    <a:pt x="2157" y="8400"/>
                  </a:lnTo>
                  <a:lnTo>
                    <a:pt x="2176" y="8400"/>
                  </a:lnTo>
                  <a:lnTo>
                    <a:pt x="7824" y="8400"/>
                  </a:lnTo>
                  <a:lnTo>
                    <a:pt x="7843" y="8400"/>
                  </a:lnTo>
                  <a:lnTo>
                    <a:pt x="7860" y="8399"/>
                  </a:lnTo>
                  <a:lnTo>
                    <a:pt x="7877" y="8397"/>
                  </a:lnTo>
                  <a:lnTo>
                    <a:pt x="7894" y="8395"/>
                  </a:lnTo>
                  <a:lnTo>
                    <a:pt x="7911" y="8392"/>
                  </a:lnTo>
                  <a:lnTo>
                    <a:pt x="7927" y="8388"/>
                  </a:lnTo>
                  <a:lnTo>
                    <a:pt x="7944" y="8384"/>
                  </a:lnTo>
                  <a:lnTo>
                    <a:pt x="7960" y="8380"/>
                  </a:lnTo>
                  <a:lnTo>
                    <a:pt x="7976" y="8374"/>
                  </a:lnTo>
                  <a:lnTo>
                    <a:pt x="7992" y="8368"/>
                  </a:lnTo>
                  <a:lnTo>
                    <a:pt x="8008" y="8362"/>
                  </a:lnTo>
                  <a:lnTo>
                    <a:pt x="8023" y="8355"/>
                  </a:lnTo>
                  <a:lnTo>
                    <a:pt x="8039" y="8347"/>
                  </a:lnTo>
                  <a:lnTo>
                    <a:pt x="8054" y="8339"/>
                  </a:lnTo>
                  <a:lnTo>
                    <a:pt x="8068" y="8330"/>
                  </a:lnTo>
                  <a:lnTo>
                    <a:pt x="8083" y="8320"/>
                  </a:lnTo>
                  <a:lnTo>
                    <a:pt x="8097" y="8310"/>
                  </a:lnTo>
                  <a:lnTo>
                    <a:pt x="8111" y="8300"/>
                  </a:lnTo>
                  <a:lnTo>
                    <a:pt x="8124" y="8289"/>
                  </a:lnTo>
                  <a:lnTo>
                    <a:pt x="8137" y="8277"/>
                  </a:lnTo>
                  <a:lnTo>
                    <a:pt x="8149" y="8266"/>
                  </a:lnTo>
                  <a:lnTo>
                    <a:pt x="8161" y="8253"/>
                  </a:lnTo>
                  <a:lnTo>
                    <a:pt x="8172" y="8241"/>
                  </a:lnTo>
                  <a:lnTo>
                    <a:pt x="8183" y="8228"/>
                  </a:lnTo>
                  <a:lnTo>
                    <a:pt x="8194" y="8214"/>
                  </a:lnTo>
                  <a:lnTo>
                    <a:pt x="8204" y="8200"/>
                  </a:lnTo>
                  <a:lnTo>
                    <a:pt x="8213" y="8186"/>
                  </a:lnTo>
                  <a:lnTo>
                    <a:pt x="8221" y="8172"/>
                  </a:lnTo>
                  <a:lnTo>
                    <a:pt x="8229" y="8157"/>
                  </a:lnTo>
                  <a:lnTo>
                    <a:pt x="8237" y="8142"/>
                  </a:lnTo>
                  <a:lnTo>
                    <a:pt x="8244" y="8126"/>
                  </a:lnTo>
                  <a:lnTo>
                    <a:pt x="8251" y="8111"/>
                  </a:lnTo>
                  <a:lnTo>
                    <a:pt x="8257" y="8095"/>
                  </a:lnTo>
                  <a:lnTo>
                    <a:pt x="8262" y="8079"/>
                  </a:lnTo>
                  <a:lnTo>
                    <a:pt x="8267" y="8062"/>
                  </a:lnTo>
                  <a:lnTo>
                    <a:pt x="8271" y="8046"/>
                  </a:lnTo>
                  <a:lnTo>
                    <a:pt x="8274" y="8029"/>
                  </a:lnTo>
                  <a:lnTo>
                    <a:pt x="8277" y="8012"/>
                  </a:lnTo>
                  <a:lnTo>
                    <a:pt x="8279" y="7996"/>
                  </a:lnTo>
                  <a:lnTo>
                    <a:pt x="8281" y="7978"/>
                  </a:lnTo>
                  <a:lnTo>
                    <a:pt x="8282" y="7961"/>
                  </a:lnTo>
                  <a:lnTo>
                    <a:pt x="8282" y="7942"/>
                  </a:lnTo>
                  <a:close/>
                  <a:moveTo>
                    <a:pt x="4379" y="4869"/>
                  </a:moveTo>
                  <a:lnTo>
                    <a:pt x="4388" y="4869"/>
                  </a:lnTo>
                  <a:lnTo>
                    <a:pt x="4397" y="4868"/>
                  </a:lnTo>
                  <a:lnTo>
                    <a:pt x="4406" y="4868"/>
                  </a:lnTo>
                  <a:lnTo>
                    <a:pt x="4411" y="4868"/>
                  </a:lnTo>
                  <a:lnTo>
                    <a:pt x="5589" y="4868"/>
                  </a:lnTo>
                  <a:lnTo>
                    <a:pt x="5594" y="4868"/>
                  </a:lnTo>
                  <a:lnTo>
                    <a:pt x="5603" y="4868"/>
                  </a:lnTo>
                  <a:lnTo>
                    <a:pt x="5612" y="4869"/>
                  </a:lnTo>
                  <a:lnTo>
                    <a:pt x="5621" y="4869"/>
                  </a:lnTo>
                  <a:lnTo>
                    <a:pt x="5630" y="4870"/>
                  </a:lnTo>
                  <a:lnTo>
                    <a:pt x="5639" y="4871"/>
                  </a:lnTo>
                  <a:lnTo>
                    <a:pt x="5648" y="4872"/>
                  </a:lnTo>
                  <a:lnTo>
                    <a:pt x="5657" y="4873"/>
                  </a:lnTo>
                  <a:lnTo>
                    <a:pt x="5666" y="4874"/>
                  </a:lnTo>
                  <a:lnTo>
                    <a:pt x="5675" y="4876"/>
                  </a:lnTo>
                  <a:lnTo>
                    <a:pt x="5684" y="4877"/>
                  </a:lnTo>
                  <a:lnTo>
                    <a:pt x="5692" y="4879"/>
                  </a:lnTo>
                  <a:lnTo>
                    <a:pt x="5701" y="4881"/>
                  </a:lnTo>
                  <a:lnTo>
                    <a:pt x="5710" y="4883"/>
                  </a:lnTo>
                  <a:lnTo>
                    <a:pt x="5718" y="4886"/>
                  </a:lnTo>
                  <a:lnTo>
                    <a:pt x="5727" y="4888"/>
                  </a:lnTo>
                  <a:lnTo>
                    <a:pt x="5736" y="4891"/>
                  </a:lnTo>
                  <a:lnTo>
                    <a:pt x="5744" y="4893"/>
                  </a:lnTo>
                  <a:lnTo>
                    <a:pt x="5752" y="4896"/>
                  </a:lnTo>
                  <a:lnTo>
                    <a:pt x="5761" y="4899"/>
                  </a:lnTo>
                  <a:lnTo>
                    <a:pt x="5769" y="4903"/>
                  </a:lnTo>
                  <a:lnTo>
                    <a:pt x="5777" y="4906"/>
                  </a:lnTo>
                  <a:lnTo>
                    <a:pt x="5786" y="4910"/>
                  </a:lnTo>
                  <a:lnTo>
                    <a:pt x="5794" y="4913"/>
                  </a:lnTo>
                  <a:lnTo>
                    <a:pt x="5802" y="4917"/>
                  </a:lnTo>
                  <a:lnTo>
                    <a:pt x="5810" y="4921"/>
                  </a:lnTo>
                  <a:lnTo>
                    <a:pt x="5818" y="4925"/>
                  </a:lnTo>
                  <a:lnTo>
                    <a:pt x="5826" y="4930"/>
                  </a:lnTo>
                  <a:lnTo>
                    <a:pt x="5836" y="4935"/>
                  </a:lnTo>
                  <a:lnTo>
                    <a:pt x="5844" y="4940"/>
                  </a:lnTo>
                  <a:lnTo>
                    <a:pt x="5851" y="4945"/>
                  </a:lnTo>
                  <a:lnTo>
                    <a:pt x="5859" y="4950"/>
                  </a:lnTo>
                  <a:lnTo>
                    <a:pt x="5866" y="4955"/>
                  </a:lnTo>
                  <a:lnTo>
                    <a:pt x="5873" y="4960"/>
                  </a:lnTo>
                  <a:lnTo>
                    <a:pt x="5881" y="4966"/>
                  </a:lnTo>
                  <a:lnTo>
                    <a:pt x="5888" y="4971"/>
                  </a:lnTo>
                  <a:lnTo>
                    <a:pt x="5895" y="4977"/>
                  </a:lnTo>
                  <a:lnTo>
                    <a:pt x="5902" y="4982"/>
                  </a:lnTo>
                  <a:lnTo>
                    <a:pt x="5908" y="4988"/>
                  </a:lnTo>
                  <a:lnTo>
                    <a:pt x="5915" y="4994"/>
                  </a:lnTo>
                  <a:lnTo>
                    <a:pt x="5922" y="5000"/>
                  </a:lnTo>
                  <a:lnTo>
                    <a:pt x="5928" y="5006"/>
                  </a:lnTo>
                  <a:lnTo>
                    <a:pt x="5934" y="5012"/>
                  </a:lnTo>
                  <a:lnTo>
                    <a:pt x="5940" y="5019"/>
                  </a:lnTo>
                  <a:lnTo>
                    <a:pt x="5946" y="5025"/>
                  </a:lnTo>
                  <a:lnTo>
                    <a:pt x="5952" y="5032"/>
                  </a:lnTo>
                  <a:lnTo>
                    <a:pt x="5958" y="5038"/>
                  </a:lnTo>
                  <a:lnTo>
                    <a:pt x="5964" y="5045"/>
                  </a:lnTo>
                  <a:lnTo>
                    <a:pt x="5970" y="5052"/>
                  </a:lnTo>
                  <a:lnTo>
                    <a:pt x="5975" y="5059"/>
                  </a:lnTo>
                  <a:lnTo>
                    <a:pt x="5980" y="5066"/>
                  </a:lnTo>
                  <a:lnTo>
                    <a:pt x="5985" y="5073"/>
                  </a:lnTo>
                  <a:lnTo>
                    <a:pt x="5991" y="5080"/>
                  </a:lnTo>
                  <a:lnTo>
                    <a:pt x="5996" y="5088"/>
                  </a:lnTo>
                  <a:lnTo>
                    <a:pt x="6000" y="5095"/>
                  </a:lnTo>
                  <a:lnTo>
                    <a:pt x="6005" y="5103"/>
                  </a:lnTo>
                  <a:lnTo>
                    <a:pt x="6014" y="5118"/>
                  </a:lnTo>
                  <a:lnTo>
                    <a:pt x="6018" y="5125"/>
                  </a:lnTo>
                  <a:lnTo>
                    <a:pt x="6022" y="5133"/>
                  </a:lnTo>
                  <a:lnTo>
                    <a:pt x="6026" y="5141"/>
                  </a:lnTo>
                  <a:lnTo>
                    <a:pt x="6029" y="5149"/>
                  </a:lnTo>
                  <a:lnTo>
                    <a:pt x="6033" y="5157"/>
                  </a:lnTo>
                  <a:lnTo>
                    <a:pt x="6037" y="5165"/>
                  </a:lnTo>
                  <a:lnTo>
                    <a:pt x="6040" y="5174"/>
                  </a:lnTo>
                  <a:lnTo>
                    <a:pt x="6043" y="5182"/>
                  </a:lnTo>
                  <a:lnTo>
                    <a:pt x="6046" y="5190"/>
                  </a:lnTo>
                  <a:lnTo>
                    <a:pt x="6049" y="5199"/>
                  </a:lnTo>
                  <a:lnTo>
                    <a:pt x="6052" y="5207"/>
                  </a:lnTo>
                  <a:lnTo>
                    <a:pt x="6054" y="5215"/>
                  </a:lnTo>
                  <a:lnTo>
                    <a:pt x="6057" y="5224"/>
                  </a:lnTo>
                  <a:lnTo>
                    <a:pt x="6059" y="5233"/>
                  </a:lnTo>
                  <a:lnTo>
                    <a:pt x="6061" y="5241"/>
                  </a:lnTo>
                  <a:lnTo>
                    <a:pt x="6063" y="5250"/>
                  </a:lnTo>
                  <a:lnTo>
                    <a:pt x="6065" y="5259"/>
                  </a:lnTo>
                  <a:lnTo>
                    <a:pt x="6066" y="5268"/>
                  </a:lnTo>
                  <a:lnTo>
                    <a:pt x="6068" y="5276"/>
                  </a:lnTo>
                  <a:lnTo>
                    <a:pt x="6069" y="5285"/>
                  </a:lnTo>
                  <a:lnTo>
                    <a:pt x="6070" y="5294"/>
                  </a:lnTo>
                  <a:lnTo>
                    <a:pt x="6071" y="5303"/>
                  </a:lnTo>
                  <a:lnTo>
                    <a:pt x="6072" y="5312"/>
                  </a:lnTo>
                  <a:lnTo>
                    <a:pt x="6073" y="5321"/>
                  </a:lnTo>
                  <a:lnTo>
                    <a:pt x="6073" y="5330"/>
                  </a:lnTo>
                  <a:lnTo>
                    <a:pt x="6074" y="5339"/>
                  </a:lnTo>
                  <a:lnTo>
                    <a:pt x="6074" y="5348"/>
                  </a:lnTo>
                  <a:lnTo>
                    <a:pt x="6074" y="5353"/>
                  </a:lnTo>
                  <a:lnTo>
                    <a:pt x="6074" y="6413"/>
                  </a:lnTo>
                  <a:lnTo>
                    <a:pt x="6074" y="6418"/>
                  </a:lnTo>
                  <a:lnTo>
                    <a:pt x="6074" y="6427"/>
                  </a:lnTo>
                  <a:lnTo>
                    <a:pt x="6073" y="6436"/>
                  </a:lnTo>
                  <a:lnTo>
                    <a:pt x="6073" y="6445"/>
                  </a:lnTo>
                  <a:lnTo>
                    <a:pt x="6072" y="6454"/>
                  </a:lnTo>
                  <a:lnTo>
                    <a:pt x="6071" y="6463"/>
                  </a:lnTo>
                  <a:lnTo>
                    <a:pt x="6070" y="6472"/>
                  </a:lnTo>
                  <a:lnTo>
                    <a:pt x="6069" y="6481"/>
                  </a:lnTo>
                  <a:lnTo>
                    <a:pt x="6068" y="6490"/>
                  </a:lnTo>
                  <a:lnTo>
                    <a:pt x="6066" y="6498"/>
                  </a:lnTo>
                  <a:lnTo>
                    <a:pt x="6065" y="6507"/>
                  </a:lnTo>
                  <a:lnTo>
                    <a:pt x="6063" y="6516"/>
                  </a:lnTo>
                  <a:lnTo>
                    <a:pt x="6061" y="6525"/>
                  </a:lnTo>
                  <a:lnTo>
                    <a:pt x="6059" y="6533"/>
                  </a:lnTo>
                  <a:lnTo>
                    <a:pt x="6057" y="6542"/>
                  </a:lnTo>
                  <a:lnTo>
                    <a:pt x="6054" y="6551"/>
                  </a:lnTo>
                  <a:lnTo>
                    <a:pt x="6052" y="6559"/>
                  </a:lnTo>
                  <a:lnTo>
                    <a:pt x="6049" y="6567"/>
                  </a:lnTo>
                  <a:lnTo>
                    <a:pt x="6046" y="6576"/>
                  </a:lnTo>
                  <a:lnTo>
                    <a:pt x="6043" y="6584"/>
                  </a:lnTo>
                  <a:lnTo>
                    <a:pt x="6040" y="6592"/>
                  </a:lnTo>
                  <a:lnTo>
                    <a:pt x="6037" y="6601"/>
                  </a:lnTo>
                  <a:lnTo>
                    <a:pt x="6033" y="6609"/>
                  </a:lnTo>
                  <a:lnTo>
                    <a:pt x="6029" y="6617"/>
                  </a:lnTo>
                  <a:lnTo>
                    <a:pt x="6026" y="6625"/>
                  </a:lnTo>
                  <a:lnTo>
                    <a:pt x="6022" y="6633"/>
                  </a:lnTo>
                  <a:lnTo>
                    <a:pt x="6018" y="6641"/>
                  </a:lnTo>
                  <a:lnTo>
                    <a:pt x="6014" y="6648"/>
                  </a:lnTo>
                  <a:lnTo>
                    <a:pt x="6005" y="6663"/>
                  </a:lnTo>
                  <a:lnTo>
                    <a:pt x="6000" y="6671"/>
                  </a:lnTo>
                  <a:lnTo>
                    <a:pt x="5996" y="6678"/>
                  </a:lnTo>
                  <a:lnTo>
                    <a:pt x="5991" y="6686"/>
                  </a:lnTo>
                  <a:lnTo>
                    <a:pt x="5985" y="6693"/>
                  </a:lnTo>
                  <a:lnTo>
                    <a:pt x="5980" y="6700"/>
                  </a:lnTo>
                  <a:lnTo>
                    <a:pt x="5975" y="6707"/>
                  </a:lnTo>
                  <a:lnTo>
                    <a:pt x="5970" y="6714"/>
                  </a:lnTo>
                  <a:lnTo>
                    <a:pt x="5964" y="6721"/>
                  </a:lnTo>
                  <a:lnTo>
                    <a:pt x="5958" y="6728"/>
                  </a:lnTo>
                  <a:lnTo>
                    <a:pt x="5952" y="6734"/>
                  </a:lnTo>
                  <a:lnTo>
                    <a:pt x="5946" y="6741"/>
                  </a:lnTo>
                  <a:lnTo>
                    <a:pt x="5940" y="6747"/>
                  </a:lnTo>
                  <a:lnTo>
                    <a:pt x="5934" y="6754"/>
                  </a:lnTo>
                  <a:lnTo>
                    <a:pt x="5928" y="6760"/>
                  </a:lnTo>
                  <a:lnTo>
                    <a:pt x="5922" y="6766"/>
                  </a:lnTo>
                  <a:lnTo>
                    <a:pt x="5915" y="6772"/>
                  </a:lnTo>
                  <a:lnTo>
                    <a:pt x="5908" y="6778"/>
                  </a:lnTo>
                  <a:lnTo>
                    <a:pt x="5902" y="6784"/>
                  </a:lnTo>
                  <a:lnTo>
                    <a:pt x="5895" y="6789"/>
                  </a:lnTo>
                  <a:lnTo>
                    <a:pt x="5888" y="6795"/>
                  </a:lnTo>
                  <a:lnTo>
                    <a:pt x="5881" y="6800"/>
                  </a:lnTo>
                  <a:lnTo>
                    <a:pt x="5873" y="6806"/>
                  </a:lnTo>
                  <a:lnTo>
                    <a:pt x="5866" y="6811"/>
                  </a:lnTo>
                  <a:lnTo>
                    <a:pt x="5859" y="6816"/>
                  </a:lnTo>
                  <a:lnTo>
                    <a:pt x="5851" y="6821"/>
                  </a:lnTo>
                  <a:lnTo>
                    <a:pt x="5844" y="6826"/>
                  </a:lnTo>
                  <a:lnTo>
                    <a:pt x="5836" y="6831"/>
                  </a:lnTo>
                  <a:lnTo>
                    <a:pt x="5830" y="6834"/>
                  </a:lnTo>
                  <a:lnTo>
                    <a:pt x="5822" y="6838"/>
                  </a:lnTo>
                  <a:lnTo>
                    <a:pt x="5813" y="6844"/>
                  </a:lnTo>
                  <a:lnTo>
                    <a:pt x="5805" y="6848"/>
                  </a:lnTo>
                  <a:lnTo>
                    <a:pt x="5796" y="6852"/>
                  </a:lnTo>
                  <a:lnTo>
                    <a:pt x="5788" y="6856"/>
                  </a:lnTo>
                  <a:lnTo>
                    <a:pt x="5778" y="6860"/>
                  </a:lnTo>
                  <a:lnTo>
                    <a:pt x="5770" y="6863"/>
                  </a:lnTo>
                  <a:lnTo>
                    <a:pt x="5761" y="6867"/>
                  </a:lnTo>
                  <a:lnTo>
                    <a:pt x="5753" y="6870"/>
                  </a:lnTo>
                  <a:lnTo>
                    <a:pt x="5743" y="6873"/>
                  </a:lnTo>
                  <a:lnTo>
                    <a:pt x="5735" y="6876"/>
                  </a:lnTo>
                  <a:lnTo>
                    <a:pt x="5726" y="6879"/>
                  </a:lnTo>
                  <a:lnTo>
                    <a:pt x="5717" y="6881"/>
                  </a:lnTo>
                  <a:lnTo>
                    <a:pt x="5708" y="6884"/>
                  </a:lnTo>
                  <a:lnTo>
                    <a:pt x="5699" y="6886"/>
                  </a:lnTo>
                  <a:lnTo>
                    <a:pt x="5690" y="6888"/>
                  </a:lnTo>
                  <a:lnTo>
                    <a:pt x="5682" y="6889"/>
                  </a:lnTo>
                  <a:lnTo>
                    <a:pt x="5673" y="6891"/>
                  </a:lnTo>
                  <a:lnTo>
                    <a:pt x="5664" y="6892"/>
                  </a:lnTo>
                  <a:lnTo>
                    <a:pt x="5655" y="6894"/>
                  </a:lnTo>
                  <a:lnTo>
                    <a:pt x="5646" y="6895"/>
                  </a:lnTo>
                  <a:lnTo>
                    <a:pt x="5637" y="6896"/>
                  </a:lnTo>
                  <a:lnTo>
                    <a:pt x="5629" y="6896"/>
                  </a:lnTo>
                  <a:lnTo>
                    <a:pt x="5620" y="6897"/>
                  </a:lnTo>
                  <a:lnTo>
                    <a:pt x="5611" y="6898"/>
                  </a:lnTo>
                  <a:lnTo>
                    <a:pt x="5602" y="6898"/>
                  </a:lnTo>
                  <a:lnTo>
                    <a:pt x="5593" y="6898"/>
                  </a:lnTo>
                  <a:lnTo>
                    <a:pt x="5589" y="6898"/>
                  </a:lnTo>
                  <a:lnTo>
                    <a:pt x="4411" y="6898"/>
                  </a:lnTo>
                  <a:lnTo>
                    <a:pt x="4407" y="6898"/>
                  </a:lnTo>
                  <a:lnTo>
                    <a:pt x="4398" y="6898"/>
                  </a:lnTo>
                  <a:lnTo>
                    <a:pt x="4389" y="6898"/>
                  </a:lnTo>
                  <a:lnTo>
                    <a:pt x="4380" y="6897"/>
                  </a:lnTo>
                  <a:lnTo>
                    <a:pt x="4371" y="6896"/>
                  </a:lnTo>
                  <a:lnTo>
                    <a:pt x="4363" y="6896"/>
                  </a:lnTo>
                  <a:lnTo>
                    <a:pt x="4354" y="6895"/>
                  </a:lnTo>
                  <a:lnTo>
                    <a:pt x="4345" y="6894"/>
                  </a:lnTo>
                  <a:lnTo>
                    <a:pt x="4336" y="6892"/>
                  </a:lnTo>
                  <a:lnTo>
                    <a:pt x="4327" y="6891"/>
                  </a:lnTo>
                  <a:lnTo>
                    <a:pt x="4318" y="6889"/>
                  </a:lnTo>
                  <a:lnTo>
                    <a:pt x="4310" y="6888"/>
                  </a:lnTo>
                  <a:lnTo>
                    <a:pt x="4301" y="6886"/>
                  </a:lnTo>
                  <a:lnTo>
                    <a:pt x="4292" y="6884"/>
                  </a:lnTo>
                  <a:lnTo>
                    <a:pt x="4283" y="6881"/>
                  </a:lnTo>
                  <a:lnTo>
                    <a:pt x="4274" y="6879"/>
                  </a:lnTo>
                  <a:lnTo>
                    <a:pt x="4265" y="6876"/>
                  </a:lnTo>
                  <a:lnTo>
                    <a:pt x="4257" y="6873"/>
                  </a:lnTo>
                  <a:lnTo>
                    <a:pt x="4247" y="6870"/>
                  </a:lnTo>
                  <a:lnTo>
                    <a:pt x="4239" y="6867"/>
                  </a:lnTo>
                  <a:lnTo>
                    <a:pt x="4230" y="6863"/>
                  </a:lnTo>
                  <a:lnTo>
                    <a:pt x="4222" y="6860"/>
                  </a:lnTo>
                  <a:lnTo>
                    <a:pt x="4212" y="6856"/>
                  </a:lnTo>
                  <a:lnTo>
                    <a:pt x="4204" y="6852"/>
                  </a:lnTo>
                  <a:lnTo>
                    <a:pt x="4195" y="6848"/>
                  </a:lnTo>
                  <a:lnTo>
                    <a:pt x="4187" y="6844"/>
                  </a:lnTo>
                  <a:lnTo>
                    <a:pt x="4178" y="6838"/>
                  </a:lnTo>
                  <a:lnTo>
                    <a:pt x="4170" y="6834"/>
                  </a:lnTo>
                  <a:lnTo>
                    <a:pt x="4164" y="6831"/>
                  </a:lnTo>
                  <a:lnTo>
                    <a:pt x="4156" y="6826"/>
                  </a:lnTo>
                  <a:lnTo>
                    <a:pt x="4149" y="6821"/>
                  </a:lnTo>
                  <a:lnTo>
                    <a:pt x="4141" y="6816"/>
                  </a:lnTo>
                  <a:lnTo>
                    <a:pt x="4134" y="6811"/>
                  </a:lnTo>
                  <a:lnTo>
                    <a:pt x="4127" y="6806"/>
                  </a:lnTo>
                  <a:lnTo>
                    <a:pt x="4119" y="6800"/>
                  </a:lnTo>
                  <a:lnTo>
                    <a:pt x="4112" y="6795"/>
                  </a:lnTo>
                  <a:lnTo>
                    <a:pt x="4105" y="6789"/>
                  </a:lnTo>
                  <a:lnTo>
                    <a:pt x="4098" y="6784"/>
                  </a:lnTo>
                  <a:lnTo>
                    <a:pt x="4092" y="6778"/>
                  </a:lnTo>
                  <a:lnTo>
                    <a:pt x="4085" y="6772"/>
                  </a:lnTo>
                  <a:lnTo>
                    <a:pt x="4078" y="6766"/>
                  </a:lnTo>
                  <a:lnTo>
                    <a:pt x="4072" y="6760"/>
                  </a:lnTo>
                  <a:lnTo>
                    <a:pt x="4066" y="6754"/>
                  </a:lnTo>
                  <a:lnTo>
                    <a:pt x="4060" y="6747"/>
                  </a:lnTo>
                  <a:lnTo>
                    <a:pt x="4054" y="6741"/>
                  </a:lnTo>
                  <a:lnTo>
                    <a:pt x="4048" y="6734"/>
                  </a:lnTo>
                  <a:lnTo>
                    <a:pt x="4042" y="6728"/>
                  </a:lnTo>
                  <a:lnTo>
                    <a:pt x="4036" y="6721"/>
                  </a:lnTo>
                  <a:lnTo>
                    <a:pt x="4030" y="6714"/>
                  </a:lnTo>
                  <a:lnTo>
                    <a:pt x="4025" y="6707"/>
                  </a:lnTo>
                  <a:lnTo>
                    <a:pt x="4020" y="6700"/>
                  </a:lnTo>
                  <a:lnTo>
                    <a:pt x="4015" y="6693"/>
                  </a:lnTo>
                  <a:lnTo>
                    <a:pt x="4009" y="6686"/>
                  </a:lnTo>
                  <a:lnTo>
                    <a:pt x="4004" y="6678"/>
                  </a:lnTo>
                  <a:lnTo>
                    <a:pt x="4000" y="6671"/>
                  </a:lnTo>
                  <a:lnTo>
                    <a:pt x="3995" y="6663"/>
                  </a:lnTo>
                  <a:lnTo>
                    <a:pt x="3986" y="6648"/>
                  </a:lnTo>
                  <a:lnTo>
                    <a:pt x="3982" y="6641"/>
                  </a:lnTo>
                  <a:lnTo>
                    <a:pt x="3978" y="6633"/>
                  </a:lnTo>
                  <a:lnTo>
                    <a:pt x="3974" y="6625"/>
                  </a:lnTo>
                  <a:lnTo>
                    <a:pt x="3971" y="6617"/>
                  </a:lnTo>
                  <a:lnTo>
                    <a:pt x="3967" y="6609"/>
                  </a:lnTo>
                  <a:lnTo>
                    <a:pt x="3963" y="6601"/>
                  </a:lnTo>
                  <a:lnTo>
                    <a:pt x="3960" y="6592"/>
                  </a:lnTo>
                  <a:lnTo>
                    <a:pt x="3957" y="6584"/>
                  </a:lnTo>
                  <a:lnTo>
                    <a:pt x="3954" y="6576"/>
                  </a:lnTo>
                  <a:lnTo>
                    <a:pt x="3951" y="6567"/>
                  </a:lnTo>
                  <a:lnTo>
                    <a:pt x="3948" y="6559"/>
                  </a:lnTo>
                  <a:lnTo>
                    <a:pt x="3946" y="6551"/>
                  </a:lnTo>
                  <a:lnTo>
                    <a:pt x="3943" y="6542"/>
                  </a:lnTo>
                  <a:lnTo>
                    <a:pt x="3941" y="6533"/>
                  </a:lnTo>
                  <a:lnTo>
                    <a:pt x="3939" y="6525"/>
                  </a:lnTo>
                  <a:lnTo>
                    <a:pt x="3937" y="6516"/>
                  </a:lnTo>
                  <a:lnTo>
                    <a:pt x="3935" y="6507"/>
                  </a:lnTo>
                  <a:lnTo>
                    <a:pt x="3934" y="6498"/>
                  </a:lnTo>
                  <a:lnTo>
                    <a:pt x="3932" y="6490"/>
                  </a:lnTo>
                  <a:lnTo>
                    <a:pt x="3931" y="6481"/>
                  </a:lnTo>
                  <a:lnTo>
                    <a:pt x="3930" y="6472"/>
                  </a:lnTo>
                  <a:lnTo>
                    <a:pt x="3929" y="6463"/>
                  </a:lnTo>
                  <a:lnTo>
                    <a:pt x="3928" y="6454"/>
                  </a:lnTo>
                  <a:lnTo>
                    <a:pt x="3927" y="6445"/>
                  </a:lnTo>
                  <a:lnTo>
                    <a:pt x="3927" y="6436"/>
                  </a:lnTo>
                  <a:lnTo>
                    <a:pt x="3926" y="6427"/>
                  </a:lnTo>
                  <a:lnTo>
                    <a:pt x="3926" y="6418"/>
                  </a:lnTo>
                  <a:lnTo>
                    <a:pt x="3926" y="6413"/>
                  </a:lnTo>
                  <a:lnTo>
                    <a:pt x="3926" y="5353"/>
                  </a:lnTo>
                  <a:lnTo>
                    <a:pt x="3926" y="5348"/>
                  </a:lnTo>
                  <a:lnTo>
                    <a:pt x="3926" y="5339"/>
                  </a:lnTo>
                  <a:lnTo>
                    <a:pt x="3927" y="5330"/>
                  </a:lnTo>
                  <a:lnTo>
                    <a:pt x="3927" y="5321"/>
                  </a:lnTo>
                  <a:lnTo>
                    <a:pt x="3928" y="5312"/>
                  </a:lnTo>
                  <a:lnTo>
                    <a:pt x="3929" y="5303"/>
                  </a:lnTo>
                  <a:lnTo>
                    <a:pt x="3930" y="5294"/>
                  </a:lnTo>
                  <a:lnTo>
                    <a:pt x="3931" y="5285"/>
                  </a:lnTo>
                  <a:lnTo>
                    <a:pt x="3932" y="5276"/>
                  </a:lnTo>
                  <a:lnTo>
                    <a:pt x="3934" y="5268"/>
                  </a:lnTo>
                  <a:lnTo>
                    <a:pt x="3935" y="5259"/>
                  </a:lnTo>
                  <a:lnTo>
                    <a:pt x="3937" y="5250"/>
                  </a:lnTo>
                  <a:lnTo>
                    <a:pt x="3939" y="5241"/>
                  </a:lnTo>
                  <a:lnTo>
                    <a:pt x="3941" y="5233"/>
                  </a:lnTo>
                  <a:lnTo>
                    <a:pt x="3943" y="5224"/>
                  </a:lnTo>
                  <a:lnTo>
                    <a:pt x="3946" y="5215"/>
                  </a:lnTo>
                  <a:lnTo>
                    <a:pt x="3948" y="5207"/>
                  </a:lnTo>
                  <a:lnTo>
                    <a:pt x="3951" y="5199"/>
                  </a:lnTo>
                  <a:lnTo>
                    <a:pt x="3954" y="5190"/>
                  </a:lnTo>
                  <a:lnTo>
                    <a:pt x="3957" y="5182"/>
                  </a:lnTo>
                  <a:lnTo>
                    <a:pt x="3960" y="5174"/>
                  </a:lnTo>
                  <a:lnTo>
                    <a:pt x="3963" y="5165"/>
                  </a:lnTo>
                  <a:lnTo>
                    <a:pt x="3967" y="5157"/>
                  </a:lnTo>
                  <a:lnTo>
                    <a:pt x="3971" y="5149"/>
                  </a:lnTo>
                  <a:lnTo>
                    <a:pt x="3974" y="5141"/>
                  </a:lnTo>
                  <a:lnTo>
                    <a:pt x="3978" y="5133"/>
                  </a:lnTo>
                  <a:lnTo>
                    <a:pt x="3982" y="5125"/>
                  </a:lnTo>
                  <a:lnTo>
                    <a:pt x="3986" y="5118"/>
                  </a:lnTo>
                  <a:lnTo>
                    <a:pt x="3995" y="5103"/>
                  </a:lnTo>
                  <a:lnTo>
                    <a:pt x="4000" y="5095"/>
                  </a:lnTo>
                  <a:lnTo>
                    <a:pt x="4004" y="5088"/>
                  </a:lnTo>
                  <a:lnTo>
                    <a:pt x="4009" y="5080"/>
                  </a:lnTo>
                  <a:lnTo>
                    <a:pt x="4015" y="5073"/>
                  </a:lnTo>
                  <a:lnTo>
                    <a:pt x="4020" y="5066"/>
                  </a:lnTo>
                  <a:lnTo>
                    <a:pt x="4025" y="5059"/>
                  </a:lnTo>
                  <a:lnTo>
                    <a:pt x="4030" y="5052"/>
                  </a:lnTo>
                  <a:lnTo>
                    <a:pt x="4036" y="5045"/>
                  </a:lnTo>
                  <a:lnTo>
                    <a:pt x="4042" y="5038"/>
                  </a:lnTo>
                  <a:lnTo>
                    <a:pt x="4048" y="5032"/>
                  </a:lnTo>
                  <a:lnTo>
                    <a:pt x="4054" y="5025"/>
                  </a:lnTo>
                  <a:lnTo>
                    <a:pt x="4060" y="5019"/>
                  </a:lnTo>
                  <a:lnTo>
                    <a:pt x="4066" y="5012"/>
                  </a:lnTo>
                  <a:lnTo>
                    <a:pt x="4072" y="5006"/>
                  </a:lnTo>
                  <a:lnTo>
                    <a:pt x="4078" y="5000"/>
                  </a:lnTo>
                  <a:lnTo>
                    <a:pt x="4085" y="4994"/>
                  </a:lnTo>
                  <a:lnTo>
                    <a:pt x="4092" y="4988"/>
                  </a:lnTo>
                  <a:lnTo>
                    <a:pt x="4098" y="4982"/>
                  </a:lnTo>
                  <a:lnTo>
                    <a:pt x="4105" y="4977"/>
                  </a:lnTo>
                  <a:lnTo>
                    <a:pt x="4112" y="4971"/>
                  </a:lnTo>
                  <a:lnTo>
                    <a:pt x="4119" y="4966"/>
                  </a:lnTo>
                  <a:lnTo>
                    <a:pt x="4127" y="4960"/>
                  </a:lnTo>
                  <a:lnTo>
                    <a:pt x="4134" y="4955"/>
                  </a:lnTo>
                  <a:lnTo>
                    <a:pt x="4141" y="4950"/>
                  </a:lnTo>
                  <a:lnTo>
                    <a:pt x="4149" y="4945"/>
                  </a:lnTo>
                  <a:lnTo>
                    <a:pt x="4156" y="4940"/>
                  </a:lnTo>
                  <a:lnTo>
                    <a:pt x="4164" y="4935"/>
                  </a:lnTo>
                  <a:lnTo>
                    <a:pt x="4174" y="4930"/>
                  </a:lnTo>
                  <a:lnTo>
                    <a:pt x="4182" y="4925"/>
                  </a:lnTo>
                  <a:lnTo>
                    <a:pt x="4190" y="4921"/>
                  </a:lnTo>
                  <a:lnTo>
                    <a:pt x="4198" y="4917"/>
                  </a:lnTo>
                  <a:lnTo>
                    <a:pt x="4206" y="4913"/>
                  </a:lnTo>
                  <a:lnTo>
                    <a:pt x="4214" y="4910"/>
                  </a:lnTo>
                  <a:lnTo>
                    <a:pt x="4223" y="4906"/>
                  </a:lnTo>
                  <a:lnTo>
                    <a:pt x="4231" y="4903"/>
                  </a:lnTo>
                  <a:lnTo>
                    <a:pt x="4239" y="4899"/>
                  </a:lnTo>
                  <a:lnTo>
                    <a:pt x="4248" y="4896"/>
                  </a:lnTo>
                  <a:lnTo>
                    <a:pt x="4256" y="4893"/>
                  </a:lnTo>
                  <a:lnTo>
                    <a:pt x="4264" y="4891"/>
                  </a:lnTo>
                  <a:lnTo>
                    <a:pt x="4273" y="4888"/>
                  </a:lnTo>
                  <a:lnTo>
                    <a:pt x="4282" y="4886"/>
                  </a:lnTo>
                  <a:lnTo>
                    <a:pt x="4290" y="4883"/>
                  </a:lnTo>
                  <a:lnTo>
                    <a:pt x="4299" y="4881"/>
                  </a:lnTo>
                  <a:lnTo>
                    <a:pt x="4308" y="4879"/>
                  </a:lnTo>
                  <a:lnTo>
                    <a:pt x="4316" y="4877"/>
                  </a:lnTo>
                  <a:lnTo>
                    <a:pt x="4325" y="4876"/>
                  </a:lnTo>
                  <a:lnTo>
                    <a:pt x="4334" y="4874"/>
                  </a:lnTo>
                  <a:lnTo>
                    <a:pt x="4343" y="4873"/>
                  </a:lnTo>
                  <a:lnTo>
                    <a:pt x="4352" y="4872"/>
                  </a:lnTo>
                  <a:lnTo>
                    <a:pt x="4361" y="4871"/>
                  </a:lnTo>
                  <a:lnTo>
                    <a:pt x="4370" y="4870"/>
                  </a:lnTo>
                  <a:lnTo>
                    <a:pt x="4379" y="4869"/>
                  </a:lnTo>
                  <a:close/>
                  <a:moveTo>
                    <a:pt x="4426" y="6398"/>
                  </a:moveTo>
                  <a:lnTo>
                    <a:pt x="5574" y="6398"/>
                  </a:lnTo>
                  <a:lnTo>
                    <a:pt x="5574" y="5368"/>
                  </a:lnTo>
                  <a:lnTo>
                    <a:pt x="4426" y="5368"/>
                  </a:lnTo>
                  <a:lnTo>
                    <a:pt x="4426" y="6398"/>
                  </a:lnTo>
                  <a:close/>
                </a:path>
              </a:pathLst>
            </a:custGeom>
            <a:solidFill>
              <a:schemeClr val="accent1">
                <a:lumMod val="50000"/>
              </a:scheme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sp>
        <p:nvSpPr>
          <p:cNvPr id="54" name="ee4pContent1">
            <a:extLst>
              <a:ext uri="{FF2B5EF4-FFF2-40B4-BE49-F238E27FC236}">
                <a16:creationId xmlns:a16="http://schemas.microsoft.com/office/drawing/2014/main" id="{BEC0FAE2-8DBA-453B-A72C-149E22002FB1}"/>
              </a:ext>
            </a:extLst>
          </p:cNvPr>
          <p:cNvSpPr txBox="1"/>
          <p:nvPr/>
        </p:nvSpPr>
        <p:spPr>
          <a:xfrm>
            <a:off x="6287258" y="3101962"/>
            <a:ext cx="5609467" cy="2363676"/>
          </a:xfrm>
          <a:prstGeom prst="rect">
            <a:avLst/>
          </a:prstGeom>
          <a:noFill/>
          <a:ln w="9525" cap="flat" cmpd="sng" algn="ctr">
            <a:noFill/>
            <a:prstDash val="solid"/>
          </a:ln>
          <a:effectLst/>
          <a:extLst>
            <a:ext uri="{91240B29-F687-4F45-9708-019B960494DF}">
              <a14:hiddenLine xmlns:a14="http://schemas.microsoft.com/office/drawing/2010/main" w="9525" cap="flat" cmpd="sng" algn="ctr">
                <a:solidFill>
                  <a:schemeClr val="accent1"/>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noAutofit/>
          </a:bodyPr>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24000" lvl="1"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pPr marL="111600" lvl="1" indent="0" algn="ctr">
              <a:lnSpc>
                <a:spcPct val="90000"/>
              </a:lnSpc>
              <a:spcAft>
                <a:spcPts val="1200"/>
              </a:spcAft>
              <a:buClr>
                <a:schemeClr val="tx2"/>
              </a:buClr>
              <a:buNone/>
            </a:pPr>
            <a:r>
              <a:rPr lang="de-DE" sz="1800" b="1" dirty="0">
                <a:solidFill>
                  <a:schemeClr val="tx1"/>
                </a:solidFill>
                <a:latin typeface="+mn-lt"/>
              </a:rPr>
              <a:t>Clear ownership prevents drift: </a:t>
            </a:r>
            <a:r>
              <a:rPr lang="de-DE" sz="1800" dirty="0">
                <a:solidFill>
                  <a:schemeClr val="tx1"/>
                </a:solidFill>
                <a:latin typeface="+mn-lt"/>
              </a:rPr>
              <a:t>each initiative has a single accountable leader, a sponsor, and a defined benefit they are on the hook to deliver and sustain, tracked in the operating plan.</a:t>
            </a:r>
          </a:p>
          <a:p>
            <a:pPr marL="111600" lvl="1" indent="0" algn="ctr">
              <a:lnSpc>
                <a:spcPct val="90000"/>
              </a:lnSpc>
              <a:spcAft>
                <a:spcPts val="1200"/>
              </a:spcAft>
              <a:buClr>
                <a:schemeClr val="tx2"/>
              </a:buClr>
              <a:buNone/>
            </a:pPr>
            <a:r>
              <a:rPr lang="de-DE" sz="1800" dirty="0">
                <a:solidFill>
                  <a:schemeClr val="tx1"/>
                </a:solidFill>
                <a:latin typeface="+mn-lt"/>
              </a:rPr>
              <a:t>What gets measured and owned gets done; what is everyone's job is no one's.</a:t>
            </a:r>
          </a:p>
        </p:txBody>
      </p:sp>
      <p:sp>
        <p:nvSpPr>
          <p:cNvPr id="56" name="ee4pHeader1">
            <a:extLst>
              <a:ext uri="{FF2B5EF4-FFF2-40B4-BE49-F238E27FC236}">
                <a16:creationId xmlns:a16="http://schemas.microsoft.com/office/drawing/2014/main" id="{B1E5CB5A-A16E-4C19-ADCB-0D1AF6DACB70}"/>
              </a:ext>
            </a:extLst>
          </p:cNvPr>
          <p:cNvSpPr txBox="1"/>
          <p:nvPr/>
        </p:nvSpPr>
        <p:spPr>
          <a:xfrm>
            <a:off x="6287258" y="2974140"/>
            <a:ext cx="5609467" cy="45719"/>
          </a:xfrm>
          <a:prstGeom prst="round2SameRect">
            <a:avLst>
              <a:gd name="adj1" fmla="val 34281"/>
              <a:gd name="adj2" fmla="val 0"/>
            </a:avLst>
          </a:prstGeom>
          <a:solidFill>
            <a:schemeClr val="accent1"/>
          </a:solidFill>
          <a:ln cap="rnd">
            <a:noFill/>
          </a:ln>
        </p:spPr>
        <p:txBody>
          <a:bodyPr vert="horz" wrap="square" lIns="45720" tIns="45720" rIns="45720" bIns="45720" rtlCol="0" anchor="b" anchorCtr="0">
            <a:noAutofit/>
          </a:bodyPr>
          <a:lstStyle/>
          <a:p>
            <a:pPr marL="0" lvl="3" algn="ctr"/>
            <a:endParaRPr lang="de-DE" sz="2000">
              <a:solidFill>
                <a:schemeClr val="bg1"/>
              </a:solidFill>
            </a:endParaRPr>
          </a:p>
        </p:txBody>
      </p:sp>
      <p:sp>
        <p:nvSpPr>
          <p:cNvPr id="57" name="ee4pHeader1">
            <a:extLst>
              <a:ext uri="{FF2B5EF4-FFF2-40B4-BE49-F238E27FC236}">
                <a16:creationId xmlns:a16="http://schemas.microsoft.com/office/drawing/2014/main" id="{F74341B0-5A84-4DCF-9E1D-C465C50CEDB9}"/>
              </a:ext>
            </a:extLst>
          </p:cNvPr>
          <p:cNvSpPr txBox="1"/>
          <p:nvPr/>
        </p:nvSpPr>
        <p:spPr>
          <a:xfrm>
            <a:off x="6287258" y="5419919"/>
            <a:ext cx="5609467" cy="45719"/>
          </a:xfrm>
          <a:prstGeom prst="round2SameRect">
            <a:avLst>
              <a:gd name="adj1" fmla="val 34281"/>
              <a:gd name="adj2" fmla="val 0"/>
            </a:avLst>
          </a:prstGeom>
          <a:solidFill>
            <a:schemeClr val="accent1"/>
          </a:solidFill>
          <a:ln cap="rnd">
            <a:noFill/>
          </a:ln>
        </p:spPr>
        <p:txBody>
          <a:bodyPr vert="horz" wrap="square" lIns="45720" tIns="45720" rIns="45720" bIns="45720" rtlCol="0" anchor="b" anchorCtr="0">
            <a:noAutofit/>
          </a:bodyPr>
          <a:lstStyle/>
          <a:p>
            <a:pPr marL="0" lvl="3" algn="ctr"/>
            <a:endParaRPr lang="de-DE" sz="2000">
              <a:solidFill>
                <a:schemeClr val="bg1"/>
              </a:solidFill>
            </a:endParaRPr>
          </a:p>
        </p:txBody>
      </p:sp>
      <p:sp>
        <p:nvSpPr>
          <p:cNvPr id="58" name="Oval 57">
            <a:extLst>
              <a:ext uri="{FF2B5EF4-FFF2-40B4-BE49-F238E27FC236}">
                <a16:creationId xmlns:a16="http://schemas.microsoft.com/office/drawing/2014/main" id="{0BE7B156-E5AA-488D-9795-B3D13EEB1DAE}"/>
              </a:ext>
            </a:extLst>
          </p:cNvPr>
          <p:cNvSpPr/>
          <p:nvPr/>
        </p:nvSpPr>
        <p:spPr>
          <a:xfrm>
            <a:off x="8603631" y="1864853"/>
            <a:ext cx="976720" cy="976720"/>
          </a:xfrm>
          <a:prstGeom prst="ellipse">
            <a:avLst/>
          </a:prstGeom>
          <a:solidFill>
            <a:schemeClr val="accent1"/>
          </a:solidFill>
          <a:ln w="9525" cap="rnd" cmpd="sng" algn="ctr">
            <a:solidFill>
              <a:schemeClr val="bg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a:endParaRPr lang="de-DE" sz="1200">
              <a:solidFill>
                <a:srgbClr val="FFFFFF"/>
              </a:solidFill>
            </a:endParaRPr>
          </a:p>
        </p:txBody>
      </p:sp>
      <p:sp>
        <p:nvSpPr>
          <p:cNvPr id="59" name="Oval 58">
            <a:extLst>
              <a:ext uri="{FF2B5EF4-FFF2-40B4-BE49-F238E27FC236}">
                <a16:creationId xmlns:a16="http://schemas.microsoft.com/office/drawing/2014/main" id="{A58F241D-D08B-4AEA-97ED-A7FF5BB4A685}"/>
              </a:ext>
            </a:extLst>
          </p:cNvPr>
          <p:cNvSpPr/>
          <p:nvPr/>
        </p:nvSpPr>
        <p:spPr>
          <a:xfrm>
            <a:off x="8603631" y="1920569"/>
            <a:ext cx="976720" cy="976720"/>
          </a:xfrm>
          <a:prstGeom prst="ellipse">
            <a:avLst/>
          </a:prstGeom>
          <a:solidFill>
            <a:schemeClr val="bg1"/>
          </a:solidFill>
          <a:ln w="9525" cap="rnd" cmpd="sng" algn="ctr">
            <a:solidFill>
              <a:schemeClr val="bg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a:endParaRPr lang="de-DE" sz="1200">
              <a:solidFill>
                <a:srgbClr val="FFFFFF"/>
              </a:solidFill>
            </a:endParaRPr>
          </a:p>
        </p:txBody>
      </p:sp>
      <p:grpSp>
        <p:nvGrpSpPr>
          <p:cNvPr id="3" name="Group 2">
            <a:extLst>
              <a:ext uri="{FF2B5EF4-FFF2-40B4-BE49-F238E27FC236}">
                <a16:creationId xmlns:a16="http://schemas.microsoft.com/office/drawing/2014/main" id="{8C97AD81-6BAB-5E7A-3602-FF80AC70EE26}"/>
              </a:ext>
            </a:extLst>
          </p:cNvPr>
          <p:cNvGrpSpPr/>
          <p:nvPr/>
        </p:nvGrpSpPr>
        <p:grpSpPr>
          <a:xfrm>
            <a:off x="8853395" y="1996456"/>
            <a:ext cx="477192" cy="477192"/>
            <a:chOff x="8853395" y="1996456"/>
            <a:chExt cx="477192" cy="477192"/>
          </a:xfrm>
        </p:grpSpPr>
        <p:sp>
          <p:nvSpPr>
            <p:cNvPr id="65" name="Google Shape;686;p7"/>
            <p:cNvSpPr/>
            <p:nvPr/>
          </p:nvSpPr>
          <p:spPr>
            <a:xfrm>
              <a:off x="8853395" y="1996456"/>
              <a:ext cx="477192" cy="477192"/>
            </a:xfrm>
            <a:custGeom>
              <a:avLst/>
              <a:gdLst/>
              <a:ahLst/>
              <a:cxnLst/>
              <a:rect l="l" t="t" r="r" b="b"/>
              <a:pathLst>
                <a:path w="10000" h="10000" extrusionOk="0">
                  <a:moveTo>
                    <a:pt x="6288" y="4141"/>
                  </a:moveTo>
                  <a:lnTo>
                    <a:pt x="6287" y="4189"/>
                  </a:lnTo>
                  <a:lnTo>
                    <a:pt x="6284" y="4238"/>
                  </a:lnTo>
                  <a:lnTo>
                    <a:pt x="6280" y="4286"/>
                  </a:lnTo>
                  <a:lnTo>
                    <a:pt x="6274" y="4333"/>
                  </a:lnTo>
                  <a:lnTo>
                    <a:pt x="6266" y="4381"/>
                  </a:lnTo>
                  <a:lnTo>
                    <a:pt x="6256" y="4428"/>
                  </a:lnTo>
                  <a:lnTo>
                    <a:pt x="6244" y="4474"/>
                  </a:lnTo>
                  <a:lnTo>
                    <a:pt x="6231" y="4520"/>
                  </a:lnTo>
                  <a:lnTo>
                    <a:pt x="6216" y="4566"/>
                  </a:lnTo>
                  <a:lnTo>
                    <a:pt x="6200" y="4611"/>
                  </a:lnTo>
                  <a:lnTo>
                    <a:pt x="6181" y="4656"/>
                  </a:lnTo>
                  <a:lnTo>
                    <a:pt x="6161" y="4699"/>
                  </a:lnTo>
                  <a:lnTo>
                    <a:pt x="6139" y="4743"/>
                  </a:lnTo>
                  <a:lnTo>
                    <a:pt x="6116" y="4785"/>
                  </a:lnTo>
                  <a:lnTo>
                    <a:pt x="6091" y="4826"/>
                  </a:lnTo>
                  <a:lnTo>
                    <a:pt x="6065" y="4867"/>
                  </a:lnTo>
                  <a:lnTo>
                    <a:pt x="6037" y="4906"/>
                  </a:lnTo>
                  <a:lnTo>
                    <a:pt x="6007" y="4945"/>
                  </a:lnTo>
                  <a:lnTo>
                    <a:pt x="5977" y="4982"/>
                  </a:lnTo>
                  <a:lnTo>
                    <a:pt x="5945" y="5017"/>
                  </a:lnTo>
                  <a:lnTo>
                    <a:pt x="5911" y="5052"/>
                  </a:lnTo>
                  <a:lnTo>
                    <a:pt x="5876" y="5086"/>
                  </a:lnTo>
                  <a:lnTo>
                    <a:pt x="5841" y="5118"/>
                  </a:lnTo>
                  <a:lnTo>
                    <a:pt x="5804" y="5148"/>
                  </a:lnTo>
                  <a:lnTo>
                    <a:pt x="5765" y="5178"/>
                  </a:lnTo>
                  <a:lnTo>
                    <a:pt x="5726" y="5206"/>
                  </a:lnTo>
                  <a:lnTo>
                    <a:pt x="5685" y="5232"/>
                  </a:lnTo>
                  <a:lnTo>
                    <a:pt x="5644" y="5257"/>
                  </a:lnTo>
                  <a:lnTo>
                    <a:pt x="5602" y="5280"/>
                  </a:lnTo>
                  <a:lnTo>
                    <a:pt x="5558" y="5302"/>
                  </a:lnTo>
                  <a:lnTo>
                    <a:pt x="5515" y="5322"/>
                  </a:lnTo>
                  <a:lnTo>
                    <a:pt x="5470" y="5341"/>
                  </a:lnTo>
                  <a:lnTo>
                    <a:pt x="5425" y="5357"/>
                  </a:lnTo>
                  <a:lnTo>
                    <a:pt x="5379" y="5372"/>
                  </a:lnTo>
                  <a:lnTo>
                    <a:pt x="5333" y="5385"/>
                  </a:lnTo>
                  <a:lnTo>
                    <a:pt x="5287" y="5397"/>
                  </a:lnTo>
                  <a:lnTo>
                    <a:pt x="5240" y="5407"/>
                  </a:lnTo>
                  <a:lnTo>
                    <a:pt x="5192" y="5415"/>
                  </a:lnTo>
                  <a:lnTo>
                    <a:pt x="5145" y="5421"/>
                  </a:lnTo>
                  <a:lnTo>
                    <a:pt x="5097" y="5425"/>
                  </a:lnTo>
                  <a:lnTo>
                    <a:pt x="5048" y="5428"/>
                  </a:lnTo>
                  <a:lnTo>
                    <a:pt x="5000" y="5429"/>
                  </a:lnTo>
                  <a:lnTo>
                    <a:pt x="4952" y="5428"/>
                  </a:lnTo>
                  <a:lnTo>
                    <a:pt x="4903" y="5425"/>
                  </a:lnTo>
                  <a:lnTo>
                    <a:pt x="4855" y="5421"/>
                  </a:lnTo>
                  <a:lnTo>
                    <a:pt x="4808" y="5415"/>
                  </a:lnTo>
                  <a:lnTo>
                    <a:pt x="4760" y="5407"/>
                  </a:lnTo>
                  <a:lnTo>
                    <a:pt x="4713" y="5397"/>
                  </a:lnTo>
                  <a:lnTo>
                    <a:pt x="4667" y="5385"/>
                  </a:lnTo>
                  <a:lnTo>
                    <a:pt x="4621" y="5372"/>
                  </a:lnTo>
                  <a:lnTo>
                    <a:pt x="4575" y="5357"/>
                  </a:lnTo>
                  <a:lnTo>
                    <a:pt x="4530" y="5341"/>
                  </a:lnTo>
                  <a:lnTo>
                    <a:pt x="4485" y="5322"/>
                  </a:lnTo>
                  <a:lnTo>
                    <a:pt x="4442" y="5302"/>
                  </a:lnTo>
                  <a:lnTo>
                    <a:pt x="4398" y="5280"/>
                  </a:lnTo>
                  <a:lnTo>
                    <a:pt x="4356" y="5257"/>
                  </a:lnTo>
                  <a:lnTo>
                    <a:pt x="4315" y="5232"/>
                  </a:lnTo>
                  <a:lnTo>
                    <a:pt x="4274" y="5206"/>
                  </a:lnTo>
                  <a:lnTo>
                    <a:pt x="4235" y="5178"/>
                  </a:lnTo>
                  <a:lnTo>
                    <a:pt x="4196" y="5148"/>
                  </a:lnTo>
                  <a:lnTo>
                    <a:pt x="4159" y="5118"/>
                  </a:lnTo>
                  <a:lnTo>
                    <a:pt x="4124" y="5086"/>
                  </a:lnTo>
                  <a:lnTo>
                    <a:pt x="4089" y="5052"/>
                  </a:lnTo>
                  <a:lnTo>
                    <a:pt x="4055" y="5017"/>
                  </a:lnTo>
                  <a:lnTo>
                    <a:pt x="4023" y="4982"/>
                  </a:lnTo>
                  <a:lnTo>
                    <a:pt x="3993" y="4945"/>
                  </a:lnTo>
                  <a:lnTo>
                    <a:pt x="3963" y="4906"/>
                  </a:lnTo>
                  <a:lnTo>
                    <a:pt x="3935" y="4867"/>
                  </a:lnTo>
                  <a:lnTo>
                    <a:pt x="3909" y="4826"/>
                  </a:lnTo>
                  <a:lnTo>
                    <a:pt x="3884" y="4785"/>
                  </a:lnTo>
                  <a:lnTo>
                    <a:pt x="3861" y="4743"/>
                  </a:lnTo>
                  <a:lnTo>
                    <a:pt x="3839" y="4699"/>
                  </a:lnTo>
                  <a:lnTo>
                    <a:pt x="3819" y="4656"/>
                  </a:lnTo>
                  <a:lnTo>
                    <a:pt x="3800" y="4611"/>
                  </a:lnTo>
                  <a:lnTo>
                    <a:pt x="3784" y="4566"/>
                  </a:lnTo>
                  <a:lnTo>
                    <a:pt x="3769" y="4520"/>
                  </a:lnTo>
                  <a:lnTo>
                    <a:pt x="3756" y="4474"/>
                  </a:lnTo>
                  <a:lnTo>
                    <a:pt x="3744" y="4428"/>
                  </a:lnTo>
                  <a:lnTo>
                    <a:pt x="3734" y="4381"/>
                  </a:lnTo>
                  <a:lnTo>
                    <a:pt x="3726" y="4333"/>
                  </a:lnTo>
                  <a:lnTo>
                    <a:pt x="3720" y="4286"/>
                  </a:lnTo>
                  <a:lnTo>
                    <a:pt x="3716" y="4238"/>
                  </a:lnTo>
                  <a:lnTo>
                    <a:pt x="3713" y="4189"/>
                  </a:lnTo>
                  <a:lnTo>
                    <a:pt x="3712" y="4141"/>
                  </a:lnTo>
                  <a:lnTo>
                    <a:pt x="3713" y="4093"/>
                  </a:lnTo>
                  <a:lnTo>
                    <a:pt x="3716" y="4044"/>
                  </a:lnTo>
                  <a:lnTo>
                    <a:pt x="3720" y="3996"/>
                  </a:lnTo>
                  <a:lnTo>
                    <a:pt x="3726" y="3949"/>
                  </a:lnTo>
                  <a:lnTo>
                    <a:pt x="3734" y="3901"/>
                  </a:lnTo>
                  <a:lnTo>
                    <a:pt x="3744" y="3854"/>
                  </a:lnTo>
                  <a:lnTo>
                    <a:pt x="3756" y="3808"/>
                  </a:lnTo>
                  <a:lnTo>
                    <a:pt x="3769" y="3762"/>
                  </a:lnTo>
                  <a:lnTo>
                    <a:pt x="3784" y="3716"/>
                  </a:lnTo>
                  <a:lnTo>
                    <a:pt x="3800" y="3671"/>
                  </a:lnTo>
                  <a:lnTo>
                    <a:pt x="3819" y="3626"/>
                  </a:lnTo>
                  <a:lnTo>
                    <a:pt x="3839" y="3583"/>
                  </a:lnTo>
                  <a:lnTo>
                    <a:pt x="3861" y="3539"/>
                  </a:lnTo>
                  <a:lnTo>
                    <a:pt x="3884" y="3497"/>
                  </a:lnTo>
                  <a:lnTo>
                    <a:pt x="3909" y="3456"/>
                  </a:lnTo>
                  <a:lnTo>
                    <a:pt x="3935" y="3415"/>
                  </a:lnTo>
                  <a:lnTo>
                    <a:pt x="3963" y="3376"/>
                  </a:lnTo>
                  <a:lnTo>
                    <a:pt x="3993" y="3338"/>
                  </a:lnTo>
                  <a:lnTo>
                    <a:pt x="4023" y="3301"/>
                  </a:lnTo>
                  <a:lnTo>
                    <a:pt x="4055" y="3265"/>
                  </a:lnTo>
                  <a:lnTo>
                    <a:pt x="4089" y="3230"/>
                  </a:lnTo>
                  <a:lnTo>
                    <a:pt x="4124" y="3197"/>
                  </a:lnTo>
                  <a:lnTo>
                    <a:pt x="4159" y="3165"/>
                  </a:lnTo>
                  <a:lnTo>
                    <a:pt x="4196" y="3135"/>
                  </a:lnTo>
                  <a:lnTo>
                    <a:pt x="4235" y="3105"/>
                  </a:lnTo>
                  <a:lnTo>
                    <a:pt x="4274" y="3077"/>
                  </a:lnTo>
                  <a:lnTo>
                    <a:pt x="4315" y="3051"/>
                  </a:lnTo>
                  <a:lnTo>
                    <a:pt x="4356" y="3026"/>
                  </a:lnTo>
                  <a:lnTo>
                    <a:pt x="4398" y="3002"/>
                  </a:lnTo>
                  <a:lnTo>
                    <a:pt x="4442" y="2981"/>
                  </a:lnTo>
                  <a:lnTo>
                    <a:pt x="4485" y="2960"/>
                  </a:lnTo>
                  <a:lnTo>
                    <a:pt x="4530" y="2942"/>
                  </a:lnTo>
                  <a:lnTo>
                    <a:pt x="4575" y="2925"/>
                  </a:lnTo>
                  <a:lnTo>
                    <a:pt x="4621" y="2910"/>
                  </a:lnTo>
                  <a:lnTo>
                    <a:pt x="4667" y="2897"/>
                  </a:lnTo>
                  <a:lnTo>
                    <a:pt x="4713" y="2885"/>
                  </a:lnTo>
                  <a:lnTo>
                    <a:pt x="4760" y="2875"/>
                  </a:lnTo>
                  <a:lnTo>
                    <a:pt x="4808" y="2867"/>
                  </a:lnTo>
                  <a:lnTo>
                    <a:pt x="4855" y="2861"/>
                  </a:lnTo>
                  <a:lnTo>
                    <a:pt x="4903" y="2857"/>
                  </a:lnTo>
                  <a:lnTo>
                    <a:pt x="4952" y="2854"/>
                  </a:lnTo>
                  <a:lnTo>
                    <a:pt x="5000" y="2853"/>
                  </a:lnTo>
                  <a:lnTo>
                    <a:pt x="5048" y="2854"/>
                  </a:lnTo>
                  <a:lnTo>
                    <a:pt x="5097" y="2857"/>
                  </a:lnTo>
                  <a:lnTo>
                    <a:pt x="5145" y="2861"/>
                  </a:lnTo>
                  <a:lnTo>
                    <a:pt x="5192" y="2867"/>
                  </a:lnTo>
                  <a:lnTo>
                    <a:pt x="5240" y="2875"/>
                  </a:lnTo>
                  <a:lnTo>
                    <a:pt x="5287" y="2885"/>
                  </a:lnTo>
                  <a:lnTo>
                    <a:pt x="5333" y="2897"/>
                  </a:lnTo>
                  <a:lnTo>
                    <a:pt x="5379" y="2910"/>
                  </a:lnTo>
                  <a:lnTo>
                    <a:pt x="5425" y="2925"/>
                  </a:lnTo>
                  <a:lnTo>
                    <a:pt x="5470" y="2942"/>
                  </a:lnTo>
                  <a:lnTo>
                    <a:pt x="5515" y="2960"/>
                  </a:lnTo>
                  <a:lnTo>
                    <a:pt x="5558" y="2981"/>
                  </a:lnTo>
                  <a:lnTo>
                    <a:pt x="5602" y="3002"/>
                  </a:lnTo>
                  <a:lnTo>
                    <a:pt x="5644" y="3026"/>
                  </a:lnTo>
                  <a:lnTo>
                    <a:pt x="5685" y="3051"/>
                  </a:lnTo>
                  <a:lnTo>
                    <a:pt x="5726" y="3077"/>
                  </a:lnTo>
                  <a:lnTo>
                    <a:pt x="5765" y="3105"/>
                  </a:lnTo>
                  <a:lnTo>
                    <a:pt x="5804" y="3135"/>
                  </a:lnTo>
                  <a:lnTo>
                    <a:pt x="5841" y="3165"/>
                  </a:lnTo>
                  <a:lnTo>
                    <a:pt x="5876" y="3197"/>
                  </a:lnTo>
                  <a:lnTo>
                    <a:pt x="5911" y="3230"/>
                  </a:lnTo>
                  <a:lnTo>
                    <a:pt x="5945" y="3265"/>
                  </a:lnTo>
                  <a:lnTo>
                    <a:pt x="5977" y="3301"/>
                  </a:lnTo>
                  <a:lnTo>
                    <a:pt x="6007" y="3338"/>
                  </a:lnTo>
                  <a:lnTo>
                    <a:pt x="6037" y="3376"/>
                  </a:lnTo>
                  <a:lnTo>
                    <a:pt x="6065" y="3415"/>
                  </a:lnTo>
                  <a:lnTo>
                    <a:pt x="6091" y="3456"/>
                  </a:lnTo>
                  <a:lnTo>
                    <a:pt x="6116" y="3497"/>
                  </a:lnTo>
                  <a:lnTo>
                    <a:pt x="6139" y="3539"/>
                  </a:lnTo>
                  <a:lnTo>
                    <a:pt x="6161" y="3583"/>
                  </a:lnTo>
                  <a:lnTo>
                    <a:pt x="6181" y="3626"/>
                  </a:lnTo>
                  <a:lnTo>
                    <a:pt x="6200" y="3671"/>
                  </a:lnTo>
                  <a:lnTo>
                    <a:pt x="6216" y="3716"/>
                  </a:lnTo>
                  <a:lnTo>
                    <a:pt x="6231" y="3762"/>
                  </a:lnTo>
                  <a:lnTo>
                    <a:pt x="6244" y="3808"/>
                  </a:lnTo>
                  <a:lnTo>
                    <a:pt x="6256" y="3854"/>
                  </a:lnTo>
                  <a:lnTo>
                    <a:pt x="6266" y="3901"/>
                  </a:lnTo>
                  <a:lnTo>
                    <a:pt x="6274" y="3949"/>
                  </a:lnTo>
                  <a:lnTo>
                    <a:pt x="6280" y="3996"/>
                  </a:lnTo>
                  <a:lnTo>
                    <a:pt x="6284" y="4044"/>
                  </a:lnTo>
                  <a:lnTo>
                    <a:pt x="6287" y="4093"/>
                  </a:lnTo>
                  <a:lnTo>
                    <a:pt x="6288" y="4141"/>
                  </a:ln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66" name="Google Shape;687;p7"/>
            <p:cNvSpPr/>
            <p:nvPr/>
          </p:nvSpPr>
          <p:spPr>
            <a:xfrm>
              <a:off x="8853395" y="1996456"/>
              <a:ext cx="477192" cy="477192"/>
            </a:xfrm>
            <a:custGeom>
              <a:avLst/>
              <a:gdLst/>
              <a:ahLst/>
              <a:cxnLst/>
              <a:rect l="l" t="t" r="r" b="b"/>
              <a:pathLst>
                <a:path w="10000" h="10000" extrusionOk="0">
                  <a:moveTo>
                    <a:pt x="8897" y="4849"/>
                  </a:moveTo>
                  <a:lnTo>
                    <a:pt x="8897" y="4858"/>
                  </a:lnTo>
                  <a:lnTo>
                    <a:pt x="8900" y="4995"/>
                  </a:lnTo>
                  <a:lnTo>
                    <a:pt x="8900" y="5005"/>
                  </a:lnTo>
                  <a:lnTo>
                    <a:pt x="8897" y="5142"/>
                  </a:lnTo>
                  <a:lnTo>
                    <a:pt x="8897" y="5151"/>
                  </a:lnTo>
                  <a:lnTo>
                    <a:pt x="8889" y="5288"/>
                  </a:lnTo>
                  <a:lnTo>
                    <a:pt x="8889" y="5297"/>
                  </a:lnTo>
                  <a:lnTo>
                    <a:pt x="8876" y="5433"/>
                  </a:lnTo>
                  <a:lnTo>
                    <a:pt x="8875" y="5443"/>
                  </a:lnTo>
                  <a:lnTo>
                    <a:pt x="8857" y="5578"/>
                  </a:lnTo>
                  <a:lnTo>
                    <a:pt x="8855" y="5587"/>
                  </a:lnTo>
                  <a:lnTo>
                    <a:pt x="8833" y="5721"/>
                  </a:lnTo>
                  <a:lnTo>
                    <a:pt x="8831" y="5731"/>
                  </a:lnTo>
                  <a:lnTo>
                    <a:pt x="8803" y="5864"/>
                  </a:lnTo>
                  <a:lnTo>
                    <a:pt x="8801" y="5873"/>
                  </a:lnTo>
                  <a:lnTo>
                    <a:pt x="8768" y="6005"/>
                  </a:lnTo>
                  <a:lnTo>
                    <a:pt x="8766" y="6014"/>
                  </a:lnTo>
                  <a:lnTo>
                    <a:pt x="8728" y="6145"/>
                  </a:lnTo>
                  <a:lnTo>
                    <a:pt x="8725" y="6154"/>
                  </a:lnTo>
                  <a:lnTo>
                    <a:pt x="8683" y="6283"/>
                  </a:lnTo>
                  <a:lnTo>
                    <a:pt x="8680" y="6292"/>
                  </a:lnTo>
                  <a:lnTo>
                    <a:pt x="8632" y="6420"/>
                  </a:lnTo>
                  <a:lnTo>
                    <a:pt x="8629" y="6428"/>
                  </a:lnTo>
                  <a:lnTo>
                    <a:pt x="8577" y="6554"/>
                  </a:lnTo>
                  <a:lnTo>
                    <a:pt x="8573" y="6563"/>
                  </a:lnTo>
                  <a:lnTo>
                    <a:pt x="8516" y="6687"/>
                  </a:lnTo>
                  <a:lnTo>
                    <a:pt x="8512" y="6695"/>
                  </a:lnTo>
                  <a:lnTo>
                    <a:pt x="8450" y="6818"/>
                  </a:lnTo>
                  <a:lnTo>
                    <a:pt x="8446" y="6826"/>
                  </a:lnTo>
                  <a:lnTo>
                    <a:pt x="8380" y="6946"/>
                  </a:lnTo>
                  <a:lnTo>
                    <a:pt x="8375" y="6954"/>
                  </a:lnTo>
                  <a:lnTo>
                    <a:pt x="8304" y="7071"/>
                  </a:lnTo>
                  <a:lnTo>
                    <a:pt x="8299" y="7079"/>
                  </a:lnTo>
                  <a:lnTo>
                    <a:pt x="8225" y="7194"/>
                  </a:lnTo>
                  <a:lnTo>
                    <a:pt x="8219" y="7202"/>
                  </a:lnTo>
                  <a:lnTo>
                    <a:pt x="8140" y="7313"/>
                  </a:lnTo>
                  <a:lnTo>
                    <a:pt x="8135" y="7321"/>
                  </a:lnTo>
                  <a:lnTo>
                    <a:pt x="8052" y="7429"/>
                  </a:lnTo>
                  <a:lnTo>
                    <a:pt x="8046" y="7436"/>
                  </a:lnTo>
                  <a:lnTo>
                    <a:pt x="7959" y="7541"/>
                  </a:lnTo>
                  <a:lnTo>
                    <a:pt x="7953" y="7548"/>
                  </a:lnTo>
                  <a:lnTo>
                    <a:pt x="7862" y="7650"/>
                  </a:lnTo>
                  <a:lnTo>
                    <a:pt x="7856" y="7657"/>
                  </a:lnTo>
                  <a:lnTo>
                    <a:pt x="7761" y="7755"/>
                  </a:lnTo>
                  <a:lnTo>
                    <a:pt x="7755" y="7761"/>
                  </a:lnTo>
                  <a:lnTo>
                    <a:pt x="7657" y="7856"/>
                  </a:lnTo>
                  <a:lnTo>
                    <a:pt x="7650" y="7862"/>
                  </a:lnTo>
                  <a:lnTo>
                    <a:pt x="7562" y="7941"/>
                  </a:lnTo>
                  <a:lnTo>
                    <a:pt x="7550" y="7955"/>
                  </a:lnTo>
                  <a:lnTo>
                    <a:pt x="7527" y="7979"/>
                  </a:lnTo>
                  <a:lnTo>
                    <a:pt x="7501" y="7999"/>
                  </a:lnTo>
                  <a:lnTo>
                    <a:pt x="7474" y="8015"/>
                  </a:lnTo>
                  <a:lnTo>
                    <a:pt x="7436" y="8046"/>
                  </a:lnTo>
                  <a:lnTo>
                    <a:pt x="7429" y="8052"/>
                  </a:lnTo>
                  <a:lnTo>
                    <a:pt x="7321" y="8135"/>
                  </a:lnTo>
                  <a:lnTo>
                    <a:pt x="7313" y="8140"/>
                  </a:lnTo>
                  <a:lnTo>
                    <a:pt x="7202" y="8219"/>
                  </a:lnTo>
                  <a:lnTo>
                    <a:pt x="7194" y="8225"/>
                  </a:lnTo>
                  <a:lnTo>
                    <a:pt x="7079" y="8299"/>
                  </a:lnTo>
                  <a:lnTo>
                    <a:pt x="7071" y="8304"/>
                  </a:lnTo>
                  <a:lnTo>
                    <a:pt x="6954" y="8375"/>
                  </a:lnTo>
                  <a:lnTo>
                    <a:pt x="6946" y="8380"/>
                  </a:lnTo>
                  <a:lnTo>
                    <a:pt x="6826" y="8446"/>
                  </a:lnTo>
                  <a:lnTo>
                    <a:pt x="6818" y="8450"/>
                  </a:lnTo>
                  <a:lnTo>
                    <a:pt x="6695" y="8512"/>
                  </a:lnTo>
                  <a:lnTo>
                    <a:pt x="6687" y="8516"/>
                  </a:lnTo>
                  <a:lnTo>
                    <a:pt x="6563" y="8573"/>
                  </a:lnTo>
                  <a:lnTo>
                    <a:pt x="6554" y="8577"/>
                  </a:lnTo>
                  <a:lnTo>
                    <a:pt x="6428" y="8629"/>
                  </a:lnTo>
                  <a:lnTo>
                    <a:pt x="6420" y="8632"/>
                  </a:lnTo>
                  <a:lnTo>
                    <a:pt x="6292" y="8680"/>
                  </a:lnTo>
                  <a:lnTo>
                    <a:pt x="6283" y="8683"/>
                  </a:lnTo>
                  <a:lnTo>
                    <a:pt x="6154" y="8725"/>
                  </a:lnTo>
                  <a:lnTo>
                    <a:pt x="6145" y="8728"/>
                  </a:lnTo>
                  <a:lnTo>
                    <a:pt x="6014" y="8766"/>
                  </a:lnTo>
                  <a:lnTo>
                    <a:pt x="6005" y="8768"/>
                  </a:lnTo>
                  <a:lnTo>
                    <a:pt x="5873" y="8801"/>
                  </a:lnTo>
                  <a:lnTo>
                    <a:pt x="5864" y="8803"/>
                  </a:lnTo>
                  <a:lnTo>
                    <a:pt x="5731" y="8831"/>
                  </a:lnTo>
                  <a:lnTo>
                    <a:pt x="5721" y="8833"/>
                  </a:lnTo>
                  <a:lnTo>
                    <a:pt x="5587" y="8855"/>
                  </a:lnTo>
                  <a:lnTo>
                    <a:pt x="5578" y="8857"/>
                  </a:lnTo>
                  <a:lnTo>
                    <a:pt x="5443" y="8875"/>
                  </a:lnTo>
                  <a:lnTo>
                    <a:pt x="5433" y="8876"/>
                  </a:lnTo>
                  <a:lnTo>
                    <a:pt x="5297" y="8889"/>
                  </a:lnTo>
                  <a:lnTo>
                    <a:pt x="5288" y="8889"/>
                  </a:lnTo>
                  <a:lnTo>
                    <a:pt x="5151" y="8897"/>
                  </a:lnTo>
                  <a:lnTo>
                    <a:pt x="5142" y="8897"/>
                  </a:lnTo>
                  <a:lnTo>
                    <a:pt x="5005" y="8900"/>
                  </a:lnTo>
                  <a:lnTo>
                    <a:pt x="4995" y="8900"/>
                  </a:lnTo>
                  <a:lnTo>
                    <a:pt x="4858" y="8897"/>
                  </a:lnTo>
                  <a:lnTo>
                    <a:pt x="4849" y="8897"/>
                  </a:lnTo>
                  <a:lnTo>
                    <a:pt x="4712" y="8889"/>
                  </a:lnTo>
                  <a:lnTo>
                    <a:pt x="4703" y="8889"/>
                  </a:lnTo>
                  <a:lnTo>
                    <a:pt x="4567" y="8876"/>
                  </a:lnTo>
                  <a:lnTo>
                    <a:pt x="4557" y="8875"/>
                  </a:lnTo>
                  <a:lnTo>
                    <a:pt x="4422" y="8857"/>
                  </a:lnTo>
                  <a:lnTo>
                    <a:pt x="4413" y="8855"/>
                  </a:lnTo>
                  <a:lnTo>
                    <a:pt x="4279" y="8833"/>
                  </a:lnTo>
                  <a:lnTo>
                    <a:pt x="4269" y="8831"/>
                  </a:lnTo>
                  <a:lnTo>
                    <a:pt x="4136" y="8803"/>
                  </a:lnTo>
                  <a:lnTo>
                    <a:pt x="4127" y="8801"/>
                  </a:lnTo>
                  <a:lnTo>
                    <a:pt x="3995" y="8768"/>
                  </a:lnTo>
                  <a:lnTo>
                    <a:pt x="3986" y="8766"/>
                  </a:lnTo>
                  <a:lnTo>
                    <a:pt x="3855" y="8728"/>
                  </a:lnTo>
                  <a:lnTo>
                    <a:pt x="3846" y="8725"/>
                  </a:lnTo>
                  <a:lnTo>
                    <a:pt x="3717" y="8683"/>
                  </a:lnTo>
                  <a:lnTo>
                    <a:pt x="3708" y="8680"/>
                  </a:lnTo>
                  <a:lnTo>
                    <a:pt x="3580" y="8632"/>
                  </a:lnTo>
                  <a:lnTo>
                    <a:pt x="3572" y="8629"/>
                  </a:lnTo>
                  <a:lnTo>
                    <a:pt x="3446" y="8577"/>
                  </a:lnTo>
                  <a:lnTo>
                    <a:pt x="3437" y="8573"/>
                  </a:lnTo>
                  <a:lnTo>
                    <a:pt x="3313" y="8516"/>
                  </a:lnTo>
                  <a:lnTo>
                    <a:pt x="3305" y="8512"/>
                  </a:lnTo>
                  <a:lnTo>
                    <a:pt x="3182" y="8450"/>
                  </a:lnTo>
                  <a:lnTo>
                    <a:pt x="3174" y="8446"/>
                  </a:lnTo>
                  <a:lnTo>
                    <a:pt x="3054" y="8380"/>
                  </a:lnTo>
                  <a:lnTo>
                    <a:pt x="3046" y="8375"/>
                  </a:lnTo>
                  <a:lnTo>
                    <a:pt x="2929" y="8304"/>
                  </a:lnTo>
                  <a:lnTo>
                    <a:pt x="2921" y="8299"/>
                  </a:lnTo>
                  <a:lnTo>
                    <a:pt x="2806" y="8225"/>
                  </a:lnTo>
                  <a:lnTo>
                    <a:pt x="2798" y="8219"/>
                  </a:lnTo>
                  <a:lnTo>
                    <a:pt x="2687" y="8140"/>
                  </a:lnTo>
                  <a:lnTo>
                    <a:pt x="2679" y="8135"/>
                  </a:lnTo>
                  <a:lnTo>
                    <a:pt x="2571" y="8052"/>
                  </a:lnTo>
                  <a:lnTo>
                    <a:pt x="2564" y="8046"/>
                  </a:lnTo>
                  <a:lnTo>
                    <a:pt x="2526" y="8015"/>
                  </a:lnTo>
                  <a:lnTo>
                    <a:pt x="2499" y="7999"/>
                  </a:lnTo>
                  <a:lnTo>
                    <a:pt x="2473" y="7979"/>
                  </a:lnTo>
                  <a:lnTo>
                    <a:pt x="2450" y="7955"/>
                  </a:lnTo>
                  <a:lnTo>
                    <a:pt x="2438" y="7941"/>
                  </a:lnTo>
                  <a:lnTo>
                    <a:pt x="2350" y="7862"/>
                  </a:lnTo>
                  <a:lnTo>
                    <a:pt x="2343" y="7856"/>
                  </a:lnTo>
                  <a:lnTo>
                    <a:pt x="2245" y="7761"/>
                  </a:lnTo>
                  <a:lnTo>
                    <a:pt x="2239" y="7755"/>
                  </a:lnTo>
                  <a:lnTo>
                    <a:pt x="2144" y="7657"/>
                  </a:lnTo>
                  <a:lnTo>
                    <a:pt x="2138" y="7650"/>
                  </a:lnTo>
                  <a:lnTo>
                    <a:pt x="2047" y="7548"/>
                  </a:lnTo>
                  <a:lnTo>
                    <a:pt x="2041" y="7541"/>
                  </a:lnTo>
                  <a:lnTo>
                    <a:pt x="1954" y="7436"/>
                  </a:lnTo>
                  <a:lnTo>
                    <a:pt x="1948" y="7429"/>
                  </a:lnTo>
                  <a:lnTo>
                    <a:pt x="1865" y="7321"/>
                  </a:lnTo>
                  <a:lnTo>
                    <a:pt x="1860" y="7313"/>
                  </a:lnTo>
                  <a:lnTo>
                    <a:pt x="1781" y="7202"/>
                  </a:lnTo>
                  <a:lnTo>
                    <a:pt x="1775" y="7194"/>
                  </a:lnTo>
                  <a:lnTo>
                    <a:pt x="1701" y="7079"/>
                  </a:lnTo>
                  <a:lnTo>
                    <a:pt x="1696" y="7071"/>
                  </a:lnTo>
                  <a:lnTo>
                    <a:pt x="1625" y="6954"/>
                  </a:lnTo>
                  <a:lnTo>
                    <a:pt x="1620" y="6946"/>
                  </a:lnTo>
                  <a:lnTo>
                    <a:pt x="1554" y="6826"/>
                  </a:lnTo>
                  <a:lnTo>
                    <a:pt x="1550" y="6818"/>
                  </a:lnTo>
                  <a:lnTo>
                    <a:pt x="1488" y="6695"/>
                  </a:lnTo>
                  <a:lnTo>
                    <a:pt x="1484" y="6687"/>
                  </a:lnTo>
                  <a:lnTo>
                    <a:pt x="1427" y="6563"/>
                  </a:lnTo>
                  <a:lnTo>
                    <a:pt x="1423" y="6554"/>
                  </a:lnTo>
                  <a:lnTo>
                    <a:pt x="1371" y="6428"/>
                  </a:lnTo>
                  <a:lnTo>
                    <a:pt x="1368" y="6420"/>
                  </a:lnTo>
                  <a:lnTo>
                    <a:pt x="1320" y="6292"/>
                  </a:lnTo>
                  <a:lnTo>
                    <a:pt x="1317" y="6283"/>
                  </a:lnTo>
                  <a:lnTo>
                    <a:pt x="1275" y="6154"/>
                  </a:lnTo>
                  <a:lnTo>
                    <a:pt x="1272" y="6145"/>
                  </a:lnTo>
                  <a:lnTo>
                    <a:pt x="1234" y="6014"/>
                  </a:lnTo>
                  <a:lnTo>
                    <a:pt x="1232" y="6005"/>
                  </a:lnTo>
                  <a:lnTo>
                    <a:pt x="1199" y="5873"/>
                  </a:lnTo>
                  <a:lnTo>
                    <a:pt x="1197" y="5864"/>
                  </a:lnTo>
                  <a:lnTo>
                    <a:pt x="1169" y="5731"/>
                  </a:lnTo>
                  <a:lnTo>
                    <a:pt x="1167" y="5721"/>
                  </a:lnTo>
                  <a:lnTo>
                    <a:pt x="1145" y="5587"/>
                  </a:lnTo>
                  <a:lnTo>
                    <a:pt x="1143" y="5578"/>
                  </a:lnTo>
                  <a:lnTo>
                    <a:pt x="1125" y="5443"/>
                  </a:lnTo>
                  <a:lnTo>
                    <a:pt x="1124" y="5433"/>
                  </a:lnTo>
                  <a:lnTo>
                    <a:pt x="1111" y="5297"/>
                  </a:lnTo>
                  <a:lnTo>
                    <a:pt x="1111" y="5288"/>
                  </a:lnTo>
                  <a:lnTo>
                    <a:pt x="1103" y="5151"/>
                  </a:lnTo>
                  <a:lnTo>
                    <a:pt x="1103" y="5142"/>
                  </a:lnTo>
                  <a:lnTo>
                    <a:pt x="1100" y="5005"/>
                  </a:lnTo>
                  <a:lnTo>
                    <a:pt x="1100" y="4995"/>
                  </a:lnTo>
                  <a:lnTo>
                    <a:pt x="1103" y="4858"/>
                  </a:lnTo>
                  <a:lnTo>
                    <a:pt x="1103" y="4849"/>
                  </a:lnTo>
                  <a:lnTo>
                    <a:pt x="1111" y="4712"/>
                  </a:lnTo>
                  <a:lnTo>
                    <a:pt x="1111" y="4703"/>
                  </a:lnTo>
                  <a:lnTo>
                    <a:pt x="1124" y="4567"/>
                  </a:lnTo>
                  <a:lnTo>
                    <a:pt x="1125" y="4557"/>
                  </a:lnTo>
                  <a:lnTo>
                    <a:pt x="1143" y="4422"/>
                  </a:lnTo>
                  <a:lnTo>
                    <a:pt x="1145" y="4413"/>
                  </a:lnTo>
                  <a:lnTo>
                    <a:pt x="1167" y="4279"/>
                  </a:lnTo>
                  <a:lnTo>
                    <a:pt x="1169" y="4269"/>
                  </a:lnTo>
                  <a:lnTo>
                    <a:pt x="1197" y="4136"/>
                  </a:lnTo>
                  <a:lnTo>
                    <a:pt x="1199" y="4127"/>
                  </a:lnTo>
                  <a:lnTo>
                    <a:pt x="1232" y="3995"/>
                  </a:lnTo>
                  <a:lnTo>
                    <a:pt x="1234" y="3986"/>
                  </a:lnTo>
                  <a:lnTo>
                    <a:pt x="1272" y="3855"/>
                  </a:lnTo>
                  <a:lnTo>
                    <a:pt x="1275" y="3846"/>
                  </a:lnTo>
                  <a:lnTo>
                    <a:pt x="1317" y="3717"/>
                  </a:lnTo>
                  <a:lnTo>
                    <a:pt x="1320" y="3708"/>
                  </a:lnTo>
                  <a:lnTo>
                    <a:pt x="1368" y="3580"/>
                  </a:lnTo>
                  <a:lnTo>
                    <a:pt x="1371" y="3572"/>
                  </a:lnTo>
                  <a:lnTo>
                    <a:pt x="1423" y="3446"/>
                  </a:lnTo>
                  <a:lnTo>
                    <a:pt x="1427" y="3437"/>
                  </a:lnTo>
                  <a:lnTo>
                    <a:pt x="1484" y="3313"/>
                  </a:lnTo>
                  <a:lnTo>
                    <a:pt x="1488" y="3305"/>
                  </a:lnTo>
                  <a:lnTo>
                    <a:pt x="1550" y="3182"/>
                  </a:lnTo>
                  <a:lnTo>
                    <a:pt x="1554" y="3174"/>
                  </a:lnTo>
                  <a:lnTo>
                    <a:pt x="1620" y="3054"/>
                  </a:lnTo>
                  <a:lnTo>
                    <a:pt x="1625" y="3046"/>
                  </a:lnTo>
                  <a:lnTo>
                    <a:pt x="1696" y="2929"/>
                  </a:lnTo>
                  <a:lnTo>
                    <a:pt x="1701" y="2921"/>
                  </a:lnTo>
                  <a:lnTo>
                    <a:pt x="1775" y="2806"/>
                  </a:lnTo>
                  <a:lnTo>
                    <a:pt x="1781" y="2798"/>
                  </a:lnTo>
                  <a:lnTo>
                    <a:pt x="1860" y="2687"/>
                  </a:lnTo>
                  <a:lnTo>
                    <a:pt x="1865" y="2679"/>
                  </a:lnTo>
                  <a:lnTo>
                    <a:pt x="1948" y="2571"/>
                  </a:lnTo>
                  <a:lnTo>
                    <a:pt x="1954" y="2564"/>
                  </a:lnTo>
                  <a:lnTo>
                    <a:pt x="2041" y="2459"/>
                  </a:lnTo>
                  <a:lnTo>
                    <a:pt x="2047" y="2452"/>
                  </a:lnTo>
                  <a:lnTo>
                    <a:pt x="2138" y="2350"/>
                  </a:lnTo>
                  <a:lnTo>
                    <a:pt x="2144" y="2343"/>
                  </a:lnTo>
                  <a:lnTo>
                    <a:pt x="2239" y="2245"/>
                  </a:lnTo>
                  <a:lnTo>
                    <a:pt x="2245" y="2239"/>
                  </a:lnTo>
                  <a:lnTo>
                    <a:pt x="2343" y="2144"/>
                  </a:lnTo>
                  <a:lnTo>
                    <a:pt x="2350" y="2138"/>
                  </a:lnTo>
                  <a:lnTo>
                    <a:pt x="2452" y="2047"/>
                  </a:lnTo>
                  <a:lnTo>
                    <a:pt x="2459" y="2041"/>
                  </a:lnTo>
                  <a:lnTo>
                    <a:pt x="2564" y="1954"/>
                  </a:lnTo>
                  <a:lnTo>
                    <a:pt x="2571" y="1948"/>
                  </a:lnTo>
                  <a:lnTo>
                    <a:pt x="2679" y="1865"/>
                  </a:lnTo>
                  <a:lnTo>
                    <a:pt x="2687" y="1860"/>
                  </a:lnTo>
                  <a:lnTo>
                    <a:pt x="2798" y="1781"/>
                  </a:lnTo>
                  <a:lnTo>
                    <a:pt x="2806" y="1775"/>
                  </a:lnTo>
                  <a:lnTo>
                    <a:pt x="2921" y="1701"/>
                  </a:lnTo>
                  <a:lnTo>
                    <a:pt x="2929" y="1696"/>
                  </a:lnTo>
                  <a:lnTo>
                    <a:pt x="3046" y="1625"/>
                  </a:lnTo>
                  <a:lnTo>
                    <a:pt x="3054" y="1620"/>
                  </a:lnTo>
                  <a:lnTo>
                    <a:pt x="3174" y="1554"/>
                  </a:lnTo>
                  <a:lnTo>
                    <a:pt x="3182" y="1550"/>
                  </a:lnTo>
                  <a:lnTo>
                    <a:pt x="3305" y="1488"/>
                  </a:lnTo>
                  <a:lnTo>
                    <a:pt x="3313" y="1484"/>
                  </a:lnTo>
                  <a:lnTo>
                    <a:pt x="3437" y="1427"/>
                  </a:lnTo>
                  <a:lnTo>
                    <a:pt x="3446" y="1423"/>
                  </a:lnTo>
                  <a:lnTo>
                    <a:pt x="3572" y="1371"/>
                  </a:lnTo>
                  <a:lnTo>
                    <a:pt x="3580" y="1368"/>
                  </a:lnTo>
                  <a:lnTo>
                    <a:pt x="3708" y="1320"/>
                  </a:lnTo>
                  <a:lnTo>
                    <a:pt x="3717" y="1317"/>
                  </a:lnTo>
                  <a:lnTo>
                    <a:pt x="3846" y="1275"/>
                  </a:lnTo>
                  <a:lnTo>
                    <a:pt x="3855" y="1272"/>
                  </a:lnTo>
                  <a:lnTo>
                    <a:pt x="3986" y="1234"/>
                  </a:lnTo>
                  <a:lnTo>
                    <a:pt x="3995" y="1232"/>
                  </a:lnTo>
                  <a:lnTo>
                    <a:pt x="4127" y="1199"/>
                  </a:lnTo>
                  <a:lnTo>
                    <a:pt x="4136" y="1197"/>
                  </a:lnTo>
                  <a:lnTo>
                    <a:pt x="4269" y="1169"/>
                  </a:lnTo>
                  <a:lnTo>
                    <a:pt x="4279" y="1167"/>
                  </a:lnTo>
                  <a:lnTo>
                    <a:pt x="4413" y="1145"/>
                  </a:lnTo>
                  <a:lnTo>
                    <a:pt x="4422" y="1143"/>
                  </a:lnTo>
                  <a:lnTo>
                    <a:pt x="4557" y="1125"/>
                  </a:lnTo>
                  <a:lnTo>
                    <a:pt x="4567" y="1124"/>
                  </a:lnTo>
                  <a:lnTo>
                    <a:pt x="4703" y="1111"/>
                  </a:lnTo>
                  <a:lnTo>
                    <a:pt x="4712" y="1111"/>
                  </a:lnTo>
                  <a:lnTo>
                    <a:pt x="4849" y="1103"/>
                  </a:lnTo>
                  <a:lnTo>
                    <a:pt x="4858" y="1103"/>
                  </a:lnTo>
                  <a:lnTo>
                    <a:pt x="4995" y="1100"/>
                  </a:lnTo>
                  <a:lnTo>
                    <a:pt x="5005" y="1100"/>
                  </a:lnTo>
                  <a:lnTo>
                    <a:pt x="5142" y="1103"/>
                  </a:lnTo>
                  <a:lnTo>
                    <a:pt x="5151" y="1103"/>
                  </a:lnTo>
                  <a:lnTo>
                    <a:pt x="5288" y="1111"/>
                  </a:lnTo>
                  <a:lnTo>
                    <a:pt x="5297" y="1111"/>
                  </a:lnTo>
                  <a:lnTo>
                    <a:pt x="5433" y="1124"/>
                  </a:lnTo>
                  <a:lnTo>
                    <a:pt x="5443" y="1125"/>
                  </a:lnTo>
                  <a:lnTo>
                    <a:pt x="5578" y="1143"/>
                  </a:lnTo>
                  <a:lnTo>
                    <a:pt x="5587" y="1145"/>
                  </a:lnTo>
                  <a:lnTo>
                    <a:pt x="5721" y="1167"/>
                  </a:lnTo>
                  <a:lnTo>
                    <a:pt x="5731" y="1169"/>
                  </a:lnTo>
                  <a:lnTo>
                    <a:pt x="5864" y="1197"/>
                  </a:lnTo>
                  <a:lnTo>
                    <a:pt x="5873" y="1199"/>
                  </a:lnTo>
                  <a:lnTo>
                    <a:pt x="6005" y="1232"/>
                  </a:lnTo>
                  <a:lnTo>
                    <a:pt x="6014" y="1234"/>
                  </a:lnTo>
                  <a:lnTo>
                    <a:pt x="6145" y="1272"/>
                  </a:lnTo>
                  <a:lnTo>
                    <a:pt x="6154" y="1275"/>
                  </a:lnTo>
                  <a:lnTo>
                    <a:pt x="6283" y="1317"/>
                  </a:lnTo>
                  <a:lnTo>
                    <a:pt x="6292" y="1320"/>
                  </a:lnTo>
                  <a:lnTo>
                    <a:pt x="6420" y="1368"/>
                  </a:lnTo>
                  <a:lnTo>
                    <a:pt x="6428" y="1371"/>
                  </a:lnTo>
                  <a:lnTo>
                    <a:pt x="6554" y="1423"/>
                  </a:lnTo>
                  <a:lnTo>
                    <a:pt x="6563" y="1427"/>
                  </a:lnTo>
                  <a:lnTo>
                    <a:pt x="6687" y="1484"/>
                  </a:lnTo>
                  <a:lnTo>
                    <a:pt x="6695" y="1488"/>
                  </a:lnTo>
                  <a:lnTo>
                    <a:pt x="6818" y="1550"/>
                  </a:lnTo>
                  <a:lnTo>
                    <a:pt x="6826" y="1554"/>
                  </a:lnTo>
                  <a:lnTo>
                    <a:pt x="6946" y="1620"/>
                  </a:lnTo>
                  <a:lnTo>
                    <a:pt x="6954" y="1625"/>
                  </a:lnTo>
                  <a:lnTo>
                    <a:pt x="7071" y="1696"/>
                  </a:lnTo>
                  <a:lnTo>
                    <a:pt x="7079" y="1701"/>
                  </a:lnTo>
                  <a:lnTo>
                    <a:pt x="7194" y="1775"/>
                  </a:lnTo>
                  <a:lnTo>
                    <a:pt x="7202" y="1781"/>
                  </a:lnTo>
                  <a:lnTo>
                    <a:pt x="7313" y="1860"/>
                  </a:lnTo>
                  <a:lnTo>
                    <a:pt x="7321" y="1865"/>
                  </a:lnTo>
                  <a:lnTo>
                    <a:pt x="7429" y="1948"/>
                  </a:lnTo>
                  <a:lnTo>
                    <a:pt x="7436" y="1954"/>
                  </a:lnTo>
                  <a:lnTo>
                    <a:pt x="7541" y="2041"/>
                  </a:lnTo>
                  <a:lnTo>
                    <a:pt x="7548" y="2047"/>
                  </a:lnTo>
                  <a:lnTo>
                    <a:pt x="7650" y="2138"/>
                  </a:lnTo>
                  <a:lnTo>
                    <a:pt x="7657" y="2144"/>
                  </a:lnTo>
                  <a:lnTo>
                    <a:pt x="7755" y="2239"/>
                  </a:lnTo>
                  <a:lnTo>
                    <a:pt x="7761" y="2245"/>
                  </a:lnTo>
                  <a:lnTo>
                    <a:pt x="7856" y="2343"/>
                  </a:lnTo>
                  <a:lnTo>
                    <a:pt x="7862" y="2350"/>
                  </a:lnTo>
                  <a:lnTo>
                    <a:pt x="7953" y="2452"/>
                  </a:lnTo>
                  <a:lnTo>
                    <a:pt x="7959" y="2459"/>
                  </a:lnTo>
                  <a:lnTo>
                    <a:pt x="8046" y="2564"/>
                  </a:lnTo>
                  <a:lnTo>
                    <a:pt x="8052" y="2571"/>
                  </a:lnTo>
                  <a:lnTo>
                    <a:pt x="8135" y="2679"/>
                  </a:lnTo>
                  <a:lnTo>
                    <a:pt x="8140" y="2687"/>
                  </a:lnTo>
                  <a:lnTo>
                    <a:pt x="8219" y="2798"/>
                  </a:lnTo>
                  <a:lnTo>
                    <a:pt x="8225" y="2806"/>
                  </a:lnTo>
                  <a:lnTo>
                    <a:pt x="8299" y="2921"/>
                  </a:lnTo>
                  <a:lnTo>
                    <a:pt x="8304" y="2929"/>
                  </a:lnTo>
                  <a:lnTo>
                    <a:pt x="8375" y="3046"/>
                  </a:lnTo>
                  <a:lnTo>
                    <a:pt x="8380" y="3054"/>
                  </a:lnTo>
                  <a:lnTo>
                    <a:pt x="8446" y="3174"/>
                  </a:lnTo>
                  <a:lnTo>
                    <a:pt x="8450" y="3182"/>
                  </a:lnTo>
                  <a:lnTo>
                    <a:pt x="8512" y="3305"/>
                  </a:lnTo>
                  <a:lnTo>
                    <a:pt x="8516" y="3313"/>
                  </a:lnTo>
                  <a:lnTo>
                    <a:pt x="8573" y="3437"/>
                  </a:lnTo>
                  <a:lnTo>
                    <a:pt x="8577" y="3446"/>
                  </a:lnTo>
                  <a:lnTo>
                    <a:pt x="8629" y="3572"/>
                  </a:lnTo>
                  <a:lnTo>
                    <a:pt x="8632" y="3580"/>
                  </a:lnTo>
                  <a:lnTo>
                    <a:pt x="8680" y="3708"/>
                  </a:lnTo>
                  <a:lnTo>
                    <a:pt x="8683" y="3717"/>
                  </a:lnTo>
                  <a:lnTo>
                    <a:pt x="8725" y="3846"/>
                  </a:lnTo>
                  <a:lnTo>
                    <a:pt x="8728" y="3855"/>
                  </a:lnTo>
                  <a:lnTo>
                    <a:pt x="8766" y="3986"/>
                  </a:lnTo>
                  <a:lnTo>
                    <a:pt x="8768" y="3995"/>
                  </a:lnTo>
                  <a:lnTo>
                    <a:pt x="8801" y="4127"/>
                  </a:lnTo>
                  <a:lnTo>
                    <a:pt x="8803" y="4136"/>
                  </a:lnTo>
                  <a:lnTo>
                    <a:pt x="8831" y="4269"/>
                  </a:lnTo>
                  <a:lnTo>
                    <a:pt x="8833" y="4279"/>
                  </a:lnTo>
                  <a:lnTo>
                    <a:pt x="8855" y="4413"/>
                  </a:lnTo>
                  <a:lnTo>
                    <a:pt x="8857" y="4422"/>
                  </a:lnTo>
                  <a:lnTo>
                    <a:pt x="8875" y="4557"/>
                  </a:lnTo>
                  <a:lnTo>
                    <a:pt x="8876" y="4567"/>
                  </a:lnTo>
                  <a:lnTo>
                    <a:pt x="8889" y="4703"/>
                  </a:lnTo>
                  <a:lnTo>
                    <a:pt x="8889" y="4712"/>
                  </a:lnTo>
                  <a:lnTo>
                    <a:pt x="8897" y="4849"/>
                  </a:lnTo>
                  <a:close/>
                  <a:moveTo>
                    <a:pt x="8390" y="5255"/>
                  </a:moveTo>
                  <a:lnTo>
                    <a:pt x="8398" y="5128"/>
                  </a:lnTo>
                  <a:lnTo>
                    <a:pt x="8400" y="5000"/>
                  </a:lnTo>
                  <a:lnTo>
                    <a:pt x="8398" y="4872"/>
                  </a:lnTo>
                  <a:lnTo>
                    <a:pt x="8390" y="4745"/>
                  </a:lnTo>
                  <a:lnTo>
                    <a:pt x="8378" y="4618"/>
                  </a:lnTo>
                  <a:lnTo>
                    <a:pt x="8362" y="4492"/>
                  </a:lnTo>
                  <a:lnTo>
                    <a:pt x="8340" y="4367"/>
                  </a:lnTo>
                  <a:lnTo>
                    <a:pt x="8315" y="4243"/>
                  </a:lnTo>
                  <a:lnTo>
                    <a:pt x="8284" y="4120"/>
                  </a:lnTo>
                  <a:lnTo>
                    <a:pt x="8249" y="3998"/>
                  </a:lnTo>
                  <a:lnTo>
                    <a:pt x="8209" y="3878"/>
                  </a:lnTo>
                  <a:lnTo>
                    <a:pt x="8165" y="3759"/>
                  </a:lnTo>
                  <a:lnTo>
                    <a:pt x="8117" y="3641"/>
                  </a:lnTo>
                  <a:lnTo>
                    <a:pt x="8064" y="3526"/>
                  </a:lnTo>
                  <a:lnTo>
                    <a:pt x="8006" y="3412"/>
                  </a:lnTo>
                  <a:lnTo>
                    <a:pt x="7944" y="3300"/>
                  </a:lnTo>
                  <a:lnTo>
                    <a:pt x="7879" y="3190"/>
                  </a:lnTo>
                  <a:lnTo>
                    <a:pt x="7809" y="3084"/>
                  </a:lnTo>
                  <a:lnTo>
                    <a:pt x="7735" y="2980"/>
                  </a:lnTo>
                  <a:lnTo>
                    <a:pt x="7658" y="2879"/>
                  </a:lnTo>
                  <a:lnTo>
                    <a:pt x="7577" y="2782"/>
                  </a:lnTo>
                  <a:lnTo>
                    <a:pt x="7492" y="2687"/>
                  </a:lnTo>
                  <a:lnTo>
                    <a:pt x="7404" y="2596"/>
                  </a:lnTo>
                  <a:lnTo>
                    <a:pt x="7313" y="2508"/>
                  </a:lnTo>
                  <a:lnTo>
                    <a:pt x="7218" y="2423"/>
                  </a:lnTo>
                  <a:lnTo>
                    <a:pt x="7121" y="2342"/>
                  </a:lnTo>
                  <a:lnTo>
                    <a:pt x="7020" y="2265"/>
                  </a:lnTo>
                  <a:lnTo>
                    <a:pt x="6916" y="2191"/>
                  </a:lnTo>
                  <a:lnTo>
                    <a:pt x="6810" y="2121"/>
                  </a:lnTo>
                  <a:lnTo>
                    <a:pt x="6700" y="2056"/>
                  </a:lnTo>
                  <a:lnTo>
                    <a:pt x="6588" y="1994"/>
                  </a:lnTo>
                  <a:lnTo>
                    <a:pt x="6474" y="1936"/>
                  </a:lnTo>
                  <a:lnTo>
                    <a:pt x="6359" y="1883"/>
                  </a:lnTo>
                  <a:lnTo>
                    <a:pt x="6241" y="1835"/>
                  </a:lnTo>
                  <a:lnTo>
                    <a:pt x="6122" y="1791"/>
                  </a:lnTo>
                  <a:lnTo>
                    <a:pt x="6002" y="1751"/>
                  </a:lnTo>
                  <a:lnTo>
                    <a:pt x="5880" y="1716"/>
                  </a:lnTo>
                  <a:lnTo>
                    <a:pt x="5757" y="1685"/>
                  </a:lnTo>
                  <a:lnTo>
                    <a:pt x="5633" y="1660"/>
                  </a:lnTo>
                  <a:lnTo>
                    <a:pt x="5508" y="1638"/>
                  </a:lnTo>
                  <a:lnTo>
                    <a:pt x="5382" y="1622"/>
                  </a:lnTo>
                  <a:lnTo>
                    <a:pt x="5255" y="1610"/>
                  </a:lnTo>
                  <a:lnTo>
                    <a:pt x="5128" y="1602"/>
                  </a:lnTo>
                  <a:lnTo>
                    <a:pt x="5000" y="1600"/>
                  </a:lnTo>
                  <a:lnTo>
                    <a:pt x="4872" y="1602"/>
                  </a:lnTo>
                  <a:lnTo>
                    <a:pt x="4745" y="1610"/>
                  </a:lnTo>
                  <a:lnTo>
                    <a:pt x="4618" y="1622"/>
                  </a:lnTo>
                  <a:lnTo>
                    <a:pt x="4492" y="1638"/>
                  </a:lnTo>
                  <a:lnTo>
                    <a:pt x="4367" y="1660"/>
                  </a:lnTo>
                  <a:lnTo>
                    <a:pt x="4243" y="1685"/>
                  </a:lnTo>
                  <a:lnTo>
                    <a:pt x="4120" y="1716"/>
                  </a:lnTo>
                  <a:lnTo>
                    <a:pt x="3998" y="1751"/>
                  </a:lnTo>
                  <a:lnTo>
                    <a:pt x="3878" y="1791"/>
                  </a:lnTo>
                  <a:lnTo>
                    <a:pt x="3759" y="1835"/>
                  </a:lnTo>
                  <a:lnTo>
                    <a:pt x="3641" y="1883"/>
                  </a:lnTo>
                  <a:lnTo>
                    <a:pt x="3526" y="1936"/>
                  </a:lnTo>
                  <a:lnTo>
                    <a:pt x="3412" y="1994"/>
                  </a:lnTo>
                  <a:lnTo>
                    <a:pt x="3300" y="2056"/>
                  </a:lnTo>
                  <a:lnTo>
                    <a:pt x="3190" y="2121"/>
                  </a:lnTo>
                  <a:lnTo>
                    <a:pt x="3084" y="2191"/>
                  </a:lnTo>
                  <a:lnTo>
                    <a:pt x="2980" y="2265"/>
                  </a:lnTo>
                  <a:lnTo>
                    <a:pt x="2879" y="2342"/>
                  </a:lnTo>
                  <a:lnTo>
                    <a:pt x="2782" y="2423"/>
                  </a:lnTo>
                  <a:lnTo>
                    <a:pt x="2687" y="2508"/>
                  </a:lnTo>
                  <a:lnTo>
                    <a:pt x="2596" y="2596"/>
                  </a:lnTo>
                  <a:lnTo>
                    <a:pt x="2508" y="2687"/>
                  </a:lnTo>
                  <a:lnTo>
                    <a:pt x="2423" y="2782"/>
                  </a:lnTo>
                  <a:lnTo>
                    <a:pt x="2342" y="2879"/>
                  </a:lnTo>
                  <a:lnTo>
                    <a:pt x="2265" y="2980"/>
                  </a:lnTo>
                  <a:lnTo>
                    <a:pt x="2191" y="3084"/>
                  </a:lnTo>
                  <a:lnTo>
                    <a:pt x="2121" y="3190"/>
                  </a:lnTo>
                  <a:lnTo>
                    <a:pt x="2056" y="3300"/>
                  </a:lnTo>
                  <a:lnTo>
                    <a:pt x="1994" y="3412"/>
                  </a:lnTo>
                  <a:lnTo>
                    <a:pt x="1936" y="3526"/>
                  </a:lnTo>
                  <a:lnTo>
                    <a:pt x="1883" y="3641"/>
                  </a:lnTo>
                  <a:lnTo>
                    <a:pt x="1835" y="3759"/>
                  </a:lnTo>
                  <a:lnTo>
                    <a:pt x="1791" y="3878"/>
                  </a:lnTo>
                  <a:lnTo>
                    <a:pt x="1751" y="3998"/>
                  </a:lnTo>
                  <a:lnTo>
                    <a:pt x="1716" y="4120"/>
                  </a:lnTo>
                  <a:lnTo>
                    <a:pt x="1685" y="4243"/>
                  </a:lnTo>
                  <a:lnTo>
                    <a:pt x="1660" y="4367"/>
                  </a:lnTo>
                  <a:lnTo>
                    <a:pt x="1638" y="4492"/>
                  </a:lnTo>
                  <a:lnTo>
                    <a:pt x="1622" y="4618"/>
                  </a:lnTo>
                  <a:lnTo>
                    <a:pt x="1610" y="4745"/>
                  </a:lnTo>
                  <a:lnTo>
                    <a:pt x="1602" y="4872"/>
                  </a:lnTo>
                  <a:lnTo>
                    <a:pt x="1600" y="5000"/>
                  </a:lnTo>
                  <a:lnTo>
                    <a:pt x="1602" y="5128"/>
                  </a:lnTo>
                  <a:lnTo>
                    <a:pt x="1610" y="5255"/>
                  </a:lnTo>
                  <a:lnTo>
                    <a:pt x="1622" y="5382"/>
                  </a:lnTo>
                  <a:lnTo>
                    <a:pt x="1638" y="5508"/>
                  </a:lnTo>
                  <a:lnTo>
                    <a:pt x="1660" y="5633"/>
                  </a:lnTo>
                  <a:lnTo>
                    <a:pt x="1685" y="5757"/>
                  </a:lnTo>
                  <a:lnTo>
                    <a:pt x="1716" y="5880"/>
                  </a:lnTo>
                  <a:lnTo>
                    <a:pt x="1751" y="6002"/>
                  </a:lnTo>
                  <a:lnTo>
                    <a:pt x="1791" y="6122"/>
                  </a:lnTo>
                  <a:lnTo>
                    <a:pt x="1835" y="6241"/>
                  </a:lnTo>
                  <a:lnTo>
                    <a:pt x="1883" y="6359"/>
                  </a:lnTo>
                  <a:lnTo>
                    <a:pt x="1936" y="6474"/>
                  </a:lnTo>
                  <a:lnTo>
                    <a:pt x="1994" y="6588"/>
                  </a:lnTo>
                  <a:lnTo>
                    <a:pt x="2056" y="6700"/>
                  </a:lnTo>
                  <a:lnTo>
                    <a:pt x="2121" y="6810"/>
                  </a:lnTo>
                  <a:lnTo>
                    <a:pt x="2191" y="6916"/>
                  </a:lnTo>
                  <a:lnTo>
                    <a:pt x="2265" y="7020"/>
                  </a:lnTo>
                  <a:lnTo>
                    <a:pt x="2342" y="7121"/>
                  </a:lnTo>
                  <a:lnTo>
                    <a:pt x="2423" y="7218"/>
                  </a:lnTo>
                  <a:lnTo>
                    <a:pt x="2502" y="7306"/>
                  </a:lnTo>
                  <a:lnTo>
                    <a:pt x="2692" y="7022"/>
                  </a:lnTo>
                  <a:lnTo>
                    <a:pt x="2715" y="6991"/>
                  </a:lnTo>
                  <a:lnTo>
                    <a:pt x="2744" y="6965"/>
                  </a:lnTo>
                  <a:lnTo>
                    <a:pt x="3040" y="6728"/>
                  </a:lnTo>
                  <a:lnTo>
                    <a:pt x="3062" y="6712"/>
                  </a:lnTo>
                  <a:lnTo>
                    <a:pt x="3087" y="6699"/>
                  </a:lnTo>
                  <a:lnTo>
                    <a:pt x="3465" y="6515"/>
                  </a:lnTo>
                  <a:lnTo>
                    <a:pt x="3503" y="6500"/>
                  </a:lnTo>
                  <a:lnTo>
                    <a:pt x="3944" y="6369"/>
                  </a:lnTo>
                  <a:lnTo>
                    <a:pt x="3975" y="6362"/>
                  </a:lnTo>
                  <a:lnTo>
                    <a:pt x="4457" y="6283"/>
                  </a:lnTo>
                  <a:lnTo>
                    <a:pt x="4484" y="6280"/>
                  </a:lnTo>
                  <a:lnTo>
                    <a:pt x="4987" y="6254"/>
                  </a:lnTo>
                  <a:lnTo>
                    <a:pt x="5013" y="6254"/>
                  </a:lnTo>
                  <a:lnTo>
                    <a:pt x="5516" y="6280"/>
                  </a:lnTo>
                  <a:lnTo>
                    <a:pt x="5543" y="6283"/>
                  </a:lnTo>
                  <a:lnTo>
                    <a:pt x="6025" y="6362"/>
                  </a:lnTo>
                  <a:lnTo>
                    <a:pt x="6056" y="6369"/>
                  </a:lnTo>
                  <a:lnTo>
                    <a:pt x="6497" y="6500"/>
                  </a:lnTo>
                  <a:lnTo>
                    <a:pt x="6535" y="6515"/>
                  </a:lnTo>
                  <a:lnTo>
                    <a:pt x="6913" y="6699"/>
                  </a:lnTo>
                  <a:lnTo>
                    <a:pt x="6938" y="6712"/>
                  </a:lnTo>
                  <a:lnTo>
                    <a:pt x="6960" y="6728"/>
                  </a:lnTo>
                  <a:lnTo>
                    <a:pt x="7256" y="6965"/>
                  </a:lnTo>
                  <a:lnTo>
                    <a:pt x="7285" y="6991"/>
                  </a:lnTo>
                  <a:lnTo>
                    <a:pt x="7308" y="7022"/>
                  </a:lnTo>
                  <a:lnTo>
                    <a:pt x="7498" y="7306"/>
                  </a:lnTo>
                  <a:lnTo>
                    <a:pt x="7577" y="7218"/>
                  </a:lnTo>
                  <a:lnTo>
                    <a:pt x="7658" y="7121"/>
                  </a:lnTo>
                  <a:lnTo>
                    <a:pt x="7735" y="7020"/>
                  </a:lnTo>
                  <a:lnTo>
                    <a:pt x="7809" y="6916"/>
                  </a:lnTo>
                  <a:lnTo>
                    <a:pt x="7879" y="6810"/>
                  </a:lnTo>
                  <a:lnTo>
                    <a:pt x="7944" y="6700"/>
                  </a:lnTo>
                  <a:lnTo>
                    <a:pt x="8006" y="6588"/>
                  </a:lnTo>
                  <a:lnTo>
                    <a:pt x="8064" y="6474"/>
                  </a:lnTo>
                  <a:lnTo>
                    <a:pt x="8117" y="6359"/>
                  </a:lnTo>
                  <a:lnTo>
                    <a:pt x="8165" y="6241"/>
                  </a:lnTo>
                  <a:lnTo>
                    <a:pt x="8209" y="6122"/>
                  </a:lnTo>
                  <a:lnTo>
                    <a:pt x="8249" y="6002"/>
                  </a:lnTo>
                  <a:lnTo>
                    <a:pt x="8284" y="5880"/>
                  </a:lnTo>
                  <a:lnTo>
                    <a:pt x="8315" y="5757"/>
                  </a:lnTo>
                  <a:lnTo>
                    <a:pt x="8340" y="5633"/>
                  </a:lnTo>
                  <a:lnTo>
                    <a:pt x="8362" y="5508"/>
                  </a:lnTo>
                  <a:lnTo>
                    <a:pt x="8378" y="5382"/>
                  </a:lnTo>
                  <a:lnTo>
                    <a:pt x="8390" y="5255"/>
                  </a:lnTo>
                  <a:close/>
                  <a:moveTo>
                    <a:pt x="6916" y="7809"/>
                  </a:moveTo>
                  <a:lnTo>
                    <a:pt x="7020" y="7735"/>
                  </a:lnTo>
                  <a:lnTo>
                    <a:pt x="7086" y="7685"/>
                  </a:lnTo>
                  <a:lnTo>
                    <a:pt x="7058" y="7547"/>
                  </a:lnTo>
                  <a:lnTo>
                    <a:pt x="6914" y="7331"/>
                  </a:lnTo>
                  <a:lnTo>
                    <a:pt x="6670" y="7136"/>
                  </a:lnTo>
                  <a:lnTo>
                    <a:pt x="6335" y="6974"/>
                  </a:lnTo>
                  <a:lnTo>
                    <a:pt x="5929" y="6853"/>
                  </a:lnTo>
                  <a:lnTo>
                    <a:pt x="5476" y="6778"/>
                  </a:lnTo>
                  <a:lnTo>
                    <a:pt x="5000" y="6754"/>
                  </a:lnTo>
                  <a:lnTo>
                    <a:pt x="4524" y="6778"/>
                  </a:lnTo>
                  <a:lnTo>
                    <a:pt x="4071" y="6853"/>
                  </a:lnTo>
                  <a:lnTo>
                    <a:pt x="3665" y="6974"/>
                  </a:lnTo>
                  <a:lnTo>
                    <a:pt x="3330" y="7136"/>
                  </a:lnTo>
                  <a:lnTo>
                    <a:pt x="3086" y="7331"/>
                  </a:lnTo>
                  <a:lnTo>
                    <a:pt x="2942" y="7547"/>
                  </a:lnTo>
                  <a:lnTo>
                    <a:pt x="2914" y="7685"/>
                  </a:lnTo>
                  <a:lnTo>
                    <a:pt x="2980" y="7735"/>
                  </a:lnTo>
                  <a:lnTo>
                    <a:pt x="3084" y="7809"/>
                  </a:lnTo>
                  <a:lnTo>
                    <a:pt x="3190" y="7879"/>
                  </a:lnTo>
                  <a:lnTo>
                    <a:pt x="3300" y="7944"/>
                  </a:lnTo>
                  <a:lnTo>
                    <a:pt x="3412" y="8006"/>
                  </a:lnTo>
                  <a:lnTo>
                    <a:pt x="3526" y="8064"/>
                  </a:lnTo>
                  <a:lnTo>
                    <a:pt x="3641" y="8117"/>
                  </a:lnTo>
                  <a:lnTo>
                    <a:pt x="3759" y="8165"/>
                  </a:lnTo>
                  <a:lnTo>
                    <a:pt x="3878" y="8209"/>
                  </a:lnTo>
                  <a:lnTo>
                    <a:pt x="3998" y="8249"/>
                  </a:lnTo>
                  <a:lnTo>
                    <a:pt x="4120" y="8284"/>
                  </a:lnTo>
                  <a:lnTo>
                    <a:pt x="4243" y="8315"/>
                  </a:lnTo>
                  <a:lnTo>
                    <a:pt x="4367" y="8340"/>
                  </a:lnTo>
                  <a:lnTo>
                    <a:pt x="4492" y="8362"/>
                  </a:lnTo>
                  <a:lnTo>
                    <a:pt x="4618" y="8378"/>
                  </a:lnTo>
                  <a:lnTo>
                    <a:pt x="4745" y="8390"/>
                  </a:lnTo>
                  <a:lnTo>
                    <a:pt x="4872" y="8398"/>
                  </a:lnTo>
                  <a:lnTo>
                    <a:pt x="5000" y="8400"/>
                  </a:lnTo>
                  <a:lnTo>
                    <a:pt x="5128" y="8398"/>
                  </a:lnTo>
                  <a:lnTo>
                    <a:pt x="5255" y="8390"/>
                  </a:lnTo>
                  <a:lnTo>
                    <a:pt x="5382" y="8378"/>
                  </a:lnTo>
                  <a:lnTo>
                    <a:pt x="5508" y="8362"/>
                  </a:lnTo>
                  <a:lnTo>
                    <a:pt x="5633" y="8340"/>
                  </a:lnTo>
                  <a:lnTo>
                    <a:pt x="5757" y="8315"/>
                  </a:lnTo>
                  <a:lnTo>
                    <a:pt x="5880" y="8284"/>
                  </a:lnTo>
                  <a:lnTo>
                    <a:pt x="6002" y="8249"/>
                  </a:lnTo>
                  <a:lnTo>
                    <a:pt x="6122" y="8209"/>
                  </a:lnTo>
                  <a:lnTo>
                    <a:pt x="6241" y="8165"/>
                  </a:lnTo>
                  <a:lnTo>
                    <a:pt x="6359" y="8117"/>
                  </a:lnTo>
                  <a:lnTo>
                    <a:pt x="6474" y="8064"/>
                  </a:lnTo>
                  <a:lnTo>
                    <a:pt x="6588" y="8006"/>
                  </a:lnTo>
                  <a:lnTo>
                    <a:pt x="6700" y="7944"/>
                  </a:lnTo>
                  <a:lnTo>
                    <a:pt x="6810" y="7879"/>
                  </a:lnTo>
                  <a:lnTo>
                    <a:pt x="6916" y="7809"/>
                  </a:lnTo>
                  <a:close/>
                  <a:moveTo>
                    <a:pt x="6537" y="4088"/>
                  </a:moveTo>
                  <a:lnTo>
                    <a:pt x="6538" y="4136"/>
                  </a:lnTo>
                  <a:lnTo>
                    <a:pt x="6538" y="4146"/>
                  </a:lnTo>
                  <a:lnTo>
                    <a:pt x="6537" y="4194"/>
                  </a:lnTo>
                  <a:lnTo>
                    <a:pt x="6537" y="4203"/>
                  </a:lnTo>
                  <a:lnTo>
                    <a:pt x="6534" y="4252"/>
                  </a:lnTo>
                  <a:lnTo>
                    <a:pt x="6533" y="4261"/>
                  </a:lnTo>
                  <a:lnTo>
                    <a:pt x="6529" y="4309"/>
                  </a:lnTo>
                  <a:lnTo>
                    <a:pt x="6528" y="4318"/>
                  </a:lnTo>
                  <a:lnTo>
                    <a:pt x="6522" y="4366"/>
                  </a:lnTo>
                  <a:lnTo>
                    <a:pt x="6520" y="4375"/>
                  </a:lnTo>
                  <a:lnTo>
                    <a:pt x="6512" y="4422"/>
                  </a:lnTo>
                  <a:lnTo>
                    <a:pt x="6510" y="4431"/>
                  </a:lnTo>
                  <a:lnTo>
                    <a:pt x="6501" y="4478"/>
                  </a:lnTo>
                  <a:lnTo>
                    <a:pt x="6499" y="4488"/>
                  </a:lnTo>
                  <a:lnTo>
                    <a:pt x="6487" y="4534"/>
                  </a:lnTo>
                  <a:lnTo>
                    <a:pt x="6485" y="4543"/>
                  </a:lnTo>
                  <a:lnTo>
                    <a:pt x="6471" y="4589"/>
                  </a:lnTo>
                  <a:lnTo>
                    <a:pt x="6469" y="4598"/>
                  </a:lnTo>
                  <a:lnTo>
                    <a:pt x="6454" y="4644"/>
                  </a:lnTo>
                  <a:lnTo>
                    <a:pt x="6451" y="4653"/>
                  </a:lnTo>
                  <a:lnTo>
                    <a:pt x="6434" y="4698"/>
                  </a:lnTo>
                  <a:lnTo>
                    <a:pt x="6431" y="4707"/>
                  </a:lnTo>
                  <a:lnTo>
                    <a:pt x="6412" y="4751"/>
                  </a:lnTo>
                  <a:lnTo>
                    <a:pt x="6409" y="4760"/>
                  </a:lnTo>
                  <a:lnTo>
                    <a:pt x="6388" y="4803"/>
                  </a:lnTo>
                  <a:lnTo>
                    <a:pt x="6384" y="4812"/>
                  </a:lnTo>
                  <a:lnTo>
                    <a:pt x="6363" y="4855"/>
                  </a:lnTo>
                  <a:lnTo>
                    <a:pt x="6358" y="4863"/>
                  </a:lnTo>
                  <a:lnTo>
                    <a:pt x="6335" y="4906"/>
                  </a:lnTo>
                  <a:lnTo>
                    <a:pt x="6330" y="4914"/>
                  </a:lnTo>
                  <a:lnTo>
                    <a:pt x="6305" y="4955"/>
                  </a:lnTo>
                  <a:lnTo>
                    <a:pt x="6300" y="4963"/>
                  </a:lnTo>
                  <a:lnTo>
                    <a:pt x="6274" y="5004"/>
                  </a:lnTo>
                  <a:lnTo>
                    <a:pt x="6268" y="5012"/>
                  </a:lnTo>
                  <a:lnTo>
                    <a:pt x="6241" y="5051"/>
                  </a:lnTo>
                  <a:lnTo>
                    <a:pt x="6235" y="5058"/>
                  </a:lnTo>
                  <a:lnTo>
                    <a:pt x="6206" y="5097"/>
                  </a:lnTo>
                  <a:lnTo>
                    <a:pt x="6200" y="5104"/>
                  </a:lnTo>
                  <a:lnTo>
                    <a:pt x="6169" y="5141"/>
                  </a:lnTo>
                  <a:lnTo>
                    <a:pt x="6163" y="5148"/>
                  </a:lnTo>
                  <a:lnTo>
                    <a:pt x="6131" y="5184"/>
                  </a:lnTo>
                  <a:lnTo>
                    <a:pt x="6125" y="5191"/>
                  </a:lnTo>
                  <a:lnTo>
                    <a:pt x="6091" y="5226"/>
                  </a:lnTo>
                  <a:lnTo>
                    <a:pt x="6085" y="5232"/>
                  </a:lnTo>
                  <a:lnTo>
                    <a:pt x="6050" y="5266"/>
                  </a:lnTo>
                  <a:lnTo>
                    <a:pt x="6043" y="5272"/>
                  </a:lnTo>
                  <a:lnTo>
                    <a:pt x="6007" y="5304"/>
                  </a:lnTo>
                  <a:lnTo>
                    <a:pt x="6000" y="5310"/>
                  </a:lnTo>
                  <a:lnTo>
                    <a:pt x="5963" y="5341"/>
                  </a:lnTo>
                  <a:lnTo>
                    <a:pt x="5956" y="5347"/>
                  </a:lnTo>
                  <a:lnTo>
                    <a:pt x="5917" y="5376"/>
                  </a:lnTo>
                  <a:lnTo>
                    <a:pt x="5910" y="5382"/>
                  </a:lnTo>
                  <a:lnTo>
                    <a:pt x="5871" y="5409"/>
                  </a:lnTo>
                  <a:lnTo>
                    <a:pt x="5863" y="5415"/>
                  </a:lnTo>
                  <a:lnTo>
                    <a:pt x="5822" y="5441"/>
                  </a:lnTo>
                  <a:lnTo>
                    <a:pt x="5814" y="5446"/>
                  </a:lnTo>
                  <a:lnTo>
                    <a:pt x="5773" y="5471"/>
                  </a:lnTo>
                  <a:lnTo>
                    <a:pt x="5765" y="5476"/>
                  </a:lnTo>
                  <a:lnTo>
                    <a:pt x="5722" y="5499"/>
                  </a:lnTo>
                  <a:lnTo>
                    <a:pt x="5714" y="5504"/>
                  </a:lnTo>
                  <a:lnTo>
                    <a:pt x="5671" y="5525"/>
                  </a:lnTo>
                  <a:lnTo>
                    <a:pt x="5662" y="5529"/>
                  </a:lnTo>
                  <a:lnTo>
                    <a:pt x="5619" y="5550"/>
                  </a:lnTo>
                  <a:lnTo>
                    <a:pt x="5610" y="5553"/>
                  </a:lnTo>
                  <a:lnTo>
                    <a:pt x="5566" y="5572"/>
                  </a:lnTo>
                  <a:lnTo>
                    <a:pt x="5557" y="5575"/>
                  </a:lnTo>
                  <a:lnTo>
                    <a:pt x="5512" y="5592"/>
                  </a:lnTo>
                  <a:lnTo>
                    <a:pt x="5503" y="5595"/>
                  </a:lnTo>
                  <a:lnTo>
                    <a:pt x="5457" y="5610"/>
                  </a:lnTo>
                  <a:lnTo>
                    <a:pt x="5448" y="5612"/>
                  </a:lnTo>
                  <a:lnTo>
                    <a:pt x="5402" y="5626"/>
                  </a:lnTo>
                  <a:lnTo>
                    <a:pt x="5393" y="5628"/>
                  </a:lnTo>
                  <a:lnTo>
                    <a:pt x="5347" y="5640"/>
                  </a:lnTo>
                  <a:lnTo>
                    <a:pt x="5337" y="5642"/>
                  </a:lnTo>
                  <a:lnTo>
                    <a:pt x="5290" y="5651"/>
                  </a:lnTo>
                  <a:lnTo>
                    <a:pt x="5281" y="5653"/>
                  </a:lnTo>
                  <a:lnTo>
                    <a:pt x="5234" y="5661"/>
                  </a:lnTo>
                  <a:lnTo>
                    <a:pt x="5225" y="5663"/>
                  </a:lnTo>
                  <a:lnTo>
                    <a:pt x="5177" y="5669"/>
                  </a:lnTo>
                  <a:lnTo>
                    <a:pt x="5168" y="5670"/>
                  </a:lnTo>
                  <a:lnTo>
                    <a:pt x="5120" y="5674"/>
                  </a:lnTo>
                  <a:lnTo>
                    <a:pt x="5111" y="5675"/>
                  </a:lnTo>
                  <a:lnTo>
                    <a:pt x="5062" y="5678"/>
                  </a:lnTo>
                  <a:lnTo>
                    <a:pt x="5053" y="5678"/>
                  </a:lnTo>
                  <a:lnTo>
                    <a:pt x="5005" y="5679"/>
                  </a:lnTo>
                  <a:lnTo>
                    <a:pt x="4995" y="5679"/>
                  </a:lnTo>
                  <a:lnTo>
                    <a:pt x="4947" y="5678"/>
                  </a:lnTo>
                  <a:lnTo>
                    <a:pt x="4938" y="5678"/>
                  </a:lnTo>
                  <a:lnTo>
                    <a:pt x="4889" y="5675"/>
                  </a:lnTo>
                  <a:lnTo>
                    <a:pt x="4880" y="5674"/>
                  </a:lnTo>
                  <a:lnTo>
                    <a:pt x="4832" y="5670"/>
                  </a:lnTo>
                  <a:lnTo>
                    <a:pt x="4823" y="5669"/>
                  </a:lnTo>
                  <a:lnTo>
                    <a:pt x="4775" y="5663"/>
                  </a:lnTo>
                  <a:lnTo>
                    <a:pt x="4766" y="5661"/>
                  </a:lnTo>
                  <a:lnTo>
                    <a:pt x="4719" y="5653"/>
                  </a:lnTo>
                  <a:lnTo>
                    <a:pt x="4710" y="5651"/>
                  </a:lnTo>
                  <a:lnTo>
                    <a:pt x="4663" y="5642"/>
                  </a:lnTo>
                  <a:lnTo>
                    <a:pt x="4653" y="5640"/>
                  </a:lnTo>
                  <a:lnTo>
                    <a:pt x="4607" y="5628"/>
                  </a:lnTo>
                  <a:lnTo>
                    <a:pt x="4598" y="5626"/>
                  </a:lnTo>
                  <a:lnTo>
                    <a:pt x="4552" y="5612"/>
                  </a:lnTo>
                  <a:lnTo>
                    <a:pt x="4543" y="5610"/>
                  </a:lnTo>
                  <a:lnTo>
                    <a:pt x="4497" y="5595"/>
                  </a:lnTo>
                  <a:lnTo>
                    <a:pt x="4488" y="5592"/>
                  </a:lnTo>
                  <a:lnTo>
                    <a:pt x="4443" y="5575"/>
                  </a:lnTo>
                  <a:lnTo>
                    <a:pt x="4434" y="5572"/>
                  </a:lnTo>
                  <a:lnTo>
                    <a:pt x="4390" y="5553"/>
                  </a:lnTo>
                  <a:lnTo>
                    <a:pt x="4381" y="5550"/>
                  </a:lnTo>
                  <a:lnTo>
                    <a:pt x="4338" y="5529"/>
                  </a:lnTo>
                  <a:lnTo>
                    <a:pt x="4329" y="5525"/>
                  </a:lnTo>
                  <a:lnTo>
                    <a:pt x="4286" y="5504"/>
                  </a:lnTo>
                  <a:lnTo>
                    <a:pt x="4278" y="5499"/>
                  </a:lnTo>
                  <a:lnTo>
                    <a:pt x="4235" y="5476"/>
                  </a:lnTo>
                  <a:lnTo>
                    <a:pt x="4227" y="5471"/>
                  </a:lnTo>
                  <a:lnTo>
                    <a:pt x="4186" y="5446"/>
                  </a:lnTo>
                  <a:lnTo>
                    <a:pt x="4178" y="5441"/>
                  </a:lnTo>
                  <a:lnTo>
                    <a:pt x="4137" y="5415"/>
                  </a:lnTo>
                  <a:lnTo>
                    <a:pt x="4129" y="5409"/>
                  </a:lnTo>
                  <a:lnTo>
                    <a:pt x="4090" y="5382"/>
                  </a:lnTo>
                  <a:lnTo>
                    <a:pt x="4083" y="5376"/>
                  </a:lnTo>
                  <a:lnTo>
                    <a:pt x="4044" y="5347"/>
                  </a:lnTo>
                  <a:lnTo>
                    <a:pt x="4037" y="5341"/>
                  </a:lnTo>
                  <a:lnTo>
                    <a:pt x="4000" y="5310"/>
                  </a:lnTo>
                  <a:lnTo>
                    <a:pt x="3993" y="5304"/>
                  </a:lnTo>
                  <a:lnTo>
                    <a:pt x="3957" y="5272"/>
                  </a:lnTo>
                  <a:lnTo>
                    <a:pt x="3950" y="5266"/>
                  </a:lnTo>
                  <a:lnTo>
                    <a:pt x="3915" y="5232"/>
                  </a:lnTo>
                  <a:lnTo>
                    <a:pt x="3909" y="5226"/>
                  </a:lnTo>
                  <a:lnTo>
                    <a:pt x="3875" y="5191"/>
                  </a:lnTo>
                  <a:lnTo>
                    <a:pt x="3869" y="5184"/>
                  </a:lnTo>
                  <a:lnTo>
                    <a:pt x="3837" y="5148"/>
                  </a:lnTo>
                  <a:lnTo>
                    <a:pt x="3831" y="5141"/>
                  </a:lnTo>
                  <a:lnTo>
                    <a:pt x="3800" y="5104"/>
                  </a:lnTo>
                  <a:lnTo>
                    <a:pt x="3794" y="5097"/>
                  </a:lnTo>
                  <a:lnTo>
                    <a:pt x="3765" y="5058"/>
                  </a:lnTo>
                  <a:lnTo>
                    <a:pt x="3759" y="5051"/>
                  </a:lnTo>
                  <a:lnTo>
                    <a:pt x="3732" y="5012"/>
                  </a:lnTo>
                  <a:lnTo>
                    <a:pt x="3726" y="5004"/>
                  </a:lnTo>
                  <a:lnTo>
                    <a:pt x="3700" y="4963"/>
                  </a:lnTo>
                  <a:lnTo>
                    <a:pt x="3695" y="4955"/>
                  </a:lnTo>
                  <a:lnTo>
                    <a:pt x="3670" y="4914"/>
                  </a:lnTo>
                  <a:lnTo>
                    <a:pt x="3665" y="4906"/>
                  </a:lnTo>
                  <a:lnTo>
                    <a:pt x="3642" y="4863"/>
                  </a:lnTo>
                  <a:lnTo>
                    <a:pt x="3637" y="4855"/>
                  </a:lnTo>
                  <a:lnTo>
                    <a:pt x="3616" y="4812"/>
                  </a:lnTo>
                  <a:lnTo>
                    <a:pt x="3612" y="4803"/>
                  </a:lnTo>
                  <a:lnTo>
                    <a:pt x="3591" y="4760"/>
                  </a:lnTo>
                  <a:lnTo>
                    <a:pt x="3588" y="4751"/>
                  </a:lnTo>
                  <a:lnTo>
                    <a:pt x="3569" y="4707"/>
                  </a:lnTo>
                  <a:lnTo>
                    <a:pt x="3566" y="4698"/>
                  </a:lnTo>
                  <a:lnTo>
                    <a:pt x="3549" y="4653"/>
                  </a:lnTo>
                  <a:lnTo>
                    <a:pt x="3546" y="4644"/>
                  </a:lnTo>
                  <a:lnTo>
                    <a:pt x="3531" y="4598"/>
                  </a:lnTo>
                  <a:lnTo>
                    <a:pt x="3529" y="4589"/>
                  </a:lnTo>
                  <a:lnTo>
                    <a:pt x="3515" y="4543"/>
                  </a:lnTo>
                  <a:lnTo>
                    <a:pt x="3513" y="4534"/>
                  </a:lnTo>
                  <a:lnTo>
                    <a:pt x="3501" y="4488"/>
                  </a:lnTo>
                  <a:lnTo>
                    <a:pt x="3499" y="4478"/>
                  </a:lnTo>
                  <a:lnTo>
                    <a:pt x="3490" y="4431"/>
                  </a:lnTo>
                  <a:lnTo>
                    <a:pt x="3488" y="4422"/>
                  </a:lnTo>
                  <a:lnTo>
                    <a:pt x="3480" y="4375"/>
                  </a:lnTo>
                  <a:lnTo>
                    <a:pt x="3478" y="4366"/>
                  </a:lnTo>
                  <a:lnTo>
                    <a:pt x="3472" y="4318"/>
                  </a:lnTo>
                  <a:lnTo>
                    <a:pt x="3471" y="4309"/>
                  </a:lnTo>
                  <a:lnTo>
                    <a:pt x="3467" y="4261"/>
                  </a:lnTo>
                  <a:lnTo>
                    <a:pt x="3466" y="4252"/>
                  </a:lnTo>
                  <a:lnTo>
                    <a:pt x="3463" y="4203"/>
                  </a:lnTo>
                  <a:lnTo>
                    <a:pt x="3463" y="4194"/>
                  </a:lnTo>
                  <a:lnTo>
                    <a:pt x="3462" y="4146"/>
                  </a:lnTo>
                  <a:lnTo>
                    <a:pt x="3462" y="4136"/>
                  </a:lnTo>
                  <a:lnTo>
                    <a:pt x="3463" y="4088"/>
                  </a:lnTo>
                  <a:lnTo>
                    <a:pt x="3463" y="4079"/>
                  </a:lnTo>
                  <a:lnTo>
                    <a:pt x="3466" y="4030"/>
                  </a:lnTo>
                  <a:lnTo>
                    <a:pt x="3467" y="4021"/>
                  </a:lnTo>
                  <a:lnTo>
                    <a:pt x="3471" y="3973"/>
                  </a:lnTo>
                  <a:lnTo>
                    <a:pt x="3472" y="3964"/>
                  </a:lnTo>
                  <a:lnTo>
                    <a:pt x="3478" y="3916"/>
                  </a:lnTo>
                  <a:lnTo>
                    <a:pt x="3480" y="3907"/>
                  </a:lnTo>
                  <a:lnTo>
                    <a:pt x="3488" y="3860"/>
                  </a:lnTo>
                  <a:lnTo>
                    <a:pt x="3490" y="3851"/>
                  </a:lnTo>
                  <a:lnTo>
                    <a:pt x="3499" y="3804"/>
                  </a:lnTo>
                  <a:lnTo>
                    <a:pt x="3501" y="3794"/>
                  </a:lnTo>
                  <a:lnTo>
                    <a:pt x="3513" y="3748"/>
                  </a:lnTo>
                  <a:lnTo>
                    <a:pt x="3515" y="3739"/>
                  </a:lnTo>
                  <a:lnTo>
                    <a:pt x="3529" y="3693"/>
                  </a:lnTo>
                  <a:lnTo>
                    <a:pt x="3531" y="3684"/>
                  </a:lnTo>
                  <a:lnTo>
                    <a:pt x="3546" y="3638"/>
                  </a:lnTo>
                  <a:lnTo>
                    <a:pt x="3549" y="3629"/>
                  </a:lnTo>
                  <a:lnTo>
                    <a:pt x="3566" y="3584"/>
                  </a:lnTo>
                  <a:lnTo>
                    <a:pt x="3569" y="3575"/>
                  </a:lnTo>
                  <a:lnTo>
                    <a:pt x="3588" y="3531"/>
                  </a:lnTo>
                  <a:lnTo>
                    <a:pt x="3591" y="3522"/>
                  </a:lnTo>
                  <a:lnTo>
                    <a:pt x="3612" y="3479"/>
                  </a:lnTo>
                  <a:lnTo>
                    <a:pt x="3616" y="3470"/>
                  </a:lnTo>
                  <a:lnTo>
                    <a:pt x="3637" y="3427"/>
                  </a:lnTo>
                  <a:lnTo>
                    <a:pt x="3642" y="3419"/>
                  </a:lnTo>
                  <a:lnTo>
                    <a:pt x="3665" y="3376"/>
                  </a:lnTo>
                  <a:lnTo>
                    <a:pt x="3670" y="3368"/>
                  </a:lnTo>
                  <a:lnTo>
                    <a:pt x="3695" y="3327"/>
                  </a:lnTo>
                  <a:lnTo>
                    <a:pt x="3700" y="3319"/>
                  </a:lnTo>
                  <a:lnTo>
                    <a:pt x="3726" y="3278"/>
                  </a:lnTo>
                  <a:lnTo>
                    <a:pt x="3732" y="3270"/>
                  </a:lnTo>
                  <a:lnTo>
                    <a:pt x="3760" y="3231"/>
                  </a:lnTo>
                  <a:lnTo>
                    <a:pt x="3765" y="3223"/>
                  </a:lnTo>
                  <a:lnTo>
                    <a:pt x="3795" y="3185"/>
                  </a:lnTo>
                  <a:lnTo>
                    <a:pt x="3800" y="3178"/>
                  </a:lnTo>
                  <a:lnTo>
                    <a:pt x="3831" y="3141"/>
                  </a:lnTo>
                  <a:lnTo>
                    <a:pt x="3837" y="3134"/>
                  </a:lnTo>
                  <a:lnTo>
                    <a:pt x="3869" y="3098"/>
                  </a:lnTo>
                  <a:lnTo>
                    <a:pt x="3876" y="3091"/>
                  </a:lnTo>
                  <a:lnTo>
                    <a:pt x="3909" y="3057"/>
                  </a:lnTo>
                  <a:lnTo>
                    <a:pt x="3916" y="3050"/>
                  </a:lnTo>
                  <a:lnTo>
                    <a:pt x="3950" y="3017"/>
                  </a:lnTo>
                  <a:lnTo>
                    <a:pt x="3957" y="3010"/>
                  </a:lnTo>
                  <a:lnTo>
                    <a:pt x="3993" y="2978"/>
                  </a:lnTo>
                  <a:lnTo>
                    <a:pt x="4000" y="2972"/>
                  </a:lnTo>
                  <a:lnTo>
                    <a:pt x="4037" y="2942"/>
                  </a:lnTo>
                  <a:lnTo>
                    <a:pt x="4045" y="2936"/>
                  </a:lnTo>
                  <a:lnTo>
                    <a:pt x="4083" y="2907"/>
                  </a:lnTo>
                  <a:lnTo>
                    <a:pt x="4090" y="2901"/>
                  </a:lnTo>
                  <a:lnTo>
                    <a:pt x="4130" y="2873"/>
                  </a:lnTo>
                  <a:lnTo>
                    <a:pt x="4137" y="2868"/>
                  </a:lnTo>
                  <a:lnTo>
                    <a:pt x="4178" y="2842"/>
                  </a:lnTo>
                  <a:lnTo>
                    <a:pt x="4186" y="2837"/>
                  </a:lnTo>
                  <a:lnTo>
                    <a:pt x="4227" y="2812"/>
                  </a:lnTo>
                  <a:lnTo>
                    <a:pt x="4234" y="2808"/>
                  </a:lnTo>
                  <a:lnTo>
                    <a:pt x="4277" y="2784"/>
                  </a:lnTo>
                  <a:lnTo>
                    <a:pt x="4285" y="2779"/>
                  </a:lnTo>
                  <a:lnTo>
                    <a:pt x="4328" y="2758"/>
                  </a:lnTo>
                  <a:lnTo>
                    <a:pt x="4337" y="2753"/>
                  </a:lnTo>
                  <a:lnTo>
                    <a:pt x="4381" y="2733"/>
                  </a:lnTo>
                  <a:lnTo>
                    <a:pt x="4389" y="2729"/>
                  </a:lnTo>
                  <a:lnTo>
                    <a:pt x="4434" y="2711"/>
                  </a:lnTo>
                  <a:lnTo>
                    <a:pt x="4443" y="2708"/>
                  </a:lnTo>
                  <a:lnTo>
                    <a:pt x="4488" y="2691"/>
                  </a:lnTo>
                  <a:lnTo>
                    <a:pt x="4497" y="2688"/>
                  </a:lnTo>
                  <a:lnTo>
                    <a:pt x="4542" y="2673"/>
                  </a:lnTo>
                  <a:lnTo>
                    <a:pt x="4551" y="2670"/>
                  </a:lnTo>
                  <a:lnTo>
                    <a:pt x="4598" y="2657"/>
                  </a:lnTo>
                  <a:lnTo>
                    <a:pt x="4607" y="2654"/>
                  </a:lnTo>
                  <a:lnTo>
                    <a:pt x="4653" y="2643"/>
                  </a:lnTo>
                  <a:lnTo>
                    <a:pt x="4662" y="2640"/>
                  </a:lnTo>
                  <a:lnTo>
                    <a:pt x="4709" y="2631"/>
                  </a:lnTo>
                  <a:lnTo>
                    <a:pt x="4719" y="2629"/>
                  </a:lnTo>
                  <a:lnTo>
                    <a:pt x="4766" y="2621"/>
                  </a:lnTo>
                  <a:lnTo>
                    <a:pt x="4775" y="2619"/>
                  </a:lnTo>
                  <a:lnTo>
                    <a:pt x="4823" y="2613"/>
                  </a:lnTo>
                  <a:lnTo>
                    <a:pt x="4832" y="2612"/>
                  </a:lnTo>
                  <a:lnTo>
                    <a:pt x="4880" y="2608"/>
                  </a:lnTo>
                  <a:lnTo>
                    <a:pt x="4889" y="2607"/>
                  </a:lnTo>
                  <a:lnTo>
                    <a:pt x="4938" y="2604"/>
                  </a:lnTo>
                  <a:lnTo>
                    <a:pt x="4947" y="2604"/>
                  </a:lnTo>
                  <a:lnTo>
                    <a:pt x="4995" y="2603"/>
                  </a:lnTo>
                  <a:lnTo>
                    <a:pt x="5005" y="2603"/>
                  </a:lnTo>
                  <a:lnTo>
                    <a:pt x="5053" y="2604"/>
                  </a:lnTo>
                  <a:lnTo>
                    <a:pt x="5062" y="2604"/>
                  </a:lnTo>
                  <a:lnTo>
                    <a:pt x="5111" y="2607"/>
                  </a:lnTo>
                  <a:lnTo>
                    <a:pt x="5120" y="2608"/>
                  </a:lnTo>
                  <a:lnTo>
                    <a:pt x="5168" y="2612"/>
                  </a:lnTo>
                  <a:lnTo>
                    <a:pt x="5177" y="2613"/>
                  </a:lnTo>
                  <a:lnTo>
                    <a:pt x="5225" y="2619"/>
                  </a:lnTo>
                  <a:lnTo>
                    <a:pt x="5234" y="2621"/>
                  </a:lnTo>
                  <a:lnTo>
                    <a:pt x="5281" y="2629"/>
                  </a:lnTo>
                  <a:lnTo>
                    <a:pt x="5291" y="2631"/>
                  </a:lnTo>
                  <a:lnTo>
                    <a:pt x="5338" y="2640"/>
                  </a:lnTo>
                  <a:lnTo>
                    <a:pt x="5347" y="2643"/>
                  </a:lnTo>
                  <a:lnTo>
                    <a:pt x="5393" y="2654"/>
                  </a:lnTo>
                  <a:lnTo>
                    <a:pt x="5402" y="2657"/>
                  </a:lnTo>
                  <a:lnTo>
                    <a:pt x="5449" y="2670"/>
                  </a:lnTo>
                  <a:lnTo>
                    <a:pt x="5458" y="2673"/>
                  </a:lnTo>
                  <a:lnTo>
                    <a:pt x="5503" y="2688"/>
                  </a:lnTo>
                  <a:lnTo>
                    <a:pt x="5512" y="2691"/>
                  </a:lnTo>
                  <a:lnTo>
                    <a:pt x="5557" y="2708"/>
                  </a:lnTo>
                  <a:lnTo>
                    <a:pt x="5566" y="2711"/>
                  </a:lnTo>
                  <a:lnTo>
                    <a:pt x="5611" y="2729"/>
                  </a:lnTo>
                  <a:lnTo>
                    <a:pt x="5619" y="2733"/>
                  </a:lnTo>
                  <a:lnTo>
                    <a:pt x="5663" y="2753"/>
                  </a:lnTo>
                  <a:lnTo>
                    <a:pt x="5672" y="2758"/>
                  </a:lnTo>
                  <a:lnTo>
                    <a:pt x="5715" y="2779"/>
                  </a:lnTo>
                  <a:lnTo>
                    <a:pt x="5723" y="2784"/>
                  </a:lnTo>
                  <a:lnTo>
                    <a:pt x="5766" y="2808"/>
                  </a:lnTo>
                  <a:lnTo>
                    <a:pt x="5773" y="2812"/>
                  </a:lnTo>
                  <a:lnTo>
                    <a:pt x="5814" y="2837"/>
                  </a:lnTo>
                  <a:lnTo>
                    <a:pt x="5822" y="2842"/>
                  </a:lnTo>
                  <a:lnTo>
                    <a:pt x="5863" y="2868"/>
                  </a:lnTo>
                  <a:lnTo>
                    <a:pt x="5870" y="2873"/>
                  </a:lnTo>
                  <a:lnTo>
                    <a:pt x="5910" y="2901"/>
                  </a:lnTo>
                  <a:lnTo>
                    <a:pt x="5917" y="2907"/>
                  </a:lnTo>
                  <a:lnTo>
                    <a:pt x="5955" y="2936"/>
                  </a:lnTo>
                  <a:lnTo>
                    <a:pt x="5963" y="2942"/>
                  </a:lnTo>
                  <a:lnTo>
                    <a:pt x="6000" y="2972"/>
                  </a:lnTo>
                  <a:lnTo>
                    <a:pt x="6007" y="2978"/>
                  </a:lnTo>
                  <a:lnTo>
                    <a:pt x="6043" y="3010"/>
                  </a:lnTo>
                  <a:lnTo>
                    <a:pt x="6050" y="3017"/>
                  </a:lnTo>
                  <a:lnTo>
                    <a:pt x="6084" y="3050"/>
                  </a:lnTo>
                  <a:lnTo>
                    <a:pt x="6091" y="3057"/>
                  </a:lnTo>
                  <a:lnTo>
                    <a:pt x="6124" y="3091"/>
                  </a:lnTo>
                  <a:lnTo>
                    <a:pt x="6131" y="3098"/>
                  </a:lnTo>
                  <a:lnTo>
                    <a:pt x="6163" y="3134"/>
                  </a:lnTo>
                  <a:lnTo>
                    <a:pt x="6169" y="3141"/>
                  </a:lnTo>
                  <a:lnTo>
                    <a:pt x="6200" y="3178"/>
                  </a:lnTo>
                  <a:lnTo>
                    <a:pt x="6205" y="3185"/>
                  </a:lnTo>
                  <a:lnTo>
                    <a:pt x="6235" y="3223"/>
                  </a:lnTo>
                  <a:lnTo>
                    <a:pt x="6240" y="3231"/>
                  </a:lnTo>
                  <a:lnTo>
                    <a:pt x="6268" y="3270"/>
                  </a:lnTo>
                  <a:lnTo>
                    <a:pt x="6274" y="3278"/>
                  </a:lnTo>
                  <a:lnTo>
                    <a:pt x="6300" y="3319"/>
                  </a:lnTo>
                  <a:lnTo>
                    <a:pt x="6305" y="3327"/>
                  </a:lnTo>
                  <a:lnTo>
                    <a:pt x="6330" y="3368"/>
                  </a:lnTo>
                  <a:lnTo>
                    <a:pt x="6335" y="3376"/>
                  </a:lnTo>
                  <a:lnTo>
                    <a:pt x="6358" y="3419"/>
                  </a:lnTo>
                  <a:lnTo>
                    <a:pt x="6363" y="3427"/>
                  </a:lnTo>
                  <a:lnTo>
                    <a:pt x="6384" y="3470"/>
                  </a:lnTo>
                  <a:lnTo>
                    <a:pt x="6388" y="3479"/>
                  </a:lnTo>
                  <a:lnTo>
                    <a:pt x="6409" y="3522"/>
                  </a:lnTo>
                  <a:lnTo>
                    <a:pt x="6412" y="3531"/>
                  </a:lnTo>
                  <a:lnTo>
                    <a:pt x="6431" y="3575"/>
                  </a:lnTo>
                  <a:lnTo>
                    <a:pt x="6434" y="3584"/>
                  </a:lnTo>
                  <a:lnTo>
                    <a:pt x="6451" y="3629"/>
                  </a:lnTo>
                  <a:lnTo>
                    <a:pt x="6454" y="3638"/>
                  </a:lnTo>
                  <a:lnTo>
                    <a:pt x="6469" y="3684"/>
                  </a:lnTo>
                  <a:lnTo>
                    <a:pt x="6471" y="3693"/>
                  </a:lnTo>
                  <a:lnTo>
                    <a:pt x="6485" y="3739"/>
                  </a:lnTo>
                  <a:lnTo>
                    <a:pt x="6487" y="3748"/>
                  </a:lnTo>
                  <a:lnTo>
                    <a:pt x="6499" y="3794"/>
                  </a:lnTo>
                  <a:lnTo>
                    <a:pt x="6501" y="3804"/>
                  </a:lnTo>
                  <a:lnTo>
                    <a:pt x="6510" y="3851"/>
                  </a:lnTo>
                  <a:lnTo>
                    <a:pt x="6512" y="3860"/>
                  </a:lnTo>
                  <a:lnTo>
                    <a:pt x="6520" y="3907"/>
                  </a:lnTo>
                  <a:lnTo>
                    <a:pt x="6522" y="3916"/>
                  </a:lnTo>
                  <a:lnTo>
                    <a:pt x="6528" y="3964"/>
                  </a:lnTo>
                  <a:lnTo>
                    <a:pt x="6529" y="3973"/>
                  </a:lnTo>
                  <a:lnTo>
                    <a:pt x="6533" y="4021"/>
                  </a:lnTo>
                  <a:lnTo>
                    <a:pt x="6534" y="4030"/>
                  </a:lnTo>
                  <a:lnTo>
                    <a:pt x="6537" y="4079"/>
                  </a:lnTo>
                  <a:lnTo>
                    <a:pt x="6537" y="4088"/>
                  </a:lnTo>
                  <a:close/>
                  <a:moveTo>
                    <a:pt x="6037" y="4180"/>
                  </a:moveTo>
                  <a:lnTo>
                    <a:pt x="6038" y="4141"/>
                  </a:lnTo>
                  <a:lnTo>
                    <a:pt x="6037" y="4102"/>
                  </a:lnTo>
                  <a:lnTo>
                    <a:pt x="6035" y="4063"/>
                  </a:lnTo>
                  <a:lnTo>
                    <a:pt x="6031" y="4024"/>
                  </a:lnTo>
                  <a:lnTo>
                    <a:pt x="6026" y="3986"/>
                  </a:lnTo>
                  <a:lnTo>
                    <a:pt x="6020" y="3948"/>
                  </a:lnTo>
                  <a:lnTo>
                    <a:pt x="6012" y="3910"/>
                  </a:lnTo>
                  <a:lnTo>
                    <a:pt x="6003" y="3872"/>
                  </a:lnTo>
                  <a:lnTo>
                    <a:pt x="5992" y="3835"/>
                  </a:lnTo>
                  <a:lnTo>
                    <a:pt x="5980" y="3798"/>
                  </a:lnTo>
                  <a:lnTo>
                    <a:pt x="5967" y="3762"/>
                  </a:lnTo>
                  <a:lnTo>
                    <a:pt x="5952" y="3726"/>
                  </a:lnTo>
                  <a:lnTo>
                    <a:pt x="5936" y="3691"/>
                  </a:lnTo>
                  <a:lnTo>
                    <a:pt x="5918" y="3656"/>
                  </a:lnTo>
                  <a:lnTo>
                    <a:pt x="5899" y="3622"/>
                  </a:lnTo>
                  <a:lnTo>
                    <a:pt x="5879" y="3589"/>
                  </a:lnTo>
                  <a:lnTo>
                    <a:pt x="5858" y="3556"/>
                  </a:lnTo>
                  <a:lnTo>
                    <a:pt x="5836" y="3524"/>
                  </a:lnTo>
                  <a:lnTo>
                    <a:pt x="5812" y="3494"/>
                  </a:lnTo>
                  <a:lnTo>
                    <a:pt x="5787" y="3464"/>
                  </a:lnTo>
                  <a:lnTo>
                    <a:pt x="5761" y="3435"/>
                  </a:lnTo>
                  <a:lnTo>
                    <a:pt x="5735" y="3407"/>
                  </a:lnTo>
                  <a:lnTo>
                    <a:pt x="5707" y="3381"/>
                  </a:lnTo>
                  <a:lnTo>
                    <a:pt x="5678" y="3355"/>
                  </a:lnTo>
                  <a:lnTo>
                    <a:pt x="5648" y="3330"/>
                  </a:lnTo>
                  <a:lnTo>
                    <a:pt x="5617" y="3307"/>
                  </a:lnTo>
                  <a:lnTo>
                    <a:pt x="5585" y="3284"/>
                  </a:lnTo>
                  <a:lnTo>
                    <a:pt x="5553" y="3263"/>
                  </a:lnTo>
                  <a:lnTo>
                    <a:pt x="5519" y="3242"/>
                  </a:lnTo>
                  <a:lnTo>
                    <a:pt x="5484" y="3223"/>
                  </a:lnTo>
                  <a:lnTo>
                    <a:pt x="5450" y="3206"/>
                  </a:lnTo>
                  <a:lnTo>
                    <a:pt x="5414" y="3189"/>
                  </a:lnTo>
                  <a:lnTo>
                    <a:pt x="5379" y="3175"/>
                  </a:lnTo>
                  <a:lnTo>
                    <a:pt x="5342" y="3161"/>
                  </a:lnTo>
                  <a:lnTo>
                    <a:pt x="5306" y="3149"/>
                  </a:lnTo>
                  <a:lnTo>
                    <a:pt x="5269" y="3138"/>
                  </a:lnTo>
                  <a:lnTo>
                    <a:pt x="5231" y="3129"/>
                  </a:lnTo>
                  <a:lnTo>
                    <a:pt x="5193" y="3121"/>
                  </a:lnTo>
                  <a:lnTo>
                    <a:pt x="5155" y="3115"/>
                  </a:lnTo>
                  <a:lnTo>
                    <a:pt x="5117" y="3110"/>
                  </a:lnTo>
                  <a:lnTo>
                    <a:pt x="5078" y="3106"/>
                  </a:lnTo>
                  <a:lnTo>
                    <a:pt x="5039" y="3104"/>
                  </a:lnTo>
                  <a:lnTo>
                    <a:pt x="5000" y="3103"/>
                  </a:lnTo>
                  <a:lnTo>
                    <a:pt x="4961" y="3104"/>
                  </a:lnTo>
                  <a:lnTo>
                    <a:pt x="4922" y="3106"/>
                  </a:lnTo>
                  <a:lnTo>
                    <a:pt x="4883" y="3110"/>
                  </a:lnTo>
                  <a:lnTo>
                    <a:pt x="4845" y="3115"/>
                  </a:lnTo>
                  <a:lnTo>
                    <a:pt x="4807" y="3121"/>
                  </a:lnTo>
                  <a:lnTo>
                    <a:pt x="4769" y="3129"/>
                  </a:lnTo>
                  <a:lnTo>
                    <a:pt x="4731" y="3138"/>
                  </a:lnTo>
                  <a:lnTo>
                    <a:pt x="4694" y="3149"/>
                  </a:lnTo>
                  <a:lnTo>
                    <a:pt x="4658" y="3161"/>
                  </a:lnTo>
                  <a:lnTo>
                    <a:pt x="4621" y="3175"/>
                  </a:lnTo>
                  <a:lnTo>
                    <a:pt x="4586" y="3189"/>
                  </a:lnTo>
                  <a:lnTo>
                    <a:pt x="4550" y="3206"/>
                  </a:lnTo>
                  <a:lnTo>
                    <a:pt x="4516" y="3223"/>
                  </a:lnTo>
                  <a:lnTo>
                    <a:pt x="4481" y="3242"/>
                  </a:lnTo>
                  <a:lnTo>
                    <a:pt x="4447" y="3263"/>
                  </a:lnTo>
                  <a:lnTo>
                    <a:pt x="4415" y="3284"/>
                  </a:lnTo>
                  <a:lnTo>
                    <a:pt x="4383" y="3307"/>
                  </a:lnTo>
                  <a:lnTo>
                    <a:pt x="4352" y="3330"/>
                  </a:lnTo>
                  <a:lnTo>
                    <a:pt x="4322" y="3355"/>
                  </a:lnTo>
                  <a:lnTo>
                    <a:pt x="4293" y="3381"/>
                  </a:lnTo>
                  <a:lnTo>
                    <a:pt x="4265" y="3407"/>
                  </a:lnTo>
                  <a:lnTo>
                    <a:pt x="4239" y="3435"/>
                  </a:lnTo>
                  <a:lnTo>
                    <a:pt x="4213" y="3464"/>
                  </a:lnTo>
                  <a:lnTo>
                    <a:pt x="4188" y="3494"/>
                  </a:lnTo>
                  <a:lnTo>
                    <a:pt x="4164" y="3524"/>
                  </a:lnTo>
                  <a:lnTo>
                    <a:pt x="4142" y="3556"/>
                  </a:lnTo>
                  <a:lnTo>
                    <a:pt x="4121" y="3589"/>
                  </a:lnTo>
                  <a:lnTo>
                    <a:pt x="4101" y="3622"/>
                  </a:lnTo>
                  <a:lnTo>
                    <a:pt x="4082" y="3656"/>
                  </a:lnTo>
                  <a:lnTo>
                    <a:pt x="4064" y="3691"/>
                  </a:lnTo>
                  <a:lnTo>
                    <a:pt x="4048" y="3726"/>
                  </a:lnTo>
                  <a:lnTo>
                    <a:pt x="4033" y="3762"/>
                  </a:lnTo>
                  <a:lnTo>
                    <a:pt x="4020" y="3798"/>
                  </a:lnTo>
                  <a:lnTo>
                    <a:pt x="4008" y="3835"/>
                  </a:lnTo>
                  <a:lnTo>
                    <a:pt x="3997" y="3872"/>
                  </a:lnTo>
                  <a:lnTo>
                    <a:pt x="3988" y="3910"/>
                  </a:lnTo>
                  <a:lnTo>
                    <a:pt x="3980" y="3948"/>
                  </a:lnTo>
                  <a:lnTo>
                    <a:pt x="3974" y="3986"/>
                  </a:lnTo>
                  <a:lnTo>
                    <a:pt x="3969" y="4024"/>
                  </a:lnTo>
                  <a:lnTo>
                    <a:pt x="3965" y="4063"/>
                  </a:lnTo>
                  <a:lnTo>
                    <a:pt x="3963" y="4102"/>
                  </a:lnTo>
                  <a:lnTo>
                    <a:pt x="3962" y="4141"/>
                  </a:lnTo>
                  <a:lnTo>
                    <a:pt x="3963" y="4180"/>
                  </a:lnTo>
                  <a:lnTo>
                    <a:pt x="3965" y="4219"/>
                  </a:lnTo>
                  <a:lnTo>
                    <a:pt x="3969" y="4258"/>
                  </a:lnTo>
                  <a:lnTo>
                    <a:pt x="3974" y="4296"/>
                  </a:lnTo>
                  <a:lnTo>
                    <a:pt x="3980" y="4334"/>
                  </a:lnTo>
                  <a:lnTo>
                    <a:pt x="3988" y="4372"/>
                  </a:lnTo>
                  <a:lnTo>
                    <a:pt x="3997" y="4410"/>
                  </a:lnTo>
                  <a:lnTo>
                    <a:pt x="4008" y="4447"/>
                  </a:lnTo>
                  <a:lnTo>
                    <a:pt x="4020" y="4484"/>
                  </a:lnTo>
                  <a:lnTo>
                    <a:pt x="4033" y="4520"/>
                  </a:lnTo>
                  <a:lnTo>
                    <a:pt x="4048" y="4556"/>
                  </a:lnTo>
                  <a:lnTo>
                    <a:pt x="4064" y="4591"/>
                  </a:lnTo>
                  <a:lnTo>
                    <a:pt x="4082" y="4626"/>
                  </a:lnTo>
                  <a:lnTo>
                    <a:pt x="4101" y="4660"/>
                  </a:lnTo>
                  <a:lnTo>
                    <a:pt x="4121" y="4694"/>
                  </a:lnTo>
                  <a:lnTo>
                    <a:pt x="4142" y="4726"/>
                  </a:lnTo>
                  <a:lnTo>
                    <a:pt x="4165" y="4758"/>
                  </a:lnTo>
                  <a:lnTo>
                    <a:pt x="4188" y="4789"/>
                  </a:lnTo>
                  <a:lnTo>
                    <a:pt x="4213" y="4818"/>
                  </a:lnTo>
                  <a:lnTo>
                    <a:pt x="4239" y="4847"/>
                  </a:lnTo>
                  <a:lnTo>
                    <a:pt x="4266" y="4875"/>
                  </a:lnTo>
                  <a:lnTo>
                    <a:pt x="4294" y="4902"/>
                  </a:lnTo>
                  <a:lnTo>
                    <a:pt x="4323" y="4928"/>
                  </a:lnTo>
                  <a:lnTo>
                    <a:pt x="4352" y="4953"/>
                  </a:lnTo>
                  <a:lnTo>
                    <a:pt x="4383" y="4976"/>
                  </a:lnTo>
                  <a:lnTo>
                    <a:pt x="4415" y="4999"/>
                  </a:lnTo>
                  <a:lnTo>
                    <a:pt x="4447" y="5020"/>
                  </a:lnTo>
                  <a:lnTo>
                    <a:pt x="4481" y="5040"/>
                  </a:lnTo>
                  <a:lnTo>
                    <a:pt x="4515" y="5059"/>
                  </a:lnTo>
                  <a:lnTo>
                    <a:pt x="4550" y="5077"/>
                  </a:lnTo>
                  <a:lnTo>
                    <a:pt x="4585" y="5093"/>
                  </a:lnTo>
                  <a:lnTo>
                    <a:pt x="4621" y="5108"/>
                  </a:lnTo>
                  <a:lnTo>
                    <a:pt x="4657" y="5121"/>
                  </a:lnTo>
                  <a:lnTo>
                    <a:pt x="4694" y="5133"/>
                  </a:lnTo>
                  <a:lnTo>
                    <a:pt x="4731" y="5144"/>
                  </a:lnTo>
                  <a:lnTo>
                    <a:pt x="4769" y="5153"/>
                  </a:lnTo>
                  <a:lnTo>
                    <a:pt x="4807" y="5161"/>
                  </a:lnTo>
                  <a:lnTo>
                    <a:pt x="4845" y="5167"/>
                  </a:lnTo>
                  <a:lnTo>
                    <a:pt x="4883" y="5172"/>
                  </a:lnTo>
                  <a:lnTo>
                    <a:pt x="4922" y="5176"/>
                  </a:lnTo>
                  <a:lnTo>
                    <a:pt x="4961" y="5178"/>
                  </a:lnTo>
                  <a:lnTo>
                    <a:pt x="5000" y="5179"/>
                  </a:lnTo>
                  <a:lnTo>
                    <a:pt x="5039" y="5178"/>
                  </a:lnTo>
                  <a:lnTo>
                    <a:pt x="5078" y="5176"/>
                  </a:lnTo>
                  <a:lnTo>
                    <a:pt x="5117" y="5172"/>
                  </a:lnTo>
                  <a:lnTo>
                    <a:pt x="5155" y="5167"/>
                  </a:lnTo>
                  <a:lnTo>
                    <a:pt x="5193" y="5161"/>
                  </a:lnTo>
                  <a:lnTo>
                    <a:pt x="5231" y="5153"/>
                  </a:lnTo>
                  <a:lnTo>
                    <a:pt x="5269" y="5144"/>
                  </a:lnTo>
                  <a:lnTo>
                    <a:pt x="5306" y="5133"/>
                  </a:lnTo>
                  <a:lnTo>
                    <a:pt x="5343" y="5121"/>
                  </a:lnTo>
                  <a:lnTo>
                    <a:pt x="5379" y="5108"/>
                  </a:lnTo>
                  <a:lnTo>
                    <a:pt x="5415" y="5093"/>
                  </a:lnTo>
                  <a:lnTo>
                    <a:pt x="5450" y="5077"/>
                  </a:lnTo>
                  <a:lnTo>
                    <a:pt x="5485" y="5059"/>
                  </a:lnTo>
                  <a:lnTo>
                    <a:pt x="5519" y="5040"/>
                  </a:lnTo>
                  <a:lnTo>
                    <a:pt x="5553" y="5020"/>
                  </a:lnTo>
                  <a:lnTo>
                    <a:pt x="5585" y="4999"/>
                  </a:lnTo>
                  <a:lnTo>
                    <a:pt x="5617" y="4976"/>
                  </a:lnTo>
                  <a:lnTo>
                    <a:pt x="5648" y="4953"/>
                  </a:lnTo>
                  <a:lnTo>
                    <a:pt x="5677" y="4928"/>
                  </a:lnTo>
                  <a:lnTo>
                    <a:pt x="5706" y="4902"/>
                  </a:lnTo>
                  <a:lnTo>
                    <a:pt x="5734" y="4875"/>
                  </a:lnTo>
                  <a:lnTo>
                    <a:pt x="5761" y="4847"/>
                  </a:lnTo>
                  <a:lnTo>
                    <a:pt x="5787" y="4818"/>
                  </a:lnTo>
                  <a:lnTo>
                    <a:pt x="5812" y="4789"/>
                  </a:lnTo>
                  <a:lnTo>
                    <a:pt x="5835" y="4758"/>
                  </a:lnTo>
                  <a:lnTo>
                    <a:pt x="5858" y="4726"/>
                  </a:lnTo>
                  <a:lnTo>
                    <a:pt x="5879" y="4694"/>
                  </a:lnTo>
                  <a:lnTo>
                    <a:pt x="5899" y="4660"/>
                  </a:lnTo>
                  <a:lnTo>
                    <a:pt x="5918" y="4626"/>
                  </a:lnTo>
                  <a:lnTo>
                    <a:pt x="5936" y="4591"/>
                  </a:lnTo>
                  <a:lnTo>
                    <a:pt x="5952" y="4556"/>
                  </a:lnTo>
                  <a:lnTo>
                    <a:pt x="5967" y="4520"/>
                  </a:lnTo>
                  <a:lnTo>
                    <a:pt x="5980" y="4484"/>
                  </a:lnTo>
                  <a:lnTo>
                    <a:pt x="5992" y="4447"/>
                  </a:lnTo>
                  <a:lnTo>
                    <a:pt x="6003" y="4410"/>
                  </a:lnTo>
                  <a:lnTo>
                    <a:pt x="6012" y="4372"/>
                  </a:lnTo>
                  <a:lnTo>
                    <a:pt x="6020" y="4334"/>
                  </a:lnTo>
                  <a:lnTo>
                    <a:pt x="6026" y="4296"/>
                  </a:lnTo>
                  <a:lnTo>
                    <a:pt x="6031" y="4258"/>
                  </a:lnTo>
                  <a:lnTo>
                    <a:pt x="6035" y="4219"/>
                  </a:lnTo>
                  <a:lnTo>
                    <a:pt x="6037" y="4180"/>
                  </a:lnTo>
                  <a:close/>
                </a:path>
              </a:pathLst>
            </a:custGeom>
            <a:solidFill>
              <a:schemeClr val="accent1">
                <a:lumMod val="50000"/>
              </a:scheme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sp>
        <p:nvSpPr>
          <p:cNvPr id="55" name="ee4pHeader1">
            <a:extLst>
              <a:ext uri="{FF2B5EF4-FFF2-40B4-BE49-F238E27FC236}">
                <a16:creationId xmlns:a16="http://schemas.microsoft.com/office/drawing/2014/main" id="{88D36660-1D6B-4EA8-881F-0592064EA986}"/>
              </a:ext>
            </a:extLst>
          </p:cNvPr>
          <p:cNvSpPr txBox="1"/>
          <p:nvPr/>
        </p:nvSpPr>
        <p:spPr>
          <a:xfrm>
            <a:off x="6287258" y="2518314"/>
            <a:ext cx="5609467" cy="400110"/>
          </a:xfrm>
          <a:prstGeom prst="round2SameRect">
            <a:avLst>
              <a:gd name="adj1" fmla="val 34281"/>
              <a:gd name="adj2" fmla="val 0"/>
            </a:avLst>
          </a:prstGeom>
          <a:solidFill>
            <a:schemeClr val="accent1"/>
          </a:solidFill>
          <a:ln cap="rnd">
            <a:noFill/>
          </a:ln>
        </p:spPr>
        <p:txBody>
          <a:bodyPr vert="horz" wrap="square" lIns="45720" tIns="45720" rIns="45720" bIns="45720" rtlCol="0" anchor="b" anchorCtr="0">
            <a:noAutofit/>
          </a:bodyPr>
          <a:lstStyle/>
          <a:p>
            <a:pPr marL="0" lvl="3" algn="ctr"/>
            <a:r>
              <a:rPr lang="de-DE" sz="2000" dirty="0">
                <a:solidFill>
                  <a:schemeClr val="bg1"/>
                </a:solidFill>
              </a:rPr>
              <a:t>Ownership</a:t>
            </a:r>
          </a:p>
        </p:txBody>
      </p:sp>
      <p:sp>
        <p:nvSpPr>
          <p:cNvPr id="2" name="Footer Placeholder 1">
            <a:extLst>
              <a:ext uri="{FF2B5EF4-FFF2-40B4-BE49-F238E27FC236}">
                <a16:creationId xmlns:a16="http://schemas.microsoft.com/office/drawing/2014/main" id="{A707D793-6FE2-AE7A-1AFA-B9828B0F13D4}"/>
              </a:ext>
            </a:extLst>
          </p:cNvPr>
          <p:cNvSpPr>
            <a:spLocks noGrp="1"/>
          </p:cNvSpPr>
          <p:nvPr>
            <p:ph type="ftr" sz="quarter" idx="11"/>
          </p:nvPr>
        </p:nvSpPr>
        <p:spPr/>
        <p:txBody>
          <a:bodyPr/>
          <a:lstStyle/>
          <a:p>
            <a:endParaRPr lang="en-PH" dirty="0"/>
          </a:p>
        </p:txBody>
      </p:sp>
    </p:spTree>
    <p:extLst>
      <p:ext uri="{BB962C8B-B14F-4D97-AF65-F5344CB8AC3E}">
        <p14:creationId xmlns:p14="http://schemas.microsoft.com/office/powerpoint/2010/main" val="351626145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F513F773-318B-A11B-AA53-88B1083B2F3B}"/>
              </a:ext>
            </a:extLst>
          </p:cNvPr>
          <p:cNvPicPr>
            <a:picLocks noGrp="1" noChangeAspect="1"/>
          </p:cNvPicPr>
          <p:nvPr>
            <p:ph type="pic" sz="quarter" idx="12"/>
          </p:nvPr>
        </p:nvPicPr>
        <p:blipFill>
          <a:blip r:embed="rId2">
            <a:extLst>
              <a:ext uri="{28A0092B-C50C-407E-A947-70E740481C1C}">
                <a14:useLocalDpi xmlns:a14="http://schemas.microsoft.com/office/drawing/2010/main" val="0"/>
              </a:ext>
            </a:extLst>
          </a:blip>
          <a:srcRect t="28906" b="28906"/>
          <a:stretch>
            <a:fillRect/>
          </a:stretch>
        </p:blipFill>
        <p:spPr>
          <a:prstGeom prst="rect">
            <a:avLst/>
          </a:prstGeom>
        </p:spPr>
      </p:pic>
      <p:sp>
        <p:nvSpPr>
          <p:cNvPr id="3" name="Title 2">
            <a:extLst>
              <a:ext uri="{FF2B5EF4-FFF2-40B4-BE49-F238E27FC236}">
                <a16:creationId xmlns:a16="http://schemas.microsoft.com/office/drawing/2014/main" id="{B3B368DA-6FF6-725C-BC52-48C48D210342}"/>
              </a:ext>
            </a:extLst>
          </p:cNvPr>
          <p:cNvSpPr>
            <a:spLocks noGrp="1"/>
          </p:cNvSpPr>
          <p:nvPr>
            <p:ph type="title"/>
          </p:nvPr>
        </p:nvSpPr>
        <p:spPr/>
        <p:txBody>
          <a:bodyPr/>
          <a:lstStyle/>
          <a:p>
            <a:r>
              <a:rPr lang="en-US" dirty="0"/>
              <a:t>People &amp; Change</a:t>
            </a:r>
            <a:endParaRPr lang="en-PH" dirty="0"/>
          </a:p>
        </p:txBody>
      </p:sp>
      <p:sp>
        <p:nvSpPr>
          <p:cNvPr id="4" name="Text Placeholder 3">
            <a:extLst>
              <a:ext uri="{FF2B5EF4-FFF2-40B4-BE49-F238E27FC236}">
                <a16:creationId xmlns:a16="http://schemas.microsoft.com/office/drawing/2014/main" id="{FB99A612-231F-F02E-5B17-55FABA6CA47E}"/>
              </a:ext>
            </a:extLst>
          </p:cNvPr>
          <p:cNvSpPr>
            <a:spLocks noGrp="1"/>
          </p:cNvSpPr>
          <p:nvPr>
            <p:ph type="body" sz="quarter" idx="13"/>
          </p:nvPr>
        </p:nvSpPr>
        <p:spPr/>
        <p:txBody>
          <a:bodyPr/>
          <a:lstStyle/>
          <a:p>
            <a:r>
              <a:rPr lang="en-PH" dirty="0"/>
              <a:t>08</a:t>
            </a:r>
          </a:p>
        </p:txBody>
      </p:sp>
    </p:spTree>
    <p:extLst>
      <p:ext uri="{BB962C8B-B14F-4D97-AF65-F5344CB8AC3E}">
        <p14:creationId xmlns:p14="http://schemas.microsoft.com/office/powerpoint/2010/main" val="158236631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4C4AA1-AEB4-2C97-251D-E49F75AB379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86012BA-9333-C074-F122-CA493F744970}"/>
              </a:ext>
            </a:extLst>
          </p:cNvPr>
          <p:cNvSpPr>
            <a:spLocks noGrp="1"/>
          </p:cNvSpPr>
          <p:nvPr>
            <p:ph type="title"/>
          </p:nvPr>
        </p:nvSpPr>
        <p:spPr>
          <a:xfrm>
            <a:off x="294968" y="365126"/>
            <a:ext cx="11602064" cy="578772"/>
          </a:xfrm>
        </p:spPr>
        <p:txBody>
          <a:bodyPr/>
          <a:lstStyle/>
          <a:p>
            <a:r>
              <a:rPr lang="en-US" dirty="0"/>
              <a:t>The Operating Model and Roles</a:t>
            </a:r>
          </a:p>
        </p:txBody>
      </p:sp>
      <p:cxnSp>
        <p:nvCxnSpPr>
          <p:cNvPr id="119" name="Straight Connector 118">
            <a:extLst>
              <a:ext uri="{FF2B5EF4-FFF2-40B4-BE49-F238E27FC236}">
                <a16:creationId xmlns:a16="http://schemas.microsoft.com/office/drawing/2014/main" id="{35079FD7-3199-5EFB-1BAE-4959716A9E3B}"/>
              </a:ext>
            </a:extLst>
          </p:cNvPr>
          <p:cNvCxnSpPr>
            <a:stCxn id="81" idx="3"/>
            <a:endCxn id="106" idx="1"/>
          </p:cNvCxnSpPr>
          <p:nvPr/>
        </p:nvCxnSpPr>
        <p:spPr>
          <a:xfrm>
            <a:off x="2378411" y="3022284"/>
            <a:ext cx="30611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1" name="Straight Connector 120">
            <a:extLst>
              <a:ext uri="{FF2B5EF4-FFF2-40B4-BE49-F238E27FC236}">
                <a16:creationId xmlns:a16="http://schemas.microsoft.com/office/drawing/2014/main" id="{620D793B-FEC7-F41A-DBEF-1409458CA741}"/>
              </a:ext>
            </a:extLst>
          </p:cNvPr>
          <p:cNvCxnSpPr>
            <a:stCxn id="105" idx="3"/>
            <a:endCxn id="67" idx="1"/>
          </p:cNvCxnSpPr>
          <p:nvPr/>
        </p:nvCxnSpPr>
        <p:spPr>
          <a:xfrm>
            <a:off x="4758066" y="3022284"/>
            <a:ext cx="30611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3" name="Straight Connector 122">
            <a:extLst>
              <a:ext uri="{FF2B5EF4-FFF2-40B4-BE49-F238E27FC236}">
                <a16:creationId xmlns:a16="http://schemas.microsoft.com/office/drawing/2014/main" id="{70A7AE92-5C19-A324-B2F2-3AB60D0090D7}"/>
              </a:ext>
            </a:extLst>
          </p:cNvPr>
          <p:cNvCxnSpPr>
            <a:stCxn id="66" idx="3"/>
            <a:endCxn id="52" idx="1"/>
          </p:cNvCxnSpPr>
          <p:nvPr/>
        </p:nvCxnSpPr>
        <p:spPr>
          <a:xfrm>
            <a:off x="7137721" y="3022284"/>
            <a:ext cx="296212"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5" name="Straight Connector 124">
            <a:extLst>
              <a:ext uri="{FF2B5EF4-FFF2-40B4-BE49-F238E27FC236}">
                <a16:creationId xmlns:a16="http://schemas.microsoft.com/office/drawing/2014/main" id="{211B8750-7628-B61B-1EB9-7240C97C08E5}"/>
              </a:ext>
            </a:extLst>
          </p:cNvPr>
          <p:cNvCxnSpPr>
            <a:stCxn id="51" idx="3"/>
            <a:endCxn id="97" idx="1"/>
          </p:cNvCxnSpPr>
          <p:nvPr/>
        </p:nvCxnSpPr>
        <p:spPr>
          <a:xfrm>
            <a:off x="9517376" y="3022284"/>
            <a:ext cx="30611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9" name="Connector: Elbow 128">
            <a:extLst>
              <a:ext uri="{FF2B5EF4-FFF2-40B4-BE49-F238E27FC236}">
                <a16:creationId xmlns:a16="http://schemas.microsoft.com/office/drawing/2014/main" id="{31C738D9-B3A3-D360-15D4-22C1EC5ACA3C}"/>
              </a:ext>
            </a:extLst>
          </p:cNvPr>
          <p:cNvCxnSpPr>
            <a:stCxn id="81" idx="3"/>
            <a:endCxn id="112" idx="1"/>
          </p:cNvCxnSpPr>
          <p:nvPr/>
        </p:nvCxnSpPr>
        <p:spPr>
          <a:xfrm flipV="1">
            <a:off x="2378411" y="2463554"/>
            <a:ext cx="306110" cy="558731"/>
          </a:xfrm>
          <a:prstGeom prst="bentConnector3">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1" name="Connector: Elbow 130">
            <a:extLst>
              <a:ext uri="{FF2B5EF4-FFF2-40B4-BE49-F238E27FC236}">
                <a16:creationId xmlns:a16="http://schemas.microsoft.com/office/drawing/2014/main" id="{E17720B2-D9CA-A191-31B2-ED4FA695A5CB}"/>
              </a:ext>
            </a:extLst>
          </p:cNvPr>
          <p:cNvCxnSpPr>
            <a:stCxn id="81" idx="3"/>
            <a:endCxn id="114" idx="1"/>
          </p:cNvCxnSpPr>
          <p:nvPr/>
        </p:nvCxnSpPr>
        <p:spPr>
          <a:xfrm>
            <a:off x="2378411" y="3022284"/>
            <a:ext cx="306110" cy="558731"/>
          </a:xfrm>
          <a:prstGeom prst="bentConnector3">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3" name="Connector: Elbow 132">
            <a:extLst>
              <a:ext uri="{FF2B5EF4-FFF2-40B4-BE49-F238E27FC236}">
                <a16:creationId xmlns:a16="http://schemas.microsoft.com/office/drawing/2014/main" id="{559F6CB7-2632-21D0-818F-ECB087531BC2}"/>
              </a:ext>
            </a:extLst>
          </p:cNvPr>
          <p:cNvCxnSpPr>
            <a:stCxn id="111" idx="3"/>
            <a:endCxn id="61" idx="1"/>
          </p:cNvCxnSpPr>
          <p:nvPr/>
        </p:nvCxnSpPr>
        <p:spPr>
          <a:xfrm flipV="1">
            <a:off x="4758066" y="1904823"/>
            <a:ext cx="306110" cy="558731"/>
          </a:xfrm>
          <a:prstGeom prst="bentConnector3">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5" name="Connector: Elbow 134">
            <a:extLst>
              <a:ext uri="{FF2B5EF4-FFF2-40B4-BE49-F238E27FC236}">
                <a16:creationId xmlns:a16="http://schemas.microsoft.com/office/drawing/2014/main" id="{61B6132A-0260-303F-86B5-5608E15BC9DB}"/>
              </a:ext>
            </a:extLst>
          </p:cNvPr>
          <p:cNvCxnSpPr>
            <a:stCxn id="113" idx="3"/>
            <a:endCxn id="64" idx="1"/>
          </p:cNvCxnSpPr>
          <p:nvPr/>
        </p:nvCxnSpPr>
        <p:spPr>
          <a:xfrm>
            <a:off x="4758066" y="3581015"/>
            <a:ext cx="306110" cy="558731"/>
          </a:xfrm>
          <a:prstGeom prst="bentConnector3">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7" name="Connector: Elbow 136">
            <a:extLst>
              <a:ext uri="{FF2B5EF4-FFF2-40B4-BE49-F238E27FC236}">
                <a16:creationId xmlns:a16="http://schemas.microsoft.com/office/drawing/2014/main" id="{33B91C10-51E5-C91A-39A8-55ED14D79B5E}"/>
              </a:ext>
            </a:extLst>
          </p:cNvPr>
          <p:cNvCxnSpPr>
            <a:stCxn id="54" idx="3"/>
            <a:endCxn id="48" idx="1"/>
          </p:cNvCxnSpPr>
          <p:nvPr/>
        </p:nvCxnSpPr>
        <p:spPr>
          <a:xfrm>
            <a:off x="7137721" y="3581015"/>
            <a:ext cx="296212" cy="558730"/>
          </a:xfrm>
          <a:prstGeom prst="bentConnector3">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9" name="Connector: Elbow 138">
            <a:extLst>
              <a:ext uri="{FF2B5EF4-FFF2-40B4-BE49-F238E27FC236}">
                <a16:creationId xmlns:a16="http://schemas.microsoft.com/office/drawing/2014/main" id="{70FA1A6A-6DE2-12E2-C3CB-EC6D67BE8A50}"/>
              </a:ext>
            </a:extLst>
          </p:cNvPr>
          <p:cNvCxnSpPr>
            <a:stCxn id="60" idx="3"/>
            <a:endCxn id="43" idx="1"/>
          </p:cNvCxnSpPr>
          <p:nvPr/>
        </p:nvCxnSpPr>
        <p:spPr>
          <a:xfrm>
            <a:off x="7137721" y="1904823"/>
            <a:ext cx="306110" cy="558731"/>
          </a:xfrm>
          <a:prstGeom prst="bentConnector3">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1" name="Connector: Elbow 140">
            <a:extLst>
              <a:ext uri="{FF2B5EF4-FFF2-40B4-BE49-F238E27FC236}">
                <a16:creationId xmlns:a16="http://schemas.microsoft.com/office/drawing/2014/main" id="{04654FFE-DFCC-856C-A3E7-867E2F6F1105}"/>
              </a:ext>
            </a:extLst>
          </p:cNvPr>
          <p:cNvCxnSpPr>
            <a:stCxn id="42" idx="3"/>
            <a:endCxn id="91" idx="1"/>
          </p:cNvCxnSpPr>
          <p:nvPr/>
        </p:nvCxnSpPr>
        <p:spPr>
          <a:xfrm flipV="1">
            <a:off x="9517376" y="1904823"/>
            <a:ext cx="306111" cy="558731"/>
          </a:xfrm>
          <a:prstGeom prst="bentConnector3">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3" name="Connector: Elbow 142">
            <a:extLst>
              <a:ext uri="{FF2B5EF4-FFF2-40B4-BE49-F238E27FC236}">
                <a16:creationId xmlns:a16="http://schemas.microsoft.com/office/drawing/2014/main" id="{6C516AC4-EE95-30CC-9B7B-E4BD35798CEC}"/>
              </a:ext>
            </a:extLst>
          </p:cNvPr>
          <p:cNvCxnSpPr>
            <a:stCxn id="45" idx="3"/>
            <a:endCxn id="88" idx="1"/>
          </p:cNvCxnSpPr>
          <p:nvPr/>
        </p:nvCxnSpPr>
        <p:spPr>
          <a:xfrm>
            <a:off x="9517376" y="1904823"/>
            <a:ext cx="306111" cy="558731"/>
          </a:xfrm>
          <a:prstGeom prst="bentConnector3">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5" name="Connector: Elbow 144">
            <a:extLst>
              <a:ext uri="{FF2B5EF4-FFF2-40B4-BE49-F238E27FC236}">
                <a16:creationId xmlns:a16="http://schemas.microsoft.com/office/drawing/2014/main" id="{EF04156C-169D-4F94-AB1B-C5D93C1FBED8}"/>
              </a:ext>
            </a:extLst>
          </p:cNvPr>
          <p:cNvCxnSpPr>
            <a:stCxn id="39" idx="3"/>
            <a:endCxn id="93" idx="1"/>
          </p:cNvCxnSpPr>
          <p:nvPr/>
        </p:nvCxnSpPr>
        <p:spPr>
          <a:xfrm>
            <a:off x="9517376" y="3581015"/>
            <a:ext cx="296213" cy="558730"/>
          </a:xfrm>
          <a:prstGeom prst="bentConnector3">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7" name="Straight Connector 146">
            <a:extLst>
              <a:ext uri="{FF2B5EF4-FFF2-40B4-BE49-F238E27FC236}">
                <a16:creationId xmlns:a16="http://schemas.microsoft.com/office/drawing/2014/main" id="{5EBC03F8-BE2D-E3AB-92BF-48B96BFF9D46}"/>
              </a:ext>
            </a:extLst>
          </p:cNvPr>
          <p:cNvCxnSpPr>
            <a:stCxn id="113" idx="3"/>
            <a:endCxn id="54" idx="1"/>
          </p:cNvCxnSpPr>
          <p:nvPr/>
        </p:nvCxnSpPr>
        <p:spPr>
          <a:xfrm>
            <a:off x="4758066" y="3581015"/>
            <a:ext cx="296212"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9" name="Straight Connector 148">
            <a:extLst>
              <a:ext uri="{FF2B5EF4-FFF2-40B4-BE49-F238E27FC236}">
                <a16:creationId xmlns:a16="http://schemas.microsoft.com/office/drawing/2014/main" id="{62AB8D4E-FA9B-EE80-915B-533C8C2E09F5}"/>
              </a:ext>
            </a:extLst>
          </p:cNvPr>
          <p:cNvCxnSpPr>
            <a:stCxn id="111" idx="3"/>
            <a:endCxn id="58" idx="1"/>
          </p:cNvCxnSpPr>
          <p:nvPr/>
        </p:nvCxnSpPr>
        <p:spPr>
          <a:xfrm>
            <a:off x="4758066" y="2463554"/>
            <a:ext cx="30611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1" name="Straight Connector 150">
            <a:extLst>
              <a:ext uri="{FF2B5EF4-FFF2-40B4-BE49-F238E27FC236}">
                <a16:creationId xmlns:a16="http://schemas.microsoft.com/office/drawing/2014/main" id="{BC4F2295-3CB4-67AE-1012-7A5F4BDA672C}"/>
              </a:ext>
            </a:extLst>
          </p:cNvPr>
          <p:cNvCxnSpPr>
            <a:stCxn id="57" idx="3"/>
            <a:endCxn id="42" idx="1"/>
          </p:cNvCxnSpPr>
          <p:nvPr/>
        </p:nvCxnSpPr>
        <p:spPr>
          <a:xfrm>
            <a:off x="7137721" y="2463554"/>
            <a:ext cx="30611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3" name="Straight Connector 152">
            <a:extLst>
              <a:ext uri="{FF2B5EF4-FFF2-40B4-BE49-F238E27FC236}">
                <a16:creationId xmlns:a16="http://schemas.microsoft.com/office/drawing/2014/main" id="{7B2DE7E9-CA49-5D54-8B66-108E071BC936}"/>
              </a:ext>
            </a:extLst>
          </p:cNvPr>
          <p:cNvCxnSpPr>
            <a:stCxn id="54" idx="3"/>
            <a:endCxn id="39" idx="1"/>
          </p:cNvCxnSpPr>
          <p:nvPr/>
        </p:nvCxnSpPr>
        <p:spPr>
          <a:xfrm>
            <a:off x="7137721" y="3581015"/>
            <a:ext cx="296212"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5" name="Straight Connector 154">
            <a:extLst>
              <a:ext uri="{FF2B5EF4-FFF2-40B4-BE49-F238E27FC236}">
                <a16:creationId xmlns:a16="http://schemas.microsoft.com/office/drawing/2014/main" id="{C05450BD-C2B7-1C99-5F97-D6C43536E86F}"/>
              </a:ext>
            </a:extLst>
          </p:cNvPr>
          <p:cNvCxnSpPr>
            <a:stCxn id="39" idx="3"/>
            <a:endCxn id="85" idx="1"/>
          </p:cNvCxnSpPr>
          <p:nvPr/>
        </p:nvCxnSpPr>
        <p:spPr>
          <a:xfrm>
            <a:off x="9517376" y="3581015"/>
            <a:ext cx="30611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38" name="Group 37">
            <a:extLst>
              <a:ext uri="{FF2B5EF4-FFF2-40B4-BE49-F238E27FC236}">
                <a16:creationId xmlns:a16="http://schemas.microsoft.com/office/drawing/2014/main" id="{1742A73C-1DC1-96AA-D39A-E481142375E8}"/>
              </a:ext>
            </a:extLst>
          </p:cNvPr>
          <p:cNvGrpSpPr/>
          <p:nvPr/>
        </p:nvGrpSpPr>
        <p:grpSpPr>
          <a:xfrm>
            <a:off x="7433933" y="3341799"/>
            <a:ext cx="2083443" cy="478432"/>
            <a:chOff x="636608" y="3605136"/>
            <a:chExt cx="2083443" cy="641159"/>
          </a:xfrm>
        </p:grpSpPr>
        <p:sp>
          <p:nvSpPr>
            <p:cNvPr id="39" name="Rectangle 38">
              <a:extLst>
                <a:ext uri="{FF2B5EF4-FFF2-40B4-BE49-F238E27FC236}">
                  <a16:creationId xmlns:a16="http://schemas.microsoft.com/office/drawing/2014/main" id="{113C493E-5556-199C-51A3-F31FDC12BA65}"/>
                </a:ext>
              </a:extLst>
            </p:cNvPr>
            <p:cNvSpPr/>
            <p:nvPr/>
          </p:nvSpPr>
          <p:spPr>
            <a:xfrm>
              <a:off x="636608" y="3605136"/>
              <a:ext cx="2083443" cy="641159"/>
            </a:xfrm>
            <a:prstGeom prst="rect">
              <a:avLst/>
            </a:prstGeom>
            <a:no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252000" rtlCol="0" anchor="ctr"/>
            <a:lstStyle/>
            <a:p>
              <a:r>
                <a:rPr lang="en-US" sz="1100" b="1" dirty="0">
                  <a:solidFill>
                    <a:schemeClr val="tx1"/>
                  </a:solidFill>
                </a:rPr>
                <a:t>Sponsor</a:t>
              </a:r>
            </a:p>
            <a:p>
              <a:r>
                <a:rPr lang="en-US" sz="1100" dirty="0">
                  <a:solidFill>
                    <a:schemeClr val="tx1"/>
                  </a:solidFill>
                </a:rPr>
                <a:t>Exec</a:t>
              </a:r>
              <a:endParaRPr lang="en-PH" sz="1100" dirty="0">
                <a:solidFill>
                  <a:schemeClr val="tx1"/>
                </a:solidFill>
              </a:endParaRPr>
            </a:p>
          </p:txBody>
        </p:sp>
        <p:sp>
          <p:nvSpPr>
            <p:cNvPr id="40" name="Rectangle 39">
              <a:extLst>
                <a:ext uri="{FF2B5EF4-FFF2-40B4-BE49-F238E27FC236}">
                  <a16:creationId xmlns:a16="http://schemas.microsoft.com/office/drawing/2014/main" id="{0FE72871-1007-5DD4-D774-C1BDABEAB793}"/>
                </a:ext>
              </a:extLst>
            </p:cNvPr>
            <p:cNvSpPr/>
            <p:nvPr/>
          </p:nvSpPr>
          <p:spPr>
            <a:xfrm>
              <a:off x="646506" y="3605137"/>
              <a:ext cx="129415" cy="6411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252000" rtlCol="0" anchor="ctr"/>
            <a:lstStyle/>
            <a:p>
              <a:endParaRPr lang="en-PH" sz="1400" dirty="0"/>
            </a:p>
          </p:txBody>
        </p:sp>
      </p:grpSp>
      <p:grpSp>
        <p:nvGrpSpPr>
          <p:cNvPr id="41" name="Group 40">
            <a:extLst>
              <a:ext uri="{FF2B5EF4-FFF2-40B4-BE49-F238E27FC236}">
                <a16:creationId xmlns:a16="http://schemas.microsoft.com/office/drawing/2014/main" id="{18A441BD-AF76-2AD6-1327-A7C3C9F7D744}"/>
              </a:ext>
            </a:extLst>
          </p:cNvPr>
          <p:cNvGrpSpPr/>
          <p:nvPr/>
        </p:nvGrpSpPr>
        <p:grpSpPr>
          <a:xfrm>
            <a:off x="7433933" y="2224338"/>
            <a:ext cx="2083443" cy="478432"/>
            <a:chOff x="636608" y="3605136"/>
            <a:chExt cx="2083443" cy="641159"/>
          </a:xfrm>
        </p:grpSpPr>
        <p:sp>
          <p:nvSpPr>
            <p:cNvPr id="42" name="Rectangle 41">
              <a:extLst>
                <a:ext uri="{FF2B5EF4-FFF2-40B4-BE49-F238E27FC236}">
                  <a16:creationId xmlns:a16="http://schemas.microsoft.com/office/drawing/2014/main" id="{6DE71856-96A6-F2FF-B3A4-987CA18F0BDB}"/>
                </a:ext>
              </a:extLst>
            </p:cNvPr>
            <p:cNvSpPr/>
            <p:nvPr/>
          </p:nvSpPr>
          <p:spPr>
            <a:xfrm>
              <a:off x="636608" y="3605136"/>
              <a:ext cx="2083443" cy="641159"/>
            </a:xfrm>
            <a:prstGeom prst="rect">
              <a:avLst/>
            </a:prstGeom>
            <a:no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252000" rtlCol="0" anchor="ctr"/>
            <a:lstStyle/>
            <a:p>
              <a:r>
                <a:rPr lang="en-US" sz="1100" b="1" dirty="0">
                  <a:solidFill>
                    <a:schemeClr val="tx1"/>
                  </a:solidFill>
                </a:rPr>
                <a:t>Prog Dir</a:t>
              </a:r>
            </a:p>
            <a:p>
              <a:r>
                <a:rPr lang="en-US" sz="1100" dirty="0">
                  <a:solidFill>
                    <a:schemeClr val="tx1"/>
                  </a:solidFill>
                </a:rPr>
                <a:t>Lead</a:t>
              </a:r>
              <a:endParaRPr lang="en-PH" sz="1100" dirty="0">
                <a:solidFill>
                  <a:schemeClr val="tx1"/>
                </a:solidFill>
              </a:endParaRPr>
            </a:p>
          </p:txBody>
        </p:sp>
        <p:sp>
          <p:nvSpPr>
            <p:cNvPr id="43" name="Rectangle 42">
              <a:extLst>
                <a:ext uri="{FF2B5EF4-FFF2-40B4-BE49-F238E27FC236}">
                  <a16:creationId xmlns:a16="http://schemas.microsoft.com/office/drawing/2014/main" id="{4842656A-3A46-373A-600C-E93ED53C7F39}"/>
                </a:ext>
              </a:extLst>
            </p:cNvPr>
            <p:cNvSpPr/>
            <p:nvPr/>
          </p:nvSpPr>
          <p:spPr>
            <a:xfrm>
              <a:off x="646506" y="3605137"/>
              <a:ext cx="129415" cy="6411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252000" rtlCol="0" anchor="ctr"/>
            <a:lstStyle/>
            <a:p>
              <a:endParaRPr lang="en-PH" sz="1400" dirty="0"/>
            </a:p>
          </p:txBody>
        </p:sp>
      </p:grpSp>
      <p:grpSp>
        <p:nvGrpSpPr>
          <p:cNvPr id="44" name="Group 43">
            <a:extLst>
              <a:ext uri="{FF2B5EF4-FFF2-40B4-BE49-F238E27FC236}">
                <a16:creationId xmlns:a16="http://schemas.microsoft.com/office/drawing/2014/main" id="{6FD2D3F2-AB82-D06E-006D-AEFCAC899053}"/>
              </a:ext>
            </a:extLst>
          </p:cNvPr>
          <p:cNvGrpSpPr/>
          <p:nvPr/>
        </p:nvGrpSpPr>
        <p:grpSpPr>
          <a:xfrm>
            <a:off x="7433933" y="1665607"/>
            <a:ext cx="2083443" cy="478432"/>
            <a:chOff x="636608" y="3605136"/>
            <a:chExt cx="2083443" cy="641159"/>
          </a:xfrm>
        </p:grpSpPr>
        <p:sp>
          <p:nvSpPr>
            <p:cNvPr id="45" name="Rectangle 44">
              <a:extLst>
                <a:ext uri="{FF2B5EF4-FFF2-40B4-BE49-F238E27FC236}">
                  <a16:creationId xmlns:a16="http://schemas.microsoft.com/office/drawing/2014/main" id="{95493C8E-B976-4B4C-AFC7-6F288C8D2D5C}"/>
                </a:ext>
              </a:extLst>
            </p:cNvPr>
            <p:cNvSpPr/>
            <p:nvPr/>
          </p:nvSpPr>
          <p:spPr>
            <a:xfrm>
              <a:off x="636608" y="3605136"/>
              <a:ext cx="2083443" cy="641159"/>
            </a:xfrm>
            <a:prstGeom prst="rect">
              <a:avLst/>
            </a:prstGeom>
            <a:no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252000" rtlCol="0" anchor="ctr"/>
            <a:lstStyle/>
            <a:p>
              <a:r>
                <a:rPr lang="en-US" sz="1100" b="1" dirty="0">
                  <a:solidFill>
                    <a:schemeClr val="tx1"/>
                  </a:solidFill>
                </a:rPr>
                <a:t>Plant A</a:t>
              </a:r>
            </a:p>
            <a:p>
              <a:r>
                <a:rPr lang="en-US" sz="1100" dirty="0">
                  <a:solidFill>
                    <a:schemeClr val="tx1"/>
                  </a:solidFill>
                </a:rPr>
                <a:t>Mgr</a:t>
              </a:r>
              <a:endParaRPr lang="en-PH" sz="1100" dirty="0">
                <a:solidFill>
                  <a:schemeClr val="tx1"/>
                </a:solidFill>
              </a:endParaRPr>
            </a:p>
          </p:txBody>
        </p:sp>
        <p:sp>
          <p:nvSpPr>
            <p:cNvPr id="46" name="Rectangle 45">
              <a:extLst>
                <a:ext uri="{FF2B5EF4-FFF2-40B4-BE49-F238E27FC236}">
                  <a16:creationId xmlns:a16="http://schemas.microsoft.com/office/drawing/2014/main" id="{A55673B4-2D6B-576E-027F-F710D28C7D0F}"/>
                </a:ext>
              </a:extLst>
            </p:cNvPr>
            <p:cNvSpPr/>
            <p:nvPr/>
          </p:nvSpPr>
          <p:spPr>
            <a:xfrm>
              <a:off x="646506" y="3605137"/>
              <a:ext cx="129415" cy="6411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252000" rtlCol="0" anchor="ctr"/>
            <a:lstStyle/>
            <a:p>
              <a:endParaRPr lang="en-PH" sz="1400" dirty="0"/>
            </a:p>
          </p:txBody>
        </p:sp>
      </p:grpSp>
      <p:grpSp>
        <p:nvGrpSpPr>
          <p:cNvPr id="47" name="Group 46">
            <a:extLst>
              <a:ext uri="{FF2B5EF4-FFF2-40B4-BE49-F238E27FC236}">
                <a16:creationId xmlns:a16="http://schemas.microsoft.com/office/drawing/2014/main" id="{2BBB2AAB-EC4C-040E-5AF6-D87890C63812}"/>
              </a:ext>
            </a:extLst>
          </p:cNvPr>
          <p:cNvGrpSpPr/>
          <p:nvPr/>
        </p:nvGrpSpPr>
        <p:grpSpPr>
          <a:xfrm>
            <a:off x="7433933" y="3900529"/>
            <a:ext cx="2083443" cy="478432"/>
            <a:chOff x="636608" y="3605136"/>
            <a:chExt cx="2083443" cy="641159"/>
          </a:xfrm>
        </p:grpSpPr>
        <p:sp>
          <p:nvSpPr>
            <p:cNvPr id="48" name="Rectangle 47">
              <a:extLst>
                <a:ext uri="{FF2B5EF4-FFF2-40B4-BE49-F238E27FC236}">
                  <a16:creationId xmlns:a16="http://schemas.microsoft.com/office/drawing/2014/main" id="{DAE0E47B-B5AC-71F9-C75E-69BEB9603C05}"/>
                </a:ext>
              </a:extLst>
            </p:cNvPr>
            <p:cNvSpPr/>
            <p:nvPr/>
          </p:nvSpPr>
          <p:spPr>
            <a:xfrm>
              <a:off x="636608" y="3605136"/>
              <a:ext cx="2083443" cy="641159"/>
            </a:xfrm>
            <a:prstGeom prst="rect">
              <a:avLst/>
            </a:prstGeom>
            <a:no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252000" rtlCol="0" anchor="ctr"/>
            <a:lstStyle/>
            <a:p>
              <a:r>
                <a:rPr lang="en-US" sz="1100" b="1" dirty="0">
                  <a:solidFill>
                    <a:schemeClr val="tx1"/>
                  </a:solidFill>
                </a:rPr>
                <a:t>Plant B</a:t>
              </a:r>
            </a:p>
            <a:p>
              <a:r>
                <a:rPr lang="en-US" sz="1100" dirty="0">
                  <a:solidFill>
                    <a:schemeClr val="tx1"/>
                  </a:solidFill>
                </a:rPr>
                <a:t>Mgr</a:t>
              </a:r>
              <a:endParaRPr lang="en-PH" sz="1100" dirty="0">
                <a:solidFill>
                  <a:schemeClr val="tx1"/>
                </a:solidFill>
              </a:endParaRPr>
            </a:p>
          </p:txBody>
        </p:sp>
        <p:sp>
          <p:nvSpPr>
            <p:cNvPr id="49" name="Rectangle 48">
              <a:extLst>
                <a:ext uri="{FF2B5EF4-FFF2-40B4-BE49-F238E27FC236}">
                  <a16:creationId xmlns:a16="http://schemas.microsoft.com/office/drawing/2014/main" id="{4C32B35C-94BA-D462-810C-6C436A69D771}"/>
                </a:ext>
              </a:extLst>
            </p:cNvPr>
            <p:cNvSpPr/>
            <p:nvPr/>
          </p:nvSpPr>
          <p:spPr>
            <a:xfrm>
              <a:off x="646506" y="3605137"/>
              <a:ext cx="129415" cy="6411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252000" rtlCol="0" anchor="ctr"/>
            <a:lstStyle/>
            <a:p>
              <a:endParaRPr lang="en-PH" sz="1400" dirty="0"/>
            </a:p>
          </p:txBody>
        </p:sp>
      </p:grpSp>
      <p:grpSp>
        <p:nvGrpSpPr>
          <p:cNvPr id="50" name="Group 49">
            <a:extLst>
              <a:ext uri="{FF2B5EF4-FFF2-40B4-BE49-F238E27FC236}">
                <a16:creationId xmlns:a16="http://schemas.microsoft.com/office/drawing/2014/main" id="{BF4B67B5-D9F3-9A06-09CF-61C292B46A5B}"/>
              </a:ext>
            </a:extLst>
          </p:cNvPr>
          <p:cNvGrpSpPr/>
          <p:nvPr/>
        </p:nvGrpSpPr>
        <p:grpSpPr>
          <a:xfrm>
            <a:off x="7433933" y="2783068"/>
            <a:ext cx="2083443" cy="478432"/>
            <a:chOff x="636608" y="3605136"/>
            <a:chExt cx="2083443" cy="641159"/>
          </a:xfrm>
        </p:grpSpPr>
        <p:sp>
          <p:nvSpPr>
            <p:cNvPr id="51" name="Rectangle 50">
              <a:extLst>
                <a:ext uri="{FF2B5EF4-FFF2-40B4-BE49-F238E27FC236}">
                  <a16:creationId xmlns:a16="http://schemas.microsoft.com/office/drawing/2014/main" id="{7D704915-D6D7-2D75-F9ED-81EE76143A2E}"/>
                </a:ext>
              </a:extLst>
            </p:cNvPr>
            <p:cNvSpPr/>
            <p:nvPr/>
          </p:nvSpPr>
          <p:spPr>
            <a:xfrm>
              <a:off x="636608" y="3605136"/>
              <a:ext cx="2083443" cy="641159"/>
            </a:xfrm>
            <a:prstGeom prst="rect">
              <a:avLst/>
            </a:prstGeom>
            <a:no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252000" rtlCol="0" anchor="ctr"/>
            <a:lstStyle/>
            <a:p>
              <a:r>
                <a:rPr lang="en-US" sz="1100" b="1" dirty="0">
                  <a:solidFill>
                    <a:schemeClr val="tx1"/>
                  </a:solidFill>
                </a:rPr>
                <a:t>Plant C</a:t>
              </a:r>
            </a:p>
            <a:p>
              <a:r>
                <a:rPr lang="en-US" sz="1100" dirty="0">
                  <a:solidFill>
                    <a:schemeClr val="tx1"/>
                  </a:solidFill>
                </a:rPr>
                <a:t>Mgr</a:t>
              </a:r>
              <a:endParaRPr lang="en-PH" sz="1100" dirty="0">
                <a:solidFill>
                  <a:schemeClr val="tx1"/>
                </a:solidFill>
              </a:endParaRPr>
            </a:p>
          </p:txBody>
        </p:sp>
        <p:sp>
          <p:nvSpPr>
            <p:cNvPr id="52" name="Rectangle 51">
              <a:extLst>
                <a:ext uri="{FF2B5EF4-FFF2-40B4-BE49-F238E27FC236}">
                  <a16:creationId xmlns:a16="http://schemas.microsoft.com/office/drawing/2014/main" id="{7601C58C-2F45-F4F9-CC4F-75BBE74DC2B2}"/>
                </a:ext>
              </a:extLst>
            </p:cNvPr>
            <p:cNvSpPr/>
            <p:nvPr/>
          </p:nvSpPr>
          <p:spPr>
            <a:xfrm>
              <a:off x="646506" y="3605137"/>
              <a:ext cx="129415" cy="6411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252000" rtlCol="0" anchor="ctr"/>
            <a:lstStyle/>
            <a:p>
              <a:endParaRPr lang="en-PH" sz="1400" dirty="0"/>
            </a:p>
          </p:txBody>
        </p:sp>
      </p:grpSp>
      <p:grpSp>
        <p:nvGrpSpPr>
          <p:cNvPr id="53" name="Group 52">
            <a:extLst>
              <a:ext uri="{FF2B5EF4-FFF2-40B4-BE49-F238E27FC236}">
                <a16:creationId xmlns:a16="http://schemas.microsoft.com/office/drawing/2014/main" id="{06DD8A28-B5AD-7A74-065D-C239B21E642A}"/>
              </a:ext>
            </a:extLst>
          </p:cNvPr>
          <p:cNvGrpSpPr/>
          <p:nvPr/>
        </p:nvGrpSpPr>
        <p:grpSpPr>
          <a:xfrm>
            <a:off x="5054278" y="3341799"/>
            <a:ext cx="2083443" cy="478432"/>
            <a:chOff x="636608" y="3605136"/>
            <a:chExt cx="2083443" cy="641159"/>
          </a:xfrm>
        </p:grpSpPr>
        <p:sp>
          <p:nvSpPr>
            <p:cNvPr id="54" name="Rectangle 53">
              <a:extLst>
                <a:ext uri="{FF2B5EF4-FFF2-40B4-BE49-F238E27FC236}">
                  <a16:creationId xmlns:a16="http://schemas.microsoft.com/office/drawing/2014/main" id="{B0A4BFC5-1A64-F493-D478-2B5086F0A788}"/>
                </a:ext>
              </a:extLst>
            </p:cNvPr>
            <p:cNvSpPr/>
            <p:nvPr/>
          </p:nvSpPr>
          <p:spPr>
            <a:xfrm>
              <a:off x="636608" y="3605136"/>
              <a:ext cx="2083443" cy="641159"/>
            </a:xfrm>
            <a:prstGeom prst="rect">
              <a:avLst/>
            </a:prstGeom>
            <a:no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252000" rtlCol="0" anchor="ctr"/>
            <a:lstStyle/>
            <a:p>
              <a:r>
                <a:rPr lang="en-US" sz="1100" b="1" dirty="0">
                  <a:solidFill>
                    <a:schemeClr val="tx1"/>
                  </a:solidFill>
                </a:rPr>
                <a:t>Quality</a:t>
              </a:r>
            </a:p>
            <a:p>
              <a:r>
                <a:rPr lang="en-US" sz="1100" dirty="0">
                  <a:solidFill>
                    <a:schemeClr val="tx1"/>
                  </a:solidFill>
                </a:rPr>
                <a:t>Lead</a:t>
              </a:r>
              <a:endParaRPr lang="en-PH" sz="1100" dirty="0">
                <a:solidFill>
                  <a:schemeClr val="tx1"/>
                </a:solidFill>
              </a:endParaRPr>
            </a:p>
          </p:txBody>
        </p:sp>
        <p:sp>
          <p:nvSpPr>
            <p:cNvPr id="55" name="Rectangle 54">
              <a:extLst>
                <a:ext uri="{FF2B5EF4-FFF2-40B4-BE49-F238E27FC236}">
                  <a16:creationId xmlns:a16="http://schemas.microsoft.com/office/drawing/2014/main" id="{6CFB5DB3-3C1A-B2D6-9953-5BC6E23F1089}"/>
                </a:ext>
              </a:extLst>
            </p:cNvPr>
            <p:cNvSpPr/>
            <p:nvPr/>
          </p:nvSpPr>
          <p:spPr>
            <a:xfrm>
              <a:off x="646506" y="3605137"/>
              <a:ext cx="129415" cy="6411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252000" rtlCol="0" anchor="ctr"/>
            <a:lstStyle/>
            <a:p>
              <a:endParaRPr lang="en-PH" sz="1400" dirty="0"/>
            </a:p>
          </p:txBody>
        </p:sp>
      </p:grpSp>
      <p:grpSp>
        <p:nvGrpSpPr>
          <p:cNvPr id="56" name="Group 55">
            <a:extLst>
              <a:ext uri="{FF2B5EF4-FFF2-40B4-BE49-F238E27FC236}">
                <a16:creationId xmlns:a16="http://schemas.microsoft.com/office/drawing/2014/main" id="{0A5B56F0-6A86-5A47-F49A-03DD27E81518}"/>
              </a:ext>
            </a:extLst>
          </p:cNvPr>
          <p:cNvGrpSpPr/>
          <p:nvPr/>
        </p:nvGrpSpPr>
        <p:grpSpPr>
          <a:xfrm>
            <a:off x="5054278" y="2224338"/>
            <a:ext cx="2083443" cy="478432"/>
            <a:chOff x="636608" y="3605136"/>
            <a:chExt cx="2083443" cy="641159"/>
          </a:xfrm>
        </p:grpSpPr>
        <p:sp>
          <p:nvSpPr>
            <p:cNvPr id="57" name="Rectangle 56">
              <a:extLst>
                <a:ext uri="{FF2B5EF4-FFF2-40B4-BE49-F238E27FC236}">
                  <a16:creationId xmlns:a16="http://schemas.microsoft.com/office/drawing/2014/main" id="{356769B8-4288-3500-08BA-8EF117F8F6EA}"/>
                </a:ext>
              </a:extLst>
            </p:cNvPr>
            <p:cNvSpPr/>
            <p:nvPr/>
          </p:nvSpPr>
          <p:spPr>
            <a:xfrm>
              <a:off x="636608" y="3605136"/>
              <a:ext cx="2083443" cy="641159"/>
            </a:xfrm>
            <a:prstGeom prst="rect">
              <a:avLst/>
            </a:prstGeom>
            <a:no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252000" rtlCol="0" anchor="ctr"/>
            <a:lstStyle/>
            <a:p>
              <a:r>
                <a:rPr lang="en-US" sz="1100" b="1" dirty="0">
                  <a:solidFill>
                    <a:schemeClr val="tx1"/>
                  </a:solidFill>
                </a:rPr>
                <a:t>Flow</a:t>
              </a:r>
            </a:p>
            <a:p>
              <a:r>
                <a:rPr lang="en-US" sz="1100" dirty="0">
                  <a:solidFill>
                    <a:schemeClr val="tx1"/>
                  </a:solidFill>
                </a:rPr>
                <a:t>Lead</a:t>
              </a:r>
              <a:endParaRPr lang="en-PH" sz="1100" dirty="0">
                <a:solidFill>
                  <a:schemeClr val="tx1"/>
                </a:solidFill>
              </a:endParaRPr>
            </a:p>
          </p:txBody>
        </p:sp>
        <p:sp>
          <p:nvSpPr>
            <p:cNvPr id="58" name="Rectangle 57">
              <a:extLst>
                <a:ext uri="{FF2B5EF4-FFF2-40B4-BE49-F238E27FC236}">
                  <a16:creationId xmlns:a16="http://schemas.microsoft.com/office/drawing/2014/main" id="{05E7F695-F228-D5E1-CD4B-0C0B38CF7457}"/>
                </a:ext>
              </a:extLst>
            </p:cNvPr>
            <p:cNvSpPr/>
            <p:nvPr/>
          </p:nvSpPr>
          <p:spPr>
            <a:xfrm>
              <a:off x="646506" y="3605137"/>
              <a:ext cx="129415" cy="6411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252000" rtlCol="0" anchor="ctr"/>
            <a:lstStyle/>
            <a:p>
              <a:endParaRPr lang="en-PH" sz="1400" dirty="0"/>
            </a:p>
          </p:txBody>
        </p:sp>
      </p:grpSp>
      <p:grpSp>
        <p:nvGrpSpPr>
          <p:cNvPr id="59" name="Group 58">
            <a:extLst>
              <a:ext uri="{FF2B5EF4-FFF2-40B4-BE49-F238E27FC236}">
                <a16:creationId xmlns:a16="http://schemas.microsoft.com/office/drawing/2014/main" id="{73C6F9F3-B622-8C09-85C3-AB04FABF87E6}"/>
              </a:ext>
            </a:extLst>
          </p:cNvPr>
          <p:cNvGrpSpPr/>
          <p:nvPr/>
        </p:nvGrpSpPr>
        <p:grpSpPr>
          <a:xfrm>
            <a:off x="5054278" y="1665607"/>
            <a:ext cx="2083443" cy="478432"/>
            <a:chOff x="636608" y="3605136"/>
            <a:chExt cx="2083443" cy="641159"/>
          </a:xfrm>
        </p:grpSpPr>
        <p:sp>
          <p:nvSpPr>
            <p:cNvPr id="60" name="Rectangle 59">
              <a:extLst>
                <a:ext uri="{FF2B5EF4-FFF2-40B4-BE49-F238E27FC236}">
                  <a16:creationId xmlns:a16="http://schemas.microsoft.com/office/drawing/2014/main" id="{55034864-C91C-9142-C0EA-3A01485E547C}"/>
                </a:ext>
              </a:extLst>
            </p:cNvPr>
            <p:cNvSpPr/>
            <p:nvPr/>
          </p:nvSpPr>
          <p:spPr>
            <a:xfrm>
              <a:off x="636608" y="3605136"/>
              <a:ext cx="2083443" cy="641159"/>
            </a:xfrm>
            <a:prstGeom prst="rect">
              <a:avLst/>
            </a:prstGeom>
            <a:no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252000" rtlCol="0" anchor="ctr"/>
            <a:lstStyle/>
            <a:p>
              <a:r>
                <a:rPr lang="en-US" sz="1100" b="1" dirty="0">
                  <a:solidFill>
                    <a:schemeClr val="tx1"/>
                  </a:solidFill>
                </a:rPr>
                <a:t>Digital</a:t>
              </a:r>
            </a:p>
            <a:p>
              <a:r>
                <a:rPr lang="en-US" sz="1100" dirty="0">
                  <a:solidFill>
                    <a:schemeClr val="tx1"/>
                  </a:solidFill>
                </a:rPr>
                <a:t>Lead</a:t>
              </a:r>
              <a:endParaRPr lang="en-PH" sz="1100" dirty="0">
                <a:solidFill>
                  <a:schemeClr val="tx1"/>
                </a:solidFill>
              </a:endParaRPr>
            </a:p>
          </p:txBody>
        </p:sp>
        <p:sp>
          <p:nvSpPr>
            <p:cNvPr id="61" name="Rectangle 60">
              <a:extLst>
                <a:ext uri="{FF2B5EF4-FFF2-40B4-BE49-F238E27FC236}">
                  <a16:creationId xmlns:a16="http://schemas.microsoft.com/office/drawing/2014/main" id="{0649BB93-533C-28EA-8A0C-5F600B9AD8AE}"/>
                </a:ext>
              </a:extLst>
            </p:cNvPr>
            <p:cNvSpPr/>
            <p:nvPr/>
          </p:nvSpPr>
          <p:spPr>
            <a:xfrm>
              <a:off x="646506" y="3605137"/>
              <a:ext cx="129415" cy="6411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252000" rtlCol="0" anchor="ctr"/>
            <a:lstStyle/>
            <a:p>
              <a:endParaRPr lang="en-PH" sz="1400" dirty="0"/>
            </a:p>
          </p:txBody>
        </p:sp>
      </p:grpSp>
      <p:grpSp>
        <p:nvGrpSpPr>
          <p:cNvPr id="62" name="Group 61">
            <a:extLst>
              <a:ext uri="{FF2B5EF4-FFF2-40B4-BE49-F238E27FC236}">
                <a16:creationId xmlns:a16="http://schemas.microsoft.com/office/drawing/2014/main" id="{7B148F91-6DA3-894E-0AF4-A9E546C8C7F5}"/>
              </a:ext>
            </a:extLst>
          </p:cNvPr>
          <p:cNvGrpSpPr/>
          <p:nvPr/>
        </p:nvGrpSpPr>
        <p:grpSpPr>
          <a:xfrm>
            <a:off x="5054278" y="3900529"/>
            <a:ext cx="2083443" cy="478432"/>
            <a:chOff x="636608" y="3605136"/>
            <a:chExt cx="2083443" cy="641159"/>
          </a:xfrm>
        </p:grpSpPr>
        <p:sp>
          <p:nvSpPr>
            <p:cNvPr id="63" name="Rectangle 62">
              <a:extLst>
                <a:ext uri="{FF2B5EF4-FFF2-40B4-BE49-F238E27FC236}">
                  <a16:creationId xmlns:a16="http://schemas.microsoft.com/office/drawing/2014/main" id="{A93AB2A4-6C77-8E5B-449E-8CD4BFE27A21}"/>
                </a:ext>
              </a:extLst>
            </p:cNvPr>
            <p:cNvSpPr/>
            <p:nvPr/>
          </p:nvSpPr>
          <p:spPr>
            <a:xfrm>
              <a:off x="636608" y="3605136"/>
              <a:ext cx="2083443" cy="641159"/>
            </a:xfrm>
            <a:prstGeom prst="rect">
              <a:avLst/>
            </a:prstGeom>
            <a:no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252000" rtlCol="0" anchor="ctr"/>
            <a:lstStyle/>
            <a:p>
              <a:r>
                <a:rPr lang="en-US" sz="1100" b="1" dirty="0">
                  <a:solidFill>
                    <a:schemeClr val="tx1"/>
                  </a:solidFill>
                </a:rPr>
                <a:t>People</a:t>
              </a:r>
            </a:p>
            <a:p>
              <a:r>
                <a:rPr lang="en-US" sz="1100" dirty="0">
                  <a:solidFill>
                    <a:schemeClr val="tx1"/>
                  </a:solidFill>
                </a:rPr>
                <a:t>HR/OD</a:t>
              </a:r>
              <a:endParaRPr lang="en-PH" sz="1100" dirty="0">
                <a:solidFill>
                  <a:schemeClr val="tx1"/>
                </a:solidFill>
              </a:endParaRPr>
            </a:p>
          </p:txBody>
        </p:sp>
        <p:sp>
          <p:nvSpPr>
            <p:cNvPr id="64" name="Rectangle 63">
              <a:extLst>
                <a:ext uri="{FF2B5EF4-FFF2-40B4-BE49-F238E27FC236}">
                  <a16:creationId xmlns:a16="http://schemas.microsoft.com/office/drawing/2014/main" id="{9AF3A78B-31BA-1FFE-7B57-ECC6E2E52BAB}"/>
                </a:ext>
              </a:extLst>
            </p:cNvPr>
            <p:cNvSpPr/>
            <p:nvPr/>
          </p:nvSpPr>
          <p:spPr>
            <a:xfrm>
              <a:off x="646506" y="3605137"/>
              <a:ext cx="129415" cy="6411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252000" rtlCol="0" anchor="ctr"/>
            <a:lstStyle/>
            <a:p>
              <a:endParaRPr lang="en-PH" sz="1400" dirty="0"/>
            </a:p>
          </p:txBody>
        </p:sp>
      </p:grpSp>
      <p:grpSp>
        <p:nvGrpSpPr>
          <p:cNvPr id="65" name="Group 64">
            <a:extLst>
              <a:ext uri="{FF2B5EF4-FFF2-40B4-BE49-F238E27FC236}">
                <a16:creationId xmlns:a16="http://schemas.microsoft.com/office/drawing/2014/main" id="{78AA1662-10DA-20E4-3B57-0621FAABD178}"/>
              </a:ext>
            </a:extLst>
          </p:cNvPr>
          <p:cNvGrpSpPr/>
          <p:nvPr/>
        </p:nvGrpSpPr>
        <p:grpSpPr>
          <a:xfrm>
            <a:off x="5054278" y="2783068"/>
            <a:ext cx="2083443" cy="478432"/>
            <a:chOff x="636608" y="3605136"/>
            <a:chExt cx="2083443" cy="641159"/>
          </a:xfrm>
        </p:grpSpPr>
        <p:sp>
          <p:nvSpPr>
            <p:cNvPr id="66" name="Rectangle 65">
              <a:extLst>
                <a:ext uri="{FF2B5EF4-FFF2-40B4-BE49-F238E27FC236}">
                  <a16:creationId xmlns:a16="http://schemas.microsoft.com/office/drawing/2014/main" id="{1174A004-27F1-3F21-5B21-89852F404345}"/>
                </a:ext>
              </a:extLst>
            </p:cNvPr>
            <p:cNvSpPr/>
            <p:nvPr/>
          </p:nvSpPr>
          <p:spPr>
            <a:xfrm>
              <a:off x="636608" y="3605136"/>
              <a:ext cx="2083443" cy="641159"/>
            </a:xfrm>
            <a:prstGeom prst="rect">
              <a:avLst/>
            </a:prstGeom>
            <a:no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252000" rtlCol="0" anchor="ctr"/>
            <a:lstStyle/>
            <a:p>
              <a:r>
                <a:rPr lang="en-US" sz="1100" b="1" dirty="0">
                  <a:solidFill>
                    <a:schemeClr val="tx1"/>
                  </a:solidFill>
                </a:rPr>
                <a:t>Finance</a:t>
              </a:r>
            </a:p>
            <a:p>
              <a:r>
                <a:rPr lang="en-US" sz="1100" dirty="0">
                  <a:solidFill>
                    <a:schemeClr val="tx1"/>
                  </a:solidFill>
                </a:rPr>
                <a:t>FP&amp;A</a:t>
              </a:r>
              <a:endParaRPr lang="en-PH" sz="1100" dirty="0">
                <a:solidFill>
                  <a:schemeClr val="tx1"/>
                </a:solidFill>
              </a:endParaRPr>
            </a:p>
          </p:txBody>
        </p:sp>
        <p:sp>
          <p:nvSpPr>
            <p:cNvPr id="67" name="Rectangle 66">
              <a:extLst>
                <a:ext uri="{FF2B5EF4-FFF2-40B4-BE49-F238E27FC236}">
                  <a16:creationId xmlns:a16="http://schemas.microsoft.com/office/drawing/2014/main" id="{23A2F5C5-882F-DDE7-D1AE-384C13DB5C1E}"/>
                </a:ext>
              </a:extLst>
            </p:cNvPr>
            <p:cNvSpPr/>
            <p:nvPr/>
          </p:nvSpPr>
          <p:spPr>
            <a:xfrm>
              <a:off x="646506" y="3605137"/>
              <a:ext cx="129415" cy="6411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252000" rtlCol="0" anchor="ctr"/>
            <a:lstStyle/>
            <a:p>
              <a:endParaRPr lang="en-PH" sz="1400" dirty="0"/>
            </a:p>
          </p:txBody>
        </p:sp>
      </p:grpSp>
      <p:grpSp>
        <p:nvGrpSpPr>
          <p:cNvPr id="80" name="Group 79">
            <a:extLst>
              <a:ext uri="{FF2B5EF4-FFF2-40B4-BE49-F238E27FC236}">
                <a16:creationId xmlns:a16="http://schemas.microsoft.com/office/drawing/2014/main" id="{17FE60C0-4D39-4ABB-432A-34EBE7A807DB}"/>
              </a:ext>
            </a:extLst>
          </p:cNvPr>
          <p:cNvGrpSpPr/>
          <p:nvPr/>
        </p:nvGrpSpPr>
        <p:grpSpPr>
          <a:xfrm>
            <a:off x="294968" y="2783068"/>
            <a:ext cx="2083443" cy="478432"/>
            <a:chOff x="636608" y="3605136"/>
            <a:chExt cx="2083443" cy="641159"/>
          </a:xfrm>
        </p:grpSpPr>
        <p:sp>
          <p:nvSpPr>
            <p:cNvPr id="81" name="Rectangle 80">
              <a:extLst>
                <a:ext uri="{FF2B5EF4-FFF2-40B4-BE49-F238E27FC236}">
                  <a16:creationId xmlns:a16="http://schemas.microsoft.com/office/drawing/2014/main" id="{9697649C-006A-FD9B-8851-EAD903D29D9A}"/>
                </a:ext>
              </a:extLst>
            </p:cNvPr>
            <p:cNvSpPr/>
            <p:nvPr/>
          </p:nvSpPr>
          <p:spPr>
            <a:xfrm>
              <a:off x="636608" y="3605136"/>
              <a:ext cx="2083443" cy="641159"/>
            </a:xfrm>
            <a:prstGeom prst="rect">
              <a:avLst/>
            </a:prstGeom>
            <a:no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252000" rtlCol="0" anchor="ctr"/>
            <a:lstStyle/>
            <a:p>
              <a:r>
                <a:rPr lang="en-US" sz="1100" b="1" dirty="0">
                  <a:solidFill>
                    <a:schemeClr val="tx1"/>
                  </a:solidFill>
                </a:rPr>
                <a:t>PMO</a:t>
              </a:r>
            </a:p>
            <a:p>
              <a:r>
                <a:rPr lang="en-US" sz="1100" dirty="0">
                  <a:solidFill>
                    <a:schemeClr val="tx1"/>
                  </a:solidFill>
                </a:rPr>
                <a:t>Office</a:t>
              </a:r>
              <a:endParaRPr lang="en-PH" sz="1100" dirty="0">
                <a:solidFill>
                  <a:schemeClr val="tx1"/>
                </a:solidFill>
              </a:endParaRPr>
            </a:p>
          </p:txBody>
        </p:sp>
        <p:sp>
          <p:nvSpPr>
            <p:cNvPr id="82" name="Rectangle 81">
              <a:extLst>
                <a:ext uri="{FF2B5EF4-FFF2-40B4-BE49-F238E27FC236}">
                  <a16:creationId xmlns:a16="http://schemas.microsoft.com/office/drawing/2014/main" id="{1A603078-0C20-373A-AAF6-77E36DC2DB8D}"/>
                </a:ext>
              </a:extLst>
            </p:cNvPr>
            <p:cNvSpPr/>
            <p:nvPr/>
          </p:nvSpPr>
          <p:spPr>
            <a:xfrm>
              <a:off x="646506" y="3605137"/>
              <a:ext cx="129415" cy="6411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252000" rtlCol="0" anchor="ctr"/>
            <a:lstStyle/>
            <a:p>
              <a:endParaRPr lang="en-PH" sz="1400" dirty="0"/>
            </a:p>
          </p:txBody>
        </p:sp>
      </p:grpSp>
      <p:grpSp>
        <p:nvGrpSpPr>
          <p:cNvPr id="83" name="Group 82">
            <a:extLst>
              <a:ext uri="{FF2B5EF4-FFF2-40B4-BE49-F238E27FC236}">
                <a16:creationId xmlns:a16="http://schemas.microsoft.com/office/drawing/2014/main" id="{FA748F12-BD4D-B0DA-68B2-C8C24C71F54D}"/>
              </a:ext>
            </a:extLst>
          </p:cNvPr>
          <p:cNvGrpSpPr/>
          <p:nvPr/>
        </p:nvGrpSpPr>
        <p:grpSpPr>
          <a:xfrm>
            <a:off x="9813589" y="3341799"/>
            <a:ext cx="2083443" cy="478432"/>
            <a:chOff x="636608" y="3605136"/>
            <a:chExt cx="2083443" cy="641159"/>
          </a:xfrm>
        </p:grpSpPr>
        <p:sp>
          <p:nvSpPr>
            <p:cNvPr id="84" name="Rectangle 83">
              <a:extLst>
                <a:ext uri="{FF2B5EF4-FFF2-40B4-BE49-F238E27FC236}">
                  <a16:creationId xmlns:a16="http://schemas.microsoft.com/office/drawing/2014/main" id="{5AC06E83-B038-9F90-0A8E-17DD20480867}"/>
                </a:ext>
              </a:extLst>
            </p:cNvPr>
            <p:cNvSpPr/>
            <p:nvPr/>
          </p:nvSpPr>
          <p:spPr>
            <a:xfrm>
              <a:off x="636608" y="3605136"/>
              <a:ext cx="2083443" cy="641159"/>
            </a:xfrm>
            <a:prstGeom prst="rect">
              <a:avLst/>
            </a:prstGeom>
            <a:no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252000" rtlCol="0" anchor="ctr"/>
            <a:lstStyle/>
            <a:p>
              <a:r>
                <a:rPr lang="en-US" sz="1100" b="1" dirty="0">
                  <a:solidFill>
                    <a:schemeClr val="tx1"/>
                  </a:solidFill>
                </a:rPr>
                <a:t>Coach 1</a:t>
              </a:r>
            </a:p>
            <a:p>
              <a:r>
                <a:rPr lang="en-US" sz="1100" dirty="0">
                  <a:solidFill>
                    <a:schemeClr val="tx1"/>
                  </a:solidFill>
                </a:rPr>
                <a:t>Belt</a:t>
              </a:r>
              <a:endParaRPr lang="en-PH" sz="1100" dirty="0">
                <a:solidFill>
                  <a:schemeClr val="tx1"/>
                </a:solidFill>
              </a:endParaRPr>
            </a:p>
          </p:txBody>
        </p:sp>
        <p:sp>
          <p:nvSpPr>
            <p:cNvPr id="85" name="Rectangle 84">
              <a:extLst>
                <a:ext uri="{FF2B5EF4-FFF2-40B4-BE49-F238E27FC236}">
                  <a16:creationId xmlns:a16="http://schemas.microsoft.com/office/drawing/2014/main" id="{654EA926-039B-D9F8-48E2-989C51E6B053}"/>
                </a:ext>
              </a:extLst>
            </p:cNvPr>
            <p:cNvSpPr/>
            <p:nvPr/>
          </p:nvSpPr>
          <p:spPr>
            <a:xfrm>
              <a:off x="646506" y="3605137"/>
              <a:ext cx="129415" cy="6411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252000" rtlCol="0" anchor="ctr"/>
            <a:lstStyle/>
            <a:p>
              <a:endParaRPr lang="en-PH" sz="1400" dirty="0"/>
            </a:p>
          </p:txBody>
        </p:sp>
      </p:grpSp>
      <p:grpSp>
        <p:nvGrpSpPr>
          <p:cNvPr id="86" name="Group 85">
            <a:extLst>
              <a:ext uri="{FF2B5EF4-FFF2-40B4-BE49-F238E27FC236}">
                <a16:creationId xmlns:a16="http://schemas.microsoft.com/office/drawing/2014/main" id="{2B92D23F-6A17-35FA-3F4B-5AC3BF56981C}"/>
              </a:ext>
            </a:extLst>
          </p:cNvPr>
          <p:cNvGrpSpPr/>
          <p:nvPr/>
        </p:nvGrpSpPr>
        <p:grpSpPr>
          <a:xfrm>
            <a:off x="9813589" y="2224338"/>
            <a:ext cx="2083443" cy="478432"/>
            <a:chOff x="636608" y="3605136"/>
            <a:chExt cx="2083443" cy="641159"/>
          </a:xfrm>
        </p:grpSpPr>
        <p:sp>
          <p:nvSpPr>
            <p:cNvPr id="87" name="Rectangle 86">
              <a:extLst>
                <a:ext uri="{FF2B5EF4-FFF2-40B4-BE49-F238E27FC236}">
                  <a16:creationId xmlns:a16="http://schemas.microsoft.com/office/drawing/2014/main" id="{EADD1403-2EC0-AB5B-FDEC-21A91DD7D0EB}"/>
                </a:ext>
              </a:extLst>
            </p:cNvPr>
            <p:cNvSpPr/>
            <p:nvPr/>
          </p:nvSpPr>
          <p:spPr>
            <a:xfrm>
              <a:off x="636608" y="3605136"/>
              <a:ext cx="2083443" cy="641159"/>
            </a:xfrm>
            <a:prstGeom prst="rect">
              <a:avLst/>
            </a:prstGeom>
            <a:no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252000" rtlCol="0" anchor="ctr"/>
            <a:lstStyle/>
            <a:p>
              <a:r>
                <a:rPr lang="en-US" sz="1100" b="1" dirty="0">
                  <a:solidFill>
                    <a:schemeClr val="tx1"/>
                  </a:solidFill>
                </a:rPr>
                <a:t>Coach 2</a:t>
              </a:r>
            </a:p>
            <a:p>
              <a:r>
                <a:rPr lang="en-US" sz="1100" dirty="0">
                  <a:solidFill>
                    <a:schemeClr val="tx1"/>
                  </a:solidFill>
                </a:rPr>
                <a:t>Belt</a:t>
              </a:r>
              <a:endParaRPr lang="en-PH" sz="1100" dirty="0">
                <a:solidFill>
                  <a:schemeClr val="tx1"/>
                </a:solidFill>
              </a:endParaRPr>
            </a:p>
          </p:txBody>
        </p:sp>
        <p:sp>
          <p:nvSpPr>
            <p:cNvPr id="88" name="Rectangle 87">
              <a:extLst>
                <a:ext uri="{FF2B5EF4-FFF2-40B4-BE49-F238E27FC236}">
                  <a16:creationId xmlns:a16="http://schemas.microsoft.com/office/drawing/2014/main" id="{2007B962-3C4A-9A46-FF99-9C8DA6613746}"/>
                </a:ext>
              </a:extLst>
            </p:cNvPr>
            <p:cNvSpPr/>
            <p:nvPr/>
          </p:nvSpPr>
          <p:spPr>
            <a:xfrm>
              <a:off x="646506" y="3605137"/>
              <a:ext cx="129415" cy="6411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252000" rtlCol="0" anchor="ctr"/>
            <a:lstStyle/>
            <a:p>
              <a:endParaRPr lang="en-PH" sz="1400" dirty="0"/>
            </a:p>
          </p:txBody>
        </p:sp>
      </p:grpSp>
      <p:grpSp>
        <p:nvGrpSpPr>
          <p:cNvPr id="89" name="Group 88">
            <a:extLst>
              <a:ext uri="{FF2B5EF4-FFF2-40B4-BE49-F238E27FC236}">
                <a16:creationId xmlns:a16="http://schemas.microsoft.com/office/drawing/2014/main" id="{0E9891AA-4D20-E1A4-F7D0-D79B2C54C196}"/>
              </a:ext>
            </a:extLst>
          </p:cNvPr>
          <p:cNvGrpSpPr/>
          <p:nvPr/>
        </p:nvGrpSpPr>
        <p:grpSpPr>
          <a:xfrm>
            <a:off x="9813589" y="1665607"/>
            <a:ext cx="2083443" cy="478432"/>
            <a:chOff x="636608" y="3605136"/>
            <a:chExt cx="2083443" cy="641159"/>
          </a:xfrm>
        </p:grpSpPr>
        <p:sp>
          <p:nvSpPr>
            <p:cNvPr id="90" name="Rectangle 89">
              <a:extLst>
                <a:ext uri="{FF2B5EF4-FFF2-40B4-BE49-F238E27FC236}">
                  <a16:creationId xmlns:a16="http://schemas.microsoft.com/office/drawing/2014/main" id="{E8FA1D66-F5BC-0077-EA9E-F4FDF51DBDA1}"/>
                </a:ext>
              </a:extLst>
            </p:cNvPr>
            <p:cNvSpPr/>
            <p:nvPr/>
          </p:nvSpPr>
          <p:spPr>
            <a:xfrm>
              <a:off x="636608" y="3605136"/>
              <a:ext cx="2083443" cy="641159"/>
            </a:xfrm>
            <a:prstGeom prst="rect">
              <a:avLst/>
            </a:prstGeom>
            <a:no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252000" rtlCol="0" anchor="ctr"/>
            <a:lstStyle/>
            <a:p>
              <a:r>
                <a:rPr lang="en-US" sz="1100" b="1" dirty="0">
                  <a:solidFill>
                    <a:schemeClr val="tx1"/>
                  </a:solidFill>
                </a:rPr>
                <a:t>Coach 3</a:t>
              </a:r>
            </a:p>
            <a:p>
              <a:r>
                <a:rPr lang="en-US" sz="1100" dirty="0">
                  <a:solidFill>
                    <a:schemeClr val="tx1"/>
                  </a:solidFill>
                </a:rPr>
                <a:t>Belt</a:t>
              </a:r>
              <a:endParaRPr lang="en-PH" sz="1100" dirty="0">
                <a:solidFill>
                  <a:schemeClr val="tx1"/>
                </a:solidFill>
              </a:endParaRPr>
            </a:p>
          </p:txBody>
        </p:sp>
        <p:sp>
          <p:nvSpPr>
            <p:cNvPr id="91" name="Rectangle 90">
              <a:extLst>
                <a:ext uri="{FF2B5EF4-FFF2-40B4-BE49-F238E27FC236}">
                  <a16:creationId xmlns:a16="http://schemas.microsoft.com/office/drawing/2014/main" id="{502EA371-63CD-7F91-E2E1-7E987FD6D099}"/>
                </a:ext>
              </a:extLst>
            </p:cNvPr>
            <p:cNvSpPr/>
            <p:nvPr/>
          </p:nvSpPr>
          <p:spPr>
            <a:xfrm>
              <a:off x="646506" y="3605137"/>
              <a:ext cx="129415" cy="6411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252000" rtlCol="0" anchor="ctr"/>
            <a:lstStyle/>
            <a:p>
              <a:endParaRPr lang="en-PH" sz="1400" dirty="0"/>
            </a:p>
          </p:txBody>
        </p:sp>
      </p:grpSp>
      <p:grpSp>
        <p:nvGrpSpPr>
          <p:cNvPr id="92" name="Group 91">
            <a:extLst>
              <a:ext uri="{FF2B5EF4-FFF2-40B4-BE49-F238E27FC236}">
                <a16:creationId xmlns:a16="http://schemas.microsoft.com/office/drawing/2014/main" id="{CD86CA5A-1CF2-1A27-BC16-E3F1C454E526}"/>
              </a:ext>
            </a:extLst>
          </p:cNvPr>
          <p:cNvGrpSpPr/>
          <p:nvPr/>
        </p:nvGrpSpPr>
        <p:grpSpPr>
          <a:xfrm>
            <a:off x="9813589" y="3900529"/>
            <a:ext cx="2083443" cy="478432"/>
            <a:chOff x="636608" y="3605136"/>
            <a:chExt cx="2083443" cy="641159"/>
          </a:xfrm>
        </p:grpSpPr>
        <p:sp>
          <p:nvSpPr>
            <p:cNvPr id="93" name="Rectangle 92">
              <a:extLst>
                <a:ext uri="{FF2B5EF4-FFF2-40B4-BE49-F238E27FC236}">
                  <a16:creationId xmlns:a16="http://schemas.microsoft.com/office/drawing/2014/main" id="{03953217-CAC7-1361-5499-E4FEF367C89A}"/>
                </a:ext>
              </a:extLst>
            </p:cNvPr>
            <p:cNvSpPr/>
            <p:nvPr/>
          </p:nvSpPr>
          <p:spPr>
            <a:xfrm>
              <a:off x="636608" y="3605136"/>
              <a:ext cx="2083443" cy="641159"/>
            </a:xfrm>
            <a:prstGeom prst="rect">
              <a:avLst/>
            </a:prstGeom>
            <a:no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252000" rtlCol="0" anchor="ctr"/>
            <a:lstStyle/>
            <a:p>
              <a:r>
                <a:rPr lang="en-US" sz="1100" b="1" dirty="0">
                  <a:solidFill>
                    <a:schemeClr val="tx1"/>
                  </a:solidFill>
                </a:rPr>
                <a:t>Data</a:t>
              </a:r>
            </a:p>
            <a:p>
              <a:r>
                <a:rPr lang="en-US" sz="1100" dirty="0">
                  <a:solidFill>
                    <a:schemeClr val="tx1"/>
                  </a:solidFill>
                </a:rPr>
                <a:t>Analyst</a:t>
              </a:r>
              <a:endParaRPr lang="en-PH" sz="1100" dirty="0">
                <a:solidFill>
                  <a:schemeClr val="tx1"/>
                </a:solidFill>
              </a:endParaRPr>
            </a:p>
          </p:txBody>
        </p:sp>
        <p:sp>
          <p:nvSpPr>
            <p:cNvPr id="94" name="Rectangle 93">
              <a:extLst>
                <a:ext uri="{FF2B5EF4-FFF2-40B4-BE49-F238E27FC236}">
                  <a16:creationId xmlns:a16="http://schemas.microsoft.com/office/drawing/2014/main" id="{B188326C-C996-C388-6D97-762531A95A02}"/>
                </a:ext>
              </a:extLst>
            </p:cNvPr>
            <p:cNvSpPr/>
            <p:nvPr/>
          </p:nvSpPr>
          <p:spPr>
            <a:xfrm>
              <a:off x="646506" y="3605137"/>
              <a:ext cx="129415" cy="6411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252000" rtlCol="0" anchor="ctr"/>
            <a:lstStyle/>
            <a:p>
              <a:endParaRPr lang="en-PH" sz="1400" dirty="0"/>
            </a:p>
          </p:txBody>
        </p:sp>
      </p:grpSp>
      <p:grpSp>
        <p:nvGrpSpPr>
          <p:cNvPr id="95" name="Group 94">
            <a:extLst>
              <a:ext uri="{FF2B5EF4-FFF2-40B4-BE49-F238E27FC236}">
                <a16:creationId xmlns:a16="http://schemas.microsoft.com/office/drawing/2014/main" id="{EB3FCC0A-266A-2D05-F924-0BFAD43883C6}"/>
              </a:ext>
            </a:extLst>
          </p:cNvPr>
          <p:cNvGrpSpPr/>
          <p:nvPr/>
        </p:nvGrpSpPr>
        <p:grpSpPr>
          <a:xfrm>
            <a:off x="9813589" y="2783068"/>
            <a:ext cx="2083443" cy="478432"/>
            <a:chOff x="636608" y="3605136"/>
            <a:chExt cx="2083443" cy="641159"/>
          </a:xfrm>
        </p:grpSpPr>
        <p:sp>
          <p:nvSpPr>
            <p:cNvPr id="96" name="Rectangle 95">
              <a:extLst>
                <a:ext uri="{FF2B5EF4-FFF2-40B4-BE49-F238E27FC236}">
                  <a16:creationId xmlns:a16="http://schemas.microsoft.com/office/drawing/2014/main" id="{E8D116EF-81AD-B9F5-BF47-089F23231050}"/>
                </a:ext>
              </a:extLst>
            </p:cNvPr>
            <p:cNvSpPr/>
            <p:nvPr/>
          </p:nvSpPr>
          <p:spPr>
            <a:xfrm>
              <a:off x="636608" y="3605136"/>
              <a:ext cx="2083443" cy="641159"/>
            </a:xfrm>
            <a:prstGeom prst="rect">
              <a:avLst/>
            </a:prstGeom>
            <a:no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252000" rtlCol="0" anchor="ctr"/>
            <a:lstStyle/>
            <a:p>
              <a:r>
                <a:rPr lang="en-US" sz="1100" b="1" dirty="0">
                  <a:solidFill>
                    <a:schemeClr val="tx1"/>
                  </a:solidFill>
                </a:rPr>
                <a:t>Comms</a:t>
              </a:r>
            </a:p>
            <a:p>
              <a:r>
                <a:rPr lang="en-US" sz="1100" dirty="0">
                  <a:solidFill>
                    <a:schemeClr val="tx1"/>
                  </a:solidFill>
                </a:rPr>
                <a:t>Change</a:t>
              </a:r>
              <a:endParaRPr lang="en-PH" sz="1100" dirty="0">
                <a:solidFill>
                  <a:schemeClr val="tx1"/>
                </a:solidFill>
              </a:endParaRPr>
            </a:p>
          </p:txBody>
        </p:sp>
        <p:sp>
          <p:nvSpPr>
            <p:cNvPr id="97" name="Rectangle 96">
              <a:extLst>
                <a:ext uri="{FF2B5EF4-FFF2-40B4-BE49-F238E27FC236}">
                  <a16:creationId xmlns:a16="http://schemas.microsoft.com/office/drawing/2014/main" id="{F6F6366C-CE60-08A6-504E-04B00689724A}"/>
                </a:ext>
              </a:extLst>
            </p:cNvPr>
            <p:cNvSpPr/>
            <p:nvPr/>
          </p:nvSpPr>
          <p:spPr>
            <a:xfrm>
              <a:off x="646506" y="3605137"/>
              <a:ext cx="129415" cy="6411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252000" rtlCol="0" anchor="ctr"/>
            <a:lstStyle/>
            <a:p>
              <a:endParaRPr lang="en-PH" sz="1400" dirty="0"/>
            </a:p>
          </p:txBody>
        </p:sp>
      </p:grpSp>
      <p:grpSp>
        <p:nvGrpSpPr>
          <p:cNvPr id="100" name="Group 99">
            <a:extLst>
              <a:ext uri="{FF2B5EF4-FFF2-40B4-BE49-F238E27FC236}">
                <a16:creationId xmlns:a16="http://schemas.microsoft.com/office/drawing/2014/main" id="{9ED3682D-64D7-BB05-BF9E-3BDA75CD143B}"/>
              </a:ext>
            </a:extLst>
          </p:cNvPr>
          <p:cNvGrpSpPr/>
          <p:nvPr/>
        </p:nvGrpSpPr>
        <p:grpSpPr>
          <a:xfrm>
            <a:off x="2674623" y="3341799"/>
            <a:ext cx="2083443" cy="478432"/>
            <a:chOff x="636608" y="3605136"/>
            <a:chExt cx="2083443" cy="641159"/>
          </a:xfrm>
        </p:grpSpPr>
        <p:sp>
          <p:nvSpPr>
            <p:cNvPr id="113" name="Rectangle 112">
              <a:extLst>
                <a:ext uri="{FF2B5EF4-FFF2-40B4-BE49-F238E27FC236}">
                  <a16:creationId xmlns:a16="http://schemas.microsoft.com/office/drawing/2014/main" id="{BDFFD265-13C0-9B27-C315-102913F878B1}"/>
                </a:ext>
              </a:extLst>
            </p:cNvPr>
            <p:cNvSpPr/>
            <p:nvPr/>
          </p:nvSpPr>
          <p:spPr>
            <a:xfrm>
              <a:off x="636608" y="3605136"/>
              <a:ext cx="2083443" cy="641159"/>
            </a:xfrm>
            <a:prstGeom prst="rect">
              <a:avLst/>
            </a:prstGeom>
            <a:no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252000" rtlCol="0" anchor="ctr"/>
            <a:lstStyle/>
            <a:p>
              <a:r>
                <a:rPr lang="en-US" sz="1100" b="1" dirty="0">
                  <a:solidFill>
                    <a:schemeClr val="tx1"/>
                  </a:solidFill>
                </a:rPr>
                <a:t>Safety</a:t>
              </a:r>
            </a:p>
            <a:p>
              <a:r>
                <a:rPr lang="en-US" sz="1100" dirty="0">
                  <a:solidFill>
                    <a:schemeClr val="tx1"/>
                  </a:solidFill>
                </a:rPr>
                <a:t>EHS</a:t>
              </a:r>
              <a:endParaRPr lang="en-PH" sz="1100" dirty="0">
                <a:solidFill>
                  <a:schemeClr val="tx1"/>
                </a:solidFill>
              </a:endParaRPr>
            </a:p>
          </p:txBody>
        </p:sp>
        <p:sp>
          <p:nvSpPr>
            <p:cNvPr id="114" name="Rectangle 113">
              <a:extLst>
                <a:ext uri="{FF2B5EF4-FFF2-40B4-BE49-F238E27FC236}">
                  <a16:creationId xmlns:a16="http://schemas.microsoft.com/office/drawing/2014/main" id="{1832CDBB-E4FA-B1F1-48E2-02E209034E48}"/>
                </a:ext>
              </a:extLst>
            </p:cNvPr>
            <p:cNvSpPr/>
            <p:nvPr/>
          </p:nvSpPr>
          <p:spPr>
            <a:xfrm>
              <a:off x="646506" y="3605137"/>
              <a:ext cx="129415" cy="6411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252000" rtlCol="0" anchor="ctr"/>
            <a:lstStyle/>
            <a:p>
              <a:endParaRPr lang="en-PH" sz="1400" dirty="0"/>
            </a:p>
          </p:txBody>
        </p:sp>
      </p:grpSp>
      <p:grpSp>
        <p:nvGrpSpPr>
          <p:cNvPr id="101" name="Group 100">
            <a:extLst>
              <a:ext uri="{FF2B5EF4-FFF2-40B4-BE49-F238E27FC236}">
                <a16:creationId xmlns:a16="http://schemas.microsoft.com/office/drawing/2014/main" id="{292C895F-D6E6-EA4E-D2DE-E8CFC04F0EFC}"/>
              </a:ext>
            </a:extLst>
          </p:cNvPr>
          <p:cNvGrpSpPr/>
          <p:nvPr/>
        </p:nvGrpSpPr>
        <p:grpSpPr>
          <a:xfrm>
            <a:off x="2674623" y="2224338"/>
            <a:ext cx="2083443" cy="478432"/>
            <a:chOff x="636608" y="3605136"/>
            <a:chExt cx="2083443" cy="641159"/>
          </a:xfrm>
        </p:grpSpPr>
        <p:sp>
          <p:nvSpPr>
            <p:cNvPr id="111" name="Rectangle 110">
              <a:extLst>
                <a:ext uri="{FF2B5EF4-FFF2-40B4-BE49-F238E27FC236}">
                  <a16:creationId xmlns:a16="http://schemas.microsoft.com/office/drawing/2014/main" id="{E127DB79-FED5-EE6F-3191-F182B6EA93E3}"/>
                </a:ext>
              </a:extLst>
            </p:cNvPr>
            <p:cNvSpPr/>
            <p:nvPr/>
          </p:nvSpPr>
          <p:spPr>
            <a:xfrm>
              <a:off x="636608" y="3605136"/>
              <a:ext cx="2083443" cy="641159"/>
            </a:xfrm>
            <a:prstGeom prst="rect">
              <a:avLst/>
            </a:prstGeom>
            <a:no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252000" rtlCol="0" anchor="ctr"/>
            <a:lstStyle/>
            <a:p>
              <a:r>
                <a:rPr lang="en-US" sz="1100" b="1" dirty="0">
                  <a:solidFill>
                    <a:schemeClr val="tx1"/>
                  </a:solidFill>
                </a:rPr>
                <a:t>Train</a:t>
              </a:r>
            </a:p>
            <a:p>
              <a:r>
                <a:rPr lang="en-US" sz="1100" dirty="0">
                  <a:solidFill>
                    <a:schemeClr val="tx1"/>
                  </a:solidFill>
                </a:rPr>
                <a:t>L&amp;D</a:t>
              </a:r>
              <a:endParaRPr lang="en-PH" sz="1100" dirty="0">
                <a:solidFill>
                  <a:schemeClr val="tx1"/>
                </a:solidFill>
              </a:endParaRPr>
            </a:p>
          </p:txBody>
        </p:sp>
        <p:sp>
          <p:nvSpPr>
            <p:cNvPr id="112" name="Rectangle 111">
              <a:extLst>
                <a:ext uri="{FF2B5EF4-FFF2-40B4-BE49-F238E27FC236}">
                  <a16:creationId xmlns:a16="http://schemas.microsoft.com/office/drawing/2014/main" id="{C41BEFEA-A037-0E17-2638-4F0FC973AC2E}"/>
                </a:ext>
              </a:extLst>
            </p:cNvPr>
            <p:cNvSpPr/>
            <p:nvPr/>
          </p:nvSpPr>
          <p:spPr>
            <a:xfrm>
              <a:off x="646506" y="3605137"/>
              <a:ext cx="129415" cy="6411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252000" rtlCol="0" anchor="ctr"/>
            <a:lstStyle/>
            <a:p>
              <a:endParaRPr lang="en-PH" sz="1400" dirty="0"/>
            </a:p>
          </p:txBody>
        </p:sp>
      </p:grpSp>
      <p:grpSp>
        <p:nvGrpSpPr>
          <p:cNvPr id="104" name="Group 103">
            <a:extLst>
              <a:ext uri="{FF2B5EF4-FFF2-40B4-BE49-F238E27FC236}">
                <a16:creationId xmlns:a16="http://schemas.microsoft.com/office/drawing/2014/main" id="{F769389E-E9DD-1A5E-F988-CC8129DC4A1F}"/>
              </a:ext>
            </a:extLst>
          </p:cNvPr>
          <p:cNvGrpSpPr/>
          <p:nvPr/>
        </p:nvGrpSpPr>
        <p:grpSpPr>
          <a:xfrm>
            <a:off x="2674623" y="2783068"/>
            <a:ext cx="2083443" cy="478432"/>
            <a:chOff x="636608" y="3605136"/>
            <a:chExt cx="2083443" cy="641159"/>
          </a:xfrm>
        </p:grpSpPr>
        <p:sp>
          <p:nvSpPr>
            <p:cNvPr id="105" name="Rectangle 104">
              <a:extLst>
                <a:ext uri="{FF2B5EF4-FFF2-40B4-BE49-F238E27FC236}">
                  <a16:creationId xmlns:a16="http://schemas.microsoft.com/office/drawing/2014/main" id="{D0888486-248C-3898-5432-E975FE35BE9D}"/>
                </a:ext>
              </a:extLst>
            </p:cNvPr>
            <p:cNvSpPr/>
            <p:nvPr/>
          </p:nvSpPr>
          <p:spPr>
            <a:xfrm>
              <a:off x="636608" y="3605136"/>
              <a:ext cx="2083443" cy="641159"/>
            </a:xfrm>
            <a:prstGeom prst="rect">
              <a:avLst/>
            </a:prstGeom>
            <a:no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252000" rtlCol="0" anchor="ctr"/>
            <a:lstStyle/>
            <a:p>
              <a:r>
                <a:rPr lang="en-US" sz="1100" b="1" dirty="0">
                  <a:solidFill>
                    <a:schemeClr val="tx1"/>
                  </a:solidFill>
                </a:rPr>
                <a:t>Audit</a:t>
              </a:r>
            </a:p>
            <a:p>
              <a:r>
                <a:rPr lang="en-US" sz="1100" dirty="0">
                  <a:solidFill>
                    <a:schemeClr val="tx1"/>
                  </a:solidFill>
                </a:rPr>
                <a:t>Assure</a:t>
              </a:r>
              <a:endParaRPr lang="en-PH" sz="1100" dirty="0">
                <a:solidFill>
                  <a:schemeClr val="tx1"/>
                </a:solidFill>
              </a:endParaRPr>
            </a:p>
          </p:txBody>
        </p:sp>
        <p:sp>
          <p:nvSpPr>
            <p:cNvPr id="106" name="Rectangle 105">
              <a:extLst>
                <a:ext uri="{FF2B5EF4-FFF2-40B4-BE49-F238E27FC236}">
                  <a16:creationId xmlns:a16="http://schemas.microsoft.com/office/drawing/2014/main" id="{B93ED85A-E435-6500-52B0-91D07503403C}"/>
                </a:ext>
              </a:extLst>
            </p:cNvPr>
            <p:cNvSpPr/>
            <p:nvPr/>
          </p:nvSpPr>
          <p:spPr>
            <a:xfrm>
              <a:off x="646506" y="3605137"/>
              <a:ext cx="129415" cy="6411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252000" rtlCol="0" anchor="ctr"/>
            <a:lstStyle/>
            <a:p>
              <a:endParaRPr lang="en-PH" sz="1400" dirty="0"/>
            </a:p>
          </p:txBody>
        </p:sp>
      </p:grpSp>
      <p:sp>
        <p:nvSpPr>
          <p:cNvPr id="4" name="Text Placeholder 19">
            <a:extLst>
              <a:ext uri="{FF2B5EF4-FFF2-40B4-BE49-F238E27FC236}">
                <a16:creationId xmlns:a16="http://schemas.microsoft.com/office/drawing/2014/main" id="{779D7996-568E-7C98-2FBA-D4EBF692A227}"/>
              </a:ext>
            </a:extLst>
          </p:cNvPr>
          <p:cNvSpPr txBox="1">
            <a:spLocks/>
          </p:cNvSpPr>
          <p:nvPr/>
        </p:nvSpPr>
        <p:spPr>
          <a:xfrm>
            <a:off x="294967" y="4596371"/>
            <a:ext cx="2083444" cy="351798"/>
          </a:xfrm>
          <a:prstGeom prst="rect">
            <a:avLst/>
          </a:prstGeom>
        </p:spPr>
        <p:txBody>
          <a:bodyPr lIns="0" tIns="0" rIns="0" bIns="0" anchor="b">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400" b="1" dirty="0">
                <a:solidFill>
                  <a:schemeClr val="accent1"/>
                </a:solidFill>
              </a:rPr>
              <a:t>Sponsor</a:t>
            </a:r>
          </a:p>
        </p:txBody>
      </p:sp>
      <p:sp>
        <p:nvSpPr>
          <p:cNvPr id="6" name="TextBox 5">
            <a:extLst>
              <a:ext uri="{FF2B5EF4-FFF2-40B4-BE49-F238E27FC236}">
                <a16:creationId xmlns:a16="http://schemas.microsoft.com/office/drawing/2014/main" id="{6B46113A-50F5-4035-BA86-C9F47E6D94F7}"/>
              </a:ext>
            </a:extLst>
          </p:cNvPr>
          <p:cNvSpPr txBox="1"/>
          <p:nvPr/>
        </p:nvSpPr>
        <p:spPr>
          <a:xfrm>
            <a:off x="266761" y="5011485"/>
            <a:ext cx="2111649" cy="852035"/>
          </a:xfrm>
          <a:prstGeom prst="rect">
            <a:avLst/>
          </a:prstGeom>
          <a:noFill/>
        </p:spPr>
        <p:txBody>
          <a:bodyPr wrap="square" lIns="0" tIns="0" rIns="0" bIns="0" rtlCol="0">
            <a:normAutofit/>
          </a:bodyPr>
          <a:lstStyle/>
          <a:p>
            <a:pPr marL="0" lvl="1">
              <a:spcAft>
                <a:spcPts val="1200"/>
              </a:spcAft>
              <a:buClr>
                <a:schemeClr val="tx1"/>
              </a:buClr>
              <a:buSzPct val="100000"/>
            </a:pPr>
            <a:r>
              <a:rPr lang="en-US" sz="1300" dirty="0">
                <a:solidFill>
                  <a:schemeClr val="tx1">
                    <a:lumMod val="100000"/>
                  </a:schemeClr>
                </a:solidFill>
                <a:sym typeface="Trebuchet MS" panose="020B0603020202020204" pitchFamily="34" charset="0"/>
              </a:rPr>
              <a:t>Owns the mandate, removes barriers, and protects resources and time.</a:t>
            </a:r>
          </a:p>
        </p:txBody>
      </p:sp>
      <p:sp>
        <p:nvSpPr>
          <p:cNvPr id="7" name="Text Placeholder 19">
            <a:extLst>
              <a:ext uri="{FF2B5EF4-FFF2-40B4-BE49-F238E27FC236}">
                <a16:creationId xmlns:a16="http://schemas.microsoft.com/office/drawing/2014/main" id="{278F24E1-A9BD-1CF3-85E2-E4556BF46381}"/>
              </a:ext>
            </a:extLst>
          </p:cNvPr>
          <p:cNvSpPr txBox="1">
            <a:spLocks/>
          </p:cNvSpPr>
          <p:nvPr/>
        </p:nvSpPr>
        <p:spPr>
          <a:xfrm>
            <a:off x="2702829" y="4596371"/>
            <a:ext cx="2083444" cy="351798"/>
          </a:xfrm>
          <a:prstGeom prst="rect">
            <a:avLst/>
          </a:prstGeom>
        </p:spPr>
        <p:txBody>
          <a:bodyPr lIns="0" tIns="0" rIns="0" bIns="0" anchor="b">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400" b="1" dirty="0">
                <a:solidFill>
                  <a:schemeClr val="accent1"/>
                </a:solidFill>
              </a:rPr>
              <a:t>PMO</a:t>
            </a:r>
          </a:p>
        </p:txBody>
      </p:sp>
      <p:sp>
        <p:nvSpPr>
          <p:cNvPr id="8" name="TextBox 7">
            <a:extLst>
              <a:ext uri="{FF2B5EF4-FFF2-40B4-BE49-F238E27FC236}">
                <a16:creationId xmlns:a16="http://schemas.microsoft.com/office/drawing/2014/main" id="{7FFB2FC5-E0AC-BF73-0C54-026F5932908D}"/>
              </a:ext>
            </a:extLst>
          </p:cNvPr>
          <p:cNvSpPr txBox="1"/>
          <p:nvPr/>
        </p:nvSpPr>
        <p:spPr>
          <a:xfrm>
            <a:off x="2674623" y="5011485"/>
            <a:ext cx="2111649" cy="852035"/>
          </a:xfrm>
          <a:prstGeom prst="rect">
            <a:avLst/>
          </a:prstGeom>
          <a:noFill/>
        </p:spPr>
        <p:txBody>
          <a:bodyPr wrap="square" lIns="0" tIns="0" rIns="0" bIns="0" rtlCol="0">
            <a:normAutofit/>
          </a:bodyPr>
          <a:lstStyle/>
          <a:p>
            <a:pPr marL="0" lvl="1">
              <a:spcAft>
                <a:spcPts val="1200"/>
              </a:spcAft>
              <a:buClr>
                <a:schemeClr val="tx1"/>
              </a:buClr>
              <a:buSzPct val="100000"/>
            </a:pPr>
            <a:r>
              <a:rPr lang="en-US" sz="1300" dirty="0">
                <a:solidFill>
                  <a:schemeClr val="tx1">
                    <a:lumMod val="100000"/>
                  </a:schemeClr>
                </a:solidFill>
                <a:sym typeface="Trebuchet MS" panose="020B0603020202020204" pitchFamily="34" charset="0"/>
              </a:rPr>
              <a:t>Runs the cadence, tracks benefits, and keeps the portfolio honest.</a:t>
            </a:r>
          </a:p>
        </p:txBody>
      </p:sp>
      <p:sp>
        <p:nvSpPr>
          <p:cNvPr id="9" name="Text Placeholder 19">
            <a:extLst>
              <a:ext uri="{FF2B5EF4-FFF2-40B4-BE49-F238E27FC236}">
                <a16:creationId xmlns:a16="http://schemas.microsoft.com/office/drawing/2014/main" id="{585DC88B-8CB8-AD58-45DC-E47C4CC568C7}"/>
              </a:ext>
            </a:extLst>
          </p:cNvPr>
          <p:cNvSpPr txBox="1">
            <a:spLocks/>
          </p:cNvSpPr>
          <p:nvPr/>
        </p:nvSpPr>
        <p:spPr>
          <a:xfrm>
            <a:off x="5054278" y="4596371"/>
            <a:ext cx="2083444" cy="351798"/>
          </a:xfrm>
          <a:prstGeom prst="rect">
            <a:avLst/>
          </a:prstGeom>
        </p:spPr>
        <p:txBody>
          <a:bodyPr lIns="0" tIns="0" rIns="0" bIns="0" anchor="b">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400" b="1" dirty="0">
                <a:solidFill>
                  <a:schemeClr val="accent1"/>
                </a:solidFill>
              </a:rPr>
              <a:t>Site leads</a:t>
            </a:r>
          </a:p>
        </p:txBody>
      </p:sp>
      <p:sp>
        <p:nvSpPr>
          <p:cNvPr id="10" name="TextBox 9">
            <a:extLst>
              <a:ext uri="{FF2B5EF4-FFF2-40B4-BE49-F238E27FC236}">
                <a16:creationId xmlns:a16="http://schemas.microsoft.com/office/drawing/2014/main" id="{1D7E0630-7998-504F-EC56-095E83D11F44}"/>
              </a:ext>
            </a:extLst>
          </p:cNvPr>
          <p:cNvSpPr txBox="1"/>
          <p:nvPr/>
        </p:nvSpPr>
        <p:spPr>
          <a:xfrm>
            <a:off x="5054278" y="5011485"/>
            <a:ext cx="2111649" cy="852035"/>
          </a:xfrm>
          <a:prstGeom prst="rect">
            <a:avLst/>
          </a:prstGeom>
          <a:noFill/>
        </p:spPr>
        <p:txBody>
          <a:bodyPr wrap="square" lIns="0" tIns="0" rIns="0" bIns="0" rtlCol="0">
            <a:normAutofit/>
          </a:bodyPr>
          <a:lstStyle/>
          <a:p>
            <a:pPr marL="0" lvl="1">
              <a:spcAft>
                <a:spcPts val="1200"/>
              </a:spcAft>
              <a:buClr>
                <a:schemeClr val="tx1"/>
              </a:buClr>
              <a:buSzPct val="100000"/>
            </a:pPr>
            <a:r>
              <a:rPr lang="en-US" sz="1300" dirty="0">
                <a:solidFill>
                  <a:schemeClr val="tx1">
                    <a:lumMod val="100000"/>
                  </a:schemeClr>
                </a:solidFill>
                <a:sym typeface="Trebuchet MS" panose="020B0603020202020204" pitchFamily="34" charset="0"/>
              </a:rPr>
              <a:t>Accountable for results on their lines; they lead daily management.</a:t>
            </a:r>
          </a:p>
        </p:txBody>
      </p:sp>
      <p:sp>
        <p:nvSpPr>
          <p:cNvPr id="11" name="Text Placeholder 19">
            <a:extLst>
              <a:ext uri="{FF2B5EF4-FFF2-40B4-BE49-F238E27FC236}">
                <a16:creationId xmlns:a16="http://schemas.microsoft.com/office/drawing/2014/main" id="{0B130342-4DB4-C88D-D71D-137CB732FFE1}"/>
              </a:ext>
            </a:extLst>
          </p:cNvPr>
          <p:cNvSpPr txBox="1">
            <a:spLocks/>
          </p:cNvSpPr>
          <p:nvPr/>
        </p:nvSpPr>
        <p:spPr>
          <a:xfrm>
            <a:off x="7433933" y="4596371"/>
            <a:ext cx="2083444" cy="351798"/>
          </a:xfrm>
          <a:prstGeom prst="rect">
            <a:avLst/>
          </a:prstGeom>
        </p:spPr>
        <p:txBody>
          <a:bodyPr lIns="0" tIns="0" rIns="0" bIns="0" anchor="b">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400" b="1" dirty="0">
                <a:solidFill>
                  <a:schemeClr val="accent1"/>
                </a:solidFill>
              </a:rPr>
              <a:t>Coaches</a:t>
            </a:r>
          </a:p>
        </p:txBody>
      </p:sp>
      <p:sp>
        <p:nvSpPr>
          <p:cNvPr id="12" name="TextBox 11">
            <a:extLst>
              <a:ext uri="{FF2B5EF4-FFF2-40B4-BE49-F238E27FC236}">
                <a16:creationId xmlns:a16="http://schemas.microsoft.com/office/drawing/2014/main" id="{C903B41D-DBCE-48C5-1DED-DCF34F8A5F36}"/>
              </a:ext>
            </a:extLst>
          </p:cNvPr>
          <p:cNvSpPr txBox="1"/>
          <p:nvPr/>
        </p:nvSpPr>
        <p:spPr>
          <a:xfrm>
            <a:off x="7433933" y="5011485"/>
            <a:ext cx="2111649" cy="852035"/>
          </a:xfrm>
          <a:prstGeom prst="rect">
            <a:avLst/>
          </a:prstGeom>
          <a:noFill/>
        </p:spPr>
        <p:txBody>
          <a:bodyPr wrap="square" lIns="0" tIns="0" rIns="0" bIns="0" rtlCol="0">
            <a:normAutofit/>
          </a:bodyPr>
          <a:lstStyle/>
          <a:p>
            <a:pPr marL="0" lvl="1">
              <a:spcAft>
                <a:spcPts val="1200"/>
              </a:spcAft>
              <a:buClr>
                <a:schemeClr val="tx1"/>
              </a:buClr>
              <a:buSzPct val="100000"/>
            </a:pPr>
            <a:r>
              <a:rPr lang="en-US" sz="1300" dirty="0">
                <a:solidFill>
                  <a:schemeClr val="tx1">
                    <a:lumMod val="100000"/>
                  </a:schemeClr>
                </a:solidFill>
                <a:sym typeface="Trebuchet MS" panose="020B0603020202020204" pitchFamily="34" charset="0"/>
              </a:rPr>
              <a:t>Build capability hands-on and certify standard work across teams.</a:t>
            </a:r>
          </a:p>
        </p:txBody>
      </p:sp>
      <p:sp>
        <p:nvSpPr>
          <p:cNvPr id="13" name="Text Placeholder 19">
            <a:extLst>
              <a:ext uri="{FF2B5EF4-FFF2-40B4-BE49-F238E27FC236}">
                <a16:creationId xmlns:a16="http://schemas.microsoft.com/office/drawing/2014/main" id="{66EC4E81-E717-61B4-A8FE-6A728C6EB908}"/>
              </a:ext>
            </a:extLst>
          </p:cNvPr>
          <p:cNvSpPr txBox="1">
            <a:spLocks/>
          </p:cNvSpPr>
          <p:nvPr/>
        </p:nvSpPr>
        <p:spPr>
          <a:xfrm>
            <a:off x="9813589" y="4596371"/>
            <a:ext cx="2083444" cy="351798"/>
          </a:xfrm>
          <a:prstGeom prst="rect">
            <a:avLst/>
          </a:prstGeom>
        </p:spPr>
        <p:txBody>
          <a:bodyPr lIns="0" tIns="0" rIns="0" bIns="0" anchor="b">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400" b="1" dirty="0">
                <a:solidFill>
                  <a:schemeClr val="accent1"/>
                </a:solidFill>
              </a:rPr>
              <a:t>Enablers</a:t>
            </a:r>
          </a:p>
        </p:txBody>
      </p:sp>
      <p:sp>
        <p:nvSpPr>
          <p:cNvPr id="14" name="TextBox 13">
            <a:extLst>
              <a:ext uri="{FF2B5EF4-FFF2-40B4-BE49-F238E27FC236}">
                <a16:creationId xmlns:a16="http://schemas.microsoft.com/office/drawing/2014/main" id="{B1646934-2DDC-0F4A-0E14-C44BD82BBCF1}"/>
              </a:ext>
            </a:extLst>
          </p:cNvPr>
          <p:cNvSpPr txBox="1"/>
          <p:nvPr/>
        </p:nvSpPr>
        <p:spPr>
          <a:xfrm>
            <a:off x="9813589" y="5011485"/>
            <a:ext cx="2111649" cy="852035"/>
          </a:xfrm>
          <a:prstGeom prst="rect">
            <a:avLst/>
          </a:prstGeom>
          <a:noFill/>
        </p:spPr>
        <p:txBody>
          <a:bodyPr wrap="square" lIns="0" tIns="0" rIns="0" bIns="0" rtlCol="0">
            <a:normAutofit/>
          </a:bodyPr>
          <a:lstStyle/>
          <a:p>
            <a:pPr marL="0" lvl="1">
              <a:spcAft>
                <a:spcPts val="1200"/>
              </a:spcAft>
              <a:buClr>
                <a:schemeClr val="tx1"/>
              </a:buClr>
              <a:buSzPct val="100000"/>
            </a:pPr>
            <a:r>
              <a:rPr lang="en-US" sz="1300" dirty="0">
                <a:solidFill>
                  <a:schemeClr val="tx1">
                    <a:lumMod val="100000"/>
                  </a:schemeClr>
                </a:solidFill>
                <a:sym typeface="Trebuchet MS" panose="020B0603020202020204" pitchFamily="34" charset="0"/>
              </a:rPr>
              <a:t>Finance, HR, data, and comms make improvement easy to sustain.</a:t>
            </a:r>
          </a:p>
        </p:txBody>
      </p:sp>
      <p:sp>
        <p:nvSpPr>
          <p:cNvPr id="3" name="Slide Number Placeholder 2">
            <a:extLst>
              <a:ext uri="{FF2B5EF4-FFF2-40B4-BE49-F238E27FC236}">
                <a16:creationId xmlns:a16="http://schemas.microsoft.com/office/drawing/2014/main" id="{FF338438-63B4-C16C-949B-4B71695538A3}"/>
              </a:ext>
            </a:extLst>
          </p:cNvPr>
          <p:cNvSpPr>
            <a:spLocks noGrp="1"/>
          </p:cNvSpPr>
          <p:nvPr>
            <p:ph type="sldNum" sz="quarter" idx="12"/>
          </p:nvPr>
        </p:nvSpPr>
        <p:spPr/>
        <p:txBody>
          <a:bodyPr/>
          <a:lstStyle/>
          <a:p>
            <a:fld id="{0643C082-6B26-4A67-AAC0-3138D6D4DA1D}" type="slidenum">
              <a:rPr lang="en-PH" smtClean="0"/>
              <a:t>45</a:t>
            </a:fld>
            <a:endParaRPr lang="en-PH" dirty="0"/>
          </a:p>
        </p:txBody>
      </p:sp>
      <p:sp>
        <p:nvSpPr>
          <p:cNvPr id="5" name="Footer Placeholder 4">
            <a:extLst>
              <a:ext uri="{FF2B5EF4-FFF2-40B4-BE49-F238E27FC236}">
                <a16:creationId xmlns:a16="http://schemas.microsoft.com/office/drawing/2014/main" id="{FC3E9E9B-9865-A7B3-9871-4C945692764F}"/>
              </a:ext>
            </a:extLst>
          </p:cNvPr>
          <p:cNvSpPr>
            <a:spLocks noGrp="1"/>
          </p:cNvSpPr>
          <p:nvPr>
            <p:ph type="ftr" sz="quarter" idx="11"/>
          </p:nvPr>
        </p:nvSpPr>
        <p:spPr/>
        <p:txBody>
          <a:bodyPr/>
          <a:lstStyle/>
          <a:p>
            <a:endParaRPr lang="en-PH" dirty="0"/>
          </a:p>
        </p:txBody>
      </p:sp>
    </p:spTree>
    <p:extLst>
      <p:ext uri="{BB962C8B-B14F-4D97-AF65-F5344CB8AC3E}">
        <p14:creationId xmlns:p14="http://schemas.microsoft.com/office/powerpoint/2010/main" val="1913996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8E94C1-F688-4693-B4CC-D8F247197ED9}"/>
              </a:ext>
            </a:extLst>
          </p:cNvPr>
          <p:cNvSpPr>
            <a:spLocks noGrp="1"/>
          </p:cNvSpPr>
          <p:nvPr>
            <p:ph type="title"/>
          </p:nvPr>
        </p:nvSpPr>
        <p:spPr/>
        <p:txBody>
          <a:bodyPr/>
          <a:lstStyle/>
          <a:p>
            <a:r>
              <a:rPr lang="en-US" dirty="0"/>
              <a:t>Building Capability at Every Level</a:t>
            </a:r>
          </a:p>
        </p:txBody>
      </p:sp>
      <p:sp>
        <p:nvSpPr>
          <p:cNvPr id="3" name="Rectangle 2">
            <a:extLst>
              <a:ext uri="{FF2B5EF4-FFF2-40B4-BE49-F238E27FC236}">
                <a16:creationId xmlns:a16="http://schemas.microsoft.com/office/drawing/2014/main" id="{606E5F08-AA4F-4335-BE02-138013F97941}"/>
              </a:ext>
            </a:extLst>
          </p:cNvPr>
          <p:cNvSpPr/>
          <p:nvPr/>
        </p:nvSpPr>
        <p:spPr>
          <a:xfrm>
            <a:off x="0" y="4700096"/>
            <a:ext cx="12192000" cy="140038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sz="2000" dirty="0"/>
          </a:p>
        </p:txBody>
      </p:sp>
      <p:sp>
        <p:nvSpPr>
          <p:cNvPr id="4" name="TextBox 3">
            <a:extLst>
              <a:ext uri="{FF2B5EF4-FFF2-40B4-BE49-F238E27FC236}">
                <a16:creationId xmlns:a16="http://schemas.microsoft.com/office/drawing/2014/main" id="{840F0DFB-23B0-4929-ADD4-A3084D63BA8E}"/>
              </a:ext>
            </a:extLst>
          </p:cNvPr>
          <p:cNvSpPr txBox="1"/>
          <p:nvPr/>
        </p:nvSpPr>
        <p:spPr>
          <a:xfrm>
            <a:off x="416688" y="2564548"/>
            <a:ext cx="2057401" cy="505170"/>
          </a:xfrm>
          <a:prstGeom prst="rect">
            <a:avLst/>
          </a:prstGeom>
          <a:noFill/>
        </p:spPr>
        <p:txBody>
          <a:bodyPr wrap="square" lIns="0" tIns="0" rIns="0" bIns="0" anchor="b">
            <a:normAutofit/>
          </a:bodyPr>
          <a:lstStyle/>
          <a:p>
            <a:r>
              <a:rPr lang="da-DK" sz="1600" b="1" dirty="0">
                <a:solidFill>
                  <a:schemeClr val="accent1"/>
                </a:solidFill>
              </a:rPr>
              <a:t>Executives</a:t>
            </a:r>
            <a:br>
              <a:rPr lang="da-DK" sz="1600" b="1" dirty="0">
                <a:solidFill>
                  <a:schemeClr val="accent1"/>
                </a:solidFill>
              </a:rPr>
            </a:br>
            <a:r>
              <a:rPr lang="da-DK" sz="1600" b="1" dirty="0">
                <a:solidFill>
                  <a:schemeClr val="accent1"/>
                </a:solidFill>
              </a:rPr>
              <a:t>Sponsor</a:t>
            </a:r>
            <a:endParaRPr lang="en-PH" sz="1600" b="1" dirty="0">
              <a:solidFill>
                <a:schemeClr val="accent1"/>
              </a:solidFill>
            </a:endParaRPr>
          </a:p>
        </p:txBody>
      </p:sp>
      <p:sp>
        <p:nvSpPr>
          <p:cNvPr id="5" name="TextBox 4">
            <a:extLst>
              <a:ext uri="{FF2B5EF4-FFF2-40B4-BE49-F238E27FC236}">
                <a16:creationId xmlns:a16="http://schemas.microsoft.com/office/drawing/2014/main" id="{A25A5ADC-39C1-44C9-A666-E7180CC50716}"/>
              </a:ext>
            </a:extLst>
          </p:cNvPr>
          <p:cNvSpPr txBox="1"/>
          <p:nvPr/>
        </p:nvSpPr>
        <p:spPr>
          <a:xfrm>
            <a:off x="416689" y="3202824"/>
            <a:ext cx="2059200" cy="1077218"/>
          </a:xfrm>
          <a:prstGeom prst="rect">
            <a:avLst/>
          </a:prstGeom>
          <a:noFill/>
        </p:spPr>
        <p:txBody>
          <a:bodyPr wrap="square" lIns="0" tIns="0" rIns="0" bIns="0">
            <a:spAutoFit/>
          </a:bodyPr>
          <a:lstStyle/>
          <a:p>
            <a:pPr marL="182563" indent="-182563">
              <a:buFont typeface="Arial" panose="020B0604020202020204" pitchFamily="34" charset="0"/>
              <a:buChar char="•"/>
            </a:pPr>
            <a:r>
              <a:rPr lang="en-US" sz="1400" dirty="0"/>
              <a:t>Set direction, model the behaviors, and hold the line on priorities.</a:t>
            </a:r>
          </a:p>
          <a:p>
            <a:pPr marL="182563" indent="-182563">
              <a:buFont typeface="Arial" panose="020B0604020202020204" pitchFamily="34" charset="0"/>
              <a:buChar char="•"/>
            </a:pPr>
            <a:r>
              <a:rPr lang="en-US" sz="1400" dirty="0"/>
              <a:t>Visible, consistent leadership.</a:t>
            </a:r>
          </a:p>
        </p:txBody>
      </p:sp>
      <p:sp>
        <p:nvSpPr>
          <p:cNvPr id="6" name="TextBox 5">
            <a:extLst>
              <a:ext uri="{FF2B5EF4-FFF2-40B4-BE49-F238E27FC236}">
                <a16:creationId xmlns:a16="http://schemas.microsoft.com/office/drawing/2014/main" id="{1FD56FF5-F738-42FA-93A1-6FC6891B4337}"/>
              </a:ext>
            </a:extLst>
          </p:cNvPr>
          <p:cNvSpPr txBox="1"/>
          <p:nvPr/>
        </p:nvSpPr>
        <p:spPr>
          <a:xfrm>
            <a:off x="2741994" y="2564548"/>
            <a:ext cx="2057401" cy="505170"/>
          </a:xfrm>
          <a:prstGeom prst="rect">
            <a:avLst/>
          </a:prstGeom>
          <a:noFill/>
        </p:spPr>
        <p:txBody>
          <a:bodyPr wrap="square" lIns="0" tIns="0" rIns="0" bIns="0" anchor="b">
            <a:normAutofit/>
          </a:bodyPr>
          <a:lstStyle/>
          <a:p>
            <a:r>
              <a:rPr lang="da-DK" sz="1600" b="1" dirty="0">
                <a:solidFill>
                  <a:schemeClr val="accent1"/>
                </a:solidFill>
              </a:rPr>
              <a:t>Site leaders</a:t>
            </a:r>
            <a:br>
              <a:rPr lang="da-DK" sz="1600" b="1" dirty="0">
                <a:solidFill>
                  <a:schemeClr val="accent1"/>
                </a:solidFill>
              </a:rPr>
            </a:br>
            <a:r>
              <a:rPr lang="da-DK" sz="1600" b="1" dirty="0">
                <a:solidFill>
                  <a:schemeClr val="accent1"/>
                </a:solidFill>
              </a:rPr>
              <a:t>Own it</a:t>
            </a:r>
            <a:endParaRPr lang="en-PH" sz="1600" b="1" dirty="0">
              <a:solidFill>
                <a:schemeClr val="accent1"/>
              </a:solidFill>
            </a:endParaRPr>
          </a:p>
        </p:txBody>
      </p:sp>
      <p:sp>
        <p:nvSpPr>
          <p:cNvPr id="7" name="TextBox 6">
            <a:extLst>
              <a:ext uri="{FF2B5EF4-FFF2-40B4-BE49-F238E27FC236}">
                <a16:creationId xmlns:a16="http://schemas.microsoft.com/office/drawing/2014/main" id="{94D905EC-0301-42C2-A05E-B4908CC16CBD}"/>
              </a:ext>
            </a:extLst>
          </p:cNvPr>
          <p:cNvSpPr txBox="1"/>
          <p:nvPr/>
        </p:nvSpPr>
        <p:spPr>
          <a:xfrm>
            <a:off x="5067300" y="2564548"/>
            <a:ext cx="2057401" cy="505170"/>
          </a:xfrm>
          <a:prstGeom prst="rect">
            <a:avLst/>
          </a:prstGeom>
          <a:noFill/>
        </p:spPr>
        <p:txBody>
          <a:bodyPr wrap="square" lIns="0" tIns="0" rIns="0" bIns="0" anchor="b">
            <a:normAutofit/>
          </a:bodyPr>
          <a:lstStyle/>
          <a:p>
            <a:r>
              <a:rPr lang="da-DK" sz="1600" b="1" dirty="0">
                <a:solidFill>
                  <a:schemeClr val="accent1"/>
                </a:solidFill>
              </a:rPr>
              <a:t>Improvement</a:t>
            </a:r>
            <a:br>
              <a:rPr lang="da-DK" sz="1600" b="1" dirty="0">
                <a:solidFill>
                  <a:schemeClr val="accent1"/>
                </a:solidFill>
              </a:rPr>
            </a:br>
            <a:r>
              <a:rPr lang="da-DK" sz="1600" b="1" dirty="0">
                <a:solidFill>
                  <a:schemeClr val="accent1"/>
                </a:solidFill>
              </a:rPr>
              <a:t>Coaches</a:t>
            </a:r>
            <a:endParaRPr lang="en-PH" sz="1600" b="1" dirty="0">
              <a:solidFill>
                <a:schemeClr val="accent1"/>
              </a:solidFill>
            </a:endParaRPr>
          </a:p>
        </p:txBody>
      </p:sp>
      <p:sp>
        <p:nvSpPr>
          <p:cNvPr id="8" name="TextBox 7">
            <a:extLst>
              <a:ext uri="{FF2B5EF4-FFF2-40B4-BE49-F238E27FC236}">
                <a16:creationId xmlns:a16="http://schemas.microsoft.com/office/drawing/2014/main" id="{0BADC14A-6D83-4BE1-925F-1B461AFB32F8}"/>
              </a:ext>
            </a:extLst>
          </p:cNvPr>
          <p:cNvSpPr txBox="1"/>
          <p:nvPr/>
        </p:nvSpPr>
        <p:spPr>
          <a:xfrm>
            <a:off x="7392606" y="2564548"/>
            <a:ext cx="2057401" cy="505170"/>
          </a:xfrm>
          <a:prstGeom prst="rect">
            <a:avLst/>
          </a:prstGeom>
          <a:noFill/>
        </p:spPr>
        <p:txBody>
          <a:bodyPr wrap="square" lIns="0" tIns="0" rIns="0" bIns="0" anchor="b">
            <a:normAutofit/>
          </a:bodyPr>
          <a:lstStyle/>
          <a:p>
            <a:r>
              <a:rPr lang="da-DK" sz="1600" b="1" dirty="0">
                <a:solidFill>
                  <a:schemeClr val="accent1"/>
                </a:solidFill>
              </a:rPr>
              <a:t>Frontline</a:t>
            </a:r>
            <a:br>
              <a:rPr lang="da-DK" sz="1600" b="1" dirty="0">
                <a:solidFill>
                  <a:schemeClr val="accent1"/>
                </a:solidFill>
              </a:rPr>
            </a:br>
            <a:r>
              <a:rPr lang="da-DK" sz="1600" b="1" dirty="0">
                <a:solidFill>
                  <a:schemeClr val="accent1"/>
                </a:solidFill>
              </a:rPr>
              <a:t>Solve</a:t>
            </a:r>
            <a:endParaRPr lang="en-PH" sz="1600" b="1" dirty="0">
              <a:solidFill>
                <a:schemeClr val="accent1"/>
              </a:solidFill>
            </a:endParaRPr>
          </a:p>
        </p:txBody>
      </p:sp>
      <p:sp>
        <p:nvSpPr>
          <p:cNvPr id="9" name="TextBox 8">
            <a:extLst>
              <a:ext uri="{FF2B5EF4-FFF2-40B4-BE49-F238E27FC236}">
                <a16:creationId xmlns:a16="http://schemas.microsoft.com/office/drawing/2014/main" id="{6EFD66C5-F2E9-42B0-9438-B80A05906807}"/>
              </a:ext>
            </a:extLst>
          </p:cNvPr>
          <p:cNvSpPr txBox="1"/>
          <p:nvPr/>
        </p:nvSpPr>
        <p:spPr>
          <a:xfrm>
            <a:off x="9717910" y="2564548"/>
            <a:ext cx="2057401" cy="505170"/>
          </a:xfrm>
          <a:prstGeom prst="rect">
            <a:avLst/>
          </a:prstGeom>
          <a:noFill/>
        </p:spPr>
        <p:txBody>
          <a:bodyPr wrap="square" lIns="0" tIns="0" rIns="0" bIns="0" anchor="b">
            <a:normAutofit/>
          </a:bodyPr>
          <a:lstStyle/>
          <a:p>
            <a:r>
              <a:rPr lang="da-DK" sz="1600" b="1" dirty="0">
                <a:solidFill>
                  <a:schemeClr val="accent1"/>
                </a:solidFill>
              </a:rPr>
              <a:t>Enablers</a:t>
            </a:r>
            <a:br>
              <a:rPr lang="da-DK" sz="1600" b="1" dirty="0">
                <a:solidFill>
                  <a:schemeClr val="accent1"/>
                </a:solidFill>
              </a:rPr>
            </a:br>
            <a:r>
              <a:rPr lang="da-DK" sz="1600" b="1" dirty="0">
                <a:solidFill>
                  <a:schemeClr val="accent1"/>
                </a:solidFill>
              </a:rPr>
              <a:t>Support</a:t>
            </a:r>
            <a:endParaRPr lang="en-PH" sz="1600" b="1" dirty="0">
              <a:solidFill>
                <a:schemeClr val="accent1"/>
              </a:solidFill>
            </a:endParaRPr>
          </a:p>
        </p:txBody>
      </p:sp>
      <p:sp>
        <p:nvSpPr>
          <p:cNvPr id="10" name="TextBox 9">
            <a:extLst>
              <a:ext uri="{FF2B5EF4-FFF2-40B4-BE49-F238E27FC236}">
                <a16:creationId xmlns:a16="http://schemas.microsoft.com/office/drawing/2014/main" id="{34D4FE26-D304-43C1-96EE-1C8485412F63}"/>
              </a:ext>
            </a:extLst>
          </p:cNvPr>
          <p:cNvSpPr txBox="1"/>
          <p:nvPr/>
        </p:nvSpPr>
        <p:spPr>
          <a:xfrm>
            <a:off x="2741545" y="3202824"/>
            <a:ext cx="2059200" cy="1077218"/>
          </a:xfrm>
          <a:prstGeom prst="rect">
            <a:avLst/>
          </a:prstGeom>
          <a:noFill/>
        </p:spPr>
        <p:txBody>
          <a:bodyPr wrap="square" lIns="0" tIns="0" rIns="0" bIns="0">
            <a:spAutoFit/>
          </a:bodyPr>
          <a:lstStyle/>
          <a:p>
            <a:pPr marL="182563" indent="-182563">
              <a:buFont typeface="Arial" panose="020B0604020202020204" pitchFamily="34" charset="0"/>
              <a:buChar char="•"/>
            </a:pPr>
            <a:r>
              <a:rPr lang="en-US" sz="1400" dirty="0"/>
              <a:t>Run daily management and lead problem-solving right on the floor.</a:t>
            </a:r>
          </a:p>
          <a:p>
            <a:pPr marL="182563" indent="-182563">
              <a:buFont typeface="Arial" panose="020B0604020202020204" pitchFamily="34" charset="0"/>
              <a:buChar char="•"/>
            </a:pPr>
            <a:r>
              <a:rPr lang="en-US" sz="1400" dirty="0"/>
              <a:t>Results live here.</a:t>
            </a:r>
          </a:p>
        </p:txBody>
      </p:sp>
      <p:sp>
        <p:nvSpPr>
          <p:cNvPr id="11" name="TextBox 10">
            <a:extLst>
              <a:ext uri="{FF2B5EF4-FFF2-40B4-BE49-F238E27FC236}">
                <a16:creationId xmlns:a16="http://schemas.microsoft.com/office/drawing/2014/main" id="{74DE3834-5C71-4BC5-8598-2849582C77B5}"/>
              </a:ext>
            </a:extLst>
          </p:cNvPr>
          <p:cNvSpPr txBox="1"/>
          <p:nvPr/>
        </p:nvSpPr>
        <p:spPr>
          <a:xfrm>
            <a:off x="5066401" y="3202824"/>
            <a:ext cx="2059200" cy="861774"/>
          </a:xfrm>
          <a:prstGeom prst="rect">
            <a:avLst/>
          </a:prstGeom>
          <a:noFill/>
        </p:spPr>
        <p:txBody>
          <a:bodyPr wrap="square" lIns="0" tIns="0" rIns="0" bIns="0">
            <a:spAutoFit/>
          </a:bodyPr>
          <a:lstStyle/>
          <a:p>
            <a:pPr marL="182563" indent="-182563">
              <a:buFont typeface="Arial" panose="020B0604020202020204" pitchFamily="34" charset="0"/>
              <a:buChar char="•"/>
            </a:pPr>
            <a:r>
              <a:rPr lang="en-US" sz="1400" dirty="0"/>
              <a:t>Certified experts who coach teams and certify standard work.</a:t>
            </a:r>
          </a:p>
          <a:p>
            <a:pPr marL="182563" indent="-182563">
              <a:buFont typeface="Arial" panose="020B0604020202020204" pitchFamily="34" charset="0"/>
              <a:buChar char="•"/>
            </a:pPr>
            <a:r>
              <a:rPr lang="en-US" sz="1400" dirty="0"/>
              <a:t>Build the builders.</a:t>
            </a:r>
          </a:p>
        </p:txBody>
      </p:sp>
      <p:sp>
        <p:nvSpPr>
          <p:cNvPr id="12" name="TextBox 11">
            <a:extLst>
              <a:ext uri="{FF2B5EF4-FFF2-40B4-BE49-F238E27FC236}">
                <a16:creationId xmlns:a16="http://schemas.microsoft.com/office/drawing/2014/main" id="{30FC7B53-3FCD-4D3D-A5DF-7002DEE4CEB6}"/>
              </a:ext>
            </a:extLst>
          </p:cNvPr>
          <p:cNvSpPr txBox="1"/>
          <p:nvPr/>
        </p:nvSpPr>
        <p:spPr>
          <a:xfrm>
            <a:off x="7391257" y="3202824"/>
            <a:ext cx="2059200" cy="861774"/>
          </a:xfrm>
          <a:prstGeom prst="rect">
            <a:avLst/>
          </a:prstGeom>
          <a:noFill/>
        </p:spPr>
        <p:txBody>
          <a:bodyPr wrap="square" lIns="0" tIns="0" rIns="0" bIns="0">
            <a:spAutoFit/>
          </a:bodyPr>
          <a:lstStyle/>
          <a:p>
            <a:pPr marL="182563" indent="-182563">
              <a:buFont typeface="Arial" panose="020B0604020202020204" pitchFamily="34" charset="0"/>
              <a:buChar char="•"/>
            </a:pPr>
            <a:r>
              <a:rPr lang="en-US" sz="1400" dirty="0"/>
              <a:t>Trained to spot waste and run small experiments every day.</a:t>
            </a:r>
          </a:p>
          <a:p>
            <a:pPr marL="182563" indent="-182563">
              <a:buFont typeface="Arial" panose="020B0604020202020204" pitchFamily="34" charset="0"/>
              <a:buChar char="•"/>
            </a:pPr>
            <a:r>
              <a:rPr lang="en-US" sz="1400" dirty="0"/>
              <a:t>Closest to the work.</a:t>
            </a:r>
          </a:p>
        </p:txBody>
      </p:sp>
      <p:sp>
        <p:nvSpPr>
          <p:cNvPr id="13" name="TextBox 12">
            <a:extLst>
              <a:ext uri="{FF2B5EF4-FFF2-40B4-BE49-F238E27FC236}">
                <a16:creationId xmlns:a16="http://schemas.microsoft.com/office/drawing/2014/main" id="{8CF57078-DEF4-4C0E-8518-A2552C7C1869}"/>
              </a:ext>
            </a:extLst>
          </p:cNvPr>
          <p:cNvSpPr txBox="1"/>
          <p:nvPr/>
        </p:nvSpPr>
        <p:spPr>
          <a:xfrm>
            <a:off x="9716111" y="3202824"/>
            <a:ext cx="2059200" cy="861774"/>
          </a:xfrm>
          <a:prstGeom prst="rect">
            <a:avLst/>
          </a:prstGeom>
          <a:noFill/>
        </p:spPr>
        <p:txBody>
          <a:bodyPr wrap="square" lIns="0" tIns="0" rIns="0" bIns="0">
            <a:spAutoFit/>
          </a:bodyPr>
          <a:lstStyle/>
          <a:p>
            <a:pPr marL="182563" indent="-182563">
              <a:buFont typeface="Arial" panose="020B0604020202020204" pitchFamily="34" charset="0"/>
              <a:buChar char="•"/>
            </a:pPr>
            <a:r>
              <a:rPr lang="en-US" sz="1400" dirty="0"/>
              <a:t>Finance, HR, and data make improvement easy and durable.</a:t>
            </a:r>
          </a:p>
          <a:p>
            <a:pPr marL="182563" indent="-182563">
              <a:buFont typeface="Arial" panose="020B0604020202020204" pitchFamily="34" charset="0"/>
              <a:buChar char="•"/>
            </a:pPr>
            <a:r>
              <a:rPr lang="en-US" sz="1400" dirty="0"/>
              <a:t>Clear the path.</a:t>
            </a:r>
          </a:p>
        </p:txBody>
      </p:sp>
      <p:sp>
        <p:nvSpPr>
          <p:cNvPr id="14" name="TextBox 13">
            <a:extLst>
              <a:ext uri="{FF2B5EF4-FFF2-40B4-BE49-F238E27FC236}">
                <a16:creationId xmlns:a16="http://schemas.microsoft.com/office/drawing/2014/main" id="{57E54C7E-77DA-4D95-9DC6-8858CE4AA86B}"/>
              </a:ext>
            </a:extLst>
          </p:cNvPr>
          <p:cNvSpPr txBox="1"/>
          <p:nvPr/>
        </p:nvSpPr>
        <p:spPr>
          <a:xfrm>
            <a:off x="416688" y="5118199"/>
            <a:ext cx="2057401" cy="680720"/>
          </a:xfrm>
          <a:prstGeom prst="rect">
            <a:avLst/>
          </a:prstGeom>
          <a:noFill/>
        </p:spPr>
        <p:txBody>
          <a:bodyPr wrap="square" lIns="0" tIns="0" rIns="0" bIns="0" anchor="t">
            <a:noAutofit/>
          </a:bodyPr>
          <a:lstStyle/>
          <a:p>
            <a:r>
              <a:rPr lang="en-US" sz="1600" b="1" dirty="0">
                <a:solidFill>
                  <a:schemeClr val="bg1"/>
                </a:solidFill>
              </a:rPr>
              <a:t>Foundations - awareness for everyone</a:t>
            </a:r>
            <a:endParaRPr lang="en-PH" sz="1600" b="1" dirty="0">
              <a:solidFill>
                <a:schemeClr val="bg1"/>
              </a:solidFill>
            </a:endParaRPr>
          </a:p>
        </p:txBody>
      </p:sp>
      <p:sp>
        <p:nvSpPr>
          <p:cNvPr id="15" name="TextBox 14">
            <a:extLst>
              <a:ext uri="{FF2B5EF4-FFF2-40B4-BE49-F238E27FC236}">
                <a16:creationId xmlns:a16="http://schemas.microsoft.com/office/drawing/2014/main" id="{FC7AB277-19CF-49E8-8062-49E80999CAA2}"/>
              </a:ext>
            </a:extLst>
          </p:cNvPr>
          <p:cNvSpPr txBox="1"/>
          <p:nvPr/>
        </p:nvSpPr>
        <p:spPr>
          <a:xfrm>
            <a:off x="2741769" y="5118199"/>
            <a:ext cx="2057401" cy="680720"/>
          </a:xfrm>
          <a:prstGeom prst="rect">
            <a:avLst/>
          </a:prstGeom>
          <a:noFill/>
        </p:spPr>
        <p:txBody>
          <a:bodyPr wrap="square" lIns="0" tIns="0" rIns="0" bIns="0" anchor="t">
            <a:normAutofit/>
          </a:bodyPr>
          <a:lstStyle/>
          <a:p>
            <a:r>
              <a:rPr lang="en-US" sz="1600" b="1" dirty="0">
                <a:solidFill>
                  <a:schemeClr val="bg1"/>
                </a:solidFill>
              </a:rPr>
              <a:t>Practitioner - tools and methods</a:t>
            </a:r>
            <a:endParaRPr lang="en-PH" sz="1600" b="1" dirty="0">
              <a:solidFill>
                <a:schemeClr val="bg1"/>
              </a:solidFill>
            </a:endParaRPr>
          </a:p>
        </p:txBody>
      </p:sp>
      <p:sp>
        <p:nvSpPr>
          <p:cNvPr id="16" name="TextBox 15">
            <a:extLst>
              <a:ext uri="{FF2B5EF4-FFF2-40B4-BE49-F238E27FC236}">
                <a16:creationId xmlns:a16="http://schemas.microsoft.com/office/drawing/2014/main" id="{916EC96D-BBDF-4CD2-9EC1-D79D618A2C51}"/>
              </a:ext>
            </a:extLst>
          </p:cNvPr>
          <p:cNvSpPr txBox="1"/>
          <p:nvPr/>
        </p:nvSpPr>
        <p:spPr>
          <a:xfrm>
            <a:off x="5067300" y="5118199"/>
            <a:ext cx="2057401" cy="680720"/>
          </a:xfrm>
          <a:prstGeom prst="rect">
            <a:avLst/>
          </a:prstGeom>
          <a:noFill/>
        </p:spPr>
        <p:txBody>
          <a:bodyPr wrap="square" lIns="0" tIns="0" rIns="0" bIns="0" anchor="t">
            <a:normAutofit/>
          </a:bodyPr>
          <a:lstStyle/>
          <a:p>
            <a:r>
              <a:rPr lang="en-US" sz="1600" b="1" dirty="0">
                <a:solidFill>
                  <a:schemeClr val="bg1"/>
                </a:solidFill>
              </a:rPr>
              <a:t>Coach - lead and certify others</a:t>
            </a:r>
            <a:endParaRPr lang="en-PH" sz="1600" b="1" dirty="0">
              <a:solidFill>
                <a:schemeClr val="bg1"/>
              </a:solidFill>
            </a:endParaRPr>
          </a:p>
        </p:txBody>
      </p:sp>
      <p:sp>
        <p:nvSpPr>
          <p:cNvPr id="17" name="TextBox 16">
            <a:extLst>
              <a:ext uri="{FF2B5EF4-FFF2-40B4-BE49-F238E27FC236}">
                <a16:creationId xmlns:a16="http://schemas.microsoft.com/office/drawing/2014/main" id="{6DA7CAE5-0F47-4849-9A26-A755967D7D68}"/>
              </a:ext>
            </a:extLst>
          </p:cNvPr>
          <p:cNvSpPr txBox="1"/>
          <p:nvPr/>
        </p:nvSpPr>
        <p:spPr>
          <a:xfrm>
            <a:off x="7392606" y="5118199"/>
            <a:ext cx="2057401" cy="680720"/>
          </a:xfrm>
          <a:prstGeom prst="rect">
            <a:avLst/>
          </a:prstGeom>
          <a:noFill/>
        </p:spPr>
        <p:txBody>
          <a:bodyPr wrap="square" lIns="0" tIns="0" rIns="0" bIns="0" anchor="t">
            <a:noAutofit/>
          </a:bodyPr>
          <a:lstStyle/>
          <a:p>
            <a:r>
              <a:rPr lang="en-US" sz="1600" b="1" dirty="0">
                <a:solidFill>
                  <a:schemeClr val="bg1"/>
                </a:solidFill>
              </a:rPr>
              <a:t>Leader - sustain the system</a:t>
            </a:r>
            <a:endParaRPr lang="en-PH" sz="1600" b="1" dirty="0">
              <a:solidFill>
                <a:schemeClr val="bg1"/>
              </a:solidFill>
            </a:endParaRPr>
          </a:p>
        </p:txBody>
      </p:sp>
      <p:sp>
        <p:nvSpPr>
          <p:cNvPr id="18" name="TextBox 17">
            <a:extLst>
              <a:ext uri="{FF2B5EF4-FFF2-40B4-BE49-F238E27FC236}">
                <a16:creationId xmlns:a16="http://schemas.microsoft.com/office/drawing/2014/main" id="{6971A2F7-A01F-41E1-9A3C-A02889075F5B}"/>
              </a:ext>
            </a:extLst>
          </p:cNvPr>
          <p:cNvSpPr txBox="1"/>
          <p:nvPr/>
        </p:nvSpPr>
        <p:spPr>
          <a:xfrm>
            <a:off x="9717910" y="5118199"/>
            <a:ext cx="2057401" cy="680720"/>
          </a:xfrm>
          <a:prstGeom prst="rect">
            <a:avLst/>
          </a:prstGeom>
          <a:noFill/>
        </p:spPr>
        <p:txBody>
          <a:bodyPr wrap="square" lIns="0" tIns="0" rIns="0" bIns="0" anchor="t">
            <a:normAutofit/>
          </a:bodyPr>
          <a:lstStyle/>
          <a:p>
            <a:r>
              <a:rPr lang="en-US" sz="1600" b="1" dirty="0">
                <a:solidFill>
                  <a:schemeClr val="bg1"/>
                </a:solidFill>
              </a:rPr>
              <a:t>Expert - drive transformation</a:t>
            </a:r>
            <a:endParaRPr lang="en-PH" sz="1600" b="1" dirty="0">
              <a:solidFill>
                <a:schemeClr val="bg1"/>
              </a:solidFill>
            </a:endParaRPr>
          </a:p>
        </p:txBody>
      </p:sp>
      <p:sp>
        <p:nvSpPr>
          <p:cNvPr id="19" name="Isosceles Triangle 18">
            <a:extLst>
              <a:ext uri="{FF2B5EF4-FFF2-40B4-BE49-F238E27FC236}">
                <a16:creationId xmlns:a16="http://schemas.microsoft.com/office/drawing/2014/main" id="{3E4FA77B-E172-41A9-BBF7-FA8767F373AC}"/>
              </a:ext>
            </a:extLst>
          </p:cNvPr>
          <p:cNvSpPr/>
          <p:nvPr/>
        </p:nvSpPr>
        <p:spPr>
          <a:xfrm rot="10800000">
            <a:off x="1002805" y="4700097"/>
            <a:ext cx="886968" cy="219144"/>
          </a:xfrm>
          <a:prstGeom prst="triangle">
            <a:avLst/>
          </a:prstGeom>
          <a:solidFill>
            <a:schemeClr val="accent3"/>
          </a:solidFill>
          <a:ln w="38100">
            <a:solidFill>
              <a:srgbClr val="E5E8E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sz="2000" dirty="0"/>
          </a:p>
        </p:txBody>
      </p:sp>
      <p:sp>
        <p:nvSpPr>
          <p:cNvPr id="20" name="Isosceles Triangle 19">
            <a:extLst>
              <a:ext uri="{FF2B5EF4-FFF2-40B4-BE49-F238E27FC236}">
                <a16:creationId xmlns:a16="http://schemas.microsoft.com/office/drawing/2014/main" id="{912F76C7-9D88-42B3-923D-E70328007448}"/>
              </a:ext>
            </a:extLst>
          </p:cNvPr>
          <p:cNvSpPr/>
          <p:nvPr/>
        </p:nvSpPr>
        <p:spPr>
          <a:xfrm rot="10800000">
            <a:off x="3327661" y="4700097"/>
            <a:ext cx="886968" cy="219144"/>
          </a:xfrm>
          <a:prstGeom prst="triangle">
            <a:avLst/>
          </a:prstGeom>
          <a:solidFill>
            <a:schemeClr val="accent3"/>
          </a:solidFill>
          <a:ln w="38100">
            <a:solidFill>
              <a:srgbClr val="E5E8E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sz="2000" dirty="0"/>
          </a:p>
        </p:txBody>
      </p:sp>
      <p:sp>
        <p:nvSpPr>
          <p:cNvPr id="21" name="Isosceles Triangle 20">
            <a:extLst>
              <a:ext uri="{FF2B5EF4-FFF2-40B4-BE49-F238E27FC236}">
                <a16:creationId xmlns:a16="http://schemas.microsoft.com/office/drawing/2014/main" id="{6FF49399-764A-4232-9552-B82DA047D33F}"/>
              </a:ext>
            </a:extLst>
          </p:cNvPr>
          <p:cNvSpPr/>
          <p:nvPr/>
        </p:nvSpPr>
        <p:spPr>
          <a:xfrm rot="10800000">
            <a:off x="5652516" y="4700097"/>
            <a:ext cx="886968" cy="219144"/>
          </a:xfrm>
          <a:prstGeom prst="triangle">
            <a:avLst/>
          </a:prstGeom>
          <a:solidFill>
            <a:schemeClr val="accent3"/>
          </a:solidFill>
          <a:ln w="38100">
            <a:solidFill>
              <a:srgbClr val="E5E8E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sz="2000" dirty="0"/>
          </a:p>
        </p:txBody>
      </p:sp>
      <p:sp>
        <p:nvSpPr>
          <p:cNvPr id="22" name="Isosceles Triangle 21">
            <a:extLst>
              <a:ext uri="{FF2B5EF4-FFF2-40B4-BE49-F238E27FC236}">
                <a16:creationId xmlns:a16="http://schemas.microsoft.com/office/drawing/2014/main" id="{FFB8DEF6-22E3-435A-9EC1-60CC5A44E644}"/>
              </a:ext>
            </a:extLst>
          </p:cNvPr>
          <p:cNvSpPr/>
          <p:nvPr/>
        </p:nvSpPr>
        <p:spPr>
          <a:xfrm rot="10800000">
            <a:off x="7977371" y="4700097"/>
            <a:ext cx="886968" cy="219144"/>
          </a:xfrm>
          <a:prstGeom prst="triangle">
            <a:avLst/>
          </a:prstGeom>
          <a:solidFill>
            <a:schemeClr val="accent3"/>
          </a:solidFill>
          <a:ln w="38100">
            <a:solidFill>
              <a:srgbClr val="E5E8E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sz="2000" dirty="0"/>
          </a:p>
        </p:txBody>
      </p:sp>
      <p:sp>
        <p:nvSpPr>
          <p:cNvPr id="23" name="Isosceles Triangle 22">
            <a:extLst>
              <a:ext uri="{FF2B5EF4-FFF2-40B4-BE49-F238E27FC236}">
                <a16:creationId xmlns:a16="http://schemas.microsoft.com/office/drawing/2014/main" id="{F51B079A-0857-4493-81AB-C772523419E9}"/>
              </a:ext>
            </a:extLst>
          </p:cNvPr>
          <p:cNvSpPr/>
          <p:nvPr/>
        </p:nvSpPr>
        <p:spPr>
          <a:xfrm rot="10800000">
            <a:off x="10302227" y="4700097"/>
            <a:ext cx="886968" cy="219144"/>
          </a:xfrm>
          <a:prstGeom prst="triangle">
            <a:avLst/>
          </a:prstGeom>
          <a:solidFill>
            <a:schemeClr val="accent3"/>
          </a:solidFill>
          <a:ln w="38100">
            <a:solidFill>
              <a:srgbClr val="E5E8E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sz="2000" dirty="0"/>
          </a:p>
        </p:txBody>
      </p:sp>
      <p:grpSp>
        <p:nvGrpSpPr>
          <p:cNvPr id="31" name="Group 30">
            <a:extLst>
              <a:ext uri="{FF2B5EF4-FFF2-40B4-BE49-F238E27FC236}">
                <a16:creationId xmlns:a16="http://schemas.microsoft.com/office/drawing/2014/main" id="{2F30F047-909B-0C9D-D4D5-7E9E0EC2E730}"/>
              </a:ext>
            </a:extLst>
          </p:cNvPr>
          <p:cNvGrpSpPr/>
          <p:nvPr/>
        </p:nvGrpSpPr>
        <p:grpSpPr>
          <a:xfrm>
            <a:off x="416688" y="1776321"/>
            <a:ext cx="689654" cy="689086"/>
            <a:chOff x="416688" y="1602701"/>
            <a:chExt cx="689654" cy="689086"/>
          </a:xfrm>
        </p:grpSpPr>
        <p:sp>
          <p:nvSpPr>
            <p:cNvPr id="44" name="Google Shape;686;p7"/>
            <p:cNvSpPr/>
            <p:nvPr/>
          </p:nvSpPr>
          <p:spPr>
            <a:xfrm>
              <a:off x="416688" y="1602701"/>
              <a:ext cx="689654" cy="689086"/>
            </a:xfrm>
            <a:custGeom>
              <a:avLst/>
              <a:gdLst/>
              <a:ahLst/>
              <a:cxnLst/>
              <a:rect l="l" t="t" r="r" b="b"/>
              <a:pathLst>
                <a:path w="10000" h="10000" extrusionOk="0">
                  <a:moveTo>
                    <a:pt x="6288" y="4141"/>
                  </a:moveTo>
                  <a:lnTo>
                    <a:pt x="6287" y="4189"/>
                  </a:lnTo>
                  <a:lnTo>
                    <a:pt x="6284" y="4238"/>
                  </a:lnTo>
                  <a:lnTo>
                    <a:pt x="6280" y="4286"/>
                  </a:lnTo>
                  <a:lnTo>
                    <a:pt x="6274" y="4333"/>
                  </a:lnTo>
                  <a:lnTo>
                    <a:pt x="6266" y="4381"/>
                  </a:lnTo>
                  <a:lnTo>
                    <a:pt x="6256" y="4428"/>
                  </a:lnTo>
                  <a:lnTo>
                    <a:pt x="6244" y="4474"/>
                  </a:lnTo>
                  <a:lnTo>
                    <a:pt x="6231" y="4520"/>
                  </a:lnTo>
                  <a:lnTo>
                    <a:pt x="6216" y="4566"/>
                  </a:lnTo>
                  <a:lnTo>
                    <a:pt x="6200" y="4611"/>
                  </a:lnTo>
                  <a:lnTo>
                    <a:pt x="6181" y="4656"/>
                  </a:lnTo>
                  <a:lnTo>
                    <a:pt x="6161" y="4699"/>
                  </a:lnTo>
                  <a:lnTo>
                    <a:pt x="6139" y="4743"/>
                  </a:lnTo>
                  <a:lnTo>
                    <a:pt x="6116" y="4785"/>
                  </a:lnTo>
                  <a:lnTo>
                    <a:pt x="6091" y="4826"/>
                  </a:lnTo>
                  <a:lnTo>
                    <a:pt x="6065" y="4867"/>
                  </a:lnTo>
                  <a:lnTo>
                    <a:pt x="6037" y="4906"/>
                  </a:lnTo>
                  <a:lnTo>
                    <a:pt x="6007" y="4945"/>
                  </a:lnTo>
                  <a:lnTo>
                    <a:pt x="5977" y="4982"/>
                  </a:lnTo>
                  <a:lnTo>
                    <a:pt x="5945" y="5017"/>
                  </a:lnTo>
                  <a:lnTo>
                    <a:pt x="5911" y="5052"/>
                  </a:lnTo>
                  <a:lnTo>
                    <a:pt x="5876" y="5086"/>
                  </a:lnTo>
                  <a:lnTo>
                    <a:pt x="5841" y="5118"/>
                  </a:lnTo>
                  <a:lnTo>
                    <a:pt x="5804" y="5148"/>
                  </a:lnTo>
                  <a:lnTo>
                    <a:pt x="5765" y="5178"/>
                  </a:lnTo>
                  <a:lnTo>
                    <a:pt x="5726" y="5206"/>
                  </a:lnTo>
                  <a:lnTo>
                    <a:pt x="5685" y="5232"/>
                  </a:lnTo>
                  <a:lnTo>
                    <a:pt x="5644" y="5257"/>
                  </a:lnTo>
                  <a:lnTo>
                    <a:pt x="5602" y="5280"/>
                  </a:lnTo>
                  <a:lnTo>
                    <a:pt x="5558" y="5302"/>
                  </a:lnTo>
                  <a:lnTo>
                    <a:pt x="5515" y="5322"/>
                  </a:lnTo>
                  <a:lnTo>
                    <a:pt x="5470" y="5341"/>
                  </a:lnTo>
                  <a:lnTo>
                    <a:pt x="5425" y="5357"/>
                  </a:lnTo>
                  <a:lnTo>
                    <a:pt x="5379" y="5372"/>
                  </a:lnTo>
                  <a:lnTo>
                    <a:pt x="5333" y="5385"/>
                  </a:lnTo>
                  <a:lnTo>
                    <a:pt x="5287" y="5397"/>
                  </a:lnTo>
                  <a:lnTo>
                    <a:pt x="5240" y="5407"/>
                  </a:lnTo>
                  <a:lnTo>
                    <a:pt x="5192" y="5415"/>
                  </a:lnTo>
                  <a:lnTo>
                    <a:pt x="5145" y="5421"/>
                  </a:lnTo>
                  <a:lnTo>
                    <a:pt x="5097" y="5425"/>
                  </a:lnTo>
                  <a:lnTo>
                    <a:pt x="5048" y="5428"/>
                  </a:lnTo>
                  <a:lnTo>
                    <a:pt x="5000" y="5429"/>
                  </a:lnTo>
                  <a:lnTo>
                    <a:pt x="4952" y="5428"/>
                  </a:lnTo>
                  <a:lnTo>
                    <a:pt x="4903" y="5425"/>
                  </a:lnTo>
                  <a:lnTo>
                    <a:pt x="4855" y="5421"/>
                  </a:lnTo>
                  <a:lnTo>
                    <a:pt x="4808" y="5415"/>
                  </a:lnTo>
                  <a:lnTo>
                    <a:pt x="4760" y="5407"/>
                  </a:lnTo>
                  <a:lnTo>
                    <a:pt x="4713" y="5397"/>
                  </a:lnTo>
                  <a:lnTo>
                    <a:pt x="4667" y="5385"/>
                  </a:lnTo>
                  <a:lnTo>
                    <a:pt x="4621" y="5372"/>
                  </a:lnTo>
                  <a:lnTo>
                    <a:pt x="4575" y="5357"/>
                  </a:lnTo>
                  <a:lnTo>
                    <a:pt x="4530" y="5341"/>
                  </a:lnTo>
                  <a:lnTo>
                    <a:pt x="4485" y="5322"/>
                  </a:lnTo>
                  <a:lnTo>
                    <a:pt x="4442" y="5302"/>
                  </a:lnTo>
                  <a:lnTo>
                    <a:pt x="4398" y="5280"/>
                  </a:lnTo>
                  <a:lnTo>
                    <a:pt x="4356" y="5257"/>
                  </a:lnTo>
                  <a:lnTo>
                    <a:pt x="4315" y="5232"/>
                  </a:lnTo>
                  <a:lnTo>
                    <a:pt x="4274" y="5206"/>
                  </a:lnTo>
                  <a:lnTo>
                    <a:pt x="4235" y="5178"/>
                  </a:lnTo>
                  <a:lnTo>
                    <a:pt x="4196" y="5148"/>
                  </a:lnTo>
                  <a:lnTo>
                    <a:pt x="4159" y="5118"/>
                  </a:lnTo>
                  <a:lnTo>
                    <a:pt x="4124" y="5086"/>
                  </a:lnTo>
                  <a:lnTo>
                    <a:pt x="4089" y="5052"/>
                  </a:lnTo>
                  <a:lnTo>
                    <a:pt x="4055" y="5017"/>
                  </a:lnTo>
                  <a:lnTo>
                    <a:pt x="4023" y="4982"/>
                  </a:lnTo>
                  <a:lnTo>
                    <a:pt x="3993" y="4945"/>
                  </a:lnTo>
                  <a:lnTo>
                    <a:pt x="3963" y="4906"/>
                  </a:lnTo>
                  <a:lnTo>
                    <a:pt x="3935" y="4867"/>
                  </a:lnTo>
                  <a:lnTo>
                    <a:pt x="3909" y="4826"/>
                  </a:lnTo>
                  <a:lnTo>
                    <a:pt x="3884" y="4785"/>
                  </a:lnTo>
                  <a:lnTo>
                    <a:pt x="3861" y="4743"/>
                  </a:lnTo>
                  <a:lnTo>
                    <a:pt x="3839" y="4699"/>
                  </a:lnTo>
                  <a:lnTo>
                    <a:pt x="3819" y="4656"/>
                  </a:lnTo>
                  <a:lnTo>
                    <a:pt x="3800" y="4611"/>
                  </a:lnTo>
                  <a:lnTo>
                    <a:pt x="3784" y="4566"/>
                  </a:lnTo>
                  <a:lnTo>
                    <a:pt x="3769" y="4520"/>
                  </a:lnTo>
                  <a:lnTo>
                    <a:pt x="3756" y="4474"/>
                  </a:lnTo>
                  <a:lnTo>
                    <a:pt x="3744" y="4428"/>
                  </a:lnTo>
                  <a:lnTo>
                    <a:pt x="3734" y="4381"/>
                  </a:lnTo>
                  <a:lnTo>
                    <a:pt x="3726" y="4333"/>
                  </a:lnTo>
                  <a:lnTo>
                    <a:pt x="3720" y="4286"/>
                  </a:lnTo>
                  <a:lnTo>
                    <a:pt x="3716" y="4238"/>
                  </a:lnTo>
                  <a:lnTo>
                    <a:pt x="3713" y="4189"/>
                  </a:lnTo>
                  <a:lnTo>
                    <a:pt x="3712" y="4141"/>
                  </a:lnTo>
                  <a:lnTo>
                    <a:pt x="3713" y="4093"/>
                  </a:lnTo>
                  <a:lnTo>
                    <a:pt x="3716" y="4044"/>
                  </a:lnTo>
                  <a:lnTo>
                    <a:pt x="3720" y="3996"/>
                  </a:lnTo>
                  <a:lnTo>
                    <a:pt x="3726" y="3949"/>
                  </a:lnTo>
                  <a:lnTo>
                    <a:pt x="3734" y="3901"/>
                  </a:lnTo>
                  <a:lnTo>
                    <a:pt x="3744" y="3854"/>
                  </a:lnTo>
                  <a:lnTo>
                    <a:pt x="3756" y="3808"/>
                  </a:lnTo>
                  <a:lnTo>
                    <a:pt x="3769" y="3762"/>
                  </a:lnTo>
                  <a:lnTo>
                    <a:pt x="3784" y="3716"/>
                  </a:lnTo>
                  <a:lnTo>
                    <a:pt x="3800" y="3671"/>
                  </a:lnTo>
                  <a:lnTo>
                    <a:pt x="3819" y="3626"/>
                  </a:lnTo>
                  <a:lnTo>
                    <a:pt x="3839" y="3583"/>
                  </a:lnTo>
                  <a:lnTo>
                    <a:pt x="3861" y="3539"/>
                  </a:lnTo>
                  <a:lnTo>
                    <a:pt x="3884" y="3497"/>
                  </a:lnTo>
                  <a:lnTo>
                    <a:pt x="3909" y="3456"/>
                  </a:lnTo>
                  <a:lnTo>
                    <a:pt x="3935" y="3415"/>
                  </a:lnTo>
                  <a:lnTo>
                    <a:pt x="3963" y="3376"/>
                  </a:lnTo>
                  <a:lnTo>
                    <a:pt x="3993" y="3338"/>
                  </a:lnTo>
                  <a:lnTo>
                    <a:pt x="4023" y="3301"/>
                  </a:lnTo>
                  <a:lnTo>
                    <a:pt x="4055" y="3265"/>
                  </a:lnTo>
                  <a:lnTo>
                    <a:pt x="4089" y="3230"/>
                  </a:lnTo>
                  <a:lnTo>
                    <a:pt x="4124" y="3197"/>
                  </a:lnTo>
                  <a:lnTo>
                    <a:pt x="4159" y="3165"/>
                  </a:lnTo>
                  <a:lnTo>
                    <a:pt x="4196" y="3135"/>
                  </a:lnTo>
                  <a:lnTo>
                    <a:pt x="4235" y="3105"/>
                  </a:lnTo>
                  <a:lnTo>
                    <a:pt x="4274" y="3077"/>
                  </a:lnTo>
                  <a:lnTo>
                    <a:pt x="4315" y="3051"/>
                  </a:lnTo>
                  <a:lnTo>
                    <a:pt x="4356" y="3026"/>
                  </a:lnTo>
                  <a:lnTo>
                    <a:pt x="4398" y="3002"/>
                  </a:lnTo>
                  <a:lnTo>
                    <a:pt x="4442" y="2981"/>
                  </a:lnTo>
                  <a:lnTo>
                    <a:pt x="4485" y="2960"/>
                  </a:lnTo>
                  <a:lnTo>
                    <a:pt x="4530" y="2942"/>
                  </a:lnTo>
                  <a:lnTo>
                    <a:pt x="4575" y="2925"/>
                  </a:lnTo>
                  <a:lnTo>
                    <a:pt x="4621" y="2910"/>
                  </a:lnTo>
                  <a:lnTo>
                    <a:pt x="4667" y="2897"/>
                  </a:lnTo>
                  <a:lnTo>
                    <a:pt x="4713" y="2885"/>
                  </a:lnTo>
                  <a:lnTo>
                    <a:pt x="4760" y="2875"/>
                  </a:lnTo>
                  <a:lnTo>
                    <a:pt x="4808" y="2867"/>
                  </a:lnTo>
                  <a:lnTo>
                    <a:pt x="4855" y="2861"/>
                  </a:lnTo>
                  <a:lnTo>
                    <a:pt x="4903" y="2857"/>
                  </a:lnTo>
                  <a:lnTo>
                    <a:pt x="4952" y="2854"/>
                  </a:lnTo>
                  <a:lnTo>
                    <a:pt x="5000" y="2853"/>
                  </a:lnTo>
                  <a:lnTo>
                    <a:pt x="5048" y="2854"/>
                  </a:lnTo>
                  <a:lnTo>
                    <a:pt x="5097" y="2857"/>
                  </a:lnTo>
                  <a:lnTo>
                    <a:pt x="5145" y="2861"/>
                  </a:lnTo>
                  <a:lnTo>
                    <a:pt x="5192" y="2867"/>
                  </a:lnTo>
                  <a:lnTo>
                    <a:pt x="5240" y="2875"/>
                  </a:lnTo>
                  <a:lnTo>
                    <a:pt x="5287" y="2885"/>
                  </a:lnTo>
                  <a:lnTo>
                    <a:pt x="5333" y="2897"/>
                  </a:lnTo>
                  <a:lnTo>
                    <a:pt x="5379" y="2910"/>
                  </a:lnTo>
                  <a:lnTo>
                    <a:pt x="5425" y="2925"/>
                  </a:lnTo>
                  <a:lnTo>
                    <a:pt x="5470" y="2942"/>
                  </a:lnTo>
                  <a:lnTo>
                    <a:pt x="5515" y="2960"/>
                  </a:lnTo>
                  <a:lnTo>
                    <a:pt x="5558" y="2981"/>
                  </a:lnTo>
                  <a:lnTo>
                    <a:pt x="5602" y="3002"/>
                  </a:lnTo>
                  <a:lnTo>
                    <a:pt x="5644" y="3026"/>
                  </a:lnTo>
                  <a:lnTo>
                    <a:pt x="5685" y="3051"/>
                  </a:lnTo>
                  <a:lnTo>
                    <a:pt x="5726" y="3077"/>
                  </a:lnTo>
                  <a:lnTo>
                    <a:pt x="5765" y="3105"/>
                  </a:lnTo>
                  <a:lnTo>
                    <a:pt x="5804" y="3135"/>
                  </a:lnTo>
                  <a:lnTo>
                    <a:pt x="5841" y="3165"/>
                  </a:lnTo>
                  <a:lnTo>
                    <a:pt x="5876" y="3197"/>
                  </a:lnTo>
                  <a:lnTo>
                    <a:pt x="5911" y="3230"/>
                  </a:lnTo>
                  <a:lnTo>
                    <a:pt x="5945" y="3265"/>
                  </a:lnTo>
                  <a:lnTo>
                    <a:pt x="5977" y="3301"/>
                  </a:lnTo>
                  <a:lnTo>
                    <a:pt x="6007" y="3338"/>
                  </a:lnTo>
                  <a:lnTo>
                    <a:pt x="6037" y="3376"/>
                  </a:lnTo>
                  <a:lnTo>
                    <a:pt x="6065" y="3415"/>
                  </a:lnTo>
                  <a:lnTo>
                    <a:pt x="6091" y="3456"/>
                  </a:lnTo>
                  <a:lnTo>
                    <a:pt x="6116" y="3497"/>
                  </a:lnTo>
                  <a:lnTo>
                    <a:pt x="6139" y="3539"/>
                  </a:lnTo>
                  <a:lnTo>
                    <a:pt x="6161" y="3583"/>
                  </a:lnTo>
                  <a:lnTo>
                    <a:pt x="6181" y="3626"/>
                  </a:lnTo>
                  <a:lnTo>
                    <a:pt x="6200" y="3671"/>
                  </a:lnTo>
                  <a:lnTo>
                    <a:pt x="6216" y="3716"/>
                  </a:lnTo>
                  <a:lnTo>
                    <a:pt x="6231" y="3762"/>
                  </a:lnTo>
                  <a:lnTo>
                    <a:pt x="6244" y="3808"/>
                  </a:lnTo>
                  <a:lnTo>
                    <a:pt x="6256" y="3854"/>
                  </a:lnTo>
                  <a:lnTo>
                    <a:pt x="6266" y="3901"/>
                  </a:lnTo>
                  <a:lnTo>
                    <a:pt x="6274" y="3949"/>
                  </a:lnTo>
                  <a:lnTo>
                    <a:pt x="6280" y="3996"/>
                  </a:lnTo>
                  <a:lnTo>
                    <a:pt x="6284" y="4044"/>
                  </a:lnTo>
                  <a:lnTo>
                    <a:pt x="6287" y="4093"/>
                  </a:lnTo>
                  <a:lnTo>
                    <a:pt x="6288" y="4141"/>
                  </a:ln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45" name="Google Shape;687;p7"/>
            <p:cNvSpPr/>
            <p:nvPr/>
          </p:nvSpPr>
          <p:spPr>
            <a:xfrm>
              <a:off x="416688" y="1602701"/>
              <a:ext cx="689654" cy="689086"/>
            </a:xfrm>
            <a:custGeom>
              <a:avLst/>
              <a:gdLst/>
              <a:ahLst/>
              <a:cxnLst/>
              <a:rect l="l" t="t" r="r" b="b"/>
              <a:pathLst>
                <a:path w="10000" h="10000" extrusionOk="0">
                  <a:moveTo>
                    <a:pt x="8897" y="4849"/>
                  </a:moveTo>
                  <a:lnTo>
                    <a:pt x="8897" y="4858"/>
                  </a:lnTo>
                  <a:lnTo>
                    <a:pt x="8900" y="4995"/>
                  </a:lnTo>
                  <a:lnTo>
                    <a:pt x="8900" y="5005"/>
                  </a:lnTo>
                  <a:lnTo>
                    <a:pt x="8897" y="5142"/>
                  </a:lnTo>
                  <a:lnTo>
                    <a:pt x="8897" y="5151"/>
                  </a:lnTo>
                  <a:lnTo>
                    <a:pt x="8889" y="5288"/>
                  </a:lnTo>
                  <a:lnTo>
                    <a:pt x="8889" y="5297"/>
                  </a:lnTo>
                  <a:lnTo>
                    <a:pt x="8876" y="5433"/>
                  </a:lnTo>
                  <a:lnTo>
                    <a:pt x="8875" y="5443"/>
                  </a:lnTo>
                  <a:lnTo>
                    <a:pt x="8857" y="5578"/>
                  </a:lnTo>
                  <a:lnTo>
                    <a:pt x="8855" y="5587"/>
                  </a:lnTo>
                  <a:lnTo>
                    <a:pt x="8833" y="5721"/>
                  </a:lnTo>
                  <a:lnTo>
                    <a:pt x="8831" y="5731"/>
                  </a:lnTo>
                  <a:lnTo>
                    <a:pt x="8803" y="5864"/>
                  </a:lnTo>
                  <a:lnTo>
                    <a:pt x="8801" y="5873"/>
                  </a:lnTo>
                  <a:lnTo>
                    <a:pt x="8768" y="6005"/>
                  </a:lnTo>
                  <a:lnTo>
                    <a:pt x="8766" y="6014"/>
                  </a:lnTo>
                  <a:lnTo>
                    <a:pt x="8728" y="6145"/>
                  </a:lnTo>
                  <a:lnTo>
                    <a:pt x="8725" y="6154"/>
                  </a:lnTo>
                  <a:lnTo>
                    <a:pt x="8683" y="6283"/>
                  </a:lnTo>
                  <a:lnTo>
                    <a:pt x="8680" y="6292"/>
                  </a:lnTo>
                  <a:lnTo>
                    <a:pt x="8632" y="6420"/>
                  </a:lnTo>
                  <a:lnTo>
                    <a:pt x="8629" y="6428"/>
                  </a:lnTo>
                  <a:lnTo>
                    <a:pt x="8577" y="6554"/>
                  </a:lnTo>
                  <a:lnTo>
                    <a:pt x="8573" y="6563"/>
                  </a:lnTo>
                  <a:lnTo>
                    <a:pt x="8516" y="6687"/>
                  </a:lnTo>
                  <a:lnTo>
                    <a:pt x="8512" y="6695"/>
                  </a:lnTo>
                  <a:lnTo>
                    <a:pt x="8450" y="6818"/>
                  </a:lnTo>
                  <a:lnTo>
                    <a:pt x="8446" y="6826"/>
                  </a:lnTo>
                  <a:lnTo>
                    <a:pt x="8380" y="6946"/>
                  </a:lnTo>
                  <a:lnTo>
                    <a:pt x="8375" y="6954"/>
                  </a:lnTo>
                  <a:lnTo>
                    <a:pt x="8304" y="7071"/>
                  </a:lnTo>
                  <a:lnTo>
                    <a:pt x="8299" y="7079"/>
                  </a:lnTo>
                  <a:lnTo>
                    <a:pt x="8225" y="7194"/>
                  </a:lnTo>
                  <a:lnTo>
                    <a:pt x="8219" y="7202"/>
                  </a:lnTo>
                  <a:lnTo>
                    <a:pt x="8140" y="7313"/>
                  </a:lnTo>
                  <a:lnTo>
                    <a:pt x="8135" y="7321"/>
                  </a:lnTo>
                  <a:lnTo>
                    <a:pt x="8052" y="7429"/>
                  </a:lnTo>
                  <a:lnTo>
                    <a:pt x="8046" y="7436"/>
                  </a:lnTo>
                  <a:lnTo>
                    <a:pt x="7959" y="7541"/>
                  </a:lnTo>
                  <a:lnTo>
                    <a:pt x="7953" y="7548"/>
                  </a:lnTo>
                  <a:lnTo>
                    <a:pt x="7862" y="7650"/>
                  </a:lnTo>
                  <a:lnTo>
                    <a:pt x="7856" y="7657"/>
                  </a:lnTo>
                  <a:lnTo>
                    <a:pt x="7761" y="7755"/>
                  </a:lnTo>
                  <a:lnTo>
                    <a:pt x="7755" y="7761"/>
                  </a:lnTo>
                  <a:lnTo>
                    <a:pt x="7657" y="7856"/>
                  </a:lnTo>
                  <a:lnTo>
                    <a:pt x="7650" y="7862"/>
                  </a:lnTo>
                  <a:lnTo>
                    <a:pt x="7562" y="7941"/>
                  </a:lnTo>
                  <a:lnTo>
                    <a:pt x="7550" y="7955"/>
                  </a:lnTo>
                  <a:lnTo>
                    <a:pt x="7527" y="7979"/>
                  </a:lnTo>
                  <a:lnTo>
                    <a:pt x="7501" y="7999"/>
                  </a:lnTo>
                  <a:lnTo>
                    <a:pt x="7474" y="8015"/>
                  </a:lnTo>
                  <a:lnTo>
                    <a:pt x="7436" y="8046"/>
                  </a:lnTo>
                  <a:lnTo>
                    <a:pt x="7429" y="8052"/>
                  </a:lnTo>
                  <a:lnTo>
                    <a:pt x="7321" y="8135"/>
                  </a:lnTo>
                  <a:lnTo>
                    <a:pt x="7313" y="8140"/>
                  </a:lnTo>
                  <a:lnTo>
                    <a:pt x="7202" y="8219"/>
                  </a:lnTo>
                  <a:lnTo>
                    <a:pt x="7194" y="8225"/>
                  </a:lnTo>
                  <a:lnTo>
                    <a:pt x="7079" y="8299"/>
                  </a:lnTo>
                  <a:lnTo>
                    <a:pt x="7071" y="8304"/>
                  </a:lnTo>
                  <a:lnTo>
                    <a:pt x="6954" y="8375"/>
                  </a:lnTo>
                  <a:lnTo>
                    <a:pt x="6946" y="8380"/>
                  </a:lnTo>
                  <a:lnTo>
                    <a:pt x="6826" y="8446"/>
                  </a:lnTo>
                  <a:lnTo>
                    <a:pt x="6818" y="8450"/>
                  </a:lnTo>
                  <a:lnTo>
                    <a:pt x="6695" y="8512"/>
                  </a:lnTo>
                  <a:lnTo>
                    <a:pt x="6687" y="8516"/>
                  </a:lnTo>
                  <a:lnTo>
                    <a:pt x="6563" y="8573"/>
                  </a:lnTo>
                  <a:lnTo>
                    <a:pt x="6554" y="8577"/>
                  </a:lnTo>
                  <a:lnTo>
                    <a:pt x="6428" y="8629"/>
                  </a:lnTo>
                  <a:lnTo>
                    <a:pt x="6420" y="8632"/>
                  </a:lnTo>
                  <a:lnTo>
                    <a:pt x="6292" y="8680"/>
                  </a:lnTo>
                  <a:lnTo>
                    <a:pt x="6283" y="8683"/>
                  </a:lnTo>
                  <a:lnTo>
                    <a:pt x="6154" y="8725"/>
                  </a:lnTo>
                  <a:lnTo>
                    <a:pt x="6145" y="8728"/>
                  </a:lnTo>
                  <a:lnTo>
                    <a:pt x="6014" y="8766"/>
                  </a:lnTo>
                  <a:lnTo>
                    <a:pt x="6005" y="8768"/>
                  </a:lnTo>
                  <a:lnTo>
                    <a:pt x="5873" y="8801"/>
                  </a:lnTo>
                  <a:lnTo>
                    <a:pt x="5864" y="8803"/>
                  </a:lnTo>
                  <a:lnTo>
                    <a:pt x="5731" y="8831"/>
                  </a:lnTo>
                  <a:lnTo>
                    <a:pt x="5721" y="8833"/>
                  </a:lnTo>
                  <a:lnTo>
                    <a:pt x="5587" y="8855"/>
                  </a:lnTo>
                  <a:lnTo>
                    <a:pt x="5578" y="8857"/>
                  </a:lnTo>
                  <a:lnTo>
                    <a:pt x="5443" y="8875"/>
                  </a:lnTo>
                  <a:lnTo>
                    <a:pt x="5433" y="8876"/>
                  </a:lnTo>
                  <a:lnTo>
                    <a:pt x="5297" y="8889"/>
                  </a:lnTo>
                  <a:lnTo>
                    <a:pt x="5288" y="8889"/>
                  </a:lnTo>
                  <a:lnTo>
                    <a:pt x="5151" y="8897"/>
                  </a:lnTo>
                  <a:lnTo>
                    <a:pt x="5142" y="8897"/>
                  </a:lnTo>
                  <a:lnTo>
                    <a:pt x="5005" y="8900"/>
                  </a:lnTo>
                  <a:lnTo>
                    <a:pt x="4995" y="8900"/>
                  </a:lnTo>
                  <a:lnTo>
                    <a:pt x="4858" y="8897"/>
                  </a:lnTo>
                  <a:lnTo>
                    <a:pt x="4849" y="8897"/>
                  </a:lnTo>
                  <a:lnTo>
                    <a:pt x="4712" y="8889"/>
                  </a:lnTo>
                  <a:lnTo>
                    <a:pt x="4703" y="8889"/>
                  </a:lnTo>
                  <a:lnTo>
                    <a:pt x="4567" y="8876"/>
                  </a:lnTo>
                  <a:lnTo>
                    <a:pt x="4557" y="8875"/>
                  </a:lnTo>
                  <a:lnTo>
                    <a:pt x="4422" y="8857"/>
                  </a:lnTo>
                  <a:lnTo>
                    <a:pt x="4413" y="8855"/>
                  </a:lnTo>
                  <a:lnTo>
                    <a:pt x="4279" y="8833"/>
                  </a:lnTo>
                  <a:lnTo>
                    <a:pt x="4269" y="8831"/>
                  </a:lnTo>
                  <a:lnTo>
                    <a:pt x="4136" y="8803"/>
                  </a:lnTo>
                  <a:lnTo>
                    <a:pt x="4127" y="8801"/>
                  </a:lnTo>
                  <a:lnTo>
                    <a:pt x="3995" y="8768"/>
                  </a:lnTo>
                  <a:lnTo>
                    <a:pt x="3986" y="8766"/>
                  </a:lnTo>
                  <a:lnTo>
                    <a:pt x="3855" y="8728"/>
                  </a:lnTo>
                  <a:lnTo>
                    <a:pt x="3846" y="8725"/>
                  </a:lnTo>
                  <a:lnTo>
                    <a:pt x="3717" y="8683"/>
                  </a:lnTo>
                  <a:lnTo>
                    <a:pt x="3708" y="8680"/>
                  </a:lnTo>
                  <a:lnTo>
                    <a:pt x="3580" y="8632"/>
                  </a:lnTo>
                  <a:lnTo>
                    <a:pt x="3572" y="8629"/>
                  </a:lnTo>
                  <a:lnTo>
                    <a:pt x="3446" y="8577"/>
                  </a:lnTo>
                  <a:lnTo>
                    <a:pt x="3437" y="8573"/>
                  </a:lnTo>
                  <a:lnTo>
                    <a:pt x="3313" y="8516"/>
                  </a:lnTo>
                  <a:lnTo>
                    <a:pt x="3305" y="8512"/>
                  </a:lnTo>
                  <a:lnTo>
                    <a:pt x="3182" y="8450"/>
                  </a:lnTo>
                  <a:lnTo>
                    <a:pt x="3174" y="8446"/>
                  </a:lnTo>
                  <a:lnTo>
                    <a:pt x="3054" y="8380"/>
                  </a:lnTo>
                  <a:lnTo>
                    <a:pt x="3046" y="8375"/>
                  </a:lnTo>
                  <a:lnTo>
                    <a:pt x="2929" y="8304"/>
                  </a:lnTo>
                  <a:lnTo>
                    <a:pt x="2921" y="8299"/>
                  </a:lnTo>
                  <a:lnTo>
                    <a:pt x="2806" y="8225"/>
                  </a:lnTo>
                  <a:lnTo>
                    <a:pt x="2798" y="8219"/>
                  </a:lnTo>
                  <a:lnTo>
                    <a:pt x="2687" y="8140"/>
                  </a:lnTo>
                  <a:lnTo>
                    <a:pt x="2679" y="8135"/>
                  </a:lnTo>
                  <a:lnTo>
                    <a:pt x="2571" y="8052"/>
                  </a:lnTo>
                  <a:lnTo>
                    <a:pt x="2564" y="8046"/>
                  </a:lnTo>
                  <a:lnTo>
                    <a:pt x="2526" y="8015"/>
                  </a:lnTo>
                  <a:lnTo>
                    <a:pt x="2499" y="7999"/>
                  </a:lnTo>
                  <a:lnTo>
                    <a:pt x="2473" y="7979"/>
                  </a:lnTo>
                  <a:lnTo>
                    <a:pt x="2450" y="7955"/>
                  </a:lnTo>
                  <a:lnTo>
                    <a:pt x="2438" y="7941"/>
                  </a:lnTo>
                  <a:lnTo>
                    <a:pt x="2350" y="7862"/>
                  </a:lnTo>
                  <a:lnTo>
                    <a:pt x="2343" y="7856"/>
                  </a:lnTo>
                  <a:lnTo>
                    <a:pt x="2245" y="7761"/>
                  </a:lnTo>
                  <a:lnTo>
                    <a:pt x="2239" y="7755"/>
                  </a:lnTo>
                  <a:lnTo>
                    <a:pt x="2144" y="7657"/>
                  </a:lnTo>
                  <a:lnTo>
                    <a:pt x="2138" y="7650"/>
                  </a:lnTo>
                  <a:lnTo>
                    <a:pt x="2047" y="7548"/>
                  </a:lnTo>
                  <a:lnTo>
                    <a:pt x="2041" y="7541"/>
                  </a:lnTo>
                  <a:lnTo>
                    <a:pt x="1954" y="7436"/>
                  </a:lnTo>
                  <a:lnTo>
                    <a:pt x="1948" y="7429"/>
                  </a:lnTo>
                  <a:lnTo>
                    <a:pt x="1865" y="7321"/>
                  </a:lnTo>
                  <a:lnTo>
                    <a:pt x="1860" y="7313"/>
                  </a:lnTo>
                  <a:lnTo>
                    <a:pt x="1781" y="7202"/>
                  </a:lnTo>
                  <a:lnTo>
                    <a:pt x="1775" y="7194"/>
                  </a:lnTo>
                  <a:lnTo>
                    <a:pt x="1701" y="7079"/>
                  </a:lnTo>
                  <a:lnTo>
                    <a:pt x="1696" y="7071"/>
                  </a:lnTo>
                  <a:lnTo>
                    <a:pt x="1625" y="6954"/>
                  </a:lnTo>
                  <a:lnTo>
                    <a:pt x="1620" y="6946"/>
                  </a:lnTo>
                  <a:lnTo>
                    <a:pt x="1554" y="6826"/>
                  </a:lnTo>
                  <a:lnTo>
                    <a:pt x="1550" y="6818"/>
                  </a:lnTo>
                  <a:lnTo>
                    <a:pt x="1488" y="6695"/>
                  </a:lnTo>
                  <a:lnTo>
                    <a:pt x="1484" y="6687"/>
                  </a:lnTo>
                  <a:lnTo>
                    <a:pt x="1427" y="6563"/>
                  </a:lnTo>
                  <a:lnTo>
                    <a:pt x="1423" y="6554"/>
                  </a:lnTo>
                  <a:lnTo>
                    <a:pt x="1371" y="6428"/>
                  </a:lnTo>
                  <a:lnTo>
                    <a:pt x="1368" y="6420"/>
                  </a:lnTo>
                  <a:lnTo>
                    <a:pt x="1320" y="6292"/>
                  </a:lnTo>
                  <a:lnTo>
                    <a:pt x="1317" y="6283"/>
                  </a:lnTo>
                  <a:lnTo>
                    <a:pt x="1275" y="6154"/>
                  </a:lnTo>
                  <a:lnTo>
                    <a:pt x="1272" y="6145"/>
                  </a:lnTo>
                  <a:lnTo>
                    <a:pt x="1234" y="6014"/>
                  </a:lnTo>
                  <a:lnTo>
                    <a:pt x="1232" y="6005"/>
                  </a:lnTo>
                  <a:lnTo>
                    <a:pt x="1199" y="5873"/>
                  </a:lnTo>
                  <a:lnTo>
                    <a:pt x="1197" y="5864"/>
                  </a:lnTo>
                  <a:lnTo>
                    <a:pt x="1169" y="5731"/>
                  </a:lnTo>
                  <a:lnTo>
                    <a:pt x="1167" y="5721"/>
                  </a:lnTo>
                  <a:lnTo>
                    <a:pt x="1145" y="5587"/>
                  </a:lnTo>
                  <a:lnTo>
                    <a:pt x="1143" y="5578"/>
                  </a:lnTo>
                  <a:lnTo>
                    <a:pt x="1125" y="5443"/>
                  </a:lnTo>
                  <a:lnTo>
                    <a:pt x="1124" y="5433"/>
                  </a:lnTo>
                  <a:lnTo>
                    <a:pt x="1111" y="5297"/>
                  </a:lnTo>
                  <a:lnTo>
                    <a:pt x="1111" y="5288"/>
                  </a:lnTo>
                  <a:lnTo>
                    <a:pt x="1103" y="5151"/>
                  </a:lnTo>
                  <a:lnTo>
                    <a:pt x="1103" y="5142"/>
                  </a:lnTo>
                  <a:lnTo>
                    <a:pt x="1100" y="5005"/>
                  </a:lnTo>
                  <a:lnTo>
                    <a:pt x="1100" y="4995"/>
                  </a:lnTo>
                  <a:lnTo>
                    <a:pt x="1103" y="4858"/>
                  </a:lnTo>
                  <a:lnTo>
                    <a:pt x="1103" y="4849"/>
                  </a:lnTo>
                  <a:lnTo>
                    <a:pt x="1111" y="4712"/>
                  </a:lnTo>
                  <a:lnTo>
                    <a:pt x="1111" y="4703"/>
                  </a:lnTo>
                  <a:lnTo>
                    <a:pt x="1124" y="4567"/>
                  </a:lnTo>
                  <a:lnTo>
                    <a:pt x="1125" y="4557"/>
                  </a:lnTo>
                  <a:lnTo>
                    <a:pt x="1143" y="4422"/>
                  </a:lnTo>
                  <a:lnTo>
                    <a:pt x="1145" y="4413"/>
                  </a:lnTo>
                  <a:lnTo>
                    <a:pt x="1167" y="4279"/>
                  </a:lnTo>
                  <a:lnTo>
                    <a:pt x="1169" y="4269"/>
                  </a:lnTo>
                  <a:lnTo>
                    <a:pt x="1197" y="4136"/>
                  </a:lnTo>
                  <a:lnTo>
                    <a:pt x="1199" y="4127"/>
                  </a:lnTo>
                  <a:lnTo>
                    <a:pt x="1232" y="3995"/>
                  </a:lnTo>
                  <a:lnTo>
                    <a:pt x="1234" y="3986"/>
                  </a:lnTo>
                  <a:lnTo>
                    <a:pt x="1272" y="3855"/>
                  </a:lnTo>
                  <a:lnTo>
                    <a:pt x="1275" y="3846"/>
                  </a:lnTo>
                  <a:lnTo>
                    <a:pt x="1317" y="3717"/>
                  </a:lnTo>
                  <a:lnTo>
                    <a:pt x="1320" y="3708"/>
                  </a:lnTo>
                  <a:lnTo>
                    <a:pt x="1368" y="3580"/>
                  </a:lnTo>
                  <a:lnTo>
                    <a:pt x="1371" y="3572"/>
                  </a:lnTo>
                  <a:lnTo>
                    <a:pt x="1423" y="3446"/>
                  </a:lnTo>
                  <a:lnTo>
                    <a:pt x="1427" y="3437"/>
                  </a:lnTo>
                  <a:lnTo>
                    <a:pt x="1484" y="3313"/>
                  </a:lnTo>
                  <a:lnTo>
                    <a:pt x="1488" y="3305"/>
                  </a:lnTo>
                  <a:lnTo>
                    <a:pt x="1550" y="3182"/>
                  </a:lnTo>
                  <a:lnTo>
                    <a:pt x="1554" y="3174"/>
                  </a:lnTo>
                  <a:lnTo>
                    <a:pt x="1620" y="3054"/>
                  </a:lnTo>
                  <a:lnTo>
                    <a:pt x="1625" y="3046"/>
                  </a:lnTo>
                  <a:lnTo>
                    <a:pt x="1696" y="2929"/>
                  </a:lnTo>
                  <a:lnTo>
                    <a:pt x="1701" y="2921"/>
                  </a:lnTo>
                  <a:lnTo>
                    <a:pt x="1775" y="2806"/>
                  </a:lnTo>
                  <a:lnTo>
                    <a:pt x="1781" y="2798"/>
                  </a:lnTo>
                  <a:lnTo>
                    <a:pt x="1860" y="2687"/>
                  </a:lnTo>
                  <a:lnTo>
                    <a:pt x="1865" y="2679"/>
                  </a:lnTo>
                  <a:lnTo>
                    <a:pt x="1948" y="2571"/>
                  </a:lnTo>
                  <a:lnTo>
                    <a:pt x="1954" y="2564"/>
                  </a:lnTo>
                  <a:lnTo>
                    <a:pt x="2041" y="2459"/>
                  </a:lnTo>
                  <a:lnTo>
                    <a:pt x="2047" y="2452"/>
                  </a:lnTo>
                  <a:lnTo>
                    <a:pt x="2138" y="2350"/>
                  </a:lnTo>
                  <a:lnTo>
                    <a:pt x="2144" y="2343"/>
                  </a:lnTo>
                  <a:lnTo>
                    <a:pt x="2239" y="2245"/>
                  </a:lnTo>
                  <a:lnTo>
                    <a:pt x="2245" y="2239"/>
                  </a:lnTo>
                  <a:lnTo>
                    <a:pt x="2343" y="2144"/>
                  </a:lnTo>
                  <a:lnTo>
                    <a:pt x="2350" y="2138"/>
                  </a:lnTo>
                  <a:lnTo>
                    <a:pt x="2452" y="2047"/>
                  </a:lnTo>
                  <a:lnTo>
                    <a:pt x="2459" y="2041"/>
                  </a:lnTo>
                  <a:lnTo>
                    <a:pt x="2564" y="1954"/>
                  </a:lnTo>
                  <a:lnTo>
                    <a:pt x="2571" y="1948"/>
                  </a:lnTo>
                  <a:lnTo>
                    <a:pt x="2679" y="1865"/>
                  </a:lnTo>
                  <a:lnTo>
                    <a:pt x="2687" y="1860"/>
                  </a:lnTo>
                  <a:lnTo>
                    <a:pt x="2798" y="1781"/>
                  </a:lnTo>
                  <a:lnTo>
                    <a:pt x="2806" y="1775"/>
                  </a:lnTo>
                  <a:lnTo>
                    <a:pt x="2921" y="1701"/>
                  </a:lnTo>
                  <a:lnTo>
                    <a:pt x="2929" y="1696"/>
                  </a:lnTo>
                  <a:lnTo>
                    <a:pt x="3046" y="1625"/>
                  </a:lnTo>
                  <a:lnTo>
                    <a:pt x="3054" y="1620"/>
                  </a:lnTo>
                  <a:lnTo>
                    <a:pt x="3174" y="1554"/>
                  </a:lnTo>
                  <a:lnTo>
                    <a:pt x="3182" y="1550"/>
                  </a:lnTo>
                  <a:lnTo>
                    <a:pt x="3305" y="1488"/>
                  </a:lnTo>
                  <a:lnTo>
                    <a:pt x="3313" y="1484"/>
                  </a:lnTo>
                  <a:lnTo>
                    <a:pt x="3437" y="1427"/>
                  </a:lnTo>
                  <a:lnTo>
                    <a:pt x="3446" y="1423"/>
                  </a:lnTo>
                  <a:lnTo>
                    <a:pt x="3572" y="1371"/>
                  </a:lnTo>
                  <a:lnTo>
                    <a:pt x="3580" y="1368"/>
                  </a:lnTo>
                  <a:lnTo>
                    <a:pt x="3708" y="1320"/>
                  </a:lnTo>
                  <a:lnTo>
                    <a:pt x="3717" y="1317"/>
                  </a:lnTo>
                  <a:lnTo>
                    <a:pt x="3846" y="1275"/>
                  </a:lnTo>
                  <a:lnTo>
                    <a:pt x="3855" y="1272"/>
                  </a:lnTo>
                  <a:lnTo>
                    <a:pt x="3986" y="1234"/>
                  </a:lnTo>
                  <a:lnTo>
                    <a:pt x="3995" y="1232"/>
                  </a:lnTo>
                  <a:lnTo>
                    <a:pt x="4127" y="1199"/>
                  </a:lnTo>
                  <a:lnTo>
                    <a:pt x="4136" y="1197"/>
                  </a:lnTo>
                  <a:lnTo>
                    <a:pt x="4269" y="1169"/>
                  </a:lnTo>
                  <a:lnTo>
                    <a:pt x="4279" y="1167"/>
                  </a:lnTo>
                  <a:lnTo>
                    <a:pt x="4413" y="1145"/>
                  </a:lnTo>
                  <a:lnTo>
                    <a:pt x="4422" y="1143"/>
                  </a:lnTo>
                  <a:lnTo>
                    <a:pt x="4557" y="1125"/>
                  </a:lnTo>
                  <a:lnTo>
                    <a:pt x="4567" y="1124"/>
                  </a:lnTo>
                  <a:lnTo>
                    <a:pt x="4703" y="1111"/>
                  </a:lnTo>
                  <a:lnTo>
                    <a:pt x="4712" y="1111"/>
                  </a:lnTo>
                  <a:lnTo>
                    <a:pt x="4849" y="1103"/>
                  </a:lnTo>
                  <a:lnTo>
                    <a:pt x="4858" y="1103"/>
                  </a:lnTo>
                  <a:lnTo>
                    <a:pt x="4995" y="1100"/>
                  </a:lnTo>
                  <a:lnTo>
                    <a:pt x="5005" y="1100"/>
                  </a:lnTo>
                  <a:lnTo>
                    <a:pt x="5142" y="1103"/>
                  </a:lnTo>
                  <a:lnTo>
                    <a:pt x="5151" y="1103"/>
                  </a:lnTo>
                  <a:lnTo>
                    <a:pt x="5288" y="1111"/>
                  </a:lnTo>
                  <a:lnTo>
                    <a:pt x="5297" y="1111"/>
                  </a:lnTo>
                  <a:lnTo>
                    <a:pt x="5433" y="1124"/>
                  </a:lnTo>
                  <a:lnTo>
                    <a:pt x="5443" y="1125"/>
                  </a:lnTo>
                  <a:lnTo>
                    <a:pt x="5578" y="1143"/>
                  </a:lnTo>
                  <a:lnTo>
                    <a:pt x="5587" y="1145"/>
                  </a:lnTo>
                  <a:lnTo>
                    <a:pt x="5721" y="1167"/>
                  </a:lnTo>
                  <a:lnTo>
                    <a:pt x="5731" y="1169"/>
                  </a:lnTo>
                  <a:lnTo>
                    <a:pt x="5864" y="1197"/>
                  </a:lnTo>
                  <a:lnTo>
                    <a:pt x="5873" y="1199"/>
                  </a:lnTo>
                  <a:lnTo>
                    <a:pt x="6005" y="1232"/>
                  </a:lnTo>
                  <a:lnTo>
                    <a:pt x="6014" y="1234"/>
                  </a:lnTo>
                  <a:lnTo>
                    <a:pt x="6145" y="1272"/>
                  </a:lnTo>
                  <a:lnTo>
                    <a:pt x="6154" y="1275"/>
                  </a:lnTo>
                  <a:lnTo>
                    <a:pt x="6283" y="1317"/>
                  </a:lnTo>
                  <a:lnTo>
                    <a:pt x="6292" y="1320"/>
                  </a:lnTo>
                  <a:lnTo>
                    <a:pt x="6420" y="1368"/>
                  </a:lnTo>
                  <a:lnTo>
                    <a:pt x="6428" y="1371"/>
                  </a:lnTo>
                  <a:lnTo>
                    <a:pt x="6554" y="1423"/>
                  </a:lnTo>
                  <a:lnTo>
                    <a:pt x="6563" y="1427"/>
                  </a:lnTo>
                  <a:lnTo>
                    <a:pt x="6687" y="1484"/>
                  </a:lnTo>
                  <a:lnTo>
                    <a:pt x="6695" y="1488"/>
                  </a:lnTo>
                  <a:lnTo>
                    <a:pt x="6818" y="1550"/>
                  </a:lnTo>
                  <a:lnTo>
                    <a:pt x="6826" y="1554"/>
                  </a:lnTo>
                  <a:lnTo>
                    <a:pt x="6946" y="1620"/>
                  </a:lnTo>
                  <a:lnTo>
                    <a:pt x="6954" y="1625"/>
                  </a:lnTo>
                  <a:lnTo>
                    <a:pt x="7071" y="1696"/>
                  </a:lnTo>
                  <a:lnTo>
                    <a:pt x="7079" y="1701"/>
                  </a:lnTo>
                  <a:lnTo>
                    <a:pt x="7194" y="1775"/>
                  </a:lnTo>
                  <a:lnTo>
                    <a:pt x="7202" y="1781"/>
                  </a:lnTo>
                  <a:lnTo>
                    <a:pt x="7313" y="1860"/>
                  </a:lnTo>
                  <a:lnTo>
                    <a:pt x="7321" y="1865"/>
                  </a:lnTo>
                  <a:lnTo>
                    <a:pt x="7429" y="1948"/>
                  </a:lnTo>
                  <a:lnTo>
                    <a:pt x="7436" y="1954"/>
                  </a:lnTo>
                  <a:lnTo>
                    <a:pt x="7541" y="2041"/>
                  </a:lnTo>
                  <a:lnTo>
                    <a:pt x="7548" y="2047"/>
                  </a:lnTo>
                  <a:lnTo>
                    <a:pt x="7650" y="2138"/>
                  </a:lnTo>
                  <a:lnTo>
                    <a:pt x="7657" y="2144"/>
                  </a:lnTo>
                  <a:lnTo>
                    <a:pt x="7755" y="2239"/>
                  </a:lnTo>
                  <a:lnTo>
                    <a:pt x="7761" y="2245"/>
                  </a:lnTo>
                  <a:lnTo>
                    <a:pt x="7856" y="2343"/>
                  </a:lnTo>
                  <a:lnTo>
                    <a:pt x="7862" y="2350"/>
                  </a:lnTo>
                  <a:lnTo>
                    <a:pt x="7953" y="2452"/>
                  </a:lnTo>
                  <a:lnTo>
                    <a:pt x="7959" y="2459"/>
                  </a:lnTo>
                  <a:lnTo>
                    <a:pt x="8046" y="2564"/>
                  </a:lnTo>
                  <a:lnTo>
                    <a:pt x="8052" y="2571"/>
                  </a:lnTo>
                  <a:lnTo>
                    <a:pt x="8135" y="2679"/>
                  </a:lnTo>
                  <a:lnTo>
                    <a:pt x="8140" y="2687"/>
                  </a:lnTo>
                  <a:lnTo>
                    <a:pt x="8219" y="2798"/>
                  </a:lnTo>
                  <a:lnTo>
                    <a:pt x="8225" y="2806"/>
                  </a:lnTo>
                  <a:lnTo>
                    <a:pt x="8299" y="2921"/>
                  </a:lnTo>
                  <a:lnTo>
                    <a:pt x="8304" y="2929"/>
                  </a:lnTo>
                  <a:lnTo>
                    <a:pt x="8375" y="3046"/>
                  </a:lnTo>
                  <a:lnTo>
                    <a:pt x="8380" y="3054"/>
                  </a:lnTo>
                  <a:lnTo>
                    <a:pt x="8446" y="3174"/>
                  </a:lnTo>
                  <a:lnTo>
                    <a:pt x="8450" y="3182"/>
                  </a:lnTo>
                  <a:lnTo>
                    <a:pt x="8512" y="3305"/>
                  </a:lnTo>
                  <a:lnTo>
                    <a:pt x="8516" y="3313"/>
                  </a:lnTo>
                  <a:lnTo>
                    <a:pt x="8573" y="3437"/>
                  </a:lnTo>
                  <a:lnTo>
                    <a:pt x="8577" y="3446"/>
                  </a:lnTo>
                  <a:lnTo>
                    <a:pt x="8629" y="3572"/>
                  </a:lnTo>
                  <a:lnTo>
                    <a:pt x="8632" y="3580"/>
                  </a:lnTo>
                  <a:lnTo>
                    <a:pt x="8680" y="3708"/>
                  </a:lnTo>
                  <a:lnTo>
                    <a:pt x="8683" y="3717"/>
                  </a:lnTo>
                  <a:lnTo>
                    <a:pt x="8725" y="3846"/>
                  </a:lnTo>
                  <a:lnTo>
                    <a:pt x="8728" y="3855"/>
                  </a:lnTo>
                  <a:lnTo>
                    <a:pt x="8766" y="3986"/>
                  </a:lnTo>
                  <a:lnTo>
                    <a:pt x="8768" y="3995"/>
                  </a:lnTo>
                  <a:lnTo>
                    <a:pt x="8801" y="4127"/>
                  </a:lnTo>
                  <a:lnTo>
                    <a:pt x="8803" y="4136"/>
                  </a:lnTo>
                  <a:lnTo>
                    <a:pt x="8831" y="4269"/>
                  </a:lnTo>
                  <a:lnTo>
                    <a:pt x="8833" y="4279"/>
                  </a:lnTo>
                  <a:lnTo>
                    <a:pt x="8855" y="4413"/>
                  </a:lnTo>
                  <a:lnTo>
                    <a:pt x="8857" y="4422"/>
                  </a:lnTo>
                  <a:lnTo>
                    <a:pt x="8875" y="4557"/>
                  </a:lnTo>
                  <a:lnTo>
                    <a:pt x="8876" y="4567"/>
                  </a:lnTo>
                  <a:lnTo>
                    <a:pt x="8889" y="4703"/>
                  </a:lnTo>
                  <a:lnTo>
                    <a:pt x="8889" y="4712"/>
                  </a:lnTo>
                  <a:lnTo>
                    <a:pt x="8897" y="4849"/>
                  </a:lnTo>
                  <a:close/>
                  <a:moveTo>
                    <a:pt x="8390" y="5255"/>
                  </a:moveTo>
                  <a:lnTo>
                    <a:pt x="8398" y="5128"/>
                  </a:lnTo>
                  <a:lnTo>
                    <a:pt x="8400" y="5000"/>
                  </a:lnTo>
                  <a:lnTo>
                    <a:pt x="8398" y="4872"/>
                  </a:lnTo>
                  <a:lnTo>
                    <a:pt x="8390" y="4745"/>
                  </a:lnTo>
                  <a:lnTo>
                    <a:pt x="8378" y="4618"/>
                  </a:lnTo>
                  <a:lnTo>
                    <a:pt x="8362" y="4492"/>
                  </a:lnTo>
                  <a:lnTo>
                    <a:pt x="8340" y="4367"/>
                  </a:lnTo>
                  <a:lnTo>
                    <a:pt x="8315" y="4243"/>
                  </a:lnTo>
                  <a:lnTo>
                    <a:pt x="8284" y="4120"/>
                  </a:lnTo>
                  <a:lnTo>
                    <a:pt x="8249" y="3998"/>
                  </a:lnTo>
                  <a:lnTo>
                    <a:pt x="8209" y="3878"/>
                  </a:lnTo>
                  <a:lnTo>
                    <a:pt x="8165" y="3759"/>
                  </a:lnTo>
                  <a:lnTo>
                    <a:pt x="8117" y="3641"/>
                  </a:lnTo>
                  <a:lnTo>
                    <a:pt x="8064" y="3526"/>
                  </a:lnTo>
                  <a:lnTo>
                    <a:pt x="8006" y="3412"/>
                  </a:lnTo>
                  <a:lnTo>
                    <a:pt x="7944" y="3300"/>
                  </a:lnTo>
                  <a:lnTo>
                    <a:pt x="7879" y="3190"/>
                  </a:lnTo>
                  <a:lnTo>
                    <a:pt x="7809" y="3084"/>
                  </a:lnTo>
                  <a:lnTo>
                    <a:pt x="7735" y="2980"/>
                  </a:lnTo>
                  <a:lnTo>
                    <a:pt x="7658" y="2879"/>
                  </a:lnTo>
                  <a:lnTo>
                    <a:pt x="7577" y="2782"/>
                  </a:lnTo>
                  <a:lnTo>
                    <a:pt x="7492" y="2687"/>
                  </a:lnTo>
                  <a:lnTo>
                    <a:pt x="7404" y="2596"/>
                  </a:lnTo>
                  <a:lnTo>
                    <a:pt x="7313" y="2508"/>
                  </a:lnTo>
                  <a:lnTo>
                    <a:pt x="7218" y="2423"/>
                  </a:lnTo>
                  <a:lnTo>
                    <a:pt x="7121" y="2342"/>
                  </a:lnTo>
                  <a:lnTo>
                    <a:pt x="7020" y="2265"/>
                  </a:lnTo>
                  <a:lnTo>
                    <a:pt x="6916" y="2191"/>
                  </a:lnTo>
                  <a:lnTo>
                    <a:pt x="6810" y="2121"/>
                  </a:lnTo>
                  <a:lnTo>
                    <a:pt x="6700" y="2056"/>
                  </a:lnTo>
                  <a:lnTo>
                    <a:pt x="6588" y="1994"/>
                  </a:lnTo>
                  <a:lnTo>
                    <a:pt x="6474" y="1936"/>
                  </a:lnTo>
                  <a:lnTo>
                    <a:pt x="6359" y="1883"/>
                  </a:lnTo>
                  <a:lnTo>
                    <a:pt x="6241" y="1835"/>
                  </a:lnTo>
                  <a:lnTo>
                    <a:pt x="6122" y="1791"/>
                  </a:lnTo>
                  <a:lnTo>
                    <a:pt x="6002" y="1751"/>
                  </a:lnTo>
                  <a:lnTo>
                    <a:pt x="5880" y="1716"/>
                  </a:lnTo>
                  <a:lnTo>
                    <a:pt x="5757" y="1685"/>
                  </a:lnTo>
                  <a:lnTo>
                    <a:pt x="5633" y="1660"/>
                  </a:lnTo>
                  <a:lnTo>
                    <a:pt x="5508" y="1638"/>
                  </a:lnTo>
                  <a:lnTo>
                    <a:pt x="5382" y="1622"/>
                  </a:lnTo>
                  <a:lnTo>
                    <a:pt x="5255" y="1610"/>
                  </a:lnTo>
                  <a:lnTo>
                    <a:pt x="5128" y="1602"/>
                  </a:lnTo>
                  <a:lnTo>
                    <a:pt x="5000" y="1600"/>
                  </a:lnTo>
                  <a:lnTo>
                    <a:pt x="4872" y="1602"/>
                  </a:lnTo>
                  <a:lnTo>
                    <a:pt x="4745" y="1610"/>
                  </a:lnTo>
                  <a:lnTo>
                    <a:pt x="4618" y="1622"/>
                  </a:lnTo>
                  <a:lnTo>
                    <a:pt x="4492" y="1638"/>
                  </a:lnTo>
                  <a:lnTo>
                    <a:pt x="4367" y="1660"/>
                  </a:lnTo>
                  <a:lnTo>
                    <a:pt x="4243" y="1685"/>
                  </a:lnTo>
                  <a:lnTo>
                    <a:pt x="4120" y="1716"/>
                  </a:lnTo>
                  <a:lnTo>
                    <a:pt x="3998" y="1751"/>
                  </a:lnTo>
                  <a:lnTo>
                    <a:pt x="3878" y="1791"/>
                  </a:lnTo>
                  <a:lnTo>
                    <a:pt x="3759" y="1835"/>
                  </a:lnTo>
                  <a:lnTo>
                    <a:pt x="3641" y="1883"/>
                  </a:lnTo>
                  <a:lnTo>
                    <a:pt x="3526" y="1936"/>
                  </a:lnTo>
                  <a:lnTo>
                    <a:pt x="3412" y="1994"/>
                  </a:lnTo>
                  <a:lnTo>
                    <a:pt x="3300" y="2056"/>
                  </a:lnTo>
                  <a:lnTo>
                    <a:pt x="3190" y="2121"/>
                  </a:lnTo>
                  <a:lnTo>
                    <a:pt x="3084" y="2191"/>
                  </a:lnTo>
                  <a:lnTo>
                    <a:pt x="2980" y="2265"/>
                  </a:lnTo>
                  <a:lnTo>
                    <a:pt x="2879" y="2342"/>
                  </a:lnTo>
                  <a:lnTo>
                    <a:pt x="2782" y="2423"/>
                  </a:lnTo>
                  <a:lnTo>
                    <a:pt x="2687" y="2508"/>
                  </a:lnTo>
                  <a:lnTo>
                    <a:pt x="2596" y="2596"/>
                  </a:lnTo>
                  <a:lnTo>
                    <a:pt x="2508" y="2687"/>
                  </a:lnTo>
                  <a:lnTo>
                    <a:pt x="2423" y="2782"/>
                  </a:lnTo>
                  <a:lnTo>
                    <a:pt x="2342" y="2879"/>
                  </a:lnTo>
                  <a:lnTo>
                    <a:pt x="2265" y="2980"/>
                  </a:lnTo>
                  <a:lnTo>
                    <a:pt x="2191" y="3084"/>
                  </a:lnTo>
                  <a:lnTo>
                    <a:pt x="2121" y="3190"/>
                  </a:lnTo>
                  <a:lnTo>
                    <a:pt x="2056" y="3300"/>
                  </a:lnTo>
                  <a:lnTo>
                    <a:pt x="1994" y="3412"/>
                  </a:lnTo>
                  <a:lnTo>
                    <a:pt x="1936" y="3526"/>
                  </a:lnTo>
                  <a:lnTo>
                    <a:pt x="1883" y="3641"/>
                  </a:lnTo>
                  <a:lnTo>
                    <a:pt x="1835" y="3759"/>
                  </a:lnTo>
                  <a:lnTo>
                    <a:pt x="1791" y="3878"/>
                  </a:lnTo>
                  <a:lnTo>
                    <a:pt x="1751" y="3998"/>
                  </a:lnTo>
                  <a:lnTo>
                    <a:pt x="1716" y="4120"/>
                  </a:lnTo>
                  <a:lnTo>
                    <a:pt x="1685" y="4243"/>
                  </a:lnTo>
                  <a:lnTo>
                    <a:pt x="1660" y="4367"/>
                  </a:lnTo>
                  <a:lnTo>
                    <a:pt x="1638" y="4492"/>
                  </a:lnTo>
                  <a:lnTo>
                    <a:pt x="1622" y="4618"/>
                  </a:lnTo>
                  <a:lnTo>
                    <a:pt x="1610" y="4745"/>
                  </a:lnTo>
                  <a:lnTo>
                    <a:pt x="1602" y="4872"/>
                  </a:lnTo>
                  <a:lnTo>
                    <a:pt x="1600" y="5000"/>
                  </a:lnTo>
                  <a:lnTo>
                    <a:pt x="1602" y="5128"/>
                  </a:lnTo>
                  <a:lnTo>
                    <a:pt x="1610" y="5255"/>
                  </a:lnTo>
                  <a:lnTo>
                    <a:pt x="1622" y="5382"/>
                  </a:lnTo>
                  <a:lnTo>
                    <a:pt x="1638" y="5508"/>
                  </a:lnTo>
                  <a:lnTo>
                    <a:pt x="1660" y="5633"/>
                  </a:lnTo>
                  <a:lnTo>
                    <a:pt x="1685" y="5757"/>
                  </a:lnTo>
                  <a:lnTo>
                    <a:pt x="1716" y="5880"/>
                  </a:lnTo>
                  <a:lnTo>
                    <a:pt x="1751" y="6002"/>
                  </a:lnTo>
                  <a:lnTo>
                    <a:pt x="1791" y="6122"/>
                  </a:lnTo>
                  <a:lnTo>
                    <a:pt x="1835" y="6241"/>
                  </a:lnTo>
                  <a:lnTo>
                    <a:pt x="1883" y="6359"/>
                  </a:lnTo>
                  <a:lnTo>
                    <a:pt x="1936" y="6474"/>
                  </a:lnTo>
                  <a:lnTo>
                    <a:pt x="1994" y="6588"/>
                  </a:lnTo>
                  <a:lnTo>
                    <a:pt x="2056" y="6700"/>
                  </a:lnTo>
                  <a:lnTo>
                    <a:pt x="2121" y="6810"/>
                  </a:lnTo>
                  <a:lnTo>
                    <a:pt x="2191" y="6916"/>
                  </a:lnTo>
                  <a:lnTo>
                    <a:pt x="2265" y="7020"/>
                  </a:lnTo>
                  <a:lnTo>
                    <a:pt x="2342" y="7121"/>
                  </a:lnTo>
                  <a:lnTo>
                    <a:pt x="2423" y="7218"/>
                  </a:lnTo>
                  <a:lnTo>
                    <a:pt x="2502" y="7306"/>
                  </a:lnTo>
                  <a:lnTo>
                    <a:pt x="2692" y="7022"/>
                  </a:lnTo>
                  <a:lnTo>
                    <a:pt x="2715" y="6991"/>
                  </a:lnTo>
                  <a:lnTo>
                    <a:pt x="2744" y="6965"/>
                  </a:lnTo>
                  <a:lnTo>
                    <a:pt x="3040" y="6728"/>
                  </a:lnTo>
                  <a:lnTo>
                    <a:pt x="3062" y="6712"/>
                  </a:lnTo>
                  <a:lnTo>
                    <a:pt x="3087" y="6699"/>
                  </a:lnTo>
                  <a:lnTo>
                    <a:pt x="3465" y="6515"/>
                  </a:lnTo>
                  <a:lnTo>
                    <a:pt x="3503" y="6500"/>
                  </a:lnTo>
                  <a:lnTo>
                    <a:pt x="3944" y="6369"/>
                  </a:lnTo>
                  <a:lnTo>
                    <a:pt x="3975" y="6362"/>
                  </a:lnTo>
                  <a:lnTo>
                    <a:pt x="4457" y="6283"/>
                  </a:lnTo>
                  <a:lnTo>
                    <a:pt x="4484" y="6280"/>
                  </a:lnTo>
                  <a:lnTo>
                    <a:pt x="4987" y="6254"/>
                  </a:lnTo>
                  <a:lnTo>
                    <a:pt x="5013" y="6254"/>
                  </a:lnTo>
                  <a:lnTo>
                    <a:pt x="5516" y="6280"/>
                  </a:lnTo>
                  <a:lnTo>
                    <a:pt x="5543" y="6283"/>
                  </a:lnTo>
                  <a:lnTo>
                    <a:pt x="6025" y="6362"/>
                  </a:lnTo>
                  <a:lnTo>
                    <a:pt x="6056" y="6369"/>
                  </a:lnTo>
                  <a:lnTo>
                    <a:pt x="6497" y="6500"/>
                  </a:lnTo>
                  <a:lnTo>
                    <a:pt x="6535" y="6515"/>
                  </a:lnTo>
                  <a:lnTo>
                    <a:pt x="6913" y="6699"/>
                  </a:lnTo>
                  <a:lnTo>
                    <a:pt x="6938" y="6712"/>
                  </a:lnTo>
                  <a:lnTo>
                    <a:pt x="6960" y="6728"/>
                  </a:lnTo>
                  <a:lnTo>
                    <a:pt x="7256" y="6965"/>
                  </a:lnTo>
                  <a:lnTo>
                    <a:pt x="7285" y="6991"/>
                  </a:lnTo>
                  <a:lnTo>
                    <a:pt x="7308" y="7022"/>
                  </a:lnTo>
                  <a:lnTo>
                    <a:pt x="7498" y="7306"/>
                  </a:lnTo>
                  <a:lnTo>
                    <a:pt x="7577" y="7218"/>
                  </a:lnTo>
                  <a:lnTo>
                    <a:pt x="7658" y="7121"/>
                  </a:lnTo>
                  <a:lnTo>
                    <a:pt x="7735" y="7020"/>
                  </a:lnTo>
                  <a:lnTo>
                    <a:pt x="7809" y="6916"/>
                  </a:lnTo>
                  <a:lnTo>
                    <a:pt x="7879" y="6810"/>
                  </a:lnTo>
                  <a:lnTo>
                    <a:pt x="7944" y="6700"/>
                  </a:lnTo>
                  <a:lnTo>
                    <a:pt x="8006" y="6588"/>
                  </a:lnTo>
                  <a:lnTo>
                    <a:pt x="8064" y="6474"/>
                  </a:lnTo>
                  <a:lnTo>
                    <a:pt x="8117" y="6359"/>
                  </a:lnTo>
                  <a:lnTo>
                    <a:pt x="8165" y="6241"/>
                  </a:lnTo>
                  <a:lnTo>
                    <a:pt x="8209" y="6122"/>
                  </a:lnTo>
                  <a:lnTo>
                    <a:pt x="8249" y="6002"/>
                  </a:lnTo>
                  <a:lnTo>
                    <a:pt x="8284" y="5880"/>
                  </a:lnTo>
                  <a:lnTo>
                    <a:pt x="8315" y="5757"/>
                  </a:lnTo>
                  <a:lnTo>
                    <a:pt x="8340" y="5633"/>
                  </a:lnTo>
                  <a:lnTo>
                    <a:pt x="8362" y="5508"/>
                  </a:lnTo>
                  <a:lnTo>
                    <a:pt x="8378" y="5382"/>
                  </a:lnTo>
                  <a:lnTo>
                    <a:pt x="8390" y="5255"/>
                  </a:lnTo>
                  <a:close/>
                  <a:moveTo>
                    <a:pt x="6916" y="7809"/>
                  </a:moveTo>
                  <a:lnTo>
                    <a:pt x="7020" y="7735"/>
                  </a:lnTo>
                  <a:lnTo>
                    <a:pt x="7086" y="7685"/>
                  </a:lnTo>
                  <a:lnTo>
                    <a:pt x="7058" y="7547"/>
                  </a:lnTo>
                  <a:lnTo>
                    <a:pt x="6914" y="7331"/>
                  </a:lnTo>
                  <a:lnTo>
                    <a:pt x="6670" y="7136"/>
                  </a:lnTo>
                  <a:lnTo>
                    <a:pt x="6335" y="6974"/>
                  </a:lnTo>
                  <a:lnTo>
                    <a:pt x="5929" y="6853"/>
                  </a:lnTo>
                  <a:lnTo>
                    <a:pt x="5476" y="6778"/>
                  </a:lnTo>
                  <a:lnTo>
                    <a:pt x="5000" y="6754"/>
                  </a:lnTo>
                  <a:lnTo>
                    <a:pt x="4524" y="6778"/>
                  </a:lnTo>
                  <a:lnTo>
                    <a:pt x="4071" y="6853"/>
                  </a:lnTo>
                  <a:lnTo>
                    <a:pt x="3665" y="6974"/>
                  </a:lnTo>
                  <a:lnTo>
                    <a:pt x="3330" y="7136"/>
                  </a:lnTo>
                  <a:lnTo>
                    <a:pt x="3086" y="7331"/>
                  </a:lnTo>
                  <a:lnTo>
                    <a:pt x="2942" y="7547"/>
                  </a:lnTo>
                  <a:lnTo>
                    <a:pt x="2914" y="7685"/>
                  </a:lnTo>
                  <a:lnTo>
                    <a:pt x="2980" y="7735"/>
                  </a:lnTo>
                  <a:lnTo>
                    <a:pt x="3084" y="7809"/>
                  </a:lnTo>
                  <a:lnTo>
                    <a:pt x="3190" y="7879"/>
                  </a:lnTo>
                  <a:lnTo>
                    <a:pt x="3300" y="7944"/>
                  </a:lnTo>
                  <a:lnTo>
                    <a:pt x="3412" y="8006"/>
                  </a:lnTo>
                  <a:lnTo>
                    <a:pt x="3526" y="8064"/>
                  </a:lnTo>
                  <a:lnTo>
                    <a:pt x="3641" y="8117"/>
                  </a:lnTo>
                  <a:lnTo>
                    <a:pt x="3759" y="8165"/>
                  </a:lnTo>
                  <a:lnTo>
                    <a:pt x="3878" y="8209"/>
                  </a:lnTo>
                  <a:lnTo>
                    <a:pt x="3998" y="8249"/>
                  </a:lnTo>
                  <a:lnTo>
                    <a:pt x="4120" y="8284"/>
                  </a:lnTo>
                  <a:lnTo>
                    <a:pt x="4243" y="8315"/>
                  </a:lnTo>
                  <a:lnTo>
                    <a:pt x="4367" y="8340"/>
                  </a:lnTo>
                  <a:lnTo>
                    <a:pt x="4492" y="8362"/>
                  </a:lnTo>
                  <a:lnTo>
                    <a:pt x="4618" y="8378"/>
                  </a:lnTo>
                  <a:lnTo>
                    <a:pt x="4745" y="8390"/>
                  </a:lnTo>
                  <a:lnTo>
                    <a:pt x="4872" y="8398"/>
                  </a:lnTo>
                  <a:lnTo>
                    <a:pt x="5000" y="8400"/>
                  </a:lnTo>
                  <a:lnTo>
                    <a:pt x="5128" y="8398"/>
                  </a:lnTo>
                  <a:lnTo>
                    <a:pt x="5255" y="8390"/>
                  </a:lnTo>
                  <a:lnTo>
                    <a:pt x="5382" y="8378"/>
                  </a:lnTo>
                  <a:lnTo>
                    <a:pt x="5508" y="8362"/>
                  </a:lnTo>
                  <a:lnTo>
                    <a:pt x="5633" y="8340"/>
                  </a:lnTo>
                  <a:lnTo>
                    <a:pt x="5757" y="8315"/>
                  </a:lnTo>
                  <a:lnTo>
                    <a:pt x="5880" y="8284"/>
                  </a:lnTo>
                  <a:lnTo>
                    <a:pt x="6002" y="8249"/>
                  </a:lnTo>
                  <a:lnTo>
                    <a:pt x="6122" y="8209"/>
                  </a:lnTo>
                  <a:lnTo>
                    <a:pt x="6241" y="8165"/>
                  </a:lnTo>
                  <a:lnTo>
                    <a:pt x="6359" y="8117"/>
                  </a:lnTo>
                  <a:lnTo>
                    <a:pt x="6474" y="8064"/>
                  </a:lnTo>
                  <a:lnTo>
                    <a:pt x="6588" y="8006"/>
                  </a:lnTo>
                  <a:lnTo>
                    <a:pt x="6700" y="7944"/>
                  </a:lnTo>
                  <a:lnTo>
                    <a:pt x="6810" y="7879"/>
                  </a:lnTo>
                  <a:lnTo>
                    <a:pt x="6916" y="7809"/>
                  </a:lnTo>
                  <a:close/>
                  <a:moveTo>
                    <a:pt x="6537" y="4088"/>
                  </a:moveTo>
                  <a:lnTo>
                    <a:pt x="6538" y="4136"/>
                  </a:lnTo>
                  <a:lnTo>
                    <a:pt x="6538" y="4146"/>
                  </a:lnTo>
                  <a:lnTo>
                    <a:pt x="6537" y="4194"/>
                  </a:lnTo>
                  <a:lnTo>
                    <a:pt x="6537" y="4203"/>
                  </a:lnTo>
                  <a:lnTo>
                    <a:pt x="6534" y="4252"/>
                  </a:lnTo>
                  <a:lnTo>
                    <a:pt x="6533" y="4261"/>
                  </a:lnTo>
                  <a:lnTo>
                    <a:pt x="6529" y="4309"/>
                  </a:lnTo>
                  <a:lnTo>
                    <a:pt x="6528" y="4318"/>
                  </a:lnTo>
                  <a:lnTo>
                    <a:pt x="6522" y="4366"/>
                  </a:lnTo>
                  <a:lnTo>
                    <a:pt x="6520" y="4375"/>
                  </a:lnTo>
                  <a:lnTo>
                    <a:pt x="6512" y="4422"/>
                  </a:lnTo>
                  <a:lnTo>
                    <a:pt x="6510" y="4431"/>
                  </a:lnTo>
                  <a:lnTo>
                    <a:pt x="6501" y="4478"/>
                  </a:lnTo>
                  <a:lnTo>
                    <a:pt x="6499" y="4488"/>
                  </a:lnTo>
                  <a:lnTo>
                    <a:pt x="6487" y="4534"/>
                  </a:lnTo>
                  <a:lnTo>
                    <a:pt x="6485" y="4543"/>
                  </a:lnTo>
                  <a:lnTo>
                    <a:pt x="6471" y="4589"/>
                  </a:lnTo>
                  <a:lnTo>
                    <a:pt x="6469" y="4598"/>
                  </a:lnTo>
                  <a:lnTo>
                    <a:pt x="6454" y="4644"/>
                  </a:lnTo>
                  <a:lnTo>
                    <a:pt x="6451" y="4653"/>
                  </a:lnTo>
                  <a:lnTo>
                    <a:pt x="6434" y="4698"/>
                  </a:lnTo>
                  <a:lnTo>
                    <a:pt x="6431" y="4707"/>
                  </a:lnTo>
                  <a:lnTo>
                    <a:pt x="6412" y="4751"/>
                  </a:lnTo>
                  <a:lnTo>
                    <a:pt x="6409" y="4760"/>
                  </a:lnTo>
                  <a:lnTo>
                    <a:pt x="6388" y="4803"/>
                  </a:lnTo>
                  <a:lnTo>
                    <a:pt x="6384" y="4812"/>
                  </a:lnTo>
                  <a:lnTo>
                    <a:pt x="6363" y="4855"/>
                  </a:lnTo>
                  <a:lnTo>
                    <a:pt x="6358" y="4863"/>
                  </a:lnTo>
                  <a:lnTo>
                    <a:pt x="6335" y="4906"/>
                  </a:lnTo>
                  <a:lnTo>
                    <a:pt x="6330" y="4914"/>
                  </a:lnTo>
                  <a:lnTo>
                    <a:pt x="6305" y="4955"/>
                  </a:lnTo>
                  <a:lnTo>
                    <a:pt x="6300" y="4963"/>
                  </a:lnTo>
                  <a:lnTo>
                    <a:pt x="6274" y="5004"/>
                  </a:lnTo>
                  <a:lnTo>
                    <a:pt x="6268" y="5012"/>
                  </a:lnTo>
                  <a:lnTo>
                    <a:pt x="6241" y="5051"/>
                  </a:lnTo>
                  <a:lnTo>
                    <a:pt x="6235" y="5058"/>
                  </a:lnTo>
                  <a:lnTo>
                    <a:pt x="6206" y="5097"/>
                  </a:lnTo>
                  <a:lnTo>
                    <a:pt x="6200" y="5104"/>
                  </a:lnTo>
                  <a:lnTo>
                    <a:pt x="6169" y="5141"/>
                  </a:lnTo>
                  <a:lnTo>
                    <a:pt x="6163" y="5148"/>
                  </a:lnTo>
                  <a:lnTo>
                    <a:pt x="6131" y="5184"/>
                  </a:lnTo>
                  <a:lnTo>
                    <a:pt x="6125" y="5191"/>
                  </a:lnTo>
                  <a:lnTo>
                    <a:pt x="6091" y="5226"/>
                  </a:lnTo>
                  <a:lnTo>
                    <a:pt x="6085" y="5232"/>
                  </a:lnTo>
                  <a:lnTo>
                    <a:pt x="6050" y="5266"/>
                  </a:lnTo>
                  <a:lnTo>
                    <a:pt x="6043" y="5272"/>
                  </a:lnTo>
                  <a:lnTo>
                    <a:pt x="6007" y="5304"/>
                  </a:lnTo>
                  <a:lnTo>
                    <a:pt x="6000" y="5310"/>
                  </a:lnTo>
                  <a:lnTo>
                    <a:pt x="5963" y="5341"/>
                  </a:lnTo>
                  <a:lnTo>
                    <a:pt x="5956" y="5347"/>
                  </a:lnTo>
                  <a:lnTo>
                    <a:pt x="5917" y="5376"/>
                  </a:lnTo>
                  <a:lnTo>
                    <a:pt x="5910" y="5382"/>
                  </a:lnTo>
                  <a:lnTo>
                    <a:pt x="5871" y="5409"/>
                  </a:lnTo>
                  <a:lnTo>
                    <a:pt x="5863" y="5415"/>
                  </a:lnTo>
                  <a:lnTo>
                    <a:pt x="5822" y="5441"/>
                  </a:lnTo>
                  <a:lnTo>
                    <a:pt x="5814" y="5446"/>
                  </a:lnTo>
                  <a:lnTo>
                    <a:pt x="5773" y="5471"/>
                  </a:lnTo>
                  <a:lnTo>
                    <a:pt x="5765" y="5476"/>
                  </a:lnTo>
                  <a:lnTo>
                    <a:pt x="5722" y="5499"/>
                  </a:lnTo>
                  <a:lnTo>
                    <a:pt x="5714" y="5504"/>
                  </a:lnTo>
                  <a:lnTo>
                    <a:pt x="5671" y="5525"/>
                  </a:lnTo>
                  <a:lnTo>
                    <a:pt x="5662" y="5529"/>
                  </a:lnTo>
                  <a:lnTo>
                    <a:pt x="5619" y="5550"/>
                  </a:lnTo>
                  <a:lnTo>
                    <a:pt x="5610" y="5553"/>
                  </a:lnTo>
                  <a:lnTo>
                    <a:pt x="5566" y="5572"/>
                  </a:lnTo>
                  <a:lnTo>
                    <a:pt x="5557" y="5575"/>
                  </a:lnTo>
                  <a:lnTo>
                    <a:pt x="5512" y="5592"/>
                  </a:lnTo>
                  <a:lnTo>
                    <a:pt x="5503" y="5595"/>
                  </a:lnTo>
                  <a:lnTo>
                    <a:pt x="5457" y="5610"/>
                  </a:lnTo>
                  <a:lnTo>
                    <a:pt x="5448" y="5612"/>
                  </a:lnTo>
                  <a:lnTo>
                    <a:pt x="5402" y="5626"/>
                  </a:lnTo>
                  <a:lnTo>
                    <a:pt x="5393" y="5628"/>
                  </a:lnTo>
                  <a:lnTo>
                    <a:pt x="5347" y="5640"/>
                  </a:lnTo>
                  <a:lnTo>
                    <a:pt x="5337" y="5642"/>
                  </a:lnTo>
                  <a:lnTo>
                    <a:pt x="5290" y="5651"/>
                  </a:lnTo>
                  <a:lnTo>
                    <a:pt x="5281" y="5653"/>
                  </a:lnTo>
                  <a:lnTo>
                    <a:pt x="5234" y="5661"/>
                  </a:lnTo>
                  <a:lnTo>
                    <a:pt x="5225" y="5663"/>
                  </a:lnTo>
                  <a:lnTo>
                    <a:pt x="5177" y="5669"/>
                  </a:lnTo>
                  <a:lnTo>
                    <a:pt x="5168" y="5670"/>
                  </a:lnTo>
                  <a:lnTo>
                    <a:pt x="5120" y="5674"/>
                  </a:lnTo>
                  <a:lnTo>
                    <a:pt x="5111" y="5675"/>
                  </a:lnTo>
                  <a:lnTo>
                    <a:pt x="5062" y="5678"/>
                  </a:lnTo>
                  <a:lnTo>
                    <a:pt x="5053" y="5678"/>
                  </a:lnTo>
                  <a:lnTo>
                    <a:pt x="5005" y="5679"/>
                  </a:lnTo>
                  <a:lnTo>
                    <a:pt x="4995" y="5679"/>
                  </a:lnTo>
                  <a:lnTo>
                    <a:pt x="4947" y="5678"/>
                  </a:lnTo>
                  <a:lnTo>
                    <a:pt x="4938" y="5678"/>
                  </a:lnTo>
                  <a:lnTo>
                    <a:pt x="4889" y="5675"/>
                  </a:lnTo>
                  <a:lnTo>
                    <a:pt x="4880" y="5674"/>
                  </a:lnTo>
                  <a:lnTo>
                    <a:pt x="4832" y="5670"/>
                  </a:lnTo>
                  <a:lnTo>
                    <a:pt x="4823" y="5669"/>
                  </a:lnTo>
                  <a:lnTo>
                    <a:pt x="4775" y="5663"/>
                  </a:lnTo>
                  <a:lnTo>
                    <a:pt x="4766" y="5661"/>
                  </a:lnTo>
                  <a:lnTo>
                    <a:pt x="4719" y="5653"/>
                  </a:lnTo>
                  <a:lnTo>
                    <a:pt x="4710" y="5651"/>
                  </a:lnTo>
                  <a:lnTo>
                    <a:pt x="4663" y="5642"/>
                  </a:lnTo>
                  <a:lnTo>
                    <a:pt x="4653" y="5640"/>
                  </a:lnTo>
                  <a:lnTo>
                    <a:pt x="4607" y="5628"/>
                  </a:lnTo>
                  <a:lnTo>
                    <a:pt x="4598" y="5626"/>
                  </a:lnTo>
                  <a:lnTo>
                    <a:pt x="4552" y="5612"/>
                  </a:lnTo>
                  <a:lnTo>
                    <a:pt x="4543" y="5610"/>
                  </a:lnTo>
                  <a:lnTo>
                    <a:pt x="4497" y="5595"/>
                  </a:lnTo>
                  <a:lnTo>
                    <a:pt x="4488" y="5592"/>
                  </a:lnTo>
                  <a:lnTo>
                    <a:pt x="4443" y="5575"/>
                  </a:lnTo>
                  <a:lnTo>
                    <a:pt x="4434" y="5572"/>
                  </a:lnTo>
                  <a:lnTo>
                    <a:pt x="4390" y="5553"/>
                  </a:lnTo>
                  <a:lnTo>
                    <a:pt x="4381" y="5550"/>
                  </a:lnTo>
                  <a:lnTo>
                    <a:pt x="4338" y="5529"/>
                  </a:lnTo>
                  <a:lnTo>
                    <a:pt x="4329" y="5525"/>
                  </a:lnTo>
                  <a:lnTo>
                    <a:pt x="4286" y="5504"/>
                  </a:lnTo>
                  <a:lnTo>
                    <a:pt x="4278" y="5499"/>
                  </a:lnTo>
                  <a:lnTo>
                    <a:pt x="4235" y="5476"/>
                  </a:lnTo>
                  <a:lnTo>
                    <a:pt x="4227" y="5471"/>
                  </a:lnTo>
                  <a:lnTo>
                    <a:pt x="4186" y="5446"/>
                  </a:lnTo>
                  <a:lnTo>
                    <a:pt x="4178" y="5441"/>
                  </a:lnTo>
                  <a:lnTo>
                    <a:pt x="4137" y="5415"/>
                  </a:lnTo>
                  <a:lnTo>
                    <a:pt x="4129" y="5409"/>
                  </a:lnTo>
                  <a:lnTo>
                    <a:pt x="4090" y="5382"/>
                  </a:lnTo>
                  <a:lnTo>
                    <a:pt x="4083" y="5376"/>
                  </a:lnTo>
                  <a:lnTo>
                    <a:pt x="4044" y="5347"/>
                  </a:lnTo>
                  <a:lnTo>
                    <a:pt x="4037" y="5341"/>
                  </a:lnTo>
                  <a:lnTo>
                    <a:pt x="4000" y="5310"/>
                  </a:lnTo>
                  <a:lnTo>
                    <a:pt x="3993" y="5304"/>
                  </a:lnTo>
                  <a:lnTo>
                    <a:pt x="3957" y="5272"/>
                  </a:lnTo>
                  <a:lnTo>
                    <a:pt x="3950" y="5266"/>
                  </a:lnTo>
                  <a:lnTo>
                    <a:pt x="3915" y="5232"/>
                  </a:lnTo>
                  <a:lnTo>
                    <a:pt x="3909" y="5226"/>
                  </a:lnTo>
                  <a:lnTo>
                    <a:pt x="3875" y="5191"/>
                  </a:lnTo>
                  <a:lnTo>
                    <a:pt x="3869" y="5184"/>
                  </a:lnTo>
                  <a:lnTo>
                    <a:pt x="3837" y="5148"/>
                  </a:lnTo>
                  <a:lnTo>
                    <a:pt x="3831" y="5141"/>
                  </a:lnTo>
                  <a:lnTo>
                    <a:pt x="3800" y="5104"/>
                  </a:lnTo>
                  <a:lnTo>
                    <a:pt x="3794" y="5097"/>
                  </a:lnTo>
                  <a:lnTo>
                    <a:pt x="3765" y="5058"/>
                  </a:lnTo>
                  <a:lnTo>
                    <a:pt x="3759" y="5051"/>
                  </a:lnTo>
                  <a:lnTo>
                    <a:pt x="3732" y="5012"/>
                  </a:lnTo>
                  <a:lnTo>
                    <a:pt x="3726" y="5004"/>
                  </a:lnTo>
                  <a:lnTo>
                    <a:pt x="3700" y="4963"/>
                  </a:lnTo>
                  <a:lnTo>
                    <a:pt x="3695" y="4955"/>
                  </a:lnTo>
                  <a:lnTo>
                    <a:pt x="3670" y="4914"/>
                  </a:lnTo>
                  <a:lnTo>
                    <a:pt x="3665" y="4906"/>
                  </a:lnTo>
                  <a:lnTo>
                    <a:pt x="3642" y="4863"/>
                  </a:lnTo>
                  <a:lnTo>
                    <a:pt x="3637" y="4855"/>
                  </a:lnTo>
                  <a:lnTo>
                    <a:pt x="3616" y="4812"/>
                  </a:lnTo>
                  <a:lnTo>
                    <a:pt x="3612" y="4803"/>
                  </a:lnTo>
                  <a:lnTo>
                    <a:pt x="3591" y="4760"/>
                  </a:lnTo>
                  <a:lnTo>
                    <a:pt x="3588" y="4751"/>
                  </a:lnTo>
                  <a:lnTo>
                    <a:pt x="3569" y="4707"/>
                  </a:lnTo>
                  <a:lnTo>
                    <a:pt x="3566" y="4698"/>
                  </a:lnTo>
                  <a:lnTo>
                    <a:pt x="3549" y="4653"/>
                  </a:lnTo>
                  <a:lnTo>
                    <a:pt x="3546" y="4644"/>
                  </a:lnTo>
                  <a:lnTo>
                    <a:pt x="3531" y="4598"/>
                  </a:lnTo>
                  <a:lnTo>
                    <a:pt x="3529" y="4589"/>
                  </a:lnTo>
                  <a:lnTo>
                    <a:pt x="3515" y="4543"/>
                  </a:lnTo>
                  <a:lnTo>
                    <a:pt x="3513" y="4534"/>
                  </a:lnTo>
                  <a:lnTo>
                    <a:pt x="3501" y="4488"/>
                  </a:lnTo>
                  <a:lnTo>
                    <a:pt x="3499" y="4478"/>
                  </a:lnTo>
                  <a:lnTo>
                    <a:pt x="3490" y="4431"/>
                  </a:lnTo>
                  <a:lnTo>
                    <a:pt x="3488" y="4422"/>
                  </a:lnTo>
                  <a:lnTo>
                    <a:pt x="3480" y="4375"/>
                  </a:lnTo>
                  <a:lnTo>
                    <a:pt x="3478" y="4366"/>
                  </a:lnTo>
                  <a:lnTo>
                    <a:pt x="3472" y="4318"/>
                  </a:lnTo>
                  <a:lnTo>
                    <a:pt x="3471" y="4309"/>
                  </a:lnTo>
                  <a:lnTo>
                    <a:pt x="3467" y="4261"/>
                  </a:lnTo>
                  <a:lnTo>
                    <a:pt x="3466" y="4252"/>
                  </a:lnTo>
                  <a:lnTo>
                    <a:pt x="3463" y="4203"/>
                  </a:lnTo>
                  <a:lnTo>
                    <a:pt x="3463" y="4194"/>
                  </a:lnTo>
                  <a:lnTo>
                    <a:pt x="3462" y="4146"/>
                  </a:lnTo>
                  <a:lnTo>
                    <a:pt x="3462" y="4136"/>
                  </a:lnTo>
                  <a:lnTo>
                    <a:pt x="3463" y="4088"/>
                  </a:lnTo>
                  <a:lnTo>
                    <a:pt x="3463" y="4079"/>
                  </a:lnTo>
                  <a:lnTo>
                    <a:pt x="3466" y="4030"/>
                  </a:lnTo>
                  <a:lnTo>
                    <a:pt x="3467" y="4021"/>
                  </a:lnTo>
                  <a:lnTo>
                    <a:pt x="3471" y="3973"/>
                  </a:lnTo>
                  <a:lnTo>
                    <a:pt x="3472" y="3964"/>
                  </a:lnTo>
                  <a:lnTo>
                    <a:pt x="3478" y="3916"/>
                  </a:lnTo>
                  <a:lnTo>
                    <a:pt x="3480" y="3907"/>
                  </a:lnTo>
                  <a:lnTo>
                    <a:pt x="3488" y="3860"/>
                  </a:lnTo>
                  <a:lnTo>
                    <a:pt x="3490" y="3851"/>
                  </a:lnTo>
                  <a:lnTo>
                    <a:pt x="3499" y="3804"/>
                  </a:lnTo>
                  <a:lnTo>
                    <a:pt x="3501" y="3794"/>
                  </a:lnTo>
                  <a:lnTo>
                    <a:pt x="3513" y="3748"/>
                  </a:lnTo>
                  <a:lnTo>
                    <a:pt x="3515" y="3739"/>
                  </a:lnTo>
                  <a:lnTo>
                    <a:pt x="3529" y="3693"/>
                  </a:lnTo>
                  <a:lnTo>
                    <a:pt x="3531" y="3684"/>
                  </a:lnTo>
                  <a:lnTo>
                    <a:pt x="3546" y="3638"/>
                  </a:lnTo>
                  <a:lnTo>
                    <a:pt x="3549" y="3629"/>
                  </a:lnTo>
                  <a:lnTo>
                    <a:pt x="3566" y="3584"/>
                  </a:lnTo>
                  <a:lnTo>
                    <a:pt x="3569" y="3575"/>
                  </a:lnTo>
                  <a:lnTo>
                    <a:pt x="3588" y="3531"/>
                  </a:lnTo>
                  <a:lnTo>
                    <a:pt x="3591" y="3522"/>
                  </a:lnTo>
                  <a:lnTo>
                    <a:pt x="3612" y="3479"/>
                  </a:lnTo>
                  <a:lnTo>
                    <a:pt x="3616" y="3470"/>
                  </a:lnTo>
                  <a:lnTo>
                    <a:pt x="3637" y="3427"/>
                  </a:lnTo>
                  <a:lnTo>
                    <a:pt x="3642" y="3419"/>
                  </a:lnTo>
                  <a:lnTo>
                    <a:pt x="3665" y="3376"/>
                  </a:lnTo>
                  <a:lnTo>
                    <a:pt x="3670" y="3368"/>
                  </a:lnTo>
                  <a:lnTo>
                    <a:pt x="3695" y="3327"/>
                  </a:lnTo>
                  <a:lnTo>
                    <a:pt x="3700" y="3319"/>
                  </a:lnTo>
                  <a:lnTo>
                    <a:pt x="3726" y="3278"/>
                  </a:lnTo>
                  <a:lnTo>
                    <a:pt x="3732" y="3270"/>
                  </a:lnTo>
                  <a:lnTo>
                    <a:pt x="3760" y="3231"/>
                  </a:lnTo>
                  <a:lnTo>
                    <a:pt x="3765" y="3223"/>
                  </a:lnTo>
                  <a:lnTo>
                    <a:pt x="3795" y="3185"/>
                  </a:lnTo>
                  <a:lnTo>
                    <a:pt x="3800" y="3178"/>
                  </a:lnTo>
                  <a:lnTo>
                    <a:pt x="3831" y="3141"/>
                  </a:lnTo>
                  <a:lnTo>
                    <a:pt x="3837" y="3134"/>
                  </a:lnTo>
                  <a:lnTo>
                    <a:pt x="3869" y="3098"/>
                  </a:lnTo>
                  <a:lnTo>
                    <a:pt x="3876" y="3091"/>
                  </a:lnTo>
                  <a:lnTo>
                    <a:pt x="3909" y="3057"/>
                  </a:lnTo>
                  <a:lnTo>
                    <a:pt x="3916" y="3050"/>
                  </a:lnTo>
                  <a:lnTo>
                    <a:pt x="3950" y="3017"/>
                  </a:lnTo>
                  <a:lnTo>
                    <a:pt x="3957" y="3010"/>
                  </a:lnTo>
                  <a:lnTo>
                    <a:pt x="3993" y="2978"/>
                  </a:lnTo>
                  <a:lnTo>
                    <a:pt x="4000" y="2972"/>
                  </a:lnTo>
                  <a:lnTo>
                    <a:pt x="4037" y="2942"/>
                  </a:lnTo>
                  <a:lnTo>
                    <a:pt x="4045" y="2936"/>
                  </a:lnTo>
                  <a:lnTo>
                    <a:pt x="4083" y="2907"/>
                  </a:lnTo>
                  <a:lnTo>
                    <a:pt x="4090" y="2901"/>
                  </a:lnTo>
                  <a:lnTo>
                    <a:pt x="4130" y="2873"/>
                  </a:lnTo>
                  <a:lnTo>
                    <a:pt x="4137" y="2868"/>
                  </a:lnTo>
                  <a:lnTo>
                    <a:pt x="4178" y="2842"/>
                  </a:lnTo>
                  <a:lnTo>
                    <a:pt x="4186" y="2837"/>
                  </a:lnTo>
                  <a:lnTo>
                    <a:pt x="4227" y="2812"/>
                  </a:lnTo>
                  <a:lnTo>
                    <a:pt x="4234" y="2808"/>
                  </a:lnTo>
                  <a:lnTo>
                    <a:pt x="4277" y="2784"/>
                  </a:lnTo>
                  <a:lnTo>
                    <a:pt x="4285" y="2779"/>
                  </a:lnTo>
                  <a:lnTo>
                    <a:pt x="4328" y="2758"/>
                  </a:lnTo>
                  <a:lnTo>
                    <a:pt x="4337" y="2753"/>
                  </a:lnTo>
                  <a:lnTo>
                    <a:pt x="4381" y="2733"/>
                  </a:lnTo>
                  <a:lnTo>
                    <a:pt x="4389" y="2729"/>
                  </a:lnTo>
                  <a:lnTo>
                    <a:pt x="4434" y="2711"/>
                  </a:lnTo>
                  <a:lnTo>
                    <a:pt x="4443" y="2708"/>
                  </a:lnTo>
                  <a:lnTo>
                    <a:pt x="4488" y="2691"/>
                  </a:lnTo>
                  <a:lnTo>
                    <a:pt x="4497" y="2688"/>
                  </a:lnTo>
                  <a:lnTo>
                    <a:pt x="4542" y="2673"/>
                  </a:lnTo>
                  <a:lnTo>
                    <a:pt x="4551" y="2670"/>
                  </a:lnTo>
                  <a:lnTo>
                    <a:pt x="4598" y="2657"/>
                  </a:lnTo>
                  <a:lnTo>
                    <a:pt x="4607" y="2654"/>
                  </a:lnTo>
                  <a:lnTo>
                    <a:pt x="4653" y="2643"/>
                  </a:lnTo>
                  <a:lnTo>
                    <a:pt x="4662" y="2640"/>
                  </a:lnTo>
                  <a:lnTo>
                    <a:pt x="4709" y="2631"/>
                  </a:lnTo>
                  <a:lnTo>
                    <a:pt x="4719" y="2629"/>
                  </a:lnTo>
                  <a:lnTo>
                    <a:pt x="4766" y="2621"/>
                  </a:lnTo>
                  <a:lnTo>
                    <a:pt x="4775" y="2619"/>
                  </a:lnTo>
                  <a:lnTo>
                    <a:pt x="4823" y="2613"/>
                  </a:lnTo>
                  <a:lnTo>
                    <a:pt x="4832" y="2612"/>
                  </a:lnTo>
                  <a:lnTo>
                    <a:pt x="4880" y="2608"/>
                  </a:lnTo>
                  <a:lnTo>
                    <a:pt x="4889" y="2607"/>
                  </a:lnTo>
                  <a:lnTo>
                    <a:pt x="4938" y="2604"/>
                  </a:lnTo>
                  <a:lnTo>
                    <a:pt x="4947" y="2604"/>
                  </a:lnTo>
                  <a:lnTo>
                    <a:pt x="4995" y="2603"/>
                  </a:lnTo>
                  <a:lnTo>
                    <a:pt x="5005" y="2603"/>
                  </a:lnTo>
                  <a:lnTo>
                    <a:pt x="5053" y="2604"/>
                  </a:lnTo>
                  <a:lnTo>
                    <a:pt x="5062" y="2604"/>
                  </a:lnTo>
                  <a:lnTo>
                    <a:pt x="5111" y="2607"/>
                  </a:lnTo>
                  <a:lnTo>
                    <a:pt x="5120" y="2608"/>
                  </a:lnTo>
                  <a:lnTo>
                    <a:pt x="5168" y="2612"/>
                  </a:lnTo>
                  <a:lnTo>
                    <a:pt x="5177" y="2613"/>
                  </a:lnTo>
                  <a:lnTo>
                    <a:pt x="5225" y="2619"/>
                  </a:lnTo>
                  <a:lnTo>
                    <a:pt x="5234" y="2621"/>
                  </a:lnTo>
                  <a:lnTo>
                    <a:pt x="5281" y="2629"/>
                  </a:lnTo>
                  <a:lnTo>
                    <a:pt x="5291" y="2631"/>
                  </a:lnTo>
                  <a:lnTo>
                    <a:pt x="5338" y="2640"/>
                  </a:lnTo>
                  <a:lnTo>
                    <a:pt x="5347" y="2643"/>
                  </a:lnTo>
                  <a:lnTo>
                    <a:pt x="5393" y="2654"/>
                  </a:lnTo>
                  <a:lnTo>
                    <a:pt x="5402" y="2657"/>
                  </a:lnTo>
                  <a:lnTo>
                    <a:pt x="5449" y="2670"/>
                  </a:lnTo>
                  <a:lnTo>
                    <a:pt x="5458" y="2673"/>
                  </a:lnTo>
                  <a:lnTo>
                    <a:pt x="5503" y="2688"/>
                  </a:lnTo>
                  <a:lnTo>
                    <a:pt x="5512" y="2691"/>
                  </a:lnTo>
                  <a:lnTo>
                    <a:pt x="5557" y="2708"/>
                  </a:lnTo>
                  <a:lnTo>
                    <a:pt x="5566" y="2711"/>
                  </a:lnTo>
                  <a:lnTo>
                    <a:pt x="5611" y="2729"/>
                  </a:lnTo>
                  <a:lnTo>
                    <a:pt x="5619" y="2733"/>
                  </a:lnTo>
                  <a:lnTo>
                    <a:pt x="5663" y="2753"/>
                  </a:lnTo>
                  <a:lnTo>
                    <a:pt x="5672" y="2758"/>
                  </a:lnTo>
                  <a:lnTo>
                    <a:pt x="5715" y="2779"/>
                  </a:lnTo>
                  <a:lnTo>
                    <a:pt x="5723" y="2784"/>
                  </a:lnTo>
                  <a:lnTo>
                    <a:pt x="5766" y="2808"/>
                  </a:lnTo>
                  <a:lnTo>
                    <a:pt x="5773" y="2812"/>
                  </a:lnTo>
                  <a:lnTo>
                    <a:pt x="5814" y="2837"/>
                  </a:lnTo>
                  <a:lnTo>
                    <a:pt x="5822" y="2842"/>
                  </a:lnTo>
                  <a:lnTo>
                    <a:pt x="5863" y="2868"/>
                  </a:lnTo>
                  <a:lnTo>
                    <a:pt x="5870" y="2873"/>
                  </a:lnTo>
                  <a:lnTo>
                    <a:pt x="5910" y="2901"/>
                  </a:lnTo>
                  <a:lnTo>
                    <a:pt x="5917" y="2907"/>
                  </a:lnTo>
                  <a:lnTo>
                    <a:pt x="5955" y="2936"/>
                  </a:lnTo>
                  <a:lnTo>
                    <a:pt x="5963" y="2942"/>
                  </a:lnTo>
                  <a:lnTo>
                    <a:pt x="6000" y="2972"/>
                  </a:lnTo>
                  <a:lnTo>
                    <a:pt x="6007" y="2978"/>
                  </a:lnTo>
                  <a:lnTo>
                    <a:pt x="6043" y="3010"/>
                  </a:lnTo>
                  <a:lnTo>
                    <a:pt x="6050" y="3017"/>
                  </a:lnTo>
                  <a:lnTo>
                    <a:pt x="6084" y="3050"/>
                  </a:lnTo>
                  <a:lnTo>
                    <a:pt x="6091" y="3057"/>
                  </a:lnTo>
                  <a:lnTo>
                    <a:pt x="6124" y="3091"/>
                  </a:lnTo>
                  <a:lnTo>
                    <a:pt x="6131" y="3098"/>
                  </a:lnTo>
                  <a:lnTo>
                    <a:pt x="6163" y="3134"/>
                  </a:lnTo>
                  <a:lnTo>
                    <a:pt x="6169" y="3141"/>
                  </a:lnTo>
                  <a:lnTo>
                    <a:pt x="6200" y="3178"/>
                  </a:lnTo>
                  <a:lnTo>
                    <a:pt x="6205" y="3185"/>
                  </a:lnTo>
                  <a:lnTo>
                    <a:pt x="6235" y="3223"/>
                  </a:lnTo>
                  <a:lnTo>
                    <a:pt x="6240" y="3231"/>
                  </a:lnTo>
                  <a:lnTo>
                    <a:pt x="6268" y="3270"/>
                  </a:lnTo>
                  <a:lnTo>
                    <a:pt x="6274" y="3278"/>
                  </a:lnTo>
                  <a:lnTo>
                    <a:pt x="6300" y="3319"/>
                  </a:lnTo>
                  <a:lnTo>
                    <a:pt x="6305" y="3327"/>
                  </a:lnTo>
                  <a:lnTo>
                    <a:pt x="6330" y="3368"/>
                  </a:lnTo>
                  <a:lnTo>
                    <a:pt x="6335" y="3376"/>
                  </a:lnTo>
                  <a:lnTo>
                    <a:pt x="6358" y="3419"/>
                  </a:lnTo>
                  <a:lnTo>
                    <a:pt x="6363" y="3427"/>
                  </a:lnTo>
                  <a:lnTo>
                    <a:pt x="6384" y="3470"/>
                  </a:lnTo>
                  <a:lnTo>
                    <a:pt x="6388" y="3479"/>
                  </a:lnTo>
                  <a:lnTo>
                    <a:pt x="6409" y="3522"/>
                  </a:lnTo>
                  <a:lnTo>
                    <a:pt x="6412" y="3531"/>
                  </a:lnTo>
                  <a:lnTo>
                    <a:pt x="6431" y="3575"/>
                  </a:lnTo>
                  <a:lnTo>
                    <a:pt x="6434" y="3584"/>
                  </a:lnTo>
                  <a:lnTo>
                    <a:pt x="6451" y="3629"/>
                  </a:lnTo>
                  <a:lnTo>
                    <a:pt x="6454" y="3638"/>
                  </a:lnTo>
                  <a:lnTo>
                    <a:pt x="6469" y="3684"/>
                  </a:lnTo>
                  <a:lnTo>
                    <a:pt x="6471" y="3693"/>
                  </a:lnTo>
                  <a:lnTo>
                    <a:pt x="6485" y="3739"/>
                  </a:lnTo>
                  <a:lnTo>
                    <a:pt x="6487" y="3748"/>
                  </a:lnTo>
                  <a:lnTo>
                    <a:pt x="6499" y="3794"/>
                  </a:lnTo>
                  <a:lnTo>
                    <a:pt x="6501" y="3804"/>
                  </a:lnTo>
                  <a:lnTo>
                    <a:pt x="6510" y="3851"/>
                  </a:lnTo>
                  <a:lnTo>
                    <a:pt x="6512" y="3860"/>
                  </a:lnTo>
                  <a:lnTo>
                    <a:pt x="6520" y="3907"/>
                  </a:lnTo>
                  <a:lnTo>
                    <a:pt x="6522" y="3916"/>
                  </a:lnTo>
                  <a:lnTo>
                    <a:pt x="6528" y="3964"/>
                  </a:lnTo>
                  <a:lnTo>
                    <a:pt x="6529" y="3973"/>
                  </a:lnTo>
                  <a:lnTo>
                    <a:pt x="6533" y="4021"/>
                  </a:lnTo>
                  <a:lnTo>
                    <a:pt x="6534" y="4030"/>
                  </a:lnTo>
                  <a:lnTo>
                    <a:pt x="6537" y="4079"/>
                  </a:lnTo>
                  <a:lnTo>
                    <a:pt x="6537" y="4088"/>
                  </a:lnTo>
                  <a:close/>
                  <a:moveTo>
                    <a:pt x="6037" y="4180"/>
                  </a:moveTo>
                  <a:lnTo>
                    <a:pt x="6038" y="4141"/>
                  </a:lnTo>
                  <a:lnTo>
                    <a:pt x="6037" y="4102"/>
                  </a:lnTo>
                  <a:lnTo>
                    <a:pt x="6035" y="4063"/>
                  </a:lnTo>
                  <a:lnTo>
                    <a:pt x="6031" y="4024"/>
                  </a:lnTo>
                  <a:lnTo>
                    <a:pt x="6026" y="3986"/>
                  </a:lnTo>
                  <a:lnTo>
                    <a:pt x="6020" y="3948"/>
                  </a:lnTo>
                  <a:lnTo>
                    <a:pt x="6012" y="3910"/>
                  </a:lnTo>
                  <a:lnTo>
                    <a:pt x="6003" y="3872"/>
                  </a:lnTo>
                  <a:lnTo>
                    <a:pt x="5992" y="3835"/>
                  </a:lnTo>
                  <a:lnTo>
                    <a:pt x="5980" y="3798"/>
                  </a:lnTo>
                  <a:lnTo>
                    <a:pt x="5967" y="3762"/>
                  </a:lnTo>
                  <a:lnTo>
                    <a:pt x="5952" y="3726"/>
                  </a:lnTo>
                  <a:lnTo>
                    <a:pt x="5936" y="3691"/>
                  </a:lnTo>
                  <a:lnTo>
                    <a:pt x="5918" y="3656"/>
                  </a:lnTo>
                  <a:lnTo>
                    <a:pt x="5899" y="3622"/>
                  </a:lnTo>
                  <a:lnTo>
                    <a:pt x="5879" y="3589"/>
                  </a:lnTo>
                  <a:lnTo>
                    <a:pt x="5858" y="3556"/>
                  </a:lnTo>
                  <a:lnTo>
                    <a:pt x="5836" y="3524"/>
                  </a:lnTo>
                  <a:lnTo>
                    <a:pt x="5812" y="3494"/>
                  </a:lnTo>
                  <a:lnTo>
                    <a:pt x="5787" y="3464"/>
                  </a:lnTo>
                  <a:lnTo>
                    <a:pt x="5761" y="3435"/>
                  </a:lnTo>
                  <a:lnTo>
                    <a:pt x="5735" y="3407"/>
                  </a:lnTo>
                  <a:lnTo>
                    <a:pt x="5707" y="3381"/>
                  </a:lnTo>
                  <a:lnTo>
                    <a:pt x="5678" y="3355"/>
                  </a:lnTo>
                  <a:lnTo>
                    <a:pt x="5648" y="3330"/>
                  </a:lnTo>
                  <a:lnTo>
                    <a:pt x="5617" y="3307"/>
                  </a:lnTo>
                  <a:lnTo>
                    <a:pt x="5585" y="3284"/>
                  </a:lnTo>
                  <a:lnTo>
                    <a:pt x="5553" y="3263"/>
                  </a:lnTo>
                  <a:lnTo>
                    <a:pt x="5519" y="3242"/>
                  </a:lnTo>
                  <a:lnTo>
                    <a:pt x="5484" y="3223"/>
                  </a:lnTo>
                  <a:lnTo>
                    <a:pt x="5450" y="3206"/>
                  </a:lnTo>
                  <a:lnTo>
                    <a:pt x="5414" y="3189"/>
                  </a:lnTo>
                  <a:lnTo>
                    <a:pt x="5379" y="3175"/>
                  </a:lnTo>
                  <a:lnTo>
                    <a:pt x="5342" y="3161"/>
                  </a:lnTo>
                  <a:lnTo>
                    <a:pt x="5306" y="3149"/>
                  </a:lnTo>
                  <a:lnTo>
                    <a:pt x="5269" y="3138"/>
                  </a:lnTo>
                  <a:lnTo>
                    <a:pt x="5231" y="3129"/>
                  </a:lnTo>
                  <a:lnTo>
                    <a:pt x="5193" y="3121"/>
                  </a:lnTo>
                  <a:lnTo>
                    <a:pt x="5155" y="3115"/>
                  </a:lnTo>
                  <a:lnTo>
                    <a:pt x="5117" y="3110"/>
                  </a:lnTo>
                  <a:lnTo>
                    <a:pt x="5078" y="3106"/>
                  </a:lnTo>
                  <a:lnTo>
                    <a:pt x="5039" y="3104"/>
                  </a:lnTo>
                  <a:lnTo>
                    <a:pt x="5000" y="3103"/>
                  </a:lnTo>
                  <a:lnTo>
                    <a:pt x="4961" y="3104"/>
                  </a:lnTo>
                  <a:lnTo>
                    <a:pt x="4922" y="3106"/>
                  </a:lnTo>
                  <a:lnTo>
                    <a:pt x="4883" y="3110"/>
                  </a:lnTo>
                  <a:lnTo>
                    <a:pt x="4845" y="3115"/>
                  </a:lnTo>
                  <a:lnTo>
                    <a:pt x="4807" y="3121"/>
                  </a:lnTo>
                  <a:lnTo>
                    <a:pt x="4769" y="3129"/>
                  </a:lnTo>
                  <a:lnTo>
                    <a:pt x="4731" y="3138"/>
                  </a:lnTo>
                  <a:lnTo>
                    <a:pt x="4694" y="3149"/>
                  </a:lnTo>
                  <a:lnTo>
                    <a:pt x="4658" y="3161"/>
                  </a:lnTo>
                  <a:lnTo>
                    <a:pt x="4621" y="3175"/>
                  </a:lnTo>
                  <a:lnTo>
                    <a:pt x="4586" y="3189"/>
                  </a:lnTo>
                  <a:lnTo>
                    <a:pt x="4550" y="3206"/>
                  </a:lnTo>
                  <a:lnTo>
                    <a:pt x="4516" y="3223"/>
                  </a:lnTo>
                  <a:lnTo>
                    <a:pt x="4481" y="3242"/>
                  </a:lnTo>
                  <a:lnTo>
                    <a:pt x="4447" y="3263"/>
                  </a:lnTo>
                  <a:lnTo>
                    <a:pt x="4415" y="3284"/>
                  </a:lnTo>
                  <a:lnTo>
                    <a:pt x="4383" y="3307"/>
                  </a:lnTo>
                  <a:lnTo>
                    <a:pt x="4352" y="3330"/>
                  </a:lnTo>
                  <a:lnTo>
                    <a:pt x="4322" y="3355"/>
                  </a:lnTo>
                  <a:lnTo>
                    <a:pt x="4293" y="3381"/>
                  </a:lnTo>
                  <a:lnTo>
                    <a:pt x="4265" y="3407"/>
                  </a:lnTo>
                  <a:lnTo>
                    <a:pt x="4239" y="3435"/>
                  </a:lnTo>
                  <a:lnTo>
                    <a:pt x="4213" y="3464"/>
                  </a:lnTo>
                  <a:lnTo>
                    <a:pt x="4188" y="3494"/>
                  </a:lnTo>
                  <a:lnTo>
                    <a:pt x="4164" y="3524"/>
                  </a:lnTo>
                  <a:lnTo>
                    <a:pt x="4142" y="3556"/>
                  </a:lnTo>
                  <a:lnTo>
                    <a:pt x="4121" y="3589"/>
                  </a:lnTo>
                  <a:lnTo>
                    <a:pt x="4101" y="3622"/>
                  </a:lnTo>
                  <a:lnTo>
                    <a:pt x="4082" y="3656"/>
                  </a:lnTo>
                  <a:lnTo>
                    <a:pt x="4064" y="3691"/>
                  </a:lnTo>
                  <a:lnTo>
                    <a:pt x="4048" y="3726"/>
                  </a:lnTo>
                  <a:lnTo>
                    <a:pt x="4033" y="3762"/>
                  </a:lnTo>
                  <a:lnTo>
                    <a:pt x="4020" y="3798"/>
                  </a:lnTo>
                  <a:lnTo>
                    <a:pt x="4008" y="3835"/>
                  </a:lnTo>
                  <a:lnTo>
                    <a:pt x="3997" y="3872"/>
                  </a:lnTo>
                  <a:lnTo>
                    <a:pt x="3988" y="3910"/>
                  </a:lnTo>
                  <a:lnTo>
                    <a:pt x="3980" y="3948"/>
                  </a:lnTo>
                  <a:lnTo>
                    <a:pt x="3974" y="3986"/>
                  </a:lnTo>
                  <a:lnTo>
                    <a:pt x="3969" y="4024"/>
                  </a:lnTo>
                  <a:lnTo>
                    <a:pt x="3965" y="4063"/>
                  </a:lnTo>
                  <a:lnTo>
                    <a:pt x="3963" y="4102"/>
                  </a:lnTo>
                  <a:lnTo>
                    <a:pt x="3962" y="4141"/>
                  </a:lnTo>
                  <a:lnTo>
                    <a:pt x="3963" y="4180"/>
                  </a:lnTo>
                  <a:lnTo>
                    <a:pt x="3965" y="4219"/>
                  </a:lnTo>
                  <a:lnTo>
                    <a:pt x="3969" y="4258"/>
                  </a:lnTo>
                  <a:lnTo>
                    <a:pt x="3974" y="4296"/>
                  </a:lnTo>
                  <a:lnTo>
                    <a:pt x="3980" y="4334"/>
                  </a:lnTo>
                  <a:lnTo>
                    <a:pt x="3988" y="4372"/>
                  </a:lnTo>
                  <a:lnTo>
                    <a:pt x="3997" y="4410"/>
                  </a:lnTo>
                  <a:lnTo>
                    <a:pt x="4008" y="4447"/>
                  </a:lnTo>
                  <a:lnTo>
                    <a:pt x="4020" y="4484"/>
                  </a:lnTo>
                  <a:lnTo>
                    <a:pt x="4033" y="4520"/>
                  </a:lnTo>
                  <a:lnTo>
                    <a:pt x="4048" y="4556"/>
                  </a:lnTo>
                  <a:lnTo>
                    <a:pt x="4064" y="4591"/>
                  </a:lnTo>
                  <a:lnTo>
                    <a:pt x="4082" y="4626"/>
                  </a:lnTo>
                  <a:lnTo>
                    <a:pt x="4101" y="4660"/>
                  </a:lnTo>
                  <a:lnTo>
                    <a:pt x="4121" y="4694"/>
                  </a:lnTo>
                  <a:lnTo>
                    <a:pt x="4142" y="4726"/>
                  </a:lnTo>
                  <a:lnTo>
                    <a:pt x="4165" y="4758"/>
                  </a:lnTo>
                  <a:lnTo>
                    <a:pt x="4188" y="4789"/>
                  </a:lnTo>
                  <a:lnTo>
                    <a:pt x="4213" y="4818"/>
                  </a:lnTo>
                  <a:lnTo>
                    <a:pt x="4239" y="4847"/>
                  </a:lnTo>
                  <a:lnTo>
                    <a:pt x="4266" y="4875"/>
                  </a:lnTo>
                  <a:lnTo>
                    <a:pt x="4294" y="4902"/>
                  </a:lnTo>
                  <a:lnTo>
                    <a:pt x="4323" y="4928"/>
                  </a:lnTo>
                  <a:lnTo>
                    <a:pt x="4352" y="4953"/>
                  </a:lnTo>
                  <a:lnTo>
                    <a:pt x="4383" y="4976"/>
                  </a:lnTo>
                  <a:lnTo>
                    <a:pt x="4415" y="4999"/>
                  </a:lnTo>
                  <a:lnTo>
                    <a:pt x="4447" y="5020"/>
                  </a:lnTo>
                  <a:lnTo>
                    <a:pt x="4481" y="5040"/>
                  </a:lnTo>
                  <a:lnTo>
                    <a:pt x="4515" y="5059"/>
                  </a:lnTo>
                  <a:lnTo>
                    <a:pt x="4550" y="5077"/>
                  </a:lnTo>
                  <a:lnTo>
                    <a:pt x="4585" y="5093"/>
                  </a:lnTo>
                  <a:lnTo>
                    <a:pt x="4621" y="5108"/>
                  </a:lnTo>
                  <a:lnTo>
                    <a:pt x="4657" y="5121"/>
                  </a:lnTo>
                  <a:lnTo>
                    <a:pt x="4694" y="5133"/>
                  </a:lnTo>
                  <a:lnTo>
                    <a:pt x="4731" y="5144"/>
                  </a:lnTo>
                  <a:lnTo>
                    <a:pt x="4769" y="5153"/>
                  </a:lnTo>
                  <a:lnTo>
                    <a:pt x="4807" y="5161"/>
                  </a:lnTo>
                  <a:lnTo>
                    <a:pt x="4845" y="5167"/>
                  </a:lnTo>
                  <a:lnTo>
                    <a:pt x="4883" y="5172"/>
                  </a:lnTo>
                  <a:lnTo>
                    <a:pt x="4922" y="5176"/>
                  </a:lnTo>
                  <a:lnTo>
                    <a:pt x="4961" y="5178"/>
                  </a:lnTo>
                  <a:lnTo>
                    <a:pt x="5000" y="5179"/>
                  </a:lnTo>
                  <a:lnTo>
                    <a:pt x="5039" y="5178"/>
                  </a:lnTo>
                  <a:lnTo>
                    <a:pt x="5078" y="5176"/>
                  </a:lnTo>
                  <a:lnTo>
                    <a:pt x="5117" y="5172"/>
                  </a:lnTo>
                  <a:lnTo>
                    <a:pt x="5155" y="5167"/>
                  </a:lnTo>
                  <a:lnTo>
                    <a:pt x="5193" y="5161"/>
                  </a:lnTo>
                  <a:lnTo>
                    <a:pt x="5231" y="5153"/>
                  </a:lnTo>
                  <a:lnTo>
                    <a:pt x="5269" y="5144"/>
                  </a:lnTo>
                  <a:lnTo>
                    <a:pt x="5306" y="5133"/>
                  </a:lnTo>
                  <a:lnTo>
                    <a:pt x="5343" y="5121"/>
                  </a:lnTo>
                  <a:lnTo>
                    <a:pt x="5379" y="5108"/>
                  </a:lnTo>
                  <a:lnTo>
                    <a:pt x="5415" y="5093"/>
                  </a:lnTo>
                  <a:lnTo>
                    <a:pt x="5450" y="5077"/>
                  </a:lnTo>
                  <a:lnTo>
                    <a:pt x="5485" y="5059"/>
                  </a:lnTo>
                  <a:lnTo>
                    <a:pt x="5519" y="5040"/>
                  </a:lnTo>
                  <a:lnTo>
                    <a:pt x="5553" y="5020"/>
                  </a:lnTo>
                  <a:lnTo>
                    <a:pt x="5585" y="4999"/>
                  </a:lnTo>
                  <a:lnTo>
                    <a:pt x="5617" y="4976"/>
                  </a:lnTo>
                  <a:lnTo>
                    <a:pt x="5648" y="4953"/>
                  </a:lnTo>
                  <a:lnTo>
                    <a:pt x="5677" y="4928"/>
                  </a:lnTo>
                  <a:lnTo>
                    <a:pt x="5706" y="4902"/>
                  </a:lnTo>
                  <a:lnTo>
                    <a:pt x="5734" y="4875"/>
                  </a:lnTo>
                  <a:lnTo>
                    <a:pt x="5761" y="4847"/>
                  </a:lnTo>
                  <a:lnTo>
                    <a:pt x="5787" y="4818"/>
                  </a:lnTo>
                  <a:lnTo>
                    <a:pt x="5812" y="4789"/>
                  </a:lnTo>
                  <a:lnTo>
                    <a:pt x="5835" y="4758"/>
                  </a:lnTo>
                  <a:lnTo>
                    <a:pt x="5858" y="4726"/>
                  </a:lnTo>
                  <a:lnTo>
                    <a:pt x="5879" y="4694"/>
                  </a:lnTo>
                  <a:lnTo>
                    <a:pt x="5899" y="4660"/>
                  </a:lnTo>
                  <a:lnTo>
                    <a:pt x="5918" y="4626"/>
                  </a:lnTo>
                  <a:lnTo>
                    <a:pt x="5936" y="4591"/>
                  </a:lnTo>
                  <a:lnTo>
                    <a:pt x="5952" y="4556"/>
                  </a:lnTo>
                  <a:lnTo>
                    <a:pt x="5967" y="4520"/>
                  </a:lnTo>
                  <a:lnTo>
                    <a:pt x="5980" y="4484"/>
                  </a:lnTo>
                  <a:lnTo>
                    <a:pt x="5992" y="4447"/>
                  </a:lnTo>
                  <a:lnTo>
                    <a:pt x="6003" y="4410"/>
                  </a:lnTo>
                  <a:lnTo>
                    <a:pt x="6012" y="4372"/>
                  </a:lnTo>
                  <a:lnTo>
                    <a:pt x="6020" y="4334"/>
                  </a:lnTo>
                  <a:lnTo>
                    <a:pt x="6026" y="4296"/>
                  </a:lnTo>
                  <a:lnTo>
                    <a:pt x="6031" y="4258"/>
                  </a:lnTo>
                  <a:lnTo>
                    <a:pt x="6035" y="4219"/>
                  </a:lnTo>
                  <a:lnTo>
                    <a:pt x="6037" y="4180"/>
                  </a:lnTo>
                  <a:close/>
                </a:path>
              </a:pathLst>
            </a:custGeom>
            <a:solidFill>
              <a:schemeClr val="accent1">
                <a:lumMod val="50000"/>
              </a:scheme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nvGrpSpPr>
          <p:cNvPr id="30" name="Group 29">
            <a:extLst>
              <a:ext uri="{FF2B5EF4-FFF2-40B4-BE49-F238E27FC236}">
                <a16:creationId xmlns:a16="http://schemas.microsoft.com/office/drawing/2014/main" id="{DE9A1CC7-612B-5C5D-60DA-B127B6500FAC}"/>
              </a:ext>
            </a:extLst>
          </p:cNvPr>
          <p:cNvGrpSpPr/>
          <p:nvPr/>
        </p:nvGrpSpPr>
        <p:grpSpPr>
          <a:xfrm>
            <a:off x="2741993" y="1776321"/>
            <a:ext cx="689654" cy="689086"/>
            <a:chOff x="2741993" y="1602701"/>
            <a:chExt cx="689654" cy="689086"/>
          </a:xfrm>
        </p:grpSpPr>
        <p:sp>
          <p:nvSpPr>
            <p:cNvPr id="46" name="Google Shape;680;p7"/>
            <p:cNvSpPr/>
            <p:nvPr/>
          </p:nvSpPr>
          <p:spPr>
            <a:xfrm>
              <a:off x="2741993" y="1602701"/>
              <a:ext cx="689654" cy="689086"/>
            </a:xfrm>
            <a:custGeom>
              <a:avLst/>
              <a:gdLst/>
              <a:ahLst/>
              <a:cxnLst/>
              <a:rect l="l" t="t" r="r" b="b"/>
              <a:pathLst>
                <a:path w="10000" h="10000" extrusionOk="0">
                  <a:moveTo>
                    <a:pt x="3911" y="3399"/>
                  </a:moveTo>
                  <a:lnTo>
                    <a:pt x="3911" y="3423"/>
                  </a:lnTo>
                  <a:lnTo>
                    <a:pt x="3909" y="3447"/>
                  </a:lnTo>
                  <a:lnTo>
                    <a:pt x="3907" y="3471"/>
                  </a:lnTo>
                  <a:lnTo>
                    <a:pt x="3904" y="3495"/>
                  </a:lnTo>
                  <a:lnTo>
                    <a:pt x="3900" y="3518"/>
                  </a:lnTo>
                  <a:lnTo>
                    <a:pt x="3895" y="3542"/>
                  </a:lnTo>
                  <a:lnTo>
                    <a:pt x="3889" y="3565"/>
                  </a:lnTo>
                  <a:lnTo>
                    <a:pt x="3883" y="3588"/>
                  </a:lnTo>
                  <a:lnTo>
                    <a:pt x="3876" y="3611"/>
                  </a:lnTo>
                  <a:lnTo>
                    <a:pt x="3867" y="3633"/>
                  </a:lnTo>
                  <a:lnTo>
                    <a:pt x="3858" y="3655"/>
                  </a:lnTo>
                  <a:lnTo>
                    <a:pt x="3848" y="3677"/>
                  </a:lnTo>
                  <a:lnTo>
                    <a:pt x="3838" y="3698"/>
                  </a:lnTo>
                  <a:lnTo>
                    <a:pt x="3826" y="3719"/>
                  </a:lnTo>
                  <a:lnTo>
                    <a:pt x="3813" y="3740"/>
                  </a:lnTo>
                  <a:lnTo>
                    <a:pt x="3800" y="3760"/>
                  </a:lnTo>
                  <a:lnTo>
                    <a:pt x="3786" y="3779"/>
                  </a:lnTo>
                  <a:lnTo>
                    <a:pt x="3772" y="3798"/>
                  </a:lnTo>
                  <a:lnTo>
                    <a:pt x="3756" y="3817"/>
                  </a:lnTo>
                  <a:lnTo>
                    <a:pt x="3740" y="3835"/>
                  </a:lnTo>
                  <a:lnTo>
                    <a:pt x="3724" y="3852"/>
                  </a:lnTo>
                  <a:lnTo>
                    <a:pt x="3707" y="3868"/>
                  </a:lnTo>
                  <a:lnTo>
                    <a:pt x="3689" y="3884"/>
                  </a:lnTo>
                  <a:lnTo>
                    <a:pt x="3670" y="3900"/>
                  </a:lnTo>
                  <a:lnTo>
                    <a:pt x="3651" y="3914"/>
                  </a:lnTo>
                  <a:lnTo>
                    <a:pt x="3632" y="3928"/>
                  </a:lnTo>
                  <a:lnTo>
                    <a:pt x="3612" y="3941"/>
                  </a:lnTo>
                  <a:lnTo>
                    <a:pt x="3591" y="3954"/>
                  </a:lnTo>
                  <a:lnTo>
                    <a:pt x="3570" y="3966"/>
                  </a:lnTo>
                  <a:lnTo>
                    <a:pt x="3549" y="3976"/>
                  </a:lnTo>
                  <a:lnTo>
                    <a:pt x="3527" y="3986"/>
                  </a:lnTo>
                  <a:lnTo>
                    <a:pt x="3505" y="3995"/>
                  </a:lnTo>
                  <a:lnTo>
                    <a:pt x="3482" y="4004"/>
                  </a:lnTo>
                  <a:lnTo>
                    <a:pt x="3460" y="4011"/>
                  </a:lnTo>
                  <a:lnTo>
                    <a:pt x="3437" y="4017"/>
                  </a:lnTo>
                  <a:lnTo>
                    <a:pt x="3413" y="4023"/>
                  </a:lnTo>
                  <a:lnTo>
                    <a:pt x="3390" y="4028"/>
                  </a:lnTo>
                  <a:lnTo>
                    <a:pt x="3366" y="4032"/>
                  </a:lnTo>
                  <a:lnTo>
                    <a:pt x="3343" y="4035"/>
                  </a:lnTo>
                  <a:lnTo>
                    <a:pt x="3319" y="4037"/>
                  </a:lnTo>
                  <a:lnTo>
                    <a:pt x="3295" y="4039"/>
                  </a:lnTo>
                  <a:lnTo>
                    <a:pt x="3271" y="4039"/>
                  </a:lnTo>
                  <a:lnTo>
                    <a:pt x="3247" y="4039"/>
                  </a:lnTo>
                  <a:lnTo>
                    <a:pt x="3223" y="4037"/>
                  </a:lnTo>
                  <a:lnTo>
                    <a:pt x="3199" y="4035"/>
                  </a:lnTo>
                  <a:lnTo>
                    <a:pt x="3176" y="4032"/>
                  </a:lnTo>
                  <a:lnTo>
                    <a:pt x="3152" y="4028"/>
                  </a:lnTo>
                  <a:lnTo>
                    <a:pt x="3129" y="4023"/>
                  </a:lnTo>
                  <a:lnTo>
                    <a:pt x="3105" y="4018"/>
                  </a:lnTo>
                  <a:lnTo>
                    <a:pt x="3082" y="4011"/>
                  </a:lnTo>
                  <a:lnTo>
                    <a:pt x="3060" y="4004"/>
                  </a:lnTo>
                  <a:lnTo>
                    <a:pt x="3037" y="3995"/>
                  </a:lnTo>
                  <a:lnTo>
                    <a:pt x="3015" y="3986"/>
                  </a:lnTo>
                  <a:lnTo>
                    <a:pt x="2993" y="3976"/>
                  </a:lnTo>
                  <a:lnTo>
                    <a:pt x="2972" y="3966"/>
                  </a:lnTo>
                  <a:lnTo>
                    <a:pt x="2951" y="3954"/>
                  </a:lnTo>
                  <a:lnTo>
                    <a:pt x="2930" y="3941"/>
                  </a:lnTo>
                  <a:lnTo>
                    <a:pt x="2910" y="3928"/>
                  </a:lnTo>
                  <a:lnTo>
                    <a:pt x="2891" y="3914"/>
                  </a:lnTo>
                  <a:lnTo>
                    <a:pt x="2872" y="3900"/>
                  </a:lnTo>
                  <a:lnTo>
                    <a:pt x="2854" y="3884"/>
                  </a:lnTo>
                  <a:lnTo>
                    <a:pt x="2836" y="3868"/>
                  </a:lnTo>
                  <a:lnTo>
                    <a:pt x="2818" y="3852"/>
                  </a:lnTo>
                  <a:lnTo>
                    <a:pt x="2802" y="3835"/>
                  </a:lnTo>
                  <a:lnTo>
                    <a:pt x="2786" y="3817"/>
                  </a:lnTo>
                  <a:lnTo>
                    <a:pt x="2771" y="3798"/>
                  </a:lnTo>
                  <a:lnTo>
                    <a:pt x="2756" y="3779"/>
                  </a:lnTo>
                  <a:lnTo>
                    <a:pt x="2742" y="3760"/>
                  </a:lnTo>
                  <a:lnTo>
                    <a:pt x="2729" y="3740"/>
                  </a:lnTo>
                  <a:lnTo>
                    <a:pt x="2716" y="3719"/>
                  </a:lnTo>
                  <a:lnTo>
                    <a:pt x="2704" y="3698"/>
                  </a:lnTo>
                  <a:lnTo>
                    <a:pt x="2694" y="3677"/>
                  </a:lnTo>
                  <a:lnTo>
                    <a:pt x="2684" y="3655"/>
                  </a:lnTo>
                  <a:lnTo>
                    <a:pt x="2675" y="3633"/>
                  </a:lnTo>
                  <a:lnTo>
                    <a:pt x="2666" y="3611"/>
                  </a:lnTo>
                  <a:lnTo>
                    <a:pt x="2659" y="3588"/>
                  </a:lnTo>
                  <a:lnTo>
                    <a:pt x="2652" y="3565"/>
                  </a:lnTo>
                  <a:lnTo>
                    <a:pt x="2647" y="3542"/>
                  </a:lnTo>
                  <a:lnTo>
                    <a:pt x="2642" y="3518"/>
                  </a:lnTo>
                  <a:lnTo>
                    <a:pt x="2638" y="3495"/>
                  </a:lnTo>
                  <a:lnTo>
                    <a:pt x="2635" y="3471"/>
                  </a:lnTo>
                  <a:lnTo>
                    <a:pt x="2633" y="3447"/>
                  </a:lnTo>
                  <a:lnTo>
                    <a:pt x="2631" y="3423"/>
                  </a:lnTo>
                  <a:lnTo>
                    <a:pt x="2631" y="3399"/>
                  </a:lnTo>
                  <a:lnTo>
                    <a:pt x="2631" y="3375"/>
                  </a:lnTo>
                  <a:lnTo>
                    <a:pt x="2633" y="3351"/>
                  </a:lnTo>
                  <a:lnTo>
                    <a:pt x="2635" y="3327"/>
                  </a:lnTo>
                  <a:lnTo>
                    <a:pt x="2638" y="3304"/>
                  </a:lnTo>
                  <a:lnTo>
                    <a:pt x="2642" y="3280"/>
                  </a:lnTo>
                  <a:lnTo>
                    <a:pt x="2647" y="3257"/>
                  </a:lnTo>
                  <a:lnTo>
                    <a:pt x="2652" y="3233"/>
                  </a:lnTo>
                  <a:lnTo>
                    <a:pt x="2659" y="3210"/>
                  </a:lnTo>
                  <a:lnTo>
                    <a:pt x="2666" y="3188"/>
                  </a:lnTo>
                  <a:lnTo>
                    <a:pt x="2675" y="3165"/>
                  </a:lnTo>
                  <a:lnTo>
                    <a:pt x="2684" y="3143"/>
                  </a:lnTo>
                  <a:lnTo>
                    <a:pt x="2694" y="3121"/>
                  </a:lnTo>
                  <a:lnTo>
                    <a:pt x="2704" y="3100"/>
                  </a:lnTo>
                  <a:lnTo>
                    <a:pt x="2716" y="3079"/>
                  </a:lnTo>
                  <a:lnTo>
                    <a:pt x="2729" y="3058"/>
                  </a:lnTo>
                  <a:lnTo>
                    <a:pt x="2742" y="3038"/>
                  </a:lnTo>
                  <a:lnTo>
                    <a:pt x="2756" y="3019"/>
                  </a:lnTo>
                  <a:lnTo>
                    <a:pt x="2771" y="3000"/>
                  </a:lnTo>
                  <a:lnTo>
                    <a:pt x="2786" y="2982"/>
                  </a:lnTo>
                  <a:lnTo>
                    <a:pt x="2802" y="2964"/>
                  </a:lnTo>
                  <a:lnTo>
                    <a:pt x="2818" y="2947"/>
                  </a:lnTo>
                  <a:lnTo>
                    <a:pt x="2836" y="2930"/>
                  </a:lnTo>
                  <a:lnTo>
                    <a:pt x="2854" y="2914"/>
                  </a:lnTo>
                  <a:lnTo>
                    <a:pt x="2872" y="2899"/>
                  </a:lnTo>
                  <a:lnTo>
                    <a:pt x="2891" y="2884"/>
                  </a:lnTo>
                  <a:lnTo>
                    <a:pt x="2910" y="2871"/>
                  </a:lnTo>
                  <a:lnTo>
                    <a:pt x="2930" y="2857"/>
                  </a:lnTo>
                  <a:lnTo>
                    <a:pt x="2951" y="2845"/>
                  </a:lnTo>
                  <a:lnTo>
                    <a:pt x="2972" y="2833"/>
                  </a:lnTo>
                  <a:lnTo>
                    <a:pt x="2993" y="2822"/>
                  </a:lnTo>
                  <a:lnTo>
                    <a:pt x="3015" y="2812"/>
                  </a:lnTo>
                  <a:lnTo>
                    <a:pt x="3037" y="2803"/>
                  </a:lnTo>
                  <a:lnTo>
                    <a:pt x="3060" y="2795"/>
                  </a:lnTo>
                  <a:lnTo>
                    <a:pt x="3082" y="2787"/>
                  </a:lnTo>
                  <a:lnTo>
                    <a:pt x="3105" y="2781"/>
                  </a:lnTo>
                  <a:lnTo>
                    <a:pt x="3129" y="2775"/>
                  </a:lnTo>
                  <a:lnTo>
                    <a:pt x="3152" y="2770"/>
                  </a:lnTo>
                  <a:lnTo>
                    <a:pt x="3176" y="2766"/>
                  </a:lnTo>
                  <a:lnTo>
                    <a:pt x="3199" y="2763"/>
                  </a:lnTo>
                  <a:lnTo>
                    <a:pt x="3223" y="2761"/>
                  </a:lnTo>
                  <a:lnTo>
                    <a:pt x="3247" y="2759"/>
                  </a:lnTo>
                  <a:lnTo>
                    <a:pt x="3271" y="2759"/>
                  </a:lnTo>
                  <a:lnTo>
                    <a:pt x="3295" y="2759"/>
                  </a:lnTo>
                  <a:lnTo>
                    <a:pt x="3319" y="2761"/>
                  </a:lnTo>
                  <a:lnTo>
                    <a:pt x="3343" y="2763"/>
                  </a:lnTo>
                  <a:lnTo>
                    <a:pt x="3366" y="2766"/>
                  </a:lnTo>
                  <a:lnTo>
                    <a:pt x="3390" y="2770"/>
                  </a:lnTo>
                  <a:lnTo>
                    <a:pt x="3413" y="2775"/>
                  </a:lnTo>
                  <a:lnTo>
                    <a:pt x="3437" y="2781"/>
                  </a:lnTo>
                  <a:lnTo>
                    <a:pt x="3460" y="2787"/>
                  </a:lnTo>
                  <a:lnTo>
                    <a:pt x="3482" y="2795"/>
                  </a:lnTo>
                  <a:lnTo>
                    <a:pt x="3505" y="2803"/>
                  </a:lnTo>
                  <a:lnTo>
                    <a:pt x="3527" y="2812"/>
                  </a:lnTo>
                  <a:lnTo>
                    <a:pt x="3549" y="2822"/>
                  </a:lnTo>
                  <a:lnTo>
                    <a:pt x="3570" y="2833"/>
                  </a:lnTo>
                  <a:lnTo>
                    <a:pt x="3591" y="2845"/>
                  </a:lnTo>
                  <a:lnTo>
                    <a:pt x="3612" y="2857"/>
                  </a:lnTo>
                  <a:lnTo>
                    <a:pt x="3632" y="2871"/>
                  </a:lnTo>
                  <a:lnTo>
                    <a:pt x="3651" y="2884"/>
                  </a:lnTo>
                  <a:lnTo>
                    <a:pt x="3670" y="2899"/>
                  </a:lnTo>
                  <a:lnTo>
                    <a:pt x="3689" y="2914"/>
                  </a:lnTo>
                  <a:lnTo>
                    <a:pt x="3707" y="2930"/>
                  </a:lnTo>
                  <a:lnTo>
                    <a:pt x="3724" y="2947"/>
                  </a:lnTo>
                  <a:lnTo>
                    <a:pt x="3740" y="2964"/>
                  </a:lnTo>
                  <a:lnTo>
                    <a:pt x="3756" y="2982"/>
                  </a:lnTo>
                  <a:lnTo>
                    <a:pt x="3772" y="3000"/>
                  </a:lnTo>
                  <a:lnTo>
                    <a:pt x="3786" y="3019"/>
                  </a:lnTo>
                  <a:lnTo>
                    <a:pt x="3800" y="3038"/>
                  </a:lnTo>
                  <a:lnTo>
                    <a:pt x="3813" y="3058"/>
                  </a:lnTo>
                  <a:lnTo>
                    <a:pt x="3826" y="3079"/>
                  </a:lnTo>
                  <a:lnTo>
                    <a:pt x="3838" y="3100"/>
                  </a:lnTo>
                  <a:lnTo>
                    <a:pt x="3848" y="3121"/>
                  </a:lnTo>
                  <a:lnTo>
                    <a:pt x="3858" y="3143"/>
                  </a:lnTo>
                  <a:lnTo>
                    <a:pt x="3867" y="3165"/>
                  </a:lnTo>
                  <a:lnTo>
                    <a:pt x="3876" y="3188"/>
                  </a:lnTo>
                  <a:lnTo>
                    <a:pt x="3883" y="3210"/>
                  </a:lnTo>
                  <a:lnTo>
                    <a:pt x="3890" y="3233"/>
                  </a:lnTo>
                  <a:lnTo>
                    <a:pt x="3895" y="3257"/>
                  </a:lnTo>
                  <a:lnTo>
                    <a:pt x="3900" y="3280"/>
                  </a:lnTo>
                  <a:lnTo>
                    <a:pt x="3904" y="3304"/>
                  </a:lnTo>
                  <a:lnTo>
                    <a:pt x="3907" y="3327"/>
                  </a:lnTo>
                  <a:lnTo>
                    <a:pt x="3909" y="3351"/>
                  </a:lnTo>
                  <a:lnTo>
                    <a:pt x="3911" y="3375"/>
                  </a:lnTo>
                  <a:lnTo>
                    <a:pt x="3911" y="3399"/>
                  </a:ln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47" name="Google Shape;681;p7"/>
            <p:cNvSpPr/>
            <p:nvPr/>
          </p:nvSpPr>
          <p:spPr>
            <a:xfrm>
              <a:off x="2741993" y="1602701"/>
              <a:ext cx="689654" cy="689086"/>
            </a:xfrm>
            <a:custGeom>
              <a:avLst/>
              <a:gdLst/>
              <a:ahLst/>
              <a:cxnLst/>
              <a:rect l="l" t="t" r="r" b="b"/>
              <a:pathLst>
                <a:path w="10000" h="10000" extrusionOk="0">
                  <a:moveTo>
                    <a:pt x="5440" y="3313"/>
                  </a:moveTo>
                  <a:lnTo>
                    <a:pt x="5441" y="3322"/>
                  </a:lnTo>
                  <a:lnTo>
                    <a:pt x="5442" y="3394"/>
                  </a:lnTo>
                  <a:lnTo>
                    <a:pt x="5442" y="3404"/>
                  </a:lnTo>
                  <a:lnTo>
                    <a:pt x="5441" y="3476"/>
                  </a:lnTo>
                  <a:lnTo>
                    <a:pt x="5440" y="3485"/>
                  </a:lnTo>
                  <a:lnTo>
                    <a:pt x="5436" y="3557"/>
                  </a:lnTo>
                  <a:lnTo>
                    <a:pt x="5435" y="3566"/>
                  </a:lnTo>
                  <a:lnTo>
                    <a:pt x="5429" y="3638"/>
                  </a:lnTo>
                  <a:lnTo>
                    <a:pt x="5428" y="3647"/>
                  </a:lnTo>
                  <a:lnTo>
                    <a:pt x="5418" y="3719"/>
                  </a:lnTo>
                  <a:lnTo>
                    <a:pt x="5417" y="3728"/>
                  </a:lnTo>
                  <a:lnTo>
                    <a:pt x="5405" y="3798"/>
                  </a:lnTo>
                  <a:lnTo>
                    <a:pt x="5403" y="3808"/>
                  </a:lnTo>
                  <a:lnTo>
                    <a:pt x="5388" y="3878"/>
                  </a:lnTo>
                  <a:lnTo>
                    <a:pt x="5386" y="3887"/>
                  </a:lnTo>
                  <a:lnTo>
                    <a:pt x="5369" y="3957"/>
                  </a:lnTo>
                  <a:lnTo>
                    <a:pt x="5367" y="3965"/>
                  </a:lnTo>
                  <a:lnTo>
                    <a:pt x="5347" y="4034"/>
                  </a:lnTo>
                  <a:lnTo>
                    <a:pt x="5344" y="4043"/>
                  </a:lnTo>
                  <a:lnTo>
                    <a:pt x="5322" y="4111"/>
                  </a:lnTo>
                  <a:lnTo>
                    <a:pt x="5319" y="4120"/>
                  </a:lnTo>
                  <a:lnTo>
                    <a:pt x="5294" y="4187"/>
                  </a:lnTo>
                  <a:lnTo>
                    <a:pt x="5291" y="4196"/>
                  </a:lnTo>
                  <a:lnTo>
                    <a:pt x="5263" y="4263"/>
                  </a:lnTo>
                  <a:lnTo>
                    <a:pt x="5259" y="4271"/>
                  </a:lnTo>
                  <a:lnTo>
                    <a:pt x="5230" y="4336"/>
                  </a:lnTo>
                  <a:lnTo>
                    <a:pt x="5225" y="4345"/>
                  </a:lnTo>
                  <a:lnTo>
                    <a:pt x="5193" y="4409"/>
                  </a:lnTo>
                  <a:lnTo>
                    <a:pt x="5189" y="4417"/>
                  </a:lnTo>
                  <a:lnTo>
                    <a:pt x="5154" y="4481"/>
                  </a:lnTo>
                  <a:lnTo>
                    <a:pt x="5149" y="4489"/>
                  </a:lnTo>
                  <a:lnTo>
                    <a:pt x="5112" y="4551"/>
                  </a:lnTo>
                  <a:lnTo>
                    <a:pt x="5107" y="4559"/>
                  </a:lnTo>
                  <a:lnTo>
                    <a:pt x="5067" y="4619"/>
                  </a:lnTo>
                  <a:lnTo>
                    <a:pt x="5062" y="4627"/>
                  </a:lnTo>
                  <a:lnTo>
                    <a:pt x="5020" y="4685"/>
                  </a:lnTo>
                  <a:lnTo>
                    <a:pt x="5015" y="4693"/>
                  </a:lnTo>
                  <a:lnTo>
                    <a:pt x="4973" y="4747"/>
                  </a:lnTo>
                  <a:lnTo>
                    <a:pt x="6857" y="6632"/>
                  </a:lnTo>
                  <a:lnTo>
                    <a:pt x="7705" y="5784"/>
                  </a:lnTo>
                  <a:lnTo>
                    <a:pt x="7730" y="5763"/>
                  </a:lnTo>
                  <a:lnTo>
                    <a:pt x="7757" y="5744"/>
                  </a:lnTo>
                  <a:lnTo>
                    <a:pt x="7786" y="5730"/>
                  </a:lnTo>
                  <a:lnTo>
                    <a:pt x="7817" y="5719"/>
                  </a:lnTo>
                  <a:lnTo>
                    <a:pt x="7849" y="5713"/>
                  </a:lnTo>
                  <a:lnTo>
                    <a:pt x="7882" y="5711"/>
                  </a:lnTo>
                  <a:lnTo>
                    <a:pt x="7915" y="5713"/>
                  </a:lnTo>
                  <a:lnTo>
                    <a:pt x="7947" y="5720"/>
                  </a:lnTo>
                  <a:lnTo>
                    <a:pt x="7978" y="5730"/>
                  </a:lnTo>
                  <a:lnTo>
                    <a:pt x="8007" y="5745"/>
                  </a:lnTo>
                  <a:lnTo>
                    <a:pt x="8034" y="5763"/>
                  </a:lnTo>
                  <a:lnTo>
                    <a:pt x="8059" y="5784"/>
                  </a:lnTo>
                  <a:lnTo>
                    <a:pt x="8080" y="5809"/>
                  </a:lnTo>
                  <a:lnTo>
                    <a:pt x="8099" y="5836"/>
                  </a:lnTo>
                  <a:lnTo>
                    <a:pt x="8113" y="5865"/>
                  </a:lnTo>
                  <a:lnTo>
                    <a:pt x="8124" y="5896"/>
                  </a:lnTo>
                  <a:lnTo>
                    <a:pt x="8130" y="5928"/>
                  </a:lnTo>
                  <a:lnTo>
                    <a:pt x="8132" y="5961"/>
                  </a:lnTo>
                  <a:lnTo>
                    <a:pt x="8130" y="5994"/>
                  </a:lnTo>
                  <a:lnTo>
                    <a:pt x="8123" y="6026"/>
                  </a:lnTo>
                  <a:lnTo>
                    <a:pt x="8113" y="6057"/>
                  </a:lnTo>
                  <a:lnTo>
                    <a:pt x="8098" y="6086"/>
                  </a:lnTo>
                  <a:lnTo>
                    <a:pt x="8080" y="6113"/>
                  </a:lnTo>
                  <a:lnTo>
                    <a:pt x="8059" y="6138"/>
                  </a:lnTo>
                  <a:lnTo>
                    <a:pt x="7211" y="6985"/>
                  </a:lnTo>
                  <a:lnTo>
                    <a:pt x="7626" y="7400"/>
                  </a:lnTo>
                  <a:lnTo>
                    <a:pt x="8473" y="6552"/>
                  </a:lnTo>
                  <a:lnTo>
                    <a:pt x="8498" y="6531"/>
                  </a:lnTo>
                  <a:lnTo>
                    <a:pt x="8525" y="6512"/>
                  </a:lnTo>
                  <a:lnTo>
                    <a:pt x="8554" y="6498"/>
                  </a:lnTo>
                  <a:lnTo>
                    <a:pt x="8585" y="6488"/>
                  </a:lnTo>
                  <a:lnTo>
                    <a:pt x="8617" y="6481"/>
                  </a:lnTo>
                  <a:lnTo>
                    <a:pt x="8650" y="6479"/>
                  </a:lnTo>
                  <a:lnTo>
                    <a:pt x="8683" y="6481"/>
                  </a:lnTo>
                  <a:lnTo>
                    <a:pt x="8715" y="6488"/>
                  </a:lnTo>
                  <a:lnTo>
                    <a:pt x="8746" y="6498"/>
                  </a:lnTo>
                  <a:lnTo>
                    <a:pt x="8775" y="6512"/>
                  </a:lnTo>
                  <a:lnTo>
                    <a:pt x="8802" y="6531"/>
                  </a:lnTo>
                  <a:lnTo>
                    <a:pt x="8827" y="6552"/>
                  </a:lnTo>
                  <a:lnTo>
                    <a:pt x="8848" y="6577"/>
                  </a:lnTo>
                  <a:lnTo>
                    <a:pt x="8867" y="6604"/>
                  </a:lnTo>
                  <a:lnTo>
                    <a:pt x="8881" y="6633"/>
                  </a:lnTo>
                  <a:lnTo>
                    <a:pt x="8891" y="6664"/>
                  </a:lnTo>
                  <a:lnTo>
                    <a:pt x="8898" y="6696"/>
                  </a:lnTo>
                  <a:lnTo>
                    <a:pt x="8900" y="6729"/>
                  </a:lnTo>
                  <a:lnTo>
                    <a:pt x="8898" y="6762"/>
                  </a:lnTo>
                  <a:lnTo>
                    <a:pt x="8891" y="6794"/>
                  </a:lnTo>
                  <a:lnTo>
                    <a:pt x="8881" y="6825"/>
                  </a:lnTo>
                  <a:lnTo>
                    <a:pt x="8867" y="6854"/>
                  </a:lnTo>
                  <a:lnTo>
                    <a:pt x="8848" y="6881"/>
                  </a:lnTo>
                  <a:lnTo>
                    <a:pt x="8827" y="6906"/>
                  </a:lnTo>
                  <a:lnTo>
                    <a:pt x="7979" y="7754"/>
                  </a:lnTo>
                  <a:lnTo>
                    <a:pt x="8571" y="8345"/>
                  </a:lnTo>
                  <a:lnTo>
                    <a:pt x="8592" y="8370"/>
                  </a:lnTo>
                  <a:lnTo>
                    <a:pt x="8611" y="8397"/>
                  </a:lnTo>
                  <a:lnTo>
                    <a:pt x="8625" y="8426"/>
                  </a:lnTo>
                  <a:lnTo>
                    <a:pt x="8635" y="8457"/>
                  </a:lnTo>
                  <a:lnTo>
                    <a:pt x="8642" y="8489"/>
                  </a:lnTo>
                  <a:lnTo>
                    <a:pt x="8644" y="8522"/>
                  </a:lnTo>
                  <a:lnTo>
                    <a:pt x="8642" y="8555"/>
                  </a:lnTo>
                  <a:lnTo>
                    <a:pt x="8635" y="8587"/>
                  </a:lnTo>
                  <a:lnTo>
                    <a:pt x="8625" y="8618"/>
                  </a:lnTo>
                  <a:lnTo>
                    <a:pt x="8611" y="8647"/>
                  </a:lnTo>
                  <a:lnTo>
                    <a:pt x="8592" y="8674"/>
                  </a:lnTo>
                  <a:lnTo>
                    <a:pt x="8571" y="8699"/>
                  </a:lnTo>
                  <a:lnTo>
                    <a:pt x="8546" y="8720"/>
                  </a:lnTo>
                  <a:lnTo>
                    <a:pt x="8519" y="8739"/>
                  </a:lnTo>
                  <a:lnTo>
                    <a:pt x="8490" y="8753"/>
                  </a:lnTo>
                  <a:lnTo>
                    <a:pt x="8459" y="8763"/>
                  </a:lnTo>
                  <a:lnTo>
                    <a:pt x="8427" y="8770"/>
                  </a:lnTo>
                  <a:lnTo>
                    <a:pt x="8394" y="8772"/>
                  </a:lnTo>
                  <a:lnTo>
                    <a:pt x="8361" y="8770"/>
                  </a:lnTo>
                  <a:lnTo>
                    <a:pt x="8329" y="8763"/>
                  </a:lnTo>
                  <a:lnTo>
                    <a:pt x="8298" y="8753"/>
                  </a:lnTo>
                  <a:lnTo>
                    <a:pt x="8269" y="8739"/>
                  </a:lnTo>
                  <a:lnTo>
                    <a:pt x="8242" y="8720"/>
                  </a:lnTo>
                  <a:lnTo>
                    <a:pt x="8217" y="8699"/>
                  </a:lnTo>
                  <a:lnTo>
                    <a:pt x="7456" y="7938"/>
                  </a:lnTo>
                  <a:lnTo>
                    <a:pt x="7448" y="7931"/>
                  </a:lnTo>
                  <a:lnTo>
                    <a:pt x="7441" y="7923"/>
                  </a:lnTo>
                  <a:lnTo>
                    <a:pt x="4619" y="5101"/>
                  </a:lnTo>
                  <a:lnTo>
                    <a:pt x="4565" y="5143"/>
                  </a:lnTo>
                  <a:lnTo>
                    <a:pt x="4557" y="5148"/>
                  </a:lnTo>
                  <a:lnTo>
                    <a:pt x="4499" y="5190"/>
                  </a:lnTo>
                  <a:lnTo>
                    <a:pt x="4491" y="5195"/>
                  </a:lnTo>
                  <a:lnTo>
                    <a:pt x="4431" y="5235"/>
                  </a:lnTo>
                  <a:lnTo>
                    <a:pt x="4423" y="5240"/>
                  </a:lnTo>
                  <a:lnTo>
                    <a:pt x="4361" y="5277"/>
                  </a:lnTo>
                  <a:lnTo>
                    <a:pt x="4353" y="5282"/>
                  </a:lnTo>
                  <a:lnTo>
                    <a:pt x="4289" y="5317"/>
                  </a:lnTo>
                  <a:lnTo>
                    <a:pt x="4281" y="5321"/>
                  </a:lnTo>
                  <a:lnTo>
                    <a:pt x="4217" y="5353"/>
                  </a:lnTo>
                  <a:lnTo>
                    <a:pt x="4208" y="5358"/>
                  </a:lnTo>
                  <a:lnTo>
                    <a:pt x="4143" y="5387"/>
                  </a:lnTo>
                  <a:lnTo>
                    <a:pt x="4135" y="5391"/>
                  </a:lnTo>
                  <a:lnTo>
                    <a:pt x="4068" y="5419"/>
                  </a:lnTo>
                  <a:lnTo>
                    <a:pt x="4059" y="5422"/>
                  </a:lnTo>
                  <a:lnTo>
                    <a:pt x="3992" y="5447"/>
                  </a:lnTo>
                  <a:lnTo>
                    <a:pt x="3983" y="5450"/>
                  </a:lnTo>
                  <a:lnTo>
                    <a:pt x="3915" y="5472"/>
                  </a:lnTo>
                  <a:lnTo>
                    <a:pt x="3906" y="5475"/>
                  </a:lnTo>
                  <a:lnTo>
                    <a:pt x="3837" y="5495"/>
                  </a:lnTo>
                  <a:lnTo>
                    <a:pt x="3829" y="5497"/>
                  </a:lnTo>
                  <a:lnTo>
                    <a:pt x="3759" y="5514"/>
                  </a:lnTo>
                  <a:lnTo>
                    <a:pt x="3750" y="5516"/>
                  </a:lnTo>
                  <a:lnTo>
                    <a:pt x="3680" y="5531"/>
                  </a:lnTo>
                  <a:lnTo>
                    <a:pt x="3670" y="5533"/>
                  </a:lnTo>
                  <a:lnTo>
                    <a:pt x="3600" y="5545"/>
                  </a:lnTo>
                  <a:lnTo>
                    <a:pt x="3591" y="5546"/>
                  </a:lnTo>
                  <a:lnTo>
                    <a:pt x="3519" y="5556"/>
                  </a:lnTo>
                  <a:lnTo>
                    <a:pt x="3510" y="5557"/>
                  </a:lnTo>
                  <a:lnTo>
                    <a:pt x="3438" y="5563"/>
                  </a:lnTo>
                  <a:lnTo>
                    <a:pt x="3429" y="5564"/>
                  </a:lnTo>
                  <a:lnTo>
                    <a:pt x="3357" y="5568"/>
                  </a:lnTo>
                  <a:lnTo>
                    <a:pt x="3348" y="5569"/>
                  </a:lnTo>
                  <a:lnTo>
                    <a:pt x="3276" y="5570"/>
                  </a:lnTo>
                  <a:lnTo>
                    <a:pt x="3266" y="5570"/>
                  </a:lnTo>
                  <a:lnTo>
                    <a:pt x="3194" y="5569"/>
                  </a:lnTo>
                  <a:lnTo>
                    <a:pt x="3185" y="5568"/>
                  </a:lnTo>
                  <a:lnTo>
                    <a:pt x="3113" y="5564"/>
                  </a:lnTo>
                  <a:lnTo>
                    <a:pt x="3104" y="5563"/>
                  </a:lnTo>
                  <a:lnTo>
                    <a:pt x="3032" y="5557"/>
                  </a:lnTo>
                  <a:lnTo>
                    <a:pt x="3023" y="5556"/>
                  </a:lnTo>
                  <a:lnTo>
                    <a:pt x="2952" y="5546"/>
                  </a:lnTo>
                  <a:lnTo>
                    <a:pt x="2942" y="5545"/>
                  </a:lnTo>
                  <a:lnTo>
                    <a:pt x="2872" y="5533"/>
                  </a:lnTo>
                  <a:lnTo>
                    <a:pt x="2863" y="5531"/>
                  </a:lnTo>
                  <a:lnTo>
                    <a:pt x="2792" y="5516"/>
                  </a:lnTo>
                  <a:lnTo>
                    <a:pt x="2783" y="5514"/>
                  </a:lnTo>
                  <a:lnTo>
                    <a:pt x="2714" y="5497"/>
                  </a:lnTo>
                  <a:lnTo>
                    <a:pt x="2705" y="5495"/>
                  </a:lnTo>
                  <a:lnTo>
                    <a:pt x="2636" y="5475"/>
                  </a:lnTo>
                  <a:lnTo>
                    <a:pt x="2627" y="5472"/>
                  </a:lnTo>
                  <a:lnTo>
                    <a:pt x="2559" y="5450"/>
                  </a:lnTo>
                  <a:lnTo>
                    <a:pt x="2550" y="5447"/>
                  </a:lnTo>
                  <a:lnTo>
                    <a:pt x="2483" y="5422"/>
                  </a:lnTo>
                  <a:lnTo>
                    <a:pt x="2475" y="5418"/>
                  </a:lnTo>
                  <a:lnTo>
                    <a:pt x="2408" y="5391"/>
                  </a:lnTo>
                  <a:lnTo>
                    <a:pt x="2400" y="5387"/>
                  </a:lnTo>
                  <a:lnTo>
                    <a:pt x="2334" y="5357"/>
                  </a:lnTo>
                  <a:lnTo>
                    <a:pt x="2326" y="5353"/>
                  </a:lnTo>
                  <a:lnTo>
                    <a:pt x="2262" y="5321"/>
                  </a:lnTo>
                  <a:lnTo>
                    <a:pt x="2254" y="5317"/>
                  </a:lnTo>
                  <a:lnTo>
                    <a:pt x="2190" y="5282"/>
                  </a:lnTo>
                  <a:lnTo>
                    <a:pt x="2182" y="5277"/>
                  </a:lnTo>
                  <a:lnTo>
                    <a:pt x="2120" y="5240"/>
                  </a:lnTo>
                  <a:lnTo>
                    <a:pt x="2112" y="5235"/>
                  </a:lnTo>
                  <a:lnTo>
                    <a:pt x="2052" y="5195"/>
                  </a:lnTo>
                  <a:lnTo>
                    <a:pt x="2044" y="5190"/>
                  </a:lnTo>
                  <a:lnTo>
                    <a:pt x="1986" y="5148"/>
                  </a:lnTo>
                  <a:lnTo>
                    <a:pt x="1978" y="5143"/>
                  </a:lnTo>
                  <a:lnTo>
                    <a:pt x="1921" y="5099"/>
                  </a:lnTo>
                  <a:lnTo>
                    <a:pt x="1914" y="5093"/>
                  </a:lnTo>
                  <a:lnTo>
                    <a:pt x="1859" y="5048"/>
                  </a:lnTo>
                  <a:lnTo>
                    <a:pt x="1852" y="5042"/>
                  </a:lnTo>
                  <a:lnTo>
                    <a:pt x="1798" y="4994"/>
                  </a:lnTo>
                  <a:lnTo>
                    <a:pt x="1791" y="4988"/>
                  </a:lnTo>
                  <a:lnTo>
                    <a:pt x="1740" y="4938"/>
                  </a:lnTo>
                  <a:lnTo>
                    <a:pt x="1733" y="4931"/>
                  </a:lnTo>
                  <a:lnTo>
                    <a:pt x="1683" y="4880"/>
                  </a:lnTo>
                  <a:lnTo>
                    <a:pt x="1677" y="4873"/>
                  </a:lnTo>
                  <a:lnTo>
                    <a:pt x="1629" y="4820"/>
                  </a:lnTo>
                  <a:lnTo>
                    <a:pt x="1623" y="4812"/>
                  </a:lnTo>
                  <a:lnTo>
                    <a:pt x="1577" y="4757"/>
                  </a:lnTo>
                  <a:lnTo>
                    <a:pt x="1571" y="4750"/>
                  </a:lnTo>
                  <a:lnTo>
                    <a:pt x="1527" y="4693"/>
                  </a:lnTo>
                  <a:lnTo>
                    <a:pt x="1522" y="4686"/>
                  </a:lnTo>
                  <a:lnTo>
                    <a:pt x="1480" y="4627"/>
                  </a:lnTo>
                  <a:lnTo>
                    <a:pt x="1475" y="4619"/>
                  </a:lnTo>
                  <a:lnTo>
                    <a:pt x="1435" y="4559"/>
                  </a:lnTo>
                  <a:lnTo>
                    <a:pt x="1430" y="4551"/>
                  </a:lnTo>
                  <a:lnTo>
                    <a:pt x="1393" y="4489"/>
                  </a:lnTo>
                  <a:lnTo>
                    <a:pt x="1388" y="4481"/>
                  </a:lnTo>
                  <a:lnTo>
                    <a:pt x="1353" y="4417"/>
                  </a:lnTo>
                  <a:lnTo>
                    <a:pt x="1349" y="4409"/>
                  </a:lnTo>
                  <a:lnTo>
                    <a:pt x="1317" y="4345"/>
                  </a:lnTo>
                  <a:lnTo>
                    <a:pt x="1312" y="4336"/>
                  </a:lnTo>
                  <a:lnTo>
                    <a:pt x="1283" y="4271"/>
                  </a:lnTo>
                  <a:lnTo>
                    <a:pt x="1279" y="4263"/>
                  </a:lnTo>
                  <a:lnTo>
                    <a:pt x="1251" y="4196"/>
                  </a:lnTo>
                  <a:lnTo>
                    <a:pt x="1248" y="4187"/>
                  </a:lnTo>
                  <a:lnTo>
                    <a:pt x="1223" y="4120"/>
                  </a:lnTo>
                  <a:lnTo>
                    <a:pt x="1220" y="4111"/>
                  </a:lnTo>
                  <a:lnTo>
                    <a:pt x="1198" y="4043"/>
                  </a:lnTo>
                  <a:lnTo>
                    <a:pt x="1195" y="4034"/>
                  </a:lnTo>
                  <a:lnTo>
                    <a:pt x="1175" y="3965"/>
                  </a:lnTo>
                  <a:lnTo>
                    <a:pt x="1173" y="3957"/>
                  </a:lnTo>
                  <a:lnTo>
                    <a:pt x="1156" y="3887"/>
                  </a:lnTo>
                  <a:lnTo>
                    <a:pt x="1154" y="3878"/>
                  </a:lnTo>
                  <a:lnTo>
                    <a:pt x="1139" y="3808"/>
                  </a:lnTo>
                  <a:lnTo>
                    <a:pt x="1137" y="3798"/>
                  </a:lnTo>
                  <a:lnTo>
                    <a:pt x="1125" y="3728"/>
                  </a:lnTo>
                  <a:lnTo>
                    <a:pt x="1124" y="3719"/>
                  </a:lnTo>
                  <a:lnTo>
                    <a:pt x="1114" y="3647"/>
                  </a:lnTo>
                  <a:lnTo>
                    <a:pt x="1113" y="3638"/>
                  </a:lnTo>
                  <a:lnTo>
                    <a:pt x="1107" y="3566"/>
                  </a:lnTo>
                  <a:lnTo>
                    <a:pt x="1106" y="3557"/>
                  </a:lnTo>
                  <a:lnTo>
                    <a:pt x="1102" y="3485"/>
                  </a:lnTo>
                  <a:lnTo>
                    <a:pt x="1101" y="3476"/>
                  </a:lnTo>
                  <a:lnTo>
                    <a:pt x="1100" y="3404"/>
                  </a:lnTo>
                  <a:lnTo>
                    <a:pt x="1100" y="3394"/>
                  </a:lnTo>
                  <a:lnTo>
                    <a:pt x="1101" y="3322"/>
                  </a:lnTo>
                  <a:lnTo>
                    <a:pt x="1102" y="3313"/>
                  </a:lnTo>
                  <a:lnTo>
                    <a:pt x="1106" y="3241"/>
                  </a:lnTo>
                  <a:lnTo>
                    <a:pt x="1107" y="3232"/>
                  </a:lnTo>
                  <a:lnTo>
                    <a:pt x="1113" y="3160"/>
                  </a:lnTo>
                  <a:lnTo>
                    <a:pt x="1114" y="3151"/>
                  </a:lnTo>
                  <a:lnTo>
                    <a:pt x="1124" y="3080"/>
                  </a:lnTo>
                  <a:lnTo>
                    <a:pt x="1125" y="3070"/>
                  </a:lnTo>
                  <a:lnTo>
                    <a:pt x="1137" y="3000"/>
                  </a:lnTo>
                  <a:lnTo>
                    <a:pt x="1139" y="2991"/>
                  </a:lnTo>
                  <a:lnTo>
                    <a:pt x="1154" y="2920"/>
                  </a:lnTo>
                  <a:lnTo>
                    <a:pt x="1156" y="2911"/>
                  </a:lnTo>
                  <a:lnTo>
                    <a:pt x="1173" y="2842"/>
                  </a:lnTo>
                  <a:lnTo>
                    <a:pt x="1175" y="2833"/>
                  </a:lnTo>
                  <a:lnTo>
                    <a:pt x="1195" y="2764"/>
                  </a:lnTo>
                  <a:lnTo>
                    <a:pt x="1198" y="2755"/>
                  </a:lnTo>
                  <a:lnTo>
                    <a:pt x="1220" y="2687"/>
                  </a:lnTo>
                  <a:lnTo>
                    <a:pt x="1223" y="2678"/>
                  </a:lnTo>
                  <a:lnTo>
                    <a:pt x="1248" y="2611"/>
                  </a:lnTo>
                  <a:lnTo>
                    <a:pt x="1252" y="2603"/>
                  </a:lnTo>
                  <a:lnTo>
                    <a:pt x="1279" y="2536"/>
                  </a:lnTo>
                  <a:lnTo>
                    <a:pt x="1283" y="2528"/>
                  </a:lnTo>
                  <a:lnTo>
                    <a:pt x="1313" y="2462"/>
                  </a:lnTo>
                  <a:lnTo>
                    <a:pt x="1317" y="2454"/>
                  </a:lnTo>
                  <a:lnTo>
                    <a:pt x="1349" y="2390"/>
                  </a:lnTo>
                  <a:lnTo>
                    <a:pt x="1353" y="2382"/>
                  </a:lnTo>
                  <a:lnTo>
                    <a:pt x="1388" y="2318"/>
                  </a:lnTo>
                  <a:lnTo>
                    <a:pt x="1393" y="2310"/>
                  </a:lnTo>
                  <a:lnTo>
                    <a:pt x="1430" y="2248"/>
                  </a:lnTo>
                  <a:lnTo>
                    <a:pt x="1435" y="2240"/>
                  </a:lnTo>
                  <a:lnTo>
                    <a:pt x="1475" y="2180"/>
                  </a:lnTo>
                  <a:lnTo>
                    <a:pt x="1480" y="2172"/>
                  </a:lnTo>
                  <a:lnTo>
                    <a:pt x="1522" y="2113"/>
                  </a:lnTo>
                  <a:lnTo>
                    <a:pt x="1527" y="2106"/>
                  </a:lnTo>
                  <a:lnTo>
                    <a:pt x="1571" y="2049"/>
                  </a:lnTo>
                  <a:lnTo>
                    <a:pt x="1577" y="2042"/>
                  </a:lnTo>
                  <a:lnTo>
                    <a:pt x="1623" y="1986"/>
                  </a:lnTo>
                  <a:lnTo>
                    <a:pt x="1629" y="1979"/>
                  </a:lnTo>
                  <a:lnTo>
                    <a:pt x="1677" y="1926"/>
                  </a:lnTo>
                  <a:lnTo>
                    <a:pt x="1683" y="1919"/>
                  </a:lnTo>
                  <a:lnTo>
                    <a:pt x="1733" y="1867"/>
                  </a:lnTo>
                  <a:lnTo>
                    <a:pt x="1739" y="1861"/>
                  </a:lnTo>
                  <a:lnTo>
                    <a:pt x="1791" y="1811"/>
                  </a:lnTo>
                  <a:lnTo>
                    <a:pt x="1798" y="1805"/>
                  </a:lnTo>
                  <a:lnTo>
                    <a:pt x="1851" y="1757"/>
                  </a:lnTo>
                  <a:lnTo>
                    <a:pt x="1858" y="1751"/>
                  </a:lnTo>
                  <a:lnTo>
                    <a:pt x="1914" y="1705"/>
                  </a:lnTo>
                  <a:lnTo>
                    <a:pt x="1921" y="1699"/>
                  </a:lnTo>
                  <a:lnTo>
                    <a:pt x="1978" y="1655"/>
                  </a:lnTo>
                  <a:lnTo>
                    <a:pt x="1985" y="1650"/>
                  </a:lnTo>
                  <a:lnTo>
                    <a:pt x="2044" y="1608"/>
                  </a:lnTo>
                  <a:lnTo>
                    <a:pt x="2052" y="1603"/>
                  </a:lnTo>
                  <a:lnTo>
                    <a:pt x="2112" y="1563"/>
                  </a:lnTo>
                  <a:lnTo>
                    <a:pt x="2120" y="1558"/>
                  </a:lnTo>
                  <a:lnTo>
                    <a:pt x="2182" y="1521"/>
                  </a:lnTo>
                  <a:lnTo>
                    <a:pt x="2190" y="1516"/>
                  </a:lnTo>
                  <a:lnTo>
                    <a:pt x="2254" y="1481"/>
                  </a:lnTo>
                  <a:lnTo>
                    <a:pt x="2262" y="1477"/>
                  </a:lnTo>
                  <a:lnTo>
                    <a:pt x="2326" y="1445"/>
                  </a:lnTo>
                  <a:lnTo>
                    <a:pt x="2334" y="1441"/>
                  </a:lnTo>
                  <a:lnTo>
                    <a:pt x="2400" y="1411"/>
                  </a:lnTo>
                  <a:lnTo>
                    <a:pt x="2408" y="1407"/>
                  </a:lnTo>
                  <a:lnTo>
                    <a:pt x="2475" y="1380"/>
                  </a:lnTo>
                  <a:lnTo>
                    <a:pt x="2483" y="1376"/>
                  </a:lnTo>
                  <a:lnTo>
                    <a:pt x="2550" y="1351"/>
                  </a:lnTo>
                  <a:lnTo>
                    <a:pt x="2559" y="1348"/>
                  </a:lnTo>
                  <a:lnTo>
                    <a:pt x="2627" y="1326"/>
                  </a:lnTo>
                  <a:lnTo>
                    <a:pt x="2636" y="1323"/>
                  </a:lnTo>
                  <a:lnTo>
                    <a:pt x="2705" y="1303"/>
                  </a:lnTo>
                  <a:lnTo>
                    <a:pt x="2714" y="1301"/>
                  </a:lnTo>
                  <a:lnTo>
                    <a:pt x="2783" y="1284"/>
                  </a:lnTo>
                  <a:lnTo>
                    <a:pt x="2792" y="1282"/>
                  </a:lnTo>
                  <a:lnTo>
                    <a:pt x="2863" y="1267"/>
                  </a:lnTo>
                  <a:lnTo>
                    <a:pt x="2872" y="1265"/>
                  </a:lnTo>
                  <a:lnTo>
                    <a:pt x="2942" y="1253"/>
                  </a:lnTo>
                  <a:lnTo>
                    <a:pt x="2952" y="1252"/>
                  </a:lnTo>
                  <a:lnTo>
                    <a:pt x="3023" y="1242"/>
                  </a:lnTo>
                  <a:lnTo>
                    <a:pt x="3032" y="1241"/>
                  </a:lnTo>
                  <a:lnTo>
                    <a:pt x="3104" y="1235"/>
                  </a:lnTo>
                  <a:lnTo>
                    <a:pt x="3113" y="1234"/>
                  </a:lnTo>
                  <a:lnTo>
                    <a:pt x="3185" y="1230"/>
                  </a:lnTo>
                  <a:lnTo>
                    <a:pt x="3194" y="1229"/>
                  </a:lnTo>
                  <a:lnTo>
                    <a:pt x="3266" y="1228"/>
                  </a:lnTo>
                  <a:lnTo>
                    <a:pt x="3276" y="1228"/>
                  </a:lnTo>
                  <a:lnTo>
                    <a:pt x="3348" y="1229"/>
                  </a:lnTo>
                  <a:lnTo>
                    <a:pt x="3357" y="1230"/>
                  </a:lnTo>
                  <a:lnTo>
                    <a:pt x="3429" y="1234"/>
                  </a:lnTo>
                  <a:lnTo>
                    <a:pt x="3438" y="1235"/>
                  </a:lnTo>
                  <a:lnTo>
                    <a:pt x="3510" y="1241"/>
                  </a:lnTo>
                  <a:lnTo>
                    <a:pt x="3519" y="1242"/>
                  </a:lnTo>
                  <a:lnTo>
                    <a:pt x="3591" y="1252"/>
                  </a:lnTo>
                  <a:lnTo>
                    <a:pt x="3600" y="1253"/>
                  </a:lnTo>
                  <a:lnTo>
                    <a:pt x="3670" y="1265"/>
                  </a:lnTo>
                  <a:lnTo>
                    <a:pt x="3680" y="1267"/>
                  </a:lnTo>
                  <a:lnTo>
                    <a:pt x="3750" y="1282"/>
                  </a:lnTo>
                  <a:lnTo>
                    <a:pt x="3759" y="1284"/>
                  </a:lnTo>
                  <a:lnTo>
                    <a:pt x="3829" y="1301"/>
                  </a:lnTo>
                  <a:lnTo>
                    <a:pt x="3837" y="1303"/>
                  </a:lnTo>
                  <a:lnTo>
                    <a:pt x="3906" y="1323"/>
                  </a:lnTo>
                  <a:lnTo>
                    <a:pt x="3915" y="1326"/>
                  </a:lnTo>
                  <a:lnTo>
                    <a:pt x="3983" y="1348"/>
                  </a:lnTo>
                  <a:lnTo>
                    <a:pt x="3992" y="1351"/>
                  </a:lnTo>
                  <a:lnTo>
                    <a:pt x="4059" y="1376"/>
                  </a:lnTo>
                  <a:lnTo>
                    <a:pt x="4068" y="1379"/>
                  </a:lnTo>
                  <a:lnTo>
                    <a:pt x="4135" y="1407"/>
                  </a:lnTo>
                  <a:lnTo>
                    <a:pt x="4143" y="1411"/>
                  </a:lnTo>
                  <a:lnTo>
                    <a:pt x="4208" y="1440"/>
                  </a:lnTo>
                  <a:lnTo>
                    <a:pt x="4217" y="1445"/>
                  </a:lnTo>
                  <a:lnTo>
                    <a:pt x="4281" y="1477"/>
                  </a:lnTo>
                  <a:lnTo>
                    <a:pt x="4289" y="1481"/>
                  </a:lnTo>
                  <a:lnTo>
                    <a:pt x="4353" y="1516"/>
                  </a:lnTo>
                  <a:lnTo>
                    <a:pt x="4361" y="1521"/>
                  </a:lnTo>
                  <a:lnTo>
                    <a:pt x="4423" y="1558"/>
                  </a:lnTo>
                  <a:lnTo>
                    <a:pt x="4431" y="1563"/>
                  </a:lnTo>
                  <a:lnTo>
                    <a:pt x="4491" y="1603"/>
                  </a:lnTo>
                  <a:lnTo>
                    <a:pt x="4499" y="1608"/>
                  </a:lnTo>
                  <a:lnTo>
                    <a:pt x="4558" y="1650"/>
                  </a:lnTo>
                  <a:lnTo>
                    <a:pt x="4565" y="1655"/>
                  </a:lnTo>
                  <a:lnTo>
                    <a:pt x="4622" y="1699"/>
                  </a:lnTo>
                  <a:lnTo>
                    <a:pt x="4629" y="1705"/>
                  </a:lnTo>
                  <a:lnTo>
                    <a:pt x="4684" y="1751"/>
                  </a:lnTo>
                  <a:lnTo>
                    <a:pt x="4692" y="1757"/>
                  </a:lnTo>
                  <a:lnTo>
                    <a:pt x="4745" y="1805"/>
                  </a:lnTo>
                  <a:lnTo>
                    <a:pt x="4752" y="1811"/>
                  </a:lnTo>
                  <a:lnTo>
                    <a:pt x="4803" y="1861"/>
                  </a:lnTo>
                  <a:lnTo>
                    <a:pt x="4810" y="1868"/>
                  </a:lnTo>
                  <a:lnTo>
                    <a:pt x="4860" y="1919"/>
                  </a:lnTo>
                  <a:lnTo>
                    <a:pt x="4866" y="1926"/>
                  </a:lnTo>
                  <a:lnTo>
                    <a:pt x="4914" y="1980"/>
                  </a:lnTo>
                  <a:lnTo>
                    <a:pt x="4920" y="1987"/>
                  </a:lnTo>
                  <a:lnTo>
                    <a:pt x="4965" y="2042"/>
                  </a:lnTo>
                  <a:lnTo>
                    <a:pt x="4971" y="2049"/>
                  </a:lnTo>
                  <a:lnTo>
                    <a:pt x="5015" y="2106"/>
                  </a:lnTo>
                  <a:lnTo>
                    <a:pt x="5020" y="2114"/>
                  </a:lnTo>
                  <a:lnTo>
                    <a:pt x="5062" y="2172"/>
                  </a:lnTo>
                  <a:lnTo>
                    <a:pt x="5067" y="2180"/>
                  </a:lnTo>
                  <a:lnTo>
                    <a:pt x="5107" y="2240"/>
                  </a:lnTo>
                  <a:lnTo>
                    <a:pt x="5112" y="2248"/>
                  </a:lnTo>
                  <a:lnTo>
                    <a:pt x="5149" y="2310"/>
                  </a:lnTo>
                  <a:lnTo>
                    <a:pt x="5154" y="2318"/>
                  </a:lnTo>
                  <a:lnTo>
                    <a:pt x="5189" y="2382"/>
                  </a:lnTo>
                  <a:lnTo>
                    <a:pt x="5193" y="2390"/>
                  </a:lnTo>
                  <a:lnTo>
                    <a:pt x="5225" y="2454"/>
                  </a:lnTo>
                  <a:lnTo>
                    <a:pt x="5229" y="2462"/>
                  </a:lnTo>
                  <a:lnTo>
                    <a:pt x="5259" y="2528"/>
                  </a:lnTo>
                  <a:lnTo>
                    <a:pt x="5263" y="2536"/>
                  </a:lnTo>
                  <a:lnTo>
                    <a:pt x="5290" y="2603"/>
                  </a:lnTo>
                  <a:lnTo>
                    <a:pt x="5294" y="2611"/>
                  </a:lnTo>
                  <a:lnTo>
                    <a:pt x="5319" y="2678"/>
                  </a:lnTo>
                  <a:lnTo>
                    <a:pt x="5322" y="2687"/>
                  </a:lnTo>
                  <a:lnTo>
                    <a:pt x="5344" y="2755"/>
                  </a:lnTo>
                  <a:lnTo>
                    <a:pt x="5347" y="2764"/>
                  </a:lnTo>
                  <a:lnTo>
                    <a:pt x="5367" y="2833"/>
                  </a:lnTo>
                  <a:lnTo>
                    <a:pt x="5369" y="2842"/>
                  </a:lnTo>
                  <a:lnTo>
                    <a:pt x="5386" y="2911"/>
                  </a:lnTo>
                  <a:lnTo>
                    <a:pt x="5388" y="2920"/>
                  </a:lnTo>
                  <a:lnTo>
                    <a:pt x="5403" y="2991"/>
                  </a:lnTo>
                  <a:lnTo>
                    <a:pt x="5405" y="3000"/>
                  </a:lnTo>
                  <a:lnTo>
                    <a:pt x="5417" y="3070"/>
                  </a:lnTo>
                  <a:lnTo>
                    <a:pt x="5418" y="3080"/>
                  </a:lnTo>
                  <a:lnTo>
                    <a:pt x="5428" y="3151"/>
                  </a:lnTo>
                  <a:lnTo>
                    <a:pt x="5429" y="3160"/>
                  </a:lnTo>
                  <a:lnTo>
                    <a:pt x="5435" y="3232"/>
                  </a:lnTo>
                  <a:lnTo>
                    <a:pt x="5436" y="3241"/>
                  </a:lnTo>
                  <a:lnTo>
                    <a:pt x="5440" y="3313"/>
                  </a:lnTo>
                  <a:close/>
                  <a:moveTo>
                    <a:pt x="4937" y="3524"/>
                  </a:moveTo>
                  <a:lnTo>
                    <a:pt x="4941" y="3462"/>
                  </a:lnTo>
                  <a:lnTo>
                    <a:pt x="4942" y="3399"/>
                  </a:lnTo>
                  <a:lnTo>
                    <a:pt x="4941" y="3336"/>
                  </a:lnTo>
                  <a:lnTo>
                    <a:pt x="4937" y="3274"/>
                  </a:lnTo>
                  <a:lnTo>
                    <a:pt x="4931" y="3212"/>
                  </a:lnTo>
                  <a:lnTo>
                    <a:pt x="4923" y="3150"/>
                  </a:lnTo>
                  <a:lnTo>
                    <a:pt x="4913" y="3088"/>
                  </a:lnTo>
                  <a:lnTo>
                    <a:pt x="4900" y="3027"/>
                  </a:lnTo>
                  <a:lnTo>
                    <a:pt x="4885" y="2967"/>
                  </a:lnTo>
                  <a:lnTo>
                    <a:pt x="4868" y="2907"/>
                  </a:lnTo>
                  <a:lnTo>
                    <a:pt x="4848" y="2848"/>
                  </a:lnTo>
                  <a:lnTo>
                    <a:pt x="4827" y="2789"/>
                  </a:lnTo>
                  <a:lnTo>
                    <a:pt x="4803" y="2732"/>
                  </a:lnTo>
                  <a:lnTo>
                    <a:pt x="4777" y="2675"/>
                  </a:lnTo>
                  <a:lnTo>
                    <a:pt x="4749" y="2619"/>
                  </a:lnTo>
                  <a:lnTo>
                    <a:pt x="4718" y="2564"/>
                  </a:lnTo>
                  <a:lnTo>
                    <a:pt x="4686" y="2510"/>
                  </a:lnTo>
                  <a:lnTo>
                    <a:pt x="4652" y="2458"/>
                  </a:lnTo>
                  <a:lnTo>
                    <a:pt x="4615" y="2407"/>
                  </a:lnTo>
                  <a:lnTo>
                    <a:pt x="4577" y="2357"/>
                  </a:lnTo>
                  <a:lnTo>
                    <a:pt x="4537" y="2309"/>
                  </a:lnTo>
                  <a:lnTo>
                    <a:pt x="4496" y="2262"/>
                  </a:lnTo>
                  <a:lnTo>
                    <a:pt x="4453" y="2217"/>
                  </a:lnTo>
                  <a:lnTo>
                    <a:pt x="4408" y="2174"/>
                  </a:lnTo>
                  <a:lnTo>
                    <a:pt x="4361" y="2133"/>
                  </a:lnTo>
                  <a:lnTo>
                    <a:pt x="4313" y="2093"/>
                  </a:lnTo>
                  <a:lnTo>
                    <a:pt x="4264" y="2055"/>
                  </a:lnTo>
                  <a:lnTo>
                    <a:pt x="4213" y="2018"/>
                  </a:lnTo>
                  <a:lnTo>
                    <a:pt x="4160" y="1984"/>
                  </a:lnTo>
                  <a:lnTo>
                    <a:pt x="4107" y="1952"/>
                  </a:lnTo>
                  <a:lnTo>
                    <a:pt x="4052" y="1921"/>
                  </a:lnTo>
                  <a:lnTo>
                    <a:pt x="3996" y="1893"/>
                  </a:lnTo>
                  <a:lnTo>
                    <a:pt x="3939" y="1867"/>
                  </a:lnTo>
                  <a:lnTo>
                    <a:pt x="3882" y="1843"/>
                  </a:lnTo>
                  <a:lnTo>
                    <a:pt x="3823" y="1822"/>
                  </a:lnTo>
                  <a:lnTo>
                    <a:pt x="3764" y="1802"/>
                  </a:lnTo>
                  <a:lnTo>
                    <a:pt x="3704" y="1785"/>
                  </a:lnTo>
                  <a:lnTo>
                    <a:pt x="3643" y="1770"/>
                  </a:lnTo>
                  <a:lnTo>
                    <a:pt x="3582" y="1757"/>
                  </a:lnTo>
                  <a:lnTo>
                    <a:pt x="3520" y="1747"/>
                  </a:lnTo>
                  <a:lnTo>
                    <a:pt x="3459" y="1739"/>
                  </a:lnTo>
                  <a:lnTo>
                    <a:pt x="3396" y="1733"/>
                  </a:lnTo>
                  <a:lnTo>
                    <a:pt x="3334" y="1729"/>
                  </a:lnTo>
                  <a:lnTo>
                    <a:pt x="3271" y="1728"/>
                  </a:lnTo>
                  <a:lnTo>
                    <a:pt x="3208" y="1729"/>
                  </a:lnTo>
                  <a:lnTo>
                    <a:pt x="3146" y="1733"/>
                  </a:lnTo>
                  <a:lnTo>
                    <a:pt x="3084" y="1739"/>
                  </a:lnTo>
                  <a:lnTo>
                    <a:pt x="3022" y="1747"/>
                  </a:lnTo>
                  <a:lnTo>
                    <a:pt x="2960" y="1757"/>
                  </a:lnTo>
                  <a:lnTo>
                    <a:pt x="2899" y="1770"/>
                  </a:lnTo>
                  <a:lnTo>
                    <a:pt x="2839" y="1785"/>
                  </a:lnTo>
                  <a:lnTo>
                    <a:pt x="2779" y="1802"/>
                  </a:lnTo>
                  <a:lnTo>
                    <a:pt x="2720" y="1822"/>
                  </a:lnTo>
                  <a:lnTo>
                    <a:pt x="2661" y="1843"/>
                  </a:lnTo>
                  <a:lnTo>
                    <a:pt x="2604" y="1867"/>
                  </a:lnTo>
                  <a:lnTo>
                    <a:pt x="2547" y="1893"/>
                  </a:lnTo>
                  <a:lnTo>
                    <a:pt x="2491" y="1921"/>
                  </a:lnTo>
                  <a:lnTo>
                    <a:pt x="2436" y="1952"/>
                  </a:lnTo>
                  <a:lnTo>
                    <a:pt x="2382" y="1984"/>
                  </a:lnTo>
                  <a:lnTo>
                    <a:pt x="2330" y="2018"/>
                  </a:lnTo>
                  <a:lnTo>
                    <a:pt x="2279" y="2055"/>
                  </a:lnTo>
                  <a:lnTo>
                    <a:pt x="2229" y="2093"/>
                  </a:lnTo>
                  <a:lnTo>
                    <a:pt x="2181" y="2133"/>
                  </a:lnTo>
                  <a:lnTo>
                    <a:pt x="2135" y="2174"/>
                  </a:lnTo>
                  <a:lnTo>
                    <a:pt x="2090" y="2218"/>
                  </a:lnTo>
                  <a:lnTo>
                    <a:pt x="2046" y="2263"/>
                  </a:lnTo>
                  <a:lnTo>
                    <a:pt x="2005" y="2309"/>
                  </a:lnTo>
                  <a:lnTo>
                    <a:pt x="1965" y="2357"/>
                  </a:lnTo>
                  <a:lnTo>
                    <a:pt x="1927" y="2407"/>
                  </a:lnTo>
                  <a:lnTo>
                    <a:pt x="1890" y="2458"/>
                  </a:lnTo>
                  <a:lnTo>
                    <a:pt x="1856" y="2510"/>
                  </a:lnTo>
                  <a:lnTo>
                    <a:pt x="1824" y="2564"/>
                  </a:lnTo>
                  <a:lnTo>
                    <a:pt x="1793" y="2619"/>
                  </a:lnTo>
                  <a:lnTo>
                    <a:pt x="1765" y="2675"/>
                  </a:lnTo>
                  <a:lnTo>
                    <a:pt x="1739" y="2732"/>
                  </a:lnTo>
                  <a:lnTo>
                    <a:pt x="1715" y="2789"/>
                  </a:lnTo>
                  <a:lnTo>
                    <a:pt x="1694" y="2848"/>
                  </a:lnTo>
                  <a:lnTo>
                    <a:pt x="1674" y="2907"/>
                  </a:lnTo>
                  <a:lnTo>
                    <a:pt x="1657" y="2967"/>
                  </a:lnTo>
                  <a:lnTo>
                    <a:pt x="1642" y="3027"/>
                  </a:lnTo>
                  <a:lnTo>
                    <a:pt x="1629" y="3088"/>
                  </a:lnTo>
                  <a:lnTo>
                    <a:pt x="1619" y="3150"/>
                  </a:lnTo>
                  <a:lnTo>
                    <a:pt x="1611" y="3212"/>
                  </a:lnTo>
                  <a:lnTo>
                    <a:pt x="1605" y="3274"/>
                  </a:lnTo>
                  <a:lnTo>
                    <a:pt x="1601" y="3336"/>
                  </a:lnTo>
                  <a:lnTo>
                    <a:pt x="1600" y="3399"/>
                  </a:lnTo>
                  <a:lnTo>
                    <a:pt x="1601" y="3462"/>
                  </a:lnTo>
                  <a:lnTo>
                    <a:pt x="1605" y="3524"/>
                  </a:lnTo>
                  <a:lnTo>
                    <a:pt x="1611" y="3587"/>
                  </a:lnTo>
                  <a:lnTo>
                    <a:pt x="1619" y="3648"/>
                  </a:lnTo>
                  <a:lnTo>
                    <a:pt x="1629" y="3710"/>
                  </a:lnTo>
                  <a:lnTo>
                    <a:pt x="1642" y="3771"/>
                  </a:lnTo>
                  <a:lnTo>
                    <a:pt x="1657" y="3832"/>
                  </a:lnTo>
                  <a:lnTo>
                    <a:pt x="1674" y="3892"/>
                  </a:lnTo>
                  <a:lnTo>
                    <a:pt x="1694" y="3951"/>
                  </a:lnTo>
                  <a:lnTo>
                    <a:pt x="1715" y="4010"/>
                  </a:lnTo>
                  <a:lnTo>
                    <a:pt x="1739" y="4067"/>
                  </a:lnTo>
                  <a:lnTo>
                    <a:pt x="1765" y="4124"/>
                  </a:lnTo>
                  <a:lnTo>
                    <a:pt x="1793" y="4180"/>
                  </a:lnTo>
                  <a:lnTo>
                    <a:pt x="1824" y="4235"/>
                  </a:lnTo>
                  <a:lnTo>
                    <a:pt x="1856" y="4288"/>
                  </a:lnTo>
                  <a:lnTo>
                    <a:pt x="1890" y="4341"/>
                  </a:lnTo>
                  <a:lnTo>
                    <a:pt x="1927" y="4392"/>
                  </a:lnTo>
                  <a:lnTo>
                    <a:pt x="1965" y="4441"/>
                  </a:lnTo>
                  <a:lnTo>
                    <a:pt x="2005" y="4489"/>
                  </a:lnTo>
                  <a:lnTo>
                    <a:pt x="2046" y="4536"/>
                  </a:lnTo>
                  <a:lnTo>
                    <a:pt x="2089" y="4581"/>
                  </a:lnTo>
                  <a:lnTo>
                    <a:pt x="2134" y="4624"/>
                  </a:lnTo>
                  <a:lnTo>
                    <a:pt x="2181" y="4665"/>
                  </a:lnTo>
                  <a:lnTo>
                    <a:pt x="2229" y="4705"/>
                  </a:lnTo>
                  <a:lnTo>
                    <a:pt x="2279" y="4743"/>
                  </a:lnTo>
                  <a:lnTo>
                    <a:pt x="2330" y="4780"/>
                  </a:lnTo>
                  <a:lnTo>
                    <a:pt x="2382" y="4814"/>
                  </a:lnTo>
                  <a:lnTo>
                    <a:pt x="2436" y="4846"/>
                  </a:lnTo>
                  <a:lnTo>
                    <a:pt x="2491" y="4877"/>
                  </a:lnTo>
                  <a:lnTo>
                    <a:pt x="2547" y="4905"/>
                  </a:lnTo>
                  <a:lnTo>
                    <a:pt x="2604" y="4931"/>
                  </a:lnTo>
                  <a:lnTo>
                    <a:pt x="2661" y="4955"/>
                  </a:lnTo>
                  <a:lnTo>
                    <a:pt x="2720" y="4976"/>
                  </a:lnTo>
                  <a:lnTo>
                    <a:pt x="2779" y="4996"/>
                  </a:lnTo>
                  <a:lnTo>
                    <a:pt x="2839" y="5013"/>
                  </a:lnTo>
                  <a:lnTo>
                    <a:pt x="2899" y="5028"/>
                  </a:lnTo>
                  <a:lnTo>
                    <a:pt x="2960" y="5041"/>
                  </a:lnTo>
                  <a:lnTo>
                    <a:pt x="3022" y="5051"/>
                  </a:lnTo>
                  <a:lnTo>
                    <a:pt x="3084" y="5059"/>
                  </a:lnTo>
                  <a:lnTo>
                    <a:pt x="3146" y="5065"/>
                  </a:lnTo>
                  <a:lnTo>
                    <a:pt x="3208" y="5069"/>
                  </a:lnTo>
                  <a:lnTo>
                    <a:pt x="3271" y="5070"/>
                  </a:lnTo>
                  <a:lnTo>
                    <a:pt x="3334" y="5069"/>
                  </a:lnTo>
                  <a:lnTo>
                    <a:pt x="3396" y="5065"/>
                  </a:lnTo>
                  <a:lnTo>
                    <a:pt x="3459" y="5059"/>
                  </a:lnTo>
                  <a:lnTo>
                    <a:pt x="3520" y="5051"/>
                  </a:lnTo>
                  <a:lnTo>
                    <a:pt x="3582" y="5041"/>
                  </a:lnTo>
                  <a:lnTo>
                    <a:pt x="3643" y="5028"/>
                  </a:lnTo>
                  <a:lnTo>
                    <a:pt x="3704" y="5013"/>
                  </a:lnTo>
                  <a:lnTo>
                    <a:pt x="3764" y="4996"/>
                  </a:lnTo>
                  <a:lnTo>
                    <a:pt x="3823" y="4976"/>
                  </a:lnTo>
                  <a:lnTo>
                    <a:pt x="3882" y="4955"/>
                  </a:lnTo>
                  <a:lnTo>
                    <a:pt x="3939" y="4931"/>
                  </a:lnTo>
                  <a:lnTo>
                    <a:pt x="3996" y="4905"/>
                  </a:lnTo>
                  <a:lnTo>
                    <a:pt x="4052" y="4877"/>
                  </a:lnTo>
                  <a:lnTo>
                    <a:pt x="4107" y="4846"/>
                  </a:lnTo>
                  <a:lnTo>
                    <a:pt x="4161" y="4814"/>
                  </a:lnTo>
                  <a:lnTo>
                    <a:pt x="4213" y="4780"/>
                  </a:lnTo>
                  <a:lnTo>
                    <a:pt x="4264" y="4743"/>
                  </a:lnTo>
                  <a:lnTo>
                    <a:pt x="4304" y="4713"/>
                  </a:lnTo>
                  <a:lnTo>
                    <a:pt x="4302" y="4680"/>
                  </a:lnTo>
                  <a:lnTo>
                    <a:pt x="4304" y="4647"/>
                  </a:lnTo>
                  <a:lnTo>
                    <a:pt x="4311" y="4615"/>
                  </a:lnTo>
                  <a:lnTo>
                    <a:pt x="4321" y="4584"/>
                  </a:lnTo>
                  <a:lnTo>
                    <a:pt x="4335" y="4555"/>
                  </a:lnTo>
                  <a:lnTo>
                    <a:pt x="4354" y="4528"/>
                  </a:lnTo>
                  <a:lnTo>
                    <a:pt x="4375" y="4503"/>
                  </a:lnTo>
                  <a:lnTo>
                    <a:pt x="4400" y="4482"/>
                  </a:lnTo>
                  <a:lnTo>
                    <a:pt x="4427" y="4463"/>
                  </a:lnTo>
                  <a:lnTo>
                    <a:pt x="4456" y="4449"/>
                  </a:lnTo>
                  <a:lnTo>
                    <a:pt x="4487" y="4439"/>
                  </a:lnTo>
                  <a:lnTo>
                    <a:pt x="4519" y="4432"/>
                  </a:lnTo>
                  <a:lnTo>
                    <a:pt x="4552" y="4430"/>
                  </a:lnTo>
                  <a:lnTo>
                    <a:pt x="4585" y="4432"/>
                  </a:lnTo>
                  <a:lnTo>
                    <a:pt x="4615" y="4392"/>
                  </a:lnTo>
                  <a:lnTo>
                    <a:pt x="4652" y="4341"/>
                  </a:lnTo>
                  <a:lnTo>
                    <a:pt x="4686" y="4289"/>
                  </a:lnTo>
                  <a:lnTo>
                    <a:pt x="4718" y="4235"/>
                  </a:lnTo>
                  <a:lnTo>
                    <a:pt x="4749" y="4180"/>
                  </a:lnTo>
                  <a:lnTo>
                    <a:pt x="4777" y="4124"/>
                  </a:lnTo>
                  <a:lnTo>
                    <a:pt x="4803" y="4067"/>
                  </a:lnTo>
                  <a:lnTo>
                    <a:pt x="4827" y="4010"/>
                  </a:lnTo>
                  <a:lnTo>
                    <a:pt x="4848" y="3951"/>
                  </a:lnTo>
                  <a:lnTo>
                    <a:pt x="4868" y="3892"/>
                  </a:lnTo>
                  <a:lnTo>
                    <a:pt x="4885" y="3832"/>
                  </a:lnTo>
                  <a:lnTo>
                    <a:pt x="4900" y="3771"/>
                  </a:lnTo>
                  <a:lnTo>
                    <a:pt x="4913" y="3710"/>
                  </a:lnTo>
                  <a:lnTo>
                    <a:pt x="4923" y="3648"/>
                  </a:lnTo>
                  <a:lnTo>
                    <a:pt x="4931" y="3587"/>
                  </a:lnTo>
                  <a:lnTo>
                    <a:pt x="4937" y="3524"/>
                  </a:lnTo>
                  <a:close/>
                  <a:moveTo>
                    <a:pt x="4060" y="3367"/>
                  </a:moveTo>
                  <a:lnTo>
                    <a:pt x="4061" y="3372"/>
                  </a:lnTo>
                  <a:lnTo>
                    <a:pt x="4061" y="3396"/>
                  </a:lnTo>
                  <a:lnTo>
                    <a:pt x="4061" y="3402"/>
                  </a:lnTo>
                  <a:lnTo>
                    <a:pt x="4061" y="3426"/>
                  </a:lnTo>
                  <a:lnTo>
                    <a:pt x="4060" y="3431"/>
                  </a:lnTo>
                  <a:lnTo>
                    <a:pt x="4059" y="3455"/>
                  </a:lnTo>
                  <a:lnTo>
                    <a:pt x="4059" y="3461"/>
                  </a:lnTo>
                  <a:lnTo>
                    <a:pt x="4056" y="3485"/>
                  </a:lnTo>
                  <a:lnTo>
                    <a:pt x="4056" y="3490"/>
                  </a:lnTo>
                  <a:lnTo>
                    <a:pt x="4053" y="3514"/>
                  </a:lnTo>
                  <a:lnTo>
                    <a:pt x="4052" y="3520"/>
                  </a:lnTo>
                  <a:lnTo>
                    <a:pt x="4048" y="3543"/>
                  </a:lnTo>
                  <a:lnTo>
                    <a:pt x="4047" y="3549"/>
                  </a:lnTo>
                  <a:lnTo>
                    <a:pt x="4042" y="3572"/>
                  </a:lnTo>
                  <a:lnTo>
                    <a:pt x="4041" y="3578"/>
                  </a:lnTo>
                  <a:lnTo>
                    <a:pt x="4035" y="3601"/>
                  </a:lnTo>
                  <a:lnTo>
                    <a:pt x="4034" y="3606"/>
                  </a:lnTo>
                  <a:lnTo>
                    <a:pt x="4027" y="3629"/>
                  </a:lnTo>
                  <a:lnTo>
                    <a:pt x="4026" y="3634"/>
                  </a:lnTo>
                  <a:lnTo>
                    <a:pt x="4018" y="3657"/>
                  </a:lnTo>
                  <a:lnTo>
                    <a:pt x="4016" y="3662"/>
                  </a:lnTo>
                  <a:lnTo>
                    <a:pt x="4008" y="3685"/>
                  </a:lnTo>
                  <a:lnTo>
                    <a:pt x="4006" y="3690"/>
                  </a:lnTo>
                  <a:lnTo>
                    <a:pt x="3997" y="3712"/>
                  </a:lnTo>
                  <a:lnTo>
                    <a:pt x="3995" y="3717"/>
                  </a:lnTo>
                  <a:lnTo>
                    <a:pt x="3985" y="3739"/>
                  </a:lnTo>
                  <a:lnTo>
                    <a:pt x="3982" y="3744"/>
                  </a:lnTo>
                  <a:lnTo>
                    <a:pt x="3972" y="3765"/>
                  </a:lnTo>
                  <a:lnTo>
                    <a:pt x="3969" y="3771"/>
                  </a:lnTo>
                  <a:lnTo>
                    <a:pt x="3957" y="3792"/>
                  </a:lnTo>
                  <a:lnTo>
                    <a:pt x="3954" y="3797"/>
                  </a:lnTo>
                  <a:lnTo>
                    <a:pt x="3942" y="3817"/>
                  </a:lnTo>
                  <a:lnTo>
                    <a:pt x="3939" y="3822"/>
                  </a:lnTo>
                  <a:lnTo>
                    <a:pt x="3926" y="3842"/>
                  </a:lnTo>
                  <a:lnTo>
                    <a:pt x="3922" y="3847"/>
                  </a:lnTo>
                  <a:lnTo>
                    <a:pt x="3908" y="3866"/>
                  </a:lnTo>
                  <a:lnTo>
                    <a:pt x="3905" y="3871"/>
                  </a:lnTo>
                  <a:lnTo>
                    <a:pt x="3891" y="3890"/>
                  </a:lnTo>
                  <a:lnTo>
                    <a:pt x="3887" y="3894"/>
                  </a:lnTo>
                  <a:lnTo>
                    <a:pt x="3872" y="3913"/>
                  </a:lnTo>
                  <a:lnTo>
                    <a:pt x="3868" y="3917"/>
                  </a:lnTo>
                  <a:lnTo>
                    <a:pt x="3852" y="3935"/>
                  </a:lnTo>
                  <a:lnTo>
                    <a:pt x="3848" y="3939"/>
                  </a:lnTo>
                  <a:lnTo>
                    <a:pt x="3832" y="3956"/>
                  </a:lnTo>
                  <a:lnTo>
                    <a:pt x="3828" y="3960"/>
                  </a:lnTo>
                  <a:lnTo>
                    <a:pt x="3811" y="3976"/>
                  </a:lnTo>
                  <a:lnTo>
                    <a:pt x="3807" y="3980"/>
                  </a:lnTo>
                  <a:lnTo>
                    <a:pt x="3789" y="3996"/>
                  </a:lnTo>
                  <a:lnTo>
                    <a:pt x="3785" y="4000"/>
                  </a:lnTo>
                  <a:lnTo>
                    <a:pt x="3766" y="4015"/>
                  </a:lnTo>
                  <a:lnTo>
                    <a:pt x="3762" y="4019"/>
                  </a:lnTo>
                  <a:lnTo>
                    <a:pt x="3743" y="4033"/>
                  </a:lnTo>
                  <a:lnTo>
                    <a:pt x="3738" y="4036"/>
                  </a:lnTo>
                  <a:lnTo>
                    <a:pt x="3719" y="4050"/>
                  </a:lnTo>
                  <a:lnTo>
                    <a:pt x="3714" y="4054"/>
                  </a:lnTo>
                  <a:lnTo>
                    <a:pt x="3694" y="4067"/>
                  </a:lnTo>
                  <a:lnTo>
                    <a:pt x="3689" y="4070"/>
                  </a:lnTo>
                  <a:lnTo>
                    <a:pt x="3669" y="4082"/>
                  </a:lnTo>
                  <a:lnTo>
                    <a:pt x="3663" y="4085"/>
                  </a:lnTo>
                  <a:lnTo>
                    <a:pt x="3642" y="4097"/>
                  </a:lnTo>
                  <a:lnTo>
                    <a:pt x="3637" y="4100"/>
                  </a:lnTo>
                  <a:lnTo>
                    <a:pt x="3616" y="4110"/>
                  </a:lnTo>
                  <a:lnTo>
                    <a:pt x="3611" y="4113"/>
                  </a:lnTo>
                  <a:lnTo>
                    <a:pt x="3589" y="4123"/>
                  </a:lnTo>
                  <a:lnTo>
                    <a:pt x="3584" y="4125"/>
                  </a:lnTo>
                  <a:lnTo>
                    <a:pt x="3562" y="4134"/>
                  </a:lnTo>
                  <a:lnTo>
                    <a:pt x="3556" y="4136"/>
                  </a:lnTo>
                  <a:lnTo>
                    <a:pt x="3534" y="4144"/>
                  </a:lnTo>
                  <a:lnTo>
                    <a:pt x="3529" y="4146"/>
                  </a:lnTo>
                  <a:lnTo>
                    <a:pt x="3506" y="4154"/>
                  </a:lnTo>
                  <a:lnTo>
                    <a:pt x="3501" y="4155"/>
                  </a:lnTo>
                  <a:lnTo>
                    <a:pt x="3478" y="4162"/>
                  </a:lnTo>
                  <a:lnTo>
                    <a:pt x="3472" y="4163"/>
                  </a:lnTo>
                  <a:lnTo>
                    <a:pt x="3449" y="4169"/>
                  </a:lnTo>
                  <a:lnTo>
                    <a:pt x="3444" y="4170"/>
                  </a:lnTo>
                  <a:lnTo>
                    <a:pt x="3420" y="4175"/>
                  </a:lnTo>
                  <a:lnTo>
                    <a:pt x="3415" y="4176"/>
                  </a:lnTo>
                  <a:lnTo>
                    <a:pt x="3391" y="4180"/>
                  </a:lnTo>
                  <a:lnTo>
                    <a:pt x="3386" y="4181"/>
                  </a:lnTo>
                  <a:lnTo>
                    <a:pt x="3362" y="4184"/>
                  </a:lnTo>
                  <a:lnTo>
                    <a:pt x="3357" y="4184"/>
                  </a:lnTo>
                  <a:lnTo>
                    <a:pt x="3333" y="4187"/>
                  </a:lnTo>
                  <a:lnTo>
                    <a:pt x="3327" y="4187"/>
                  </a:lnTo>
                  <a:lnTo>
                    <a:pt x="3303" y="4188"/>
                  </a:lnTo>
                  <a:lnTo>
                    <a:pt x="3298" y="4189"/>
                  </a:lnTo>
                  <a:lnTo>
                    <a:pt x="3274" y="4189"/>
                  </a:lnTo>
                  <a:lnTo>
                    <a:pt x="3268" y="4189"/>
                  </a:lnTo>
                  <a:lnTo>
                    <a:pt x="3244" y="4189"/>
                  </a:lnTo>
                  <a:lnTo>
                    <a:pt x="3239" y="4188"/>
                  </a:lnTo>
                  <a:lnTo>
                    <a:pt x="3215" y="4187"/>
                  </a:lnTo>
                  <a:lnTo>
                    <a:pt x="3209" y="4187"/>
                  </a:lnTo>
                  <a:lnTo>
                    <a:pt x="3185" y="4184"/>
                  </a:lnTo>
                  <a:lnTo>
                    <a:pt x="3180" y="4184"/>
                  </a:lnTo>
                  <a:lnTo>
                    <a:pt x="3156" y="4181"/>
                  </a:lnTo>
                  <a:lnTo>
                    <a:pt x="3151" y="4180"/>
                  </a:lnTo>
                  <a:lnTo>
                    <a:pt x="3127" y="4176"/>
                  </a:lnTo>
                  <a:lnTo>
                    <a:pt x="3122" y="4175"/>
                  </a:lnTo>
                  <a:lnTo>
                    <a:pt x="3098" y="4170"/>
                  </a:lnTo>
                  <a:lnTo>
                    <a:pt x="3093" y="4169"/>
                  </a:lnTo>
                  <a:lnTo>
                    <a:pt x="3070" y="4163"/>
                  </a:lnTo>
                  <a:lnTo>
                    <a:pt x="3064" y="4162"/>
                  </a:lnTo>
                  <a:lnTo>
                    <a:pt x="3041" y="4155"/>
                  </a:lnTo>
                  <a:lnTo>
                    <a:pt x="3036" y="4154"/>
                  </a:lnTo>
                  <a:lnTo>
                    <a:pt x="3013" y="4146"/>
                  </a:lnTo>
                  <a:lnTo>
                    <a:pt x="3008" y="4144"/>
                  </a:lnTo>
                  <a:lnTo>
                    <a:pt x="2986" y="4136"/>
                  </a:lnTo>
                  <a:lnTo>
                    <a:pt x="2980" y="4134"/>
                  </a:lnTo>
                  <a:lnTo>
                    <a:pt x="2958" y="4125"/>
                  </a:lnTo>
                  <a:lnTo>
                    <a:pt x="2953" y="4123"/>
                  </a:lnTo>
                  <a:lnTo>
                    <a:pt x="2931" y="4113"/>
                  </a:lnTo>
                  <a:lnTo>
                    <a:pt x="2926" y="4110"/>
                  </a:lnTo>
                  <a:lnTo>
                    <a:pt x="2905" y="4100"/>
                  </a:lnTo>
                  <a:lnTo>
                    <a:pt x="2900" y="4097"/>
                  </a:lnTo>
                  <a:lnTo>
                    <a:pt x="2879" y="4085"/>
                  </a:lnTo>
                  <a:lnTo>
                    <a:pt x="2873" y="4082"/>
                  </a:lnTo>
                  <a:lnTo>
                    <a:pt x="2852" y="4069"/>
                  </a:lnTo>
                  <a:lnTo>
                    <a:pt x="2848" y="4067"/>
                  </a:lnTo>
                  <a:lnTo>
                    <a:pt x="2828" y="4053"/>
                  </a:lnTo>
                  <a:lnTo>
                    <a:pt x="2823" y="4050"/>
                  </a:lnTo>
                  <a:lnTo>
                    <a:pt x="2804" y="4036"/>
                  </a:lnTo>
                  <a:lnTo>
                    <a:pt x="2799" y="4033"/>
                  </a:lnTo>
                  <a:lnTo>
                    <a:pt x="2780" y="4018"/>
                  </a:lnTo>
                  <a:lnTo>
                    <a:pt x="2776" y="4015"/>
                  </a:lnTo>
                  <a:lnTo>
                    <a:pt x="2758" y="4000"/>
                  </a:lnTo>
                  <a:lnTo>
                    <a:pt x="2754" y="3996"/>
                  </a:lnTo>
                  <a:lnTo>
                    <a:pt x="2736" y="3980"/>
                  </a:lnTo>
                  <a:lnTo>
                    <a:pt x="2732" y="3977"/>
                  </a:lnTo>
                  <a:lnTo>
                    <a:pt x="2715" y="3960"/>
                  </a:lnTo>
                  <a:lnTo>
                    <a:pt x="2711" y="3956"/>
                  </a:lnTo>
                  <a:lnTo>
                    <a:pt x="2694" y="3939"/>
                  </a:lnTo>
                  <a:lnTo>
                    <a:pt x="2690" y="3935"/>
                  </a:lnTo>
                  <a:lnTo>
                    <a:pt x="2674" y="3917"/>
                  </a:lnTo>
                  <a:lnTo>
                    <a:pt x="2671" y="3913"/>
                  </a:lnTo>
                  <a:lnTo>
                    <a:pt x="2655" y="3895"/>
                  </a:lnTo>
                  <a:lnTo>
                    <a:pt x="2652" y="3890"/>
                  </a:lnTo>
                  <a:lnTo>
                    <a:pt x="2637" y="3871"/>
                  </a:lnTo>
                  <a:lnTo>
                    <a:pt x="2634" y="3867"/>
                  </a:lnTo>
                  <a:lnTo>
                    <a:pt x="2620" y="3847"/>
                  </a:lnTo>
                  <a:lnTo>
                    <a:pt x="2617" y="3842"/>
                  </a:lnTo>
                  <a:lnTo>
                    <a:pt x="2603" y="3822"/>
                  </a:lnTo>
                  <a:lnTo>
                    <a:pt x="2600" y="3818"/>
                  </a:lnTo>
                  <a:lnTo>
                    <a:pt x="2588" y="3797"/>
                  </a:lnTo>
                  <a:lnTo>
                    <a:pt x="2585" y="3792"/>
                  </a:lnTo>
                  <a:lnTo>
                    <a:pt x="2573" y="3771"/>
                  </a:lnTo>
                  <a:lnTo>
                    <a:pt x="2570" y="3765"/>
                  </a:lnTo>
                  <a:lnTo>
                    <a:pt x="2560" y="3744"/>
                  </a:lnTo>
                  <a:lnTo>
                    <a:pt x="2557" y="3739"/>
                  </a:lnTo>
                  <a:lnTo>
                    <a:pt x="2547" y="3717"/>
                  </a:lnTo>
                  <a:lnTo>
                    <a:pt x="2545" y="3712"/>
                  </a:lnTo>
                  <a:lnTo>
                    <a:pt x="2536" y="3690"/>
                  </a:lnTo>
                  <a:lnTo>
                    <a:pt x="2534" y="3685"/>
                  </a:lnTo>
                  <a:lnTo>
                    <a:pt x="2526" y="3662"/>
                  </a:lnTo>
                  <a:lnTo>
                    <a:pt x="2524" y="3657"/>
                  </a:lnTo>
                  <a:lnTo>
                    <a:pt x="2516" y="3634"/>
                  </a:lnTo>
                  <a:lnTo>
                    <a:pt x="2515" y="3629"/>
                  </a:lnTo>
                  <a:lnTo>
                    <a:pt x="2508" y="3606"/>
                  </a:lnTo>
                  <a:lnTo>
                    <a:pt x="2507" y="3601"/>
                  </a:lnTo>
                  <a:lnTo>
                    <a:pt x="2501" y="3578"/>
                  </a:lnTo>
                  <a:lnTo>
                    <a:pt x="2500" y="3572"/>
                  </a:lnTo>
                  <a:lnTo>
                    <a:pt x="2495" y="3549"/>
                  </a:lnTo>
                  <a:lnTo>
                    <a:pt x="2494" y="3543"/>
                  </a:lnTo>
                  <a:lnTo>
                    <a:pt x="2490" y="3520"/>
                  </a:lnTo>
                  <a:lnTo>
                    <a:pt x="2489" y="3514"/>
                  </a:lnTo>
                  <a:lnTo>
                    <a:pt x="2486" y="3490"/>
                  </a:lnTo>
                  <a:lnTo>
                    <a:pt x="2486" y="3485"/>
                  </a:lnTo>
                  <a:lnTo>
                    <a:pt x="2483" y="3461"/>
                  </a:lnTo>
                  <a:lnTo>
                    <a:pt x="2483" y="3455"/>
                  </a:lnTo>
                  <a:lnTo>
                    <a:pt x="2482" y="3431"/>
                  </a:lnTo>
                  <a:lnTo>
                    <a:pt x="2481" y="3426"/>
                  </a:lnTo>
                  <a:lnTo>
                    <a:pt x="2481" y="3402"/>
                  </a:lnTo>
                  <a:lnTo>
                    <a:pt x="2481" y="3396"/>
                  </a:lnTo>
                  <a:lnTo>
                    <a:pt x="2481" y="3372"/>
                  </a:lnTo>
                  <a:lnTo>
                    <a:pt x="2482" y="3367"/>
                  </a:lnTo>
                  <a:lnTo>
                    <a:pt x="2483" y="3343"/>
                  </a:lnTo>
                  <a:lnTo>
                    <a:pt x="2483" y="3337"/>
                  </a:lnTo>
                  <a:lnTo>
                    <a:pt x="2486" y="3313"/>
                  </a:lnTo>
                  <a:lnTo>
                    <a:pt x="2486" y="3308"/>
                  </a:lnTo>
                  <a:lnTo>
                    <a:pt x="2489" y="3284"/>
                  </a:lnTo>
                  <a:lnTo>
                    <a:pt x="2490" y="3279"/>
                  </a:lnTo>
                  <a:lnTo>
                    <a:pt x="2494" y="3255"/>
                  </a:lnTo>
                  <a:lnTo>
                    <a:pt x="2495" y="3250"/>
                  </a:lnTo>
                  <a:lnTo>
                    <a:pt x="2500" y="3226"/>
                  </a:lnTo>
                  <a:lnTo>
                    <a:pt x="2501" y="3221"/>
                  </a:lnTo>
                  <a:lnTo>
                    <a:pt x="2507" y="3198"/>
                  </a:lnTo>
                  <a:lnTo>
                    <a:pt x="2508" y="3192"/>
                  </a:lnTo>
                  <a:lnTo>
                    <a:pt x="2515" y="3169"/>
                  </a:lnTo>
                  <a:lnTo>
                    <a:pt x="2516" y="3164"/>
                  </a:lnTo>
                  <a:lnTo>
                    <a:pt x="2524" y="3141"/>
                  </a:lnTo>
                  <a:lnTo>
                    <a:pt x="2526" y="3136"/>
                  </a:lnTo>
                  <a:lnTo>
                    <a:pt x="2534" y="3114"/>
                  </a:lnTo>
                  <a:lnTo>
                    <a:pt x="2536" y="3108"/>
                  </a:lnTo>
                  <a:lnTo>
                    <a:pt x="2545" y="3086"/>
                  </a:lnTo>
                  <a:lnTo>
                    <a:pt x="2547" y="3081"/>
                  </a:lnTo>
                  <a:lnTo>
                    <a:pt x="2557" y="3059"/>
                  </a:lnTo>
                  <a:lnTo>
                    <a:pt x="2560" y="3054"/>
                  </a:lnTo>
                  <a:lnTo>
                    <a:pt x="2570" y="3033"/>
                  </a:lnTo>
                  <a:lnTo>
                    <a:pt x="2573" y="3028"/>
                  </a:lnTo>
                  <a:lnTo>
                    <a:pt x="2585" y="3007"/>
                  </a:lnTo>
                  <a:lnTo>
                    <a:pt x="2588" y="3001"/>
                  </a:lnTo>
                  <a:lnTo>
                    <a:pt x="2601" y="2980"/>
                  </a:lnTo>
                  <a:lnTo>
                    <a:pt x="2604" y="2976"/>
                  </a:lnTo>
                  <a:lnTo>
                    <a:pt x="2617" y="2955"/>
                  </a:lnTo>
                  <a:lnTo>
                    <a:pt x="2620" y="2951"/>
                  </a:lnTo>
                  <a:lnTo>
                    <a:pt x="2634" y="2931"/>
                  </a:lnTo>
                  <a:lnTo>
                    <a:pt x="2637" y="2927"/>
                  </a:lnTo>
                  <a:lnTo>
                    <a:pt x="2652" y="2908"/>
                  </a:lnTo>
                  <a:lnTo>
                    <a:pt x="2655" y="2904"/>
                  </a:lnTo>
                  <a:lnTo>
                    <a:pt x="2671" y="2885"/>
                  </a:lnTo>
                  <a:lnTo>
                    <a:pt x="2674" y="2881"/>
                  </a:lnTo>
                  <a:lnTo>
                    <a:pt x="2690" y="2864"/>
                  </a:lnTo>
                  <a:lnTo>
                    <a:pt x="2694" y="2860"/>
                  </a:lnTo>
                  <a:lnTo>
                    <a:pt x="2711" y="2842"/>
                  </a:lnTo>
                  <a:lnTo>
                    <a:pt x="2715" y="2838"/>
                  </a:lnTo>
                  <a:lnTo>
                    <a:pt x="2732" y="2822"/>
                  </a:lnTo>
                  <a:lnTo>
                    <a:pt x="2736" y="2818"/>
                  </a:lnTo>
                  <a:lnTo>
                    <a:pt x="2754" y="2802"/>
                  </a:lnTo>
                  <a:lnTo>
                    <a:pt x="2758" y="2799"/>
                  </a:lnTo>
                  <a:lnTo>
                    <a:pt x="2776" y="2783"/>
                  </a:lnTo>
                  <a:lnTo>
                    <a:pt x="2781" y="2780"/>
                  </a:lnTo>
                  <a:lnTo>
                    <a:pt x="2800" y="2765"/>
                  </a:lnTo>
                  <a:lnTo>
                    <a:pt x="2804" y="2762"/>
                  </a:lnTo>
                  <a:lnTo>
                    <a:pt x="2824" y="2748"/>
                  </a:lnTo>
                  <a:lnTo>
                    <a:pt x="2828" y="2745"/>
                  </a:lnTo>
                  <a:lnTo>
                    <a:pt x="2848" y="2732"/>
                  </a:lnTo>
                  <a:lnTo>
                    <a:pt x="2853" y="2729"/>
                  </a:lnTo>
                  <a:lnTo>
                    <a:pt x="2874" y="2717"/>
                  </a:lnTo>
                  <a:lnTo>
                    <a:pt x="2878" y="2714"/>
                  </a:lnTo>
                  <a:lnTo>
                    <a:pt x="2899" y="2702"/>
                  </a:lnTo>
                  <a:lnTo>
                    <a:pt x="2904" y="2700"/>
                  </a:lnTo>
                  <a:lnTo>
                    <a:pt x="2925" y="2689"/>
                  </a:lnTo>
                  <a:lnTo>
                    <a:pt x="2930" y="2686"/>
                  </a:lnTo>
                  <a:lnTo>
                    <a:pt x="2952" y="2676"/>
                  </a:lnTo>
                  <a:lnTo>
                    <a:pt x="2958" y="2674"/>
                  </a:lnTo>
                  <a:lnTo>
                    <a:pt x="2980" y="2665"/>
                  </a:lnTo>
                  <a:lnTo>
                    <a:pt x="2985" y="2662"/>
                  </a:lnTo>
                  <a:lnTo>
                    <a:pt x="3007" y="2654"/>
                  </a:lnTo>
                  <a:lnTo>
                    <a:pt x="3013" y="2652"/>
                  </a:lnTo>
                  <a:lnTo>
                    <a:pt x="3036" y="2645"/>
                  </a:lnTo>
                  <a:lnTo>
                    <a:pt x="3041" y="2643"/>
                  </a:lnTo>
                  <a:lnTo>
                    <a:pt x="3064" y="2636"/>
                  </a:lnTo>
                  <a:lnTo>
                    <a:pt x="3069" y="2635"/>
                  </a:lnTo>
                  <a:lnTo>
                    <a:pt x="3093" y="2629"/>
                  </a:lnTo>
                  <a:lnTo>
                    <a:pt x="3098" y="2628"/>
                  </a:lnTo>
                  <a:lnTo>
                    <a:pt x="3122" y="2623"/>
                  </a:lnTo>
                  <a:lnTo>
                    <a:pt x="3127" y="2622"/>
                  </a:lnTo>
                  <a:lnTo>
                    <a:pt x="3151" y="2618"/>
                  </a:lnTo>
                  <a:lnTo>
                    <a:pt x="3156" y="2617"/>
                  </a:lnTo>
                  <a:lnTo>
                    <a:pt x="3180" y="2614"/>
                  </a:lnTo>
                  <a:lnTo>
                    <a:pt x="3185" y="2614"/>
                  </a:lnTo>
                  <a:lnTo>
                    <a:pt x="3209" y="2611"/>
                  </a:lnTo>
                  <a:lnTo>
                    <a:pt x="3215" y="2611"/>
                  </a:lnTo>
                  <a:lnTo>
                    <a:pt x="3239" y="2610"/>
                  </a:lnTo>
                  <a:lnTo>
                    <a:pt x="3244" y="2609"/>
                  </a:lnTo>
                  <a:lnTo>
                    <a:pt x="3268" y="2609"/>
                  </a:lnTo>
                  <a:lnTo>
                    <a:pt x="3274" y="2609"/>
                  </a:lnTo>
                  <a:lnTo>
                    <a:pt x="3298" y="2609"/>
                  </a:lnTo>
                  <a:lnTo>
                    <a:pt x="3303" y="2610"/>
                  </a:lnTo>
                  <a:lnTo>
                    <a:pt x="3327" y="2611"/>
                  </a:lnTo>
                  <a:lnTo>
                    <a:pt x="3333" y="2611"/>
                  </a:lnTo>
                  <a:lnTo>
                    <a:pt x="3357" y="2614"/>
                  </a:lnTo>
                  <a:lnTo>
                    <a:pt x="3362" y="2614"/>
                  </a:lnTo>
                  <a:lnTo>
                    <a:pt x="3386" y="2617"/>
                  </a:lnTo>
                  <a:lnTo>
                    <a:pt x="3391" y="2618"/>
                  </a:lnTo>
                  <a:lnTo>
                    <a:pt x="3415" y="2622"/>
                  </a:lnTo>
                  <a:lnTo>
                    <a:pt x="3420" y="2623"/>
                  </a:lnTo>
                  <a:lnTo>
                    <a:pt x="3444" y="2628"/>
                  </a:lnTo>
                  <a:lnTo>
                    <a:pt x="3449" y="2629"/>
                  </a:lnTo>
                  <a:lnTo>
                    <a:pt x="3473" y="2635"/>
                  </a:lnTo>
                  <a:lnTo>
                    <a:pt x="3478" y="2636"/>
                  </a:lnTo>
                  <a:lnTo>
                    <a:pt x="3501" y="2643"/>
                  </a:lnTo>
                  <a:lnTo>
                    <a:pt x="3506" y="2645"/>
                  </a:lnTo>
                  <a:lnTo>
                    <a:pt x="3529" y="2652"/>
                  </a:lnTo>
                  <a:lnTo>
                    <a:pt x="3535" y="2654"/>
                  </a:lnTo>
                  <a:lnTo>
                    <a:pt x="3557" y="2662"/>
                  </a:lnTo>
                  <a:lnTo>
                    <a:pt x="3562" y="2665"/>
                  </a:lnTo>
                  <a:lnTo>
                    <a:pt x="3584" y="2674"/>
                  </a:lnTo>
                  <a:lnTo>
                    <a:pt x="3590" y="2676"/>
                  </a:lnTo>
                  <a:lnTo>
                    <a:pt x="3612" y="2686"/>
                  </a:lnTo>
                  <a:lnTo>
                    <a:pt x="3617" y="2689"/>
                  </a:lnTo>
                  <a:lnTo>
                    <a:pt x="3638" y="2700"/>
                  </a:lnTo>
                  <a:lnTo>
                    <a:pt x="3643" y="2702"/>
                  </a:lnTo>
                  <a:lnTo>
                    <a:pt x="3664" y="2714"/>
                  </a:lnTo>
                  <a:lnTo>
                    <a:pt x="3668" y="2716"/>
                  </a:lnTo>
                  <a:lnTo>
                    <a:pt x="3689" y="2729"/>
                  </a:lnTo>
                  <a:lnTo>
                    <a:pt x="3694" y="2732"/>
                  </a:lnTo>
                  <a:lnTo>
                    <a:pt x="3714" y="2745"/>
                  </a:lnTo>
                  <a:lnTo>
                    <a:pt x="3718" y="2748"/>
                  </a:lnTo>
                  <a:lnTo>
                    <a:pt x="3738" y="2762"/>
                  </a:lnTo>
                  <a:lnTo>
                    <a:pt x="3743" y="2765"/>
                  </a:lnTo>
                  <a:lnTo>
                    <a:pt x="3762" y="2780"/>
                  </a:lnTo>
                  <a:lnTo>
                    <a:pt x="3766" y="2783"/>
                  </a:lnTo>
                  <a:lnTo>
                    <a:pt x="3785" y="2799"/>
                  </a:lnTo>
                  <a:lnTo>
                    <a:pt x="3789" y="2802"/>
                  </a:lnTo>
                  <a:lnTo>
                    <a:pt x="3807" y="2818"/>
                  </a:lnTo>
                  <a:lnTo>
                    <a:pt x="3811" y="2822"/>
                  </a:lnTo>
                  <a:lnTo>
                    <a:pt x="3828" y="2839"/>
                  </a:lnTo>
                  <a:lnTo>
                    <a:pt x="3832" y="2843"/>
                  </a:lnTo>
                  <a:lnTo>
                    <a:pt x="3848" y="2860"/>
                  </a:lnTo>
                  <a:lnTo>
                    <a:pt x="3852" y="2864"/>
                  </a:lnTo>
                  <a:lnTo>
                    <a:pt x="3868" y="2882"/>
                  </a:lnTo>
                  <a:lnTo>
                    <a:pt x="3872" y="2886"/>
                  </a:lnTo>
                  <a:lnTo>
                    <a:pt x="3887" y="2904"/>
                  </a:lnTo>
                  <a:lnTo>
                    <a:pt x="3890" y="2908"/>
                  </a:lnTo>
                  <a:lnTo>
                    <a:pt x="3905" y="2927"/>
                  </a:lnTo>
                  <a:lnTo>
                    <a:pt x="3908" y="2932"/>
                  </a:lnTo>
                  <a:lnTo>
                    <a:pt x="3922" y="2951"/>
                  </a:lnTo>
                  <a:lnTo>
                    <a:pt x="3925" y="2956"/>
                  </a:lnTo>
                  <a:lnTo>
                    <a:pt x="3939" y="2976"/>
                  </a:lnTo>
                  <a:lnTo>
                    <a:pt x="3941" y="2980"/>
                  </a:lnTo>
                  <a:lnTo>
                    <a:pt x="3954" y="3001"/>
                  </a:lnTo>
                  <a:lnTo>
                    <a:pt x="3957" y="3007"/>
                  </a:lnTo>
                  <a:lnTo>
                    <a:pt x="3969" y="3028"/>
                  </a:lnTo>
                  <a:lnTo>
                    <a:pt x="3972" y="3033"/>
                  </a:lnTo>
                  <a:lnTo>
                    <a:pt x="3982" y="3054"/>
                  </a:lnTo>
                  <a:lnTo>
                    <a:pt x="3985" y="3059"/>
                  </a:lnTo>
                  <a:lnTo>
                    <a:pt x="3995" y="3081"/>
                  </a:lnTo>
                  <a:lnTo>
                    <a:pt x="3997" y="3086"/>
                  </a:lnTo>
                  <a:lnTo>
                    <a:pt x="4006" y="3108"/>
                  </a:lnTo>
                  <a:lnTo>
                    <a:pt x="4008" y="3114"/>
                  </a:lnTo>
                  <a:lnTo>
                    <a:pt x="4016" y="3136"/>
                  </a:lnTo>
                  <a:lnTo>
                    <a:pt x="4018" y="3141"/>
                  </a:lnTo>
                  <a:lnTo>
                    <a:pt x="4026" y="3164"/>
                  </a:lnTo>
                  <a:lnTo>
                    <a:pt x="4027" y="3169"/>
                  </a:lnTo>
                  <a:lnTo>
                    <a:pt x="4034" y="3192"/>
                  </a:lnTo>
                  <a:lnTo>
                    <a:pt x="4035" y="3198"/>
                  </a:lnTo>
                  <a:lnTo>
                    <a:pt x="4041" y="3221"/>
                  </a:lnTo>
                  <a:lnTo>
                    <a:pt x="4042" y="3226"/>
                  </a:lnTo>
                  <a:lnTo>
                    <a:pt x="4047" y="3250"/>
                  </a:lnTo>
                  <a:lnTo>
                    <a:pt x="4048" y="3255"/>
                  </a:lnTo>
                  <a:lnTo>
                    <a:pt x="4052" y="3279"/>
                  </a:lnTo>
                  <a:lnTo>
                    <a:pt x="4053" y="3284"/>
                  </a:lnTo>
                  <a:lnTo>
                    <a:pt x="4056" y="3308"/>
                  </a:lnTo>
                  <a:lnTo>
                    <a:pt x="4056" y="3313"/>
                  </a:lnTo>
                  <a:lnTo>
                    <a:pt x="4059" y="3337"/>
                  </a:lnTo>
                  <a:lnTo>
                    <a:pt x="4059" y="3343"/>
                  </a:lnTo>
                  <a:lnTo>
                    <a:pt x="4060" y="3367"/>
                  </a:lnTo>
                  <a:close/>
                  <a:moveTo>
                    <a:pt x="3760" y="3436"/>
                  </a:moveTo>
                  <a:lnTo>
                    <a:pt x="3761" y="3418"/>
                  </a:lnTo>
                  <a:lnTo>
                    <a:pt x="3761" y="3399"/>
                  </a:lnTo>
                  <a:lnTo>
                    <a:pt x="3761" y="3381"/>
                  </a:lnTo>
                  <a:lnTo>
                    <a:pt x="3760" y="3362"/>
                  </a:lnTo>
                  <a:lnTo>
                    <a:pt x="3758" y="3344"/>
                  </a:lnTo>
                  <a:lnTo>
                    <a:pt x="3756" y="3326"/>
                  </a:lnTo>
                  <a:lnTo>
                    <a:pt x="3753" y="3307"/>
                  </a:lnTo>
                  <a:lnTo>
                    <a:pt x="3749" y="3290"/>
                  </a:lnTo>
                  <a:lnTo>
                    <a:pt x="3744" y="3272"/>
                  </a:lnTo>
                  <a:lnTo>
                    <a:pt x="3739" y="3254"/>
                  </a:lnTo>
                  <a:lnTo>
                    <a:pt x="3734" y="3237"/>
                  </a:lnTo>
                  <a:lnTo>
                    <a:pt x="3728" y="3220"/>
                  </a:lnTo>
                  <a:lnTo>
                    <a:pt x="3721" y="3203"/>
                  </a:lnTo>
                  <a:lnTo>
                    <a:pt x="3713" y="3186"/>
                  </a:lnTo>
                  <a:lnTo>
                    <a:pt x="3705" y="3170"/>
                  </a:lnTo>
                  <a:lnTo>
                    <a:pt x="3696" y="3154"/>
                  </a:lnTo>
                  <a:lnTo>
                    <a:pt x="3687" y="3139"/>
                  </a:lnTo>
                  <a:lnTo>
                    <a:pt x="3677" y="3123"/>
                  </a:lnTo>
                  <a:lnTo>
                    <a:pt x="3666" y="3108"/>
                  </a:lnTo>
                  <a:lnTo>
                    <a:pt x="3655" y="3094"/>
                  </a:lnTo>
                  <a:lnTo>
                    <a:pt x="3643" y="3080"/>
                  </a:lnTo>
                  <a:lnTo>
                    <a:pt x="3630" y="3066"/>
                  </a:lnTo>
                  <a:lnTo>
                    <a:pt x="3618" y="3053"/>
                  </a:lnTo>
                  <a:lnTo>
                    <a:pt x="3605" y="3040"/>
                  </a:lnTo>
                  <a:lnTo>
                    <a:pt x="3591" y="3028"/>
                  </a:lnTo>
                  <a:lnTo>
                    <a:pt x="3577" y="3016"/>
                  </a:lnTo>
                  <a:lnTo>
                    <a:pt x="3563" y="3005"/>
                  </a:lnTo>
                  <a:lnTo>
                    <a:pt x="3548" y="2995"/>
                  </a:lnTo>
                  <a:lnTo>
                    <a:pt x="3532" y="2985"/>
                  </a:lnTo>
                  <a:lnTo>
                    <a:pt x="3516" y="2975"/>
                  </a:lnTo>
                  <a:lnTo>
                    <a:pt x="3499" y="2965"/>
                  </a:lnTo>
                  <a:lnTo>
                    <a:pt x="3483" y="2957"/>
                  </a:lnTo>
                  <a:lnTo>
                    <a:pt x="3467" y="2950"/>
                  </a:lnTo>
                  <a:lnTo>
                    <a:pt x="3450" y="2943"/>
                  </a:lnTo>
                  <a:lnTo>
                    <a:pt x="3433" y="2936"/>
                  </a:lnTo>
                  <a:lnTo>
                    <a:pt x="3415" y="2931"/>
                  </a:lnTo>
                  <a:lnTo>
                    <a:pt x="3398" y="2926"/>
                  </a:lnTo>
                  <a:lnTo>
                    <a:pt x="3380" y="2921"/>
                  </a:lnTo>
                  <a:lnTo>
                    <a:pt x="3362" y="2917"/>
                  </a:lnTo>
                  <a:lnTo>
                    <a:pt x="3344" y="2914"/>
                  </a:lnTo>
                  <a:lnTo>
                    <a:pt x="3326" y="2912"/>
                  </a:lnTo>
                  <a:lnTo>
                    <a:pt x="3308" y="2910"/>
                  </a:lnTo>
                  <a:lnTo>
                    <a:pt x="3289" y="2909"/>
                  </a:lnTo>
                  <a:lnTo>
                    <a:pt x="3271" y="2909"/>
                  </a:lnTo>
                  <a:lnTo>
                    <a:pt x="3253" y="2909"/>
                  </a:lnTo>
                  <a:lnTo>
                    <a:pt x="3234" y="2910"/>
                  </a:lnTo>
                  <a:lnTo>
                    <a:pt x="3216" y="2912"/>
                  </a:lnTo>
                  <a:lnTo>
                    <a:pt x="3198" y="2914"/>
                  </a:lnTo>
                  <a:lnTo>
                    <a:pt x="3180" y="2917"/>
                  </a:lnTo>
                  <a:lnTo>
                    <a:pt x="3162" y="2921"/>
                  </a:lnTo>
                  <a:lnTo>
                    <a:pt x="3144" y="2926"/>
                  </a:lnTo>
                  <a:lnTo>
                    <a:pt x="3127" y="2931"/>
                  </a:lnTo>
                  <a:lnTo>
                    <a:pt x="3109" y="2936"/>
                  </a:lnTo>
                  <a:lnTo>
                    <a:pt x="3092" y="2943"/>
                  </a:lnTo>
                  <a:lnTo>
                    <a:pt x="3075" y="2950"/>
                  </a:lnTo>
                  <a:lnTo>
                    <a:pt x="3059" y="2957"/>
                  </a:lnTo>
                  <a:lnTo>
                    <a:pt x="3043" y="2965"/>
                  </a:lnTo>
                  <a:lnTo>
                    <a:pt x="3026" y="2975"/>
                  </a:lnTo>
                  <a:lnTo>
                    <a:pt x="3010" y="2984"/>
                  </a:lnTo>
                  <a:lnTo>
                    <a:pt x="2995" y="2994"/>
                  </a:lnTo>
                  <a:lnTo>
                    <a:pt x="2980" y="3005"/>
                  </a:lnTo>
                  <a:lnTo>
                    <a:pt x="2966" y="3016"/>
                  </a:lnTo>
                  <a:lnTo>
                    <a:pt x="2951" y="3028"/>
                  </a:lnTo>
                  <a:lnTo>
                    <a:pt x="2938" y="3040"/>
                  </a:lnTo>
                  <a:lnTo>
                    <a:pt x="2924" y="3053"/>
                  </a:lnTo>
                  <a:lnTo>
                    <a:pt x="2912" y="3066"/>
                  </a:lnTo>
                  <a:lnTo>
                    <a:pt x="2899" y="3080"/>
                  </a:lnTo>
                  <a:lnTo>
                    <a:pt x="2887" y="3094"/>
                  </a:lnTo>
                  <a:lnTo>
                    <a:pt x="2876" y="3109"/>
                  </a:lnTo>
                  <a:lnTo>
                    <a:pt x="2865" y="3124"/>
                  </a:lnTo>
                  <a:lnTo>
                    <a:pt x="2855" y="3139"/>
                  </a:lnTo>
                  <a:lnTo>
                    <a:pt x="2846" y="3154"/>
                  </a:lnTo>
                  <a:lnTo>
                    <a:pt x="2837" y="3170"/>
                  </a:lnTo>
                  <a:lnTo>
                    <a:pt x="2829" y="3186"/>
                  </a:lnTo>
                  <a:lnTo>
                    <a:pt x="2821" y="3203"/>
                  </a:lnTo>
                  <a:lnTo>
                    <a:pt x="2814" y="3220"/>
                  </a:lnTo>
                  <a:lnTo>
                    <a:pt x="2808" y="3237"/>
                  </a:lnTo>
                  <a:lnTo>
                    <a:pt x="2803" y="3254"/>
                  </a:lnTo>
                  <a:lnTo>
                    <a:pt x="2798" y="3272"/>
                  </a:lnTo>
                  <a:lnTo>
                    <a:pt x="2793" y="3290"/>
                  </a:lnTo>
                  <a:lnTo>
                    <a:pt x="2789" y="3307"/>
                  </a:lnTo>
                  <a:lnTo>
                    <a:pt x="2786" y="3326"/>
                  </a:lnTo>
                  <a:lnTo>
                    <a:pt x="2784" y="3344"/>
                  </a:lnTo>
                  <a:lnTo>
                    <a:pt x="2782" y="3362"/>
                  </a:lnTo>
                  <a:lnTo>
                    <a:pt x="2781" y="3381"/>
                  </a:lnTo>
                  <a:lnTo>
                    <a:pt x="2781" y="3399"/>
                  </a:lnTo>
                  <a:lnTo>
                    <a:pt x="2781" y="3418"/>
                  </a:lnTo>
                  <a:lnTo>
                    <a:pt x="2782" y="3436"/>
                  </a:lnTo>
                  <a:lnTo>
                    <a:pt x="2784" y="3455"/>
                  </a:lnTo>
                  <a:lnTo>
                    <a:pt x="2786" y="3473"/>
                  </a:lnTo>
                  <a:lnTo>
                    <a:pt x="2789" y="3491"/>
                  </a:lnTo>
                  <a:lnTo>
                    <a:pt x="2793" y="3509"/>
                  </a:lnTo>
                  <a:lnTo>
                    <a:pt x="2798" y="3527"/>
                  </a:lnTo>
                  <a:lnTo>
                    <a:pt x="2803" y="3544"/>
                  </a:lnTo>
                  <a:lnTo>
                    <a:pt x="2808" y="3561"/>
                  </a:lnTo>
                  <a:lnTo>
                    <a:pt x="2814" y="3578"/>
                  </a:lnTo>
                  <a:lnTo>
                    <a:pt x="2821" y="3595"/>
                  </a:lnTo>
                  <a:lnTo>
                    <a:pt x="2829" y="3612"/>
                  </a:lnTo>
                  <a:lnTo>
                    <a:pt x="2837" y="3628"/>
                  </a:lnTo>
                  <a:lnTo>
                    <a:pt x="2846" y="3644"/>
                  </a:lnTo>
                  <a:lnTo>
                    <a:pt x="2855" y="3659"/>
                  </a:lnTo>
                  <a:lnTo>
                    <a:pt x="2866" y="3675"/>
                  </a:lnTo>
                  <a:lnTo>
                    <a:pt x="2876" y="3690"/>
                  </a:lnTo>
                  <a:lnTo>
                    <a:pt x="2888" y="3705"/>
                  </a:lnTo>
                  <a:lnTo>
                    <a:pt x="2899" y="3719"/>
                  </a:lnTo>
                  <a:lnTo>
                    <a:pt x="2912" y="3732"/>
                  </a:lnTo>
                  <a:lnTo>
                    <a:pt x="2924" y="3746"/>
                  </a:lnTo>
                  <a:lnTo>
                    <a:pt x="2938" y="3758"/>
                  </a:lnTo>
                  <a:lnTo>
                    <a:pt x="2951" y="3771"/>
                  </a:lnTo>
                  <a:lnTo>
                    <a:pt x="2966" y="3782"/>
                  </a:lnTo>
                  <a:lnTo>
                    <a:pt x="2980" y="3794"/>
                  </a:lnTo>
                  <a:lnTo>
                    <a:pt x="2995" y="3805"/>
                  </a:lnTo>
                  <a:lnTo>
                    <a:pt x="3011" y="3815"/>
                  </a:lnTo>
                  <a:lnTo>
                    <a:pt x="3026" y="3824"/>
                  </a:lnTo>
                  <a:lnTo>
                    <a:pt x="3042" y="3833"/>
                  </a:lnTo>
                  <a:lnTo>
                    <a:pt x="3058" y="3841"/>
                  </a:lnTo>
                  <a:lnTo>
                    <a:pt x="3075" y="3849"/>
                  </a:lnTo>
                  <a:lnTo>
                    <a:pt x="3092" y="3856"/>
                  </a:lnTo>
                  <a:lnTo>
                    <a:pt x="3109" y="3862"/>
                  </a:lnTo>
                  <a:lnTo>
                    <a:pt x="3126" y="3867"/>
                  </a:lnTo>
                  <a:lnTo>
                    <a:pt x="3144" y="3872"/>
                  </a:lnTo>
                  <a:lnTo>
                    <a:pt x="3162" y="3877"/>
                  </a:lnTo>
                  <a:lnTo>
                    <a:pt x="3179" y="3881"/>
                  </a:lnTo>
                  <a:lnTo>
                    <a:pt x="3198" y="3884"/>
                  </a:lnTo>
                  <a:lnTo>
                    <a:pt x="3216" y="3886"/>
                  </a:lnTo>
                  <a:lnTo>
                    <a:pt x="3234" y="3888"/>
                  </a:lnTo>
                  <a:lnTo>
                    <a:pt x="3253" y="3889"/>
                  </a:lnTo>
                  <a:lnTo>
                    <a:pt x="3271" y="3889"/>
                  </a:lnTo>
                  <a:lnTo>
                    <a:pt x="3289" y="3889"/>
                  </a:lnTo>
                  <a:lnTo>
                    <a:pt x="3308" y="3888"/>
                  </a:lnTo>
                  <a:lnTo>
                    <a:pt x="3326" y="3886"/>
                  </a:lnTo>
                  <a:lnTo>
                    <a:pt x="3344" y="3884"/>
                  </a:lnTo>
                  <a:lnTo>
                    <a:pt x="3363" y="3881"/>
                  </a:lnTo>
                  <a:lnTo>
                    <a:pt x="3380" y="3877"/>
                  </a:lnTo>
                  <a:lnTo>
                    <a:pt x="3398" y="3872"/>
                  </a:lnTo>
                  <a:lnTo>
                    <a:pt x="3416" y="3867"/>
                  </a:lnTo>
                  <a:lnTo>
                    <a:pt x="3433" y="3862"/>
                  </a:lnTo>
                  <a:lnTo>
                    <a:pt x="3450" y="3856"/>
                  </a:lnTo>
                  <a:lnTo>
                    <a:pt x="3467" y="3849"/>
                  </a:lnTo>
                  <a:lnTo>
                    <a:pt x="3484" y="3841"/>
                  </a:lnTo>
                  <a:lnTo>
                    <a:pt x="3500" y="3833"/>
                  </a:lnTo>
                  <a:lnTo>
                    <a:pt x="3516" y="3824"/>
                  </a:lnTo>
                  <a:lnTo>
                    <a:pt x="3532" y="3815"/>
                  </a:lnTo>
                  <a:lnTo>
                    <a:pt x="3547" y="3804"/>
                  </a:lnTo>
                  <a:lnTo>
                    <a:pt x="3562" y="3794"/>
                  </a:lnTo>
                  <a:lnTo>
                    <a:pt x="3577" y="3782"/>
                  </a:lnTo>
                  <a:lnTo>
                    <a:pt x="3591" y="3771"/>
                  </a:lnTo>
                  <a:lnTo>
                    <a:pt x="3605" y="3758"/>
                  </a:lnTo>
                  <a:lnTo>
                    <a:pt x="3618" y="3746"/>
                  </a:lnTo>
                  <a:lnTo>
                    <a:pt x="3630" y="3733"/>
                  </a:lnTo>
                  <a:lnTo>
                    <a:pt x="3643" y="3719"/>
                  </a:lnTo>
                  <a:lnTo>
                    <a:pt x="3654" y="3705"/>
                  </a:lnTo>
                  <a:lnTo>
                    <a:pt x="3666" y="3690"/>
                  </a:lnTo>
                  <a:lnTo>
                    <a:pt x="3676" y="3675"/>
                  </a:lnTo>
                  <a:lnTo>
                    <a:pt x="3687" y="3660"/>
                  </a:lnTo>
                  <a:lnTo>
                    <a:pt x="3696" y="3644"/>
                  </a:lnTo>
                  <a:lnTo>
                    <a:pt x="3705" y="3628"/>
                  </a:lnTo>
                  <a:lnTo>
                    <a:pt x="3713" y="3612"/>
                  </a:lnTo>
                  <a:lnTo>
                    <a:pt x="3721" y="3595"/>
                  </a:lnTo>
                  <a:lnTo>
                    <a:pt x="3728" y="3578"/>
                  </a:lnTo>
                  <a:lnTo>
                    <a:pt x="3734" y="3561"/>
                  </a:lnTo>
                  <a:lnTo>
                    <a:pt x="3739" y="3544"/>
                  </a:lnTo>
                  <a:lnTo>
                    <a:pt x="3744" y="3527"/>
                  </a:lnTo>
                  <a:lnTo>
                    <a:pt x="3749" y="3509"/>
                  </a:lnTo>
                  <a:lnTo>
                    <a:pt x="3753" y="3491"/>
                  </a:lnTo>
                  <a:lnTo>
                    <a:pt x="3756" y="3473"/>
                  </a:lnTo>
                  <a:lnTo>
                    <a:pt x="3758" y="3455"/>
                  </a:lnTo>
                  <a:lnTo>
                    <a:pt x="3760" y="3436"/>
                  </a:lnTo>
                  <a:close/>
                </a:path>
              </a:pathLst>
            </a:custGeom>
            <a:solidFill>
              <a:schemeClr val="accent1">
                <a:lumMod val="50000"/>
              </a:scheme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nvGrpSpPr>
          <p:cNvPr id="28" name="Group 27">
            <a:extLst>
              <a:ext uri="{FF2B5EF4-FFF2-40B4-BE49-F238E27FC236}">
                <a16:creationId xmlns:a16="http://schemas.microsoft.com/office/drawing/2014/main" id="{7B4FB0A5-B27D-C0E7-D934-21E991F1993C}"/>
              </a:ext>
            </a:extLst>
          </p:cNvPr>
          <p:cNvGrpSpPr/>
          <p:nvPr/>
        </p:nvGrpSpPr>
        <p:grpSpPr>
          <a:xfrm>
            <a:off x="5067299" y="1776321"/>
            <a:ext cx="689654" cy="689086"/>
            <a:chOff x="5067299" y="1602701"/>
            <a:chExt cx="689654" cy="689086"/>
          </a:xfrm>
        </p:grpSpPr>
        <p:sp>
          <p:nvSpPr>
            <p:cNvPr id="48" name="Google Shape;725;p7"/>
            <p:cNvSpPr/>
            <p:nvPr/>
          </p:nvSpPr>
          <p:spPr>
            <a:xfrm>
              <a:off x="5067299" y="1602701"/>
              <a:ext cx="689654" cy="689086"/>
            </a:xfrm>
            <a:custGeom>
              <a:avLst/>
              <a:gdLst/>
              <a:ahLst/>
              <a:cxnLst/>
              <a:rect l="l" t="t" r="r" b="b"/>
              <a:pathLst>
                <a:path w="10000" h="10000" extrusionOk="0">
                  <a:moveTo>
                    <a:pt x="8950" y="6421"/>
                  </a:moveTo>
                  <a:lnTo>
                    <a:pt x="8950" y="6436"/>
                  </a:lnTo>
                  <a:lnTo>
                    <a:pt x="8950" y="6451"/>
                  </a:lnTo>
                  <a:lnTo>
                    <a:pt x="8949" y="6465"/>
                  </a:lnTo>
                  <a:lnTo>
                    <a:pt x="8948" y="6480"/>
                  </a:lnTo>
                  <a:lnTo>
                    <a:pt x="8946" y="6494"/>
                  </a:lnTo>
                  <a:lnTo>
                    <a:pt x="8943" y="6508"/>
                  </a:lnTo>
                  <a:lnTo>
                    <a:pt x="8940" y="6522"/>
                  </a:lnTo>
                  <a:lnTo>
                    <a:pt x="8937" y="6536"/>
                  </a:lnTo>
                  <a:lnTo>
                    <a:pt x="8933" y="6550"/>
                  </a:lnTo>
                  <a:lnTo>
                    <a:pt x="8928" y="6564"/>
                  </a:lnTo>
                  <a:lnTo>
                    <a:pt x="8923" y="6578"/>
                  </a:lnTo>
                  <a:lnTo>
                    <a:pt x="8918" y="6591"/>
                  </a:lnTo>
                  <a:lnTo>
                    <a:pt x="8912" y="6604"/>
                  </a:lnTo>
                  <a:lnTo>
                    <a:pt x="8905" y="6617"/>
                  </a:lnTo>
                  <a:lnTo>
                    <a:pt x="8898" y="6630"/>
                  </a:lnTo>
                  <a:lnTo>
                    <a:pt x="8890" y="6642"/>
                  </a:lnTo>
                  <a:lnTo>
                    <a:pt x="8883" y="6655"/>
                  </a:lnTo>
                  <a:lnTo>
                    <a:pt x="8874" y="6666"/>
                  </a:lnTo>
                  <a:lnTo>
                    <a:pt x="8865" y="6678"/>
                  </a:lnTo>
                  <a:lnTo>
                    <a:pt x="8856" y="6689"/>
                  </a:lnTo>
                  <a:lnTo>
                    <a:pt x="8846" y="6700"/>
                  </a:lnTo>
                  <a:lnTo>
                    <a:pt x="8836" y="6710"/>
                  </a:lnTo>
                  <a:lnTo>
                    <a:pt x="8826" y="6720"/>
                  </a:lnTo>
                  <a:lnTo>
                    <a:pt x="8815" y="6729"/>
                  </a:lnTo>
                  <a:lnTo>
                    <a:pt x="8804" y="6738"/>
                  </a:lnTo>
                  <a:lnTo>
                    <a:pt x="8793" y="6747"/>
                  </a:lnTo>
                  <a:lnTo>
                    <a:pt x="8781" y="6756"/>
                  </a:lnTo>
                  <a:lnTo>
                    <a:pt x="8769" y="6764"/>
                  </a:lnTo>
                  <a:lnTo>
                    <a:pt x="8757" y="6771"/>
                  </a:lnTo>
                  <a:lnTo>
                    <a:pt x="8744" y="6778"/>
                  </a:lnTo>
                  <a:lnTo>
                    <a:pt x="8731" y="6785"/>
                  </a:lnTo>
                  <a:lnTo>
                    <a:pt x="8718" y="6791"/>
                  </a:lnTo>
                  <a:lnTo>
                    <a:pt x="8705" y="6796"/>
                  </a:lnTo>
                  <a:lnTo>
                    <a:pt x="8691" y="6801"/>
                  </a:lnTo>
                  <a:lnTo>
                    <a:pt x="8677" y="6806"/>
                  </a:lnTo>
                  <a:lnTo>
                    <a:pt x="8663" y="6810"/>
                  </a:lnTo>
                  <a:lnTo>
                    <a:pt x="8649" y="6813"/>
                  </a:lnTo>
                  <a:lnTo>
                    <a:pt x="8635" y="6816"/>
                  </a:lnTo>
                  <a:lnTo>
                    <a:pt x="8621" y="6819"/>
                  </a:lnTo>
                  <a:lnTo>
                    <a:pt x="8607" y="6821"/>
                  </a:lnTo>
                  <a:lnTo>
                    <a:pt x="8592" y="6822"/>
                  </a:lnTo>
                  <a:lnTo>
                    <a:pt x="8578" y="6823"/>
                  </a:lnTo>
                  <a:lnTo>
                    <a:pt x="8563" y="6823"/>
                  </a:lnTo>
                  <a:lnTo>
                    <a:pt x="8548" y="6823"/>
                  </a:lnTo>
                  <a:lnTo>
                    <a:pt x="8534" y="6822"/>
                  </a:lnTo>
                  <a:lnTo>
                    <a:pt x="8520" y="6821"/>
                  </a:lnTo>
                  <a:lnTo>
                    <a:pt x="8505" y="6819"/>
                  </a:lnTo>
                  <a:lnTo>
                    <a:pt x="8491" y="6816"/>
                  </a:lnTo>
                  <a:lnTo>
                    <a:pt x="8477" y="6813"/>
                  </a:lnTo>
                  <a:lnTo>
                    <a:pt x="8463" y="6810"/>
                  </a:lnTo>
                  <a:lnTo>
                    <a:pt x="8449" y="6806"/>
                  </a:lnTo>
                  <a:lnTo>
                    <a:pt x="8436" y="6801"/>
                  </a:lnTo>
                  <a:lnTo>
                    <a:pt x="8422" y="6796"/>
                  </a:lnTo>
                  <a:lnTo>
                    <a:pt x="8409" y="6791"/>
                  </a:lnTo>
                  <a:lnTo>
                    <a:pt x="8396" y="6785"/>
                  </a:lnTo>
                  <a:lnTo>
                    <a:pt x="8383" y="6778"/>
                  </a:lnTo>
                  <a:lnTo>
                    <a:pt x="8370" y="6771"/>
                  </a:lnTo>
                  <a:lnTo>
                    <a:pt x="8358" y="6764"/>
                  </a:lnTo>
                  <a:lnTo>
                    <a:pt x="8345" y="6756"/>
                  </a:lnTo>
                  <a:lnTo>
                    <a:pt x="8333" y="6747"/>
                  </a:lnTo>
                  <a:lnTo>
                    <a:pt x="8322" y="6738"/>
                  </a:lnTo>
                  <a:lnTo>
                    <a:pt x="8311" y="6729"/>
                  </a:lnTo>
                  <a:lnTo>
                    <a:pt x="8300" y="6720"/>
                  </a:lnTo>
                  <a:lnTo>
                    <a:pt x="8290" y="6710"/>
                  </a:lnTo>
                  <a:lnTo>
                    <a:pt x="8280" y="6700"/>
                  </a:lnTo>
                  <a:lnTo>
                    <a:pt x="8270" y="6689"/>
                  </a:lnTo>
                  <a:lnTo>
                    <a:pt x="8261" y="6678"/>
                  </a:lnTo>
                  <a:lnTo>
                    <a:pt x="8252" y="6666"/>
                  </a:lnTo>
                  <a:lnTo>
                    <a:pt x="8243" y="6655"/>
                  </a:lnTo>
                  <a:lnTo>
                    <a:pt x="8236" y="6642"/>
                  </a:lnTo>
                  <a:lnTo>
                    <a:pt x="8228" y="6630"/>
                  </a:lnTo>
                  <a:lnTo>
                    <a:pt x="8221" y="6617"/>
                  </a:lnTo>
                  <a:lnTo>
                    <a:pt x="8214" y="6604"/>
                  </a:lnTo>
                  <a:lnTo>
                    <a:pt x="8208" y="6591"/>
                  </a:lnTo>
                  <a:lnTo>
                    <a:pt x="8203" y="6578"/>
                  </a:lnTo>
                  <a:lnTo>
                    <a:pt x="8198" y="6564"/>
                  </a:lnTo>
                  <a:lnTo>
                    <a:pt x="8194" y="6550"/>
                  </a:lnTo>
                  <a:lnTo>
                    <a:pt x="8190" y="6536"/>
                  </a:lnTo>
                  <a:lnTo>
                    <a:pt x="8186" y="6522"/>
                  </a:lnTo>
                  <a:lnTo>
                    <a:pt x="8184" y="6508"/>
                  </a:lnTo>
                  <a:lnTo>
                    <a:pt x="8181" y="6494"/>
                  </a:lnTo>
                  <a:lnTo>
                    <a:pt x="8179" y="6480"/>
                  </a:lnTo>
                  <a:lnTo>
                    <a:pt x="8178" y="6465"/>
                  </a:lnTo>
                  <a:lnTo>
                    <a:pt x="8177" y="6451"/>
                  </a:lnTo>
                  <a:lnTo>
                    <a:pt x="8177" y="6436"/>
                  </a:lnTo>
                  <a:lnTo>
                    <a:pt x="8177" y="6421"/>
                  </a:lnTo>
                  <a:lnTo>
                    <a:pt x="8178" y="6407"/>
                  </a:lnTo>
                  <a:lnTo>
                    <a:pt x="8179" y="6393"/>
                  </a:lnTo>
                  <a:lnTo>
                    <a:pt x="8181" y="6378"/>
                  </a:lnTo>
                  <a:lnTo>
                    <a:pt x="8184" y="6364"/>
                  </a:lnTo>
                  <a:lnTo>
                    <a:pt x="8186" y="6350"/>
                  </a:lnTo>
                  <a:lnTo>
                    <a:pt x="8190" y="6336"/>
                  </a:lnTo>
                  <a:lnTo>
                    <a:pt x="8194" y="6322"/>
                  </a:lnTo>
                  <a:lnTo>
                    <a:pt x="8198" y="6309"/>
                  </a:lnTo>
                  <a:lnTo>
                    <a:pt x="8203" y="6295"/>
                  </a:lnTo>
                  <a:lnTo>
                    <a:pt x="8208" y="6282"/>
                  </a:lnTo>
                  <a:lnTo>
                    <a:pt x="8214" y="6269"/>
                  </a:lnTo>
                  <a:lnTo>
                    <a:pt x="8221" y="6256"/>
                  </a:lnTo>
                  <a:lnTo>
                    <a:pt x="8228" y="6243"/>
                  </a:lnTo>
                  <a:lnTo>
                    <a:pt x="8236" y="6231"/>
                  </a:lnTo>
                  <a:lnTo>
                    <a:pt x="8243" y="6218"/>
                  </a:lnTo>
                  <a:lnTo>
                    <a:pt x="8252" y="6206"/>
                  </a:lnTo>
                  <a:lnTo>
                    <a:pt x="8261" y="6195"/>
                  </a:lnTo>
                  <a:lnTo>
                    <a:pt x="8270" y="6184"/>
                  </a:lnTo>
                  <a:lnTo>
                    <a:pt x="8280" y="6173"/>
                  </a:lnTo>
                  <a:lnTo>
                    <a:pt x="8290" y="6163"/>
                  </a:lnTo>
                  <a:lnTo>
                    <a:pt x="8300" y="6153"/>
                  </a:lnTo>
                  <a:lnTo>
                    <a:pt x="8311" y="6143"/>
                  </a:lnTo>
                  <a:lnTo>
                    <a:pt x="8322" y="6134"/>
                  </a:lnTo>
                  <a:lnTo>
                    <a:pt x="8333" y="6125"/>
                  </a:lnTo>
                  <a:lnTo>
                    <a:pt x="8345" y="6116"/>
                  </a:lnTo>
                  <a:lnTo>
                    <a:pt x="8358" y="6109"/>
                  </a:lnTo>
                  <a:lnTo>
                    <a:pt x="8370" y="6101"/>
                  </a:lnTo>
                  <a:lnTo>
                    <a:pt x="8383" y="6094"/>
                  </a:lnTo>
                  <a:lnTo>
                    <a:pt x="8396" y="6088"/>
                  </a:lnTo>
                  <a:lnTo>
                    <a:pt x="8409" y="6082"/>
                  </a:lnTo>
                  <a:lnTo>
                    <a:pt x="8422" y="6076"/>
                  </a:lnTo>
                  <a:lnTo>
                    <a:pt x="8436" y="6072"/>
                  </a:lnTo>
                  <a:lnTo>
                    <a:pt x="8449" y="6067"/>
                  </a:lnTo>
                  <a:lnTo>
                    <a:pt x="8463" y="6063"/>
                  </a:lnTo>
                  <a:lnTo>
                    <a:pt x="8477" y="6060"/>
                  </a:lnTo>
                  <a:lnTo>
                    <a:pt x="8491" y="6057"/>
                  </a:lnTo>
                  <a:lnTo>
                    <a:pt x="8505" y="6054"/>
                  </a:lnTo>
                  <a:lnTo>
                    <a:pt x="8520" y="6052"/>
                  </a:lnTo>
                  <a:lnTo>
                    <a:pt x="8534" y="6051"/>
                  </a:lnTo>
                  <a:lnTo>
                    <a:pt x="8548" y="6050"/>
                  </a:lnTo>
                  <a:lnTo>
                    <a:pt x="8563" y="6050"/>
                  </a:lnTo>
                  <a:lnTo>
                    <a:pt x="8578" y="6050"/>
                  </a:lnTo>
                  <a:lnTo>
                    <a:pt x="8592" y="6051"/>
                  </a:lnTo>
                  <a:lnTo>
                    <a:pt x="8607" y="6052"/>
                  </a:lnTo>
                  <a:lnTo>
                    <a:pt x="8621" y="6054"/>
                  </a:lnTo>
                  <a:lnTo>
                    <a:pt x="8635" y="6057"/>
                  </a:lnTo>
                  <a:lnTo>
                    <a:pt x="8649" y="6060"/>
                  </a:lnTo>
                  <a:lnTo>
                    <a:pt x="8663" y="6063"/>
                  </a:lnTo>
                  <a:lnTo>
                    <a:pt x="8677" y="6067"/>
                  </a:lnTo>
                  <a:lnTo>
                    <a:pt x="8691" y="6072"/>
                  </a:lnTo>
                  <a:lnTo>
                    <a:pt x="8705" y="6076"/>
                  </a:lnTo>
                  <a:lnTo>
                    <a:pt x="8718" y="6082"/>
                  </a:lnTo>
                  <a:lnTo>
                    <a:pt x="8731" y="6088"/>
                  </a:lnTo>
                  <a:lnTo>
                    <a:pt x="8744" y="6094"/>
                  </a:lnTo>
                  <a:lnTo>
                    <a:pt x="8757" y="6101"/>
                  </a:lnTo>
                  <a:lnTo>
                    <a:pt x="8769" y="6109"/>
                  </a:lnTo>
                  <a:lnTo>
                    <a:pt x="8781" y="6116"/>
                  </a:lnTo>
                  <a:lnTo>
                    <a:pt x="8793" y="6125"/>
                  </a:lnTo>
                  <a:lnTo>
                    <a:pt x="8804" y="6134"/>
                  </a:lnTo>
                  <a:lnTo>
                    <a:pt x="8815" y="6143"/>
                  </a:lnTo>
                  <a:lnTo>
                    <a:pt x="8826" y="6153"/>
                  </a:lnTo>
                  <a:lnTo>
                    <a:pt x="8836" y="6163"/>
                  </a:lnTo>
                  <a:lnTo>
                    <a:pt x="8846" y="6173"/>
                  </a:lnTo>
                  <a:lnTo>
                    <a:pt x="8856" y="6184"/>
                  </a:lnTo>
                  <a:lnTo>
                    <a:pt x="8865" y="6195"/>
                  </a:lnTo>
                  <a:lnTo>
                    <a:pt x="8874" y="6206"/>
                  </a:lnTo>
                  <a:lnTo>
                    <a:pt x="8883" y="6218"/>
                  </a:lnTo>
                  <a:lnTo>
                    <a:pt x="8890" y="6231"/>
                  </a:lnTo>
                  <a:lnTo>
                    <a:pt x="8898" y="6243"/>
                  </a:lnTo>
                  <a:lnTo>
                    <a:pt x="8905" y="6256"/>
                  </a:lnTo>
                  <a:lnTo>
                    <a:pt x="8912" y="6269"/>
                  </a:lnTo>
                  <a:lnTo>
                    <a:pt x="8918" y="6282"/>
                  </a:lnTo>
                  <a:lnTo>
                    <a:pt x="8923" y="6295"/>
                  </a:lnTo>
                  <a:lnTo>
                    <a:pt x="8928" y="6309"/>
                  </a:lnTo>
                  <a:lnTo>
                    <a:pt x="8933" y="6322"/>
                  </a:lnTo>
                  <a:lnTo>
                    <a:pt x="8937" y="6336"/>
                  </a:lnTo>
                  <a:lnTo>
                    <a:pt x="8940" y="6350"/>
                  </a:lnTo>
                  <a:lnTo>
                    <a:pt x="8943" y="6364"/>
                  </a:lnTo>
                  <a:lnTo>
                    <a:pt x="8946" y="6378"/>
                  </a:lnTo>
                  <a:lnTo>
                    <a:pt x="8948" y="6393"/>
                  </a:lnTo>
                  <a:lnTo>
                    <a:pt x="8949" y="6407"/>
                  </a:lnTo>
                  <a:lnTo>
                    <a:pt x="8950" y="6421"/>
                  </a:lnTo>
                  <a:close/>
                  <a:moveTo>
                    <a:pt x="4807" y="5552"/>
                  </a:moveTo>
                  <a:lnTo>
                    <a:pt x="1050" y="4006"/>
                  </a:lnTo>
                  <a:lnTo>
                    <a:pt x="4807" y="2459"/>
                  </a:lnTo>
                  <a:lnTo>
                    <a:pt x="8563" y="4006"/>
                  </a:lnTo>
                  <a:lnTo>
                    <a:pt x="4807" y="5552"/>
                  </a:ln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49" name="Google Shape;726;p7"/>
            <p:cNvSpPr/>
            <p:nvPr/>
          </p:nvSpPr>
          <p:spPr>
            <a:xfrm>
              <a:off x="5067299" y="1602701"/>
              <a:ext cx="689654" cy="689086"/>
            </a:xfrm>
            <a:custGeom>
              <a:avLst/>
              <a:gdLst/>
              <a:ahLst/>
              <a:cxnLst/>
              <a:rect l="l" t="t" r="r" b="b"/>
              <a:pathLst>
                <a:path w="10000" h="10000" extrusionOk="0">
                  <a:moveTo>
                    <a:pt x="8313" y="4379"/>
                  </a:moveTo>
                  <a:lnTo>
                    <a:pt x="7266" y="4810"/>
                  </a:lnTo>
                  <a:lnTo>
                    <a:pt x="7266" y="6657"/>
                  </a:lnTo>
                  <a:lnTo>
                    <a:pt x="7264" y="6686"/>
                  </a:lnTo>
                  <a:lnTo>
                    <a:pt x="7259" y="6715"/>
                  </a:lnTo>
                  <a:lnTo>
                    <a:pt x="7251" y="6743"/>
                  </a:lnTo>
                  <a:lnTo>
                    <a:pt x="7186" y="6919"/>
                  </a:lnTo>
                  <a:lnTo>
                    <a:pt x="7173" y="6949"/>
                  </a:lnTo>
                  <a:lnTo>
                    <a:pt x="7156" y="6977"/>
                  </a:lnTo>
                  <a:lnTo>
                    <a:pt x="7135" y="7003"/>
                  </a:lnTo>
                  <a:lnTo>
                    <a:pt x="7111" y="7026"/>
                  </a:lnTo>
                  <a:lnTo>
                    <a:pt x="6930" y="7175"/>
                  </a:lnTo>
                  <a:lnTo>
                    <a:pt x="6902" y="7195"/>
                  </a:lnTo>
                  <a:lnTo>
                    <a:pt x="6872" y="7211"/>
                  </a:lnTo>
                  <a:lnTo>
                    <a:pt x="6595" y="7332"/>
                  </a:lnTo>
                  <a:lnTo>
                    <a:pt x="6559" y="7345"/>
                  </a:lnTo>
                  <a:lnTo>
                    <a:pt x="6204" y="7440"/>
                  </a:lnTo>
                  <a:lnTo>
                    <a:pt x="6180" y="7445"/>
                  </a:lnTo>
                  <a:lnTo>
                    <a:pt x="5768" y="7513"/>
                  </a:lnTo>
                  <a:lnTo>
                    <a:pt x="5750" y="7515"/>
                  </a:lnTo>
                  <a:lnTo>
                    <a:pt x="5299" y="7555"/>
                  </a:lnTo>
                  <a:lnTo>
                    <a:pt x="5284" y="7556"/>
                  </a:lnTo>
                  <a:lnTo>
                    <a:pt x="4814" y="7570"/>
                  </a:lnTo>
                  <a:lnTo>
                    <a:pt x="4799" y="7570"/>
                  </a:lnTo>
                  <a:lnTo>
                    <a:pt x="4329" y="7556"/>
                  </a:lnTo>
                  <a:lnTo>
                    <a:pt x="4314" y="7555"/>
                  </a:lnTo>
                  <a:lnTo>
                    <a:pt x="3863" y="7515"/>
                  </a:lnTo>
                  <a:lnTo>
                    <a:pt x="3845" y="7513"/>
                  </a:lnTo>
                  <a:lnTo>
                    <a:pt x="3433" y="7445"/>
                  </a:lnTo>
                  <a:lnTo>
                    <a:pt x="3409" y="7440"/>
                  </a:lnTo>
                  <a:lnTo>
                    <a:pt x="3054" y="7345"/>
                  </a:lnTo>
                  <a:lnTo>
                    <a:pt x="3018" y="7332"/>
                  </a:lnTo>
                  <a:lnTo>
                    <a:pt x="2741" y="7211"/>
                  </a:lnTo>
                  <a:lnTo>
                    <a:pt x="2711" y="7195"/>
                  </a:lnTo>
                  <a:lnTo>
                    <a:pt x="2683" y="7175"/>
                  </a:lnTo>
                  <a:lnTo>
                    <a:pt x="2502" y="7026"/>
                  </a:lnTo>
                  <a:lnTo>
                    <a:pt x="2478" y="7003"/>
                  </a:lnTo>
                  <a:lnTo>
                    <a:pt x="2457" y="6977"/>
                  </a:lnTo>
                  <a:lnTo>
                    <a:pt x="2440" y="6949"/>
                  </a:lnTo>
                  <a:lnTo>
                    <a:pt x="2427" y="6919"/>
                  </a:lnTo>
                  <a:lnTo>
                    <a:pt x="2362" y="6743"/>
                  </a:lnTo>
                  <a:lnTo>
                    <a:pt x="2354" y="6715"/>
                  </a:lnTo>
                  <a:lnTo>
                    <a:pt x="2349" y="6686"/>
                  </a:lnTo>
                  <a:lnTo>
                    <a:pt x="2347" y="6657"/>
                  </a:lnTo>
                  <a:lnTo>
                    <a:pt x="2347" y="4810"/>
                  </a:lnTo>
                  <a:lnTo>
                    <a:pt x="955" y="4237"/>
                  </a:lnTo>
                  <a:lnTo>
                    <a:pt x="925" y="4223"/>
                  </a:lnTo>
                  <a:lnTo>
                    <a:pt x="898" y="4205"/>
                  </a:lnTo>
                  <a:lnTo>
                    <a:pt x="874" y="4183"/>
                  </a:lnTo>
                  <a:lnTo>
                    <a:pt x="852" y="4158"/>
                  </a:lnTo>
                  <a:lnTo>
                    <a:pt x="834" y="4131"/>
                  </a:lnTo>
                  <a:lnTo>
                    <a:pt x="819" y="4102"/>
                  </a:lnTo>
                  <a:lnTo>
                    <a:pt x="809" y="4071"/>
                  </a:lnTo>
                  <a:lnTo>
                    <a:pt x="802" y="4039"/>
                  </a:lnTo>
                  <a:lnTo>
                    <a:pt x="800" y="4006"/>
                  </a:lnTo>
                  <a:lnTo>
                    <a:pt x="802" y="3973"/>
                  </a:lnTo>
                  <a:lnTo>
                    <a:pt x="809" y="3941"/>
                  </a:lnTo>
                  <a:lnTo>
                    <a:pt x="819" y="3910"/>
                  </a:lnTo>
                  <a:lnTo>
                    <a:pt x="834" y="3881"/>
                  </a:lnTo>
                  <a:lnTo>
                    <a:pt x="852" y="3854"/>
                  </a:lnTo>
                  <a:lnTo>
                    <a:pt x="873" y="3829"/>
                  </a:lnTo>
                  <a:lnTo>
                    <a:pt x="898" y="3807"/>
                  </a:lnTo>
                  <a:lnTo>
                    <a:pt x="925" y="3789"/>
                  </a:lnTo>
                  <a:lnTo>
                    <a:pt x="955" y="3775"/>
                  </a:lnTo>
                  <a:lnTo>
                    <a:pt x="4712" y="2228"/>
                  </a:lnTo>
                  <a:lnTo>
                    <a:pt x="4743" y="2217"/>
                  </a:lnTo>
                  <a:lnTo>
                    <a:pt x="4775" y="2211"/>
                  </a:lnTo>
                  <a:lnTo>
                    <a:pt x="4807" y="2209"/>
                  </a:lnTo>
                  <a:lnTo>
                    <a:pt x="4839" y="2211"/>
                  </a:lnTo>
                  <a:lnTo>
                    <a:pt x="4871" y="2217"/>
                  </a:lnTo>
                  <a:lnTo>
                    <a:pt x="4902" y="2228"/>
                  </a:lnTo>
                  <a:lnTo>
                    <a:pt x="8658" y="3775"/>
                  </a:lnTo>
                  <a:lnTo>
                    <a:pt x="8658" y="3775"/>
                  </a:lnTo>
                  <a:lnTo>
                    <a:pt x="8659" y="3775"/>
                  </a:lnTo>
                  <a:lnTo>
                    <a:pt x="8674" y="3783"/>
                  </a:lnTo>
                  <a:lnTo>
                    <a:pt x="8688" y="3789"/>
                  </a:lnTo>
                  <a:lnTo>
                    <a:pt x="8688" y="3789"/>
                  </a:lnTo>
                  <a:lnTo>
                    <a:pt x="8688" y="3789"/>
                  </a:lnTo>
                  <a:lnTo>
                    <a:pt x="8702" y="3799"/>
                  </a:lnTo>
                  <a:lnTo>
                    <a:pt x="8715" y="3807"/>
                  </a:lnTo>
                  <a:lnTo>
                    <a:pt x="8715" y="3808"/>
                  </a:lnTo>
                  <a:lnTo>
                    <a:pt x="8715" y="3808"/>
                  </a:lnTo>
                  <a:lnTo>
                    <a:pt x="8728" y="3819"/>
                  </a:lnTo>
                  <a:lnTo>
                    <a:pt x="8740" y="3829"/>
                  </a:lnTo>
                  <a:lnTo>
                    <a:pt x="8740" y="3829"/>
                  </a:lnTo>
                  <a:lnTo>
                    <a:pt x="8740" y="3829"/>
                  </a:lnTo>
                  <a:lnTo>
                    <a:pt x="8752" y="3843"/>
                  </a:lnTo>
                  <a:lnTo>
                    <a:pt x="8761" y="3854"/>
                  </a:lnTo>
                  <a:lnTo>
                    <a:pt x="8761" y="3854"/>
                  </a:lnTo>
                  <a:lnTo>
                    <a:pt x="8761" y="3854"/>
                  </a:lnTo>
                  <a:lnTo>
                    <a:pt x="8771" y="3869"/>
                  </a:lnTo>
                  <a:lnTo>
                    <a:pt x="8779" y="3881"/>
                  </a:lnTo>
                  <a:lnTo>
                    <a:pt x="8779" y="3881"/>
                  </a:lnTo>
                  <a:lnTo>
                    <a:pt x="8780" y="3881"/>
                  </a:lnTo>
                  <a:lnTo>
                    <a:pt x="8788" y="3898"/>
                  </a:lnTo>
                  <a:lnTo>
                    <a:pt x="8794" y="3910"/>
                  </a:lnTo>
                  <a:lnTo>
                    <a:pt x="8794" y="3910"/>
                  </a:lnTo>
                  <a:lnTo>
                    <a:pt x="8794" y="3910"/>
                  </a:lnTo>
                  <a:lnTo>
                    <a:pt x="8801" y="3930"/>
                  </a:lnTo>
                  <a:lnTo>
                    <a:pt x="8804" y="3941"/>
                  </a:lnTo>
                  <a:lnTo>
                    <a:pt x="8804" y="3941"/>
                  </a:lnTo>
                  <a:lnTo>
                    <a:pt x="8804" y="3941"/>
                  </a:lnTo>
                  <a:lnTo>
                    <a:pt x="8809" y="3965"/>
                  </a:lnTo>
                  <a:lnTo>
                    <a:pt x="8811" y="3973"/>
                  </a:lnTo>
                  <a:lnTo>
                    <a:pt x="8811" y="3973"/>
                  </a:lnTo>
                  <a:lnTo>
                    <a:pt x="8811" y="3973"/>
                  </a:lnTo>
                  <a:lnTo>
                    <a:pt x="8813" y="4006"/>
                  </a:lnTo>
                  <a:lnTo>
                    <a:pt x="8813" y="5989"/>
                  </a:lnTo>
                  <a:lnTo>
                    <a:pt x="8816" y="5991"/>
                  </a:lnTo>
                  <a:lnTo>
                    <a:pt x="8822" y="5994"/>
                  </a:lnTo>
                  <a:lnTo>
                    <a:pt x="8834" y="6002"/>
                  </a:lnTo>
                  <a:lnTo>
                    <a:pt x="8838" y="6004"/>
                  </a:lnTo>
                  <a:lnTo>
                    <a:pt x="8850" y="6012"/>
                  </a:lnTo>
                  <a:lnTo>
                    <a:pt x="8854" y="6015"/>
                  </a:lnTo>
                  <a:lnTo>
                    <a:pt x="8866" y="6023"/>
                  </a:lnTo>
                  <a:lnTo>
                    <a:pt x="8870" y="6026"/>
                  </a:lnTo>
                  <a:lnTo>
                    <a:pt x="8881" y="6035"/>
                  </a:lnTo>
                  <a:lnTo>
                    <a:pt x="8885" y="6038"/>
                  </a:lnTo>
                  <a:lnTo>
                    <a:pt x="8896" y="6047"/>
                  </a:lnTo>
                  <a:lnTo>
                    <a:pt x="8899" y="6050"/>
                  </a:lnTo>
                  <a:lnTo>
                    <a:pt x="8910" y="6060"/>
                  </a:lnTo>
                  <a:lnTo>
                    <a:pt x="8913" y="6063"/>
                  </a:lnTo>
                  <a:lnTo>
                    <a:pt x="8923" y="6073"/>
                  </a:lnTo>
                  <a:lnTo>
                    <a:pt x="8927" y="6076"/>
                  </a:lnTo>
                  <a:lnTo>
                    <a:pt x="8937" y="6087"/>
                  </a:lnTo>
                  <a:lnTo>
                    <a:pt x="8940" y="6090"/>
                  </a:lnTo>
                  <a:lnTo>
                    <a:pt x="8949" y="6101"/>
                  </a:lnTo>
                  <a:lnTo>
                    <a:pt x="8952" y="6104"/>
                  </a:lnTo>
                  <a:lnTo>
                    <a:pt x="8962" y="6115"/>
                  </a:lnTo>
                  <a:lnTo>
                    <a:pt x="8965" y="6119"/>
                  </a:lnTo>
                  <a:lnTo>
                    <a:pt x="8973" y="6130"/>
                  </a:lnTo>
                  <a:lnTo>
                    <a:pt x="8976" y="6134"/>
                  </a:lnTo>
                  <a:lnTo>
                    <a:pt x="8985" y="6146"/>
                  </a:lnTo>
                  <a:lnTo>
                    <a:pt x="8987" y="6150"/>
                  </a:lnTo>
                  <a:lnTo>
                    <a:pt x="8995" y="6162"/>
                  </a:lnTo>
                  <a:lnTo>
                    <a:pt x="8998" y="6166"/>
                  </a:lnTo>
                  <a:lnTo>
                    <a:pt x="9005" y="6179"/>
                  </a:lnTo>
                  <a:lnTo>
                    <a:pt x="9007" y="6183"/>
                  </a:lnTo>
                  <a:lnTo>
                    <a:pt x="9014" y="6195"/>
                  </a:lnTo>
                  <a:lnTo>
                    <a:pt x="9017" y="6199"/>
                  </a:lnTo>
                  <a:lnTo>
                    <a:pt x="9023" y="6212"/>
                  </a:lnTo>
                  <a:lnTo>
                    <a:pt x="9025" y="6216"/>
                  </a:lnTo>
                  <a:lnTo>
                    <a:pt x="9031" y="6230"/>
                  </a:lnTo>
                  <a:lnTo>
                    <a:pt x="9033" y="6234"/>
                  </a:lnTo>
                  <a:lnTo>
                    <a:pt x="9039" y="6247"/>
                  </a:lnTo>
                  <a:lnTo>
                    <a:pt x="9040" y="6251"/>
                  </a:lnTo>
                  <a:lnTo>
                    <a:pt x="9045" y="6265"/>
                  </a:lnTo>
                  <a:lnTo>
                    <a:pt x="9047" y="6269"/>
                  </a:lnTo>
                  <a:lnTo>
                    <a:pt x="9051" y="6283"/>
                  </a:lnTo>
                  <a:lnTo>
                    <a:pt x="9053" y="6287"/>
                  </a:lnTo>
                  <a:lnTo>
                    <a:pt x="9057" y="6301"/>
                  </a:lnTo>
                  <a:lnTo>
                    <a:pt x="9058" y="6306"/>
                  </a:lnTo>
                  <a:lnTo>
                    <a:pt x="9061" y="6320"/>
                  </a:lnTo>
                  <a:lnTo>
                    <a:pt x="9063" y="6324"/>
                  </a:lnTo>
                  <a:lnTo>
                    <a:pt x="9066" y="6338"/>
                  </a:lnTo>
                  <a:lnTo>
                    <a:pt x="9066" y="6343"/>
                  </a:lnTo>
                  <a:lnTo>
                    <a:pt x="9069" y="6357"/>
                  </a:lnTo>
                  <a:lnTo>
                    <a:pt x="9070" y="6362"/>
                  </a:lnTo>
                  <a:lnTo>
                    <a:pt x="9071" y="6376"/>
                  </a:lnTo>
                  <a:lnTo>
                    <a:pt x="9072" y="6381"/>
                  </a:lnTo>
                  <a:lnTo>
                    <a:pt x="9073" y="6395"/>
                  </a:lnTo>
                  <a:lnTo>
                    <a:pt x="9074" y="6400"/>
                  </a:lnTo>
                  <a:lnTo>
                    <a:pt x="9075" y="6414"/>
                  </a:lnTo>
                  <a:lnTo>
                    <a:pt x="9075" y="6419"/>
                  </a:lnTo>
                  <a:lnTo>
                    <a:pt x="9075" y="6434"/>
                  </a:lnTo>
                  <a:lnTo>
                    <a:pt x="9075" y="6438"/>
                  </a:lnTo>
                  <a:lnTo>
                    <a:pt x="9075" y="6453"/>
                  </a:lnTo>
                  <a:lnTo>
                    <a:pt x="9075" y="6458"/>
                  </a:lnTo>
                  <a:lnTo>
                    <a:pt x="9074" y="6472"/>
                  </a:lnTo>
                  <a:lnTo>
                    <a:pt x="9073" y="6477"/>
                  </a:lnTo>
                  <a:lnTo>
                    <a:pt x="9072" y="6491"/>
                  </a:lnTo>
                  <a:lnTo>
                    <a:pt x="9071" y="6496"/>
                  </a:lnTo>
                  <a:lnTo>
                    <a:pt x="9070" y="6510"/>
                  </a:lnTo>
                  <a:lnTo>
                    <a:pt x="9069" y="6515"/>
                  </a:lnTo>
                  <a:lnTo>
                    <a:pt x="9066" y="6529"/>
                  </a:lnTo>
                  <a:lnTo>
                    <a:pt x="9066" y="6534"/>
                  </a:lnTo>
                  <a:lnTo>
                    <a:pt x="9063" y="6548"/>
                  </a:lnTo>
                  <a:lnTo>
                    <a:pt x="9062" y="6552"/>
                  </a:lnTo>
                  <a:lnTo>
                    <a:pt x="9058" y="6567"/>
                  </a:lnTo>
                  <a:lnTo>
                    <a:pt x="9057" y="6571"/>
                  </a:lnTo>
                  <a:lnTo>
                    <a:pt x="9053" y="6585"/>
                  </a:lnTo>
                  <a:lnTo>
                    <a:pt x="9051" y="6589"/>
                  </a:lnTo>
                  <a:lnTo>
                    <a:pt x="9047" y="6603"/>
                  </a:lnTo>
                  <a:lnTo>
                    <a:pt x="9045" y="6607"/>
                  </a:lnTo>
                  <a:lnTo>
                    <a:pt x="9040" y="6621"/>
                  </a:lnTo>
                  <a:lnTo>
                    <a:pt x="9039" y="6625"/>
                  </a:lnTo>
                  <a:lnTo>
                    <a:pt x="9033" y="6639"/>
                  </a:lnTo>
                  <a:lnTo>
                    <a:pt x="9031" y="6643"/>
                  </a:lnTo>
                  <a:lnTo>
                    <a:pt x="9025" y="6656"/>
                  </a:lnTo>
                  <a:lnTo>
                    <a:pt x="9023" y="6660"/>
                  </a:lnTo>
                  <a:lnTo>
                    <a:pt x="9017" y="6673"/>
                  </a:lnTo>
                  <a:lnTo>
                    <a:pt x="9014" y="6678"/>
                  </a:lnTo>
                  <a:lnTo>
                    <a:pt x="9007" y="6690"/>
                  </a:lnTo>
                  <a:lnTo>
                    <a:pt x="9005" y="6694"/>
                  </a:lnTo>
                  <a:lnTo>
                    <a:pt x="8998" y="6707"/>
                  </a:lnTo>
                  <a:lnTo>
                    <a:pt x="8995" y="6711"/>
                  </a:lnTo>
                  <a:lnTo>
                    <a:pt x="8987" y="6723"/>
                  </a:lnTo>
                  <a:lnTo>
                    <a:pt x="8984" y="6727"/>
                  </a:lnTo>
                  <a:lnTo>
                    <a:pt x="8976" y="6739"/>
                  </a:lnTo>
                  <a:lnTo>
                    <a:pt x="8973" y="6743"/>
                  </a:lnTo>
                  <a:lnTo>
                    <a:pt x="8964" y="6754"/>
                  </a:lnTo>
                  <a:lnTo>
                    <a:pt x="8961" y="6758"/>
                  </a:lnTo>
                  <a:lnTo>
                    <a:pt x="8952" y="6769"/>
                  </a:lnTo>
                  <a:lnTo>
                    <a:pt x="8949" y="6772"/>
                  </a:lnTo>
                  <a:lnTo>
                    <a:pt x="8939" y="6783"/>
                  </a:lnTo>
                  <a:lnTo>
                    <a:pt x="8936" y="6787"/>
                  </a:lnTo>
                  <a:lnTo>
                    <a:pt x="8926" y="6797"/>
                  </a:lnTo>
                  <a:lnTo>
                    <a:pt x="8923" y="6800"/>
                  </a:lnTo>
                  <a:lnTo>
                    <a:pt x="8913" y="6810"/>
                  </a:lnTo>
                  <a:lnTo>
                    <a:pt x="8909" y="6813"/>
                  </a:lnTo>
                  <a:lnTo>
                    <a:pt x="8899" y="6823"/>
                  </a:lnTo>
                  <a:lnTo>
                    <a:pt x="8895" y="6826"/>
                  </a:lnTo>
                  <a:lnTo>
                    <a:pt x="8884" y="6835"/>
                  </a:lnTo>
                  <a:lnTo>
                    <a:pt x="8881" y="6838"/>
                  </a:lnTo>
                  <a:lnTo>
                    <a:pt x="8869" y="6846"/>
                  </a:lnTo>
                  <a:lnTo>
                    <a:pt x="8866" y="6849"/>
                  </a:lnTo>
                  <a:lnTo>
                    <a:pt x="8854" y="6857"/>
                  </a:lnTo>
                  <a:lnTo>
                    <a:pt x="8850" y="6860"/>
                  </a:lnTo>
                  <a:lnTo>
                    <a:pt x="8838" y="6868"/>
                  </a:lnTo>
                  <a:lnTo>
                    <a:pt x="8834" y="6870"/>
                  </a:lnTo>
                  <a:lnTo>
                    <a:pt x="8822" y="6878"/>
                  </a:lnTo>
                  <a:lnTo>
                    <a:pt x="8817" y="6880"/>
                  </a:lnTo>
                  <a:lnTo>
                    <a:pt x="8805" y="6887"/>
                  </a:lnTo>
                  <a:lnTo>
                    <a:pt x="8800" y="6890"/>
                  </a:lnTo>
                  <a:lnTo>
                    <a:pt x="8787" y="6896"/>
                  </a:lnTo>
                  <a:lnTo>
                    <a:pt x="8783" y="6898"/>
                  </a:lnTo>
                  <a:lnTo>
                    <a:pt x="8770" y="6904"/>
                  </a:lnTo>
                  <a:lnTo>
                    <a:pt x="8766" y="6906"/>
                  </a:lnTo>
                  <a:lnTo>
                    <a:pt x="8752" y="6912"/>
                  </a:lnTo>
                  <a:lnTo>
                    <a:pt x="8748" y="6913"/>
                  </a:lnTo>
                  <a:lnTo>
                    <a:pt x="8734" y="6918"/>
                  </a:lnTo>
                  <a:lnTo>
                    <a:pt x="8730" y="6920"/>
                  </a:lnTo>
                  <a:lnTo>
                    <a:pt x="8716" y="6924"/>
                  </a:lnTo>
                  <a:lnTo>
                    <a:pt x="8712" y="6926"/>
                  </a:lnTo>
                  <a:lnTo>
                    <a:pt x="8698" y="6930"/>
                  </a:lnTo>
                  <a:lnTo>
                    <a:pt x="8694" y="6931"/>
                  </a:lnTo>
                  <a:lnTo>
                    <a:pt x="8679" y="6935"/>
                  </a:lnTo>
                  <a:lnTo>
                    <a:pt x="8675" y="6936"/>
                  </a:lnTo>
                  <a:lnTo>
                    <a:pt x="8661" y="6939"/>
                  </a:lnTo>
                  <a:lnTo>
                    <a:pt x="8656" y="6939"/>
                  </a:lnTo>
                  <a:lnTo>
                    <a:pt x="8642" y="6942"/>
                  </a:lnTo>
                  <a:lnTo>
                    <a:pt x="8637" y="6943"/>
                  </a:lnTo>
                  <a:lnTo>
                    <a:pt x="8623" y="6944"/>
                  </a:lnTo>
                  <a:lnTo>
                    <a:pt x="8618" y="6945"/>
                  </a:lnTo>
                  <a:lnTo>
                    <a:pt x="8604" y="6946"/>
                  </a:lnTo>
                  <a:lnTo>
                    <a:pt x="8599" y="6947"/>
                  </a:lnTo>
                  <a:lnTo>
                    <a:pt x="8585" y="6948"/>
                  </a:lnTo>
                  <a:lnTo>
                    <a:pt x="8580" y="6948"/>
                  </a:lnTo>
                  <a:lnTo>
                    <a:pt x="8565" y="6948"/>
                  </a:lnTo>
                  <a:lnTo>
                    <a:pt x="8561" y="6948"/>
                  </a:lnTo>
                  <a:lnTo>
                    <a:pt x="8546" y="6948"/>
                  </a:lnTo>
                  <a:lnTo>
                    <a:pt x="8541" y="6948"/>
                  </a:lnTo>
                  <a:lnTo>
                    <a:pt x="8527" y="6947"/>
                  </a:lnTo>
                  <a:lnTo>
                    <a:pt x="8522" y="6946"/>
                  </a:lnTo>
                  <a:lnTo>
                    <a:pt x="8508" y="6945"/>
                  </a:lnTo>
                  <a:lnTo>
                    <a:pt x="8503" y="6944"/>
                  </a:lnTo>
                  <a:lnTo>
                    <a:pt x="8489" y="6943"/>
                  </a:lnTo>
                  <a:lnTo>
                    <a:pt x="8484" y="6942"/>
                  </a:lnTo>
                  <a:lnTo>
                    <a:pt x="8470" y="6939"/>
                  </a:lnTo>
                  <a:lnTo>
                    <a:pt x="8465" y="6939"/>
                  </a:lnTo>
                  <a:lnTo>
                    <a:pt x="8451" y="6936"/>
                  </a:lnTo>
                  <a:lnTo>
                    <a:pt x="8447" y="6934"/>
                  </a:lnTo>
                  <a:lnTo>
                    <a:pt x="8433" y="6931"/>
                  </a:lnTo>
                  <a:lnTo>
                    <a:pt x="8428" y="6930"/>
                  </a:lnTo>
                  <a:lnTo>
                    <a:pt x="8414" y="6926"/>
                  </a:lnTo>
                  <a:lnTo>
                    <a:pt x="8410" y="6924"/>
                  </a:lnTo>
                  <a:lnTo>
                    <a:pt x="8396" y="6920"/>
                  </a:lnTo>
                  <a:lnTo>
                    <a:pt x="8392" y="6918"/>
                  </a:lnTo>
                  <a:lnTo>
                    <a:pt x="8378" y="6913"/>
                  </a:lnTo>
                  <a:lnTo>
                    <a:pt x="8374" y="6912"/>
                  </a:lnTo>
                  <a:lnTo>
                    <a:pt x="8361" y="6906"/>
                  </a:lnTo>
                  <a:lnTo>
                    <a:pt x="8357" y="6904"/>
                  </a:lnTo>
                  <a:lnTo>
                    <a:pt x="8343" y="6898"/>
                  </a:lnTo>
                  <a:lnTo>
                    <a:pt x="8339" y="6896"/>
                  </a:lnTo>
                  <a:lnTo>
                    <a:pt x="8326" y="6890"/>
                  </a:lnTo>
                  <a:lnTo>
                    <a:pt x="8322" y="6887"/>
                  </a:lnTo>
                  <a:lnTo>
                    <a:pt x="8310" y="6880"/>
                  </a:lnTo>
                  <a:lnTo>
                    <a:pt x="8306" y="6878"/>
                  </a:lnTo>
                  <a:lnTo>
                    <a:pt x="8293" y="6871"/>
                  </a:lnTo>
                  <a:lnTo>
                    <a:pt x="8289" y="6868"/>
                  </a:lnTo>
                  <a:lnTo>
                    <a:pt x="8277" y="6860"/>
                  </a:lnTo>
                  <a:lnTo>
                    <a:pt x="8273" y="6858"/>
                  </a:lnTo>
                  <a:lnTo>
                    <a:pt x="8262" y="6849"/>
                  </a:lnTo>
                  <a:lnTo>
                    <a:pt x="8258" y="6847"/>
                  </a:lnTo>
                  <a:lnTo>
                    <a:pt x="8246" y="6838"/>
                  </a:lnTo>
                  <a:lnTo>
                    <a:pt x="8243" y="6835"/>
                  </a:lnTo>
                  <a:lnTo>
                    <a:pt x="8232" y="6826"/>
                  </a:lnTo>
                  <a:lnTo>
                    <a:pt x="8228" y="6823"/>
                  </a:lnTo>
                  <a:lnTo>
                    <a:pt x="8217" y="6813"/>
                  </a:lnTo>
                  <a:lnTo>
                    <a:pt x="8214" y="6810"/>
                  </a:lnTo>
                  <a:lnTo>
                    <a:pt x="8203" y="6800"/>
                  </a:lnTo>
                  <a:lnTo>
                    <a:pt x="8200" y="6797"/>
                  </a:lnTo>
                  <a:lnTo>
                    <a:pt x="8190" y="6787"/>
                  </a:lnTo>
                  <a:lnTo>
                    <a:pt x="8187" y="6783"/>
                  </a:lnTo>
                  <a:lnTo>
                    <a:pt x="8177" y="6773"/>
                  </a:lnTo>
                  <a:lnTo>
                    <a:pt x="8174" y="6769"/>
                  </a:lnTo>
                  <a:lnTo>
                    <a:pt x="8165" y="6758"/>
                  </a:lnTo>
                  <a:lnTo>
                    <a:pt x="8162" y="6754"/>
                  </a:lnTo>
                  <a:lnTo>
                    <a:pt x="8153" y="6743"/>
                  </a:lnTo>
                  <a:lnTo>
                    <a:pt x="8150" y="6739"/>
                  </a:lnTo>
                  <a:lnTo>
                    <a:pt x="8142" y="6727"/>
                  </a:lnTo>
                  <a:lnTo>
                    <a:pt x="8139" y="6723"/>
                  </a:lnTo>
                  <a:lnTo>
                    <a:pt x="8131" y="6711"/>
                  </a:lnTo>
                  <a:lnTo>
                    <a:pt x="8128" y="6707"/>
                  </a:lnTo>
                  <a:lnTo>
                    <a:pt x="8121" y="6694"/>
                  </a:lnTo>
                  <a:lnTo>
                    <a:pt x="8118" y="6690"/>
                  </a:lnTo>
                  <a:lnTo>
                    <a:pt x="8111" y="6678"/>
                  </a:lnTo>
                  <a:lnTo>
                    <a:pt x="8109" y="6673"/>
                  </a:lnTo>
                  <a:lnTo>
                    <a:pt x="8103" y="6660"/>
                  </a:lnTo>
                  <a:lnTo>
                    <a:pt x="8101" y="6656"/>
                  </a:lnTo>
                  <a:lnTo>
                    <a:pt x="8095" y="6643"/>
                  </a:lnTo>
                  <a:lnTo>
                    <a:pt x="8093" y="6638"/>
                  </a:lnTo>
                  <a:lnTo>
                    <a:pt x="8087" y="6625"/>
                  </a:lnTo>
                  <a:lnTo>
                    <a:pt x="8086" y="6620"/>
                  </a:lnTo>
                  <a:lnTo>
                    <a:pt x="8081" y="6607"/>
                  </a:lnTo>
                  <a:lnTo>
                    <a:pt x="8079" y="6602"/>
                  </a:lnTo>
                  <a:lnTo>
                    <a:pt x="8075" y="6589"/>
                  </a:lnTo>
                  <a:lnTo>
                    <a:pt x="8073" y="6584"/>
                  </a:lnTo>
                  <a:lnTo>
                    <a:pt x="8069" y="6570"/>
                  </a:lnTo>
                  <a:lnTo>
                    <a:pt x="8068" y="6566"/>
                  </a:lnTo>
                  <a:lnTo>
                    <a:pt x="8065" y="6552"/>
                  </a:lnTo>
                  <a:lnTo>
                    <a:pt x="8064" y="6547"/>
                  </a:lnTo>
                  <a:lnTo>
                    <a:pt x="8061" y="6533"/>
                  </a:lnTo>
                  <a:lnTo>
                    <a:pt x="8060" y="6528"/>
                  </a:lnTo>
                  <a:lnTo>
                    <a:pt x="8058" y="6514"/>
                  </a:lnTo>
                  <a:lnTo>
                    <a:pt x="8057" y="6510"/>
                  </a:lnTo>
                  <a:lnTo>
                    <a:pt x="8055" y="6495"/>
                  </a:lnTo>
                  <a:lnTo>
                    <a:pt x="8055" y="6491"/>
                  </a:lnTo>
                  <a:lnTo>
                    <a:pt x="8054" y="6476"/>
                  </a:lnTo>
                  <a:lnTo>
                    <a:pt x="8053" y="6472"/>
                  </a:lnTo>
                  <a:lnTo>
                    <a:pt x="8052" y="6457"/>
                  </a:lnTo>
                  <a:lnTo>
                    <a:pt x="8052" y="6453"/>
                  </a:lnTo>
                  <a:lnTo>
                    <a:pt x="8052" y="6438"/>
                  </a:lnTo>
                  <a:lnTo>
                    <a:pt x="8052" y="6434"/>
                  </a:lnTo>
                  <a:lnTo>
                    <a:pt x="8052" y="6419"/>
                  </a:lnTo>
                  <a:lnTo>
                    <a:pt x="8052" y="6415"/>
                  </a:lnTo>
                  <a:lnTo>
                    <a:pt x="8053" y="6400"/>
                  </a:lnTo>
                  <a:lnTo>
                    <a:pt x="8054" y="6396"/>
                  </a:lnTo>
                  <a:lnTo>
                    <a:pt x="8055" y="6381"/>
                  </a:lnTo>
                  <a:lnTo>
                    <a:pt x="8055" y="6377"/>
                  </a:lnTo>
                  <a:lnTo>
                    <a:pt x="8057" y="6363"/>
                  </a:lnTo>
                  <a:lnTo>
                    <a:pt x="8058" y="6358"/>
                  </a:lnTo>
                  <a:lnTo>
                    <a:pt x="8060" y="6344"/>
                  </a:lnTo>
                  <a:lnTo>
                    <a:pt x="8061" y="6339"/>
                  </a:lnTo>
                  <a:lnTo>
                    <a:pt x="8064" y="6325"/>
                  </a:lnTo>
                  <a:lnTo>
                    <a:pt x="8065" y="6321"/>
                  </a:lnTo>
                  <a:lnTo>
                    <a:pt x="8068" y="6307"/>
                  </a:lnTo>
                  <a:lnTo>
                    <a:pt x="8069" y="6302"/>
                  </a:lnTo>
                  <a:lnTo>
                    <a:pt x="8073" y="6288"/>
                  </a:lnTo>
                  <a:lnTo>
                    <a:pt x="8075" y="6284"/>
                  </a:lnTo>
                  <a:lnTo>
                    <a:pt x="8079" y="6270"/>
                  </a:lnTo>
                  <a:lnTo>
                    <a:pt x="8081" y="6266"/>
                  </a:lnTo>
                  <a:lnTo>
                    <a:pt x="8086" y="6252"/>
                  </a:lnTo>
                  <a:lnTo>
                    <a:pt x="8087" y="6248"/>
                  </a:lnTo>
                  <a:lnTo>
                    <a:pt x="8093" y="6234"/>
                  </a:lnTo>
                  <a:lnTo>
                    <a:pt x="8095" y="6230"/>
                  </a:lnTo>
                  <a:lnTo>
                    <a:pt x="8101" y="6217"/>
                  </a:lnTo>
                  <a:lnTo>
                    <a:pt x="8103" y="6213"/>
                  </a:lnTo>
                  <a:lnTo>
                    <a:pt x="8109" y="6200"/>
                  </a:lnTo>
                  <a:lnTo>
                    <a:pt x="8111" y="6195"/>
                  </a:lnTo>
                  <a:lnTo>
                    <a:pt x="8119" y="6183"/>
                  </a:lnTo>
                  <a:lnTo>
                    <a:pt x="8121" y="6179"/>
                  </a:lnTo>
                  <a:lnTo>
                    <a:pt x="8128" y="6166"/>
                  </a:lnTo>
                  <a:lnTo>
                    <a:pt x="8131" y="6162"/>
                  </a:lnTo>
                  <a:lnTo>
                    <a:pt x="8139" y="6150"/>
                  </a:lnTo>
                  <a:lnTo>
                    <a:pt x="8142" y="6146"/>
                  </a:lnTo>
                  <a:lnTo>
                    <a:pt x="8150" y="6134"/>
                  </a:lnTo>
                  <a:lnTo>
                    <a:pt x="8153" y="6130"/>
                  </a:lnTo>
                  <a:lnTo>
                    <a:pt x="8162" y="6119"/>
                  </a:lnTo>
                  <a:lnTo>
                    <a:pt x="8164" y="6115"/>
                  </a:lnTo>
                  <a:lnTo>
                    <a:pt x="8174" y="6104"/>
                  </a:lnTo>
                  <a:lnTo>
                    <a:pt x="8177" y="6101"/>
                  </a:lnTo>
                  <a:lnTo>
                    <a:pt x="8186" y="6090"/>
                  </a:lnTo>
                  <a:lnTo>
                    <a:pt x="8190" y="6086"/>
                  </a:lnTo>
                  <a:lnTo>
                    <a:pt x="8200" y="6076"/>
                  </a:lnTo>
                  <a:lnTo>
                    <a:pt x="8203" y="6073"/>
                  </a:lnTo>
                  <a:lnTo>
                    <a:pt x="8213" y="6063"/>
                  </a:lnTo>
                  <a:lnTo>
                    <a:pt x="8217" y="6059"/>
                  </a:lnTo>
                  <a:lnTo>
                    <a:pt x="8228" y="6050"/>
                  </a:lnTo>
                  <a:lnTo>
                    <a:pt x="8231" y="6047"/>
                  </a:lnTo>
                  <a:lnTo>
                    <a:pt x="8242" y="6037"/>
                  </a:lnTo>
                  <a:lnTo>
                    <a:pt x="8246" y="6035"/>
                  </a:lnTo>
                  <a:lnTo>
                    <a:pt x="8257" y="6026"/>
                  </a:lnTo>
                  <a:lnTo>
                    <a:pt x="8261" y="6023"/>
                  </a:lnTo>
                  <a:lnTo>
                    <a:pt x="8273" y="6015"/>
                  </a:lnTo>
                  <a:lnTo>
                    <a:pt x="8277" y="6012"/>
                  </a:lnTo>
                  <a:lnTo>
                    <a:pt x="8289" y="6004"/>
                  </a:lnTo>
                  <a:lnTo>
                    <a:pt x="8293" y="6001"/>
                  </a:lnTo>
                  <a:lnTo>
                    <a:pt x="8306" y="5994"/>
                  </a:lnTo>
                  <a:lnTo>
                    <a:pt x="8311" y="5991"/>
                  </a:lnTo>
                  <a:lnTo>
                    <a:pt x="8313" y="5990"/>
                  </a:lnTo>
                  <a:lnTo>
                    <a:pt x="8313" y="4379"/>
                  </a:lnTo>
                  <a:close/>
                  <a:moveTo>
                    <a:pt x="8346" y="6340"/>
                  </a:moveTo>
                  <a:lnTo>
                    <a:pt x="8333" y="6312"/>
                  </a:lnTo>
                  <a:lnTo>
                    <a:pt x="8332" y="6314"/>
                  </a:lnTo>
                  <a:lnTo>
                    <a:pt x="8327" y="6323"/>
                  </a:lnTo>
                  <a:lnTo>
                    <a:pt x="8323" y="6331"/>
                  </a:lnTo>
                  <a:lnTo>
                    <a:pt x="8320" y="6340"/>
                  </a:lnTo>
                  <a:lnTo>
                    <a:pt x="8316" y="6349"/>
                  </a:lnTo>
                  <a:lnTo>
                    <a:pt x="8313" y="6359"/>
                  </a:lnTo>
                  <a:lnTo>
                    <a:pt x="8311" y="6368"/>
                  </a:lnTo>
                  <a:lnTo>
                    <a:pt x="8308" y="6377"/>
                  </a:lnTo>
                  <a:lnTo>
                    <a:pt x="8306" y="6387"/>
                  </a:lnTo>
                  <a:lnTo>
                    <a:pt x="8305" y="6396"/>
                  </a:lnTo>
                  <a:lnTo>
                    <a:pt x="8304" y="6406"/>
                  </a:lnTo>
                  <a:lnTo>
                    <a:pt x="8303" y="6416"/>
                  </a:lnTo>
                  <a:lnTo>
                    <a:pt x="8302" y="6426"/>
                  </a:lnTo>
                  <a:lnTo>
                    <a:pt x="8302" y="6436"/>
                  </a:lnTo>
                  <a:lnTo>
                    <a:pt x="8302" y="6446"/>
                  </a:lnTo>
                  <a:lnTo>
                    <a:pt x="8303" y="6456"/>
                  </a:lnTo>
                  <a:lnTo>
                    <a:pt x="8304" y="6466"/>
                  </a:lnTo>
                  <a:lnTo>
                    <a:pt x="8305" y="6476"/>
                  </a:lnTo>
                  <a:lnTo>
                    <a:pt x="8306" y="6486"/>
                  </a:lnTo>
                  <a:lnTo>
                    <a:pt x="8308" y="6495"/>
                  </a:lnTo>
                  <a:lnTo>
                    <a:pt x="8311" y="6505"/>
                  </a:lnTo>
                  <a:lnTo>
                    <a:pt x="8313" y="6514"/>
                  </a:lnTo>
                  <a:lnTo>
                    <a:pt x="8316" y="6524"/>
                  </a:lnTo>
                  <a:lnTo>
                    <a:pt x="8320" y="6533"/>
                  </a:lnTo>
                  <a:lnTo>
                    <a:pt x="8323" y="6542"/>
                  </a:lnTo>
                  <a:lnTo>
                    <a:pt x="8327" y="6550"/>
                  </a:lnTo>
                  <a:lnTo>
                    <a:pt x="8332" y="6559"/>
                  </a:lnTo>
                  <a:lnTo>
                    <a:pt x="8336" y="6568"/>
                  </a:lnTo>
                  <a:lnTo>
                    <a:pt x="8341" y="6576"/>
                  </a:lnTo>
                  <a:lnTo>
                    <a:pt x="8347" y="6584"/>
                  </a:lnTo>
                  <a:lnTo>
                    <a:pt x="8352" y="6592"/>
                  </a:lnTo>
                  <a:lnTo>
                    <a:pt x="8358" y="6599"/>
                  </a:lnTo>
                  <a:lnTo>
                    <a:pt x="8364" y="6607"/>
                  </a:lnTo>
                  <a:lnTo>
                    <a:pt x="8371" y="6614"/>
                  </a:lnTo>
                  <a:lnTo>
                    <a:pt x="8378" y="6621"/>
                  </a:lnTo>
                  <a:lnTo>
                    <a:pt x="8385" y="6628"/>
                  </a:lnTo>
                  <a:lnTo>
                    <a:pt x="8392" y="6634"/>
                  </a:lnTo>
                  <a:lnTo>
                    <a:pt x="8399" y="6640"/>
                  </a:lnTo>
                  <a:lnTo>
                    <a:pt x="8407" y="6646"/>
                  </a:lnTo>
                  <a:lnTo>
                    <a:pt x="8415" y="6652"/>
                  </a:lnTo>
                  <a:lnTo>
                    <a:pt x="8424" y="6658"/>
                  </a:lnTo>
                  <a:lnTo>
                    <a:pt x="8432" y="6663"/>
                  </a:lnTo>
                  <a:lnTo>
                    <a:pt x="8441" y="6668"/>
                  </a:lnTo>
                  <a:lnTo>
                    <a:pt x="8450" y="6672"/>
                  </a:lnTo>
                  <a:lnTo>
                    <a:pt x="8459" y="6676"/>
                  </a:lnTo>
                  <a:lnTo>
                    <a:pt x="8468" y="6680"/>
                  </a:lnTo>
                  <a:lnTo>
                    <a:pt x="8477" y="6683"/>
                  </a:lnTo>
                  <a:lnTo>
                    <a:pt x="8486" y="6686"/>
                  </a:lnTo>
                  <a:lnTo>
                    <a:pt x="8496" y="6689"/>
                  </a:lnTo>
                  <a:lnTo>
                    <a:pt x="8505" y="6691"/>
                  </a:lnTo>
                  <a:lnTo>
                    <a:pt x="8515" y="6693"/>
                  </a:lnTo>
                  <a:lnTo>
                    <a:pt x="8524" y="6695"/>
                  </a:lnTo>
                  <a:lnTo>
                    <a:pt x="8534" y="6696"/>
                  </a:lnTo>
                  <a:lnTo>
                    <a:pt x="8543" y="6697"/>
                  </a:lnTo>
                  <a:lnTo>
                    <a:pt x="8553" y="6698"/>
                  </a:lnTo>
                  <a:lnTo>
                    <a:pt x="8563" y="6698"/>
                  </a:lnTo>
                  <a:lnTo>
                    <a:pt x="8573" y="6698"/>
                  </a:lnTo>
                  <a:lnTo>
                    <a:pt x="8583" y="6697"/>
                  </a:lnTo>
                  <a:lnTo>
                    <a:pt x="8592" y="6696"/>
                  </a:lnTo>
                  <a:lnTo>
                    <a:pt x="8602" y="6695"/>
                  </a:lnTo>
                  <a:lnTo>
                    <a:pt x="8612" y="6693"/>
                  </a:lnTo>
                  <a:lnTo>
                    <a:pt x="8621" y="6691"/>
                  </a:lnTo>
                  <a:lnTo>
                    <a:pt x="8631" y="6689"/>
                  </a:lnTo>
                  <a:lnTo>
                    <a:pt x="8640" y="6686"/>
                  </a:lnTo>
                  <a:lnTo>
                    <a:pt x="8650" y="6683"/>
                  </a:lnTo>
                  <a:lnTo>
                    <a:pt x="8659" y="6680"/>
                  </a:lnTo>
                  <a:lnTo>
                    <a:pt x="8668" y="6676"/>
                  </a:lnTo>
                  <a:lnTo>
                    <a:pt x="8677" y="6672"/>
                  </a:lnTo>
                  <a:lnTo>
                    <a:pt x="8686" y="6667"/>
                  </a:lnTo>
                  <a:lnTo>
                    <a:pt x="8694" y="6663"/>
                  </a:lnTo>
                  <a:lnTo>
                    <a:pt x="8702" y="6658"/>
                  </a:lnTo>
                  <a:lnTo>
                    <a:pt x="8711" y="6652"/>
                  </a:lnTo>
                  <a:lnTo>
                    <a:pt x="8719" y="6647"/>
                  </a:lnTo>
                  <a:lnTo>
                    <a:pt x="8726" y="6641"/>
                  </a:lnTo>
                  <a:lnTo>
                    <a:pt x="8734" y="6634"/>
                  </a:lnTo>
                  <a:lnTo>
                    <a:pt x="8741" y="6628"/>
                  </a:lnTo>
                  <a:lnTo>
                    <a:pt x="8748" y="6621"/>
                  </a:lnTo>
                  <a:lnTo>
                    <a:pt x="8755" y="6614"/>
                  </a:lnTo>
                  <a:lnTo>
                    <a:pt x="8762" y="6607"/>
                  </a:lnTo>
                  <a:lnTo>
                    <a:pt x="8768" y="6600"/>
                  </a:lnTo>
                  <a:lnTo>
                    <a:pt x="8774" y="6592"/>
                  </a:lnTo>
                  <a:lnTo>
                    <a:pt x="8779" y="6584"/>
                  </a:lnTo>
                  <a:lnTo>
                    <a:pt x="8785" y="6576"/>
                  </a:lnTo>
                  <a:lnTo>
                    <a:pt x="8790" y="6568"/>
                  </a:lnTo>
                  <a:lnTo>
                    <a:pt x="8794" y="6559"/>
                  </a:lnTo>
                  <a:lnTo>
                    <a:pt x="8799" y="6550"/>
                  </a:lnTo>
                  <a:lnTo>
                    <a:pt x="8803" y="6541"/>
                  </a:lnTo>
                  <a:lnTo>
                    <a:pt x="8807" y="6532"/>
                  </a:lnTo>
                  <a:lnTo>
                    <a:pt x="8810" y="6523"/>
                  </a:lnTo>
                  <a:lnTo>
                    <a:pt x="8813" y="6513"/>
                  </a:lnTo>
                  <a:lnTo>
                    <a:pt x="8816" y="6504"/>
                  </a:lnTo>
                  <a:lnTo>
                    <a:pt x="8818" y="6494"/>
                  </a:lnTo>
                  <a:lnTo>
                    <a:pt x="8820" y="6485"/>
                  </a:lnTo>
                  <a:lnTo>
                    <a:pt x="8822" y="6475"/>
                  </a:lnTo>
                  <a:lnTo>
                    <a:pt x="8823" y="6465"/>
                  </a:lnTo>
                  <a:lnTo>
                    <a:pt x="8824" y="6456"/>
                  </a:lnTo>
                  <a:lnTo>
                    <a:pt x="8825" y="6446"/>
                  </a:lnTo>
                  <a:lnTo>
                    <a:pt x="8825" y="6436"/>
                  </a:lnTo>
                  <a:lnTo>
                    <a:pt x="8825" y="6426"/>
                  </a:lnTo>
                  <a:lnTo>
                    <a:pt x="8824" y="6416"/>
                  </a:lnTo>
                  <a:lnTo>
                    <a:pt x="8823" y="6407"/>
                  </a:lnTo>
                  <a:lnTo>
                    <a:pt x="8822" y="6397"/>
                  </a:lnTo>
                  <a:lnTo>
                    <a:pt x="8820" y="6388"/>
                  </a:lnTo>
                  <a:lnTo>
                    <a:pt x="8818" y="6378"/>
                  </a:lnTo>
                  <a:lnTo>
                    <a:pt x="8816" y="6369"/>
                  </a:lnTo>
                  <a:lnTo>
                    <a:pt x="8813" y="6359"/>
                  </a:lnTo>
                  <a:lnTo>
                    <a:pt x="8810" y="6350"/>
                  </a:lnTo>
                  <a:lnTo>
                    <a:pt x="8807" y="6341"/>
                  </a:lnTo>
                  <a:lnTo>
                    <a:pt x="8803" y="6332"/>
                  </a:lnTo>
                  <a:lnTo>
                    <a:pt x="8799" y="6323"/>
                  </a:lnTo>
                  <a:lnTo>
                    <a:pt x="8795" y="6314"/>
                  </a:lnTo>
                  <a:lnTo>
                    <a:pt x="8793" y="6312"/>
                  </a:lnTo>
                  <a:lnTo>
                    <a:pt x="8780" y="6340"/>
                  </a:lnTo>
                  <a:lnTo>
                    <a:pt x="8761" y="6367"/>
                  </a:lnTo>
                  <a:lnTo>
                    <a:pt x="8740" y="6392"/>
                  </a:lnTo>
                  <a:lnTo>
                    <a:pt x="8715" y="6413"/>
                  </a:lnTo>
                  <a:lnTo>
                    <a:pt x="8688" y="6432"/>
                  </a:lnTo>
                  <a:lnTo>
                    <a:pt x="8659" y="6446"/>
                  </a:lnTo>
                  <a:lnTo>
                    <a:pt x="8628" y="6456"/>
                  </a:lnTo>
                  <a:lnTo>
                    <a:pt x="8596" y="6463"/>
                  </a:lnTo>
                  <a:lnTo>
                    <a:pt x="8563" y="6465"/>
                  </a:lnTo>
                  <a:lnTo>
                    <a:pt x="8530" y="6463"/>
                  </a:lnTo>
                  <a:lnTo>
                    <a:pt x="8498" y="6456"/>
                  </a:lnTo>
                  <a:lnTo>
                    <a:pt x="8467" y="6446"/>
                  </a:lnTo>
                  <a:lnTo>
                    <a:pt x="8438" y="6432"/>
                  </a:lnTo>
                  <a:lnTo>
                    <a:pt x="8411" y="6413"/>
                  </a:lnTo>
                  <a:lnTo>
                    <a:pt x="8386" y="6392"/>
                  </a:lnTo>
                  <a:lnTo>
                    <a:pt x="8365" y="6367"/>
                  </a:lnTo>
                  <a:lnTo>
                    <a:pt x="8346" y="6340"/>
                  </a:lnTo>
                  <a:close/>
                  <a:moveTo>
                    <a:pt x="7906" y="4006"/>
                  </a:moveTo>
                  <a:lnTo>
                    <a:pt x="4807" y="2729"/>
                  </a:lnTo>
                  <a:lnTo>
                    <a:pt x="1707" y="4006"/>
                  </a:lnTo>
                  <a:lnTo>
                    <a:pt x="4807" y="5282"/>
                  </a:lnTo>
                  <a:lnTo>
                    <a:pt x="7906" y="4006"/>
                  </a:lnTo>
                  <a:close/>
                  <a:moveTo>
                    <a:pt x="4743" y="5794"/>
                  </a:moveTo>
                  <a:lnTo>
                    <a:pt x="4712" y="5783"/>
                  </a:lnTo>
                  <a:lnTo>
                    <a:pt x="2847" y="5016"/>
                  </a:lnTo>
                  <a:lnTo>
                    <a:pt x="2847" y="6613"/>
                  </a:lnTo>
                  <a:lnTo>
                    <a:pt x="2873" y="6683"/>
                  </a:lnTo>
                  <a:lnTo>
                    <a:pt x="2974" y="6767"/>
                  </a:lnTo>
                  <a:lnTo>
                    <a:pt x="3202" y="6867"/>
                  </a:lnTo>
                  <a:lnTo>
                    <a:pt x="3526" y="6954"/>
                  </a:lnTo>
                  <a:lnTo>
                    <a:pt x="3917" y="7018"/>
                  </a:lnTo>
                  <a:lnTo>
                    <a:pt x="4351" y="7057"/>
                  </a:lnTo>
                  <a:lnTo>
                    <a:pt x="4806" y="7070"/>
                  </a:lnTo>
                  <a:lnTo>
                    <a:pt x="5262" y="7057"/>
                  </a:lnTo>
                  <a:lnTo>
                    <a:pt x="5696" y="7018"/>
                  </a:lnTo>
                  <a:lnTo>
                    <a:pt x="6087" y="6954"/>
                  </a:lnTo>
                  <a:lnTo>
                    <a:pt x="6411" y="6867"/>
                  </a:lnTo>
                  <a:lnTo>
                    <a:pt x="6639" y="6767"/>
                  </a:lnTo>
                  <a:lnTo>
                    <a:pt x="6740" y="6683"/>
                  </a:lnTo>
                  <a:lnTo>
                    <a:pt x="6766" y="6613"/>
                  </a:lnTo>
                  <a:lnTo>
                    <a:pt x="6766" y="5016"/>
                  </a:lnTo>
                  <a:lnTo>
                    <a:pt x="4902" y="5783"/>
                  </a:lnTo>
                  <a:lnTo>
                    <a:pt x="4871" y="5794"/>
                  </a:lnTo>
                  <a:lnTo>
                    <a:pt x="4839" y="5800"/>
                  </a:lnTo>
                  <a:lnTo>
                    <a:pt x="4807" y="5802"/>
                  </a:lnTo>
                  <a:lnTo>
                    <a:pt x="4775" y="5800"/>
                  </a:lnTo>
                  <a:lnTo>
                    <a:pt x="4743" y="5794"/>
                  </a:lnTo>
                  <a:close/>
                </a:path>
              </a:pathLst>
            </a:custGeom>
            <a:solidFill>
              <a:schemeClr val="accent1">
                <a:lumMod val="50000"/>
              </a:scheme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nvGrpSpPr>
          <p:cNvPr id="27" name="Group 26">
            <a:extLst>
              <a:ext uri="{FF2B5EF4-FFF2-40B4-BE49-F238E27FC236}">
                <a16:creationId xmlns:a16="http://schemas.microsoft.com/office/drawing/2014/main" id="{E50C2B4F-7A28-BA26-DC6A-2AD9A69ED6B4}"/>
              </a:ext>
            </a:extLst>
          </p:cNvPr>
          <p:cNvGrpSpPr/>
          <p:nvPr/>
        </p:nvGrpSpPr>
        <p:grpSpPr>
          <a:xfrm>
            <a:off x="7392605" y="1776321"/>
            <a:ext cx="689654" cy="689086"/>
            <a:chOff x="7392605" y="1602701"/>
            <a:chExt cx="689654" cy="689086"/>
          </a:xfrm>
        </p:grpSpPr>
        <p:sp>
          <p:nvSpPr>
            <p:cNvPr id="50" name="Google Shape;600;p7"/>
            <p:cNvSpPr/>
            <p:nvPr/>
          </p:nvSpPr>
          <p:spPr>
            <a:xfrm>
              <a:off x="7392605" y="1602701"/>
              <a:ext cx="689654" cy="689086"/>
            </a:xfrm>
            <a:custGeom>
              <a:avLst/>
              <a:gdLst/>
              <a:ahLst/>
              <a:cxnLst/>
              <a:rect l="l" t="t" r="r" b="b"/>
              <a:pathLst>
                <a:path w="10000" h="10000" extrusionOk="0">
                  <a:moveTo>
                    <a:pt x="5000" y="3830"/>
                  </a:moveTo>
                  <a:lnTo>
                    <a:pt x="4449" y="4747"/>
                  </a:lnTo>
                  <a:lnTo>
                    <a:pt x="4431" y="4774"/>
                  </a:lnTo>
                  <a:lnTo>
                    <a:pt x="4409" y="4798"/>
                  </a:lnTo>
                  <a:lnTo>
                    <a:pt x="4384" y="4819"/>
                  </a:lnTo>
                  <a:lnTo>
                    <a:pt x="4356" y="4837"/>
                  </a:lnTo>
                  <a:lnTo>
                    <a:pt x="4327" y="4851"/>
                  </a:lnTo>
                  <a:lnTo>
                    <a:pt x="4296" y="4861"/>
                  </a:lnTo>
                  <a:lnTo>
                    <a:pt x="4263" y="4866"/>
                  </a:lnTo>
                  <a:lnTo>
                    <a:pt x="4231" y="4868"/>
                  </a:lnTo>
                  <a:lnTo>
                    <a:pt x="4198" y="4865"/>
                  </a:lnTo>
                  <a:lnTo>
                    <a:pt x="4166" y="4858"/>
                  </a:lnTo>
                  <a:lnTo>
                    <a:pt x="4135" y="4847"/>
                  </a:lnTo>
                  <a:lnTo>
                    <a:pt x="4106" y="4832"/>
                  </a:lnTo>
                  <a:lnTo>
                    <a:pt x="4079" y="4814"/>
                  </a:lnTo>
                  <a:lnTo>
                    <a:pt x="4055" y="4792"/>
                  </a:lnTo>
                  <a:lnTo>
                    <a:pt x="4034" y="4767"/>
                  </a:lnTo>
                  <a:lnTo>
                    <a:pt x="4016" y="4739"/>
                  </a:lnTo>
                  <a:lnTo>
                    <a:pt x="4002" y="4710"/>
                  </a:lnTo>
                  <a:lnTo>
                    <a:pt x="3992" y="4679"/>
                  </a:lnTo>
                  <a:lnTo>
                    <a:pt x="3987" y="4646"/>
                  </a:lnTo>
                  <a:lnTo>
                    <a:pt x="3985" y="4614"/>
                  </a:lnTo>
                  <a:lnTo>
                    <a:pt x="3988" y="4581"/>
                  </a:lnTo>
                  <a:lnTo>
                    <a:pt x="3995" y="4549"/>
                  </a:lnTo>
                  <a:lnTo>
                    <a:pt x="4006" y="4518"/>
                  </a:lnTo>
                  <a:lnTo>
                    <a:pt x="4021" y="4489"/>
                  </a:lnTo>
                  <a:lnTo>
                    <a:pt x="4786" y="3215"/>
                  </a:lnTo>
                  <a:lnTo>
                    <a:pt x="4804" y="3189"/>
                  </a:lnTo>
                  <a:lnTo>
                    <a:pt x="4826" y="3165"/>
                  </a:lnTo>
                  <a:lnTo>
                    <a:pt x="4850" y="3144"/>
                  </a:lnTo>
                  <a:lnTo>
                    <a:pt x="4877" y="3126"/>
                  </a:lnTo>
                  <a:lnTo>
                    <a:pt x="4906" y="3112"/>
                  </a:lnTo>
                  <a:lnTo>
                    <a:pt x="4936" y="3102"/>
                  </a:lnTo>
                  <a:lnTo>
                    <a:pt x="4968" y="3096"/>
                  </a:lnTo>
                  <a:lnTo>
                    <a:pt x="5000" y="3094"/>
                  </a:lnTo>
                  <a:lnTo>
                    <a:pt x="5032" y="3096"/>
                  </a:lnTo>
                  <a:lnTo>
                    <a:pt x="5064" y="3102"/>
                  </a:lnTo>
                  <a:lnTo>
                    <a:pt x="5094" y="3112"/>
                  </a:lnTo>
                  <a:lnTo>
                    <a:pt x="5123" y="3126"/>
                  </a:lnTo>
                  <a:lnTo>
                    <a:pt x="5150" y="3144"/>
                  </a:lnTo>
                  <a:lnTo>
                    <a:pt x="5174" y="3165"/>
                  </a:lnTo>
                  <a:lnTo>
                    <a:pt x="5196" y="3189"/>
                  </a:lnTo>
                  <a:lnTo>
                    <a:pt x="5214" y="3215"/>
                  </a:lnTo>
                  <a:lnTo>
                    <a:pt x="5979" y="4489"/>
                  </a:lnTo>
                  <a:lnTo>
                    <a:pt x="5994" y="4518"/>
                  </a:lnTo>
                  <a:lnTo>
                    <a:pt x="6005" y="4549"/>
                  </a:lnTo>
                  <a:lnTo>
                    <a:pt x="6012" y="4581"/>
                  </a:lnTo>
                  <a:lnTo>
                    <a:pt x="6015" y="4614"/>
                  </a:lnTo>
                  <a:lnTo>
                    <a:pt x="6013" y="4646"/>
                  </a:lnTo>
                  <a:lnTo>
                    <a:pt x="6008" y="4679"/>
                  </a:lnTo>
                  <a:lnTo>
                    <a:pt x="5998" y="4710"/>
                  </a:lnTo>
                  <a:lnTo>
                    <a:pt x="5984" y="4739"/>
                  </a:lnTo>
                  <a:lnTo>
                    <a:pt x="5966" y="4767"/>
                  </a:lnTo>
                  <a:lnTo>
                    <a:pt x="5945" y="4792"/>
                  </a:lnTo>
                  <a:lnTo>
                    <a:pt x="5921" y="4814"/>
                  </a:lnTo>
                  <a:lnTo>
                    <a:pt x="5894" y="4832"/>
                  </a:lnTo>
                  <a:lnTo>
                    <a:pt x="5865" y="4847"/>
                  </a:lnTo>
                  <a:lnTo>
                    <a:pt x="5834" y="4858"/>
                  </a:lnTo>
                  <a:lnTo>
                    <a:pt x="5802" y="4865"/>
                  </a:lnTo>
                  <a:lnTo>
                    <a:pt x="5769" y="4868"/>
                  </a:lnTo>
                  <a:lnTo>
                    <a:pt x="5737" y="4866"/>
                  </a:lnTo>
                  <a:lnTo>
                    <a:pt x="5704" y="4861"/>
                  </a:lnTo>
                  <a:lnTo>
                    <a:pt x="5673" y="4851"/>
                  </a:lnTo>
                  <a:lnTo>
                    <a:pt x="5644" y="4837"/>
                  </a:lnTo>
                  <a:lnTo>
                    <a:pt x="5616" y="4819"/>
                  </a:lnTo>
                  <a:lnTo>
                    <a:pt x="5591" y="4798"/>
                  </a:lnTo>
                  <a:lnTo>
                    <a:pt x="5569" y="4774"/>
                  </a:lnTo>
                  <a:lnTo>
                    <a:pt x="5551" y="4747"/>
                  </a:lnTo>
                  <a:lnTo>
                    <a:pt x="5000" y="3830"/>
                  </a:ln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51" name="Google Shape;601;p7"/>
            <p:cNvSpPr/>
            <p:nvPr/>
          </p:nvSpPr>
          <p:spPr>
            <a:xfrm>
              <a:off x="7392605" y="1602701"/>
              <a:ext cx="689654" cy="689086"/>
            </a:xfrm>
            <a:custGeom>
              <a:avLst/>
              <a:gdLst/>
              <a:ahLst/>
              <a:cxnLst/>
              <a:rect l="l" t="t" r="r" b="b"/>
              <a:pathLst>
                <a:path w="10000" h="10000" extrusionOk="0">
                  <a:moveTo>
                    <a:pt x="4905" y="803"/>
                  </a:moveTo>
                  <a:lnTo>
                    <a:pt x="4993" y="800"/>
                  </a:lnTo>
                  <a:lnTo>
                    <a:pt x="5007" y="800"/>
                  </a:lnTo>
                  <a:lnTo>
                    <a:pt x="5095" y="803"/>
                  </a:lnTo>
                  <a:lnTo>
                    <a:pt x="5104" y="803"/>
                  </a:lnTo>
                  <a:lnTo>
                    <a:pt x="5192" y="809"/>
                  </a:lnTo>
                  <a:lnTo>
                    <a:pt x="5200" y="809"/>
                  </a:lnTo>
                  <a:lnTo>
                    <a:pt x="5287" y="818"/>
                  </a:lnTo>
                  <a:lnTo>
                    <a:pt x="5296" y="819"/>
                  </a:lnTo>
                  <a:lnTo>
                    <a:pt x="5383" y="831"/>
                  </a:lnTo>
                  <a:lnTo>
                    <a:pt x="5391" y="832"/>
                  </a:lnTo>
                  <a:lnTo>
                    <a:pt x="5478" y="846"/>
                  </a:lnTo>
                  <a:lnTo>
                    <a:pt x="5486" y="848"/>
                  </a:lnTo>
                  <a:lnTo>
                    <a:pt x="5572" y="865"/>
                  </a:lnTo>
                  <a:lnTo>
                    <a:pt x="5580" y="867"/>
                  </a:lnTo>
                  <a:lnTo>
                    <a:pt x="5665" y="887"/>
                  </a:lnTo>
                  <a:lnTo>
                    <a:pt x="5673" y="890"/>
                  </a:lnTo>
                  <a:lnTo>
                    <a:pt x="5758" y="913"/>
                  </a:lnTo>
                  <a:lnTo>
                    <a:pt x="5766" y="915"/>
                  </a:lnTo>
                  <a:lnTo>
                    <a:pt x="5849" y="941"/>
                  </a:lnTo>
                  <a:lnTo>
                    <a:pt x="5857" y="944"/>
                  </a:lnTo>
                  <a:lnTo>
                    <a:pt x="5940" y="973"/>
                  </a:lnTo>
                  <a:lnTo>
                    <a:pt x="5948" y="976"/>
                  </a:lnTo>
                  <a:lnTo>
                    <a:pt x="6030" y="1008"/>
                  </a:lnTo>
                  <a:lnTo>
                    <a:pt x="6038" y="1011"/>
                  </a:lnTo>
                  <a:lnTo>
                    <a:pt x="6118" y="1046"/>
                  </a:lnTo>
                  <a:lnTo>
                    <a:pt x="6126" y="1049"/>
                  </a:lnTo>
                  <a:lnTo>
                    <a:pt x="6205" y="1087"/>
                  </a:lnTo>
                  <a:lnTo>
                    <a:pt x="6213" y="1090"/>
                  </a:lnTo>
                  <a:lnTo>
                    <a:pt x="6291" y="1131"/>
                  </a:lnTo>
                  <a:lnTo>
                    <a:pt x="6299" y="1135"/>
                  </a:lnTo>
                  <a:lnTo>
                    <a:pt x="6376" y="1178"/>
                  </a:lnTo>
                  <a:lnTo>
                    <a:pt x="6383" y="1182"/>
                  </a:lnTo>
                  <a:lnTo>
                    <a:pt x="6459" y="1228"/>
                  </a:lnTo>
                  <a:lnTo>
                    <a:pt x="6466" y="1232"/>
                  </a:lnTo>
                  <a:lnTo>
                    <a:pt x="6539" y="1281"/>
                  </a:lnTo>
                  <a:lnTo>
                    <a:pt x="6546" y="1285"/>
                  </a:lnTo>
                  <a:lnTo>
                    <a:pt x="6618" y="1336"/>
                  </a:lnTo>
                  <a:lnTo>
                    <a:pt x="6625" y="1341"/>
                  </a:lnTo>
                  <a:lnTo>
                    <a:pt x="6695" y="1394"/>
                  </a:lnTo>
                  <a:lnTo>
                    <a:pt x="6701" y="1399"/>
                  </a:lnTo>
                  <a:lnTo>
                    <a:pt x="6769" y="1454"/>
                  </a:lnTo>
                  <a:lnTo>
                    <a:pt x="6776" y="1460"/>
                  </a:lnTo>
                  <a:lnTo>
                    <a:pt x="6842" y="1517"/>
                  </a:lnTo>
                  <a:lnTo>
                    <a:pt x="6848" y="1523"/>
                  </a:lnTo>
                  <a:lnTo>
                    <a:pt x="6912" y="1583"/>
                  </a:lnTo>
                  <a:lnTo>
                    <a:pt x="6918" y="1588"/>
                  </a:lnTo>
                  <a:lnTo>
                    <a:pt x="6980" y="1650"/>
                  </a:lnTo>
                  <a:lnTo>
                    <a:pt x="6986" y="1657"/>
                  </a:lnTo>
                  <a:lnTo>
                    <a:pt x="7046" y="1720"/>
                  </a:lnTo>
                  <a:lnTo>
                    <a:pt x="7051" y="1727"/>
                  </a:lnTo>
                  <a:lnTo>
                    <a:pt x="7109" y="1793"/>
                  </a:lnTo>
                  <a:lnTo>
                    <a:pt x="7115" y="1800"/>
                  </a:lnTo>
                  <a:lnTo>
                    <a:pt x="7170" y="1868"/>
                  </a:lnTo>
                  <a:lnTo>
                    <a:pt x="7175" y="1874"/>
                  </a:lnTo>
                  <a:lnTo>
                    <a:pt x="7228" y="1944"/>
                  </a:lnTo>
                  <a:lnTo>
                    <a:pt x="7233" y="1951"/>
                  </a:lnTo>
                  <a:lnTo>
                    <a:pt x="7284" y="2023"/>
                  </a:lnTo>
                  <a:lnTo>
                    <a:pt x="7288" y="2030"/>
                  </a:lnTo>
                  <a:lnTo>
                    <a:pt x="7336" y="2104"/>
                  </a:lnTo>
                  <a:lnTo>
                    <a:pt x="7341" y="2111"/>
                  </a:lnTo>
                  <a:lnTo>
                    <a:pt x="7387" y="2186"/>
                  </a:lnTo>
                  <a:lnTo>
                    <a:pt x="7391" y="2193"/>
                  </a:lnTo>
                  <a:lnTo>
                    <a:pt x="7434" y="2270"/>
                  </a:lnTo>
                  <a:lnTo>
                    <a:pt x="7438" y="2278"/>
                  </a:lnTo>
                  <a:lnTo>
                    <a:pt x="7478" y="2355"/>
                  </a:lnTo>
                  <a:lnTo>
                    <a:pt x="7482" y="2363"/>
                  </a:lnTo>
                  <a:lnTo>
                    <a:pt x="7519" y="2442"/>
                  </a:lnTo>
                  <a:lnTo>
                    <a:pt x="7523" y="2450"/>
                  </a:lnTo>
                  <a:lnTo>
                    <a:pt x="7558" y="2530"/>
                  </a:lnTo>
                  <a:lnTo>
                    <a:pt x="7561" y="2538"/>
                  </a:lnTo>
                  <a:lnTo>
                    <a:pt x="7593" y="2620"/>
                  </a:lnTo>
                  <a:lnTo>
                    <a:pt x="7596" y="2628"/>
                  </a:lnTo>
                  <a:lnTo>
                    <a:pt x="7625" y="2710"/>
                  </a:lnTo>
                  <a:lnTo>
                    <a:pt x="7628" y="2718"/>
                  </a:lnTo>
                  <a:lnTo>
                    <a:pt x="7654" y="2802"/>
                  </a:lnTo>
                  <a:lnTo>
                    <a:pt x="7656" y="2810"/>
                  </a:lnTo>
                  <a:lnTo>
                    <a:pt x="7680" y="2894"/>
                  </a:lnTo>
                  <a:lnTo>
                    <a:pt x="7682" y="2903"/>
                  </a:lnTo>
                  <a:lnTo>
                    <a:pt x="7702" y="2988"/>
                  </a:lnTo>
                  <a:lnTo>
                    <a:pt x="7704" y="2996"/>
                  </a:lnTo>
                  <a:lnTo>
                    <a:pt x="7722" y="3082"/>
                  </a:lnTo>
                  <a:lnTo>
                    <a:pt x="7723" y="3091"/>
                  </a:lnTo>
                  <a:lnTo>
                    <a:pt x="7738" y="3177"/>
                  </a:lnTo>
                  <a:lnTo>
                    <a:pt x="7739" y="3186"/>
                  </a:lnTo>
                  <a:lnTo>
                    <a:pt x="7751" y="3273"/>
                  </a:lnTo>
                  <a:lnTo>
                    <a:pt x="7752" y="3282"/>
                  </a:lnTo>
                  <a:lnTo>
                    <a:pt x="7760" y="3369"/>
                  </a:lnTo>
                  <a:lnTo>
                    <a:pt x="7761" y="3378"/>
                  </a:lnTo>
                  <a:lnTo>
                    <a:pt x="7767" y="3465"/>
                  </a:lnTo>
                  <a:lnTo>
                    <a:pt x="7767" y="3474"/>
                  </a:lnTo>
                  <a:lnTo>
                    <a:pt x="7769" y="3562"/>
                  </a:lnTo>
                  <a:lnTo>
                    <a:pt x="7769" y="3570"/>
                  </a:lnTo>
                  <a:lnTo>
                    <a:pt x="7769" y="3658"/>
                  </a:lnTo>
                  <a:lnTo>
                    <a:pt x="7769" y="3667"/>
                  </a:lnTo>
                  <a:lnTo>
                    <a:pt x="7765" y="3754"/>
                  </a:lnTo>
                  <a:lnTo>
                    <a:pt x="7765" y="3763"/>
                  </a:lnTo>
                  <a:lnTo>
                    <a:pt x="7758" y="3850"/>
                  </a:lnTo>
                  <a:lnTo>
                    <a:pt x="7757" y="3858"/>
                  </a:lnTo>
                  <a:lnTo>
                    <a:pt x="7748" y="3945"/>
                  </a:lnTo>
                  <a:lnTo>
                    <a:pt x="7747" y="3954"/>
                  </a:lnTo>
                  <a:lnTo>
                    <a:pt x="7734" y="4040"/>
                  </a:lnTo>
                  <a:lnTo>
                    <a:pt x="7733" y="4049"/>
                  </a:lnTo>
                  <a:lnTo>
                    <a:pt x="7717" y="4135"/>
                  </a:lnTo>
                  <a:lnTo>
                    <a:pt x="7716" y="4143"/>
                  </a:lnTo>
                  <a:lnTo>
                    <a:pt x="7697" y="4229"/>
                  </a:lnTo>
                  <a:lnTo>
                    <a:pt x="7695" y="4237"/>
                  </a:lnTo>
                  <a:lnTo>
                    <a:pt x="7674" y="4322"/>
                  </a:lnTo>
                  <a:lnTo>
                    <a:pt x="7672" y="4330"/>
                  </a:lnTo>
                  <a:lnTo>
                    <a:pt x="7647" y="4415"/>
                  </a:lnTo>
                  <a:lnTo>
                    <a:pt x="7645" y="4423"/>
                  </a:lnTo>
                  <a:lnTo>
                    <a:pt x="7618" y="4507"/>
                  </a:lnTo>
                  <a:lnTo>
                    <a:pt x="7615" y="4515"/>
                  </a:lnTo>
                  <a:lnTo>
                    <a:pt x="7585" y="4597"/>
                  </a:lnTo>
                  <a:lnTo>
                    <a:pt x="7582" y="4606"/>
                  </a:lnTo>
                  <a:lnTo>
                    <a:pt x="7549" y="4687"/>
                  </a:lnTo>
                  <a:lnTo>
                    <a:pt x="7546" y="4695"/>
                  </a:lnTo>
                  <a:lnTo>
                    <a:pt x="7510" y="4775"/>
                  </a:lnTo>
                  <a:lnTo>
                    <a:pt x="7506" y="4783"/>
                  </a:lnTo>
                  <a:lnTo>
                    <a:pt x="7468" y="4862"/>
                  </a:lnTo>
                  <a:lnTo>
                    <a:pt x="7464" y="4869"/>
                  </a:lnTo>
                  <a:lnTo>
                    <a:pt x="7423" y="4947"/>
                  </a:lnTo>
                  <a:lnTo>
                    <a:pt x="7419" y="4954"/>
                  </a:lnTo>
                  <a:lnTo>
                    <a:pt x="7375" y="5030"/>
                  </a:lnTo>
                  <a:lnTo>
                    <a:pt x="7371" y="5038"/>
                  </a:lnTo>
                  <a:lnTo>
                    <a:pt x="7325" y="5112"/>
                  </a:lnTo>
                  <a:lnTo>
                    <a:pt x="7320" y="5119"/>
                  </a:lnTo>
                  <a:lnTo>
                    <a:pt x="7271" y="5192"/>
                  </a:lnTo>
                  <a:lnTo>
                    <a:pt x="7267" y="5199"/>
                  </a:lnTo>
                  <a:lnTo>
                    <a:pt x="7215" y="5270"/>
                  </a:lnTo>
                  <a:lnTo>
                    <a:pt x="7210" y="5277"/>
                  </a:lnTo>
                  <a:lnTo>
                    <a:pt x="7157" y="5346"/>
                  </a:lnTo>
                  <a:lnTo>
                    <a:pt x="7151" y="5353"/>
                  </a:lnTo>
                  <a:lnTo>
                    <a:pt x="7095" y="5420"/>
                  </a:lnTo>
                  <a:lnTo>
                    <a:pt x="7090" y="5427"/>
                  </a:lnTo>
                  <a:lnTo>
                    <a:pt x="7031" y="5492"/>
                  </a:lnTo>
                  <a:lnTo>
                    <a:pt x="7025" y="5498"/>
                  </a:lnTo>
                  <a:lnTo>
                    <a:pt x="6965" y="5562"/>
                  </a:lnTo>
                  <a:lnTo>
                    <a:pt x="6959" y="5568"/>
                  </a:lnTo>
                  <a:lnTo>
                    <a:pt x="6896" y="5629"/>
                  </a:lnTo>
                  <a:lnTo>
                    <a:pt x="6890" y="5635"/>
                  </a:lnTo>
                  <a:lnTo>
                    <a:pt x="6824" y="5695"/>
                  </a:lnTo>
                  <a:lnTo>
                    <a:pt x="6801" y="5714"/>
                  </a:lnTo>
                  <a:lnTo>
                    <a:pt x="6727" y="5766"/>
                  </a:lnTo>
                  <a:lnTo>
                    <a:pt x="6662" y="5818"/>
                  </a:lnTo>
                  <a:lnTo>
                    <a:pt x="6603" y="5872"/>
                  </a:lnTo>
                  <a:lnTo>
                    <a:pt x="6547" y="5928"/>
                  </a:lnTo>
                  <a:lnTo>
                    <a:pt x="6497" y="5987"/>
                  </a:lnTo>
                  <a:lnTo>
                    <a:pt x="6451" y="6049"/>
                  </a:lnTo>
                  <a:lnTo>
                    <a:pt x="6410" y="6114"/>
                  </a:lnTo>
                  <a:lnTo>
                    <a:pt x="6374" y="6181"/>
                  </a:lnTo>
                  <a:lnTo>
                    <a:pt x="6343" y="6251"/>
                  </a:lnTo>
                  <a:lnTo>
                    <a:pt x="6317" y="6325"/>
                  </a:lnTo>
                  <a:lnTo>
                    <a:pt x="6297" y="6402"/>
                  </a:lnTo>
                  <a:lnTo>
                    <a:pt x="6282" y="6482"/>
                  </a:lnTo>
                  <a:lnTo>
                    <a:pt x="6272" y="6567"/>
                  </a:lnTo>
                  <a:lnTo>
                    <a:pt x="6269" y="6665"/>
                  </a:lnTo>
                  <a:lnTo>
                    <a:pt x="6266" y="6697"/>
                  </a:lnTo>
                  <a:lnTo>
                    <a:pt x="6258" y="6728"/>
                  </a:lnTo>
                  <a:lnTo>
                    <a:pt x="6247" y="6758"/>
                  </a:lnTo>
                  <a:lnTo>
                    <a:pt x="6232" y="6786"/>
                  </a:lnTo>
                  <a:lnTo>
                    <a:pt x="6214" y="6812"/>
                  </a:lnTo>
                  <a:lnTo>
                    <a:pt x="6193" y="6836"/>
                  </a:lnTo>
                  <a:lnTo>
                    <a:pt x="6168" y="6857"/>
                  </a:lnTo>
                  <a:lnTo>
                    <a:pt x="6141" y="6874"/>
                  </a:lnTo>
                  <a:lnTo>
                    <a:pt x="6113" y="6888"/>
                  </a:lnTo>
                  <a:lnTo>
                    <a:pt x="6082" y="6898"/>
                  </a:lnTo>
                  <a:lnTo>
                    <a:pt x="6051" y="6904"/>
                  </a:lnTo>
                  <a:lnTo>
                    <a:pt x="6019" y="6906"/>
                  </a:lnTo>
                  <a:lnTo>
                    <a:pt x="3981" y="6906"/>
                  </a:lnTo>
                  <a:lnTo>
                    <a:pt x="3949" y="6904"/>
                  </a:lnTo>
                  <a:lnTo>
                    <a:pt x="3918" y="6898"/>
                  </a:lnTo>
                  <a:lnTo>
                    <a:pt x="3887" y="6888"/>
                  </a:lnTo>
                  <a:lnTo>
                    <a:pt x="3859" y="6874"/>
                  </a:lnTo>
                  <a:lnTo>
                    <a:pt x="3832" y="6857"/>
                  </a:lnTo>
                  <a:lnTo>
                    <a:pt x="3807" y="6836"/>
                  </a:lnTo>
                  <a:lnTo>
                    <a:pt x="3786" y="6812"/>
                  </a:lnTo>
                  <a:lnTo>
                    <a:pt x="3768" y="6786"/>
                  </a:lnTo>
                  <a:lnTo>
                    <a:pt x="3753" y="6758"/>
                  </a:lnTo>
                  <a:lnTo>
                    <a:pt x="3742" y="6728"/>
                  </a:lnTo>
                  <a:lnTo>
                    <a:pt x="3734" y="6697"/>
                  </a:lnTo>
                  <a:lnTo>
                    <a:pt x="3731" y="6665"/>
                  </a:lnTo>
                  <a:lnTo>
                    <a:pt x="3728" y="6567"/>
                  </a:lnTo>
                  <a:lnTo>
                    <a:pt x="3718" y="6482"/>
                  </a:lnTo>
                  <a:lnTo>
                    <a:pt x="3703" y="6402"/>
                  </a:lnTo>
                  <a:lnTo>
                    <a:pt x="3683" y="6325"/>
                  </a:lnTo>
                  <a:lnTo>
                    <a:pt x="3657" y="6251"/>
                  </a:lnTo>
                  <a:lnTo>
                    <a:pt x="3626" y="6181"/>
                  </a:lnTo>
                  <a:lnTo>
                    <a:pt x="3590" y="6114"/>
                  </a:lnTo>
                  <a:lnTo>
                    <a:pt x="3549" y="6049"/>
                  </a:lnTo>
                  <a:lnTo>
                    <a:pt x="3503" y="5987"/>
                  </a:lnTo>
                  <a:lnTo>
                    <a:pt x="3453" y="5928"/>
                  </a:lnTo>
                  <a:lnTo>
                    <a:pt x="3397" y="5872"/>
                  </a:lnTo>
                  <a:lnTo>
                    <a:pt x="3338" y="5818"/>
                  </a:lnTo>
                  <a:lnTo>
                    <a:pt x="3273" y="5766"/>
                  </a:lnTo>
                  <a:lnTo>
                    <a:pt x="3199" y="5714"/>
                  </a:lnTo>
                  <a:lnTo>
                    <a:pt x="3176" y="5695"/>
                  </a:lnTo>
                  <a:lnTo>
                    <a:pt x="3110" y="5635"/>
                  </a:lnTo>
                  <a:lnTo>
                    <a:pt x="3104" y="5629"/>
                  </a:lnTo>
                  <a:lnTo>
                    <a:pt x="3041" y="5568"/>
                  </a:lnTo>
                  <a:lnTo>
                    <a:pt x="3035" y="5562"/>
                  </a:lnTo>
                  <a:lnTo>
                    <a:pt x="2975" y="5498"/>
                  </a:lnTo>
                  <a:lnTo>
                    <a:pt x="2969" y="5492"/>
                  </a:lnTo>
                  <a:lnTo>
                    <a:pt x="2910" y="5427"/>
                  </a:lnTo>
                  <a:lnTo>
                    <a:pt x="2905" y="5420"/>
                  </a:lnTo>
                  <a:lnTo>
                    <a:pt x="2849" y="5353"/>
                  </a:lnTo>
                  <a:lnTo>
                    <a:pt x="2843" y="5346"/>
                  </a:lnTo>
                  <a:lnTo>
                    <a:pt x="2790" y="5277"/>
                  </a:lnTo>
                  <a:lnTo>
                    <a:pt x="2785" y="5270"/>
                  </a:lnTo>
                  <a:lnTo>
                    <a:pt x="2733" y="5199"/>
                  </a:lnTo>
                  <a:lnTo>
                    <a:pt x="2729" y="5192"/>
                  </a:lnTo>
                  <a:lnTo>
                    <a:pt x="2680" y="5119"/>
                  </a:lnTo>
                  <a:lnTo>
                    <a:pt x="2675" y="5112"/>
                  </a:lnTo>
                  <a:lnTo>
                    <a:pt x="2629" y="5038"/>
                  </a:lnTo>
                  <a:lnTo>
                    <a:pt x="2625" y="5030"/>
                  </a:lnTo>
                  <a:lnTo>
                    <a:pt x="2581" y="4954"/>
                  </a:lnTo>
                  <a:lnTo>
                    <a:pt x="2577" y="4947"/>
                  </a:lnTo>
                  <a:lnTo>
                    <a:pt x="2536" y="4869"/>
                  </a:lnTo>
                  <a:lnTo>
                    <a:pt x="2532" y="4862"/>
                  </a:lnTo>
                  <a:lnTo>
                    <a:pt x="2494" y="4783"/>
                  </a:lnTo>
                  <a:lnTo>
                    <a:pt x="2490" y="4775"/>
                  </a:lnTo>
                  <a:lnTo>
                    <a:pt x="2454" y="4695"/>
                  </a:lnTo>
                  <a:lnTo>
                    <a:pt x="2451" y="4687"/>
                  </a:lnTo>
                  <a:lnTo>
                    <a:pt x="2418" y="4606"/>
                  </a:lnTo>
                  <a:lnTo>
                    <a:pt x="2415" y="4597"/>
                  </a:lnTo>
                  <a:lnTo>
                    <a:pt x="2385" y="4515"/>
                  </a:lnTo>
                  <a:lnTo>
                    <a:pt x="2382" y="4507"/>
                  </a:lnTo>
                  <a:lnTo>
                    <a:pt x="2355" y="4423"/>
                  </a:lnTo>
                  <a:lnTo>
                    <a:pt x="2353" y="4415"/>
                  </a:lnTo>
                  <a:lnTo>
                    <a:pt x="2328" y="4330"/>
                  </a:lnTo>
                  <a:lnTo>
                    <a:pt x="2326" y="4322"/>
                  </a:lnTo>
                  <a:lnTo>
                    <a:pt x="2305" y="4237"/>
                  </a:lnTo>
                  <a:lnTo>
                    <a:pt x="2303" y="4229"/>
                  </a:lnTo>
                  <a:lnTo>
                    <a:pt x="2284" y="4143"/>
                  </a:lnTo>
                  <a:lnTo>
                    <a:pt x="2283" y="4135"/>
                  </a:lnTo>
                  <a:lnTo>
                    <a:pt x="2267" y="4049"/>
                  </a:lnTo>
                  <a:lnTo>
                    <a:pt x="2266" y="4040"/>
                  </a:lnTo>
                  <a:lnTo>
                    <a:pt x="2253" y="3954"/>
                  </a:lnTo>
                  <a:lnTo>
                    <a:pt x="2252" y="3945"/>
                  </a:lnTo>
                  <a:lnTo>
                    <a:pt x="2243" y="3858"/>
                  </a:lnTo>
                  <a:lnTo>
                    <a:pt x="2242" y="3850"/>
                  </a:lnTo>
                  <a:lnTo>
                    <a:pt x="2235" y="3763"/>
                  </a:lnTo>
                  <a:lnTo>
                    <a:pt x="2235" y="3754"/>
                  </a:lnTo>
                  <a:lnTo>
                    <a:pt x="2231" y="3667"/>
                  </a:lnTo>
                  <a:lnTo>
                    <a:pt x="2231" y="3658"/>
                  </a:lnTo>
                  <a:lnTo>
                    <a:pt x="2231" y="3570"/>
                  </a:lnTo>
                  <a:lnTo>
                    <a:pt x="2231" y="3562"/>
                  </a:lnTo>
                  <a:lnTo>
                    <a:pt x="2233" y="3474"/>
                  </a:lnTo>
                  <a:lnTo>
                    <a:pt x="2233" y="3465"/>
                  </a:lnTo>
                  <a:lnTo>
                    <a:pt x="2239" y="3378"/>
                  </a:lnTo>
                  <a:lnTo>
                    <a:pt x="2240" y="3369"/>
                  </a:lnTo>
                  <a:lnTo>
                    <a:pt x="2248" y="3282"/>
                  </a:lnTo>
                  <a:lnTo>
                    <a:pt x="2249" y="3273"/>
                  </a:lnTo>
                  <a:lnTo>
                    <a:pt x="2261" y="3186"/>
                  </a:lnTo>
                  <a:lnTo>
                    <a:pt x="2262" y="3177"/>
                  </a:lnTo>
                  <a:lnTo>
                    <a:pt x="2277" y="3091"/>
                  </a:lnTo>
                  <a:lnTo>
                    <a:pt x="2278" y="3082"/>
                  </a:lnTo>
                  <a:lnTo>
                    <a:pt x="2296" y="2996"/>
                  </a:lnTo>
                  <a:lnTo>
                    <a:pt x="2298" y="2988"/>
                  </a:lnTo>
                  <a:lnTo>
                    <a:pt x="2318" y="2903"/>
                  </a:lnTo>
                  <a:lnTo>
                    <a:pt x="2320" y="2894"/>
                  </a:lnTo>
                  <a:lnTo>
                    <a:pt x="2344" y="2810"/>
                  </a:lnTo>
                  <a:lnTo>
                    <a:pt x="2346" y="2802"/>
                  </a:lnTo>
                  <a:lnTo>
                    <a:pt x="2372" y="2718"/>
                  </a:lnTo>
                  <a:lnTo>
                    <a:pt x="2375" y="2710"/>
                  </a:lnTo>
                  <a:lnTo>
                    <a:pt x="2404" y="2628"/>
                  </a:lnTo>
                  <a:lnTo>
                    <a:pt x="2407" y="2620"/>
                  </a:lnTo>
                  <a:lnTo>
                    <a:pt x="2439" y="2538"/>
                  </a:lnTo>
                  <a:lnTo>
                    <a:pt x="2442" y="2530"/>
                  </a:lnTo>
                  <a:lnTo>
                    <a:pt x="2477" y="2450"/>
                  </a:lnTo>
                  <a:lnTo>
                    <a:pt x="2481" y="2442"/>
                  </a:lnTo>
                  <a:lnTo>
                    <a:pt x="2518" y="2363"/>
                  </a:lnTo>
                  <a:lnTo>
                    <a:pt x="2522" y="2355"/>
                  </a:lnTo>
                  <a:lnTo>
                    <a:pt x="2562" y="2278"/>
                  </a:lnTo>
                  <a:lnTo>
                    <a:pt x="2566" y="2270"/>
                  </a:lnTo>
                  <a:lnTo>
                    <a:pt x="2609" y="2193"/>
                  </a:lnTo>
                  <a:lnTo>
                    <a:pt x="2613" y="2186"/>
                  </a:lnTo>
                  <a:lnTo>
                    <a:pt x="2659" y="2111"/>
                  </a:lnTo>
                  <a:lnTo>
                    <a:pt x="2664" y="2104"/>
                  </a:lnTo>
                  <a:lnTo>
                    <a:pt x="2712" y="2030"/>
                  </a:lnTo>
                  <a:lnTo>
                    <a:pt x="2716" y="2023"/>
                  </a:lnTo>
                  <a:lnTo>
                    <a:pt x="2767" y="1951"/>
                  </a:lnTo>
                  <a:lnTo>
                    <a:pt x="2772" y="1944"/>
                  </a:lnTo>
                  <a:lnTo>
                    <a:pt x="2825" y="1874"/>
                  </a:lnTo>
                  <a:lnTo>
                    <a:pt x="2830" y="1868"/>
                  </a:lnTo>
                  <a:lnTo>
                    <a:pt x="2885" y="1800"/>
                  </a:lnTo>
                  <a:lnTo>
                    <a:pt x="2891" y="1793"/>
                  </a:lnTo>
                  <a:lnTo>
                    <a:pt x="2949" y="1727"/>
                  </a:lnTo>
                  <a:lnTo>
                    <a:pt x="2954" y="1720"/>
                  </a:lnTo>
                  <a:lnTo>
                    <a:pt x="3014" y="1657"/>
                  </a:lnTo>
                  <a:lnTo>
                    <a:pt x="3020" y="1650"/>
                  </a:lnTo>
                  <a:lnTo>
                    <a:pt x="3082" y="1588"/>
                  </a:lnTo>
                  <a:lnTo>
                    <a:pt x="3088" y="1583"/>
                  </a:lnTo>
                  <a:lnTo>
                    <a:pt x="3152" y="1523"/>
                  </a:lnTo>
                  <a:lnTo>
                    <a:pt x="3158" y="1517"/>
                  </a:lnTo>
                  <a:lnTo>
                    <a:pt x="3224" y="1460"/>
                  </a:lnTo>
                  <a:lnTo>
                    <a:pt x="3231" y="1454"/>
                  </a:lnTo>
                  <a:lnTo>
                    <a:pt x="3299" y="1399"/>
                  </a:lnTo>
                  <a:lnTo>
                    <a:pt x="3305" y="1394"/>
                  </a:lnTo>
                  <a:lnTo>
                    <a:pt x="3375" y="1341"/>
                  </a:lnTo>
                  <a:lnTo>
                    <a:pt x="3382" y="1336"/>
                  </a:lnTo>
                  <a:lnTo>
                    <a:pt x="3454" y="1285"/>
                  </a:lnTo>
                  <a:lnTo>
                    <a:pt x="3461" y="1281"/>
                  </a:lnTo>
                  <a:lnTo>
                    <a:pt x="3534" y="1232"/>
                  </a:lnTo>
                  <a:lnTo>
                    <a:pt x="3541" y="1228"/>
                  </a:lnTo>
                  <a:lnTo>
                    <a:pt x="3617" y="1182"/>
                  </a:lnTo>
                  <a:lnTo>
                    <a:pt x="3624" y="1178"/>
                  </a:lnTo>
                  <a:lnTo>
                    <a:pt x="3701" y="1135"/>
                  </a:lnTo>
                  <a:lnTo>
                    <a:pt x="3709" y="1131"/>
                  </a:lnTo>
                  <a:lnTo>
                    <a:pt x="3787" y="1090"/>
                  </a:lnTo>
                  <a:lnTo>
                    <a:pt x="3795" y="1087"/>
                  </a:lnTo>
                  <a:lnTo>
                    <a:pt x="3874" y="1049"/>
                  </a:lnTo>
                  <a:lnTo>
                    <a:pt x="3882" y="1046"/>
                  </a:lnTo>
                  <a:lnTo>
                    <a:pt x="3962" y="1011"/>
                  </a:lnTo>
                  <a:lnTo>
                    <a:pt x="3970" y="1008"/>
                  </a:lnTo>
                  <a:lnTo>
                    <a:pt x="4052" y="976"/>
                  </a:lnTo>
                  <a:lnTo>
                    <a:pt x="4060" y="973"/>
                  </a:lnTo>
                  <a:lnTo>
                    <a:pt x="4143" y="944"/>
                  </a:lnTo>
                  <a:lnTo>
                    <a:pt x="4151" y="941"/>
                  </a:lnTo>
                  <a:lnTo>
                    <a:pt x="4234" y="915"/>
                  </a:lnTo>
                  <a:lnTo>
                    <a:pt x="4242" y="913"/>
                  </a:lnTo>
                  <a:lnTo>
                    <a:pt x="4327" y="890"/>
                  </a:lnTo>
                  <a:lnTo>
                    <a:pt x="4335" y="887"/>
                  </a:lnTo>
                  <a:lnTo>
                    <a:pt x="4420" y="867"/>
                  </a:lnTo>
                  <a:lnTo>
                    <a:pt x="4428" y="865"/>
                  </a:lnTo>
                  <a:lnTo>
                    <a:pt x="4514" y="848"/>
                  </a:lnTo>
                  <a:lnTo>
                    <a:pt x="4522" y="846"/>
                  </a:lnTo>
                  <a:lnTo>
                    <a:pt x="4609" y="832"/>
                  </a:lnTo>
                  <a:lnTo>
                    <a:pt x="4617" y="831"/>
                  </a:lnTo>
                  <a:lnTo>
                    <a:pt x="4704" y="819"/>
                  </a:lnTo>
                  <a:lnTo>
                    <a:pt x="4713" y="818"/>
                  </a:lnTo>
                  <a:lnTo>
                    <a:pt x="4800" y="809"/>
                  </a:lnTo>
                  <a:lnTo>
                    <a:pt x="4808" y="809"/>
                  </a:lnTo>
                  <a:lnTo>
                    <a:pt x="4896" y="803"/>
                  </a:lnTo>
                  <a:lnTo>
                    <a:pt x="4905" y="803"/>
                  </a:lnTo>
                  <a:close/>
                  <a:moveTo>
                    <a:pt x="4211" y="6400"/>
                  </a:moveTo>
                  <a:lnTo>
                    <a:pt x="4212" y="6406"/>
                  </a:lnTo>
                  <a:lnTo>
                    <a:pt x="5788" y="6406"/>
                  </a:lnTo>
                  <a:lnTo>
                    <a:pt x="5789" y="6400"/>
                  </a:lnTo>
                  <a:lnTo>
                    <a:pt x="5807" y="6300"/>
                  </a:lnTo>
                  <a:lnTo>
                    <a:pt x="5811" y="6282"/>
                  </a:lnTo>
                  <a:lnTo>
                    <a:pt x="5837" y="6186"/>
                  </a:lnTo>
                  <a:lnTo>
                    <a:pt x="5843" y="6168"/>
                  </a:lnTo>
                  <a:lnTo>
                    <a:pt x="5875" y="6076"/>
                  </a:lnTo>
                  <a:lnTo>
                    <a:pt x="5882" y="6058"/>
                  </a:lnTo>
                  <a:lnTo>
                    <a:pt x="5921" y="5971"/>
                  </a:lnTo>
                  <a:lnTo>
                    <a:pt x="5929" y="5954"/>
                  </a:lnTo>
                  <a:lnTo>
                    <a:pt x="5974" y="5870"/>
                  </a:lnTo>
                  <a:lnTo>
                    <a:pt x="5983" y="5854"/>
                  </a:lnTo>
                  <a:lnTo>
                    <a:pt x="6034" y="5774"/>
                  </a:lnTo>
                  <a:lnTo>
                    <a:pt x="6044" y="5759"/>
                  </a:lnTo>
                  <a:lnTo>
                    <a:pt x="6100" y="5683"/>
                  </a:lnTo>
                  <a:lnTo>
                    <a:pt x="6111" y="5670"/>
                  </a:lnTo>
                  <a:lnTo>
                    <a:pt x="6172" y="5597"/>
                  </a:lnTo>
                  <a:lnTo>
                    <a:pt x="6184" y="5585"/>
                  </a:lnTo>
                  <a:lnTo>
                    <a:pt x="6250" y="5517"/>
                  </a:lnTo>
                  <a:lnTo>
                    <a:pt x="6262" y="5506"/>
                  </a:lnTo>
                  <a:lnTo>
                    <a:pt x="6333" y="5442"/>
                  </a:lnTo>
                  <a:lnTo>
                    <a:pt x="6344" y="5432"/>
                  </a:lnTo>
                  <a:lnTo>
                    <a:pt x="6420" y="5371"/>
                  </a:lnTo>
                  <a:lnTo>
                    <a:pt x="6432" y="5363"/>
                  </a:lnTo>
                  <a:lnTo>
                    <a:pt x="6499" y="5315"/>
                  </a:lnTo>
                  <a:lnTo>
                    <a:pt x="6549" y="5269"/>
                  </a:lnTo>
                  <a:lnTo>
                    <a:pt x="6606" y="5213"/>
                  </a:lnTo>
                  <a:lnTo>
                    <a:pt x="6661" y="5156"/>
                  </a:lnTo>
                  <a:lnTo>
                    <a:pt x="6713" y="5097"/>
                  </a:lnTo>
                  <a:lnTo>
                    <a:pt x="6764" y="5036"/>
                  </a:lnTo>
                  <a:lnTo>
                    <a:pt x="6812" y="4974"/>
                  </a:lnTo>
                  <a:lnTo>
                    <a:pt x="6858" y="4910"/>
                  </a:lnTo>
                  <a:lnTo>
                    <a:pt x="6902" y="4844"/>
                  </a:lnTo>
                  <a:lnTo>
                    <a:pt x="6944" y="4777"/>
                  </a:lnTo>
                  <a:lnTo>
                    <a:pt x="6983" y="4709"/>
                  </a:lnTo>
                  <a:lnTo>
                    <a:pt x="7020" y="4639"/>
                  </a:lnTo>
                  <a:lnTo>
                    <a:pt x="7055" y="4568"/>
                  </a:lnTo>
                  <a:lnTo>
                    <a:pt x="7087" y="4496"/>
                  </a:lnTo>
                  <a:lnTo>
                    <a:pt x="7117" y="4422"/>
                  </a:lnTo>
                  <a:lnTo>
                    <a:pt x="7144" y="4348"/>
                  </a:lnTo>
                  <a:lnTo>
                    <a:pt x="7168" y="4272"/>
                  </a:lnTo>
                  <a:lnTo>
                    <a:pt x="7190" y="4196"/>
                  </a:lnTo>
                  <a:lnTo>
                    <a:pt x="7209" y="4120"/>
                  </a:lnTo>
                  <a:lnTo>
                    <a:pt x="7226" y="4042"/>
                  </a:lnTo>
                  <a:lnTo>
                    <a:pt x="7240" y="3965"/>
                  </a:lnTo>
                  <a:lnTo>
                    <a:pt x="7251" y="3886"/>
                  </a:lnTo>
                  <a:lnTo>
                    <a:pt x="7260" y="3808"/>
                  </a:lnTo>
                  <a:lnTo>
                    <a:pt x="7266" y="3729"/>
                  </a:lnTo>
                  <a:lnTo>
                    <a:pt x="7269" y="3650"/>
                  </a:lnTo>
                  <a:lnTo>
                    <a:pt x="7269" y="3571"/>
                  </a:lnTo>
                  <a:lnTo>
                    <a:pt x="7267" y="3492"/>
                  </a:lnTo>
                  <a:lnTo>
                    <a:pt x="7262" y="3413"/>
                  </a:lnTo>
                  <a:lnTo>
                    <a:pt x="7255" y="3335"/>
                  </a:lnTo>
                  <a:lnTo>
                    <a:pt x="7244" y="3256"/>
                  </a:lnTo>
                  <a:lnTo>
                    <a:pt x="7231" y="3178"/>
                  </a:lnTo>
                  <a:lnTo>
                    <a:pt x="7215" y="3101"/>
                  </a:lnTo>
                  <a:lnTo>
                    <a:pt x="7197" y="3024"/>
                  </a:lnTo>
                  <a:lnTo>
                    <a:pt x="7176" y="2948"/>
                  </a:lnTo>
                  <a:lnTo>
                    <a:pt x="7152" y="2873"/>
                  </a:lnTo>
                  <a:lnTo>
                    <a:pt x="7126" y="2798"/>
                  </a:lnTo>
                  <a:lnTo>
                    <a:pt x="7097" y="2725"/>
                  </a:lnTo>
                  <a:lnTo>
                    <a:pt x="7066" y="2652"/>
                  </a:lnTo>
                  <a:lnTo>
                    <a:pt x="7032" y="2581"/>
                  </a:lnTo>
                  <a:lnTo>
                    <a:pt x="6995" y="2511"/>
                  </a:lnTo>
                  <a:lnTo>
                    <a:pt x="6957" y="2442"/>
                  </a:lnTo>
                  <a:lnTo>
                    <a:pt x="6916" y="2374"/>
                  </a:lnTo>
                  <a:lnTo>
                    <a:pt x="6872" y="2307"/>
                  </a:lnTo>
                  <a:lnTo>
                    <a:pt x="6826" y="2242"/>
                  </a:lnTo>
                  <a:lnTo>
                    <a:pt x="6779" y="2179"/>
                  </a:lnTo>
                  <a:lnTo>
                    <a:pt x="6729" y="2118"/>
                  </a:lnTo>
                  <a:lnTo>
                    <a:pt x="6677" y="2058"/>
                  </a:lnTo>
                  <a:lnTo>
                    <a:pt x="6623" y="2001"/>
                  </a:lnTo>
                  <a:lnTo>
                    <a:pt x="6568" y="1945"/>
                  </a:lnTo>
                  <a:lnTo>
                    <a:pt x="6510" y="1891"/>
                  </a:lnTo>
                  <a:lnTo>
                    <a:pt x="6451" y="1840"/>
                  </a:lnTo>
                  <a:lnTo>
                    <a:pt x="6389" y="1790"/>
                  </a:lnTo>
                  <a:lnTo>
                    <a:pt x="6326" y="1742"/>
                  </a:lnTo>
                  <a:lnTo>
                    <a:pt x="6262" y="1697"/>
                  </a:lnTo>
                  <a:lnTo>
                    <a:pt x="6196" y="1653"/>
                  </a:lnTo>
                  <a:lnTo>
                    <a:pt x="6128" y="1612"/>
                  </a:lnTo>
                  <a:lnTo>
                    <a:pt x="6059" y="1573"/>
                  </a:lnTo>
                  <a:lnTo>
                    <a:pt x="5988" y="1537"/>
                  </a:lnTo>
                  <a:lnTo>
                    <a:pt x="5917" y="1503"/>
                  </a:lnTo>
                  <a:lnTo>
                    <a:pt x="5844" y="1472"/>
                  </a:lnTo>
                  <a:lnTo>
                    <a:pt x="5770" y="1443"/>
                  </a:lnTo>
                  <a:lnTo>
                    <a:pt x="5696" y="1417"/>
                  </a:lnTo>
                  <a:lnTo>
                    <a:pt x="5621" y="1394"/>
                  </a:lnTo>
                  <a:lnTo>
                    <a:pt x="5545" y="1373"/>
                  </a:lnTo>
                  <a:lnTo>
                    <a:pt x="5468" y="1354"/>
                  </a:lnTo>
                  <a:lnTo>
                    <a:pt x="5390" y="1339"/>
                  </a:lnTo>
                  <a:lnTo>
                    <a:pt x="5313" y="1326"/>
                  </a:lnTo>
                  <a:lnTo>
                    <a:pt x="5234" y="1315"/>
                  </a:lnTo>
                  <a:lnTo>
                    <a:pt x="5155" y="1307"/>
                  </a:lnTo>
                  <a:lnTo>
                    <a:pt x="5076" y="1302"/>
                  </a:lnTo>
                  <a:lnTo>
                    <a:pt x="5000" y="1300"/>
                  </a:lnTo>
                  <a:lnTo>
                    <a:pt x="4924" y="1302"/>
                  </a:lnTo>
                  <a:lnTo>
                    <a:pt x="4845" y="1307"/>
                  </a:lnTo>
                  <a:lnTo>
                    <a:pt x="4766" y="1315"/>
                  </a:lnTo>
                  <a:lnTo>
                    <a:pt x="4687" y="1326"/>
                  </a:lnTo>
                  <a:lnTo>
                    <a:pt x="4610" y="1339"/>
                  </a:lnTo>
                  <a:lnTo>
                    <a:pt x="4532" y="1354"/>
                  </a:lnTo>
                  <a:lnTo>
                    <a:pt x="4455" y="1373"/>
                  </a:lnTo>
                  <a:lnTo>
                    <a:pt x="4379" y="1394"/>
                  </a:lnTo>
                  <a:lnTo>
                    <a:pt x="4304" y="1417"/>
                  </a:lnTo>
                  <a:lnTo>
                    <a:pt x="4230" y="1443"/>
                  </a:lnTo>
                  <a:lnTo>
                    <a:pt x="4156" y="1472"/>
                  </a:lnTo>
                  <a:lnTo>
                    <a:pt x="4083" y="1503"/>
                  </a:lnTo>
                  <a:lnTo>
                    <a:pt x="4012" y="1537"/>
                  </a:lnTo>
                  <a:lnTo>
                    <a:pt x="3941" y="1573"/>
                  </a:lnTo>
                  <a:lnTo>
                    <a:pt x="3872" y="1612"/>
                  </a:lnTo>
                  <a:lnTo>
                    <a:pt x="3804" y="1653"/>
                  </a:lnTo>
                  <a:lnTo>
                    <a:pt x="3738" y="1697"/>
                  </a:lnTo>
                  <a:lnTo>
                    <a:pt x="3674" y="1742"/>
                  </a:lnTo>
                  <a:lnTo>
                    <a:pt x="3611" y="1790"/>
                  </a:lnTo>
                  <a:lnTo>
                    <a:pt x="3549" y="1840"/>
                  </a:lnTo>
                  <a:lnTo>
                    <a:pt x="3490" y="1891"/>
                  </a:lnTo>
                  <a:lnTo>
                    <a:pt x="3432" y="1945"/>
                  </a:lnTo>
                  <a:lnTo>
                    <a:pt x="3377" y="2001"/>
                  </a:lnTo>
                  <a:lnTo>
                    <a:pt x="3323" y="2058"/>
                  </a:lnTo>
                  <a:lnTo>
                    <a:pt x="3271" y="2118"/>
                  </a:lnTo>
                  <a:lnTo>
                    <a:pt x="3221" y="2179"/>
                  </a:lnTo>
                  <a:lnTo>
                    <a:pt x="3174" y="2242"/>
                  </a:lnTo>
                  <a:lnTo>
                    <a:pt x="3128" y="2307"/>
                  </a:lnTo>
                  <a:lnTo>
                    <a:pt x="3084" y="2374"/>
                  </a:lnTo>
                  <a:lnTo>
                    <a:pt x="3043" y="2442"/>
                  </a:lnTo>
                  <a:lnTo>
                    <a:pt x="3005" y="2511"/>
                  </a:lnTo>
                  <a:lnTo>
                    <a:pt x="2968" y="2581"/>
                  </a:lnTo>
                  <a:lnTo>
                    <a:pt x="2934" y="2652"/>
                  </a:lnTo>
                  <a:lnTo>
                    <a:pt x="2903" y="2725"/>
                  </a:lnTo>
                  <a:lnTo>
                    <a:pt x="2874" y="2798"/>
                  </a:lnTo>
                  <a:lnTo>
                    <a:pt x="2848" y="2873"/>
                  </a:lnTo>
                  <a:lnTo>
                    <a:pt x="2824" y="2948"/>
                  </a:lnTo>
                  <a:lnTo>
                    <a:pt x="2803" y="3024"/>
                  </a:lnTo>
                  <a:lnTo>
                    <a:pt x="2785" y="3101"/>
                  </a:lnTo>
                  <a:lnTo>
                    <a:pt x="2769" y="3178"/>
                  </a:lnTo>
                  <a:lnTo>
                    <a:pt x="2756" y="3256"/>
                  </a:lnTo>
                  <a:lnTo>
                    <a:pt x="2745" y="3335"/>
                  </a:lnTo>
                  <a:lnTo>
                    <a:pt x="2738" y="3413"/>
                  </a:lnTo>
                  <a:lnTo>
                    <a:pt x="2733" y="3492"/>
                  </a:lnTo>
                  <a:lnTo>
                    <a:pt x="2731" y="3571"/>
                  </a:lnTo>
                  <a:lnTo>
                    <a:pt x="2731" y="3650"/>
                  </a:lnTo>
                  <a:lnTo>
                    <a:pt x="2734" y="3729"/>
                  </a:lnTo>
                  <a:lnTo>
                    <a:pt x="2740" y="3808"/>
                  </a:lnTo>
                  <a:lnTo>
                    <a:pt x="2749" y="3886"/>
                  </a:lnTo>
                  <a:lnTo>
                    <a:pt x="2760" y="3965"/>
                  </a:lnTo>
                  <a:lnTo>
                    <a:pt x="2774" y="4042"/>
                  </a:lnTo>
                  <a:lnTo>
                    <a:pt x="2791" y="4120"/>
                  </a:lnTo>
                  <a:lnTo>
                    <a:pt x="2810" y="4196"/>
                  </a:lnTo>
                  <a:lnTo>
                    <a:pt x="2832" y="4272"/>
                  </a:lnTo>
                  <a:lnTo>
                    <a:pt x="2856" y="4348"/>
                  </a:lnTo>
                  <a:lnTo>
                    <a:pt x="2883" y="4422"/>
                  </a:lnTo>
                  <a:lnTo>
                    <a:pt x="2913" y="4496"/>
                  </a:lnTo>
                  <a:lnTo>
                    <a:pt x="2945" y="4568"/>
                  </a:lnTo>
                  <a:lnTo>
                    <a:pt x="2980" y="4639"/>
                  </a:lnTo>
                  <a:lnTo>
                    <a:pt x="3017" y="4709"/>
                  </a:lnTo>
                  <a:lnTo>
                    <a:pt x="3056" y="4777"/>
                  </a:lnTo>
                  <a:lnTo>
                    <a:pt x="3098" y="4844"/>
                  </a:lnTo>
                  <a:lnTo>
                    <a:pt x="3142" y="4910"/>
                  </a:lnTo>
                  <a:lnTo>
                    <a:pt x="3188" y="4974"/>
                  </a:lnTo>
                  <a:lnTo>
                    <a:pt x="3236" y="5036"/>
                  </a:lnTo>
                  <a:lnTo>
                    <a:pt x="3287" y="5097"/>
                  </a:lnTo>
                  <a:lnTo>
                    <a:pt x="3339" y="5156"/>
                  </a:lnTo>
                  <a:lnTo>
                    <a:pt x="3394" y="5213"/>
                  </a:lnTo>
                  <a:lnTo>
                    <a:pt x="3451" y="5269"/>
                  </a:lnTo>
                  <a:lnTo>
                    <a:pt x="3501" y="5315"/>
                  </a:lnTo>
                  <a:lnTo>
                    <a:pt x="3568" y="5363"/>
                  </a:lnTo>
                  <a:lnTo>
                    <a:pt x="3580" y="5371"/>
                  </a:lnTo>
                  <a:lnTo>
                    <a:pt x="3656" y="5432"/>
                  </a:lnTo>
                  <a:lnTo>
                    <a:pt x="3667" y="5442"/>
                  </a:lnTo>
                  <a:lnTo>
                    <a:pt x="3738" y="5506"/>
                  </a:lnTo>
                  <a:lnTo>
                    <a:pt x="3750" y="5517"/>
                  </a:lnTo>
                  <a:lnTo>
                    <a:pt x="3816" y="5585"/>
                  </a:lnTo>
                  <a:lnTo>
                    <a:pt x="3828" y="5597"/>
                  </a:lnTo>
                  <a:lnTo>
                    <a:pt x="3889" y="5670"/>
                  </a:lnTo>
                  <a:lnTo>
                    <a:pt x="3900" y="5683"/>
                  </a:lnTo>
                  <a:lnTo>
                    <a:pt x="3956" y="5759"/>
                  </a:lnTo>
                  <a:lnTo>
                    <a:pt x="3966" y="5774"/>
                  </a:lnTo>
                  <a:lnTo>
                    <a:pt x="4017" y="5854"/>
                  </a:lnTo>
                  <a:lnTo>
                    <a:pt x="4026" y="5870"/>
                  </a:lnTo>
                  <a:lnTo>
                    <a:pt x="4071" y="5954"/>
                  </a:lnTo>
                  <a:lnTo>
                    <a:pt x="4079" y="5971"/>
                  </a:lnTo>
                  <a:lnTo>
                    <a:pt x="4118" y="6058"/>
                  </a:lnTo>
                  <a:lnTo>
                    <a:pt x="4125" y="6076"/>
                  </a:lnTo>
                  <a:lnTo>
                    <a:pt x="4157" y="6168"/>
                  </a:lnTo>
                  <a:lnTo>
                    <a:pt x="4163" y="6186"/>
                  </a:lnTo>
                  <a:lnTo>
                    <a:pt x="4189" y="6282"/>
                  </a:lnTo>
                  <a:lnTo>
                    <a:pt x="4193" y="6300"/>
                  </a:lnTo>
                  <a:lnTo>
                    <a:pt x="4211" y="6400"/>
                  </a:lnTo>
                  <a:close/>
                  <a:moveTo>
                    <a:pt x="6084" y="8172"/>
                  </a:moveTo>
                  <a:lnTo>
                    <a:pt x="6052" y="8179"/>
                  </a:lnTo>
                  <a:lnTo>
                    <a:pt x="6019" y="8181"/>
                  </a:lnTo>
                  <a:lnTo>
                    <a:pt x="3981" y="8181"/>
                  </a:lnTo>
                  <a:lnTo>
                    <a:pt x="3948" y="8179"/>
                  </a:lnTo>
                  <a:lnTo>
                    <a:pt x="3916" y="8172"/>
                  </a:lnTo>
                  <a:lnTo>
                    <a:pt x="3885" y="8162"/>
                  </a:lnTo>
                  <a:lnTo>
                    <a:pt x="3856" y="8148"/>
                  </a:lnTo>
                  <a:lnTo>
                    <a:pt x="3829" y="8129"/>
                  </a:lnTo>
                  <a:lnTo>
                    <a:pt x="3804" y="8108"/>
                  </a:lnTo>
                  <a:lnTo>
                    <a:pt x="3783" y="8083"/>
                  </a:lnTo>
                  <a:lnTo>
                    <a:pt x="3764" y="8056"/>
                  </a:lnTo>
                  <a:lnTo>
                    <a:pt x="3750" y="8027"/>
                  </a:lnTo>
                  <a:lnTo>
                    <a:pt x="3740" y="7996"/>
                  </a:lnTo>
                  <a:lnTo>
                    <a:pt x="3733" y="7964"/>
                  </a:lnTo>
                  <a:lnTo>
                    <a:pt x="3731" y="7931"/>
                  </a:lnTo>
                  <a:lnTo>
                    <a:pt x="3733" y="7898"/>
                  </a:lnTo>
                  <a:lnTo>
                    <a:pt x="3740" y="7866"/>
                  </a:lnTo>
                  <a:lnTo>
                    <a:pt x="3750" y="7835"/>
                  </a:lnTo>
                  <a:lnTo>
                    <a:pt x="3764" y="7806"/>
                  </a:lnTo>
                  <a:lnTo>
                    <a:pt x="3783" y="7779"/>
                  </a:lnTo>
                  <a:lnTo>
                    <a:pt x="3804" y="7754"/>
                  </a:lnTo>
                  <a:lnTo>
                    <a:pt x="3829" y="7733"/>
                  </a:lnTo>
                  <a:lnTo>
                    <a:pt x="3856" y="7714"/>
                  </a:lnTo>
                  <a:lnTo>
                    <a:pt x="3885" y="7700"/>
                  </a:lnTo>
                  <a:lnTo>
                    <a:pt x="3916" y="7690"/>
                  </a:lnTo>
                  <a:lnTo>
                    <a:pt x="3948" y="7683"/>
                  </a:lnTo>
                  <a:lnTo>
                    <a:pt x="3981" y="7681"/>
                  </a:lnTo>
                  <a:lnTo>
                    <a:pt x="6019" y="7681"/>
                  </a:lnTo>
                  <a:lnTo>
                    <a:pt x="6052" y="7683"/>
                  </a:lnTo>
                  <a:lnTo>
                    <a:pt x="6084" y="7690"/>
                  </a:lnTo>
                  <a:lnTo>
                    <a:pt x="6115" y="7700"/>
                  </a:lnTo>
                  <a:lnTo>
                    <a:pt x="6144" y="7714"/>
                  </a:lnTo>
                  <a:lnTo>
                    <a:pt x="6171" y="7733"/>
                  </a:lnTo>
                  <a:lnTo>
                    <a:pt x="6196" y="7754"/>
                  </a:lnTo>
                  <a:lnTo>
                    <a:pt x="6217" y="7779"/>
                  </a:lnTo>
                  <a:lnTo>
                    <a:pt x="6236" y="7806"/>
                  </a:lnTo>
                  <a:lnTo>
                    <a:pt x="6250" y="7835"/>
                  </a:lnTo>
                  <a:lnTo>
                    <a:pt x="6260" y="7866"/>
                  </a:lnTo>
                  <a:lnTo>
                    <a:pt x="6267" y="7898"/>
                  </a:lnTo>
                  <a:lnTo>
                    <a:pt x="6269" y="7931"/>
                  </a:lnTo>
                  <a:lnTo>
                    <a:pt x="6267" y="7964"/>
                  </a:lnTo>
                  <a:lnTo>
                    <a:pt x="6260" y="7996"/>
                  </a:lnTo>
                  <a:lnTo>
                    <a:pt x="6250" y="8027"/>
                  </a:lnTo>
                  <a:lnTo>
                    <a:pt x="6236" y="8056"/>
                  </a:lnTo>
                  <a:lnTo>
                    <a:pt x="6217" y="8083"/>
                  </a:lnTo>
                  <a:lnTo>
                    <a:pt x="6196" y="8108"/>
                  </a:lnTo>
                  <a:lnTo>
                    <a:pt x="6171" y="8129"/>
                  </a:lnTo>
                  <a:lnTo>
                    <a:pt x="6144" y="8148"/>
                  </a:lnTo>
                  <a:lnTo>
                    <a:pt x="6115" y="8162"/>
                  </a:lnTo>
                  <a:lnTo>
                    <a:pt x="6084" y="8172"/>
                  </a:lnTo>
                  <a:close/>
                  <a:moveTo>
                    <a:pt x="5702" y="9191"/>
                  </a:moveTo>
                  <a:lnTo>
                    <a:pt x="5670" y="9198"/>
                  </a:lnTo>
                  <a:lnTo>
                    <a:pt x="5637" y="9200"/>
                  </a:lnTo>
                  <a:lnTo>
                    <a:pt x="4363" y="9200"/>
                  </a:lnTo>
                  <a:lnTo>
                    <a:pt x="4330" y="9198"/>
                  </a:lnTo>
                  <a:lnTo>
                    <a:pt x="4298" y="9191"/>
                  </a:lnTo>
                  <a:lnTo>
                    <a:pt x="4267" y="9181"/>
                  </a:lnTo>
                  <a:lnTo>
                    <a:pt x="4238" y="9167"/>
                  </a:lnTo>
                  <a:lnTo>
                    <a:pt x="4211" y="9148"/>
                  </a:lnTo>
                  <a:lnTo>
                    <a:pt x="4186" y="9127"/>
                  </a:lnTo>
                  <a:lnTo>
                    <a:pt x="4165" y="9102"/>
                  </a:lnTo>
                  <a:lnTo>
                    <a:pt x="4146" y="9075"/>
                  </a:lnTo>
                  <a:lnTo>
                    <a:pt x="4132" y="9046"/>
                  </a:lnTo>
                  <a:lnTo>
                    <a:pt x="4122" y="9015"/>
                  </a:lnTo>
                  <a:lnTo>
                    <a:pt x="4115" y="8983"/>
                  </a:lnTo>
                  <a:lnTo>
                    <a:pt x="4113" y="8950"/>
                  </a:lnTo>
                  <a:lnTo>
                    <a:pt x="4115" y="8917"/>
                  </a:lnTo>
                  <a:lnTo>
                    <a:pt x="4122" y="8885"/>
                  </a:lnTo>
                  <a:lnTo>
                    <a:pt x="4132" y="8854"/>
                  </a:lnTo>
                  <a:lnTo>
                    <a:pt x="4146" y="8825"/>
                  </a:lnTo>
                  <a:lnTo>
                    <a:pt x="4165" y="8798"/>
                  </a:lnTo>
                  <a:lnTo>
                    <a:pt x="4186" y="8773"/>
                  </a:lnTo>
                  <a:lnTo>
                    <a:pt x="4211" y="8752"/>
                  </a:lnTo>
                  <a:lnTo>
                    <a:pt x="4238" y="8733"/>
                  </a:lnTo>
                  <a:lnTo>
                    <a:pt x="4267" y="8719"/>
                  </a:lnTo>
                  <a:lnTo>
                    <a:pt x="4298" y="8709"/>
                  </a:lnTo>
                  <a:lnTo>
                    <a:pt x="4330" y="8702"/>
                  </a:lnTo>
                  <a:lnTo>
                    <a:pt x="4363" y="8700"/>
                  </a:lnTo>
                  <a:lnTo>
                    <a:pt x="5637" y="8700"/>
                  </a:lnTo>
                  <a:lnTo>
                    <a:pt x="5670" y="8702"/>
                  </a:lnTo>
                  <a:lnTo>
                    <a:pt x="5702" y="8709"/>
                  </a:lnTo>
                  <a:lnTo>
                    <a:pt x="5733" y="8719"/>
                  </a:lnTo>
                  <a:lnTo>
                    <a:pt x="5762" y="8733"/>
                  </a:lnTo>
                  <a:lnTo>
                    <a:pt x="5789" y="8752"/>
                  </a:lnTo>
                  <a:lnTo>
                    <a:pt x="5814" y="8773"/>
                  </a:lnTo>
                  <a:lnTo>
                    <a:pt x="5835" y="8798"/>
                  </a:lnTo>
                  <a:lnTo>
                    <a:pt x="5854" y="8825"/>
                  </a:lnTo>
                  <a:lnTo>
                    <a:pt x="5868" y="8854"/>
                  </a:lnTo>
                  <a:lnTo>
                    <a:pt x="5878" y="8885"/>
                  </a:lnTo>
                  <a:lnTo>
                    <a:pt x="5885" y="8917"/>
                  </a:lnTo>
                  <a:lnTo>
                    <a:pt x="5887" y="8950"/>
                  </a:lnTo>
                  <a:lnTo>
                    <a:pt x="5885" y="8983"/>
                  </a:lnTo>
                  <a:lnTo>
                    <a:pt x="5878" y="9015"/>
                  </a:lnTo>
                  <a:lnTo>
                    <a:pt x="5868" y="9046"/>
                  </a:lnTo>
                  <a:lnTo>
                    <a:pt x="5854" y="9075"/>
                  </a:lnTo>
                  <a:lnTo>
                    <a:pt x="5835" y="9102"/>
                  </a:lnTo>
                  <a:lnTo>
                    <a:pt x="5814" y="9127"/>
                  </a:lnTo>
                  <a:lnTo>
                    <a:pt x="5789" y="9148"/>
                  </a:lnTo>
                  <a:lnTo>
                    <a:pt x="5762" y="9167"/>
                  </a:lnTo>
                  <a:lnTo>
                    <a:pt x="5733" y="9181"/>
                  </a:lnTo>
                  <a:lnTo>
                    <a:pt x="5702" y="9191"/>
                  </a:lnTo>
                  <a:close/>
                </a:path>
              </a:pathLst>
            </a:custGeom>
            <a:solidFill>
              <a:schemeClr val="accent1">
                <a:lumMod val="50000"/>
              </a:scheme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nvGrpSpPr>
          <p:cNvPr id="26" name="Group 25">
            <a:extLst>
              <a:ext uri="{FF2B5EF4-FFF2-40B4-BE49-F238E27FC236}">
                <a16:creationId xmlns:a16="http://schemas.microsoft.com/office/drawing/2014/main" id="{FF3A0920-63E2-A803-6718-0C00AAF4AEE5}"/>
              </a:ext>
            </a:extLst>
          </p:cNvPr>
          <p:cNvGrpSpPr/>
          <p:nvPr/>
        </p:nvGrpSpPr>
        <p:grpSpPr>
          <a:xfrm>
            <a:off x="9717910" y="1776321"/>
            <a:ext cx="689654" cy="689086"/>
            <a:chOff x="9717910" y="1602701"/>
            <a:chExt cx="689654" cy="689086"/>
          </a:xfrm>
        </p:grpSpPr>
        <p:sp>
          <p:nvSpPr>
            <p:cNvPr id="52" name="Google Shape;588;p7"/>
            <p:cNvSpPr/>
            <p:nvPr/>
          </p:nvSpPr>
          <p:spPr>
            <a:xfrm>
              <a:off x="9717910" y="1602701"/>
              <a:ext cx="689654" cy="689086"/>
            </a:xfrm>
            <a:custGeom>
              <a:avLst/>
              <a:gdLst/>
              <a:ahLst/>
              <a:cxnLst/>
              <a:rect l="l" t="t" r="r" b="b"/>
              <a:pathLst>
                <a:path w="10000" h="10000" extrusionOk="0">
                  <a:moveTo>
                    <a:pt x="5939" y="4268"/>
                  </a:moveTo>
                  <a:lnTo>
                    <a:pt x="7771" y="2414"/>
                  </a:lnTo>
                  <a:lnTo>
                    <a:pt x="8950" y="3572"/>
                  </a:lnTo>
                  <a:lnTo>
                    <a:pt x="7117" y="5425"/>
                  </a:lnTo>
                  <a:lnTo>
                    <a:pt x="5939" y="4268"/>
                  </a:lnTo>
                  <a:close/>
                  <a:moveTo>
                    <a:pt x="1050" y="3874"/>
                  </a:moveTo>
                  <a:lnTo>
                    <a:pt x="2035" y="2742"/>
                  </a:lnTo>
                  <a:lnTo>
                    <a:pt x="3822" y="4294"/>
                  </a:lnTo>
                  <a:lnTo>
                    <a:pt x="2839" y="5425"/>
                  </a:lnTo>
                  <a:lnTo>
                    <a:pt x="1050" y="3874"/>
                  </a:ln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53" name="Google Shape;589;p7"/>
            <p:cNvSpPr/>
            <p:nvPr/>
          </p:nvSpPr>
          <p:spPr>
            <a:xfrm>
              <a:off x="9717910" y="1602701"/>
              <a:ext cx="689654" cy="689086"/>
            </a:xfrm>
            <a:custGeom>
              <a:avLst/>
              <a:gdLst/>
              <a:ahLst/>
              <a:cxnLst/>
              <a:rect l="l" t="t" r="r" b="b"/>
              <a:pathLst>
                <a:path w="10000" h="10000" extrusionOk="0">
                  <a:moveTo>
                    <a:pt x="7894" y="2196"/>
                  </a:moveTo>
                  <a:lnTo>
                    <a:pt x="7921" y="2214"/>
                  </a:lnTo>
                  <a:lnTo>
                    <a:pt x="7946" y="2236"/>
                  </a:lnTo>
                  <a:lnTo>
                    <a:pt x="9125" y="3394"/>
                  </a:lnTo>
                  <a:lnTo>
                    <a:pt x="9147" y="3418"/>
                  </a:lnTo>
                  <a:lnTo>
                    <a:pt x="9165" y="3445"/>
                  </a:lnTo>
                  <a:lnTo>
                    <a:pt x="9180" y="3474"/>
                  </a:lnTo>
                  <a:lnTo>
                    <a:pt x="9191" y="3505"/>
                  </a:lnTo>
                  <a:lnTo>
                    <a:pt x="9198" y="3538"/>
                  </a:lnTo>
                  <a:lnTo>
                    <a:pt x="9200" y="3570"/>
                  </a:lnTo>
                  <a:lnTo>
                    <a:pt x="9198" y="3603"/>
                  </a:lnTo>
                  <a:lnTo>
                    <a:pt x="9192" y="3635"/>
                  </a:lnTo>
                  <a:lnTo>
                    <a:pt x="9182" y="3666"/>
                  </a:lnTo>
                  <a:lnTo>
                    <a:pt x="9167" y="3696"/>
                  </a:lnTo>
                  <a:lnTo>
                    <a:pt x="9149" y="3723"/>
                  </a:lnTo>
                  <a:lnTo>
                    <a:pt x="9128" y="3748"/>
                  </a:lnTo>
                  <a:lnTo>
                    <a:pt x="7773" y="5118"/>
                  </a:lnTo>
                  <a:lnTo>
                    <a:pt x="7767" y="5129"/>
                  </a:lnTo>
                  <a:lnTo>
                    <a:pt x="7749" y="5157"/>
                  </a:lnTo>
                  <a:lnTo>
                    <a:pt x="7728" y="5182"/>
                  </a:lnTo>
                  <a:lnTo>
                    <a:pt x="7704" y="5203"/>
                  </a:lnTo>
                  <a:lnTo>
                    <a:pt x="7677" y="5222"/>
                  </a:lnTo>
                  <a:lnTo>
                    <a:pt x="7662" y="5229"/>
                  </a:lnTo>
                  <a:lnTo>
                    <a:pt x="7295" y="5601"/>
                  </a:lnTo>
                  <a:lnTo>
                    <a:pt x="7270" y="5622"/>
                  </a:lnTo>
                  <a:lnTo>
                    <a:pt x="7243" y="5641"/>
                  </a:lnTo>
                  <a:lnTo>
                    <a:pt x="7214" y="5655"/>
                  </a:lnTo>
                  <a:lnTo>
                    <a:pt x="7183" y="5666"/>
                  </a:lnTo>
                  <a:lnTo>
                    <a:pt x="7151" y="5673"/>
                  </a:lnTo>
                  <a:lnTo>
                    <a:pt x="7119" y="5675"/>
                  </a:lnTo>
                  <a:lnTo>
                    <a:pt x="7086" y="5673"/>
                  </a:lnTo>
                  <a:lnTo>
                    <a:pt x="7054" y="5667"/>
                  </a:lnTo>
                  <a:lnTo>
                    <a:pt x="7037" y="5661"/>
                  </a:lnTo>
                  <a:lnTo>
                    <a:pt x="7016" y="5684"/>
                  </a:lnTo>
                  <a:lnTo>
                    <a:pt x="7015" y="5684"/>
                  </a:lnTo>
                  <a:lnTo>
                    <a:pt x="6989" y="5712"/>
                  </a:lnTo>
                  <a:lnTo>
                    <a:pt x="6988" y="5713"/>
                  </a:lnTo>
                  <a:lnTo>
                    <a:pt x="6965" y="5736"/>
                  </a:lnTo>
                  <a:lnTo>
                    <a:pt x="6964" y="5737"/>
                  </a:lnTo>
                  <a:lnTo>
                    <a:pt x="6944" y="5757"/>
                  </a:lnTo>
                  <a:lnTo>
                    <a:pt x="6942" y="5759"/>
                  </a:lnTo>
                  <a:lnTo>
                    <a:pt x="6924" y="5776"/>
                  </a:lnTo>
                  <a:lnTo>
                    <a:pt x="6922" y="5778"/>
                  </a:lnTo>
                  <a:lnTo>
                    <a:pt x="6905" y="5793"/>
                  </a:lnTo>
                  <a:lnTo>
                    <a:pt x="6902" y="5796"/>
                  </a:lnTo>
                  <a:lnTo>
                    <a:pt x="6887" y="5809"/>
                  </a:lnTo>
                  <a:lnTo>
                    <a:pt x="6883" y="5812"/>
                  </a:lnTo>
                  <a:lnTo>
                    <a:pt x="6869" y="5823"/>
                  </a:lnTo>
                  <a:lnTo>
                    <a:pt x="6864" y="5827"/>
                  </a:lnTo>
                  <a:lnTo>
                    <a:pt x="6851" y="5836"/>
                  </a:lnTo>
                  <a:lnTo>
                    <a:pt x="6844" y="5841"/>
                  </a:lnTo>
                  <a:lnTo>
                    <a:pt x="6832" y="5849"/>
                  </a:lnTo>
                  <a:lnTo>
                    <a:pt x="6823" y="5853"/>
                  </a:lnTo>
                  <a:lnTo>
                    <a:pt x="6811" y="5859"/>
                  </a:lnTo>
                  <a:lnTo>
                    <a:pt x="6801" y="5864"/>
                  </a:lnTo>
                  <a:lnTo>
                    <a:pt x="6790" y="5868"/>
                  </a:lnTo>
                  <a:lnTo>
                    <a:pt x="6779" y="5872"/>
                  </a:lnTo>
                  <a:lnTo>
                    <a:pt x="6768" y="5876"/>
                  </a:lnTo>
                  <a:lnTo>
                    <a:pt x="6758" y="5878"/>
                  </a:lnTo>
                  <a:lnTo>
                    <a:pt x="6746" y="5881"/>
                  </a:lnTo>
                  <a:lnTo>
                    <a:pt x="6738" y="5882"/>
                  </a:lnTo>
                  <a:lnTo>
                    <a:pt x="6727" y="5884"/>
                  </a:lnTo>
                  <a:lnTo>
                    <a:pt x="6722" y="5897"/>
                  </a:lnTo>
                  <a:lnTo>
                    <a:pt x="6718" y="5907"/>
                  </a:lnTo>
                  <a:lnTo>
                    <a:pt x="6704" y="5936"/>
                  </a:lnTo>
                  <a:lnTo>
                    <a:pt x="6700" y="5943"/>
                  </a:lnTo>
                  <a:lnTo>
                    <a:pt x="6682" y="5974"/>
                  </a:lnTo>
                  <a:lnTo>
                    <a:pt x="6679" y="5980"/>
                  </a:lnTo>
                  <a:lnTo>
                    <a:pt x="6658" y="6011"/>
                  </a:lnTo>
                  <a:lnTo>
                    <a:pt x="6655" y="6016"/>
                  </a:lnTo>
                  <a:lnTo>
                    <a:pt x="6631" y="6049"/>
                  </a:lnTo>
                  <a:lnTo>
                    <a:pt x="6628" y="6053"/>
                  </a:lnTo>
                  <a:lnTo>
                    <a:pt x="6601" y="6087"/>
                  </a:lnTo>
                  <a:lnTo>
                    <a:pt x="6598" y="6091"/>
                  </a:lnTo>
                  <a:lnTo>
                    <a:pt x="6569" y="6126"/>
                  </a:lnTo>
                  <a:lnTo>
                    <a:pt x="6566" y="6129"/>
                  </a:lnTo>
                  <a:lnTo>
                    <a:pt x="6534" y="6164"/>
                  </a:lnTo>
                  <a:lnTo>
                    <a:pt x="6531" y="6167"/>
                  </a:lnTo>
                  <a:lnTo>
                    <a:pt x="6496" y="6203"/>
                  </a:lnTo>
                  <a:lnTo>
                    <a:pt x="6494" y="6205"/>
                  </a:lnTo>
                  <a:lnTo>
                    <a:pt x="6457" y="6242"/>
                  </a:lnTo>
                  <a:lnTo>
                    <a:pt x="6455" y="6244"/>
                  </a:lnTo>
                  <a:lnTo>
                    <a:pt x="6416" y="6280"/>
                  </a:lnTo>
                  <a:lnTo>
                    <a:pt x="6413" y="6282"/>
                  </a:lnTo>
                  <a:lnTo>
                    <a:pt x="6372" y="6318"/>
                  </a:lnTo>
                  <a:lnTo>
                    <a:pt x="6370" y="6320"/>
                  </a:lnTo>
                  <a:lnTo>
                    <a:pt x="6327" y="6356"/>
                  </a:lnTo>
                  <a:lnTo>
                    <a:pt x="6327" y="6356"/>
                  </a:lnTo>
                  <a:lnTo>
                    <a:pt x="6314" y="6366"/>
                  </a:lnTo>
                  <a:lnTo>
                    <a:pt x="6305" y="6374"/>
                  </a:lnTo>
                  <a:lnTo>
                    <a:pt x="6304" y="6376"/>
                  </a:lnTo>
                  <a:lnTo>
                    <a:pt x="6304" y="6376"/>
                  </a:lnTo>
                  <a:lnTo>
                    <a:pt x="6303" y="6389"/>
                  </a:lnTo>
                  <a:lnTo>
                    <a:pt x="6302" y="6396"/>
                  </a:lnTo>
                  <a:lnTo>
                    <a:pt x="6298" y="6425"/>
                  </a:lnTo>
                  <a:lnTo>
                    <a:pt x="6295" y="6438"/>
                  </a:lnTo>
                  <a:lnTo>
                    <a:pt x="6288" y="6466"/>
                  </a:lnTo>
                  <a:lnTo>
                    <a:pt x="6284" y="6479"/>
                  </a:lnTo>
                  <a:lnTo>
                    <a:pt x="6274" y="6505"/>
                  </a:lnTo>
                  <a:lnTo>
                    <a:pt x="6269" y="6518"/>
                  </a:lnTo>
                  <a:lnTo>
                    <a:pt x="6256" y="6543"/>
                  </a:lnTo>
                  <a:lnTo>
                    <a:pt x="6250" y="6554"/>
                  </a:lnTo>
                  <a:lnTo>
                    <a:pt x="6235" y="6578"/>
                  </a:lnTo>
                  <a:lnTo>
                    <a:pt x="6227" y="6588"/>
                  </a:lnTo>
                  <a:lnTo>
                    <a:pt x="6210" y="6610"/>
                  </a:lnTo>
                  <a:lnTo>
                    <a:pt x="6201" y="6620"/>
                  </a:lnTo>
                  <a:lnTo>
                    <a:pt x="6181" y="6640"/>
                  </a:lnTo>
                  <a:lnTo>
                    <a:pt x="6173" y="6648"/>
                  </a:lnTo>
                  <a:lnTo>
                    <a:pt x="6151" y="6667"/>
                  </a:lnTo>
                  <a:lnTo>
                    <a:pt x="6141" y="6674"/>
                  </a:lnTo>
                  <a:lnTo>
                    <a:pt x="6117" y="6691"/>
                  </a:lnTo>
                  <a:lnTo>
                    <a:pt x="6107" y="6697"/>
                  </a:lnTo>
                  <a:lnTo>
                    <a:pt x="6081" y="6712"/>
                  </a:lnTo>
                  <a:lnTo>
                    <a:pt x="6071" y="6717"/>
                  </a:lnTo>
                  <a:lnTo>
                    <a:pt x="6044" y="6729"/>
                  </a:lnTo>
                  <a:lnTo>
                    <a:pt x="6033" y="6733"/>
                  </a:lnTo>
                  <a:lnTo>
                    <a:pt x="6004" y="6743"/>
                  </a:lnTo>
                  <a:lnTo>
                    <a:pt x="5993" y="6747"/>
                  </a:lnTo>
                  <a:lnTo>
                    <a:pt x="5968" y="6753"/>
                  </a:lnTo>
                  <a:lnTo>
                    <a:pt x="5961" y="6782"/>
                  </a:lnTo>
                  <a:lnTo>
                    <a:pt x="5958" y="6794"/>
                  </a:lnTo>
                  <a:lnTo>
                    <a:pt x="5948" y="6824"/>
                  </a:lnTo>
                  <a:lnTo>
                    <a:pt x="5943" y="6836"/>
                  </a:lnTo>
                  <a:lnTo>
                    <a:pt x="5930" y="6864"/>
                  </a:lnTo>
                  <a:lnTo>
                    <a:pt x="5923" y="6876"/>
                  </a:lnTo>
                  <a:lnTo>
                    <a:pt x="5908" y="6902"/>
                  </a:lnTo>
                  <a:lnTo>
                    <a:pt x="5900" y="6914"/>
                  </a:lnTo>
                  <a:lnTo>
                    <a:pt x="5882" y="6937"/>
                  </a:lnTo>
                  <a:lnTo>
                    <a:pt x="5873" y="6948"/>
                  </a:lnTo>
                  <a:lnTo>
                    <a:pt x="5852" y="6968"/>
                  </a:lnTo>
                  <a:lnTo>
                    <a:pt x="5841" y="6978"/>
                  </a:lnTo>
                  <a:lnTo>
                    <a:pt x="5819" y="6996"/>
                  </a:lnTo>
                  <a:lnTo>
                    <a:pt x="5807" y="7005"/>
                  </a:lnTo>
                  <a:lnTo>
                    <a:pt x="5782" y="7020"/>
                  </a:lnTo>
                  <a:lnTo>
                    <a:pt x="5770" y="7027"/>
                  </a:lnTo>
                  <a:lnTo>
                    <a:pt x="5743" y="7040"/>
                  </a:lnTo>
                  <a:lnTo>
                    <a:pt x="5731" y="7045"/>
                  </a:lnTo>
                  <a:lnTo>
                    <a:pt x="5702" y="7055"/>
                  </a:lnTo>
                  <a:lnTo>
                    <a:pt x="5690" y="7059"/>
                  </a:lnTo>
                  <a:lnTo>
                    <a:pt x="5659" y="7067"/>
                  </a:lnTo>
                  <a:lnTo>
                    <a:pt x="5647" y="7069"/>
                  </a:lnTo>
                  <a:lnTo>
                    <a:pt x="5614" y="7074"/>
                  </a:lnTo>
                  <a:lnTo>
                    <a:pt x="5603" y="7075"/>
                  </a:lnTo>
                  <a:lnTo>
                    <a:pt x="5580" y="7076"/>
                  </a:lnTo>
                  <a:lnTo>
                    <a:pt x="5575" y="7093"/>
                  </a:lnTo>
                  <a:lnTo>
                    <a:pt x="5569" y="7105"/>
                  </a:lnTo>
                  <a:lnTo>
                    <a:pt x="5554" y="7137"/>
                  </a:lnTo>
                  <a:lnTo>
                    <a:pt x="5547" y="7150"/>
                  </a:lnTo>
                  <a:lnTo>
                    <a:pt x="5529" y="7179"/>
                  </a:lnTo>
                  <a:lnTo>
                    <a:pt x="5521" y="7191"/>
                  </a:lnTo>
                  <a:lnTo>
                    <a:pt x="5500" y="7218"/>
                  </a:lnTo>
                  <a:lnTo>
                    <a:pt x="5490" y="7228"/>
                  </a:lnTo>
                  <a:lnTo>
                    <a:pt x="5466" y="7252"/>
                  </a:lnTo>
                  <a:lnTo>
                    <a:pt x="5455" y="7262"/>
                  </a:lnTo>
                  <a:lnTo>
                    <a:pt x="5429" y="7282"/>
                  </a:lnTo>
                  <a:lnTo>
                    <a:pt x="5417" y="7291"/>
                  </a:lnTo>
                  <a:lnTo>
                    <a:pt x="5389" y="7308"/>
                  </a:lnTo>
                  <a:lnTo>
                    <a:pt x="5376" y="7315"/>
                  </a:lnTo>
                  <a:lnTo>
                    <a:pt x="5345" y="7329"/>
                  </a:lnTo>
                  <a:lnTo>
                    <a:pt x="5332" y="7334"/>
                  </a:lnTo>
                  <a:lnTo>
                    <a:pt x="5300" y="7345"/>
                  </a:lnTo>
                  <a:lnTo>
                    <a:pt x="5286" y="7348"/>
                  </a:lnTo>
                  <a:lnTo>
                    <a:pt x="5252" y="7355"/>
                  </a:lnTo>
                  <a:lnTo>
                    <a:pt x="5238" y="7357"/>
                  </a:lnTo>
                  <a:lnTo>
                    <a:pt x="5203" y="7360"/>
                  </a:lnTo>
                  <a:lnTo>
                    <a:pt x="5196" y="7360"/>
                  </a:lnTo>
                  <a:lnTo>
                    <a:pt x="5194" y="7368"/>
                  </a:lnTo>
                  <a:lnTo>
                    <a:pt x="5187" y="7386"/>
                  </a:lnTo>
                  <a:lnTo>
                    <a:pt x="5167" y="7427"/>
                  </a:lnTo>
                  <a:lnTo>
                    <a:pt x="5158" y="7444"/>
                  </a:lnTo>
                  <a:lnTo>
                    <a:pt x="5133" y="7480"/>
                  </a:lnTo>
                  <a:lnTo>
                    <a:pt x="5121" y="7495"/>
                  </a:lnTo>
                  <a:lnTo>
                    <a:pt x="5092" y="7526"/>
                  </a:lnTo>
                  <a:lnTo>
                    <a:pt x="5077" y="7539"/>
                  </a:lnTo>
                  <a:lnTo>
                    <a:pt x="5044" y="7565"/>
                  </a:lnTo>
                  <a:lnTo>
                    <a:pt x="5028" y="7575"/>
                  </a:lnTo>
                  <a:lnTo>
                    <a:pt x="4992" y="7595"/>
                  </a:lnTo>
                  <a:lnTo>
                    <a:pt x="4975" y="7603"/>
                  </a:lnTo>
                  <a:lnTo>
                    <a:pt x="4935" y="7618"/>
                  </a:lnTo>
                  <a:lnTo>
                    <a:pt x="4918" y="7623"/>
                  </a:lnTo>
                  <a:lnTo>
                    <a:pt x="4877" y="7631"/>
                  </a:lnTo>
                  <a:lnTo>
                    <a:pt x="4858" y="7634"/>
                  </a:lnTo>
                  <a:lnTo>
                    <a:pt x="4816" y="7636"/>
                  </a:lnTo>
                  <a:lnTo>
                    <a:pt x="4798" y="7636"/>
                  </a:lnTo>
                  <a:lnTo>
                    <a:pt x="4755" y="7632"/>
                  </a:lnTo>
                  <a:lnTo>
                    <a:pt x="4737" y="7629"/>
                  </a:lnTo>
                  <a:lnTo>
                    <a:pt x="4693" y="7619"/>
                  </a:lnTo>
                  <a:lnTo>
                    <a:pt x="4676" y="7614"/>
                  </a:lnTo>
                  <a:lnTo>
                    <a:pt x="4634" y="7597"/>
                  </a:lnTo>
                  <a:lnTo>
                    <a:pt x="4618" y="7589"/>
                  </a:lnTo>
                  <a:lnTo>
                    <a:pt x="4576" y="7565"/>
                  </a:lnTo>
                  <a:lnTo>
                    <a:pt x="4562" y="7556"/>
                  </a:lnTo>
                  <a:lnTo>
                    <a:pt x="4522" y="7525"/>
                  </a:lnTo>
                  <a:lnTo>
                    <a:pt x="4515" y="7520"/>
                  </a:lnTo>
                  <a:lnTo>
                    <a:pt x="4489" y="7497"/>
                  </a:lnTo>
                  <a:lnTo>
                    <a:pt x="4464" y="7475"/>
                  </a:lnTo>
                  <a:lnTo>
                    <a:pt x="4441" y="7454"/>
                  </a:lnTo>
                  <a:lnTo>
                    <a:pt x="4418" y="7434"/>
                  </a:lnTo>
                  <a:lnTo>
                    <a:pt x="4396" y="7414"/>
                  </a:lnTo>
                  <a:lnTo>
                    <a:pt x="4375" y="7396"/>
                  </a:lnTo>
                  <a:lnTo>
                    <a:pt x="4355" y="7377"/>
                  </a:lnTo>
                  <a:lnTo>
                    <a:pt x="4334" y="7360"/>
                  </a:lnTo>
                  <a:lnTo>
                    <a:pt x="4314" y="7342"/>
                  </a:lnTo>
                  <a:lnTo>
                    <a:pt x="4295" y="7325"/>
                  </a:lnTo>
                  <a:lnTo>
                    <a:pt x="4275" y="7308"/>
                  </a:lnTo>
                  <a:lnTo>
                    <a:pt x="4255" y="7290"/>
                  </a:lnTo>
                  <a:lnTo>
                    <a:pt x="4234" y="7273"/>
                  </a:lnTo>
                  <a:lnTo>
                    <a:pt x="4213" y="7255"/>
                  </a:lnTo>
                  <a:lnTo>
                    <a:pt x="4210" y="7252"/>
                  </a:lnTo>
                  <a:lnTo>
                    <a:pt x="4198" y="7240"/>
                  </a:lnTo>
                  <a:lnTo>
                    <a:pt x="4185" y="7228"/>
                  </a:lnTo>
                  <a:lnTo>
                    <a:pt x="4172" y="7216"/>
                  </a:lnTo>
                  <a:lnTo>
                    <a:pt x="4158" y="7204"/>
                  </a:lnTo>
                  <a:lnTo>
                    <a:pt x="4145" y="7192"/>
                  </a:lnTo>
                  <a:lnTo>
                    <a:pt x="4131" y="7180"/>
                  </a:lnTo>
                  <a:lnTo>
                    <a:pt x="4118" y="7168"/>
                  </a:lnTo>
                  <a:lnTo>
                    <a:pt x="4105" y="7157"/>
                  </a:lnTo>
                  <a:lnTo>
                    <a:pt x="4092" y="7145"/>
                  </a:lnTo>
                  <a:lnTo>
                    <a:pt x="4080" y="7135"/>
                  </a:lnTo>
                  <a:lnTo>
                    <a:pt x="4069" y="7125"/>
                  </a:lnTo>
                  <a:lnTo>
                    <a:pt x="4069" y="7125"/>
                  </a:lnTo>
                  <a:lnTo>
                    <a:pt x="4059" y="7116"/>
                  </a:lnTo>
                  <a:lnTo>
                    <a:pt x="4059" y="7115"/>
                  </a:lnTo>
                  <a:lnTo>
                    <a:pt x="4049" y="7107"/>
                  </a:lnTo>
                  <a:lnTo>
                    <a:pt x="4049" y="7107"/>
                  </a:lnTo>
                  <a:lnTo>
                    <a:pt x="4042" y="7100"/>
                  </a:lnTo>
                  <a:lnTo>
                    <a:pt x="4035" y="7094"/>
                  </a:lnTo>
                  <a:lnTo>
                    <a:pt x="4027" y="7087"/>
                  </a:lnTo>
                  <a:lnTo>
                    <a:pt x="4019" y="7080"/>
                  </a:lnTo>
                  <a:lnTo>
                    <a:pt x="4011" y="7073"/>
                  </a:lnTo>
                  <a:lnTo>
                    <a:pt x="4002" y="7065"/>
                  </a:lnTo>
                  <a:lnTo>
                    <a:pt x="3994" y="7058"/>
                  </a:lnTo>
                  <a:lnTo>
                    <a:pt x="3986" y="7051"/>
                  </a:lnTo>
                  <a:lnTo>
                    <a:pt x="3978" y="7044"/>
                  </a:lnTo>
                  <a:lnTo>
                    <a:pt x="3971" y="7037"/>
                  </a:lnTo>
                  <a:lnTo>
                    <a:pt x="3963" y="7031"/>
                  </a:lnTo>
                  <a:lnTo>
                    <a:pt x="3957" y="7025"/>
                  </a:lnTo>
                  <a:lnTo>
                    <a:pt x="3950" y="7019"/>
                  </a:lnTo>
                  <a:lnTo>
                    <a:pt x="3945" y="7015"/>
                  </a:lnTo>
                  <a:lnTo>
                    <a:pt x="3940" y="7010"/>
                  </a:lnTo>
                  <a:lnTo>
                    <a:pt x="3863" y="6944"/>
                  </a:lnTo>
                  <a:lnTo>
                    <a:pt x="3862" y="6943"/>
                  </a:lnTo>
                  <a:lnTo>
                    <a:pt x="3793" y="6882"/>
                  </a:lnTo>
                  <a:lnTo>
                    <a:pt x="3791" y="6880"/>
                  </a:lnTo>
                  <a:lnTo>
                    <a:pt x="3730" y="6823"/>
                  </a:lnTo>
                  <a:lnTo>
                    <a:pt x="3727" y="6821"/>
                  </a:lnTo>
                  <a:lnTo>
                    <a:pt x="3672" y="6766"/>
                  </a:lnTo>
                  <a:lnTo>
                    <a:pt x="3669" y="6763"/>
                  </a:lnTo>
                  <a:lnTo>
                    <a:pt x="3618" y="6710"/>
                  </a:lnTo>
                  <a:lnTo>
                    <a:pt x="3615" y="6707"/>
                  </a:lnTo>
                  <a:lnTo>
                    <a:pt x="3569" y="6654"/>
                  </a:lnTo>
                  <a:lnTo>
                    <a:pt x="3565" y="6650"/>
                  </a:lnTo>
                  <a:lnTo>
                    <a:pt x="3522" y="6596"/>
                  </a:lnTo>
                  <a:lnTo>
                    <a:pt x="3519" y="6591"/>
                  </a:lnTo>
                  <a:lnTo>
                    <a:pt x="3478" y="6535"/>
                  </a:lnTo>
                  <a:lnTo>
                    <a:pt x="3475" y="6530"/>
                  </a:lnTo>
                  <a:lnTo>
                    <a:pt x="3435" y="6470"/>
                  </a:lnTo>
                  <a:lnTo>
                    <a:pt x="3432" y="6466"/>
                  </a:lnTo>
                  <a:lnTo>
                    <a:pt x="3393" y="6401"/>
                  </a:lnTo>
                  <a:lnTo>
                    <a:pt x="3391" y="6398"/>
                  </a:lnTo>
                  <a:lnTo>
                    <a:pt x="3351" y="6327"/>
                  </a:lnTo>
                  <a:lnTo>
                    <a:pt x="3349" y="6324"/>
                  </a:lnTo>
                  <a:lnTo>
                    <a:pt x="3307" y="6245"/>
                  </a:lnTo>
                  <a:lnTo>
                    <a:pt x="3306" y="6243"/>
                  </a:lnTo>
                  <a:lnTo>
                    <a:pt x="3261" y="6155"/>
                  </a:lnTo>
                  <a:lnTo>
                    <a:pt x="3261" y="6154"/>
                  </a:lnTo>
                  <a:lnTo>
                    <a:pt x="3212" y="6055"/>
                  </a:lnTo>
                  <a:lnTo>
                    <a:pt x="3212" y="6055"/>
                  </a:lnTo>
                  <a:lnTo>
                    <a:pt x="3191" y="6012"/>
                  </a:lnTo>
                  <a:lnTo>
                    <a:pt x="3173" y="5975"/>
                  </a:lnTo>
                  <a:lnTo>
                    <a:pt x="3158" y="5944"/>
                  </a:lnTo>
                  <a:lnTo>
                    <a:pt x="3146" y="5921"/>
                  </a:lnTo>
                  <a:lnTo>
                    <a:pt x="3144" y="5921"/>
                  </a:lnTo>
                  <a:lnTo>
                    <a:pt x="3131" y="5921"/>
                  </a:lnTo>
                  <a:lnTo>
                    <a:pt x="3115" y="5920"/>
                  </a:lnTo>
                  <a:lnTo>
                    <a:pt x="3101" y="5918"/>
                  </a:lnTo>
                  <a:lnTo>
                    <a:pt x="3084" y="5915"/>
                  </a:lnTo>
                  <a:lnTo>
                    <a:pt x="3071" y="5912"/>
                  </a:lnTo>
                  <a:lnTo>
                    <a:pt x="3054" y="5908"/>
                  </a:lnTo>
                  <a:lnTo>
                    <a:pt x="3042" y="5903"/>
                  </a:lnTo>
                  <a:lnTo>
                    <a:pt x="3025" y="5897"/>
                  </a:lnTo>
                  <a:lnTo>
                    <a:pt x="3015" y="5892"/>
                  </a:lnTo>
                  <a:lnTo>
                    <a:pt x="2997" y="5883"/>
                  </a:lnTo>
                  <a:lnTo>
                    <a:pt x="2989" y="5878"/>
                  </a:lnTo>
                  <a:lnTo>
                    <a:pt x="2969" y="5867"/>
                  </a:lnTo>
                  <a:lnTo>
                    <a:pt x="2963" y="5863"/>
                  </a:lnTo>
                  <a:lnTo>
                    <a:pt x="2943" y="5849"/>
                  </a:lnTo>
                  <a:lnTo>
                    <a:pt x="2938" y="5845"/>
                  </a:lnTo>
                  <a:lnTo>
                    <a:pt x="2916" y="5829"/>
                  </a:lnTo>
                  <a:lnTo>
                    <a:pt x="2912" y="5826"/>
                  </a:lnTo>
                  <a:lnTo>
                    <a:pt x="2888" y="5806"/>
                  </a:lnTo>
                  <a:lnTo>
                    <a:pt x="2886" y="5804"/>
                  </a:lnTo>
                  <a:lnTo>
                    <a:pt x="2859" y="5782"/>
                  </a:lnTo>
                  <a:lnTo>
                    <a:pt x="2857" y="5780"/>
                  </a:lnTo>
                  <a:lnTo>
                    <a:pt x="2828" y="5755"/>
                  </a:lnTo>
                  <a:lnTo>
                    <a:pt x="2828" y="5754"/>
                  </a:lnTo>
                  <a:lnTo>
                    <a:pt x="2797" y="5727"/>
                  </a:lnTo>
                  <a:lnTo>
                    <a:pt x="2795" y="5725"/>
                  </a:lnTo>
                  <a:lnTo>
                    <a:pt x="2768" y="5700"/>
                  </a:lnTo>
                  <a:lnTo>
                    <a:pt x="2765" y="5697"/>
                  </a:lnTo>
                  <a:lnTo>
                    <a:pt x="2741" y="5673"/>
                  </a:lnTo>
                  <a:lnTo>
                    <a:pt x="2738" y="5670"/>
                  </a:lnTo>
                  <a:lnTo>
                    <a:pt x="2717" y="5648"/>
                  </a:lnTo>
                  <a:lnTo>
                    <a:pt x="2713" y="5642"/>
                  </a:lnTo>
                  <a:lnTo>
                    <a:pt x="2709" y="5638"/>
                  </a:lnTo>
                  <a:lnTo>
                    <a:pt x="2701" y="5634"/>
                  </a:lnTo>
                  <a:lnTo>
                    <a:pt x="2675" y="5614"/>
                  </a:lnTo>
                  <a:lnTo>
                    <a:pt x="2332" y="5316"/>
                  </a:lnTo>
                  <a:lnTo>
                    <a:pt x="2313" y="5306"/>
                  </a:lnTo>
                  <a:lnTo>
                    <a:pt x="2287" y="5286"/>
                  </a:lnTo>
                  <a:lnTo>
                    <a:pt x="2264" y="5263"/>
                  </a:lnTo>
                  <a:lnTo>
                    <a:pt x="2251" y="5246"/>
                  </a:lnTo>
                  <a:lnTo>
                    <a:pt x="886" y="4063"/>
                  </a:lnTo>
                  <a:lnTo>
                    <a:pt x="863" y="4040"/>
                  </a:lnTo>
                  <a:lnTo>
                    <a:pt x="843" y="4014"/>
                  </a:lnTo>
                  <a:lnTo>
                    <a:pt x="826" y="3986"/>
                  </a:lnTo>
                  <a:lnTo>
                    <a:pt x="814" y="3956"/>
                  </a:lnTo>
                  <a:lnTo>
                    <a:pt x="805" y="3924"/>
                  </a:lnTo>
                  <a:lnTo>
                    <a:pt x="801" y="3892"/>
                  </a:lnTo>
                  <a:lnTo>
                    <a:pt x="800" y="3859"/>
                  </a:lnTo>
                  <a:lnTo>
                    <a:pt x="805" y="3826"/>
                  </a:lnTo>
                  <a:lnTo>
                    <a:pt x="813" y="3795"/>
                  </a:lnTo>
                  <a:lnTo>
                    <a:pt x="825" y="3764"/>
                  </a:lnTo>
                  <a:lnTo>
                    <a:pt x="842" y="3736"/>
                  </a:lnTo>
                  <a:lnTo>
                    <a:pt x="861" y="3710"/>
                  </a:lnTo>
                  <a:lnTo>
                    <a:pt x="1846" y="2578"/>
                  </a:lnTo>
                  <a:lnTo>
                    <a:pt x="1869" y="2555"/>
                  </a:lnTo>
                  <a:lnTo>
                    <a:pt x="1895" y="2535"/>
                  </a:lnTo>
                  <a:lnTo>
                    <a:pt x="1924" y="2518"/>
                  </a:lnTo>
                  <a:lnTo>
                    <a:pt x="1954" y="2506"/>
                  </a:lnTo>
                  <a:lnTo>
                    <a:pt x="1985" y="2497"/>
                  </a:lnTo>
                  <a:lnTo>
                    <a:pt x="2018" y="2493"/>
                  </a:lnTo>
                  <a:lnTo>
                    <a:pt x="2050" y="2492"/>
                  </a:lnTo>
                  <a:lnTo>
                    <a:pt x="2083" y="2497"/>
                  </a:lnTo>
                  <a:lnTo>
                    <a:pt x="2114" y="2505"/>
                  </a:lnTo>
                  <a:lnTo>
                    <a:pt x="2145" y="2517"/>
                  </a:lnTo>
                  <a:lnTo>
                    <a:pt x="2173" y="2533"/>
                  </a:lnTo>
                  <a:lnTo>
                    <a:pt x="2199" y="2553"/>
                  </a:lnTo>
                  <a:lnTo>
                    <a:pt x="3986" y="4105"/>
                  </a:lnTo>
                  <a:lnTo>
                    <a:pt x="4009" y="4128"/>
                  </a:lnTo>
                  <a:lnTo>
                    <a:pt x="4029" y="4154"/>
                  </a:lnTo>
                  <a:lnTo>
                    <a:pt x="4046" y="4182"/>
                  </a:lnTo>
                  <a:lnTo>
                    <a:pt x="4058" y="4213"/>
                  </a:lnTo>
                  <a:lnTo>
                    <a:pt x="4067" y="4244"/>
                  </a:lnTo>
                  <a:lnTo>
                    <a:pt x="4071" y="4276"/>
                  </a:lnTo>
                  <a:lnTo>
                    <a:pt x="4071" y="4279"/>
                  </a:lnTo>
                  <a:lnTo>
                    <a:pt x="4092" y="4297"/>
                  </a:lnTo>
                  <a:lnTo>
                    <a:pt x="4093" y="4298"/>
                  </a:lnTo>
                  <a:lnTo>
                    <a:pt x="4119" y="4320"/>
                  </a:lnTo>
                  <a:lnTo>
                    <a:pt x="4119" y="4321"/>
                  </a:lnTo>
                  <a:lnTo>
                    <a:pt x="4144" y="4343"/>
                  </a:lnTo>
                  <a:lnTo>
                    <a:pt x="4145" y="4344"/>
                  </a:lnTo>
                  <a:lnTo>
                    <a:pt x="4167" y="4364"/>
                  </a:lnTo>
                  <a:lnTo>
                    <a:pt x="4169" y="4365"/>
                  </a:lnTo>
                  <a:lnTo>
                    <a:pt x="4188" y="4384"/>
                  </a:lnTo>
                  <a:lnTo>
                    <a:pt x="4190" y="4386"/>
                  </a:lnTo>
                  <a:lnTo>
                    <a:pt x="4206" y="4402"/>
                  </a:lnTo>
                  <a:lnTo>
                    <a:pt x="4209" y="4405"/>
                  </a:lnTo>
                  <a:lnTo>
                    <a:pt x="4221" y="4417"/>
                  </a:lnTo>
                  <a:lnTo>
                    <a:pt x="4228" y="4425"/>
                  </a:lnTo>
                  <a:lnTo>
                    <a:pt x="4235" y="4433"/>
                  </a:lnTo>
                  <a:lnTo>
                    <a:pt x="4244" y="4445"/>
                  </a:lnTo>
                  <a:lnTo>
                    <a:pt x="4248" y="4452"/>
                  </a:lnTo>
                  <a:lnTo>
                    <a:pt x="4252" y="4458"/>
                  </a:lnTo>
                  <a:lnTo>
                    <a:pt x="4256" y="4466"/>
                  </a:lnTo>
                  <a:lnTo>
                    <a:pt x="4259" y="4472"/>
                  </a:lnTo>
                  <a:lnTo>
                    <a:pt x="4263" y="4479"/>
                  </a:lnTo>
                  <a:lnTo>
                    <a:pt x="4265" y="4485"/>
                  </a:lnTo>
                  <a:lnTo>
                    <a:pt x="4269" y="4493"/>
                  </a:lnTo>
                  <a:lnTo>
                    <a:pt x="4271" y="4498"/>
                  </a:lnTo>
                  <a:lnTo>
                    <a:pt x="4274" y="4507"/>
                  </a:lnTo>
                  <a:lnTo>
                    <a:pt x="4276" y="4512"/>
                  </a:lnTo>
                  <a:lnTo>
                    <a:pt x="4278" y="4520"/>
                  </a:lnTo>
                  <a:lnTo>
                    <a:pt x="4280" y="4525"/>
                  </a:lnTo>
                  <a:lnTo>
                    <a:pt x="4282" y="4534"/>
                  </a:lnTo>
                  <a:lnTo>
                    <a:pt x="4284" y="4539"/>
                  </a:lnTo>
                  <a:lnTo>
                    <a:pt x="4286" y="4548"/>
                  </a:lnTo>
                  <a:lnTo>
                    <a:pt x="4287" y="4552"/>
                  </a:lnTo>
                  <a:lnTo>
                    <a:pt x="4288" y="4562"/>
                  </a:lnTo>
                  <a:lnTo>
                    <a:pt x="4289" y="4566"/>
                  </a:lnTo>
                  <a:lnTo>
                    <a:pt x="4291" y="4575"/>
                  </a:lnTo>
                  <a:lnTo>
                    <a:pt x="4291" y="4580"/>
                  </a:lnTo>
                  <a:lnTo>
                    <a:pt x="4293" y="4589"/>
                  </a:lnTo>
                  <a:lnTo>
                    <a:pt x="4293" y="4594"/>
                  </a:lnTo>
                  <a:lnTo>
                    <a:pt x="4294" y="4603"/>
                  </a:lnTo>
                  <a:lnTo>
                    <a:pt x="4294" y="4607"/>
                  </a:lnTo>
                  <a:lnTo>
                    <a:pt x="4308" y="4615"/>
                  </a:lnTo>
                  <a:lnTo>
                    <a:pt x="4335" y="4628"/>
                  </a:lnTo>
                  <a:lnTo>
                    <a:pt x="4365" y="4643"/>
                  </a:lnTo>
                  <a:lnTo>
                    <a:pt x="4399" y="4660"/>
                  </a:lnTo>
                  <a:lnTo>
                    <a:pt x="4435" y="4678"/>
                  </a:lnTo>
                  <a:lnTo>
                    <a:pt x="4472" y="4697"/>
                  </a:lnTo>
                  <a:lnTo>
                    <a:pt x="4510" y="4715"/>
                  </a:lnTo>
                  <a:lnTo>
                    <a:pt x="4546" y="4733"/>
                  </a:lnTo>
                  <a:lnTo>
                    <a:pt x="4581" y="4751"/>
                  </a:lnTo>
                  <a:lnTo>
                    <a:pt x="4614" y="4766"/>
                  </a:lnTo>
                  <a:lnTo>
                    <a:pt x="4642" y="4780"/>
                  </a:lnTo>
                  <a:lnTo>
                    <a:pt x="4665" y="4791"/>
                  </a:lnTo>
                  <a:lnTo>
                    <a:pt x="4682" y="4799"/>
                  </a:lnTo>
                  <a:lnTo>
                    <a:pt x="4690" y="4802"/>
                  </a:lnTo>
                  <a:lnTo>
                    <a:pt x="4693" y="4802"/>
                  </a:lnTo>
                  <a:lnTo>
                    <a:pt x="4706" y="4798"/>
                  </a:lnTo>
                  <a:lnTo>
                    <a:pt x="4726" y="4793"/>
                  </a:lnTo>
                  <a:lnTo>
                    <a:pt x="4751" y="4785"/>
                  </a:lnTo>
                  <a:lnTo>
                    <a:pt x="4783" y="4774"/>
                  </a:lnTo>
                  <a:lnTo>
                    <a:pt x="4821" y="4761"/>
                  </a:lnTo>
                  <a:lnTo>
                    <a:pt x="4866" y="4746"/>
                  </a:lnTo>
                  <a:lnTo>
                    <a:pt x="4919" y="4727"/>
                  </a:lnTo>
                  <a:lnTo>
                    <a:pt x="4921" y="4726"/>
                  </a:lnTo>
                  <a:lnTo>
                    <a:pt x="4934" y="4722"/>
                  </a:lnTo>
                  <a:lnTo>
                    <a:pt x="4949" y="4717"/>
                  </a:lnTo>
                  <a:lnTo>
                    <a:pt x="4965" y="4711"/>
                  </a:lnTo>
                  <a:lnTo>
                    <a:pt x="4983" y="4706"/>
                  </a:lnTo>
                  <a:lnTo>
                    <a:pt x="5001" y="4699"/>
                  </a:lnTo>
                  <a:lnTo>
                    <a:pt x="5019" y="4693"/>
                  </a:lnTo>
                  <a:lnTo>
                    <a:pt x="5039" y="4687"/>
                  </a:lnTo>
                  <a:lnTo>
                    <a:pt x="5058" y="4680"/>
                  </a:lnTo>
                  <a:lnTo>
                    <a:pt x="5078" y="4673"/>
                  </a:lnTo>
                  <a:lnTo>
                    <a:pt x="5097" y="4667"/>
                  </a:lnTo>
                  <a:lnTo>
                    <a:pt x="5097" y="4667"/>
                  </a:lnTo>
                  <a:lnTo>
                    <a:pt x="5116" y="4660"/>
                  </a:lnTo>
                  <a:lnTo>
                    <a:pt x="5116" y="4660"/>
                  </a:lnTo>
                  <a:lnTo>
                    <a:pt x="5135" y="4654"/>
                  </a:lnTo>
                  <a:lnTo>
                    <a:pt x="5135" y="4654"/>
                  </a:lnTo>
                  <a:lnTo>
                    <a:pt x="5153" y="4648"/>
                  </a:lnTo>
                  <a:lnTo>
                    <a:pt x="5153" y="4648"/>
                  </a:lnTo>
                  <a:lnTo>
                    <a:pt x="5170" y="4642"/>
                  </a:lnTo>
                  <a:lnTo>
                    <a:pt x="5187" y="4637"/>
                  </a:lnTo>
                  <a:lnTo>
                    <a:pt x="5204" y="4631"/>
                  </a:lnTo>
                  <a:lnTo>
                    <a:pt x="5222" y="4625"/>
                  </a:lnTo>
                  <a:lnTo>
                    <a:pt x="5239" y="4619"/>
                  </a:lnTo>
                  <a:lnTo>
                    <a:pt x="5257" y="4614"/>
                  </a:lnTo>
                  <a:lnTo>
                    <a:pt x="5274" y="4608"/>
                  </a:lnTo>
                  <a:lnTo>
                    <a:pt x="5291" y="4602"/>
                  </a:lnTo>
                  <a:lnTo>
                    <a:pt x="5307" y="4597"/>
                  </a:lnTo>
                  <a:lnTo>
                    <a:pt x="5322" y="4592"/>
                  </a:lnTo>
                  <a:lnTo>
                    <a:pt x="5337" y="4587"/>
                  </a:lnTo>
                  <a:lnTo>
                    <a:pt x="5350" y="4583"/>
                  </a:lnTo>
                  <a:lnTo>
                    <a:pt x="5363" y="4578"/>
                  </a:lnTo>
                  <a:lnTo>
                    <a:pt x="5373" y="4575"/>
                  </a:lnTo>
                  <a:lnTo>
                    <a:pt x="5383" y="4572"/>
                  </a:lnTo>
                  <a:lnTo>
                    <a:pt x="5383" y="4571"/>
                  </a:lnTo>
                  <a:lnTo>
                    <a:pt x="5392" y="4569"/>
                  </a:lnTo>
                  <a:lnTo>
                    <a:pt x="5400" y="4566"/>
                  </a:lnTo>
                  <a:lnTo>
                    <a:pt x="5409" y="4563"/>
                  </a:lnTo>
                  <a:lnTo>
                    <a:pt x="5417" y="4560"/>
                  </a:lnTo>
                  <a:lnTo>
                    <a:pt x="5425" y="4557"/>
                  </a:lnTo>
                  <a:lnTo>
                    <a:pt x="5433" y="4555"/>
                  </a:lnTo>
                  <a:lnTo>
                    <a:pt x="5441" y="4552"/>
                  </a:lnTo>
                  <a:lnTo>
                    <a:pt x="5448" y="4550"/>
                  </a:lnTo>
                  <a:lnTo>
                    <a:pt x="5455" y="4547"/>
                  </a:lnTo>
                  <a:lnTo>
                    <a:pt x="5461" y="4545"/>
                  </a:lnTo>
                  <a:lnTo>
                    <a:pt x="5466" y="4543"/>
                  </a:lnTo>
                  <a:lnTo>
                    <a:pt x="5468" y="4543"/>
                  </a:lnTo>
                  <a:lnTo>
                    <a:pt x="5468" y="4542"/>
                  </a:lnTo>
                  <a:lnTo>
                    <a:pt x="5472" y="4534"/>
                  </a:lnTo>
                  <a:lnTo>
                    <a:pt x="5476" y="4525"/>
                  </a:lnTo>
                  <a:lnTo>
                    <a:pt x="5480" y="4517"/>
                  </a:lnTo>
                  <a:lnTo>
                    <a:pt x="5485" y="4509"/>
                  </a:lnTo>
                  <a:lnTo>
                    <a:pt x="5490" y="4500"/>
                  </a:lnTo>
                  <a:lnTo>
                    <a:pt x="5494" y="4494"/>
                  </a:lnTo>
                  <a:lnTo>
                    <a:pt x="5501" y="4485"/>
                  </a:lnTo>
                  <a:lnTo>
                    <a:pt x="5504" y="4480"/>
                  </a:lnTo>
                  <a:lnTo>
                    <a:pt x="5512" y="4469"/>
                  </a:lnTo>
                  <a:lnTo>
                    <a:pt x="5515" y="4466"/>
                  </a:lnTo>
                  <a:lnTo>
                    <a:pt x="5525" y="4454"/>
                  </a:lnTo>
                  <a:lnTo>
                    <a:pt x="5527" y="4452"/>
                  </a:lnTo>
                  <a:lnTo>
                    <a:pt x="5538" y="4439"/>
                  </a:lnTo>
                  <a:lnTo>
                    <a:pt x="5540" y="4437"/>
                  </a:lnTo>
                  <a:lnTo>
                    <a:pt x="5553" y="4423"/>
                  </a:lnTo>
                  <a:lnTo>
                    <a:pt x="5554" y="4421"/>
                  </a:lnTo>
                  <a:lnTo>
                    <a:pt x="5569" y="4405"/>
                  </a:lnTo>
                  <a:lnTo>
                    <a:pt x="5570" y="4404"/>
                  </a:lnTo>
                  <a:lnTo>
                    <a:pt x="5588" y="4386"/>
                  </a:lnTo>
                  <a:lnTo>
                    <a:pt x="5588" y="4386"/>
                  </a:lnTo>
                  <a:lnTo>
                    <a:pt x="5608" y="4366"/>
                  </a:lnTo>
                  <a:lnTo>
                    <a:pt x="5608" y="4365"/>
                  </a:lnTo>
                  <a:lnTo>
                    <a:pt x="5630" y="4343"/>
                  </a:lnTo>
                  <a:lnTo>
                    <a:pt x="5632" y="4342"/>
                  </a:lnTo>
                  <a:lnTo>
                    <a:pt x="5655" y="4319"/>
                  </a:lnTo>
                  <a:lnTo>
                    <a:pt x="5656" y="4318"/>
                  </a:lnTo>
                  <a:lnTo>
                    <a:pt x="5677" y="4298"/>
                  </a:lnTo>
                  <a:lnTo>
                    <a:pt x="5678" y="4297"/>
                  </a:lnTo>
                  <a:lnTo>
                    <a:pt x="5690" y="4285"/>
                  </a:lnTo>
                  <a:lnTo>
                    <a:pt x="5689" y="4270"/>
                  </a:lnTo>
                  <a:lnTo>
                    <a:pt x="5691" y="4237"/>
                  </a:lnTo>
                  <a:lnTo>
                    <a:pt x="5697" y="4205"/>
                  </a:lnTo>
                  <a:lnTo>
                    <a:pt x="5707" y="4174"/>
                  </a:lnTo>
                  <a:lnTo>
                    <a:pt x="5722" y="4144"/>
                  </a:lnTo>
                  <a:lnTo>
                    <a:pt x="5740" y="4117"/>
                  </a:lnTo>
                  <a:lnTo>
                    <a:pt x="5761" y="4092"/>
                  </a:lnTo>
                  <a:lnTo>
                    <a:pt x="7593" y="2238"/>
                  </a:lnTo>
                  <a:lnTo>
                    <a:pt x="7618" y="2217"/>
                  </a:lnTo>
                  <a:lnTo>
                    <a:pt x="7645" y="2198"/>
                  </a:lnTo>
                  <a:lnTo>
                    <a:pt x="7674" y="2184"/>
                  </a:lnTo>
                  <a:lnTo>
                    <a:pt x="7705" y="2173"/>
                  </a:lnTo>
                  <a:lnTo>
                    <a:pt x="7737" y="2166"/>
                  </a:lnTo>
                  <a:lnTo>
                    <a:pt x="7769" y="2164"/>
                  </a:lnTo>
                  <a:lnTo>
                    <a:pt x="7802" y="2166"/>
                  </a:lnTo>
                  <a:lnTo>
                    <a:pt x="7834" y="2172"/>
                  </a:lnTo>
                  <a:lnTo>
                    <a:pt x="7865" y="2182"/>
                  </a:lnTo>
                  <a:lnTo>
                    <a:pt x="7894" y="2196"/>
                  </a:lnTo>
                  <a:close/>
                  <a:moveTo>
                    <a:pt x="7536" y="4646"/>
                  </a:moveTo>
                  <a:lnTo>
                    <a:pt x="8596" y="3575"/>
                  </a:lnTo>
                  <a:lnTo>
                    <a:pt x="7774" y="2767"/>
                  </a:lnTo>
                  <a:lnTo>
                    <a:pt x="6712" y="3842"/>
                  </a:lnTo>
                  <a:lnTo>
                    <a:pt x="7536" y="4646"/>
                  </a:lnTo>
                  <a:close/>
                  <a:moveTo>
                    <a:pt x="6293" y="4265"/>
                  </a:moveTo>
                  <a:lnTo>
                    <a:pt x="7114" y="5072"/>
                  </a:lnTo>
                  <a:lnTo>
                    <a:pt x="7185" y="5001"/>
                  </a:lnTo>
                  <a:lnTo>
                    <a:pt x="6360" y="4197"/>
                  </a:lnTo>
                  <a:lnTo>
                    <a:pt x="6293" y="4265"/>
                  </a:lnTo>
                  <a:close/>
                  <a:moveTo>
                    <a:pt x="6755" y="5420"/>
                  </a:moveTo>
                  <a:lnTo>
                    <a:pt x="5908" y="4588"/>
                  </a:lnTo>
                  <a:lnTo>
                    <a:pt x="5903" y="4592"/>
                  </a:lnTo>
                  <a:lnTo>
                    <a:pt x="5879" y="4617"/>
                  </a:lnTo>
                  <a:lnTo>
                    <a:pt x="5878" y="4618"/>
                  </a:lnTo>
                  <a:lnTo>
                    <a:pt x="5849" y="4647"/>
                  </a:lnTo>
                  <a:lnTo>
                    <a:pt x="5830" y="4667"/>
                  </a:lnTo>
                  <a:lnTo>
                    <a:pt x="5842" y="4681"/>
                  </a:lnTo>
                  <a:lnTo>
                    <a:pt x="5874" y="4714"/>
                  </a:lnTo>
                  <a:lnTo>
                    <a:pt x="5916" y="4756"/>
                  </a:lnTo>
                  <a:lnTo>
                    <a:pt x="5968" y="4808"/>
                  </a:lnTo>
                  <a:lnTo>
                    <a:pt x="6030" y="4869"/>
                  </a:lnTo>
                  <a:lnTo>
                    <a:pt x="6030" y="4869"/>
                  </a:lnTo>
                  <a:lnTo>
                    <a:pt x="6059" y="4898"/>
                  </a:lnTo>
                  <a:lnTo>
                    <a:pt x="6088" y="4926"/>
                  </a:lnTo>
                  <a:lnTo>
                    <a:pt x="6115" y="4954"/>
                  </a:lnTo>
                  <a:lnTo>
                    <a:pt x="6142" y="4981"/>
                  </a:lnTo>
                  <a:lnTo>
                    <a:pt x="6168" y="5006"/>
                  </a:lnTo>
                  <a:lnTo>
                    <a:pt x="6193" y="5031"/>
                  </a:lnTo>
                  <a:lnTo>
                    <a:pt x="6215" y="5053"/>
                  </a:lnTo>
                  <a:lnTo>
                    <a:pt x="6237" y="5074"/>
                  </a:lnTo>
                  <a:lnTo>
                    <a:pt x="6256" y="5093"/>
                  </a:lnTo>
                  <a:lnTo>
                    <a:pt x="6272" y="5110"/>
                  </a:lnTo>
                  <a:lnTo>
                    <a:pt x="6287" y="5124"/>
                  </a:lnTo>
                  <a:lnTo>
                    <a:pt x="6299" y="5136"/>
                  </a:lnTo>
                  <a:lnTo>
                    <a:pt x="6307" y="5145"/>
                  </a:lnTo>
                  <a:lnTo>
                    <a:pt x="6308" y="5145"/>
                  </a:lnTo>
                  <a:lnTo>
                    <a:pt x="6313" y="5150"/>
                  </a:lnTo>
                  <a:lnTo>
                    <a:pt x="6313" y="5151"/>
                  </a:lnTo>
                  <a:lnTo>
                    <a:pt x="6368" y="5206"/>
                  </a:lnTo>
                  <a:lnTo>
                    <a:pt x="6419" y="5256"/>
                  </a:lnTo>
                  <a:lnTo>
                    <a:pt x="6465" y="5302"/>
                  </a:lnTo>
                  <a:lnTo>
                    <a:pt x="6508" y="5344"/>
                  </a:lnTo>
                  <a:lnTo>
                    <a:pt x="6546" y="5382"/>
                  </a:lnTo>
                  <a:lnTo>
                    <a:pt x="6580" y="5415"/>
                  </a:lnTo>
                  <a:lnTo>
                    <a:pt x="6611" y="5444"/>
                  </a:lnTo>
                  <a:lnTo>
                    <a:pt x="6637" y="5469"/>
                  </a:lnTo>
                  <a:lnTo>
                    <a:pt x="6660" y="5490"/>
                  </a:lnTo>
                  <a:lnTo>
                    <a:pt x="6674" y="5503"/>
                  </a:lnTo>
                  <a:lnTo>
                    <a:pt x="6674" y="5502"/>
                  </a:lnTo>
                  <a:lnTo>
                    <a:pt x="6689" y="5488"/>
                  </a:lnTo>
                  <a:lnTo>
                    <a:pt x="6705" y="5471"/>
                  </a:lnTo>
                  <a:lnTo>
                    <a:pt x="6725" y="5450"/>
                  </a:lnTo>
                  <a:lnTo>
                    <a:pt x="6726" y="5449"/>
                  </a:lnTo>
                  <a:lnTo>
                    <a:pt x="6749" y="5426"/>
                  </a:lnTo>
                  <a:lnTo>
                    <a:pt x="6755" y="5420"/>
                  </a:lnTo>
                  <a:close/>
                  <a:moveTo>
                    <a:pt x="4564" y="5741"/>
                  </a:moveTo>
                  <a:lnTo>
                    <a:pt x="4558" y="5757"/>
                  </a:lnTo>
                  <a:lnTo>
                    <a:pt x="4554" y="5772"/>
                  </a:lnTo>
                  <a:lnTo>
                    <a:pt x="4551" y="5785"/>
                  </a:lnTo>
                  <a:lnTo>
                    <a:pt x="4548" y="5796"/>
                  </a:lnTo>
                  <a:lnTo>
                    <a:pt x="4547" y="5804"/>
                  </a:lnTo>
                  <a:lnTo>
                    <a:pt x="4547" y="5804"/>
                  </a:lnTo>
                  <a:lnTo>
                    <a:pt x="4552" y="5806"/>
                  </a:lnTo>
                  <a:lnTo>
                    <a:pt x="4566" y="5809"/>
                  </a:lnTo>
                  <a:lnTo>
                    <a:pt x="4586" y="5809"/>
                  </a:lnTo>
                  <a:lnTo>
                    <a:pt x="4609" y="5807"/>
                  </a:lnTo>
                  <a:lnTo>
                    <a:pt x="4634" y="5800"/>
                  </a:lnTo>
                  <a:lnTo>
                    <a:pt x="4659" y="5790"/>
                  </a:lnTo>
                  <a:lnTo>
                    <a:pt x="4682" y="5777"/>
                  </a:lnTo>
                  <a:lnTo>
                    <a:pt x="4703" y="5761"/>
                  </a:lnTo>
                  <a:lnTo>
                    <a:pt x="4721" y="5743"/>
                  </a:lnTo>
                  <a:lnTo>
                    <a:pt x="4738" y="5719"/>
                  </a:lnTo>
                  <a:lnTo>
                    <a:pt x="4739" y="5718"/>
                  </a:lnTo>
                  <a:lnTo>
                    <a:pt x="4742" y="5714"/>
                  </a:lnTo>
                  <a:lnTo>
                    <a:pt x="4742" y="5712"/>
                  </a:lnTo>
                  <a:lnTo>
                    <a:pt x="4745" y="5707"/>
                  </a:lnTo>
                  <a:lnTo>
                    <a:pt x="4746" y="5706"/>
                  </a:lnTo>
                  <a:lnTo>
                    <a:pt x="4749" y="5700"/>
                  </a:lnTo>
                  <a:lnTo>
                    <a:pt x="4750" y="5700"/>
                  </a:lnTo>
                  <a:lnTo>
                    <a:pt x="4754" y="5694"/>
                  </a:lnTo>
                  <a:lnTo>
                    <a:pt x="4754" y="5693"/>
                  </a:lnTo>
                  <a:lnTo>
                    <a:pt x="4758" y="5687"/>
                  </a:lnTo>
                  <a:lnTo>
                    <a:pt x="4758" y="5686"/>
                  </a:lnTo>
                  <a:lnTo>
                    <a:pt x="4763" y="5679"/>
                  </a:lnTo>
                  <a:lnTo>
                    <a:pt x="4763" y="5679"/>
                  </a:lnTo>
                  <a:lnTo>
                    <a:pt x="4767" y="5672"/>
                  </a:lnTo>
                  <a:lnTo>
                    <a:pt x="4767" y="5672"/>
                  </a:lnTo>
                  <a:lnTo>
                    <a:pt x="4772" y="5665"/>
                  </a:lnTo>
                  <a:lnTo>
                    <a:pt x="4772" y="5665"/>
                  </a:lnTo>
                  <a:lnTo>
                    <a:pt x="4777" y="5657"/>
                  </a:lnTo>
                  <a:lnTo>
                    <a:pt x="4777" y="5657"/>
                  </a:lnTo>
                  <a:lnTo>
                    <a:pt x="4782" y="5650"/>
                  </a:lnTo>
                  <a:lnTo>
                    <a:pt x="4786" y="5643"/>
                  </a:lnTo>
                  <a:lnTo>
                    <a:pt x="4791" y="5636"/>
                  </a:lnTo>
                  <a:lnTo>
                    <a:pt x="4795" y="5629"/>
                  </a:lnTo>
                  <a:lnTo>
                    <a:pt x="4796" y="5627"/>
                  </a:lnTo>
                  <a:lnTo>
                    <a:pt x="4801" y="5620"/>
                  </a:lnTo>
                  <a:lnTo>
                    <a:pt x="4807" y="5611"/>
                  </a:lnTo>
                  <a:lnTo>
                    <a:pt x="4814" y="5602"/>
                  </a:lnTo>
                  <a:lnTo>
                    <a:pt x="4821" y="5591"/>
                  </a:lnTo>
                  <a:lnTo>
                    <a:pt x="4828" y="5580"/>
                  </a:lnTo>
                  <a:lnTo>
                    <a:pt x="4836" y="5567"/>
                  </a:lnTo>
                  <a:lnTo>
                    <a:pt x="4845" y="5555"/>
                  </a:lnTo>
                  <a:lnTo>
                    <a:pt x="4854" y="5541"/>
                  </a:lnTo>
                  <a:lnTo>
                    <a:pt x="4863" y="5527"/>
                  </a:lnTo>
                  <a:lnTo>
                    <a:pt x="4872" y="5513"/>
                  </a:lnTo>
                  <a:lnTo>
                    <a:pt x="4882" y="5499"/>
                  </a:lnTo>
                  <a:lnTo>
                    <a:pt x="4891" y="5485"/>
                  </a:lnTo>
                  <a:lnTo>
                    <a:pt x="4900" y="5471"/>
                  </a:lnTo>
                  <a:lnTo>
                    <a:pt x="4909" y="5457"/>
                  </a:lnTo>
                  <a:lnTo>
                    <a:pt x="4911" y="5455"/>
                  </a:lnTo>
                  <a:lnTo>
                    <a:pt x="4920" y="5442"/>
                  </a:lnTo>
                  <a:lnTo>
                    <a:pt x="4920" y="5441"/>
                  </a:lnTo>
                  <a:lnTo>
                    <a:pt x="4929" y="5428"/>
                  </a:lnTo>
                  <a:lnTo>
                    <a:pt x="4929" y="5428"/>
                  </a:lnTo>
                  <a:lnTo>
                    <a:pt x="4938" y="5415"/>
                  </a:lnTo>
                  <a:lnTo>
                    <a:pt x="4938" y="5415"/>
                  </a:lnTo>
                  <a:lnTo>
                    <a:pt x="4946" y="5403"/>
                  </a:lnTo>
                  <a:lnTo>
                    <a:pt x="4947" y="5402"/>
                  </a:lnTo>
                  <a:lnTo>
                    <a:pt x="4955" y="5391"/>
                  </a:lnTo>
                  <a:lnTo>
                    <a:pt x="4955" y="5391"/>
                  </a:lnTo>
                  <a:lnTo>
                    <a:pt x="4963" y="5380"/>
                  </a:lnTo>
                  <a:lnTo>
                    <a:pt x="4963" y="5379"/>
                  </a:lnTo>
                  <a:lnTo>
                    <a:pt x="4970" y="5370"/>
                  </a:lnTo>
                  <a:lnTo>
                    <a:pt x="4971" y="5369"/>
                  </a:lnTo>
                  <a:lnTo>
                    <a:pt x="4977" y="5360"/>
                  </a:lnTo>
                  <a:lnTo>
                    <a:pt x="4978" y="5359"/>
                  </a:lnTo>
                  <a:lnTo>
                    <a:pt x="4984" y="5351"/>
                  </a:lnTo>
                  <a:lnTo>
                    <a:pt x="4985" y="5350"/>
                  </a:lnTo>
                  <a:lnTo>
                    <a:pt x="4990" y="5343"/>
                  </a:lnTo>
                  <a:lnTo>
                    <a:pt x="4991" y="5342"/>
                  </a:lnTo>
                  <a:lnTo>
                    <a:pt x="4995" y="5336"/>
                  </a:lnTo>
                  <a:lnTo>
                    <a:pt x="4997" y="5334"/>
                  </a:lnTo>
                  <a:lnTo>
                    <a:pt x="5001" y="5329"/>
                  </a:lnTo>
                  <a:lnTo>
                    <a:pt x="5004" y="5325"/>
                  </a:lnTo>
                  <a:lnTo>
                    <a:pt x="5007" y="5322"/>
                  </a:lnTo>
                  <a:lnTo>
                    <a:pt x="5016" y="5313"/>
                  </a:lnTo>
                  <a:lnTo>
                    <a:pt x="5018" y="5311"/>
                  </a:lnTo>
                  <a:lnTo>
                    <a:pt x="5032" y="5301"/>
                  </a:lnTo>
                  <a:lnTo>
                    <a:pt x="5047" y="5292"/>
                  </a:lnTo>
                  <a:lnTo>
                    <a:pt x="5063" y="5285"/>
                  </a:lnTo>
                  <a:lnTo>
                    <a:pt x="5071" y="5283"/>
                  </a:lnTo>
                  <a:lnTo>
                    <a:pt x="5082" y="5280"/>
                  </a:lnTo>
                  <a:lnTo>
                    <a:pt x="5096" y="5276"/>
                  </a:lnTo>
                  <a:lnTo>
                    <a:pt x="5101" y="5275"/>
                  </a:lnTo>
                  <a:lnTo>
                    <a:pt x="5121" y="5271"/>
                  </a:lnTo>
                  <a:lnTo>
                    <a:pt x="5123" y="5271"/>
                  </a:lnTo>
                  <a:lnTo>
                    <a:pt x="5148" y="5266"/>
                  </a:lnTo>
                  <a:lnTo>
                    <a:pt x="5150" y="5266"/>
                  </a:lnTo>
                  <a:lnTo>
                    <a:pt x="5179" y="5261"/>
                  </a:lnTo>
                  <a:lnTo>
                    <a:pt x="5180" y="5261"/>
                  </a:lnTo>
                  <a:lnTo>
                    <a:pt x="5212" y="5256"/>
                  </a:lnTo>
                  <a:lnTo>
                    <a:pt x="5213" y="5256"/>
                  </a:lnTo>
                  <a:lnTo>
                    <a:pt x="5249" y="5251"/>
                  </a:lnTo>
                  <a:lnTo>
                    <a:pt x="5250" y="5251"/>
                  </a:lnTo>
                  <a:lnTo>
                    <a:pt x="5287" y="5246"/>
                  </a:lnTo>
                  <a:lnTo>
                    <a:pt x="5288" y="5246"/>
                  </a:lnTo>
                  <a:lnTo>
                    <a:pt x="5327" y="5241"/>
                  </a:lnTo>
                  <a:lnTo>
                    <a:pt x="5328" y="5240"/>
                  </a:lnTo>
                  <a:lnTo>
                    <a:pt x="5368" y="5236"/>
                  </a:lnTo>
                  <a:lnTo>
                    <a:pt x="5369" y="5235"/>
                  </a:lnTo>
                  <a:lnTo>
                    <a:pt x="5409" y="5231"/>
                  </a:lnTo>
                  <a:lnTo>
                    <a:pt x="5410" y="5231"/>
                  </a:lnTo>
                  <a:lnTo>
                    <a:pt x="5450" y="5227"/>
                  </a:lnTo>
                  <a:lnTo>
                    <a:pt x="5451" y="5226"/>
                  </a:lnTo>
                  <a:lnTo>
                    <a:pt x="5489" y="5223"/>
                  </a:lnTo>
                  <a:lnTo>
                    <a:pt x="5491" y="5223"/>
                  </a:lnTo>
                  <a:lnTo>
                    <a:pt x="5527" y="5219"/>
                  </a:lnTo>
                  <a:lnTo>
                    <a:pt x="5533" y="5219"/>
                  </a:lnTo>
                  <a:lnTo>
                    <a:pt x="5548" y="5218"/>
                  </a:lnTo>
                  <a:lnTo>
                    <a:pt x="5562" y="5219"/>
                  </a:lnTo>
                  <a:lnTo>
                    <a:pt x="5576" y="5220"/>
                  </a:lnTo>
                  <a:lnTo>
                    <a:pt x="5592" y="5222"/>
                  </a:lnTo>
                  <a:lnTo>
                    <a:pt x="5605" y="5225"/>
                  </a:lnTo>
                  <a:lnTo>
                    <a:pt x="5621" y="5229"/>
                  </a:lnTo>
                  <a:lnTo>
                    <a:pt x="5632" y="5233"/>
                  </a:lnTo>
                  <a:lnTo>
                    <a:pt x="5649" y="5240"/>
                  </a:lnTo>
                  <a:lnTo>
                    <a:pt x="5659" y="5246"/>
                  </a:lnTo>
                  <a:lnTo>
                    <a:pt x="5677" y="5257"/>
                  </a:lnTo>
                  <a:lnTo>
                    <a:pt x="5685" y="5263"/>
                  </a:lnTo>
                  <a:lnTo>
                    <a:pt x="5701" y="5278"/>
                  </a:lnTo>
                  <a:lnTo>
                    <a:pt x="5708" y="5285"/>
                  </a:lnTo>
                  <a:lnTo>
                    <a:pt x="5723" y="5305"/>
                  </a:lnTo>
                  <a:lnTo>
                    <a:pt x="5728" y="5313"/>
                  </a:lnTo>
                  <a:lnTo>
                    <a:pt x="5734" y="5325"/>
                  </a:lnTo>
                  <a:lnTo>
                    <a:pt x="5739" y="5337"/>
                  </a:lnTo>
                  <a:lnTo>
                    <a:pt x="5742" y="5346"/>
                  </a:lnTo>
                  <a:lnTo>
                    <a:pt x="5745" y="5359"/>
                  </a:lnTo>
                  <a:lnTo>
                    <a:pt x="5748" y="5372"/>
                  </a:lnTo>
                  <a:lnTo>
                    <a:pt x="5749" y="5381"/>
                  </a:lnTo>
                  <a:lnTo>
                    <a:pt x="5750" y="5394"/>
                  </a:lnTo>
                  <a:lnTo>
                    <a:pt x="5749" y="5408"/>
                  </a:lnTo>
                  <a:lnTo>
                    <a:pt x="5748" y="5417"/>
                  </a:lnTo>
                  <a:lnTo>
                    <a:pt x="5747" y="5430"/>
                  </a:lnTo>
                  <a:lnTo>
                    <a:pt x="5743" y="5442"/>
                  </a:lnTo>
                  <a:lnTo>
                    <a:pt x="5740" y="5452"/>
                  </a:lnTo>
                  <a:lnTo>
                    <a:pt x="5732" y="5473"/>
                  </a:lnTo>
                  <a:lnTo>
                    <a:pt x="5727" y="5484"/>
                  </a:lnTo>
                  <a:lnTo>
                    <a:pt x="5716" y="5501"/>
                  </a:lnTo>
                  <a:lnTo>
                    <a:pt x="5708" y="5511"/>
                  </a:lnTo>
                  <a:lnTo>
                    <a:pt x="5703" y="5518"/>
                  </a:lnTo>
                  <a:lnTo>
                    <a:pt x="5700" y="5521"/>
                  </a:lnTo>
                  <a:lnTo>
                    <a:pt x="5695" y="5527"/>
                  </a:lnTo>
                  <a:lnTo>
                    <a:pt x="5692" y="5530"/>
                  </a:lnTo>
                  <a:lnTo>
                    <a:pt x="5684" y="5537"/>
                  </a:lnTo>
                  <a:lnTo>
                    <a:pt x="5681" y="5540"/>
                  </a:lnTo>
                  <a:lnTo>
                    <a:pt x="5672" y="5547"/>
                  </a:lnTo>
                  <a:lnTo>
                    <a:pt x="5668" y="5549"/>
                  </a:lnTo>
                  <a:lnTo>
                    <a:pt x="5658" y="5556"/>
                  </a:lnTo>
                  <a:lnTo>
                    <a:pt x="5654" y="5558"/>
                  </a:lnTo>
                  <a:lnTo>
                    <a:pt x="5644" y="5564"/>
                  </a:lnTo>
                  <a:lnTo>
                    <a:pt x="5640" y="5565"/>
                  </a:lnTo>
                  <a:lnTo>
                    <a:pt x="5642" y="5567"/>
                  </a:lnTo>
                  <a:lnTo>
                    <a:pt x="5642" y="5568"/>
                  </a:lnTo>
                  <a:lnTo>
                    <a:pt x="5649" y="5574"/>
                  </a:lnTo>
                  <a:lnTo>
                    <a:pt x="5649" y="5574"/>
                  </a:lnTo>
                  <a:lnTo>
                    <a:pt x="5656" y="5580"/>
                  </a:lnTo>
                  <a:lnTo>
                    <a:pt x="5657" y="5580"/>
                  </a:lnTo>
                  <a:lnTo>
                    <a:pt x="5664" y="5587"/>
                  </a:lnTo>
                  <a:lnTo>
                    <a:pt x="5664" y="5587"/>
                  </a:lnTo>
                  <a:lnTo>
                    <a:pt x="5671" y="5593"/>
                  </a:lnTo>
                  <a:lnTo>
                    <a:pt x="5671" y="5594"/>
                  </a:lnTo>
                  <a:lnTo>
                    <a:pt x="5678" y="5600"/>
                  </a:lnTo>
                  <a:lnTo>
                    <a:pt x="5678" y="5600"/>
                  </a:lnTo>
                  <a:lnTo>
                    <a:pt x="5685" y="5606"/>
                  </a:lnTo>
                  <a:lnTo>
                    <a:pt x="5692" y="5613"/>
                  </a:lnTo>
                  <a:lnTo>
                    <a:pt x="5699" y="5619"/>
                  </a:lnTo>
                  <a:lnTo>
                    <a:pt x="5707" y="5627"/>
                  </a:lnTo>
                  <a:lnTo>
                    <a:pt x="5717" y="5635"/>
                  </a:lnTo>
                  <a:lnTo>
                    <a:pt x="5726" y="5644"/>
                  </a:lnTo>
                  <a:lnTo>
                    <a:pt x="5737" y="5653"/>
                  </a:lnTo>
                  <a:lnTo>
                    <a:pt x="5747" y="5663"/>
                  </a:lnTo>
                  <a:lnTo>
                    <a:pt x="5758" y="5673"/>
                  </a:lnTo>
                  <a:lnTo>
                    <a:pt x="5770" y="5682"/>
                  </a:lnTo>
                  <a:lnTo>
                    <a:pt x="5781" y="5692"/>
                  </a:lnTo>
                  <a:lnTo>
                    <a:pt x="5792" y="5702"/>
                  </a:lnTo>
                  <a:lnTo>
                    <a:pt x="5803" y="5712"/>
                  </a:lnTo>
                  <a:lnTo>
                    <a:pt x="5814" y="5721"/>
                  </a:lnTo>
                  <a:lnTo>
                    <a:pt x="5825" y="5730"/>
                  </a:lnTo>
                  <a:lnTo>
                    <a:pt x="5825" y="5731"/>
                  </a:lnTo>
                  <a:lnTo>
                    <a:pt x="5876" y="5776"/>
                  </a:lnTo>
                  <a:lnTo>
                    <a:pt x="5922" y="5816"/>
                  </a:lnTo>
                  <a:lnTo>
                    <a:pt x="5923" y="5816"/>
                  </a:lnTo>
                  <a:lnTo>
                    <a:pt x="5964" y="5852"/>
                  </a:lnTo>
                  <a:lnTo>
                    <a:pt x="5964" y="5852"/>
                  </a:lnTo>
                  <a:lnTo>
                    <a:pt x="6001" y="5884"/>
                  </a:lnTo>
                  <a:lnTo>
                    <a:pt x="6001" y="5885"/>
                  </a:lnTo>
                  <a:lnTo>
                    <a:pt x="6033" y="5913"/>
                  </a:lnTo>
                  <a:lnTo>
                    <a:pt x="6033" y="5913"/>
                  </a:lnTo>
                  <a:lnTo>
                    <a:pt x="6062" y="5939"/>
                  </a:lnTo>
                  <a:lnTo>
                    <a:pt x="6062" y="5939"/>
                  </a:lnTo>
                  <a:lnTo>
                    <a:pt x="6087" y="5961"/>
                  </a:lnTo>
                  <a:lnTo>
                    <a:pt x="6087" y="5961"/>
                  </a:lnTo>
                  <a:lnTo>
                    <a:pt x="6109" y="5981"/>
                  </a:lnTo>
                  <a:lnTo>
                    <a:pt x="6109" y="5981"/>
                  </a:lnTo>
                  <a:lnTo>
                    <a:pt x="6127" y="5998"/>
                  </a:lnTo>
                  <a:lnTo>
                    <a:pt x="6128" y="5998"/>
                  </a:lnTo>
                  <a:lnTo>
                    <a:pt x="6144" y="6013"/>
                  </a:lnTo>
                  <a:lnTo>
                    <a:pt x="6145" y="6014"/>
                  </a:lnTo>
                  <a:lnTo>
                    <a:pt x="6152" y="6020"/>
                  </a:lnTo>
                  <a:lnTo>
                    <a:pt x="6180" y="5996"/>
                  </a:lnTo>
                  <a:lnTo>
                    <a:pt x="6210" y="5968"/>
                  </a:lnTo>
                  <a:lnTo>
                    <a:pt x="6238" y="5940"/>
                  </a:lnTo>
                  <a:lnTo>
                    <a:pt x="6265" y="5911"/>
                  </a:lnTo>
                  <a:lnTo>
                    <a:pt x="6290" y="5882"/>
                  </a:lnTo>
                  <a:lnTo>
                    <a:pt x="6313" y="5854"/>
                  </a:lnTo>
                  <a:lnTo>
                    <a:pt x="6333" y="5826"/>
                  </a:lnTo>
                  <a:lnTo>
                    <a:pt x="6351" y="5801"/>
                  </a:lnTo>
                  <a:lnTo>
                    <a:pt x="6365" y="5777"/>
                  </a:lnTo>
                  <a:lnTo>
                    <a:pt x="6376" y="5756"/>
                  </a:lnTo>
                  <a:lnTo>
                    <a:pt x="6381" y="5744"/>
                  </a:lnTo>
                  <a:lnTo>
                    <a:pt x="6375" y="5737"/>
                  </a:lnTo>
                  <a:lnTo>
                    <a:pt x="6357" y="5717"/>
                  </a:lnTo>
                  <a:lnTo>
                    <a:pt x="6332" y="5692"/>
                  </a:lnTo>
                  <a:lnTo>
                    <a:pt x="6301" y="5661"/>
                  </a:lnTo>
                  <a:lnTo>
                    <a:pt x="6264" y="5624"/>
                  </a:lnTo>
                  <a:lnTo>
                    <a:pt x="6220" y="5580"/>
                  </a:lnTo>
                  <a:lnTo>
                    <a:pt x="6168" y="5529"/>
                  </a:lnTo>
                  <a:lnTo>
                    <a:pt x="6137" y="5498"/>
                  </a:lnTo>
                  <a:lnTo>
                    <a:pt x="6105" y="5466"/>
                  </a:lnTo>
                  <a:lnTo>
                    <a:pt x="6072" y="5434"/>
                  </a:lnTo>
                  <a:lnTo>
                    <a:pt x="6038" y="5401"/>
                  </a:lnTo>
                  <a:lnTo>
                    <a:pt x="6005" y="5368"/>
                  </a:lnTo>
                  <a:lnTo>
                    <a:pt x="5972" y="5335"/>
                  </a:lnTo>
                  <a:lnTo>
                    <a:pt x="5940" y="5303"/>
                  </a:lnTo>
                  <a:lnTo>
                    <a:pt x="5908" y="5271"/>
                  </a:lnTo>
                  <a:lnTo>
                    <a:pt x="5878" y="5241"/>
                  </a:lnTo>
                  <a:lnTo>
                    <a:pt x="5849" y="5212"/>
                  </a:lnTo>
                  <a:lnTo>
                    <a:pt x="5822" y="5185"/>
                  </a:lnTo>
                  <a:lnTo>
                    <a:pt x="5797" y="5161"/>
                  </a:lnTo>
                  <a:lnTo>
                    <a:pt x="5774" y="5138"/>
                  </a:lnTo>
                  <a:lnTo>
                    <a:pt x="5755" y="5119"/>
                  </a:lnTo>
                  <a:lnTo>
                    <a:pt x="5737" y="5101"/>
                  </a:lnTo>
                  <a:lnTo>
                    <a:pt x="5720" y="5084"/>
                  </a:lnTo>
                  <a:lnTo>
                    <a:pt x="5702" y="5067"/>
                  </a:lnTo>
                  <a:lnTo>
                    <a:pt x="5685" y="5050"/>
                  </a:lnTo>
                  <a:lnTo>
                    <a:pt x="5669" y="5034"/>
                  </a:lnTo>
                  <a:lnTo>
                    <a:pt x="5653" y="5019"/>
                  </a:lnTo>
                  <a:lnTo>
                    <a:pt x="5639" y="5005"/>
                  </a:lnTo>
                  <a:lnTo>
                    <a:pt x="5625" y="4992"/>
                  </a:lnTo>
                  <a:lnTo>
                    <a:pt x="5613" y="4979"/>
                  </a:lnTo>
                  <a:lnTo>
                    <a:pt x="5601" y="4969"/>
                  </a:lnTo>
                  <a:lnTo>
                    <a:pt x="5592" y="4959"/>
                  </a:lnTo>
                  <a:lnTo>
                    <a:pt x="5592" y="4959"/>
                  </a:lnTo>
                  <a:lnTo>
                    <a:pt x="5583" y="4951"/>
                  </a:lnTo>
                  <a:lnTo>
                    <a:pt x="5583" y="4951"/>
                  </a:lnTo>
                  <a:lnTo>
                    <a:pt x="5577" y="4945"/>
                  </a:lnTo>
                  <a:lnTo>
                    <a:pt x="5576" y="4944"/>
                  </a:lnTo>
                  <a:lnTo>
                    <a:pt x="5573" y="4941"/>
                  </a:lnTo>
                  <a:lnTo>
                    <a:pt x="5570" y="4938"/>
                  </a:lnTo>
                  <a:lnTo>
                    <a:pt x="5569" y="4937"/>
                  </a:lnTo>
                  <a:lnTo>
                    <a:pt x="5565" y="4933"/>
                  </a:lnTo>
                  <a:lnTo>
                    <a:pt x="5564" y="4932"/>
                  </a:lnTo>
                  <a:lnTo>
                    <a:pt x="5560" y="4928"/>
                  </a:lnTo>
                  <a:lnTo>
                    <a:pt x="5559" y="4927"/>
                  </a:lnTo>
                  <a:lnTo>
                    <a:pt x="5556" y="4923"/>
                  </a:lnTo>
                  <a:lnTo>
                    <a:pt x="5555" y="4922"/>
                  </a:lnTo>
                  <a:lnTo>
                    <a:pt x="5551" y="4918"/>
                  </a:lnTo>
                  <a:lnTo>
                    <a:pt x="5550" y="4917"/>
                  </a:lnTo>
                  <a:lnTo>
                    <a:pt x="5546" y="4913"/>
                  </a:lnTo>
                  <a:lnTo>
                    <a:pt x="5545" y="4912"/>
                  </a:lnTo>
                  <a:lnTo>
                    <a:pt x="5543" y="4909"/>
                  </a:lnTo>
                  <a:lnTo>
                    <a:pt x="5518" y="4917"/>
                  </a:lnTo>
                  <a:lnTo>
                    <a:pt x="5486" y="4927"/>
                  </a:lnTo>
                  <a:lnTo>
                    <a:pt x="5448" y="4940"/>
                  </a:lnTo>
                  <a:lnTo>
                    <a:pt x="5404" y="4954"/>
                  </a:lnTo>
                  <a:lnTo>
                    <a:pt x="5381" y="4962"/>
                  </a:lnTo>
                  <a:lnTo>
                    <a:pt x="5381" y="4962"/>
                  </a:lnTo>
                  <a:lnTo>
                    <a:pt x="5357" y="4970"/>
                  </a:lnTo>
                  <a:lnTo>
                    <a:pt x="5357" y="4970"/>
                  </a:lnTo>
                  <a:lnTo>
                    <a:pt x="5333" y="4979"/>
                  </a:lnTo>
                  <a:lnTo>
                    <a:pt x="5309" y="4987"/>
                  </a:lnTo>
                  <a:lnTo>
                    <a:pt x="5286" y="4995"/>
                  </a:lnTo>
                  <a:lnTo>
                    <a:pt x="5263" y="5002"/>
                  </a:lnTo>
                  <a:lnTo>
                    <a:pt x="5240" y="5010"/>
                  </a:lnTo>
                  <a:lnTo>
                    <a:pt x="5219" y="5017"/>
                  </a:lnTo>
                  <a:lnTo>
                    <a:pt x="5199" y="5024"/>
                  </a:lnTo>
                  <a:lnTo>
                    <a:pt x="5180" y="5030"/>
                  </a:lnTo>
                  <a:lnTo>
                    <a:pt x="5162" y="5036"/>
                  </a:lnTo>
                  <a:lnTo>
                    <a:pt x="5147" y="5041"/>
                  </a:lnTo>
                  <a:lnTo>
                    <a:pt x="5133" y="5046"/>
                  </a:lnTo>
                  <a:lnTo>
                    <a:pt x="5122" y="5050"/>
                  </a:lnTo>
                  <a:lnTo>
                    <a:pt x="5121" y="5050"/>
                  </a:lnTo>
                  <a:lnTo>
                    <a:pt x="5110" y="5053"/>
                  </a:lnTo>
                  <a:lnTo>
                    <a:pt x="5098" y="5057"/>
                  </a:lnTo>
                  <a:lnTo>
                    <a:pt x="5084" y="5062"/>
                  </a:lnTo>
                  <a:lnTo>
                    <a:pt x="5070" y="5067"/>
                  </a:lnTo>
                  <a:lnTo>
                    <a:pt x="5055" y="5072"/>
                  </a:lnTo>
                  <a:lnTo>
                    <a:pt x="5040" y="5077"/>
                  </a:lnTo>
                  <a:lnTo>
                    <a:pt x="5023" y="5082"/>
                  </a:lnTo>
                  <a:lnTo>
                    <a:pt x="5007" y="5088"/>
                  </a:lnTo>
                  <a:lnTo>
                    <a:pt x="4991" y="5094"/>
                  </a:lnTo>
                  <a:lnTo>
                    <a:pt x="4974" y="5099"/>
                  </a:lnTo>
                  <a:lnTo>
                    <a:pt x="4958" y="5105"/>
                  </a:lnTo>
                  <a:lnTo>
                    <a:pt x="4943" y="5110"/>
                  </a:lnTo>
                  <a:lnTo>
                    <a:pt x="4928" y="5116"/>
                  </a:lnTo>
                  <a:lnTo>
                    <a:pt x="4913" y="5121"/>
                  </a:lnTo>
                  <a:lnTo>
                    <a:pt x="4912" y="5121"/>
                  </a:lnTo>
                  <a:lnTo>
                    <a:pt x="4898" y="5126"/>
                  </a:lnTo>
                  <a:lnTo>
                    <a:pt x="4897" y="5126"/>
                  </a:lnTo>
                  <a:lnTo>
                    <a:pt x="4883" y="5131"/>
                  </a:lnTo>
                  <a:lnTo>
                    <a:pt x="4883" y="5131"/>
                  </a:lnTo>
                  <a:lnTo>
                    <a:pt x="4869" y="5136"/>
                  </a:lnTo>
                  <a:lnTo>
                    <a:pt x="4868" y="5136"/>
                  </a:lnTo>
                  <a:lnTo>
                    <a:pt x="4855" y="5140"/>
                  </a:lnTo>
                  <a:lnTo>
                    <a:pt x="4855" y="5141"/>
                  </a:lnTo>
                  <a:lnTo>
                    <a:pt x="4843" y="5145"/>
                  </a:lnTo>
                  <a:lnTo>
                    <a:pt x="4842" y="5145"/>
                  </a:lnTo>
                  <a:lnTo>
                    <a:pt x="4830" y="5149"/>
                  </a:lnTo>
                  <a:lnTo>
                    <a:pt x="4830" y="5149"/>
                  </a:lnTo>
                  <a:lnTo>
                    <a:pt x="4819" y="5152"/>
                  </a:lnTo>
                  <a:lnTo>
                    <a:pt x="4818" y="5152"/>
                  </a:lnTo>
                  <a:lnTo>
                    <a:pt x="4808" y="5155"/>
                  </a:lnTo>
                  <a:lnTo>
                    <a:pt x="4807" y="5156"/>
                  </a:lnTo>
                  <a:lnTo>
                    <a:pt x="4799" y="5158"/>
                  </a:lnTo>
                  <a:lnTo>
                    <a:pt x="4799" y="5158"/>
                  </a:lnTo>
                  <a:lnTo>
                    <a:pt x="4798" y="5159"/>
                  </a:lnTo>
                  <a:lnTo>
                    <a:pt x="4797" y="5164"/>
                  </a:lnTo>
                  <a:lnTo>
                    <a:pt x="4796" y="5165"/>
                  </a:lnTo>
                  <a:lnTo>
                    <a:pt x="4794" y="5170"/>
                  </a:lnTo>
                  <a:lnTo>
                    <a:pt x="4794" y="5171"/>
                  </a:lnTo>
                  <a:lnTo>
                    <a:pt x="4792" y="5176"/>
                  </a:lnTo>
                  <a:lnTo>
                    <a:pt x="4791" y="5177"/>
                  </a:lnTo>
                  <a:lnTo>
                    <a:pt x="4789" y="5182"/>
                  </a:lnTo>
                  <a:lnTo>
                    <a:pt x="4789" y="5183"/>
                  </a:lnTo>
                  <a:lnTo>
                    <a:pt x="4787" y="5188"/>
                  </a:lnTo>
                  <a:lnTo>
                    <a:pt x="4786" y="5189"/>
                  </a:lnTo>
                  <a:lnTo>
                    <a:pt x="4784" y="5194"/>
                  </a:lnTo>
                  <a:lnTo>
                    <a:pt x="4783" y="5195"/>
                  </a:lnTo>
                  <a:lnTo>
                    <a:pt x="4781" y="5200"/>
                  </a:lnTo>
                  <a:lnTo>
                    <a:pt x="4780" y="5201"/>
                  </a:lnTo>
                  <a:lnTo>
                    <a:pt x="4778" y="5206"/>
                  </a:lnTo>
                  <a:lnTo>
                    <a:pt x="4774" y="5214"/>
                  </a:lnTo>
                  <a:lnTo>
                    <a:pt x="4771" y="5223"/>
                  </a:lnTo>
                  <a:lnTo>
                    <a:pt x="4766" y="5233"/>
                  </a:lnTo>
                  <a:lnTo>
                    <a:pt x="4762" y="5244"/>
                  </a:lnTo>
                  <a:lnTo>
                    <a:pt x="4757" y="5255"/>
                  </a:lnTo>
                  <a:lnTo>
                    <a:pt x="4751" y="5268"/>
                  </a:lnTo>
                  <a:lnTo>
                    <a:pt x="4746" y="5281"/>
                  </a:lnTo>
                  <a:lnTo>
                    <a:pt x="4741" y="5295"/>
                  </a:lnTo>
                  <a:lnTo>
                    <a:pt x="4735" y="5308"/>
                  </a:lnTo>
                  <a:lnTo>
                    <a:pt x="4730" y="5322"/>
                  </a:lnTo>
                  <a:lnTo>
                    <a:pt x="4724" y="5337"/>
                  </a:lnTo>
                  <a:lnTo>
                    <a:pt x="4718" y="5351"/>
                  </a:lnTo>
                  <a:lnTo>
                    <a:pt x="4713" y="5365"/>
                  </a:lnTo>
                  <a:lnTo>
                    <a:pt x="4708" y="5377"/>
                  </a:lnTo>
                  <a:lnTo>
                    <a:pt x="4705" y="5386"/>
                  </a:lnTo>
                  <a:lnTo>
                    <a:pt x="4705" y="5388"/>
                  </a:lnTo>
                  <a:lnTo>
                    <a:pt x="4700" y="5401"/>
                  </a:lnTo>
                  <a:lnTo>
                    <a:pt x="4699" y="5402"/>
                  </a:lnTo>
                  <a:lnTo>
                    <a:pt x="4694" y="5417"/>
                  </a:lnTo>
                  <a:lnTo>
                    <a:pt x="4693" y="5418"/>
                  </a:lnTo>
                  <a:lnTo>
                    <a:pt x="4687" y="5434"/>
                  </a:lnTo>
                  <a:lnTo>
                    <a:pt x="4687" y="5435"/>
                  </a:lnTo>
                  <a:lnTo>
                    <a:pt x="4680" y="5453"/>
                  </a:lnTo>
                  <a:lnTo>
                    <a:pt x="4679" y="5453"/>
                  </a:lnTo>
                  <a:lnTo>
                    <a:pt x="4672" y="5472"/>
                  </a:lnTo>
                  <a:lnTo>
                    <a:pt x="4672" y="5473"/>
                  </a:lnTo>
                  <a:lnTo>
                    <a:pt x="4664" y="5492"/>
                  </a:lnTo>
                  <a:lnTo>
                    <a:pt x="4664" y="5492"/>
                  </a:lnTo>
                  <a:lnTo>
                    <a:pt x="4656" y="5511"/>
                  </a:lnTo>
                  <a:lnTo>
                    <a:pt x="4656" y="5511"/>
                  </a:lnTo>
                  <a:lnTo>
                    <a:pt x="4649" y="5530"/>
                  </a:lnTo>
                  <a:lnTo>
                    <a:pt x="4648" y="5530"/>
                  </a:lnTo>
                  <a:lnTo>
                    <a:pt x="4641" y="5547"/>
                  </a:lnTo>
                  <a:lnTo>
                    <a:pt x="4641" y="5548"/>
                  </a:lnTo>
                  <a:lnTo>
                    <a:pt x="4635" y="5564"/>
                  </a:lnTo>
                  <a:lnTo>
                    <a:pt x="4634" y="5564"/>
                  </a:lnTo>
                  <a:lnTo>
                    <a:pt x="4629" y="5578"/>
                  </a:lnTo>
                  <a:lnTo>
                    <a:pt x="4628" y="5579"/>
                  </a:lnTo>
                  <a:lnTo>
                    <a:pt x="4624" y="5590"/>
                  </a:lnTo>
                  <a:lnTo>
                    <a:pt x="4623" y="5591"/>
                  </a:lnTo>
                  <a:lnTo>
                    <a:pt x="4619" y="5599"/>
                  </a:lnTo>
                  <a:lnTo>
                    <a:pt x="4619" y="5600"/>
                  </a:lnTo>
                  <a:lnTo>
                    <a:pt x="4609" y="5622"/>
                  </a:lnTo>
                  <a:lnTo>
                    <a:pt x="4600" y="5643"/>
                  </a:lnTo>
                  <a:lnTo>
                    <a:pt x="4592" y="5664"/>
                  </a:lnTo>
                  <a:lnTo>
                    <a:pt x="4584" y="5684"/>
                  </a:lnTo>
                  <a:lnTo>
                    <a:pt x="4576" y="5704"/>
                  </a:lnTo>
                  <a:lnTo>
                    <a:pt x="4570" y="5723"/>
                  </a:lnTo>
                  <a:lnTo>
                    <a:pt x="4564" y="5741"/>
                  </a:lnTo>
                  <a:close/>
                  <a:moveTo>
                    <a:pt x="3648" y="5504"/>
                  </a:moveTo>
                  <a:lnTo>
                    <a:pt x="3604" y="5555"/>
                  </a:lnTo>
                  <a:lnTo>
                    <a:pt x="3563" y="5603"/>
                  </a:lnTo>
                  <a:lnTo>
                    <a:pt x="3526" y="5645"/>
                  </a:lnTo>
                  <a:lnTo>
                    <a:pt x="3495" y="5682"/>
                  </a:lnTo>
                  <a:lnTo>
                    <a:pt x="3471" y="5710"/>
                  </a:lnTo>
                  <a:lnTo>
                    <a:pt x="3462" y="5721"/>
                  </a:lnTo>
                  <a:lnTo>
                    <a:pt x="3464" y="5727"/>
                  </a:lnTo>
                  <a:lnTo>
                    <a:pt x="3474" y="5748"/>
                  </a:lnTo>
                  <a:lnTo>
                    <a:pt x="3486" y="5771"/>
                  </a:lnTo>
                  <a:lnTo>
                    <a:pt x="3498" y="5796"/>
                  </a:lnTo>
                  <a:lnTo>
                    <a:pt x="3510" y="5822"/>
                  </a:lnTo>
                  <a:lnTo>
                    <a:pt x="3524" y="5850"/>
                  </a:lnTo>
                  <a:lnTo>
                    <a:pt x="3538" y="5878"/>
                  </a:lnTo>
                  <a:lnTo>
                    <a:pt x="3552" y="5908"/>
                  </a:lnTo>
                  <a:lnTo>
                    <a:pt x="3597" y="5999"/>
                  </a:lnTo>
                  <a:lnTo>
                    <a:pt x="3638" y="6079"/>
                  </a:lnTo>
                  <a:lnTo>
                    <a:pt x="3674" y="6149"/>
                  </a:lnTo>
                  <a:lnTo>
                    <a:pt x="3708" y="6210"/>
                  </a:lnTo>
                  <a:lnTo>
                    <a:pt x="3740" y="6264"/>
                  </a:lnTo>
                  <a:lnTo>
                    <a:pt x="3772" y="6312"/>
                  </a:lnTo>
                  <a:lnTo>
                    <a:pt x="3804" y="6356"/>
                  </a:lnTo>
                  <a:lnTo>
                    <a:pt x="3838" y="6399"/>
                  </a:lnTo>
                  <a:lnTo>
                    <a:pt x="3876" y="6442"/>
                  </a:lnTo>
                  <a:lnTo>
                    <a:pt x="3919" y="6487"/>
                  </a:lnTo>
                  <a:lnTo>
                    <a:pt x="3969" y="6536"/>
                  </a:lnTo>
                  <a:lnTo>
                    <a:pt x="4026" y="6589"/>
                  </a:lnTo>
                  <a:lnTo>
                    <a:pt x="4091" y="6649"/>
                  </a:lnTo>
                  <a:lnTo>
                    <a:pt x="4166" y="6715"/>
                  </a:lnTo>
                  <a:lnTo>
                    <a:pt x="4186" y="6733"/>
                  </a:lnTo>
                  <a:lnTo>
                    <a:pt x="4186" y="6733"/>
                  </a:lnTo>
                  <a:lnTo>
                    <a:pt x="4207" y="6751"/>
                  </a:lnTo>
                  <a:lnTo>
                    <a:pt x="4207" y="6751"/>
                  </a:lnTo>
                  <a:lnTo>
                    <a:pt x="4227" y="6769"/>
                  </a:lnTo>
                  <a:lnTo>
                    <a:pt x="4227" y="6769"/>
                  </a:lnTo>
                  <a:lnTo>
                    <a:pt x="4248" y="6787"/>
                  </a:lnTo>
                  <a:lnTo>
                    <a:pt x="4248" y="6787"/>
                  </a:lnTo>
                  <a:lnTo>
                    <a:pt x="4267" y="6804"/>
                  </a:lnTo>
                  <a:lnTo>
                    <a:pt x="4267" y="6804"/>
                  </a:lnTo>
                  <a:lnTo>
                    <a:pt x="4286" y="6821"/>
                  </a:lnTo>
                  <a:lnTo>
                    <a:pt x="4286" y="6821"/>
                  </a:lnTo>
                  <a:lnTo>
                    <a:pt x="4304" y="6837"/>
                  </a:lnTo>
                  <a:lnTo>
                    <a:pt x="4304" y="6837"/>
                  </a:lnTo>
                  <a:lnTo>
                    <a:pt x="4321" y="6852"/>
                  </a:lnTo>
                  <a:lnTo>
                    <a:pt x="4321" y="6852"/>
                  </a:lnTo>
                  <a:lnTo>
                    <a:pt x="4337" y="6866"/>
                  </a:lnTo>
                  <a:lnTo>
                    <a:pt x="4337" y="6866"/>
                  </a:lnTo>
                  <a:lnTo>
                    <a:pt x="4351" y="6879"/>
                  </a:lnTo>
                  <a:lnTo>
                    <a:pt x="4351" y="6879"/>
                  </a:lnTo>
                  <a:lnTo>
                    <a:pt x="4364" y="6890"/>
                  </a:lnTo>
                  <a:lnTo>
                    <a:pt x="4364" y="6891"/>
                  </a:lnTo>
                  <a:lnTo>
                    <a:pt x="4375" y="6900"/>
                  </a:lnTo>
                  <a:lnTo>
                    <a:pt x="4375" y="6901"/>
                  </a:lnTo>
                  <a:lnTo>
                    <a:pt x="4384" y="6909"/>
                  </a:lnTo>
                  <a:lnTo>
                    <a:pt x="4385" y="6910"/>
                  </a:lnTo>
                  <a:lnTo>
                    <a:pt x="4390" y="6914"/>
                  </a:lnTo>
                  <a:lnTo>
                    <a:pt x="4394" y="6918"/>
                  </a:lnTo>
                  <a:lnTo>
                    <a:pt x="4394" y="6918"/>
                  </a:lnTo>
                  <a:lnTo>
                    <a:pt x="4401" y="6924"/>
                  </a:lnTo>
                  <a:lnTo>
                    <a:pt x="4401" y="6924"/>
                  </a:lnTo>
                  <a:lnTo>
                    <a:pt x="4408" y="6930"/>
                  </a:lnTo>
                  <a:lnTo>
                    <a:pt x="4409" y="6930"/>
                  </a:lnTo>
                  <a:lnTo>
                    <a:pt x="4416" y="6937"/>
                  </a:lnTo>
                  <a:lnTo>
                    <a:pt x="4416" y="6937"/>
                  </a:lnTo>
                  <a:lnTo>
                    <a:pt x="4424" y="6944"/>
                  </a:lnTo>
                  <a:lnTo>
                    <a:pt x="4424" y="6944"/>
                  </a:lnTo>
                  <a:lnTo>
                    <a:pt x="4432" y="6951"/>
                  </a:lnTo>
                  <a:lnTo>
                    <a:pt x="4432" y="6951"/>
                  </a:lnTo>
                  <a:lnTo>
                    <a:pt x="4440" y="6958"/>
                  </a:lnTo>
                  <a:lnTo>
                    <a:pt x="4440" y="6958"/>
                  </a:lnTo>
                  <a:lnTo>
                    <a:pt x="4448" y="6966"/>
                  </a:lnTo>
                  <a:lnTo>
                    <a:pt x="4448" y="6966"/>
                  </a:lnTo>
                  <a:lnTo>
                    <a:pt x="4456" y="6973"/>
                  </a:lnTo>
                  <a:lnTo>
                    <a:pt x="4456" y="6973"/>
                  </a:lnTo>
                  <a:lnTo>
                    <a:pt x="4464" y="6980"/>
                  </a:lnTo>
                  <a:lnTo>
                    <a:pt x="4464" y="6980"/>
                  </a:lnTo>
                  <a:lnTo>
                    <a:pt x="4472" y="6987"/>
                  </a:lnTo>
                  <a:lnTo>
                    <a:pt x="4480" y="6994"/>
                  </a:lnTo>
                  <a:lnTo>
                    <a:pt x="4487" y="7000"/>
                  </a:lnTo>
                  <a:lnTo>
                    <a:pt x="4493" y="7005"/>
                  </a:lnTo>
                  <a:lnTo>
                    <a:pt x="4499" y="7011"/>
                  </a:lnTo>
                  <a:lnTo>
                    <a:pt x="4500" y="7011"/>
                  </a:lnTo>
                  <a:lnTo>
                    <a:pt x="4508" y="7019"/>
                  </a:lnTo>
                  <a:lnTo>
                    <a:pt x="4508" y="7019"/>
                  </a:lnTo>
                  <a:lnTo>
                    <a:pt x="4518" y="7027"/>
                  </a:lnTo>
                  <a:lnTo>
                    <a:pt x="4529" y="7037"/>
                  </a:lnTo>
                  <a:lnTo>
                    <a:pt x="4540" y="7047"/>
                  </a:lnTo>
                  <a:lnTo>
                    <a:pt x="4553" y="7058"/>
                  </a:lnTo>
                  <a:lnTo>
                    <a:pt x="4566" y="7069"/>
                  </a:lnTo>
                  <a:lnTo>
                    <a:pt x="4579" y="7081"/>
                  </a:lnTo>
                  <a:lnTo>
                    <a:pt x="4593" y="7093"/>
                  </a:lnTo>
                  <a:lnTo>
                    <a:pt x="4607" y="7105"/>
                  </a:lnTo>
                  <a:lnTo>
                    <a:pt x="4621" y="7118"/>
                  </a:lnTo>
                  <a:lnTo>
                    <a:pt x="4635" y="7130"/>
                  </a:lnTo>
                  <a:lnTo>
                    <a:pt x="4648" y="7143"/>
                  </a:lnTo>
                  <a:lnTo>
                    <a:pt x="4662" y="7154"/>
                  </a:lnTo>
                  <a:lnTo>
                    <a:pt x="4662" y="7155"/>
                  </a:lnTo>
                  <a:lnTo>
                    <a:pt x="4693" y="7182"/>
                  </a:lnTo>
                  <a:lnTo>
                    <a:pt x="4719" y="7205"/>
                  </a:lnTo>
                  <a:lnTo>
                    <a:pt x="4741" y="7224"/>
                  </a:lnTo>
                  <a:lnTo>
                    <a:pt x="4759" y="7239"/>
                  </a:lnTo>
                  <a:lnTo>
                    <a:pt x="4773" y="7251"/>
                  </a:lnTo>
                  <a:lnTo>
                    <a:pt x="4783" y="7258"/>
                  </a:lnTo>
                  <a:lnTo>
                    <a:pt x="4788" y="7262"/>
                  </a:lnTo>
                  <a:lnTo>
                    <a:pt x="4794" y="7262"/>
                  </a:lnTo>
                  <a:lnTo>
                    <a:pt x="4801" y="7262"/>
                  </a:lnTo>
                  <a:lnTo>
                    <a:pt x="4822" y="7260"/>
                  </a:lnTo>
                  <a:lnTo>
                    <a:pt x="4832" y="7258"/>
                  </a:lnTo>
                  <a:lnTo>
                    <a:pt x="4839" y="7255"/>
                  </a:lnTo>
                  <a:lnTo>
                    <a:pt x="4844" y="7252"/>
                  </a:lnTo>
                  <a:lnTo>
                    <a:pt x="4846" y="7249"/>
                  </a:lnTo>
                  <a:lnTo>
                    <a:pt x="4848" y="7246"/>
                  </a:lnTo>
                  <a:lnTo>
                    <a:pt x="4850" y="7242"/>
                  </a:lnTo>
                  <a:lnTo>
                    <a:pt x="4851" y="7237"/>
                  </a:lnTo>
                  <a:lnTo>
                    <a:pt x="4851" y="7231"/>
                  </a:lnTo>
                  <a:lnTo>
                    <a:pt x="4850" y="7223"/>
                  </a:lnTo>
                  <a:lnTo>
                    <a:pt x="4846" y="7213"/>
                  </a:lnTo>
                  <a:lnTo>
                    <a:pt x="4840" y="7201"/>
                  </a:lnTo>
                  <a:lnTo>
                    <a:pt x="4831" y="7188"/>
                  </a:lnTo>
                  <a:lnTo>
                    <a:pt x="4814" y="7172"/>
                  </a:lnTo>
                  <a:lnTo>
                    <a:pt x="4814" y="7172"/>
                  </a:lnTo>
                  <a:lnTo>
                    <a:pt x="4813" y="7171"/>
                  </a:lnTo>
                  <a:lnTo>
                    <a:pt x="4808" y="7167"/>
                  </a:lnTo>
                  <a:lnTo>
                    <a:pt x="4808" y="7167"/>
                  </a:lnTo>
                  <a:lnTo>
                    <a:pt x="4803" y="7163"/>
                  </a:lnTo>
                  <a:lnTo>
                    <a:pt x="4803" y="7162"/>
                  </a:lnTo>
                  <a:lnTo>
                    <a:pt x="4798" y="7158"/>
                  </a:lnTo>
                  <a:lnTo>
                    <a:pt x="4798" y="7158"/>
                  </a:lnTo>
                  <a:lnTo>
                    <a:pt x="4793" y="7154"/>
                  </a:lnTo>
                  <a:lnTo>
                    <a:pt x="4793" y="7154"/>
                  </a:lnTo>
                  <a:lnTo>
                    <a:pt x="4789" y="7150"/>
                  </a:lnTo>
                  <a:lnTo>
                    <a:pt x="4789" y="7150"/>
                  </a:lnTo>
                  <a:lnTo>
                    <a:pt x="4785" y="7147"/>
                  </a:lnTo>
                  <a:lnTo>
                    <a:pt x="4784" y="7146"/>
                  </a:lnTo>
                  <a:lnTo>
                    <a:pt x="4781" y="7143"/>
                  </a:lnTo>
                  <a:lnTo>
                    <a:pt x="4781" y="7143"/>
                  </a:lnTo>
                  <a:lnTo>
                    <a:pt x="4778" y="7140"/>
                  </a:lnTo>
                  <a:lnTo>
                    <a:pt x="4777" y="7140"/>
                  </a:lnTo>
                  <a:lnTo>
                    <a:pt x="4774" y="7138"/>
                  </a:lnTo>
                  <a:lnTo>
                    <a:pt x="4774" y="7137"/>
                  </a:lnTo>
                  <a:lnTo>
                    <a:pt x="4772" y="7135"/>
                  </a:lnTo>
                  <a:lnTo>
                    <a:pt x="4771" y="7135"/>
                  </a:lnTo>
                  <a:lnTo>
                    <a:pt x="4770" y="7133"/>
                  </a:lnTo>
                  <a:lnTo>
                    <a:pt x="4769" y="7133"/>
                  </a:lnTo>
                  <a:lnTo>
                    <a:pt x="4768" y="7131"/>
                  </a:lnTo>
                  <a:lnTo>
                    <a:pt x="4767" y="7130"/>
                  </a:lnTo>
                  <a:lnTo>
                    <a:pt x="4766" y="7130"/>
                  </a:lnTo>
                  <a:lnTo>
                    <a:pt x="4766" y="7130"/>
                  </a:lnTo>
                  <a:lnTo>
                    <a:pt x="4764" y="7128"/>
                  </a:lnTo>
                  <a:lnTo>
                    <a:pt x="4762" y="7126"/>
                  </a:lnTo>
                  <a:lnTo>
                    <a:pt x="4759" y="7123"/>
                  </a:lnTo>
                  <a:lnTo>
                    <a:pt x="4755" y="7120"/>
                  </a:lnTo>
                  <a:lnTo>
                    <a:pt x="4751" y="7116"/>
                  </a:lnTo>
                  <a:lnTo>
                    <a:pt x="4746" y="7112"/>
                  </a:lnTo>
                  <a:lnTo>
                    <a:pt x="4741" y="7108"/>
                  </a:lnTo>
                  <a:lnTo>
                    <a:pt x="4735" y="7103"/>
                  </a:lnTo>
                  <a:lnTo>
                    <a:pt x="4730" y="7098"/>
                  </a:lnTo>
                  <a:lnTo>
                    <a:pt x="4724" y="7092"/>
                  </a:lnTo>
                  <a:lnTo>
                    <a:pt x="4717" y="7087"/>
                  </a:lnTo>
                  <a:lnTo>
                    <a:pt x="4711" y="7081"/>
                  </a:lnTo>
                  <a:lnTo>
                    <a:pt x="4710" y="7081"/>
                  </a:lnTo>
                  <a:lnTo>
                    <a:pt x="4684" y="7058"/>
                  </a:lnTo>
                  <a:lnTo>
                    <a:pt x="4684" y="7057"/>
                  </a:lnTo>
                  <a:lnTo>
                    <a:pt x="4661" y="7037"/>
                  </a:lnTo>
                  <a:lnTo>
                    <a:pt x="4660" y="7036"/>
                  </a:lnTo>
                  <a:lnTo>
                    <a:pt x="4641" y="7018"/>
                  </a:lnTo>
                  <a:lnTo>
                    <a:pt x="4639" y="7017"/>
                  </a:lnTo>
                  <a:lnTo>
                    <a:pt x="4623" y="7001"/>
                  </a:lnTo>
                  <a:lnTo>
                    <a:pt x="4620" y="6999"/>
                  </a:lnTo>
                  <a:lnTo>
                    <a:pt x="4607" y="6985"/>
                  </a:lnTo>
                  <a:lnTo>
                    <a:pt x="4603" y="6981"/>
                  </a:lnTo>
                  <a:lnTo>
                    <a:pt x="4592" y="6969"/>
                  </a:lnTo>
                  <a:lnTo>
                    <a:pt x="4587" y="6962"/>
                  </a:lnTo>
                  <a:lnTo>
                    <a:pt x="4578" y="6952"/>
                  </a:lnTo>
                  <a:lnTo>
                    <a:pt x="4571" y="6942"/>
                  </a:lnTo>
                  <a:lnTo>
                    <a:pt x="4565" y="6933"/>
                  </a:lnTo>
                  <a:lnTo>
                    <a:pt x="4557" y="6917"/>
                  </a:lnTo>
                  <a:lnTo>
                    <a:pt x="4553" y="6909"/>
                  </a:lnTo>
                  <a:lnTo>
                    <a:pt x="4546" y="6887"/>
                  </a:lnTo>
                  <a:lnTo>
                    <a:pt x="4544" y="6880"/>
                  </a:lnTo>
                  <a:lnTo>
                    <a:pt x="4542" y="6867"/>
                  </a:lnTo>
                  <a:lnTo>
                    <a:pt x="4540" y="6854"/>
                  </a:lnTo>
                  <a:lnTo>
                    <a:pt x="4540" y="6847"/>
                  </a:lnTo>
                  <a:lnTo>
                    <a:pt x="4541" y="6823"/>
                  </a:lnTo>
                  <a:lnTo>
                    <a:pt x="4543" y="6816"/>
                  </a:lnTo>
                  <a:lnTo>
                    <a:pt x="4547" y="6798"/>
                  </a:lnTo>
                  <a:lnTo>
                    <a:pt x="4549" y="6790"/>
                  </a:lnTo>
                  <a:lnTo>
                    <a:pt x="4553" y="6779"/>
                  </a:lnTo>
                  <a:lnTo>
                    <a:pt x="4556" y="6771"/>
                  </a:lnTo>
                  <a:lnTo>
                    <a:pt x="4563" y="6758"/>
                  </a:lnTo>
                  <a:lnTo>
                    <a:pt x="4568" y="6747"/>
                  </a:lnTo>
                  <a:lnTo>
                    <a:pt x="4580" y="6730"/>
                  </a:lnTo>
                  <a:lnTo>
                    <a:pt x="4587" y="6722"/>
                  </a:lnTo>
                  <a:lnTo>
                    <a:pt x="4595" y="6712"/>
                  </a:lnTo>
                  <a:lnTo>
                    <a:pt x="4604" y="6704"/>
                  </a:lnTo>
                  <a:lnTo>
                    <a:pt x="4612" y="6697"/>
                  </a:lnTo>
                  <a:lnTo>
                    <a:pt x="4623" y="6689"/>
                  </a:lnTo>
                  <a:lnTo>
                    <a:pt x="4635" y="6682"/>
                  </a:lnTo>
                  <a:lnTo>
                    <a:pt x="4643" y="6678"/>
                  </a:lnTo>
                  <a:lnTo>
                    <a:pt x="4656" y="6672"/>
                  </a:lnTo>
                  <a:lnTo>
                    <a:pt x="4670" y="6668"/>
                  </a:lnTo>
                  <a:lnTo>
                    <a:pt x="4679" y="6665"/>
                  </a:lnTo>
                  <a:lnTo>
                    <a:pt x="4692" y="6663"/>
                  </a:lnTo>
                  <a:lnTo>
                    <a:pt x="4705" y="6662"/>
                  </a:lnTo>
                  <a:lnTo>
                    <a:pt x="4716" y="6662"/>
                  </a:lnTo>
                  <a:lnTo>
                    <a:pt x="4738" y="6663"/>
                  </a:lnTo>
                  <a:lnTo>
                    <a:pt x="4749" y="6664"/>
                  </a:lnTo>
                  <a:lnTo>
                    <a:pt x="4767" y="6668"/>
                  </a:lnTo>
                  <a:lnTo>
                    <a:pt x="4779" y="6672"/>
                  </a:lnTo>
                  <a:lnTo>
                    <a:pt x="4792" y="6677"/>
                  </a:lnTo>
                  <a:lnTo>
                    <a:pt x="4805" y="6683"/>
                  </a:lnTo>
                  <a:lnTo>
                    <a:pt x="4816" y="6688"/>
                  </a:lnTo>
                  <a:lnTo>
                    <a:pt x="4830" y="6695"/>
                  </a:lnTo>
                  <a:lnTo>
                    <a:pt x="4838" y="6700"/>
                  </a:lnTo>
                  <a:lnTo>
                    <a:pt x="4852" y="6710"/>
                  </a:lnTo>
                  <a:lnTo>
                    <a:pt x="4859" y="6714"/>
                  </a:lnTo>
                  <a:lnTo>
                    <a:pt x="4874" y="6726"/>
                  </a:lnTo>
                  <a:lnTo>
                    <a:pt x="4879" y="6730"/>
                  </a:lnTo>
                  <a:lnTo>
                    <a:pt x="4896" y="6743"/>
                  </a:lnTo>
                  <a:lnTo>
                    <a:pt x="4900" y="6747"/>
                  </a:lnTo>
                  <a:lnTo>
                    <a:pt x="4917" y="6762"/>
                  </a:lnTo>
                  <a:lnTo>
                    <a:pt x="4917" y="6762"/>
                  </a:lnTo>
                  <a:lnTo>
                    <a:pt x="4924" y="6769"/>
                  </a:lnTo>
                  <a:lnTo>
                    <a:pt x="4931" y="6775"/>
                  </a:lnTo>
                  <a:lnTo>
                    <a:pt x="4939" y="6782"/>
                  </a:lnTo>
                  <a:lnTo>
                    <a:pt x="4946" y="6789"/>
                  </a:lnTo>
                  <a:lnTo>
                    <a:pt x="4954" y="6796"/>
                  </a:lnTo>
                  <a:lnTo>
                    <a:pt x="4961" y="6803"/>
                  </a:lnTo>
                  <a:lnTo>
                    <a:pt x="4969" y="6809"/>
                  </a:lnTo>
                  <a:lnTo>
                    <a:pt x="4976" y="6816"/>
                  </a:lnTo>
                  <a:lnTo>
                    <a:pt x="4983" y="6822"/>
                  </a:lnTo>
                  <a:lnTo>
                    <a:pt x="4990" y="6828"/>
                  </a:lnTo>
                  <a:lnTo>
                    <a:pt x="4996" y="6834"/>
                  </a:lnTo>
                  <a:lnTo>
                    <a:pt x="5002" y="6839"/>
                  </a:lnTo>
                  <a:lnTo>
                    <a:pt x="5007" y="6844"/>
                  </a:lnTo>
                  <a:lnTo>
                    <a:pt x="5009" y="6846"/>
                  </a:lnTo>
                  <a:lnTo>
                    <a:pt x="5012" y="6848"/>
                  </a:lnTo>
                  <a:lnTo>
                    <a:pt x="5012" y="6848"/>
                  </a:lnTo>
                  <a:lnTo>
                    <a:pt x="5018" y="6853"/>
                  </a:lnTo>
                  <a:lnTo>
                    <a:pt x="5018" y="6853"/>
                  </a:lnTo>
                  <a:lnTo>
                    <a:pt x="5024" y="6858"/>
                  </a:lnTo>
                  <a:lnTo>
                    <a:pt x="5024" y="6858"/>
                  </a:lnTo>
                  <a:lnTo>
                    <a:pt x="5031" y="6864"/>
                  </a:lnTo>
                  <a:lnTo>
                    <a:pt x="5031" y="6864"/>
                  </a:lnTo>
                  <a:lnTo>
                    <a:pt x="5038" y="6870"/>
                  </a:lnTo>
                  <a:lnTo>
                    <a:pt x="5038" y="6870"/>
                  </a:lnTo>
                  <a:lnTo>
                    <a:pt x="5045" y="6876"/>
                  </a:lnTo>
                  <a:lnTo>
                    <a:pt x="5046" y="6877"/>
                  </a:lnTo>
                  <a:lnTo>
                    <a:pt x="5053" y="6883"/>
                  </a:lnTo>
                  <a:lnTo>
                    <a:pt x="5054" y="6883"/>
                  </a:lnTo>
                  <a:lnTo>
                    <a:pt x="5061" y="6890"/>
                  </a:lnTo>
                  <a:lnTo>
                    <a:pt x="5061" y="6890"/>
                  </a:lnTo>
                  <a:lnTo>
                    <a:pt x="5069" y="6897"/>
                  </a:lnTo>
                  <a:lnTo>
                    <a:pt x="5069" y="6897"/>
                  </a:lnTo>
                  <a:lnTo>
                    <a:pt x="5077" y="6904"/>
                  </a:lnTo>
                  <a:lnTo>
                    <a:pt x="5077" y="6904"/>
                  </a:lnTo>
                  <a:lnTo>
                    <a:pt x="5085" y="6911"/>
                  </a:lnTo>
                  <a:lnTo>
                    <a:pt x="5086" y="6912"/>
                  </a:lnTo>
                  <a:lnTo>
                    <a:pt x="5092" y="6918"/>
                  </a:lnTo>
                  <a:lnTo>
                    <a:pt x="5094" y="6919"/>
                  </a:lnTo>
                  <a:lnTo>
                    <a:pt x="5100" y="6925"/>
                  </a:lnTo>
                  <a:lnTo>
                    <a:pt x="5101" y="6927"/>
                  </a:lnTo>
                  <a:lnTo>
                    <a:pt x="5106" y="6931"/>
                  </a:lnTo>
                  <a:lnTo>
                    <a:pt x="5119" y="6943"/>
                  </a:lnTo>
                  <a:lnTo>
                    <a:pt x="5133" y="6955"/>
                  </a:lnTo>
                  <a:lnTo>
                    <a:pt x="5144" y="6964"/>
                  </a:lnTo>
                  <a:lnTo>
                    <a:pt x="5153" y="6971"/>
                  </a:lnTo>
                  <a:lnTo>
                    <a:pt x="5161" y="6977"/>
                  </a:lnTo>
                  <a:lnTo>
                    <a:pt x="5166" y="6980"/>
                  </a:lnTo>
                  <a:lnTo>
                    <a:pt x="5169" y="6982"/>
                  </a:lnTo>
                  <a:lnTo>
                    <a:pt x="5171" y="6982"/>
                  </a:lnTo>
                  <a:lnTo>
                    <a:pt x="5172" y="6983"/>
                  </a:lnTo>
                  <a:lnTo>
                    <a:pt x="5173" y="6983"/>
                  </a:lnTo>
                  <a:lnTo>
                    <a:pt x="5175" y="6983"/>
                  </a:lnTo>
                  <a:lnTo>
                    <a:pt x="5178" y="6983"/>
                  </a:lnTo>
                  <a:lnTo>
                    <a:pt x="5184" y="6984"/>
                  </a:lnTo>
                  <a:lnTo>
                    <a:pt x="5193" y="6983"/>
                  </a:lnTo>
                  <a:lnTo>
                    <a:pt x="5203" y="6982"/>
                  </a:lnTo>
                  <a:lnTo>
                    <a:pt x="5209" y="6981"/>
                  </a:lnTo>
                  <a:lnTo>
                    <a:pt x="5213" y="6980"/>
                  </a:lnTo>
                  <a:lnTo>
                    <a:pt x="5217" y="6979"/>
                  </a:lnTo>
                  <a:lnTo>
                    <a:pt x="5219" y="6977"/>
                  </a:lnTo>
                  <a:lnTo>
                    <a:pt x="5221" y="6976"/>
                  </a:lnTo>
                  <a:lnTo>
                    <a:pt x="5223" y="6974"/>
                  </a:lnTo>
                  <a:lnTo>
                    <a:pt x="5224" y="6973"/>
                  </a:lnTo>
                  <a:lnTo>
                    <a:pt x="5225" y="6971"/>
                  </a:lnTo>
                  <a:lnTo>
                    <a:pt x="5227" y="6969"/>
                  </a:lnTo>
                  <a:lnTo>
                    <a:pt x="5228" y="6965"/>
                  </a:lnTo>
                  <a:lnTo>
                    <a:pt x="5229" y="6961"/>
                  </a:lnTo>
                  <a:lnTo>
                    <a:pt x="5230" y="6956"/>
                  </a:lnTo>
                  <a:lnTo>
                    <a:pt x="5230" y="6947"/>
                  </a:lnTo>
                  <a:lnTo>
                    <a:pt x="5230" y="6938"/>
                  </a:lnTo>
                  <a:lnTo>
                    <a:pt x="5229" y="6934"/>
                  </a:lnTo>
                  <a:lnTo>
                    <a:pt x="5228" y="6931"/>
                  </a:lnTo>
                  <a:lnTo>
                    <a:pt x="5222" y="6924"/>
                  </a:lnTo>
                  <a:lnTo>
                    <a:pt x="5212" y="6912"/>
                  </a:lnTo>
                  <a:lnTo>
                    <a:pt x="5197" y="6897"/>
                  </a:lnTo>
                  <a:lnTo>
                    <a:pt x="5177" y="6878"/>
                  </a:lnTo>
                  <a:lnTo>
                    <a:pt x="5152" y="6854"/>
                  </a:lnTo>
                  <a:lnTo>
                    <a:pt x="5121" y="6827"/>
                  </a:lnTo>
                  <a:lnTo>
                    <a:pt x="5084" y="6794"/>
                  </a:lnTo>
                  <a:lnTo>
                    <a:pt x="5041" y="6757"/>
                  </a:lnTo>
                  <a:lnTo>
                    <a:pt x="5041" y="6757"/>
                  </a:lnTo>
                  <a:lnTo>
                    <a:pt x="5017" y="6737"/>
                  </a:lnTo>
                  <a:lnTo>
                    <a:pt x="5016" y="6735"/>
                  </a:lnTo>
                  <a:lnTo>
                    <a:pt x="4996" y="6717"/>
                  </a:lnTo>
                  <a:lnTo>
                    <a:pt x="4994" y="6716"/>
                  </a:lnTo>
                  <a:lnTo>
                    <a:pt x="4977" y="6700"/>
                  </a:lnTo>
                  <a:lnTo>
                    <a:pt x="4974" y="6697"/>
                  </a:lnTo>
                  <a:lnTo>
                    <a:pt x="4960" y="6683"/>
                  </a:lnTo>
                  <a:lnTo>
                    <a:pt x="4956" y="6678"/>
                  </a:lnTo>
                  <a:lnTo>
                    <a:pt x="4945" y="6666"/>
                  </a:lnTo>
                  <a:lnTo>
                    <a:pt x="4939" y="6659"/>
                  </a:lnTo>
                  <a:lnTo>
                    <a:pt x="4930" y="6648"/>
                  </a:lnTo>
                  <a:lnTo>
                    <a:pt x="4922" y="6636"/>
                  </a:lnTo>
                  <a:lnTo>
                    <a:pt x="4916" y="6626"/>
                  </a:lnTo>
                  <a:lnTo>
                    <a:pt x="4907" y="6608"/>
                  </a:lnTo>
                  <a:lnTo>
                    <a:pt x="4903" y="6599"/>
                  </a:lnTo>
                  <a:lnTo>
                    <a:pt x="4899" y="6586"/>
                  </a:lnTo>
                  <a:lnTo>
                    <a:pt x="4896" y="6573"/>
                  </a:lnTo>
                  <a:lnTo>
                    <a:pt x="4894" y="6564"/>
                  </a:lnTo>
                  <a:lnTo>
                    <a:pt x="4893" y="6548"/>
                  </a:lnTo>
                  <a:lnTo>
                    <a:pt x="4893" y="6532"/>
                  </a:lnTo>
                  <a:lnTo>
                    <a:pt x="4894" y="6524"/>
                  </a:lnTo>
                  <a:lnTo>
                    <a:pt x="4896" y="6509"/>
                  </a:lnTo>
                  <a:lnTo>
                    <a:pt x="4900" y="6494"/>
                  </a:lnTo>
                  <a:lnTo>
                    <a:pt x="4903" y="6486"/>
                  </a:lnTo>
                  <a:lnTo>
                    <a:pt x="4913" y="6464"/>
                  </a:lnTo>
                  <a:lnTo>
                    <a:pt x="4918" y="6456"/>
                  </a:lnTo>
                  <a:lnTo>
                    <a:pt x="4927" y="6443"/>
                  </a:lnTo>
                  <a:lnTo>
                    <a:pt x="4934" y="6434"/>
                  </a:lnTo>
                  <a:lnTo>
                    <a:pt x="4940" y="6427"/>
                  </a:lnTo>
                  <a:lnTo>
                    <a:pt x="4948" y="6418"/>
                  </a:lnTo>
                  <a:lnTo>
                    <a:pt x="4953" y="6413"/>
                  </a:lnTo>
                  <a:lnTo>
                    <a:pt x="4959" y="6407"/>
                  </a:lnTo>
                  <a:lnTo>
                    <a:pt x="4967" y="6400"/>
                  </a:lnTo>
                  <a:lnTo>
                    <a:pt x="4973" y="6395"/>
                  </a:lnTo>
                  <a:lnTo>
                    <a:pt x="4984" y="6387"/>
                  </a:lnTo>
                  <a:lnTo>
                    <a:pt x="4990" y="6383"/>
                  </a:lnTo>
                  <a:lnTo>
                    <a:pt x="5005" y="6375"/>
                  </a:lnTo>
                  <a:lnTo>
                    <a:pt x="5011" y="6372"/>
                  </a:lnTo>
                  <a:lnTo>
                    <a:pt x="5031" y="6365"/>
                  </a:lnTo>
                  <a:lnTo>
                    <a:pt x="5037" y="6363"/>
                  </a:lnTo>
                  <a:lnTo>
                    <a:pt x="5060" y="6359"/>
                  </a:lnTo>
                  <a:lnTo>
                    <a:pt x="5066" y="6358"/>
                  </a:lnTo>
                  <a:lnTo>
                    <a:pt x="5089" y="6358"/>
                  </a:lnTo>
                  <a:lnTo>
                    <a:pt x="5096" y="6359"/>
                  </a:lnTo>
                  <a:lnTo>
                    <a:pt x="5115" y="6362"/>
                  </a:lnTo>
                  <a:lnTo>
                    <a:pt x="5122" y="6364"/>
                  </a:lnTo>
                  <a:lnTo>
                    <a:pt x="5138" y="6369"/>
                  </a:lnTo>
                  <a:lnTo>
                    <a:pt x="5145" y="6372"/>
                  </a:lnTo>
                  <a:lnTo>
                    <a:pt x="5157" y="6378"/>
                  </a:lnTo>
                  <a:lnTo>
                    <a:pt x="5165" y="6382"/>
                  </a:lnTo>
                  <a:lnTo>
                    <a:pt x="5173" y="6387"/>
                  </a:lnTo>
                  <a:lnTo>
                    <a:pt x="5182" y="6392"/>
                  </a:lnTo>
                  <a:lnTo>
                    <a:pt x="5188" y="6396"/>
                  </a:lnTo>
                  <a:lnTo>
                    <a:pt x="5198" y="6403"/>
                  </a:lnTo>
                  <a:lnTo>
                    <a:pt x="5202" y="6406"/>
                  </a:lnTo>
                  <a:lnTo>
                    <a:pt x="5213" y="6414"/>
                  </a:lnTo>
                  <a:lnTo>
                    <a:pt x="5216" y="6417"/>
                  </a:lnTo>
                  <a:lnTo>
                    <a:pt x="5227" y="6426"/>
                  </a:lnTo>
                  <a:lnTo>
                    <a:pt x="5228" y="6427"/>
                  </a:lnTo>
                  <a:lnTo>
                    <a:pt x="5243" y="6440"/>
                  </a:lnTo>
                  <a:lnTo>
                    <a:pt x="5244" y="6440"/>
                  </a:lnTo>
                  <a:lnTo>
                    <a:pt x="5261" y="6455"/>
                  </a:lnTo>
                  <a:lnTo>
                    <a:pt x="5262" y="6455"/>
                  </a:lnTo>
                  <a:lnTo>
                    <a:pt x="5281" y="6471"/>
                  </a:lnTo>
                  <a:lnTo>
                    <a:pt x="5281" y="6472"/>
                  </a:lnTo>
                  <a:lnTo>
                    <a:pt x="5301" y="6489"/>
                  </a:lnTo>
                  <a:lnTo>
                    <a:pt x="5301" y="6489"/>
                  </a:lnTo>
                  <a:lnTo>
                    <a:pt x="5322" y="6508"/>
                  </a:lnTo>
                  <a:lnTo>
                    <a:pt x="5323" y="6508"/>
                  </a:lnTo>
                  <a:lnTo>
                    <a:pt x="5344" y="6527"/>
                  </a:lnTo>
                  <a:lnTo>
                    <a:pt x="5344" y="6527"/>
                  </a:lnTo>
                  <a:lnTo>
                    <a:pt x="5366" y="6546"/>
                  </a:lnTo>
                  <a:lnTo>
                    <a:pt x="5366" y="6546"/>
                  </a:lnTo>
                  <a:lnTo>
                    <a:pt x="5387" y="6565"/>
                  </a:lnTo>
                  <a:lnTo>
                    <a:pt x="5387" y="6565"/>
                  </a:lnTo>
                  <a:lnTo>
                    <a:pt x="5408" y="6584"/>
                  </a:lnTo>
                  <a:lnTo>
                    <a:pt x="5409" y="6584"/>
                  </a:lnTo>
                  <a:lnTo>
                    <a:pt x="5429" y="6602"/>
                  </a:lnTo>
                  <a:lnTo>
                    <a:pt x="5429" y="6602"/>
                  </a:lnTo>
                  <a:lnTo>
                    <a:pt x="5448" y="6620"/>
                  </a:lnTo>
                  <a:lnTo>
                    <a:pt x="5448" y="6620"/>
                  </a:lnTo>
                  <a:lnTo>
                    <a:pt x="5465" y="6636"/>
                  </a:lnTo>
                  <a:lnTo>
                    <a:pt x="5466" y="6636"/>
                  </a:lnTo>
                  <a:lnTo>
                    <a:pt x="5482" y="6651"/>
                  </a:lnTo>
                  <a:lnTo>
                    <a:pt x="5482" y="6651"/>
                  </a:lnTo>
                  <a:lnTo>
                    <a:pt x="5495" y="6663"/>
                  </a:lnTo>
                  <a:lnTo>
                    <a:pt x="5511" y="6678"/>
                  </a:lnTo>
                  <a:lnTo>
                    <a:pt x="5525" y="6689"/>
                  </a:lnTo>
                  <a:lnTo>
                    <a:pt x="5537" y="6697"/>
                  </a:lnTo>
                  <a:lnTo>
                    <a:pt x="5547" y="6703"/>
                  </a:lnTo>
                  <a:lnTo>
                    <a:pt x="5556" y="6707"/>
                  </a:lnTo>
                  <a:lnTo>
                    <a:pt x="5563" y="6709"/>
                  </a:lnTo>
                  <a:lnTo>
                    <a:pt x="5568" y="6710"/>
                  </a:lnTo>
                  <a:lnTo>
                    <a:pt x="5572" y="6710"/>
                  </a:lnTo>
                  <a:lnTo>
                    <a:pt x="5574" y="6710"/>
                  </a:lnTo>
                  <a:lnTo>
                    <a:pt x="5576" y="6709"/>
                  </a:lnTo>
                  <a:lnTo>
                    <a:pt x="5579" y="6709"/>
                  </a:lnTo>
                  <a:lnTo>
                    <a:pt x="5582" y="6707"/>
                  </a:lnTo>
                  <a:lnTo>
                    <a:pt x="5586" y="6704"/>
                  </a:lnTo>
                  <a:lnTo>
                    <a:pt x="5594" y="6698"/>
                  </a:lnTo>
                  <a:lnTo>
                    <a:pt x="5596" y="6695"/>
                  </a:lnTo>
                  <a:lnTo>
                    <a:pt x="5599" y="6693"/>
                  </a:lnTo>
                  <a:lnTo>
                    <a:pt x="5600" y="6691"/>
                  </a:lnTo>
                  <a:lnTo>
                    <a:pt x="5601" y="6690"/>
                  </a:lnTo>
                  <a:lnTo>
                    <a:pt x="5601" y="6689"/>
                  </a:lnTo>
                  <a:lnTo>
                    <a:pt x="5601" y="6689"/>
                  </a:lnTo>
                  <a:lnTo>
                    <a:pt x="5601" y="6689"/>
                  </a:lnTo>
                  <a:lnTo>
                    <a:pt x="5601" y="6689"/>
                  </a:lnTo>
                  <a:lnTo>
                    <a:pt x="5602" y="6688"/>
                  </a:lnTo>
                  <a:lnTo>
                    <a:pt x="5602" y="6686"/>
                  </a:lnTo>
                  <a:lnTo>
                    <a:pt x="5602" y="6683"/>
                  </a:lnTo>
                  <a:lnTo>
                    <a:pt x="5603" y="6679"/>
                  </a:lnTo>
                  <a:lnTo>
                    <a:pt x="5603" y="6674"/>
                  </a:lnTo>
                  <a:lnTo>
                    <a:pt x="5603" y="6666"/>
                  </a:lnTo>
                  <a:lnTo>
                    <a:pt x="5603" y="6653"/>
                  </a:lnTo>
                  <a:lnTo>
                    <a:pt x="5603" y="6648"/>
                  </a:lnTo>
                  <a:lnTo>
                    <a:pt x="5600" y="6645"/>
                  </a:lnTo>
                  <a:lnTo>
                    <a:pt x="5592" y="6635"/>
                  </a:lnTo>
                  <a:lnTo>
                    <a:pt x="5578" y="6621"/>
                  </a:lnTo>
                  <a:lnTo>
                    <a:pt x="5558" y="6602"/>
                  </a:lnTo>
                  <a:lnTo>
                    <a:pt x="5533" y="6579"/>
                  </a:lnTo>
                  <a:lnTo>
                    <a:pt x="5502" y="6552"/>
                  </a:lnTo>
                  <a:lnTo>
                    <a:pt x="5465" y="6520"/>
                  </a:lnTo>
                  <a:lnTo>
                    <a:pt x="5421" y="6482"/>
                  </a:lnTo>
                  <a:lnTo>
                    <a:pt x="5420" y="6481"/>
                  </a:lnTo>
                  <a:lnTo>
                    <a:pt x="5398" y="6462"/>
                  </a:lnTo>
                  <a:lnTo>
                    <a:pt x="5397" y="6461"/>
                  </a:lnTo>
                  <a:lnTo>
                    <a:pt x="5378" y="6444"/>
                  </a:lnTo>
                  <a:lnTo>
                    <a:pt x="5377" y="6443"/>
                  </a:lnTo>
                  <a:lnTo>
                    <a:pt x="5360" y="6428"/>
                  </a:lnTo>
                  <a:lnTo>
                    <a:pt x="5359" y="6427"/>
                  </a:lnTo>
                  <a:lnTo>
                    <a:pt x="5344" y="6413"/>
                  </a:lnTo>
                  <a:lnTo>
                    <a:pt x="5342" y="6412"/>
                  </a:lnTo>
                  <a:lnTo>
                    <a:pt x="5329" y="6399"/>
                  </a:lnTo>
                  <a:lnTo>
                    <a:pt x="5327" y="6397"/>
                  </a:lnTo>
                  <a:lnTo>
                    <a:pt x="5316" y="6386"/>
                  </a:lnTo>
                  <a:lnTo>
                    <a:pt x="5313" y="6383"/>
                  </a:lnTo>
                  <a:lnTo>
                    <a:pt x="5304" y="6373"/>
                  </a:lnTo>
                  <a:lnTo>
                    <a:pt x="5300" y="6368"/>
                  </a:lnTo>
                  <a:lnTo>
                    <a:pt x="5293" y="6359"/>
                  </a:lnTo>
                  <a:lnTo>
                    <a:pt x="5287" y="6352"/>
                  </a:lnTo>
                  <a:lnTo>
                    <a:pt x="5282" y="6344"/>
                  </a:lnTo>
                  <a:lnTo>
                    <a:pt x="5276" y="6335"/>
                  </a:lnTo>
                  <a:lnTo>
                    <a:pt x="5271" y="6327"/>
                  </a:lnTo>
                  <a:lnTo>
                    <a:pt x="5265" y="6315"/>
                  </a:lnTo>
                  <a:lnTo>
                    <a:pt x="5262" y="6308"/>
                  </a:lnTo>
                  <a:lnTo>
                    <a:pt x="5257" y="6293"/>
                  </a:lnTo>
                  <a:lnTo>
                    <a:pt x="5255" y="6286"/>
                  </a:lnTo>
                  <a:lnTo>
                    <a:pt x="5251" y="6271"/>
                  </a:lnTo>
                  <a:lnTo>
                    <a:pt x="5250" y="6264"/>
                  </a:lnTo>
                  <a:lnTo>
                    <a:pt x="5248" y="6250"/>
                  </a:lnTo>
                  <a:lnTo>
                    <a:pt x="5248" y="6243"/>
                  </a:lnTo>
                  <a:lnTo>
                    <a:pt x="5248" y="6233"/>
                  </a:lnTo>
                  <a:lnTo>
                    <a:pt x="5248" y="6225"/>
                  </a:lnTo>
                  <a:lnTo>
                    <a:pt x="5249" y="6215"/>
                  </a:lnTo>
                  <a:lnTo>
                    <a:pt x="5250" y="6208"/>
                  </a:lnTo>
                  <a:lnTo>
                    <a:pt x="5252" y="6197"/>
                  </a:lnTo>
                  <a:lnTo>
                    <a:pt x="5253" y="6190"/>
                  </a:lnTo>
                  <a:lnTo>
                    <a:pt x="5256" y="6178"/>
                  </a:lnTo>
                  <a:lnTo>
                    <a:pt x="5258" y="6171"/>
                  </a:lnTo>
                  <a:lnTo>
                    <a:pt x="5263" y="6158"/>
                  </a:lnTo>
                  <a:lnTo>
                    <a:pt x="5266" y="6152"/>
                  </a:lnTo>
                  <a:lnTo>
                    <a:pt x="5273" y="6138"/>
                  </a:lnTo>
                  <a:lnTo>
                    <a:pt x="5276" y="6133"/>
                  </a:lnTo>
                  <a:lnTo>
                    <a:pt x="5286" y="6119"/>
                  </a:lnTo>
                  <a:lnTo>
                    <a:pt x="5290" y="6115"/>
                  </a:lnTo>
                  <a:lnTo>
                    <a:pt x="5302" y="6102"/>
                  </a:lnTo>
                  <a:lnTo>
                    <a:pt x="5306" y="6098"/>
                  </a:lnTo>
                  <a:lnTo>
                    <a:pt x="5320" y="6087"/>
                  </a:lnTo>
                  <a:lnTo>
                    <a:pt x="5324" y="6084"/>
                  </a:lnTo>
                  <a:lnTo>
                    <a:pt x="5339" y="6075"/>
                  </a:lnTo>
                  <a:lnTo>
                    <a:pt x="5344" y="6072"/>
                  </a:lnTo>
                  <a:lnTo>
                    <a:pt x="5359" y="6066"/>
                  </a:lnTo>
                  <a:lnTo>
                    <a:pt x="5365" y="6064"/>
                  </a:lnTo>
                  <a:lnTo>
                    <a:pt x="5378" y="6060"/>
                  </a:lnTo>
                  <a:lnTo>
                    <a:pt x="5385" y="6059"/>
                  </a:lnTo>
                  <a:lnTo>
                    <a:pt x="5397" y="6056"/>
                  </a:lnTo>
                  <a:lnTo>
                    <a:pt x="5404" y="6055"/>
                  </a:lnTo>
                  <a:lnTo>
                    <a:pt x="5415" y="6054"/>
                  </a:lnTo>
                  <a:lnTo>
                    <a:pt x="5423" y="6054"/>
                  </a:lnTo>
                  <a:lnTo>
                    <a:pt x="5426" y="6054"/>
                  </a:lnTo>
                  <a:lnTo>
                    <a:pt x="5432" y="6054"/>
                  </a:lnTo>
                  <a:lnTo>
                    <a:pt x="5439" y="6054"/>
                  </a:lnTo>
                  <a:lnTo>
                    <a:pt x="5444" y="6054"/>
                  </a:lnTo>
                  <a:lnTo>
                    <a:pt x="5464" y="6057"/>
                  </a:lnTo>
                  <a:lnTo>
                    <a:pt x="5469" y="6058"/>
                  </a:lnTo>
                  <a:lnTo>
                    <a:pt x="5492" y="6065"/>
                  </a:lnTo>
                  <a:lnTo>
                    <a:pt x="5498" y="6068"/>
                  </a:lnTo>
                  <a:lnTo>
                    <a:pt x="5514" y="6076"/>
                  </a:lnTo>
                  <a:lnTo>
                    <a:pt x="5522" y="6080"/>
                  </a:lnTo>
                  <a:lnTo>
                    <a:pt x="5530" y="6086"/>
                  </a:lnTo>
                  <a:lnTo>
                    <a:pt x="5540" y="6093"/>
                  </a:lnTo>
                  <a:lnTo>
                    <a:pt x="5545" y="6097"/>
                  </a:lnTo>
                  <a:lnTo>
                    <a:pt x="5559" y="6107"/>
                  </a:lnTo>
                  <a:lnTo>
                    <a:pt x="5561" y="6110"/>
                  </a:lnTo>
                  <a:lnTo>
                    <a:pt x="5579" y="6124"/>
                  </a:lnTo>
                  <a:lnTo>
                    <a:pt x="5580" y="6125"/>
                  </a:lnTo>
                  <a:lnTo>
                    <a:pt x="5602" y="6144"/>
                  </a:lnTo>
                  <a:lnTo>
                    <a:pt x="5603" y="6145"/>
                  </a:lnTo>
                  <a:lnTo>
                    <a:pt x="5631" y="6169"/>
                  </a:lnTo>
                  <a:lnTo>
                    <a:pt x="5631" y="6170"/>
                  </a:lnTo>
                  <a:lnTo>
                    <a:pt x="5665" y="6200"/>
                  </a:lnTo>
                  <a:lnTo>
                    <a:pt x="5666" y="6200"/>
                  </a:lnTo>
                  <a:lnTo>
                    <a:pt x="5707" y="6236"/>
                  </a:lnTo>
                  <a:lnTo>
                    <a:pt x="5756" y="6280"/>
                  </a:lnTo>
                  <a:lnTo>
                    <a:pt x="5812" y="6330"/>
                  </a:lnTo>
                  <a:lnTo>
                    <a:pt x="5829" y="6344"/>
                  </a:lnTo>
                  <a:lnTo>
                    <a:pt x="5843" y="6356"/>
                  </a:lnTo>
                  <a:lnTo>
                    <a:pt x="5856" y="6366"/>
                  </a:lnTo>
                  <a:lnTo>
                    <a:pt x="5867" y="6374"/>
                  </a:lnTo>
                  <a:lnTo>
                    <a:pt x="5876" y="6380"/>
                  </a:lnTo>
                  <a:lnTo>
                    <a:pt x="5883" y="6385"/>
                  </a:lnTo>
                  <a:lnTo>
                    <a:pt x="5888" y="6387"/>
                  </a:lnTo>
                  <a:lnTo>
                    <a:pt x="5891" y="6389"/>
                  </a:lnTo>
                  <a:lnTo>
                    <a:pt x="5891" y="6389"/>
                  </a:lnTo>
                  <a:lnTo>
                    <a:pt x="5899" y="6387"/>
                  </a:lnTo>
                  <a:lnTo>
                    <a:pt x="5907" y="6384"/>
                  </a:lnTo>
                  <a:lnTo>
                    <a:pt x="5914" y="6381"/>
                  </a:lnTo>
                  <a:lnTo>
                    <a:pt x="5920" y="6377"/>
                  </a:lnTo>
                  <a:lnTo>
                    <a:pt x="5925" y="6373"/>
                  </a:lnTo>
                  <a:lnTo>
                    <a:pt x="5929" y="6368"/>
                  </a:lnTo>
                  <a:lnTo>
                    <a:pt x="5932" y="6364"/>
                  </a:lnTo>
                  <a:lnTo>
                    <a:pt x="5934" y="6359"/>
                  </a:lnTo>
                  <a:lnTo>
                    <a:pt x="5935" y="6355"/>
                  </a:lnTo>
                  <a:lnTo>
                    <a:pt x="5936" y="6350"/>
                  </a:lnTo>
                  <a:lnTo>
                    <a:pt x="5936" y="6346"/>
                  </a:lnTo>
                  <a:lnTo>
                    <a:pt x="5936" y="6341"/>
                  </a:lnTo>
                  <a:lnTo>
                    <a:pt x="5934" y="6336"/>
                  </a:lnTo>
                  <a:lnTo>
                    <a:pt x="5931" y="6328"/>
                  </a:lnTo>
                  <a:lnTo>
                    <a:pt x="5931" y="6328"/>
                  </a:lnTo>
                  <a:lnTo>
                    <a:pt x="5928" y="6324"/>
                  </a:lnTo>
                  <a:lnTo>
                    <a:pt x="5923" y="6318"/>
                  </a:lnTo>
                  <a:lnTo>
                    <a:pt x="5917" y="6310"/>
                  </a:lnTo>
                  <a:lnTo>
                    <a:pt x="5909" y="6301"/>
                  </a:lnTo>
                  <a:lnTo>
                    <a:pt x="5899" y="6291"/>
                  </a:lnTo>
                  <a:lnTo>
                    <a:pt x="5889" y="6281"/>
                  </a:lnTo>
                  <a:lnTo>
                    <a:pt x="5878" y="6270"/>
                  </a:lnTo>
                  <a:lnTo>
                    <a:pt x="5866" y="6259"/>
                  </a:lnTo>
                  <a:lnTo>
                    <a:pt x="5854" y="6247"/>
                  </a:lnTo>
                  <a:lnTo>
                    <a:pt x="5841" y="6236"/>
                  </a:lnTo>
                  <a:lnTo>
                    <a:pt x="5827" y="6225"/>
                  </a:lnTo>
                  <a:lnTo>
                    <a:pt x="5813" y="6213"/>
                  </a:lnTo>
                  <a:lnTo>
                    <a:pt x="5811" y="6211"/>
                  </a:lnTo>
                  <a:lnTo>
                    <a:pt x="5810" y="6211"/>
                  </a:lnTo>
                  <a:lnTo>
                    <a:pt x="5806" y="6207"/>
                  </a:lnTo>
                  <a:lnTo>
                    <a:pt x="5806" y="6207"/>
                  </a:lnTo>
                  <a:lnTo>
                    <a:pt x="5801" y="6203"/>
                  </a:lnTo>
                  <a:lnTo>
                    <a:pt x="5801" y="6203"/>
                  </a:lnTo>
                  <a:lnTo>
                    <a:pt x="5796" y="6199"/>
                  </a:lnTo>
                  <a:lnTo>
                    <a:pt x="5796" y="6199"/>
                  </a:lnTo>
                  <a:lnTo>
                    <a:pt x="5790" y="6194"/>
                  </a:lnTo>
                  <a:lnTo>
                    <a:pt x="5790" y="6194"/>
                  </a:lnTo>
                  <a:lnTo>
                    <a:pt x="5785" y="6189"/>
                  </a:lnTo>
                  <a:lnTo>
                    <a:pt x="5784" y="6189"/>
                  </a:lnTo>
                  <a:lnTo>
                    <a:pt x="5779" y="6184"/>
                  </a:lnTo>
                  <a:lnTo>
                    <a:pt x="5778" y="6184"/>
                  </a:lnTo>
                  <a:lnTo>
                    <a:pt x="5772" y="6179"/>
                  </a:lnTo>
                  <a:lnTo>
                    <a:pt x="5772" y="6178"/>
                  </a:lnTo>
                  <a:lnTo>
                    <a:pt x="5766" y="6173"/>
                  </a:lnTo>
                  <a:lnTo>
                    <a:pt x="5766" y="6173"/>
                  </a:lnTo>
                  <a:lnTo>
                    <a:pt x="5759" y="6168"/>
                  </a:lnTo>
                  <a:lnTo>
                    <a:pt x="5759" y="6167"/>
                  </a:lnTo>
                  <a:lnTo>
                    <a:pt x="5753" y="6162"/>
                  </a:lnTo>
                  <a:lnTo>
                    <a:pt x="5752" y="6161"/>
                  </a:lnTo>
                  <a:lnTo>
                    <a:pt x="5746" y="6156"/>
                  </a:lnTo>
                  <a:lnTo>
                    <a:pt x="5746" y="6155"/>
                  </a:lnTo>
                  <a:lnTo>
                    <a:pt x="5740" y="6150"/>
                  </a:lnTo>
                  <a:lnTo>
                    <a:pt x="5739" y="6149"/>
                  </a:lnTo>
                  <a:lnTo>
                    <a:pt x="5734" y="6145"/>
                  </a:lnTo>
                  <a:lnTo>
                    <a:pt x="5728" y="6139"/>
                  </a:lnTo>
                  <a:lnTo>
                    <a:pt x="5720" y="6132"/>
                  </a:lnTo>
                  <a:lnTo>
                    <a:pt x="5712" y="6125"/>
                  </a:lnTo>
                  <a:lnTo>
                    <a:pt x="5702" y="6116"/>
                  </a:lnTo>
                  <a:lnTo>
                    <a:pt x="5692" y="6107"/>
                  </a:lnTo>
                  <a:lnTo>
                    <a:pt x="5682" y="6098"/>
                  </a:lnTo>
                  <a:lnTo>
                    <a:pt x="5670" y="6088"/>
                  </a:lnTo>
                  <a:lnTo>
                    <a:pt x="5659" y="6078"/>
                  </a:lnTo>
                  <a:lnTo>
                    <a:pt x="5647" y="6067"/>
                  </a:lnTo>
                  <a:lnTo>
                    <a:pt x="5636" y="6057"/>
                  </a:lnTo>
                  <a:lnTo>
                    <a:pt x="5624" y="6046"/>
                  </a:lnTo>
                  <a:lnTo>
                    <a:pt x="5612" y="6036"/>
                  </a:lnTo>
                  <a:lnTo>
                    <a:pt x="5600" y="6026"/>
                  </a:lnTo>
                  <a:lnTo>
                    <a:pt x="5589" y="6016"/>
                  </a:lnTo>
                  <a:lnTo>
                    <a:pt x="5578" y="6006"/>
                  </a:lnTo>
                  <a:lnTo>
                    <a:pt x="5567" y="5996"/>
                  </a:lnTo>
                  <a:lnTo>
                    <a:pt x="5555" y="5985"/>
                  </a:lnTo>
                  <a:lnTo>
                    <a:pt x="5543" y="5975"/>
                  </a:lnTo>
                  <a:lnTo>
                    <a:pt x="5532" y="5965"/>
                  </a:lnTo>
                  <a:lnTo>
                    <a:pt x="5520" y="5955"/>
                  </a:lnTo>
                  <a:lnTo>
                    <a:pt x="5509" y="5945"/>
                  </a:lnTo>
                  <a:lnTo>
                    <a:pt x="5498" y="5935"/>
                  </a:lnTo>
                  <a:lnTo>
                    <a:pt x="5488" y="5926"/>
                  </a:lnTo>
                  <a:lnTo>
                    <a:pt x="5478" y="5917"/>
                  </a:lnTo>
                  <a:lnTo>
                    <a:pt x="5469" y="5909"/>
                  </a:lnTo>
                  <a:lnTo>
                    <a:pt x="5461" y="5902"/>
                  </a:lnTo>
                  <a:lnTo>
                    <a:pt x="5453" y="5895"/>
                  </a:lnTo>
                  <a:lnTo>
                    <a:pt x="5447" y="5889"/>
                  </a:lnTo>
                  <a:lnTo>
                    <a:pt x="5441" y="5884"/>
                  </a:lnTo>
                  <a:lnTo>
                    <a:pt x="5435" y="5878"/>
                  </a:lnTo>
                  <a:lnTo>
                    <a:pt x="5428" y="5873"/>
                  </a:lnTo>
                  <a:lnTo>
                    <a:pt x="5421" y="5866"/>
                  </a:lnTo>
                  <a:lnTo>
                    <a:pt x="5414" y="5860"/>
                  </a:lnTo>
                  <a:lnTo>
                    <a:pt x="5406" y="5854"/>
                  </a:lnTo>
                  <a:lnTo>
                    <a:pt x="5399" y="5847"/>
                  </a:lnTo>
                  <a:lnTo>
                    <a:pt x="5392" y="5841"/>
                  </a:lnTo>
                  <a:lnTo>
                    <a:pt x="5384" y="5834"/>
                  </a:lnTo>
                  <a:lnTo>
                    <a:pt x="5377" y="5828"/>
                  </a:lnTo>
                  <a:lnTo>
                    <a:pt x="5370" y="5822"/>
                  </a:lnTo>
                  <a:lnTo>
                    <a:pt x="5364" y="5816"/>
                  </a:lnTo>
                  <a:lnTo>
                    <a:pt x="5358" y="5811"/>
                  </a:lnTo>
                  <a:lnTo>
                    <a:pt x="5352" y="5806"/>
                  </a:lnTo>
                  <a:lnTo>
                    <a:pt x="5346" y="5801"/>
                  </a:lnTo>
                  <a:lnTo>
                    <a:pt x="5346" y="5801"/>
                  </a:lnTo>
                  <a:lnTo>
                    <a:pt x="5340" y="5796"/>
                  </a:lnTo>
                  <a:lnTo>
                    <a:pt x="5340" y="5796"/>
                  </a:lnTo>
                  <a:lnTo>
                    <a:pt x="5335" y="5791"/>
                  </a:lnTo>
                  <a:lnTo>
                    <a:pt x="5335" y="5791"/>
                  </a:lnTo>
                  <a:lnTo>
                    <a:pt x="5329" y="5787"/>
                  </a:lnTo>
                  <a:lnTo>
                    <a:pt x="5329" y="5787"/>
                  </a:lnTo>
                  <a:lnTo>
                    <a:pt x="5324" y="5782"/>
                  </a:lnTo>
                  <a:lnTo>
                    <a:pt x="5324" y="5782"/>
                  </a:lnTo>
                  <a:lnTo>
                    <a:pt x="5320" y="5778"/>
                  </a:lnTo>
                  <a:lnTo>
                    <a:pt x="5319" y="5778"/>
                  </a:lnTo>
                  <a:lnTo>
                    <a:pt x="5315" y="5774"/>
                  </a:lnTo>
                  <a:lnTo>
                    <a:pt x="5315" y="5774"/>
                  </a:lnTo>
                  <a:lnTo>
                    <a:pt x="5311" y="5771"/>
                  </a:lnTo>
                  <a:lnTo>
                    <a:pt x="5311" y="5771"/>
                  </a:lnTo>
                  <a:lnTo>
                    <a:pt x="5307" y="5768"/>
                  </a:lnTo>
                  <a:lnTo>
                    <a:pt x="5307" y="5768"/>
                  </a:lnTo>
                  <a:lnTo>
                    <a:pt x="5304" y="5765"/>
                  </a:lnTo>
                  <a:lnTo>
                    <a:pt x="5304" y="5765"/>
                  </a:lnTo>
                  <a:lnTo>
                    <a:pt x="5301" y="5762"/>
                  </a:lnTo>
                  <a:lnTo>
                    <a:pt x="5301" y="5762"/>
                  </a:lnTo>
                  <a:lnTo>
                    <a:pt x="5299" y="5760"/>
                  </a:lnTo>
                  <a:lnTo>
                    <a:pt x="5298" y="5760"/>
                  </a:lnTo>
                  <a:lnTo>
                    <a:pt x="5297" y="5758"/>
                  </a:lnTo>
                  <a:lnTo>
                    <a:pt x="5295" y="5757"/>
                  </a:lnTo>
                  <a:lnTo>
                    <a:pt x="5294" y="5756"/>
                  </a:lnTo>
                  <a:lnTo>
                    <a:pt x="5288" y="5750"/>
                  </a:lnTo>
                  <a:lnTo>
                    <a:pt x="5286" y="5747"/>
                  </a:lnTo>
                  <a:lnTo>
                    <a:pt x="5281" y="5743"/>
                  </a:lnTo>
                  <a:lnTo>
                    <a:pt x="5270" y="5733"/>
                  </a:lnTo>
                  <a:lnTo>
                    <a:pt x="5256" y="5720"/>
                  </a:lnTo>
                  <a:lnTo>
                    <a:pt x="5239" y="5705"/>
                  </a:lnTo>
                  <a:lnTo>
                    <a:pt x="5221" y="5690"/>
                  </a:lnTo>
                  <a:lnTo>
                    <a:pt x="5207" y="5678"/>
                  </a:lnTo>
                  <a:lnTo>
                    <a:pt x="5197" y="5693"/>
                  </a:lnTo>
                  <a:lnTo>
                    <a:pt x="5178" y="5721"/>
                  </a:lnTo>
                  <a:lnTo>
                    <a:pt x="5157" y="5753"/>
                  </a:lnTo>
                  <a:lnTo>
                    <a:pt x="5134" y="5788"/>
                  </a:lnTo>
                  <a:lnTo>
                    <a:pt x="5117" y="5815"/>
                  </a:lnTo>
                  <a:lnTo>
                    <a:pt x="5116" y="5815"/>
                  </a:lnTo>
                  <a:lnTo>
                    <a:pt x="5100" y="5840"/>
                  </a:lnTo>
                  <a:lnTo>
                    <a:pt x="5100" y="5840"/>
                  </a:lnTo>
                  <a:lnTo>
                    <a:pt x="5085" y="5863"/>
                  </a:lnTo>
                  <a:lnTo>
                    <a:pt x="5084" y="5864"/>
                  </a:lnTo>
                  <a:lnTo>
                    <a:pt x="5070" y="5885"/>
                  </a:lnTo>
                  <a:lnTo>
                    <a:pt x="5070" y="5885"/>
                  </a:lnTo>
                  <a:lnTo>
                    <a:pt x="5056" y="5904"/>
                  </a:lnTo>
                  <a:lnTo>
                    <a:pt x="5056" y="5906"/>
                  </a:lnTo>
                  <a:lnTo>
                    <a:pt x="5044" y="5923"/>
                  </a:lnTo>
                  <a:lnTo>
                    <a:pt x="5043" y="5924"/>
                  </a:lnTo>
                  <a:lnTo>
                    <a:pt x="5031" y="5940"/>
                  </a:lnTo>
                  <a:lnTo>
                    <a:pt x="5030" y="5941"/>
                  </a:lnTo>
                  <a:lnTo>
                    <a:pt x="5020" y="5955"/>
                  </a:lnTo>
                  <a:lnTo>
                    <a:pt x="5019" y="5957"/>
                  </a:lnTo>
                  <a:lnTo>
                    <a:pt x="5009" y="5970"/>
                  </a:lnTo>
                  <a:lnTo>
                    <a:pt x="5007" y="5971"/>
                  </a:lnTo>
                  <a:lnTo>
                    <a:pt x="4998" y="5983"/>
                  </a:lnTo>
                  <a:lnTo>
                    <a:pt x="4997" y="5985"/>
                  </a:lnTo>
                  <a:lnTo>
                    <a:pt x="4988" y="5995"/>
                  </a:lnTo>
                  <a:lnTo>
                    <a:pt x="4986" y="5998"/>
                  </a:lnTo>
                  <a:lnTo>
                    <a:pt x="4978" y="6007"/>
                  </a:lnTo>
                  <a:lnTo>
                    <a:pt x="4976" y="6009"/>
                  </a:lnTo>
                  <a:lnTo>
                    <a:pt x="4968" y="6017"/>
                  </a:lnTo>
                  <a:lnTo>
                    <a:pt x="4965" y="6020"/>
                  </a:lnTo>
                  <a:lnTo>
                    <a:pt x="4959" y="6027"/>
                  </a:lnTo>
                  <a:lnTo>
                    <a:pt x="4949" y="6036"/>
                  </a:lnTo>
                  <a:lnTo>
                    <a:pt x="4904" y="6073"/>
                  </a:lnTo>
                  <a:lnTo>
                    <a:pt x="4891" y="6082"/>
                  </a:lnTo>
                  <a:lnTo>
                    <a:pt x="4843" y="6112"/>
                  </a:lnTo>
                  <a:lnTo>
                    <a:pt x="4829" y="6120"/>
                  </a:lnTo>
                  <a:lnTo>
                    <a:pt x="4779" y="6142"/>
                  </a:lnTo>
                  <a:lnTo>
                    <a:pt x="4764" y="6148"/>
                  </a:lnTo>
                  <a:lnTo>
                    <a:pt x="4713" y="6164"/>
                  </a:lnTo>
                  <a:lnTo>
                    <a:pt x="4697" y="6167"/>
                  </a:lnTo>
                  <a:lnTo>
                    <a:pt x="4646" y="6176"/>
                  </a:lnTo>
                  <a:lnTo>
                    <a:pt x="4630" y="6178"/>
                  </a:lnTo>
                  <a:lnTo>
                    <a:pt x="4579" y="6180"/>
                  </a:lnTo>
                  <a:lnTo>
                    <a:pt x="4563" y="6180"/>
                  </a:lnTo>
                  <a:lnTo>
                    <a:pt x="4514" y="6176"/>
                  </a:lnTo>
                  <a:lnTo>
                    <a:pt x="4497" y="6173"/>
                  </a:lnTo>
                  <a:lnTo>
                    <a:pt x="4450" y="6162"/>
                  </a:lnTo>
                  <a:lnTo>
                    <a:pt x="4432" y="6157"/>
                  </a:lnTo>
                  <a:lnTo>
                    <a:pt x="4389" y="6140"/>
                  </a:lnTo>
                  <a:lnTo>
                    <a:pt x="4371" y="6131"/>
                  </a:lnTo>
                  <a:lnTo>
                    <a:pt x="4333" y="6108"/>
                  </a:lnTo>
                  <a:lnTo>
                    <a:pt x="4315" y="6095"/>
                  </a:lnTo>
                  <a:lnTo>
                    <a:pt x="4281" y="6066"/>
                  </a:lnTo>
                  <a:lnTo>
                    <a:pt x="4265" y="6048"/>
                  </a:lnTo>
                  <a:lnTo>
                    <a:pt x="4237" y="6014"/>
                  </a:lnTo>
                  <a:lnTo>
                    <a:pt x="4230" y="6003"/>
                  </a:lnTo>
                  <a:lnTo>
                    <a:pt x="4224" y="5992"/>
                  </a:lnTo>
                  <a:lnTo>
                    <a:pt x="4204" y="5952"/>
                  </a:lnTo>
                  <a:lnTo>
                    <a:pt x="4199" y="5940"/>
                  </a:lnTo>
                  <a:lnTo>
                    <a:pt x="4195" y="5928"/>
                  </a:lnTo>
                  <a:lnTo>
                    <a:pt x="4183" y="5882"/>
                  </a:lnTo>
                  <a:lnTo>
                    <a:pt x="4180" y="5868"/>
                  </a:lnTo>
                  <a:lnTo>
                    <a:pt x="4178" y="5851"/>
                  </a:lnTo>
                  <a:lnTo>
                    <a:pt x="4177" y="5846"/>
                  </a:lnTo>
                  <a:lnTo>
                    <a:pt x="4176" y="5830"/>
                  </a:lnTo>
                  <a:lnTo>
                    <a:pt x="4175" y="5823"/>
                  </a:lnTo>
                  <a:lnTo>
                    <a:pt x="4174" y="5808"/>
                  </a:lnTo>
                  <a:lnTo>
                    <a:pt x="4174" y="5799"/>
                  </a:lnTo>
                  <a:lnTo>
                    <a:pt x="4175" y="5784"/>
                  </a:lnTo>
                  <a:lnTo>
                    <a:pt x="4175" y="5775"/>
                  </a:lnTo>
                  <a:lnTo>
                    <a:pt x="4177" y="5759"/>
                  </a:lnTo>
                  <a:lnTo>
                    <a:pt x="4178" y="5751"/>
                  </a:lnTo>
                  <a:lnTo>
                    <a:pt x="4180" y="5734"/>
                  </a:lnTo>
                  <a:lnTo>
                    <a:pt x="4182" y="5727"/>
                  </a:lnTo>
                  <a:lnTo>
                    <a:pt x="4186" y="5708"/>
                  </a:lnTo>
                  <a:lnTo>
                    <a:pt x="4187" y="5702"/>
                  </a:lnTo>
                  <a:lnTo>
                    <a:pt x="4193" y="5682"/>
                  </a:lnTo>
                  <a:lnTo>
                    <a:pt x="4194" y="5677"/>
                  </a:lnTo>
                  <a:lnTo>
                    <a:pt x="4201" y="5655"/>
                  </a:lnTo>
                  <a:lnTo>
                    <a:pt x="4202" y="5651"/>
                  </a:lnTo>
                  <a:lnTo>
                    <a:pt x="4211" y="5626"/>
                  </a:lnTo>
                  <a:lnTo>
                    <a:pt x="4212" y="5624"/>
                  </a:lnTo>
                  <a:lnTo>
                    <a:pt x="4223" y="5595"/>
                  </a:lnTo>
                  <a:lnTo>
                    <a:pt x="4223" y="5594"/>
                  </a:lnTo>
                  <a:lnTo>
                    <a:pt x="4236" y="5562"/>
                  </a:lnTo>
                  <a:lnTo>
                    <a:pt x="4236" y="5561"/>
                  </a:lnTo>
                  <a:lnTo>
                    <a:pt x="4251" y="5525"/>
                  </a:lnTo>
                  <a:lnTo>
                    <a:pt x="4251" y="5524"/>
                  </a:lnTo>
                  <a:lnTo>
                    <a:pt x="4267" y="5484"/>
                  </a:lnTo>
                  <a:lnTo>
                    <a:pt x="4273" y="5470"/>
                  </a:lnTo>
                  <a:lnTo>
                    <a:pt x="4279" y="5454"/>
                  </a:lnTo>
                  <a:lnTo>
                    <a:pt x="4286" y="5438"/>
                  </a:lnTo>
                  <a:lnTo>
                    <a:pt x="4292" y="5422"/>
                  </a:lnTo>
                  <a:lnTo>
                    <a:pt x="4299" y="5406"/>
                  </a:lnTo>
                  <a:lnTo>
                    <a:pt x="4305" y="5389"/>
                  </a:lnTo>
                  <a:lnTo>
                    <a:pt x="4312" y="5373"/>
                  </a:lnTo>
                  <a:lnTo>
                    <a:pt x="4318" y="5357"/>
                  </a:lnTo>
                  <a:lnTo>
                    <a:pt x="4324" y="5342"/>
                  </a:lnTo>
                  <a:lnTo>
                    <a:pt x="4330" y="5327"/>
                  </a:lnTo>
                  <a:lnTo>
                    <a:pt x="4336" y="5313"/>
                  </a:lnTo>
                  <a:lnTo>
                    <a:pt x="4341" y="5300"/>
                  </a:lnTo>
                  <a:lnTo>
                    <a:pt x="4345" y="5289"/>
                  </a:lnTo>
                  <a:lnTo>
                    <a:pt x="4349" y="5278"/>
                  </a:lnTo>
                  <a:lnTo>
                    <a:pt x="4350" y="5275"/>
                  </a:lnTo>
                  <a:lnTo>
                    <a:pt x="4355" y="5265"/>
                  </a:lnTo>
                  <a:lnTo>
                    <a:pt x="4359" y="5254"/>
                  </a:lnTo>
                  <a:lnTo>
                    <a:pt x="4364" y="5242"/>
                  </a:lnTo>
                  <a:lnTo>
                    <a:pt x="4369" y="5229"/>
                  </a:lnTo>
                  <a:lnTo>
                    <a:pt x="4375" y="5216"/>
                  </a:lnTo>
                  <a:lnTo>
                    <a:pt x="4380" y="5202"/>
                  </a:lnTo>
                  <a:lnTo>
                    <a:pt x="4386" y="5188"/>
                  </a:lnTo>
                  <a:lnTo>
                    <a:pt x="4392" y="5174"/>
                  </a:lnTo>
                  <a:lnTo>
                    <a:pt x="4397" y="5159"/>
                  </a:lnTo>
                  <a:lnTo>
                    <a:pt x="4403" y="5145"/>
                  </a:lnTo>
                  <a:lnTo>
                    <a:pt x="4409" y="5131"/>
                  </a:lnTo>
                  <a:lnTo>
                    <a:pt x="4414" y="5118"/>
                  </a:lnTo>
                  <a:lnTo>
                    <a:pt x="4419" y="5105"/>
                  </a:lnTo>
                  <a:lnTo>
                    <a:pt x="4424" y="5093"/>
                  </a:lnTo>
                  <a:lnTo>
                    <a:pt x="4425" y="5091"/>
                  </a:lnTo>
                  <a:lnTo>
                    <a:pt x="4426" y="5088"/>
                  </a:lnTo>
                  <a:lnTo>
                    <a:pt x="4425" y="5088"/>
                  </a:lnTo>
                  <a:lnTo>
                    <a:pt x="4413" y="5082"/>
                  </a:lnTo>
                  <a:lnTo>
                    <a:pt x="4401" y="5076"/>
                  </a:lnTo>
                  <a:lnTo>
                    <a:pt x="4388" y="5069"/>
                  </a:lnTo>
                  <a:lnTo>
                    <a:pt x="4373" y="5062"/>
                  </a:lnTo>
                  <a:lnTo>
                    <a:pt x="4358" y="5054"/>
                  </a:lnTo>
                  <a:lnTo>
                    <a:pt x="4341" y="5046"/>
                  </a:lnTo>
                  <a:lnTo>
                    <a:pt x="4324" y="5037"/>
                  </a:lnTo>
                  <a:lnTo>
                    <a:pt x="4307" y="5029"/>
                  </a:lnTo>
                  <a:lnTo>
                    <a:pt x="4290" y="5020"/>
                  </a:lnTo>
                  <a:lnTo>
                    <a:pt x="4272" y="5011"/>
                  </a:lnTo>
                  <a:lnTo>
                    <a:pt x="4255" y="5003"/>
                  </a:lnTo>
                  <a:lnTo>
                    <a:pt x="4237" y="4994"/>
                  </a:lnTo>
                  <a:lnTo>
                    <a:pt x="4221" y="4986"/>
                  </a:lnTo>
                  <a:lnTo>
                    <a:pt x="4204" y="4978"/>
                  </a:lnTo>
                  <a:lnTo>
                    <a:pt x="4189" y="4970"/>
                  </a:lnTo>
                  <a:lnTo>
                    <a:pt x="4175" y="4963"/>
                  </a:lnTo>
                  <a:lnTo>
                    <a:pt x="4173" y="4962"/>
                  </a:lnTo>
                  <a:lnTo>
                    <a:pt x="4159" y="4955"/>
                  </a:lnTo>
                  <a:lnTo>
                    <a:pt x="4147" y="4949"/>
                  </a:lnTo>
                  <a:lnTo>
                    <a:pt x="4136" y="4943"/>
                  </a:lnTo>
                  <a:lnTo>
                    <a:pt x="4132" y="4948"/>
                  </a:lnTo>
                  <a:lnTo>
                    <a:pt x="4122" y="4959"/>
                  </a:lnTo>
                  <a:lnTo>
                    <a:pt x="4111" y="4971"/>
                  </a:lnTo>
                  <a:lnTo>
                    <a:pt x="4100" y="4984"/>
                  </a:lnTo>
                  <a:lnTo>
                    <a:pt x="4100" y="4985"/>
                  </a:lnTo>
                  <a:lnTo>
                    <a:pt x="4088" y="4998"/>
                  </a:lnTo>
                  <a:lnTo>
                    <a:pt x="4077" y="5011"/>
                  </a:lnTo>
                  <a:lnTo>
                    <a:pt x="4064" y="5025"/>
                  </a:lnTo>
                  <a:lnTo>
                    <a:pt x="4052" y="5039"/>
                  </a:lnTo>
                  <a:lnTo>
                    <a:pt x="4040" y="5053"/>
                  </a:lnTo>
                  <a:lnTo>
                    <a:pt x="4028" y="5067"/>
                  </a:lnTo>
                  <a:lnTo>
                    <a:pt x="4016" y="5080"/>
                  </a:lnTo>
                  <a:lnTo>
                    <a:pt x="4004" y="5094"/>
                  </a:lnTo>
                  <a:lnTo>
                    <a:pt x="3993" y="5107"/>
                  </a:lnTo>
                  <a:lnTo>
                    <a:pt x="3983" y="5119"/>
                  </a:lnTo>
                  <a:lnTo>
                    <a:pt x="3973" y="5130"/>
                  </a:lnTo>
                  <a:lnTo>
                    <a:pt x="3973" y="5130"/>
                  </a:lnTo>
                  <a:lnTo>
                    <a:pt x="3964" y="5141"/>
                  </a:lnTo>
                  <a:lnTo>
                    <a:pt x="3963" y="5141"/>
                  </a:lnTo>
                  <a:lnTo>
                    <a:pt x="3955" y="5150"/>
                  </a:lnTo>
                  <a:lnTo>
                    <a:pt x="3955" y="5151"/>
                  </a:lnTo>
                  <a:lnTo>
                    <a:pt x="3948" y="5158"/>
                  </a:lnTo>
                  <a:lnTo>
                    <a:pt x="3928" y="5181"/>
                  </a:lnTo>
                  <a:lnTo>
                    <a:pt x="3900" y="5213"/>
                  </a:lnTo>
                  <a:lnTo>
                    <a:pt x="3866" y="5252"/>
                  </a:lnTo>
                  <a:lnTo>
                    <a:pt x="3828" y="5297"/>
                  </a:lnTo>
                  <a:lnTo>
                    <a:pt x="3785" y="5346"/>
                  </a:lnTo>
                  <a:lnTo>
                    <a:pt x="3740" y="5398"/>
                  </a:lnTo>
                  <a:lnTo>
                    <a:pt x="3694" y="5451"/>
                  </a:lnTo>
                  <a:lnTo>
                    <a:pt x="3648" y="5504"/>
                  </a:lnTo>
                  <a:close/>
                  <a:moveTo>
                    <a:pt x="3882" y="4606"/>
                  </a:moveTo>
                  <a:lnTo>
                    <a:pt x="3103" y="5503"/>
                  </a:lnTo>
                  <a:lnTo>
                    <a:pt x="3127" y="5525"/>
                  </a:lnTo>
                  <a:lnTo>
                    <a:pt x="3134" y="5530"/>
                  </a:lnTo>
                  <a:lnTo>
                    <a:pt x="3144" y="5519"/>
                  </a:lnTo>
                  <a:lnTo>
                    <a:pt x="3172" y="5488"/>
                  </a:lnTo>
                  <a:lnTo>
                    <a:pt x="3206" y="5449"/>
                  </a:lnTo>
                  <a:lnTo>
                    <a:pt x="3247" y="5401"/>
                  </a:lnTo>
                  <a:lnTo>
                    <a:pt x="3264" y="5382"/>
                  </a:lnTo>
                  <a:lnTo>
                    <a:pt x="3281" y="5363"/>
                  </a:lnTo>
                  <a:lnTo>
                    <a:pt x="3297" y="5344"/>
                  </a:lnTo>
                  <a:lnTo>
                    <a:pt x="3312" y="5326"/>
                  </a:lnTo>
                  <a:lnTo>
                    <a:pt x="3327" y="5308"/>
                  </a:lnTo>
                  <a:lnTo>
                    <a:pt x="3342" y="5292"/>
                  </a:lnTo>
                  <a:lnTo>
                    <a:pt x="3355" y="5276"/>
                  </a:lnTo>
                  <a:lnTo>
                    <a:pt x="3367" y="5262"/>
                  </a:lnTo>
                  <a:lnTo>
                    <a:pt x="3378" y="5249"/>
                  </a:lnTo>
                  <a:lnTo>
                    <a:pt x="3379" y="5249"/>
                  </a:lnTo>
                  <a:lnTo>
                    <a:pt x="3388" y="5238"/>
                  </a:lnTo>
                  <a:lnTo>
                    <a:pt x="3389" y="5237"/>
                  </a:lnTo>
                  <a:lnTo>
                    <a:pt x="3397" y="5228"/>
                  </a:lnTo>
                  <a:lnTo>
                    <a:pt x="3397" y="5227"/>
                  </a:lnTo>
                  <a:lnTo>
                    <a:pt x="3404" y="5220"/>
                  </a:lnTo>
                  <a:lnTo>
                    <a:pt x="3405" y="5219"/>
                  </a:lnTo>
                  <a:lnTo>
                    <a:pt x="3410" y="5213"/>
                  </a:lnTo>
                  <a:lnTo>
                    <a:pt x="3411" y="5212"/>
                  </a:lnTo>
                  <a:lnTo>
                    <a:pt x="3414" y="5209"/>
                  </a:lnTo>
                  <a:lnTo>
                    <a:pt x="3441" y="5177"/>
                  </a:lnTo>
                  <a:lnTo>
                    <a:pt x="3472" y="5143"/>
                  </a:lnTo>
                  <a:lnTo>
                    <a:pt x="3504" y="5106"/>
                  </a:lnTo>
                  <a:lnTo>
                    <a:pt x="3537" y="5069"/>
                  </a:lnTo>
                  <a:lnTo>
                    <a:pt x="3570" y="5030"/>
                  </a:lnTo>
                  <a:lnTo>
                    <a:pt x="3604" y="4991"/>
                  </a:lnTo>
                  <a:lnTo>
                    <a:pt x="3637" y="4953"/>
                  </a:lnTo>
                  <a:lnTo>
                    <a:pt x="3670" y="4916"/>
                  </a:lnTo>
                  <a:lnTo>
                    <a:pt x="3700" y="4880"/>
                  </a:lnTo>
                  <a:lnTo>
                    <a:pt x="3729" y="4847"/>
                  </a:lnTo>
                  <a:lnTo>
                    <a:pt x="3756" y="4817"/>
                  </a:lnTo>
                  <a:lnTo>
                    <a:pt x="3779" y="4790"/>
                  </a:lnTo>
                  <a:lnTo>
                    <a:pt x="3798" y="4767"/>
                  </a:lnTo>
                  <a:lnTo>
                    <a:pt x="3814" y="4749"/>
                  </a:lnTo>
                  <a:lnTo>
                    <a:pt x="3818" y="4744"/>
                  </a:lnTo>
                  <a:lnTo>
                    <a:pt x="3818" y="4744"/>
                  </a:lnTo>
                  <a:lnTo>
                    <a:pt x="3823" y="4738"/>
                  </a:lnTo>
                  <a:lnTo>
                    <a:pt x="3823" y="4738"/>
                  </a:lnTo>
                  <a:lnTo>
                    <a:pt x="3828" y="4732"/>
                  </a:lnTo>
                  <a:lnTo>
                    <a:pt x="3829" y="4731"/>
                  </a:lnTo>
                  <a:lnTo>
                    <a:pt x="3834" y="4725"/>
                  </a:lnTo>
                  <a:lnTo>
                    <a:pt x="3834" y="4724"/>
                  </a:lnTo>
                  <a:lnTo>
                    <a:pt x="3841" y="4717"/>
                  </a:lnTo>
                  <a:lnTo>
                    <a:pt x="3841" y="4717"/>
                  </a:lnTo>
                  <a:lnTo>
                    <a:pt x="3847" y="4709"/>
                  </a:lnTo>
                  <a:lnTo>
                    <a:pt x="3847" y="4709"/>
                  </a:lnTo>
                  <a:lnTo>
                    <a:pt x="3854" y="4701"/>
                  </a:lnTo>
                  <a:lnTo>
                    <a:pt x="3854" y="4701"/>
                  </a:lnTo>
                  <a:lnTo>
                    <a:pt x="3861" y="4693"/>
                  </a:lnTo>
                  <a:lnTo>
                    <a:pt x="3861" y="4693"/>
                  </a:lnTo>
                  <a:lnTo>
                    <a:pt x="3868" y="4685"/>
                  </a:lnTo>
                  <a:lnTo>
                    <a:pt x="3868" y="4685"/>
                  </a:lnTo>
                  <a:lnTo>
                    <a:pt x="3875" y="4677"/>
                  </a:lnTo>
                  <a:lnTo>
                    <a:pt x="3875" y="4677"/>
                  </a:lnTo>
                  <a:lnTo>
                    <a:pt x="3882" y="4669"/>
                  </a:lnTo>
                  <a:lnTo>
                    <a:pt x="3882" y="4669"/>
                  </a:lnTo>
                  <a:lnTo>
                    <a:pt x="3889" y="4661"/>
                  </a:lnTo>
                  <a:lnTo>
                    <a:pt x="3889" y="4661"/>
                  </a:lnTo>
                  <a:lnTo>
                    <a:pt x="3895" y="4654"/>
                  </a:lnTo>
                  <a:lnTo>
                    <a:pt x="3896" y="4653"/>
                  </a:lnTo>
                  <a:lnTo>
                    <a:pt x="3901" y="4648"/>
                  </a:lnTo>
                  <a:lnTo>
                    <a:pt x="3912" y="4634"/>
                  </a:lnTo>
                  <a:lnTo>
                    <a:pt x="3905" y="4627"/>
                  </a:lnTo>
                  <a:lnTo>
                    <a:pt x="3883" y="4607"/>
                  </a:lnTo>
                  <a:lnTo>
                    <a:pt x="3882" y="4606"/>
                  </a:lnTo>
                  <a:close/>
                  <a:moveTo>
                    <a:pt x="2808" y="5067"/>
                  </a:moveTo>
                  <a:lnTo>
                    <a:pt x="2814" y="5073"/>
                  </a:lnTo>
                  <a:lnTo>
                    <a:pt x="3469" y="4319"/>
                  </a:lnTo>
                  <a:lnTo>
                    <a:pt x="3463" y="4313"/>
                  </a:lnTo>
                  <a:lnTo>
                    <a:pt x="2808" y="5067"/>
                  </a:lnTo>
                  <a:close/>
                  <a:moveTo>
                    <a:pt x="1403" y="3849"/>
                  </a:moveTo>
                  <a:lnTo>
                    <a:pt x="2430" y="4740"/>
                  </a:lnTo>
                  <a:lnTo>
                    <a:pt x="3085" y="3985"/>
                  </a:lnTo>
                  <a:lnTo>
                    <a:pt x="2060" y="3095"/>
                  </a:lnTo>
                  <a:lnTo>
                    <a:pt x="1403" y="3849"/>
                  </a:lnTo>
                  <a:close/>
                </a:path>
              </a:pathLst>
            </a:custGeom>
            <a:solidFill>
              <a:schemeClr val="accent1">
                <a:lumMod val="50000"/>
              </a:scheme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sp>
        <p:nvSpPr>
          <p:cNvPr id="24" name="Slide Number Placeholder 23">
            <a:extLst>
              <a:ext uri="{FF2B5EF4-FFF2-40B4-BE49-F238E27FC236}">
                <a16:creationId xmlns:a16="http://schemas.microsoft.com/office/drawing/2014/main" id="{C853827B-2EA9-06C6-CEB4-7D5939EFA1AE}"/>
              </a:ext>
            </a:extLst>
          </p:cNvPr>
          <p:cNvSpPr>
            <a:spLocks noGrp="1"/>
          </p:cNvSpPr>
          <p:nvPr>
            <p:ph type="sldNum" sz="quarter" idx="12"/>
          </p:nvPr>
        </p:nvSpPr>
        <p:spPr/>
        <p:txBody>
          <a:bodyPr/>
          <a:lstStyle/>
          <a:p>
            <a:fld id="{0643C082-6B26-4A67-AAC0-3138D6D4DA1D}" type="slidenum">
              <a:rPr lang="en-PH" smtClean="0"/>
              <a:t>46</a:t>
            </a:fld>
            <a:endParaRPr lang="en-PH" dirty="0"/>
          </a:p>
        </p:txBody>
      </p:sp>
      <p:sp>
        <p:nvSpPr>
          <p:cNvPr id="25" name="Footer Placeholder 24">
            <a:extLst>
              <a:ext uri="{FF2B5EF4-FFF2-40B4-BE49-F238E27FC236}">
                <a16:creationId xmlns:a16="http://schemas.microsoft.com/office/drawing/2014/main" id="{7C2ADF77-E1E1-9BDE-5E2B-3CD69008DE8A}"/>
              </a:ext>
            </a:extLst>
          </p:cNvPr>
          <p:cNvSpPr>
            <a:spLocks noGrp="1"/>
          </p:cNvSpPr>
          <p:nvPr>
            <p:ph type="ftr" sz="quarter" idx="11"/>
          </p:nvPr>
        </p:nvSpPr>
        <p:spPr/>
        <p:txBody>
          <a:bodyPr/>
          <a:lstStyle/>
          <a:p>
            <a:endParaRPr lang="en-PH" dirty="0"/>
          </a:p>
        </p:txBody>
      </p:sp>
    </p:spTree>
    <p:extLst>
      <p:ext uri="{BB962C8B-B14F-4D97-AF65-F5344CB8AC3E}">
        <p14:creationId xmlns:p14="http://schemas.microsoft.com/office/powerpoint/2010/main" val="194343382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F1417CB-73D6-4656-9C56-4CD409857B54}"/>
              </a:ext>
            </a:extLst>
          </p:cNvPr>
          <p:cNvPicPr>
            <a:picLocks noChangeAspect="1"/>
          </p:cNvPicPr>
          <p:nvPr/>
        </p:nvPicPr>
        <p:blipFill>
          <a:blip r:embed="rId2">
            <a:duotone>
              <a:prstClr val="black"/>
              <a:schemeClr val="tx2">
                <a:tint val="45000"/>
                <a:satMod val="400000"/>
              </a:schemeClr>
            </a:duotone>
            <a:extLst>
              <a:ext uri="{28A0092B-C50C-407E-A947-70E740481C1C}">
                <a14:useLocalDpi xmlns:a14="http://schemas.microsoft.com/office/drawing/2010/main" val="0"/>
              </a:ext>
            </a:extLst>
          </a:blip>
          <a:srcRect t="7719" b="7719"/>
          <a:stretch/>
        </p:blipFill>
        <p:spPr>
          <a:xfrm>
            <a:off x="0" y="-15240"/>
            <a:ext cx="12192000" cy="6873240"/>
          </a:xfrm>
          <a:prstGeom prst="rect">
            <a:avLst/>
          </a:prstGeom>
          <a:gradFill>
            <a:gsLst>
              <a:gs pos="0">
                <a:schemeClr val="bg1">
                  <a:alpha val="0"/>
                </a:schemeClr>
              </a:gs>
              <a:gs pos="66000">
                <a:schemeClr val="tx1">
                  <a:alpha val="86000"/>
                </a:schemeClr>
              </a:gs>
            </a:gsLst>
            <a:lin ang="16200000" scaled="1"/>
          </a:gradFill>
        </p:spPr>
      </p:pic>
      <p:sp>
        <p:nvSpPr>
          <p:cNvPr id="37" name="Rectangle 36">
            <a:extLst>
              <a:ext uri="{FF2B5EF4-FFF2-40B4-BE49-F238E27FC236}">
                <a16:creationId xmlns:a16="http://schemas.microsoft.com/office/drawing/2014/main" id="{22B8F9A7-168B-4EAB-A3F4-1A4175DDF3C8}"/>
              </a:ext>
            </a:extLst>
          </p:cNvPr>
          <p:cNvSpPr/>
          <p:nvPr/>
        </p:nvSpPr>
        <p:spPr>
          <a:xfrm>
            <a:off x="-15240" y="-15241"/>
            <a:ext cx="12207240" cy="6891457"/>
          </a:xfrm>
          <a:prstGeom prst="rect">
            <a:avLst/>
          </a:prstGeom>
          <a:gradFill flip="none" rotWithShape="1">
            <a:gsLst>
              <a:gs pos="0">
                <a:schemeClr val="accent1">
                  <a:alpha val="55000"/>
                </a:schemeClr>
              </a:gs>
              <a:gs pos="65000">
                <a:schemeClr val="tx1">
                  <a:alpha val="62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3" name="Title 2">
            <a:extLst>
              <a:ext uri="{FF2B5EF4-FFF2-40B4-BE49-F238E27FC236}">
                <a16:creationId xmlns:a16="http://schemas.microsoft.com/office/drawing/2014/main" id="{9EAEE40A-2152-4C1B-AD04-5DCB572A42F3}"/>
              </a:ext>
            </a:extLst>
          </p:cNvPr>
          <p:cNvSpPr>
            <a:spLocks noGrp="1"/>
          </p:cNvSpPr>
          <p:nvPr>
            <p:ph type="title"/>
          </p:nvPr>
        </p:nvSpPr>
        <p:spPr>
          <a:xfrm>
            <a:off x="294968" y="822960"/>
            <a:ext cx="5799718" cy="2620298"/>
          </a:xfrm>
        </p:spPr>
        <p:txBody>
          <a:bodyPr/>
          <a:lstStyle/>
          <a:p>
            <a:r>
              <a:rPr lang="en-US" sz="5400" dirty="0">
                <a:solidFill>
                  <a:schemeClr val="bg1"/>
                </a:solidFill>
              </a:rPr>
              <a:t>Leading the Change</a:t>
            </a:r>
          </a:p>
        </p:txBody>
      </p:sp>
      <p:sp>
        <p:nvSpPr>
          <p:cNvPr id="39" name="TextBox 38">
            <a:extLst>
              <a:ext uri="{FF2B5EF4-FFF2-40B4-BE49-F238E27FC236}">
                <a16:creationId xmlns:a16="http://schemas.microsoft.com/office/drawing/2014/main" id="{FB364336-E9BF-43E0-9501-71015BE4BB42}"/>
              </a:ext>
            </a:extLst>
          </p:cNvPr>
          <p:cNvSpPr txBox="1"/>
          <p:nvPr/>
        </p:nvSpPr>
        <p:spPr>
          <a:xfrm>
            <a:off x="294969" y="3648665"/>
            <a:ext cx="5799718" cy="2215991"/>
          </a:xfrm>
          <a:prstGeom prst="rect">
            <a:avLst/>
          </a:prstGeom>
          <a:noFill/>
        </p:spPr>
        <p:txBody>
          <a:bodyPr wrap="square" lIns="0" tIns="0" rIns="0" bIns="0" rtlCol="0">
            <a:spAutoFit/>
          </a:bodyPr>
          <a:lstStyle/>
          <a:p>
            <a:r>
              <a:rPr lang="en-US" sz="2400" dirty="0">
                <a:solidFill>
                  <a:schemeClr val="bg1"/>
                </a:solidFill>
              </a:rPr>
              <a:t>Tools and roadmaps don't change behavior, leaders do. The technical plan is the easy half; the human half decides whether the gains stick. Three commitments make the difference.</a:t>
            </a:r>
          </a:p>
        </p:txBody>
      </p:sp>
      <p:sp>
        <p:nvSpPr>
          <p:cNvPr id="44" name="Rectangle 43">
            <a:extLst>
              <a:ext uri="{FF2B5EF4-FFF2-40B4-BE49-F238E27FC236}">
                <a16:creationId xmlns:a16="http://schemas.microsoft.com/office/drawing/2014/main" id="{AE621887-BBFF-4D41-9588-BBC17EE24334}"/>
              </a:ext>
            </a:extLst>
          </p:cNvPr>
          <p:cNvSpPr/>
          <p:nvPr/>
        </p:nvSpPr>
        <p:spPr>
          <a:xfrm>
            <a:off x="6633212" y="915512"/>
            <a:ext cx="5558788" cy="1515236"/>
          </a:xfrm>
          <a:prstGeom prst="rect">
            <a:avLst/>
          </a:prstGeom>
          <a:solidFill>
            <a:schemeClr val="tx1">
              <a:alpha val="7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grpSp>
        <p:nvGrpSpPr>
          <p:cNvPr id="8" name="Group 7">
            <a:extLst>
              <a:ext uri="{FF2B5EF4-FFF2-40B4-BE49-F238E27FC236}">
                <a16:creationId xmlns:a16="http://schemas.microsoft.com/office/drawing/2014/main" id="{15DC2CBD-6A9A-A0BB-EF09-89A182FF19BF}"/>
              </a:ext>
            </a:extLst>
          </p:cNvPr>
          <p:cNvGrpSpPr/>
          <p:nvPr/>
        </p:nvGrpSpPr>
        <p:grpSpPr>
          <a:xfrm>
            <a:off x="7909560" y="1196734"/>
            <a:ext cx="4285062" cy="952793"/>
            <a:chOff x="7909560" y="1104103"/>
            <a:chExt cx="4278200" cy="952793"/>
          </a:xfrm>
        </p:grpSpPr>
        <p:sp>
          <p:nvSpPr>
            <p:cNvPr id="47" name="TextBox 46">
              <a:extLst>
                <a:ext uri="{FF2B5EF4-FFF2-40B4-BE49-F238E27FC236}">
                  <a16:creationId xmlns:a16="http://schemas.microsoft.com/office/drawing/2014/main" id="{86E6B384-887B-41E6-B8ED-90146FD01AE7}"/>
                </a:ext>
              </a:extLst>
            </p:cNvPr>
            <p:cNvSpPr txBox="1"/>
            <p:nvPr/>
          </p:nvSpPr>
          <p:spPr>
            <a:xfrm>
              <a:off x="7914821" y="1472121"/>
              <a:ext cx="3948898" cy="584775"/>
            </a:xfrm>
            <a:prstGeom prst="rect">
              <a:avLst/>
            </a:prstGeom>
            <a:noFill/>
          </p:spPr>
          <p:txBody>
            <a:bodyPr wrap="square" lIns="0" tIns="0" rIns="0" bIns="0" rtlCol="0">
              <a:spAutoFit/>
            </a:bodyPr>
            <a:lstStyle/>
            <a:p>
              <a:r>
                <a:rPr lang="en-PH" sz="1900" dirty="0">
                  <a:solidFill>
                    <a:schemeClr val="bg1"/>
                  </a:solidFill>
                  <a:effectLst/>
                  <a:ea typeface="Times New Roman" panose="02020603050405020304" pitchFamily="18" charset="0"/>
                  <a:cs typeface="Times New Roman" panose="02020603050405020304" pitchFamily="18" charset="0"/>
                </a:rPr>
                <a:t>Go to the floor often; lead with questions, not answers.</a:t>
              </a:r>
              <a:endParaRPr lang="en-US" sz="1900" b="1" dirty="0">
                <a:solidFill>
                  <a:schemeClr val="bg1"/>
                </a:solidFill>
              </a:endParaRPr>
            </a:p>
          </p:txBody>
        </p:sp>
        <p:sp>
          <p:nvSpPr>
            <p:cNvPr id="48" name="TextBox 47">
              <a:extLst>
                <a:ext uri="{FF2B5EF4-FFF2-40B4-BE49-F238E27FC236}">
                  <a16:creationId xmlns:a16="http://schemas.microsoft.com/office/drawing/2014/main" id="{7C5FB12D-331F-4C86-9855-8D438D1D3767}"/>
                </a:ext>
              </a:extLst>
            </p:cNvPr>
            <p:cNvSpPr txBox="1"/>
            <p:nvPr/>
          </p:nvSpPr>
          <p:spPr>
            <a:xfrm>
              <a:off x="7909560" y="1104103"/>
              <a:ext cx="4278200" cy="369332"/>
            </a:xfrm>
            <a:prstGeom prst="rect">
              <a:avLst/>
            </a:prstGeom>
            <a:noFill/>
          </p:spPr>
          <p:txBody>
            <a:bodyPr wrap="square" lIns="0" tIns="0" rIns="0" bIns="0" rtlCol="0">
              <a:spAutoFit/>
            </a:bodyPr>
            <a:lstStyle/>
            <a:p>
              <a:r>
                <a:rPr lang="en-PH" sz="2400" b="1" dirty="0">
                  <a:solidFill>
                    <a:schemeClr val="accent1"/>
                  </a:solidFill>
                  <a:effectLst/>
                  <a:ea typeface="Times New Roman" panose="02020603050405020304" pitchFamily="18" charset="0"/>
                  <a:cs typeface="Times New Roman" panose="02020603050405020304" pitchFamily="18" charset="0"/>
                </a:rPr>
                <a:t>Be present</a:t>
              </a:r>
            </a:p>
          </p:txBody>
        </p:sp>
      </p:grpSp>
      <p:sp>
        <p:nvSpPr>
          <p:cNvPr id="50" name="Rectangle 49">
            <a:extLst>
              <a:ext uri="{FF2B5EF4-FFF2-40B4-BE49-F238E27FC236}">
                <a16:creationId xmlns:a16="http://schemas.microsoft.com/office/drawing/2014/main" id="{30D0BEC9-CE7B-44BC-BAD0-FB4A7652E7D8}"/>
              </a:ext>
            </a:extLst>
          </p:cNvPr>
          <p:cNvSpPr/>
          <p:nvPr/>
        </p:nvSpPr>
        <p:spPr>
          <a:xfrm>
            <a:off x="6633212" y="4432814"/>
            <a:ext cx="5558788" cy="1515236"/>
          </a:xfrm>
          <a:prstGeom prst="rect">
            <a:avLst/>
          </a:prstGeom>
          <a:solidFill>
            <a:schemeClr val="tx1">
              <a:alpha val="7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grpSp>
        <p:nvGrpSpPr>
          <p:cNvPr id="6" name="Group 5">
            <a:extLst>
              <a:ext uri="{FF2B5EF4-FFF2-40B4-BE49-F238E27FC236}">
                <a16:creationId xmlns:a16="http://schemas.microsoft.com/office/drawing/2014/main" id="{50E563F5-B043-9514-957C-E4F89D5B968F}"/>
              </a:ext>
            </a:extLst>
          </p:cNvPr>
          <p:cNvGrpSpPr/>
          <p:nvPr/>
        </p:nvGrpSpPr>
        <p:grpSpPr>
          <a:xfrm>
            <a:off x="7902698" y="4714649"/>
            <a:ext cx="4285062" cy="951566"/>
            <a:chOff x="7902698" y="4602611"/>
            <a:chExt cx="4278200" cy="951566"/>
          </a:xfrm>
        </p:grpSpPr>
        <p:sp>
          <p:nvSpPr>
            <p:cNvPr id="53" name="TextBox 52">
              <a:extLst>
                <a:ext uri="{FF2B5EF4-FFF2-40B4-BE49-F238E27FC236}">
                  <a16:creationId xmlns:a16="http://schemas.microsoft.com/office/drawing/2014/main" id="{6913BD86-2B1A-478B-BABA-ECC4FEFBCAAC}"/>
                </a:ext>
              </a:extLst>
            </p:cNvPr>
            <p:cNvSpPr txBox="1"/>
            <p:nvPr/>
          </p:nvSpPr>
          <p:spPr>
            <a:xfrm>
              <a:off x="7902698" y="4971349"/>
              <a:ext cx="4240629" cy="582828"/>
            </a:xfrm>
            <a:prstGeom prst="rect">
              <a:avLst/>
            </a:prstGeom>
            <a:noFill/>
          </p:spPr>
          <p:txBody>
            <a:bodyPr wrap="square" lIns="0" tIns="0" rIns="0" bIns="0" rtlCol="0">
              <a:noAutofit/>
            </a:bodyPr>
            <a:lstStyle/>
            <a:p>
              <a:pPr lvl="0">
                <a:lnSpc>
                  <a:spcPct val="107000"/>
                </a:lnSpc>
                <a:spcAft>
                  <a:spcPts val="800"/>
                </a:spcAft>
                <a:buSzPts val="1000"/>
                <a:tabLst>
                  <a:tab pos="457200" algn="l"/>
                </a:tabLst>
              </a:pPr>
              <a:r>
                <a:rPr lang="en-PH" sz="1900" dirty="0">
                  <a:solidFill>
                    <a:schemeClr val="bg1"/>
                  </a:solidFill>
                  <a:effectLst/>
                  <a:ea typeface="Times New Roman" panose="02020603050405020304" pitchFamily="18" charset="0"/>
                  <a:cs typeface="Times New Roman" panose="02020603050405020304" pitchFamily="18" charset="0"/>
                </a:rPr>
                <a:t>Make it safe to surface problems; reward the truth, not just good news.</a:t>
              </a:r>
              <a:endParaRPr lang="en-PH" sz="1900" dirty="0">
                <a:solidFill>
                  <a:schemeClr val="bg1"/>
                </a:solidFill>
                <a:effectLst/>
                <a:ea typeface="Calibri" panose="020F0502020204030204" pitchFamily="34" charset="0"/>
                <a:cs typeface="Times New Roman" panose="02020603050405020304" pitchFamily="18" charset="0"/>
              </a:endParaRPr>
            </a:p>
          </p:txBody>
        </p:sp>
        <p:sp>
          <p:nvSpPr>
            <p:cNvPr id="54" name="TextBox 53">
              <a:extLst>
                <a:ext uri="{FF2B5EF4-FFF2-40B4-BE49-F238E27FC236}">
                  <a16:creationId xmlns:a16="http://schemas.microsoft.com/office/drawing/2014/main" id="{15684694-23C1-4483-9CEF-6CEF65029573}"/>
                </a:ext>
              </a:extLst>
            </p:cNvPr>
            <p:cNvSpPr txBox="1"/>
            <p:nvPr/>
          </p:nvSpPr>
          <p:spPr>
            <a:xfrm>
              <a:off x="7902698" y="4602611"/>
              <a:ext cx="4278200" cy="369332"/>
            </a:xfrm>
            <a:prstGeom prst="rect">
              <a:avLst/>
            </a:prstGeom>
            <a:noFill/>
          </p:spPr>
          <p:txBody>
            <a:bodyPr wrap="square" lIns="0" tIns="0" rIns="0" bIns="0" rtlCol="0">
              <a:spAutoFit/>
            </a:bodyPr>
            <a:lstStyle/>
            <a:p>
              <a:r>
                <a:rPr lang="en-PH" sz="2400" b="1" dirty="0">
                  <a:solidFill>
                    <a:schemeClr val="accent1"/>
                  </a:solidFill>
                  <a:effectLst/>
                  <a:ea typeface="Times New Roman" panose="02020603050405020304" pitchFamily="18" charset="0"/>
                  <a:cs typeface="Times New Roman" panose="02020603050405020304" pitchFamily="18" charset="0"/>
                </a:rPr>
                <a:t>Be honest</a:t>
              </a:r>
            </a:p>
          </p:txBody>
        </p:sp>
      </p:grpSp>
      <p:sp>
        <p:nvSpPr>
          <p:cNvPr id="56" name="Rectangle 55">
            <a:extLst>
              <a:ext uri="{FF2B5EF4-FFF2-40B4-BE49-F238E27FC236}">
                <a16:creationId xmlns:a16="http://schemas.microsoft.com/office/drawing/2014/main" id="{1A5FFCB3-0C2D-44CB-A4DA-B02A6F417DB9}"/>
              </a:ext>
            </a:extLst>
          </p:cNvPr>
          <p:cNvSpPr/>
          <p:nvPr/>
        </p:nvSpPr>
        <p:spPr>
          <a:xfrm>
            <a:off x="6633213" y="2678294"/>
            <a:ext cx="5554547" cy="1515236"/>
          </a:xfrm>
          <a:prstGeom prst="rect">
            <a:avLst/>
          </a:prstGeom>
          <a:solidFill>
            <a:schemeClr val="tx1">
              <a:alpha val="7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grpSp>
        <p:nvGrpSpPr>
          <p:cNvPr id="7" name="Group 6">
            <a:extLst>
              <a:ext uri="{FF2B5EF4-FFF2-40B4-BE49-F238E27FC236}">
                <a16:creationId xmlns:a16="http://schemas.microsoft.com/office/drawing/2014/main" id="{44A0AB1B-9009-091E-09A5-596CB5E6B46D}"/>
              </a:ext>
            </a:extLst>
          </p:cNvPr>
          <p:cNvGrpSpPr/>
          <p:nvPr/>
        </p:nvGrpSpPr>
        <p:grpSpPr>
          <a:xfrm>
            <a:off x="7894321" y="2956775"/>
            <a:ext cx="4285062" cy="958275"/>
            <a:chOff x="7894321" y="2811510"/>
            <a:chExt cx="4278200" cy="958275"/>
          </a:xfrm>
        </p:grpSpPr>
        <p:sp>
          <p:nvSpPr>
            <p:cNvPr id="59" name="TextBox 58">
              <a:extLst>
                <a:ext uri="{FF2B5EF4-FFF2-40B4-BE49-F238E27FC236}">
                  <a16:creationId xmlns:a16="http://schemas.microsoft.com/office/drawing/2014/main" id="{38A506B4-37F0-4031-A7F6-09C70274B78E}"/>
                </a:ext>
              </a:extLst>
            </p:cNvPr>
            <p:cNvSpPr txBox="1"/>
            <p:nvPr/>
          </p:nvSpPr>
          <p:spPr>
            <a:xfrm>
              <a:off x="7894321" y="3212425"/>
              <a:ext cx="3948898" cy="557360"/>
            </a:xfrm>
            <a:prstGeom prst="rect">
              <a:avLst/>
            </a:prstGeom>
            <a:noFill/>
          </p:spPr>
          <p:txBody>
            <a:bodyPr wrap="square" lIns="0" tIns="0" rIns="0" bIns="0" rtlCol="0">
              <a:noAutofit/>
            </a:bodyPr>
            <a:lstStyle/>
            <a:p>
              <a:r>
                <a:rPr lang="en-PH" sz="1900" dirty="0">
                  <a:solidFill>
                    <a:schemeClr val="bg1"/>
                  </a:solidFill>
                  <a:effectLst/>
                  <a:ea typeface="Times New Roman" panose="02020603050405020304" pitchFamily="18" charset="0"/>
                  <a:cs typeface="Times New Roman" panose="02020603050405020304" pitchFamily="18" charset="0"/>
                </a:rPr>
                <a:t>Recognize improvement and protect the time it takes to do it.</a:t>
              </a:r>
              <a:endParaRPr lang="en-US" sz="1900" b="1" dirty="0">
                <a:solidFill>
                  <a:schemeClr val="bg1"/>
                </a:solidFill>
              </a:endParaRPr>
            </a:p>
          </p:txBody>
        </p:sp>
        <p:sp>
          <p:nvSpPr>
            <p:cNvPr id="60" name="TextBox 59">
              <a:extLst>
                <a:ext uri="{FF2B5EF4-FFF2-40B4-BE49-F238E27FC236}">
                  <a16:creationId xmlns:a16="http://schemas.microsoft.com/office/drawing/2014/main" id="{A4B045E3-A2CE-4F35-8EB4-530B3B42DD3D}"/>
                </a:ext>
              </a:extLst>
            </p:cNvPr>
            <p:cNvSpPr txBox="1"/>
            <p:nvPr/>
          </p:nvSpPr>
          <p:spPr>
            <a:xfrm>
              <a:off x="7894321" y="2811510"/>
              <a:ext cx="4278200" cy="369332"/>
            </a:xfrm>
            <a:prstGeom prst="rect">
              <a:avLst/>
            </a:prstGeom>
            <a:noFill/>
          </p:spPr>
          <p:txBody>
            <a:bodyPr wrap="square" lIns="0" tIns="0" rIns="0" bIns="0" rtlCol="0">
              <a:spAutoFit/>
            </a:bodyPr>
            <a:lstStyle/>
            <a:p>
              <a:r>
                <a:rPr lang="en-PH" sz="2400" b="1" dirty="0">
                  <a:solidFill>
                    <a:schemeClr val="accent1"/>
                  </a:solidFill>
                  <a:effectLst/>
                  <a:ea typeface="Times New Roman" panose="02020603050405020304" pitchFamily="18" charset="0"/>
                  <a:cs typeface="Times New Roman" panose="02020603050405020304" pitchFamily="18" charset="0"/>
                </a:rPr>
                <a:t>Be patient</a:t>
              </a:r>
            </a:p>
          </p:txBody>
        </p:sp>
      </p:grpSp>
      <p:grpSp>
        <p:nvGrpSpPr>
          <p:cNvPr id="61" name="Group 60">
            <a:extLst>
              <a:ext uri="{FF2B5EF4-FFF2-40B4-BE49-F238E27FC236}">
                <a16:creationId xmlns:a16="http://schemas.microsoft.com/office/drawing/2014/main" id="{369AD28D-D972-44D6-B955-9A8CE3FAE1E7}"/>
              </a:ext>
            </a:extLst>
          </p:cNvPr>
          <p:cNvGrpSpPr/>
          <p:nvPr/>
        </p:nvGrpSpPr>
        <p:grpSpPr>
          <a:xfrm>
            <a:off x="6894310" y="1287743"/>
            <a:ext cx="771410" cy="770774"/>
            <a:chOff x="4308995" y="4956472"/>
            <a:chExt cx="914400" cy="914400"/>
          </a:xfrm>
          <a:solidFill>
            <a:schemeClr val="bg1"/>
          </a:solidFill>
        </p:grpSpPr>
        <p:sp>
          <p:nvSpPr>
            <p:cNvPr id="70" name="Google Shape;864;p8"/>
            <p:cNvSpPr/>
            <p:nvPr/>
          </p:nvSpPr>
          <p:spPr>
            <a:xfrm>
              <a:off x="4308995" y="4956472"/>
              <a:ext cx="914400" cy="914400"/>
            </a:xfrm>
            <a:custGeom>
              <a:avLst/>
              <a:gdLst/>
              <a:ahLst/>
              <a:cxnLst/>
              <a:rect l="l" t="t" r="r" b="b"/>
              <a:pathLst>
                <a:path w="10000" h="10000" extrusionOk="0">
                  <a:moveTo>
                    <a:pt x="6288" y="4141"/>
                  </a:moveTo>
                  <a:lnTo>
                    <a:pt x="6287" y="4189"/>
                  </a:lnTo>
                  <a:lnTo>
                    <a:pt x="6284" y="4238"/>
                  </a:lnTo>
                  <a:lnTo>
                    <a:pt x="6280" y="4286"/>
                  </a:lnTo>
                  <a:lnTo>
                    <a:pt x="6274" y="4333"/>
                  </a:lnTo>
                  <a:lnTo>
                    <a:pt x="6266" y="4381"/>
                  </a:lnTo>
                  <a:lnTo>
                    <a:pt x="6256" y="4428"/>
                  </a:lnTo>
                  <a:lnTo>
                    <a:pt x="6244" y="4474"/>
                  </a:lnTo>
                  <a:lnTo>
                    <a:pt x="6231" y="4520"/>
                  </a:lnTo>
                  <a:lnTo>
                    <a:pt x="6216" y="4566"/>
                  </a:lnTo>
                  <a:lnTo>
                    <a:pt x="6200" y="4611"/>
                  </a:lnTo>
                  <a:lnTo>
                    <a:pt x="6181" y="4656"/>
                  </a:lnTo>
                  <a:lnTo>
                    <a:pt x="6161" y="4699"/>
                  </a:lnTo>
                  <a:lnTo>
                    <a:pt x="6139" y="4743"/>
                  </a:lnTo>
                  <a:lnTo>
                    <a:pt x="6116" y="4785"/>
                  </a:lnTo>
                  <a:lnTo>
                    <a:pt x="6091" y="4826"/>
                  </a:lnTo>
                  <a:lnTo>
                    <a:pt x="6065" y="4867"/>
                  </a:lnTo>
                  <a:lnTo>
                    <a:pt x="6037" y="4906"/>
                  </a:lnTo>
                  <a:lnTo>
                    <a:pt x="6007" y="4945"/>
                  </a:lnTo>
                  <a:lnTo>
                    <a:pt x="5977" y="4982"/>
                  </a:lnTo>
                  <a:lnTo>
                    <a:pt x="5945" y="5017"/>
                  </a:lnTo>
                  <a:lnTo>
                    <a:pt x="5911" y="5052"/>
                  </a:lnTo>
                  <a:lnTo>
                    <a:pt x="5876" y="5086"/>
                  </a:lnTo>
                  <a:lnTo>
                    <a:pt x="5841" y="5118"/>
                  </a:lnTo>
                  <a:lnTo>
                    <a:pt x="5804" y="5148"/>
                  </a:lnTo>
                  <a:lnTo>
                    <a:pt x="5765" y="5178"/>
                  </a:lnTo>
                  <a:lnTo>
                    <a:pt x="5726" y="5206"/>
                  </a:lnTo>
                  <a:lnTo>
                    <a:pt x="5685" y="5232"/>
                  </a:lnTo>
                  <a:lnTo>
                    <a:pt x="5644" y="5257"/>
                  </a:lnTo>
                  <a:lnTo>
                    <a:pt x="5602" y="5280"/>
                  </a:lnTo>
                  <a:lnTo>
                    <a:pt x="5558" y="5302"/>
                  </a:lnTo>
                  <a:lnTo>
                    <a:pt x="5515" y="5322"/>
                  </a:lnTo>
                  <a:lnTo>
                    <a:pt x="5470" y="5341"/>
                  </a:lnTo>
                  <a:lnTo>
                    <a:pt x="5425" y="5357"/>
                  </a:lnTo>
                  <a:lnTo>
                    <a:pt x="5379" y="5372"/>
                  </a:lnTo>
                  <a:lnTo>
                    <a:pt x="5333" y="5385"/>
                  </a:lnTo>
                  <a:lnTo>
                    <a:pt x="5287" y="5397"/>
                  </a:lnTo>
                  <a:lnTo>
                    <a:pt x="5240" y="5407"/>
                  </a:lnTo>
                  <a:lnTo>
                    <a:pt x="5192" y="5415"/>
                  </a:lnTo>
                  <a:lnTo>
                    <a:pt x="5145" y="5421"/>
                  </a:lnTo>
                  <a:lnTo>
                    <a:pt x="5097" y="5425"/>
                  </a:lnTo>
                  <a:lnTo>
                    <a:pt x="5048" y="5428"/>
                  </a:lnTo>
                  <a:lnTo>
                    <a:pt x="5000" y="5429"/>
                  </a:lnTo>
                  <a:lnTo>
                    <a:pt x="4952" y="5428"/>
                  </a:lnTo>
                  <a:lnTo>
                    <a:pt x="4903" y="5425"/>
                  </a:lnTo>
                  <a:lnTo>
                    <a:pt x="4855" y="5421"/>
                  </a:lnTo>
                  <a:lnTo>
                    <a:pt x="4808" y="5415"/>
                  </a:lnTo>
                  <a:lnTo>
                    <a:pt x="4760" y="5407"/>
                  </a:lnTo>
                  <a:lnTo>
                    <a:pt x="4713" y="5397"/>
                  </a:lnTo>
                  <a:lnTo>
                    <a:pt x="4667" y="5385"/>
                  </a:lnTo>
                  <a:lnTo>
                    <a:pt x="4621" y="5372"/>
                  </a:lnTo>
                  <a:lnTo>
                    <a:pt x="4575" y="5357"/>
                  </a:lnTo>
                  <a:lnTo>
                    <a:pt x="4530" y="5341"/>
                  </a:lnTo>
                  <a:lnTo>
                    <a:pt x="4485" y="5322"/>
                  </a:lnTo>
                  <a:lnTo>
                    <a:pt x="4442" y="5302"/>
                  </a:lnTo>
                  <a:lnTo>
                    <a:pt x="4398" y="5280"/>
                  </a:lnTo>
                  <a:lnTo>
                    <a:pt x="4356" y="5257"/>
                  </a:lnTo>
                  <a:lnTo>
                    <a:pt x="4315" y="5232"/>
                  </a:lnTo>
                  <a:lnTo>
                    <a:pt x="4274" y="5206"/>
                  </a:lnTo>
                  <a:lnTo>
                    <a:pt x="4235" y="5178"/>
                  </a:lnTo>
                  <a:lnTo>
                    <a:pt x="4196" y="5148"/>
                  </a:lnTo>
                  <a:lnTo>
                    <a:pt x="4159" y="5118"/>
                  </a:lnTo>
                  <a:lnTo>
                    <a:pt x="4124" y="5086"/>
                  </a:lnTo>
                  <a:lnTo>
                    <a:pt x="4089" y="5052"/>
                  </a:lnTo>
                  <a:lnTo>
                    <a:pt x="4055" y="5017"/>
                  </a:lnTo>
                  <a:lnTo>
                    <a:pt x="4023" y="4982"/>
                  </a:lnTo>
                  <a:lnTo>
                    <a:pt x="3993" y="4945"/>
                  </a:lnTo>
                  <a:lnTo>
                    <a:pt x="3963" y="4906"/>
                  </a:lnTo>
                  <a:lnTo>
                    <a:pt x="3935" y="4867"/>
                  </a:lnTo>
                  <a:lnTo>
                    <a:pt x="3909" y="4826"/>
                  </a:lnTo>
                  <a:lnTo>
                    <a:pt x="3884" y="4785"/>
                  </a:lnTo>
                  <a:lnTo>
                    <a:pt x="3861" y="4743"/>
                  </a:lnTo>
                  <a:lnTo>
                    <a:pt x="3839" y="4699"/>
                  </a:lnTo>
                  <a:lnTo>
                    <a:pt x="3819" y="4656"/>
                  </a:lnTo>
                  <a:lnTo>
                    <a:pt x="3800" y="4611"/>
                  </a:lnTo>
                  <a:lnTo>
                    <a:pt x="3784" y="4566"/>
                  </a:lnTo>
                  <a:lnTo>
                    <a:pt x="3769" y="4520"/>
                  </a:lnTo>
                  <a:lnTo>
                    <a:pt x="3756" y="4474"/>
                  </a:lnTo>
                  <a:lnTo>
                    <a:pt x="3744" y="4428"/>
                  </a:lnTo>
                  <a:lnTo>
                    <a:pt x="3734" y="4381"/>
                  </a:lnTo>
                  <a:lnTo>
                    <a:pt x="3726" y="4333"/>
                  </a:lnTo>
                  <a:lnTo>
                    <a:pt x="3720" y="4286"/>
                  </a:lnTo>
                  <a:lnTo>
                    <a:pt x="3716" y="4238"/>
                  </a:lnTo>
                  <a:lnTo>
                    <a:pt x="3713" y="4189"/>
                  </a:lnTo>
                  <a:lnTo>
                    <a:pt x="3712" y="4141"/>
                  </a:lnTo>
                  <a:lnTo>
                    <a:pt x="3713" y="4093"/>
                  </a:lnTo>
                  <a:lnTo>
                    <a:pt x="3716" y="4044"/>
                  </a:lnTo>
                  <a:lnTo>
                    <a:pt x="3720" y="3996"/>
                  </a:lnTo>
                  <a:lnTo>
                    <a:pt x="3726" y="3949"/>
                  </a:lnTo>
                  <a:lnTo>
                    <a:pt x="3734" y="3901"/>
                  </a:lnTo>
                  <a:lnTo>
                    <a:pt x="3744" y="3854"/>
                  </a:lnTo>
                  <a:lnTo>
                    <a:pt x="3756" y="3808"/>
                  </a:lnTo>
                  <a:lnTo>
                    <a:pt x="3769" y="3762"/>
                  </a:lnTo>
                  <a:lnTo>
                    <a:pt x="3784" y="3716"/>
                  </a:lnTo>
                  <a:lnTo>
                    <a:pt x="3800" y="3671"/>
                  </a:lnTo>
                  <a:lnTo>
                    <a:pt x="3819" y="3626"/>
                  </a:lnTo>
                  <a:lnTo>
                    <a:pt x="3839" y="3583"/>
                  </a:lnTo>
                  <a:lnTo>
                    <a:pt x="3861" y="3539"/>
                  </a:lnTo>
                  <a:lnTo>
                    <a:pt x="3884" y="3497"/>
                  </a:lnTo>
                  <a:lnTo>
                    <a:pt x="3909" y="3456"/>
                  </a:lnTo>
                  <a:lnTo>
                    <a:pt x="3935" y="3415"/>
                  </a:lnTo>
                  <a:lnTo>
                    <a:pt x="3963" y="3376"/>
                  </a:lnTo>
                  <a:lnTo>
                    <a:pt x="3993" y="3338"/>
                  </a:lnTo>
                  <a:lnTo>
                    <a:pt x="4023" y="3301"/>
                  </a:lnTo>
                  <a:lnTo>
                    <a:pt x="4055" y="3265"/>
                  </a:lnTo>
                  <a:lnTo>
                    <a:pt x="4089" y="3230"/>
                  </a:lnTo>
                  <a:lnTo>
                    <a:pt x="4124" y="3197"/>
                  </a:lnTo>
                  <a:lnTo>
                    <a:pt x="4159" y="3165"/>
                  </a:lnTo>
                  <a:lnTo>
                    <a:pt x="4196" y="3135"/>
                  </a:lnTo>
                  <a:lnTo>
                    <a:pt x="4235" y="3105"/>
                  </a:lnTo>
                  <a:lnTo>
                    <a:pt x="4274" y="3077"/>
                  </a:lnTo>
                  <a:lnTo>
                    <a:pt x="4315" y="3051"/>
                  </a:lnTo>
                  <a:lnTo>
                    <a:pt x="4356" y="3026"/>
                  </a:lnTo>
                  <a:lnTo>
                    <a:pt x="4398" y="3002"/>
                  </a:lnTo>
                  <a:lnTo>
                    <a:pt x="4442" y="2981"/>
                  </a:lnTo>
                  <a:lnTo>
                    <a:pt x="4485" y="2960"/>
                  </a:lnTo>
                  <a:lnTo>
                    <a:pt x="4530" y="2942"/>
                  </a:lnTo>
                  <a:lnTo>
                    <a:pt x="4575" y="2925"/>
                  </a:lnTo>
                  <a:lnTo>
                    <a:pt x="4621" y="2910"/>
                  </a:lnTo>
                  <a:lnTo>
                    <a:pt x="4667" y="2897"/>
                  </a:lnTo>
                  <a:lnTo>
                    <a:pt x="4713" y="2885"/>
                  </a:lnTo>
                  <a:lnTo>
                    <a:pt x="4760" y="2875"/>
                  </a:lnTo>
                  <a:lnTo>
                    <a:pt x="4808" y="2867"/>
                  </a:lnTo>
                  <a:lnTo>
                    <a:pt x="4855" y="2861"/>
                  </a:lnTo>
                  <a:lnTo>
                    <a:pt x="4903" y="2857"/>
                  </a:lnTo>
                  <a:lnTo>
                    <a:pt x="4952" y="2854"/>
                  </a:lnTo>
                  <a:lnTo>
                    <a:pt x="5000" y="2853"/>
                  </a:lnTo>
                  <a:lnTo>
                    <a:pt x="5048" y="2854"/>
                  </a:lnTo>
                  <a:lnTo>
                    <a:pt x="5097" y="2857"/>
                  </a:lnTo>
                  <a:lnTo>
                    <a:pt x="5145" y="2861"/>
                  </a:lnTo>
                  <a:lnTo>
                    <a:pt x="5192" y="2867"/>
                  </a:lnTo>
                  <a:lnTo>
                    <a:pt x="5240" y="2875"/>
                  </a:lnTo>
                  <a:lnTo>
                    <a:pt x="5287" y="2885"/>
                  </a:lnTo>
                  <a:lnTo>
                    <a:pt x="5333" y="2897"/>
                  </a:lnTo>
                  <a:lnTo>
                    <a:pt x="5379" y="2910"/>
                  </a:lnTo>
                  <a:lnTo>
                    <a:pt x="5425" y="2925"/>
                  </a:lnTo>
                  <a:lnTo>
                    <a:pt x="5470" y="2942"/>
                  </a:lnTo>
                  <a:lnTo>
                    <a:pt x="5515" y="2960"/>
                  </a:lnTo>
                  <a:lnTo>
                    <a:pt x="5558" y="2981"/>
                  </a:lnTo>
                  <a:lnTo>
                    <a:pt x="5602" y="3002"/>
                  </a:lnTo>
                  <a:lnTo>
                    <a:pt x="5644" y="3026"/>
                  </a:lnTo>
                  <a:lnTo>
                    <a:pt x="5685" y="3051"/>
                  </a:lnTo>
                  <a:lnTo>
                    <a:pt x="5726" y="3077"/>
                  </a:lnTo>
                  <a:lnTo>
                    <a:pt x="5765" y="3105"/>
                  </a:lnTo>
                  <a:lnTo>
                    <a:pt x="5804" y="3135"/>
                  </a:lnTo>
                  <a:lnTo>
                    <a:pt x="5841" y="3165"/>
                  </a:lnTo>
                  <a:lnTo>
                    <a:pt x="5876" y="3197"/>
                  </a:lnTo>
                  <a:lnTo>
                    <a:pt x="5911" y="3230"/>
                  </a:lnTo>
                  <a:lnTo>
                    <a:pt x="5945" y="3265"/>
                  </a:lnTo>
                  <a:lnTo>
                    <a:pt x="5977" y="3301"/>
                  </a:lnTo>
                  <a:lnTo>
                    <a:pt x="6007" y="3338"/>
                  </a:lnTo>
                  <a:lnTo>
                    <a:pt x="6037" y="3376"/>
                  </a:lnTo>
                  <a:lnTo>
                    <a:pt x="6065" y="3415"/>
                  </a:lnTo>
                  <a:lnTo>
                    <a:pt x="6091" y="3456"/>
                  </a:lnTo>
                  <a:lnTo>
                    <a:pt x="6116" y="3497"/>
                  </a:lnTo>
                  <a:lnTo>
                    <a:pt x="6139" y="3539"/>
                  </a:lnTo>
                  <a:lnTo>
                    <a:pt x="6161" y="3583"/>
                  </a:lnTo>
                  <a:lnTo>
                    <a:pt x="6181" y="3626"/>
                  </a:lnTo>
                  <a:lnTo>
                    <a:pt x="6200" y="3671"/>
                  </a:lnTo>
                  <a:lnTo>
                    <a:pt x="6216" y="3716"/>
                  </a:lnTo>
                  <a:lnTo>
                    <a:pt x="6231" y="3762"/>
                  </a:lnTo>
                  <a:lnTo>
                    <a:pt x="6244" y="3808"/>
                  </a:lnTo>
                  <a:lnTo>
                    <a:pt x="6256" y="3854"/>
                  </a:lnTo>
                  <a:lnTo>
                    <a:pt x="6266" y="3901"/>
                  </a:lnTo>
                  <a:lnTo>
                    <a:pt x="6274" y="3949"/>
                  </a:lnTo>
                  <a:lnTo>
                    <a:pt x="6280" y="3996"/>
                  </a:lnTo>
                  <a:lnTo>
                    <a:pt x="6284" y="4044"/>
                  </a:lnTo>
                  <a:lnTo>
                    <a:pt x="6287" y="4093"/>
                  </a:lnTo>
                  <a:lnTo>
                    <a:pt x="6288" y="4141"/>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71" name="Google Shape;865;p8"/>
            <p:cNvSpPr/>
            <p:nvPr/>
          </p:nvSpPr>
          <p:spPr>
            <a:xfrm>
              <a:off x="4308995" y="4956472"/>
              <a:ext cx="914400" cy="914400"/>
            </a:xfrm>
            <a:custGeom>
              <a:avLst/>
              <a:gdLst/>
              <a:ahLst/>
              <a:cxnLst/>
              <a:rect l="l" t="t" r="r" b="b"/>
              <a:pathLst>
                <a:path w="10000" h="10000" extrusionOk="0">
                  <a:moveTo>
                    <a:pt x="8897" y="4849"/>
                  </a:moveTo>
                  <a:lnTo>
                    <a:pt x="8897" y="4858"/>
                  </a:lnTo>
                  <a:lnTo>
                    <a:pt x="8900" y="4995"/>
                  </a:lnTo>
                  <a:lnTo>
                    <a:pt x="8900" y="5005"/>
                  </a:lnTo>
                  <a:lnTo>
                    <a:pt x="8897" y="5142"/>
                  </a:lnTo>
                  <a:lnTo>
                    <a:pt x="8897" y="5151"/>
                  </a:lnTo>
                  <a:lnTo>
                    <a:pt x="8889" y="5288"/>
                  </a:lnTo>
                  <a:lnTo>
                    <a:pt x="8889" y="5297"/>
                  </a:lnTo>
                  <a:lnTo>
                    <a:pt x="8876" y="5433"/>
                  </a:lnTo>
                  <a:lnTo>
                    <a:pt x="8875" y="5443"/>
                  </a:lnTo>
                  <a:lnTo>
                    <a:pt x="8857" y="5578"/>
                  </a:lnTo>
                  <a:lnTo>
                    <a:pt x="8855" y="5587"/>
                  </a:lnTo>
                  <a:lnTo>
                    <a:pt x="8833" y="5721"/>
                  </a:lnTo>
                  <a:lnTo>
                    <a:pt x="8831" y="5731"/>
                  </a:lnTo>
                  <a:lnTo>
                    <a:pt x="8803" y="5864"/>
                  </a:lnTo>
                  <a:lnTo>
                    <a:pt x="8801" y="5873"/>
                  </a:lnTo>
                  <a:lnTo>
                    <a:pt x="8768" y="6005"/>
                  </a:lnTo>
                  <a:lnTo>
                    <a:pt x="8766" y="6014"/>
                  </a:lnTo>
                  <a:lnTo>
                    <a:pt x="8728" y="6145"/>
                  </a:lnTo>
                  <a:lnTo>
                    <a:pt x="8725" y="6154"/>
                  </a:lnTo>
                  <a:lnTo>
                    <a:pt x="8683" y="6283"/>
                  </a:lnTo>
                  <a:lnTo>
                    <a:pt x="8680" y="6292"/>
                  </a:lnTo>
                  <a:lnTo>
                    <a:pt x="8632" y="6420"/>
                  </a:lnTo>
                  <a:lnTo>
                    <a:pt x="8629" y="6428"/>
                  </a:lnTo>
                  <a:lnTo>
                    <a:pt x="8577" y="6554"/>
                  </a:lnTo>
                  <a:lnTo>
                    <a:pt x="8573" y="6563"/>
                  </a:lnTo>
                  <a:lnTo>
                    <a:pt x="8516" y="6687"/>
                  </a:lnTo>
                  <a:lnTo>
                    <a:pt x="8512" y="6695"/>
                  </a:lnTo>
                  <a:lnTo>
                    <a:pt x="8450" y="6818"/>
                  </a:lnTo>
                  <a:lnTo>
                    <a:pt x="8446" y="6826"/>
                  </a:lnTo>
                  <a:lnTo>
                    <a:pt x="8380" y="6946"/>
                  </a:lnTo>
                  <a:lnTo>
                    <a:pt x="8375" y="6954"/>
                  </a:lnTo>
                  <a:lnTo>
                    <a:pt x="8304" y="7071"/>
                  </a:lnTo>
                  <a:lnTo>
                    <a:pt x="8299" y="7079"/>
                  </a:lnTo>
                  <a:lnTo>
                    <a:pt x="8225" y="7194"/>
                  </a:lnTo>
                  <a:lnTo>
                    <a:pt x="8219" y="7202"/>
                  </a:lnTo>
                  <a:lnTo>
                    <a:pt x="8140" y="7313"/>
                  </a:lnTo>
                  <a:lnTo>
                    <a:pt x="8135" y="7321"/>
                  </a:lnTo>
                  <a:lnTo>
                    <a:pt x="8052" y="7429"/>
                  </a:lnTo>
                  <a:lnTo>
                    <a:pt x="8046" y="7436"/>
                  </a:lnTo>
                  <a:lnTo>
                    <a:pt x="7959" y="7541"/>
                  </a:lnTo>
                  <a:lnTo>
                    <a:pt x="7953" y="7548"/>
                  </a:lnTo>
                  <a:lnTo>
                    <a:pt x="7862" y="7650"/>
                  </a:lnTo>
                  <a:lnTo>
                    <a:pt x="7856" y="7657"/>
                  </a:lnTo>
                  <a:lnTo>
                    <a:pt x="7761" y="7755"/>
                  </a:lnTo>
                  <a:lnTo>
                    <a:pt x="7755" y="7761"/>
                  </a:lnTo>
                  <a:lnTo>
                    <a:pt x="7657" y="7856"/>
                  </a:lnTo>
                  <a:lnTo>
                    <a:pt x="7650" y="7862"/>
                  </a:lnTo>
                  <a:lnTo>
                    <a:pt x="7562" y="7941"/>
                  </a:lnTo>
                  <a:lnTo>
                    <a:pt x="7550" y="7955"/>
                  </a:lnTo>
                  <a:lnTo>
                    <a:pt x="7527" y="7979"/>
                  </a:lnTo>
                  <a:lnTo>
                    <a:pt x="7501" y="7999"/>
                  </a:lnTo>
                  <a:lnTo>
                    <a:pt x="7474" y="8015"/>
                  </a:lnTo>
                  <a:lnTo>
                    <a:pt x="7436" y="8046"/>
                  </a:lnTo>
                  <a:lnTo>
                    <a:pt x="7429" y="8052"/>
                  </a:lnTo>
                  <a:lnTo>
                    <a:pt x="7321" y="8135"/>
                  </a:lnTo>
                  <a:lnTo>
                    <a:pt x="7313" y="8140"/>
                  </a:lnTo>
                  <a:lnTo>
                    <a:pt x="7202" y="8219"/>
                  </a:lnTo>
                  <a:lnTo>
                    <a:pt x="7194" y="8225"/>
                  </a:lnTo>
                  <a:lnTo>
                    <a:pt x="7079" y="8299"/>
                  </a:lnTo>
                  <a:lnTo>
                    <a:pt x="7071" y="8304"/>
                  </a:lnTo>
                  <a:lnTo>
                    <a:pt x="6954" y="8375"/>
                  </a:lnTo>
                  <a:lnTo>
                    <a:pt x="6946" y="8380"/>
                  </a:lnTo>
                  <a:lnTo>
                    <a:pt x="6826" y="8446"/>
                  </a:lnTo>
                  <a:lnTo>
                    <a:pt x="6818" y="8450"/>
                  </a:lnTo>
                  <a:lnTo>
                    <a:pt x="6695" y="8512"/>
                  </a:lnTo>
                  <a:lnTo>
                    <a:pt x="6687" y="8516"/>
                  </a:lnTo>
                  <a:lnTo>
                    <a:pt x="6563" y="8573"/>
                  </a:lnTo>
                  <a:lnTo>
                    <a:pt x="6554" y="8577"/>
                  </a:lnTo>
                  <a:lnTo>
                    <a:pt x="6428" y="8629"/>
                  </a:lnTo>
                  <a:lnTo>
                    <a:pt x="6420" y="8632"/>
                  </a:lnTo>
                  <a:lnTo>
                    <a:pt x="6292" y="8680"/>
                  </a:lnTo>
                  <a:lnTo>
                    <a:pt x="6283" y="8683"/>
                  </a:lnTo>
                  <a:lnTo>
                    <a:pt x="6154" y="8725"/>
                  </a:lnTo>
                  <a:lnTo>
                    <a:pt x="6145" y="8728"/>
                  </a:lnTo>
                  <a:lnTo>
                    <a:pt x="6014" y="8766"/>
                  </a:lnTo>
                  <a:lnTo>
                    <a:pt x="6005" y="8768"/>
                  </a:lnTo>
                  <a:lnTo>
                    <a:pt x="5873" y="8801"/>
                  </a:lnTo>
                  <a:lnTo>
                    <a:pt x="5864" y="8803"/>
                  </a:lnTo>
                  <a:lnTo>
                    <a:pt x="5731" y="8831"/>
                  </a:lnTo>
                  <a:lnTo>
                    <a:pt x="5721" y="8833"/>
                  </a:lnTo>
                  <a:lnTo>
                    <a:pt x="5587" y="8855"/>
                  </a:lnTo>
                  <a:lnTo>
                    <a:pt x="5578" y="8857"/>
                  </a:lnTo>
                  <a:lnTo>
                    <a:pt x="5443" y="8875"/>
                  </a:lnTo>
                  <a:lnTo>
                    <a:pt x="5433" y="8876"/>
                  </a:lnTo>
                  <a:lnTo>
                    <a:pt x="5297" y="8889"/>
                  </a:lnTo>
                  <a:lnTo>
                    <a:pt x="5288" y="8889"/>
                  </a:lnTo>
                  <a:lnTo>
                    <a:pt x="5151" y="8897"/>
                  </a:lnTo>
                  <a:lnTo>
                    <a:pt x="5142" y="8897"/>
                  </a:lnTo>
                  <a:lnTo>
                    <a:pt x="5005" y="8900"/>
                  </a:lnTo>
                  <a:lnTo>
                    <a:pt x="4995" y="8900"/>
                  </a:lnTo>
                  <a:lnTo>
                    <a:pt x="4858" y="8897"/>
                  </a:lnTo>
                  <a:lnTo>
                    <a:pt x="4849" y="8897"/>
                  </a:lnTo>
                  <a:lnTo>
                    <a:pt x="4712" y="8889"/>
                  </a:lnTo>
                  <a:lnTo>
                    <a:pt x="4703" y="8889"/>
                  </a:lnTo>
                  <a:lnTo>
                    <a:pt x="4567" y="8876"/>
                  </a:lnTo>
                  <a:lnTo>
                    <a:pt x="4557" y="8875"/>
                  </a:lnTo>
                  <a:lnTo>
                    <a:pt x="4422" y="8857"/>
                  </a:lnTo>
                  <a:lnTo>
                    <a:pt x="4413" y="8855"/>
                  </a:lnTo>
                  <a:lnTo>
                    <a:pt x="4279" y="8833"/>
                  </a:lnTo>
                  <a:lnTo>
                    <a:pt x="4269" y="8831"/>
                  </a:lnTo>
                  <a:lnTo>
                    <a:pt x="4136" y="8803"/>
                  </a:lnTo>
                  <a:lnTo>
                    <a:pt x="4127" y="8801"/>
                  </a:lnTo>
                  <a:lnTo>
                    <a:pt x="3995" y="8768"/>
                  </a:lnTo>
                  <a:lnTo>
                    <a:pt x="3986" y="8766"/>
                  </a:lnTo>
                  <a:lnTo>
                    <a:pt x="3855" y="8728"/>
                  </a:lnTo>
                  <a:lnTo>
                    <a:pt x="3846" y="8725"/>
                  </a:lnTo>
                  <a:lnTo>
                    <a:pt x="3717" y="8683"/>
                  </a:lnTo>
                  <a:lnTo>
                    <a:pt x="3708" y="8680"/>
                  </a:lnTo>
                  <a:lnTo>
                    <a:pt x="3580" y="8632"/>
                  </a:lnTo>
                  <a:lnTo>
                    <a:pt x="3572" y="8629"/>
                  </a:lnTo>
                  <a:lnTo>
                    <a:pt x="3446" y="8577"/>
                  </a:lnTo>
                  <a:lnTo>
                    <a:pt x="3437" y="8573"/>
                  </a:lnTo>
                  <a:lnTo>
                    <a:pt x="3313" y="8516"/>
                  </a:lnTo>
                  <a:lnTo>
                    <a:pt x="3305" y="8512"/>
                  </a:lnTo>
                  <a:lnTo>
                    <a:pt x="3182" y="8450"/>
                  </a:lnTo>
                  <a:lnTo>
                    <a:pt x="3174" y="8446"/>
                  </a:lnTo>
                  <a:lnTo>
                    <a:pt x="3054" y="8380"/>
                  </a:lnTo>
                  <a:lnTo>
                    <a:pt x="3046" y="8375"/>
                  </a:lnTo>
                  <a:lnTo>
                    <a:pt x="2929" y="8304"/>
                  </a:lnTo>
                  <a:lnTo>
                    <a:pt x="2921" y="8299"/>
                  </a:lnTo>
                  <a:lnTo>
                    <a:pt x="2806" y="8225"/>
                  </a:lnTo>
                  <a:lnTo>
                    <a:pt x="2798" y="8219"/>
                  </a:lnTo>
                  <a:lnTo>
                    <a:pt x="2687" y="8140"/>
                  </a:lnTo>
                  <a:lnTo>
                    <a:pt x="2679" y="8135"/>
                  </a:lnTo>
                  <a:lnTo>
                    <a:pt x="2571" y="8052"/>
                  </a:lnTo>
                  <a:lnTo>
                    <a:pt x="2564" y="8046"/>
                  </a:lnTo>
                  <a:lnTo>
                    <a:pt x="2526" y="8015"/>
                  </a:lnTo>
                  <a:lnTo>
                    <a:pt x="2499" y="7999"/>
                  </a:lnTo>
                  <a:lnTo>
                    <a:pt x="2473" y="7979"/>
                  </a:lnTo>
                  <a:lnTo>
                    <a:pt x="2450" y="7955"/>
                  </a:lnTo>
                  <a:lnTo>
                    <a:pt x="2438" y="7941"/>
                  </a:lnTo>
                  <a:lnTo>
                    <a:pt x="2350" y="7862"/>
                  </a:lnTo>
                  <a:lnTo>
                    <a:pt x="2343" y="7856"/>
                  </a:lnTo>
                  <a:lnTo>
                    <a:pt x="2245" y="7761"/>
                  </a:lnTo>
                  <a:lnTo>
                    <a:pt x="2239" y="7755"/>
                  </a:lnTo>
                  <a:lnTo>
                    <a:pt x="2144" y="7657"/>
                  </a:lnTo>
                  <a:lnTo>
                    <a:pt x="2138" y="7650"/>
                  </a:lnTo>
                  <a:lnTo>
                    <a:pt x="2047" y="7548"/>
                  </a:lnTo>
                  <a:lnTo>
                    <a:pt x="2041" y="7541"/>
                  </a:lnTo>
                  <a:lnTo>
                    <a:pt x="1954" y="7436"/>
                  </a:lnTo>
                  <a:lnTo>
                    <a:pt x="1948" y="7429"/>
                  </a:lnTo>
                  <a:lnTo>
                    <a:pt x="1865" y="7321"/>
                  </a:lnTo>
                  <a:lnTo>
                    <a:pt x="1860" y="7313"/>
                  </a:lnTo>
                  <a:lnTo>
                    <a:pt x="1781" y="7202"/>
                  </a:lnTo>
                  <a:lnTo>
                    <a:pt x="1775" y="7194"/>
                  </a:lnTo>
                  <a:lnTo>
                    <a:pt x="1701" y="7079"/>
                  </a:lnTo>
                  <a:lnTo>
                    <a:pt x="1696" y="7071"/>
                  </a:lnTo>
                  <a:lnTo>
                    <a:pt x="1625" y="6954"/>
                  </a:lnTo>
                  <a:lnTo>
                    <a:pt x="1620" y="6946"/>
                  </a:lnTo>
                  <a:lnTo>
                    <a:pt x="1554" y="6826"/>
                  </a:lnTo>
                  <a:lnTo>
                    <a:pt x="1550" y="6818"/>
                  </a:lnTo>
                  <a:lnTo>
                    <a:pt x="1488" y="6695"/>
                  </a:lnTo>
                  <a:lnTo>
                    <a:pt x="1484" y="6687"/>
                  </a:lnTo>
                  <a:lnTo>
                    <a:pt x="1427" y="6563"/>
                  </a:lnTo>
                  <a:lnTo>
                    <a:pt x="1423" y="6554"/>
                  </a:lnTo>
                  <a:lnTo>
                    <a:pt x="1371" y="6428"/>
                  </a:lnTo>
                  <a:lnTo>
                    <a:pt x="1368" y="6420"/>
                  </a:lnTo>
                  <a:lnTo>
                    <a:pt x="1320" y="6292"/>
                  </a:lnTo>
                  <a:lnTo>
                    <a:pt x="1317" y="6283"/>
                  </a:lnTo>
                  <a:lnTo>
                    <a:pt x="1275" y="6154"/>
                  </a:lnTo>
                  <a:lnTo>
                    <a:pt x="1272" y="6145"/>
                  </a:lnTo>
                  <a:lnTo>
                    <a:pt x="1234" y="6014"/>
                  </a:lnTo>
                  <a:lnTo>
                    <a:pt x="1232" y="6005"/>
                  </a:lnTo>
                  <a:lnTo>
                    <a:pt x="1199" y="5873"/>
                  </a:lnTo>
                  <a:lnTo>
                    <a:pt x="1197" y="5864"/>
                  </a:lnTo>
                  <a:lnTo>
                    <a:pt x="1169" y="5731"/>
                  </a:lnTo>
                  <a:lnTo>
                    <a:pt x="1167" y="5721"/>
                  </a:lnTo>
                  <a:lnTo>
                    <a:pt x="1145" y="5587"/>
                  </a:lnTo>
                  <a:lnTo>
                    <a:pt x="1143" y="5578"/>
                  </a:lnTo>
                  <a:lnTo>
                    <a:pt x="1125" y="5443"/>
                  </a:lnTo>
                  <a:lnTo>
                    <a:pt x="1124" y="5433"/>
                  </a:lnTo>
                  <a:lnTo>
                    <a:pt x="1111" y="5297"/>
                  </a:lnTo>
                  <a:lnTo>
                    <a:pt x="1111" y="5288"/>
                  </a:lnTo>
                  <a:lnTo>
                    <a:pt x="1103" y="5151"/>
                  </a:lnTo>
                  <a:lnTo>
                    <a:pt x="1103" y="5142"/>
                  </a:lnTo>
                  <a:lnTo>
                    <a:pt x="1100" y="5005"/>
                  </a:lnTo>
                  <a:lnTo>
                    <a:pt x="1100" y="4995"/>
                  </a:lnTo>
                  <a:lnTo>
                    <a:pt x="1103" y="4858"/>
                  </a:lnTo>
                  <a:lnTo>
                    <a:pt x="1103" y="4849"/>
                  </a:lnTo>
                  <a:lnTo>
                    <a:pt x="1111" y="4712"/>
                  </a:lnTo>
                  <a:lnTo>
                    <a:pt x="1111" y="4703"/>
                  </a:lnTo>
                  <a:lnTo>
                    <a:pt x="1124" y="4567"/>
                  </a:lnTo>
                  <a:lnTo>
                    <a:pt x="1125" y="4557"/>
                  </a:lnTo>
                  <a:lnTo>
                    <a:pt x="1143" y="4422"/>
                  </a:lnTo>
                  <a:lnTo>
                    <a:pt x="1145" y="4413"/>
                  </a:lnTo>
                  <a:lnTo>
                    <a:pt x="1167" y="4279"/>
                  </a:lnTo>
                  <a:lnTo>
                    <a:pt x="1169" y="4269"/>
                  </a:lnTo>
                  <a:lnTo>
                    <a:pt x="1197" y="4136"/>
                  </a:lnTo>
                  <a:lnTo>
                    <a:pt x="1199" y="4127"/>
                  </a:lnTo>
                  <a:lnTo>
                    <a:pt x="1232" y="3995"/>
                  </a:lnTo>
                  <a:lnTo>
                    <a:pt x="1234" y="3986"/>
                  </a:lnTo>
                  <a:lnTo>
                    <a:pt x="1272" y="3855"/>
                  </a:lnTo>
                  <a:lnTo>
                    <a:pt x="1275" y="3846"/>
                  </a:lnTo>
                  <a:lnTo>
                    <a:pt x="1317" y="3717"/>
                  </a:lnTo>
                  <a:lnTo>
                    <a:pt x="1320" y="3708"/>
                  </a:lnTo>
                  <a:lnTo>
                    <a:pt x="1368" y="3580"/>
                  </a:lnTo>
                  <a:lnTo>
                    <a:pt x="1371" y="3572"/>
                  </a:lnTo>
                  <a:lnTo>
                    <a:pt x="1423" y="3446"/>
                  </a:lnTo>
                  <a:lnTo>
                    <a:pt x="1427" y="3437"/>
                  </a:lnTo>
                  <a:lnTo>
                    <a:pt x="1484" y="3313"/>
                  </a:lnTo>
                  <a:lnTo>
                    <a:pt x="1488" y="3305"/>
                  </a:lnTo>
                  <a:lnTo>
                    <a:pt x="1550" y="3182"/>
                  </a:lnTo>
                  <a:lnTo>
                    <a:pt x="1554" y="3174"/>
                  </a:lnTo>
                  <a:lnTo>
                    <a:pt x="1620" y="3054"/>
                  </a:lnTo>
                  <a:lnTo>
                    <a:pt x="1625" y="3046"/>
                  </a:lnTo>
                  <a:lnTo>
                    <a:pt x="1696" y="2929"/>
                  </a:lnTo>
                  <a:lnTo>
                    <a:pt x="1701" y="2921"/>
                  </a:lnTo>
                  <a:lnTo>
                    <a:pt x="1775" y="2806"/>
                  </a:lnTo>
                  <a:lnTo>
                    <a:pt x="1781" y="2798"/>
                  </a:lnTo>
                  <a:lnTo>
                    <a:pt x="1860" y="2687"/>
                  </a:lnTo>
                  <a:lnTo>
                    <a:pt x="1865" y="2679"/>
                  </a:lnTo>
                  <a:lnTo>
                    <a:pt x="1948" y="2571"/>
                  </a:lnTo>
                  <a:lnTo>
                    <a:pt x="1954" y="2564"/>
                  </a:lnTo>
                  <a:lnTo>
                    <a:pt x="2041" y="2459"/>
                  </a:lnTo>
                  <a:lnTo>
                    <a:pt x="2047" y="2452"/>
                  </a:lnTo>
                  <a:lnTo>
                    <a:pt x="2138" y="2350"/>
                  </a:lnTo>
                  <a:lnTo>
                    <a:pt x="2144" y="2343"/>
                  </a:lnTo>
                  <a:lnTo>
                    <a:pt x="2239" y="2245"/>
                  </a:lnTo>
                  <a:lnTo>
                    <a:pt x="2245" y="2239"/>
                  </a:lnTo>
                  <a:lnTo>
                    <a:pt x="2343" y="2144"/>
                  </a:lnTo>
                  <a:lnTo>
                    <a:pt x="2350" y="2138"/>
                  </a:lnTo>
                  <a:lnTo>
                    <a:pt x="2452" y="2047"/>
                  </a:lnTo>
                  <a:lnTo>
                    <a:pt x="2459" y="2041"/>
                  </a:lnTo>
                  <a:lnTo>
                    <a:pt x="2564" y="1954"/>
                  </a:lnTo>
                  <a:lnTo>
                    <a:pt x="2571" y="1948"/>
                  </a:lnTo>
                  <a:lnTo>
                    <a:pt x="2679" y="1865"/>
                  </a:lnTo>
                  <a:lnTo>
                    <a:pt x="2687" y="1860"/>
                  </a:lnTo>
                  <a:lnTo>
                    <a:pt x="2798" y="1781"/>
                  </a:lnTo>
                  <a:lnTo>
                    <a:pt x="2806" y="1775"/>
                  </a:lnTo>
                  <a:lnTo>
                    <a:pt x="2921" y="1701"/>
                  </a:lnTo>
                  <a:lnTo>
                    <a:pt x="2929" y="1696"/>
                  </a:lnTo>
                  <a:lnTo>
                    <a:pt x="3046" y="1625"/>
                  </a:lnTo>
                  <a:lnTo>
                    <a:pt x="3054" y="1620"/>
                  </a:lnTo>
                  <a:lnTo>
                    <a:pt x="3174" y="1554"/>
                  </a:lnTo>
                  <a:lnTo>
                    <a:pt x="3182" y="1550"/>
                  </a:lnTo>
                  <a:lnTo>
                    <a:pt x="3305" y="1488"/>
                  </a:lnTo>
                  <a:lnTo>
                    <a:pt x="3313" y="1484"/>
                  </a:lnTo>
                  <a:lnTo>
                    <a:pt x="3437" y="1427"/>
                  </a:lnTo>
                  <a:lnTo>
                    <a:pt x="3446" y="1423"/>
                  </a:lnTo>
                  <a:lnTo>
                    <a:pt x="3572" y="1371"/>
                  </a:lnTo>
                  <a:lnTo>
                    <a:pt x="3580" y="1368"/>
                  </a:lnTo>
                  <a:lnTo>
                    <a:pt x="3708" y="1320"/>
                  </a:lnTo>
                  <a:lnTo>
                    <a:pt x="3717" y="1317"/>
                  </a:lnTo>
                  <a:lnTo>
                    <a:pt x="3846" y="1275"/>
                  </a:lnTo>
                  <a:lnTo>
                    <a:pt x="3855" y="1272"/>
                  </a:lnTo>
                  <a:lnTo>
                    <a:pt x="3986" y="1234"/>
                  </a:lnTo>
                  <a:lnTo>
                    <a:pt x="3995" y="1232"/>
                  </a:lnTo>
                  <a:lnTo>
                    <a:pt x="4127" y="1199"/>
                  </a:lnTo>
                  <a:lnTo>
                    <a:pt x="4136" y="1197"/>
                  </a:lnTo>
                  <a:lnTo>
                    <a:pt x="4269" y="1169"/>
                  </a:lnTo>
                  <a:lnTo>
                    <a:pt x="4279" y="1167"/>
                  </a:lnTo>
                  <a:lnTo>
                    <a:pt x="4413" y="1145"/>
                  </a:lnTo>
                  <a:lnTo>
                    <a:pt x="4422" y="1143"/>
                  </a:lnTo>
                  <a:lnTo>
                    <a:pt x="4557" y="1125"/>
                  </a:lnTo>
                  <a:lnTo>
                    <a:pt x="4567" y="1124"/>
                  </a:lnTo>
                  <a:lnTo>
                    <a:pt x="4703" y="1111"/>
                  </a:lnTo>
                  <a:lnTo>
                    <a:pt x="4712" y="1111"/>
                  </a:lnTo>
                  <a:lnTo>
                    <a:pt x="4849" y="1103"/>
                  </a:lnTo>
                  <a:lnTo>
                    <a:pt x="4858" y="1103"/>
                  </a:lnTo>
                  <a:lnTo>
                    <a:pt x="4995" y="1100"/>
                  </a:lnTo>
                  <a:lnTo>
                    <a:pt x="5005" y="1100"/>
                  </a:lnTo>
                  <a:lnTo>
                    <a:pt x="5142" y="1103"/>
                  </a:lnTo>
                  <a:lnTo>
                    <a:pt x="5151" y="1103"/>
                  </a:lnTo>
                  <a:lnTo>
                    <a:pt x="5288" y="1111"/>
                  </a:lnTo>
                  <a:lnTo>
                    <a:pt x="5297" y="1111"/>
                  </a:lnTo>
                  <a:lnTo>
                    <a:pt x="5433" y="1124"/>
                  </a:lnTo>
                  <a:lnTo>
                    <a:pt x="5443" y="1125"/>
                  </a:lnTo>
                  <a:lnTo>
                    <a:pt x="5578" y="1143"/>
                  </a:lnTo>
                  <a:lnTo>
                    <a:pt x="5587" y="1145"/>
                  </a:lnTo>
                  <a:lnTo>
                    <a:pt x="5721" y="1167"/>
                  </a:lnTo>
                  <a:lnTo>
                    <a:pt x="5731" y="1169"/>
                  </a:lnTo>
                  <a:lnTo>
                    <a:pt x="5864" y="1197"/>
                  </a:lnTo>
                  <a:lnTo>
                    <a:pt x="5873" y="1199"/>
                  </a:lnTo>
                  <a:lnTo>
                    <a:pt x="6005" y="1232"/>
                  </a:lnTo>
                  <a:lnTo>
                    <a:pt x="6014" y="1234"/>
                  </a:lnTo>
                  <a:lnTo>
                    <a:pt x="6145" y="1272"/>
                  </a:lnTo>
                  <a:lnTo>
                    <a:pt x="6154" y="1275"/>
                  </a:lnTo>
                  <a:lnTo>
                    <a:pt x="6283" y="1317"/>
                  </a:lnTo>
                  <a:lnTo>
                    <a:pt x="6292" y="1320"/>
                  </a:lnTo>
                  <a:lnTo>
                    <a:pt x="6420" y="1368"/>
                  </a:lnTo>
                  <a:lnTo>
                    <a:pt x="6428" y="1371"/>
                  </a:lnTo>
                  <a:lnTo>
                    <a:pt x="6554" y="1423"/>
                  </a:lnTo>
                  <a:lnTo>
                    <a:pt x="6563" y="1427"/>
                  </a:lnTo>
                  <a:lnTo>
                    <a:pt x="6687" y="1484"/>
                  </a:lnTo>
                  <a:lnTo>
                    <a:pt x="6695" y="1488"/>
                  </a:lnTo>
                  <a:lnTo>
                    <a:pt x="6818" y="1550"/>
                  </a:lnTo>
                  <a:lnTo>
                    <a:pt x="6826" y="1554"/>
                  </a:lnTo>
                  <a:lnTo>
                    <a:pt x="6946" y="1620"/>
                  </a:lnTo>
                  <a:lnTo>
                    <a:pt x="6954" y="1625"/>
                  </a:lnTo>
                  <a:lnTo>
                    <a:pt x="7071" y="1696"/>
                  </a:lnTo>
                  <a:lnTo>
                    <a:pt x="7079" y="1701"/>
                  </a:lnTo>
                  <a:lnTo>
                    <a:pt x="7194" y="1775"/>
                  </a:lnTo>
                  <a:lnTo>
                    <a:pt x="7202" y="1781"/>
                  </a:lnTo>
                  <a:lnTo>
                    <a:pt x="7313" y="1860"/>
                  </a:lnTo>
                  <a:lnTo>
                    <a:pt x="7321" y="1865"/>
                  </a:lnTo>
                  <a:lnTo>
                    <a:pt x="7429" y="1948"/>
                  </a:lnTo>
                  <a:lnTo>
                    <a:pt x="7436" y="1954"/>
                  </a:lnTo>
                  <a:lnTo>
                    <a:pt x="7541" y="2041"/>
                  </a:lnTo>
                  <a:lnTo>
                    <a:pt x="7548" y="2047"/>
                  </a:lnTo>
                  <a:lnTo>
                    <a:pt x="7650" y="2138"/>
                  </a:lnTo>
                  <a:lnTo>
                    <a:pt x="7657" y="2144"/>
                  </a:lnTo>
                  <a:lnTo>
                    <a:pt x="7755" y="2239"/>
                  </a:lnTo>
                  <a:lnTo>
                    <a:pt x="7761" y="2245"/>
                  </a:lnTo>
                  <a:lnTo>
                    <a:pt x="7856" y="2343"/>
                  </a:lnTo>
                  <a:lnTo>
                    <a:pt x="7862" y="2350"/>
                  </a:lnTo>
                  <a:lnTo>
                    <a:pt x="7953" y="2452"/>
                  </a:lnTo>
                  <a:lnTo>
                    <a:pt x="7959" y="2459"/>
                  </a:lnTo>
                  <a:lnTo>
                    <a:pt x="8046" y="2564"/>
                  </a:lnTo>
                  <a:lnTo>
                    <a:pt x="8052" y="2571"/>
                  </a:lnTo>
                  <a:lnTo>
                    <a:pt x="8135" y="2679"/>
                  </a:lnTo>
                  <a:lnTo>
                    <a:pt x="8140" y="2687"/>
                  </a:lnTo>
                  <a:lnTo>
                    <a:pt x="8219" y="2798"/>
                  </a:lnTo>
                  <a:lnTo>
                    <a:pt x="8225" y="2806"/>
                  </a:lnTo>
                  <a:lnTo>
                    <a:pt x="8299" y="2921"/>
                  </a:lnTo>
                  <a:lnTo>
                    <a:pt x="8304" y="2929"/>
                  </a:lnTo>
                  <a:lnTo>
                    <a:pt x="8375" y="3046"/>
                  </a:lnTo>
                  <a:lnTo>
                    <a:pt x="8380" y="3054"/>
                  </a:lnTo>
                  <a:lnTo>
                    <a:pt x="8446" y="3174"/>
                  </a:lnTo>
                  <a:lnTo>
                    <a:pt x="8450" y="3182"/>
                  </a:lnTo>
                  <a:lnTo>
                    <a:pt x="8512" y="3305"/>
                  </a:lnTo>
                  <a:lnTo>
                    <a:pt x="8516" y="3313"/>
                  </a:lnTo>
                  <a:lnTo>
                    <a:pt x="8573" y="3437"/>
                  </a:lnTo>
                  <a:lnTo>
                    <a:pt x="8577" y="3446"/>
                  </a:lnTo>
                  <a:lnTo>
                    <a:pt x="8629" y="3572"/>
                  </a:lnTo>
                  <a:lnTo>
                    <a:pt x="8632" y="3580"/>
                  </a:lnTo>
                  <a:lnTo>
                    <a:pt x="8680" y="3708"/>
                  </a:lnTo>
                  <a:lnTo>
                    <a:pt x="8683" y="3717"/>
                  </a:lnTo>
                  <a:lnTo>
                    <a:pt x="8725" y="3846"/>
                  </a:lnTo>
                  <a:lnTo>
                    <a:pt x="8728" y="3855"/>
                  </a:lnTo>
                  <a:lnTo>
                    <a:pt x="8766" y="3986"/>
                  </a:lnTo>
                  <a:lnTo>
                    <a:pt x="8768" y="3995"/>
                  </a:lnTo>
                  <a:lnTo>
                    <a:pt x="8801" y="4127"/>
                  </a:lnTo>
                  <a:lnTo>
                    <a:pt x="8803" y="4136"/>
                  </a:lnTo>
                  <a:lnTo>
                    <a:pt x="8831" y="4269"/>
                  </a:lnTo>
                  <a:lnTo>
                    <a:pt x="8833" y="4279"/>
                  </a:lnTo>
                  <a:lnTo>
                    <a:pt x="8855" y="4413"/>
                  </a:lnTo>
                  <a:lnTo>
                    <a:pt x="8857" y="4422"/>
                  </a:lnTo>
                  <a:lnTo>
                    <a:pt x="8875" y="4557"/>
                  </a:lnTo>
                  <a:lnTo>
                    <a:pt x="8876" y="4567"/>
                  </a:lnTo>
                  <a:lnTo>
                    <a:pt x="8889" y="4703"/>
                  </a:lnTo>
                  <a:lnTo>
                    <a:pt x="8889" y="4712"/>
                  </a:lnTo>
                  <a:lnTo>
                    <a:pt x="8897" y="4849"/>
                  </a:lnTo>
                  <a:close/>
                  <a:moveTo>
                    <a:pt x="8390" y="5255"/>
                  </a:moveTo>
                  <a:lnTo>
                    <a:pt x="8398" y="5128"/>
                  </a:lnTo>
                  <a:lnTo>
                    <a:pt x="8400" y="5000"/>
                  </a:lnTo>
                  <a:lnTo>
                    <a:pt x="8398" y="4872"/>
                  </a:lnTo>
                  <a:lnTo>
                    <a:pt x="8390" y="4745"/>
                  </a:lnTo>
                  <a:lnTo>
                    <a:pt x="8378" y="4618"/>
                  </a:lnTo>
                  <a:lnTo>
                    <a:pt x="8362" y="4492"/>
                  </a:lnTo>
                  <a:lnTo>
                    <a:pt x="8340" y="4367"/>
                  </a:lnTo>
                  <a:lnTo>
                    <a:pt x="8315" y="4243"/>
                  </a:lnTo>
                  <a:lnTo>
                    <a:pt x="8284" y="4120"/>
                  </a:lnTo>
                  <a:lnTo>
                    <a:pt x="8249" y="3998"/>
                  </a:lnTo>
                  <a:lnTo>
                    <a:pt x="8209" y="3878"/>
                  </a:lnTo>
                  <a:lnTo>
                    <a:pt x="8165" y="3759"/>
                  </a:lnTo>
                  <a:lnTo>
                    <a:pt x="8117" y="3641"/>
                  </a:lnTo>
                  <a:lnTo>
                    <a:pt x="8064" y="3526"/>
                  </a:lnTo>
                  <a:lnTo>
                    <a:pt x="8006" y="3412"/>
                  </a:lnTo>
                  <a:lnTo>
                    <a:pt x="7944" y="3300"/>
                  </a:lnTo>
                  <a:lnTo>
                    <a:pt x="7879" y="3190"/>
                  </a:lnTo>
                  <a:lnTo>
                    <a:pt x="7809" y="3084"/>
                  </a:lnTo>
                  <a:lnTo>
                    <a:pt x="7735" y="2980"/>
                  </a:lnTo>
                  <a:lnTo>
                    <a:pt x="7658" y="2879"/>
                  </a:lnTo>
                  <a:lnTo>
                    <a:pt x="7577" y="2782"/>
                  </a:lnTo>
                  <a:lnTo>
                    <a:pt x="7492" y="2687"/>
                  </a:lnTo>
                  <a:lnTo>
                    <a:pt x="7404" y="2596"/>
                  </a:lnTo>
                  <a:lnTo>
                    <a:pt x="7313" y="2508"/>
                  </a:lnTo>
                  <a:lnTo>
                    <a:pt x="7218" y="2423"/>
                  </a:lnTo>
                  <a:lnTo>
                    <a:pt x="7121" y="2342"/>
                  </a:lnTo>
                  <a:lnTo>
                    <a:pt x="7020" y="2265"/>
                  </a:lnTo>
                  <a:lnTo>
                    <a:pt x="6916" y="2191"/>
                  </a:lnTo>
                  <a:lnTo>
                    <a:pt x="6810" y="2121"/>
                  </a:lnTo>
                  <a:lnTo>
                    <a:pt x="6700" y="2056"/>
                  </a:lnTo>
                  <a:lnTo>
                    <a:pt x="6588" y="1994"/>
                  </a:lnTo>
                  <a:lnTo>
                    <a:pt x="6474" y="1936"/>
                  </a:lnTo>
                  <a:lnTo>
                    <a:pt x="6359" y="1883"/>
                  </a:lnTo>
                  <a:lnTo>
                    <a:pt x="6241" y="1835"/>
                  </a:lnTo>
                  <a:lnTo>
                    <a:pt x="6122" y="1791"/>
                  </a:lnTo>
                  <a:lnTo>
                    <a:pt x="6002" y="1751"/>
                  </a:lnTo>
                  <a:lnTo>
                    <a:pt x="5880" y="1716"/>
                  </a:lnTo>
                  <a:lnTo>
                    <a:pt x="5757" y="1685"/>
                  </a:lnTo>
                  <a:lnTo>
                    <a:pt x="5633" y="1660"/>
                  </a:lnTo>
                  <a:lnTo>
                    <a:pt x="5508" y="1638"/>
                  </a:lnTo>
                  <a:lnTo>
                    <a:pt x="5382" y="1622"/>
                  </a:lnTo>
                  <a:lnTo>
                    <a:pt x="5255" y="1610"/>
                  </a:lnTo>
                  <a:lnTo>
                    <a:pt x="5128" y="1602"/>
                  </a:lnTo>
                  <a:lnTo>
                    <a:pt x="5000" y="1600"/>
                  </a:lnTo>
                  <a:lnTo>
                    <a:pt x="4872" y="1602"/>
                  </a:lnTo>
                  <a:lnTo>
                    <a:pt x="4745" y="1610"/>
                  </a:lnTo>
                  <a:lnTo>
                    <a:pt x="4618" y="1622"/>
                  </a:lnTo>
                  <a:lnTo>
                    <a:pt x="4492" y="1638"/>
                  </a:lnTo>
                  <a:lnTo>
                    <a:pt x="4367" y="1660"/>
                  </a:lnTo>
                  <a:lnTo>
                    <a:pt x="4243" y="1685"/>
                  </a:lnTo>
                  <a:lnTo>
                    <a:pt x="4120" y="1716"/>
                  </a:lnTo>
                  <a:lnTo>
                    <a:pt x="3998" y="1751"/>
                  </a:lnTo>
                  <a:lnTo>
                    <a:pt x="3878" y="1791"/>
                  </a:lnTo>
                  <a:lnTo>
                    <a:pt x="3759" y="1835"/>
                  </a:lnTo>
                  <a:lnTo>
                    <a:pt x="3641" y="1883"/>
                  </a:lnTo>
                  <a:lnTo>
                    <a:pt x="3526" y="1936"/>
                  </a:lnTo>
                  <a:lnTo>
                    <a:pt x="3412" y="1994"/>
                  </a:lnTo>
                  <a:lnTo>
                    <a:pt x="3300" y="2056"/>
                  </a:lnTo>
                  <a:lnTo>
                    <a:pt x="3190" y="2121"/>
                  </a:lnTo>
                  <a:lnTo>
                    <a:pt x="3084" y="2191"/>
                  </a:lnTo>
                  <a:lnTo>
                    <a:pt x="2980" y="2265"/>
                  </a:lnTo>
                  <a:lnTo>
                    <a:pt x="2879" y="2342"/>
                  </a:lnTo>
                  <a:lnTo>
                    <a:pt x="2782" y="2423"/>
                  </a:lnTo>
                  <a:lnTo>
                    <a:pt x="2687" y="2508"/>
                  </a:lnTo>
                  <a:lnTo>
                    <a:pt x="2596" y="2596"/>
                  </a:lnTo>
                  <a:lnTo>
                    <a:pt x="2508" y="2687"/>
                  </a:lnTo>
                  <a:lnTo>
                    <a:pt x="2423" y="2782"/>
                  </a:lnTo>
                  <a:lnTo>
                    <a:pt x="2342" y="2879"/>
                  </a:lnTo>
                  <a:lnTo>
                    <a:pt x="2265" y="2980"/>
                  </a:lnTo>
                  <a:lnTo>
                    <a:pt x="2191" y="3084"/>
                  </a:lnTo>
                  <a:lnTo>
                    <a:pt x="2121" y="3190"/>
                  </a:lnTo>
                  <a:lnTo>
                    <a:pt x="2056" y="3300"/>
                  </a:lnTo>
                  <a:lnTo>
                    <a:pt x="1994" y="3412"/>
                  </a:lnTo>
                  <a:lnTo>
                    <a:pt x="1936" y="3526"/>
                  </a:lnTo>
                  <a:lnTo>
                    <a:pt x="1883" y="3641"/>
                  </a:lnTo>
                  <a:lnTo>
                    <a:pt x="1835" y="3759"/>
                  </a:lnTo>
                  <a:lnTo>
                    <a:pt x="1791" y="3878"/>
                  </a:lnTo>
                  <a:lnTo>
                    <a:pt x="1751" y="3998"/>
                  </a:lnTo>
                  <a:lnTo>
                    <a:pt x="1716" y="4120"/>
                  </a:lnTo>
                  <a:lnTo>
                    <a:pt x="1685" y="4243"/>
                  </a:lnTo>
                  <a:lnTo>
                    <a:pt x="1660" y="4367"/>
                  </a:lnTo>
                  <a:lnTo>
                    <a:pt x="1638" y="4492"/>
                  </a:lnTo>
                  <a:lnTo>
                    <a:pt x="1622" y="4618"/>
                  </a:lnTo>
                  <a:lnTo>
                    <a:pt x="1610" y="4745"/>
                  </a:lnTo>
                  <a:lnTo>
                    <a:pt x="1602" y="4872"/>
                  </a:lnTo>
                  <a:lnTo>
                    <a:pt x="1600" y="5000"/>
                  </a:lnTo>
                  <a:lnTo>
                    <a:pt x="1602" y="5128"/>
                  </a:lnTo>
                  <a:lnTo>
                    <a:pt x="1610" y="5255"/>
                  </a:lnTo>
                  <a:lnTo>
                    <a:pt x="1622" y="5382"/>
                  </a:lnTo>
                  <a:lnTo>
                    <a:pt x="1638" y="5508"/>
                  </a:lnTo>
                  <a:lnTo>
                    <a:pt x="1660" y="5633"/>
                  </a:lnTo>
                  <a:lnTo>
                    <a:pt x="1685" y="5757"/>
                  </a:lnTo>
                  <a:lnTo>
                    <a:pt x="1716" y="5880"/>
                  </a:lnTo>
                  <a:lnTo>
                    <a:pt x="1751" y="6002"/>
                  </a:lnTo>
                  <a:lnTo>
                    <a:pt x="1791" y="6122"/>
                  </a:lnTo>
                  <a:lnTo>
                    <a:pt x="1835" y="6241"/>
                  </a:lnTo>
                  <a:lnTo>
                    <a:pt x="1883" y="6359"/>
                  </a:lnTo>
                  <a:lnTo>
                    <a:pt x="1936" y="6474"/>
                  </a:lnTo>
                  <a:lnTo>
                    <a:pt x="1994" y="6588"/>
                  </a:lnTo>
                  <a:lnTo>
                    <a:pt x="2056" y="6700"/>
                  </a:lnTo>
                  <a:lnTo>
                    <a:pt x="2121" y="6810"/>
                  </a:lnTo>
                  <a:lnTo>
                    <a:pt x="2191" y="6916"/>
                  </a:lnTo>
                  <a:lnTo>
                    <a:pt x="2265" y="7020"/>
                  </a:lnTo>
                  <a:lnTo>
                    <a:pt x="2342" y="7121"/>
                  </a:lnTo>
                  <a:lnTo>
                    <a:pt x="2423" y="7218"/>
                  </a:lnTo>
                  <a:lnTo>
                    <a:pt x="2502" y="7306"/>
                  </a:lnTo>
                  <a:lnTo>
                    <a:pt x="2692" y="7022"/>
                  </a:lnTo>
                  <a:lnTo>
                    <a:pt x="2715" y="6991"/>
                  </a:lnTo>
                  <a:lnTo>
                    <a:pt x="2744" y="6965"/>
                  </a:lnTo>
                  <a:lnTo>
                    <a:pt x="3040" y="6728"/>
                  </a:lnTo>
                  <a:lnTo>
                    <a:pt x="3062" y="6712"/>
                  </a:lnTo>
                  <a:lnTo>
                    <a:pt x="3087" y="6699"/>
                  </a:lnTo>
                  <a:lnTo>
                    <a:pt x="3465" y="6515"/>
                  </a:lnTo>
                  <a:lnTo>
                    <a:pt x="3503" y="6500"/>
                  </a:lnTo>
                  <a:lnTo>
                    <a:pt x="3944" y="6369"/>
                  </a:lnTo>
                  <a:lnTo>
                    <a:pt x="3975" y="6362"/>
                  </a:lnTo>
                  <a:lnTo>
                    <a:pt x="4457" y="6283"/>
                  </a:lnTo>
                  <a:lnTo>
                    <a:pt x="4484" y="6280"/>
                  </a:lnTo>
                  <a:lnTo>
                    <a:pt x="4987" y="6254"/>
                  </a:lnTo>
                  <a:lnTo>
                    <a:pt x="5013" y="6254"/>
                  </a:lnTo>
                  <a:lnTo>
                    <a:pt x="5516" y="6280"/>
                  </a:lnTo>
                  <a:lnTo>
                    <a:pt x="5543" y="6283"/>
                  </a:lnTo>
                  <a:lnTo>
                    <a:pt x="6025" y="6362"/>
                  </a:lnTo>
                  <a:lnTo>
                    <a:pt x="6056" y="6369"/>
                  </a:lnTo>
                  <a:lnTo>
                    <a:pt x="6497" y="6500"/>
                  </a:lnTo>
                  <a:lnTo>
                    <a:pt x="6535" y="6515"/>
                  </a:lnTo>
                  <a:lnTo>
                    <a:pt x="6913" y="6699"/>
                  </a:lnTo>
                  <a:lnTo>
                    <a:pt x="6938" y="6712"/>
                  </a:lnTo>
                  <a:lnTo>
                    <a:pt x="6960" y="6728"/>
                  </a:lnTo>
                  <a:lnTo>
                    <a:pt x="7256" y="6965"/>
                  </a:lnTo>
                  <a:lnTo>
                    <a:pt x="7285" y="6991"/>
                  </a:lnTo>
                  <a:lnTo>
                    <a:pt x="7308" y="7022"/>
                  </a:lnTo>
                  <a:lnTo>
                    <a:pt x="7498" y="7306"/>
                  </a:lnTo>
                  <a:lnTo>
                    <a:pt x="7577" y="7218"/>
                  </a:lnTo>
                  <a:lnTo>
                    <a:pt x="7658" y="7121"/>
                  </a:lnTo>
                  <a:lnTo>
                    <a:pt x="7735" y="7020"/>
                  </a:lnTo>
                  <a:lnTo>
                    <a:pt x="7809" y="6916"/>
                  </a:lnTo>
                  <a:lnTo>
                    <a:pt x="7879" y="6810"/>
                  </a:lnTo>
                  <a:lnTo>
                    <a:pt x="7944" y="6700"/>
                  </a:lnTo>
                  <a:lnTo>
                    <a:pt x="8006" y="6588"/>
                  </a:lnTo>
                  <a:lnTo>
                    <a:pt x="8064" y="6474"/>
                  </a:lnTo>
                  <a:lnTo>
                    <a:pt x="8117" y="6359"/>
                  </a:lnTo>
                  <a:lnTo>
                    <a:pt x="8165" y="6241"/>
                  </a:lnTo>
                  <a:lnTo>
                    <a:pt x="8209" y="6122"/>
                  </a:lnTo>
                  <a:lnTo>
                    <a:pt x="8249" y="6002"/>
                  </a:lnTo>
                  <a:lnTo>
                    <a:pt x="8284" y="5880"/>
                  </a:lnTo>
                  <a:lnTo>
                    <a:pt x="8315" y="5757"/>
                  </a:lnTo>
                  <a:lnTo>
                    <a:pt x="8340" y="5633"/>
                  </a:lnTo>
                  <a:lnTo>
                    <a:pt x="8362" y="5508"/>
                  </a:lnTo>
                  <a:lnTo>
                    <a:pt x="8378" y="5382"/>
                  </a:lnTo>
                  <a:lnTo>
                    <a:pt x="8390" y="5255"/>
                  </a:lnTo>
                  <a:close/>
                  <a:moveTo>
                    <a:pt x="6916" y="7809"/>
                  </a:moveTo>
                  <a:lnTo>
                    <a:pt x="7020" y="7735"/>
                  </a:lnTo>
                  <a:lnTo>
                    <a:pt x="7086" y="7685"/>
                  </a:lnTo>
                  <a:lnTo>
                    <a:pt x="7058" y="7547"/>
                  </a:lnTo>
                  <a:lnTo>
                    <a:pt x="6914" y="7331"/>
                  </a:lnTo>
                  <a:lnTo>
                    <a:pt x="6670" y="7136"/>
                  </a:lnTo>
                  <a:lnTo>
                    <a:pt x="6335" y="6974"/>
                  </a:lnTo>
                  <a:lnTo>
                    <a:pt x="5929" y="6853"/>
                  </a:lnTo>
                  <a:lnTo>
                    <a:pt x="5476" y="6778"/>
                  </a:lnTo>
                  <a:lnTo>
                    <a:pt x="5000" y="6754"/>
                  </a:lnTo>
                  <a:lnTo>
                    <a:pt x="4524" y="6778"/>
                  </a:lnTo>
                  <a:lnTo>
                    <a:pt x="4071" y="6853"/>
                  </a:lnTo>
                  <a:lnTo>
                    <a:pt x="3665" y="6974"/>
                  </a:lnTo>
                  <a:lnTo>
                    <a:pt x="3330" y="7136"/>
                  </a:lnTo>
                  <a:lnTo>
                    <a:pt x="3086" y="7331"/>
                  </a:lnTo>
                  <a:lnTo>
                    <a:pt x="2942" y="7547"/>
                  </a:lnTo>
                  <a:lnTo>
                    <a:pt x="2914" y="7685"/>
                  </a:lnTo>
                  <a:lnTo>
                    <a:pt x="2980" y="7735"/>
                  </a:lnTo>
                  <a:lnTo>
                    <a:pt x="3084" y="7809"/>
                  </a:lnTo>
                  <a:lnTo>
                    <a:pt x="3190" y="7879"/>
                  </a:lnTo>
                  <a:lnTo>
                    <a:pt x="3300" y="7944"/>
                  </a:lnTo>
                  <a:lnTo>
                    <a:pt x="3412" y="8006"/>
                  </a:lnTo>
                  <a:lnTo>
                    <a:pt x="3526" y="8064"/>
                  </a:lnTo>
                  <a:lnTo>
                    <a:pt x="3641" y="8117"/>
                  </a:lnTo>
                  <a:lnTo>
                    <a:pt x="3759" y="8165"/>
                  </a:lnTo>
                  <a:lnTo>
                    <a:pt x="3878" y="8209"/>
                  </a:lnTo>
                  <a:lnTo>
                    <a:pt x="3998" y="8249"/>
                  </a:lnTo>
                  <a:lnTo>
                    <a:pt x="4120" y="8284"/>
                  </a:lnTo>
                  <a:lnTo>
                    <a:pt x="4243" y="8315"/>
                  </a:lnTo>
                  <a:lnTo>
                    <a:pt x="4367" y="8340"/>
                  </a:lnTo>
                  <a:lnTo>
                    <a:pt x="4492" y="8362"/>
                  </a:lnTo>
                  <a:lnTo>
                    <a:pt x="4618" y="8378"/>
                  </a:lnTo>
                  <a:lnTo>
                    <a:pt x="4745" y="8390"/>
                  </a:lnTo>
                  <a:lnTo>
                    <a:pt x="4872" y="8398"/>
                  </a:lnTo>
                  <a:lnTo>
                    <a:pt x="5000" y="8400"/>
                  </a:lnTo>
                  <a:lnTo>
                    <a:pt x="5128" y="8398"/>
                  </a:lnTo>
                  <a:lnTo>
                    <a:pt x="5255" y="8390"/>
                  </a:lnTo>
                  <a:lnTo>
                    <a:pt x="5382" y="8378"/>
                  </a:lnTo>
                  <a:lnTo>
                    <a:pt x="5508" y="8362"/>
                  </a:lnTo>
                  <a:lnTo>
                    <a:pt x="5633" y="8340"/>
                  </a:lnTo>
                  <a:lnTo>
                    <a:pt x="5757" y="8315"/>
                  </a:lnTo>
                  <a:lnTo>
                    <a:pt x="5880" y="8284"/>
                  </a:lnTo>
                  <a:lnTo>
                    <a:pt x="6002" y="8249"/>
                  </a:lnTo>
                  <a:lnTo>
                    <a:pt x="6122" y="8209"/>
                  </a:lnTo>
                  <a:lnTo>
                    <a:pt x="6241" y="8165"/>
                  </a:lnTo>
                  <a:lnTo>
                    <a:pt x="6359" y="8117"/>
                  </a:lnTo>
                  <a:lnTo>
                    <a:pt x="6474" y="8064"/>
                  </a:lnTo>
                  <a:lnTo>
                    <a:pt x="6588" y="8006"/>
                  </a:lnTo>
                  <a:lnTo>
                    <a:pt x="6700" y="7944"/>
                  </a:lnTo>
                  <a:lnTo>
                    <a:pt x="6810" y="7879"/>
                  </a:lnTo>
                  <a:lnTo>
                    <a:pt x="6916" y="7809"/>
                  </a:lnTo>
                  <a:close/>
                  <a:moveTo>
                    <a:pt x="6537" y="4088"/>
                  </a:moveTo>
                  <a:lnTo>
                    <a:pt x="6538" y="4136"/>
                  </a:lnTo>
                  <a:lnTo>
                    <a:pt x="6538" y="4146"/>
                  </a:lnTo>
                  <a:lnTo>
                    <a:pt x="6537" y="4194"/>
                  </a:lnTo>
                  <a:lnTo>
                    <a:pt x="6537" y="4203"/>
                  </a:lnTo>
                  <a:lnTo>
                    <a:pt x="6534" y="4252"/>
                  </a:lnTo>
                  <a:lnTo>
                    <a:pt x="6533" y="4261"/>
                  </a:lnTo>
                  <a:lnTo>
                    <a:pt x="6529" y="4309"/>
                  </a:lnTo>
                  <a:lnTo>
                    <a:pt x="6528" y="4318"/>
                  </a:lnTo>
                  <a:lnTo>
                    <a:pt x="6522" y="4366"/>
                  </a:lnTo>
                  <a:lnTo>
                    <a:pt x="6520" y="4375"/>
                  </a:lnTo>
                  <a:lnTo>
                    <a:pt x="6512" y="4422"/>
                  </a:lnTo>
                  <a:lnTo>
                    <a:pt x="6510" y="4431"/>
                  </a:lnTo>
                  <a:lnTo>
                    <a:pt x="6501" y="4478"/>
                  </a:lnTo>
                  <a:lnTo>
                    <a:pt x="6499" y="4488"/>
                  </a:lnTo>
                  <a:lnTo>
                    <a:pt x="6487" y="4534"/>
                  </a:lnTo>
                  <a:lnTo>
                    <a:pt x="6485" y="4543"/>
                  </a:lnTo>
                  <a:lnTo>
                    <a:pt x="6471" y="4589"/>
                  </a:lnTo>
                  <a:lnTo>
                    <a:pt x="6469" y="4598"/>
                  </a:lnTo>
                  <a:lnTo>
                    <a:pt x="6454" y="4644"/>
                  </a:lnTo>
                  <a:lnTo>
                    <a:pt x="6451" y="4653"/>
                  </a:lnTo>
                  <a:lnTo>
                    <a:pt x="6434" y="4698"/>
                  </a:lnTo>
                  <a:lnTo>
                    <a:pt x="6431" y="4707"/>
                  </a:lnTo>
                  <a:lnTo>
                    <a:pt x="6412" y="4751"/>
                  </a:lnTo>
                  <a:lnTo>
                    <a:pt x="6409" y="4760"/>
                  </a:lnTo>
                  <a:lnTo>
                    <a:pt x="6388" y="4803"/>
                  </a:lnTo>
                  <a:lnTo>
                    <a:pt x="6384" y="4812"/>
                  </a:lnTo>
                  <a:lnTo>
                    <a:pt x="6363" y="4855"/>
                  </a:lnTo>
                  <a:lnTo>
                    <a:pt x="6358" y="4863"/>
                  </a:lnTo>
                  <a:lnTo>
                    <a:pt x="6335" y="4906"/>
                  </a:lnTo>
                  <a:lnTo>
                    <a:pt x="6330" y="4914"/>
                  </a:lnTo>
                  <a:lnTo>
                    <a:pt x="6305" y="4955"/>
                  </a:lnTo>
                  <a:lnTo>
                    <a:pt x="6300" y="4963"/>
                  </a:lnTo>
                  <a:lnTo>
                    <a:pt x="6274" y="5004"/>
                  </a:lnTo>
                  <a:lnTo>
                    <a:pt x="6268" y="5012"/>
                  </a:lnTo>
                  <a:lnTo>
                    <a:pt x="6241" y="5051"/>
                  </a:lnTo>
                  <a:lnTo>
                    <a:pt x="6235" y="5058"/>
                  </a:lnTo>
                  <a:lnTo>
                    <a:pt x="6206" y="5097"/>
                  </a:lnTo>
                  <a:lnTo>
                    <a:pt x="6200" y="5104"/>
                  </a:lnTo>
                  <a:lnTo>
                    <a:pt x="6169" y="5141"/>
                  </a:lnTo>
                  <a:lnTo>
                    <a:pt x="6163" y="5148"/>
                  </a:lnTo>
                  <a:lnTo>
                    <a:pt x="6131" y="5184"/>
                  </a:lnTo>
                  <a:lnTo>
                    <a:pt x="6125" y="5191"/>
                  </a:lnTo>
                  <a:lnTo>
                    <a:pt x="6091" y="5226"/>
                  </a:lnTo>
                  <a:lnTo>
                    <a:pt x="6085" y="5232"/>
                  </a:lnTo>
                  <a:lnTo>
                    <a:pt x="6050" y="5266"/>
                  </a:lnTo>
                  <a:lnTo>
                    <a:pt x="6043" y="5272"/>
                  </a:lnTo>
                  <a:lnTo>
                    <a:pt x="6007" y="5304"/>
                  </a:lnTo>
                  <a:lnTo>
                    <a:pt x="6000" y="5310"/>
                  </a:lnTo>
                  <a:lnTo>
                    <a:pt x="5963" y="5341"/>
                  </a:lnTo>
                  <a:lnTo>
                    <a:pt x="5956" y="5347"/>
                  </a:lnTo>
                  <a:lnTo>
                    <a:pt x="5917" y="5376"/>
                  </a:lnTo>
                  <a:lnTo>
                    <a:pt x="5910" y="5382"/>
                  </a:lnTo>
                  <a:lnTo>
                    <a:pt x="5871" y="5409"/>
                  </a:lnTo>
                  <a:lnTo>
                    <a:pt x="5863" y="5415"/>
                  </a:lnTo>
                  <a:lnTo>
                    <a:pt x="5822" y="5441"/>
                  </a:lnTo>
                  <a:lnTo>
                    <a:pt x="5814" y="5446"/>
                  </a:lnTo>
                  <a:lnTo>
                    <a:pt x="5773" y="5471"/>
                  </a:lnTo>
                  <a:lnTo>
                    <a:pt x="5765" y="5476"/>
                  </a:lnTo>
                  <a:lnTo>
                    <a:pt x="5722" y="5499"/>
                  </a:lnTo>
                  <a:lnTo>
                    <a:pt x="5714" y="5504"/>
                  </a:lnTo>
                  <a:lnTo>
                    <a:pt x="5671" y="5525"/>
                  </a:lnTo>
                  <a:lnTo>
                    <a:pt x="5662" y="5529"/>
                  </a:lnTo>
                  <a:lnTo>
                    <a:pt x="5619" y="5550"/>
                  </a:lnTo>
                  <a:lnTo>
                    <a:pt x="5610" y="5553"/>
                  </a:lnTo>
                  <a:lnTo>
                    <a:pt x="5566" y="5572"/>
                  </a:lnTo>
                  <a:lnTo>
                    <a:pt x="5557" y="5575"/>
                  </a:lnTo>
                  <a:lnTo>
                    <a:pt x="5512" y="5592"/>
                  </a:lnTo>
                  <a:lnTo>
                    <a:pt x="5503" y="5595"/>
                  </a:lnTo>
                  <a:lnTo>
                    <a:pt x="5457" y="5610"/>
                  </a:lnTo>
                  <a:lnTo>
                    <a:pt x="5448" y="5612"/>
                  </a:lnTo>
                  <a:lnTo>
                    <a:pt x="5402" y="5626"/>
                  </a:lnTo>
                  <a:lnTo>
                    <a:pt x="5393" y="5628"/>
                  </a:lnTo>
                  <a:lnTo>
                    <a:pt x="5347" y="5640"/>
                  </a:lnTo>
                  <a:lnTo>
                    <a:pt x="5337" y="5642"/>
                  </a:lnTo>
                  <a:lnTo>
                    <a:pt x="5290" y="5651"/>
                  </a:lnTo>
                  <a:lnTo>
                    <a:pt x="5281" y="5653"/>
                  </a:lnTo>
                  <a:lnTo>
                    <a:pt x="5234" y="5661"/>
                  </a:lnTo>
                  <a:lnTo>
                    <a:pt x="5225" y="5663"/>
                  </a:lnTo>
                  <a:lnTo>
                    <a:pt x="5177" y="5669"/>
                  </a:lnTo>
                  <a:lnTo>
                    <a:pt x="5168" y="5670"/>
                  </a:lnTo>
                  <a:lnTo>
                    <a:pt x="5120" y="5674"/>
                  </a:lnTo>
                  <a:lnTo>
                    <a:pt x="5111" y="5675"/>
                  </a:lnTo>
                  <a:lnTo>
                    <a:pt x="5062" y="5678"/>
                  </a:lnTo>
                  <a:lnTo>
                    <a:pt x="5053" y="5678"/>
                  </a:lnTo>
                  <a:lnTo>
                    <a:pt x="5005" y="5679"/>
                  </a:lnTo>
                  <a:lnTo>
                    <a:pt x="4995" y="5679"/>
                  </a:lnTo>
                  <a:lnTo>
                    <a:pt x="4947" y="5678"/>
                  </a:lnTo>
                  <a:lnTo>
                    <a:pt x="4938" y="5678"/>
                  </a:lnTo>
                  <a:lnTo>
                    <a:pt x="4889" y="5675"/>
                  </a:lnTo>
                  <a:lnTo>
                    <a:pt x="4880" y="5674"/>
                  </a:lnTo>
                  <a:lnTo>
                    <a:pt x="4832" y="5670"/>
                  </a:lnTo>
                  <a:lnTo>
                    <a:pt x="4823" y="5669"/>
                  </a:lnTo>
                  <a:lnTo>
                    <a:pt x="4775" y="5663"/>
                  </a:lnTo>
                  <a:lnTo>
                    <a:pt x="4766" y="5661"/>
                  </a:lnTo>
                  <a:lnTo>
                    <a:pt x="4719" y="5653"/>
                  </a:lnTo>
                  <a:lnTo>
                    <a:pt x="4710" y="5651"/>
                  </a:lnTo>
                  <a:lnTo>
                    <a:pt x="4663" y="5642"/>
                  </a:lnTo>
                  <a:lnTo>
                    <a:pt x="4653" y="5640"/>
                  </a:lnTo>
                  <a:lnTo>
                    <a:pt x="4607" y="5628"/>
                  </a:lnTo>
                  <a:lnTo>
                    <a:pt x="4598" y="5626"/>
                  </a:lnTo>
                  <a:lnTo>
                    <a:pt x="4552" y="5612"/>
                  </a:lnTo>
                  <a:lnTo>
                    <a:pt x="4543" y="5610"/>
                  </a:lnTo>
                  <a:lnTo>
                    <a:pt x="4497" y="5595"/>
                  </a:lnTo>
                  <a:lnTo>
                    <a:pt x="4488" y="5592"/>
                  </a:lnTo>
                  <a:lnTo>
                    <a:pt x="4443" y="5575"/>
                  </a:lnTo>
                  <a:lnTo>
                    <a:pt x="4434" y="5572"/>
                  </a:lnTo>
                  <a:lnTo>
                    <a:pt x="4390" y="5553"/>
                  </a:lnTo>
                  <a:lnTo>
                    <a:pt x="4381" y="5550"/>
                  </a:lnTo>
                  <a:lnTo>
                    <a:pt x="4338" y="5529"/>
                  </a:lnTo>
                  <a:lnTo>
                    <a:pt x="4329" y="5525"/>
                  </a:lnTo>
                  <a:lnTo>
                    <a:pt x="4286" y="5504"/>
                  </a:lnTo>
                  <a:lnTo>
                    <a:pt x="4278" y="5499"/>
                  </a:lnTo>
                  <a:lnTo>
                    <a:pt x="4235" y="5476"/>
                  </a:lnTo>
                  <a:lnTo>
                    <a:pt x="4227" y="5471"/>
                  </a:lnTo>
                  <a:lnTo>
                    <a:pt x="4186" y="5446"/>
                  </a:lnTo>
                  <a:lnTo>
                    <a:pt x="4178" y="5441"/>
                  </a:lnTo>
                  <a:lnTo>
                    <a:pt x="4137" y="5415"/>
                  </a:lnTo>
                  <a:lnTo>
                    <a:pt x="4129" y="5409"/>
                  </a:lnTo>
                  <a:lnTo>
                    <a:pt x="4090" y="5382"/>
                  </a:lnTo>
                  <a:lnTo>
                    <a:pt x="4083" y="5376"/>
                  </a:lnTo>
                  <a:lnTo>
                    <a:pt x="4044" y="5347"/>
                  </a:lnTo>
                  <a:lnTo>
                    <a:pt x="4037" y="5341"/>
                  </a:lnTo>
                  <a:lnTo>
                    <a:pt x="4000" y="5310"/>
                  </a:lnTo>
                  <a:lnTo>
                    <a:pt x="3993" y="5304"/>
                  </a:lnTo>
                  <a:lnTo>
                    <a:pt x="3957" y="5272"/>
                  </a:lnTo>
                  <a:lnTo>
                    <a:pt x="3950" y="5266"/>
                  </a:lnTo>
                  <a:lnTo>
                    <a:pt x="3915" y="5232"/>
                  </a:lnTo>
                  <a:lnTo>
                    <a:pt x="3909" y="5226"/>
                  </a:lnTo>
                  <a:lnTo>
                    <a:pt x="3875" y="5191"/>
                  </a:lnTo>
                  <a:lnTo>
                    <a:pt x="3869" y="5184"/>
                  </a:lnTo>
                  <a:lnTo>
                    <a:pt x="3837" y="5148"/>
                  </a:lnTo>
                  <a:lnTo>
                    <a:pt x="3831" y="5141"/>
                  </a:lnTo>
                  <a:lnTo>
                    <a:pt x="3800" y="5104"/>
                  </a:lnTo>
                  <a:lnTo>
                    <a:pt x="3794" y="5097"/>
                  </a:lnTo>
                  <a:lnTo>
                    <a:pt x="3765" y="5058"/>
                  </a:lnTo>
                  <a:lnTo>
                    <a:pt x="3759" y="5051"/>
                  </a:lnTo>
                  <a:lnTo>
                    <a:pt x="3732" y="5012"/>
                  </a:lnTo>
                  <a:lnTo>
                    <a:pt x="3726" y="5004"/>
                  </a:lnTo>
                  <a:lnTo>
                    <a:pt x="3700" y="4963"/>
                  </a:lnTo>
                  <a:lnTo>
                    <a:pt x="3695" y="4955"/>
                  </a:lnTo>
                  <a:lnTo>
                    <a:pt x="3670" y="4914"/>
                  </a:lnTo>
                  <a:lnTo>
                    <a:pt x="3665" y="4906"/>
                  </a:lnTo>
                  <a:lnTo>
                    <a:pt x="3642" y="4863"/>
                  </a:lnTo>
                  <a:lnTo>
                    <a:pt x="3637" y="4855"/>
                  </a:lnTo>
                  <a:lnTo>
                    <a:pt x="3616" y="4812"/>
                  </a:lnTo>
                  <a:lnTo>
                    <a:pt x="3612" y="4803"/>
                  </a:lnTo>
                  <a:lnTo>
                    <a:pt x="3591" y="4760"/>
                  </a:lnTo>
                  <a:lnTo>
                    <a:pt x="3588" y="4751"/>
                  </a:lnTo>
                  <a:lnTo>
                    <a:pt x="3569" y="4707"/>
                  </a:lnTo>
                  <a:lnTo>
                    <a:pt x="3566" y="4698"/>
                  </a:lnTo>
                  <a:lnTo>
                    <a:pt x="3549" y="4653"/>
                  </a:lnTo>
                  <a:lnTo>
                    <a:pt x="3546" y="4644"/>
                  </a:lnTo>
                  <a:lnTo>
                    <a:pt x="3531" y="4598"/>
                  </a:lnTo>
                  <a:lnTo>
                    <a:pt x="3529" y="4589"/>
                  </a:lnTo>
                  <a:lnTo>
                    <a:pt x="3515" y="4543"/>
                  </a:lnTo>
                  <a:lnTo>
                    <a:pt x="3513" y="4534"/>
                  </a:lnTo>
                  <a:lnTo>
                    <a:pt x="3501" y="4488"/>
                  </a:lnTo>
                  <a:lnTo>
                    <a:pt x="3499" y="4478"/>
                  </a:lnTo>
                  <a:lnTo>
                    <a:pt x="3490" y="4431"/>
                  </a:lnTo>
                  <a:lnTo>
                    <a:pt x="3488" y="4422"/>
                  </a:lnTo>
                  <a:lnTo>
                    <a:pt x="3480" y="4375"/>
                  </a:lnTo>
                  <a:lnTo>
                    <a:pt x="3478" y="4366"/>
                  </a:lnTo>
                  <a:lnTo>
                    <a:pt x="3472" y="4318"/>
                  </a:lnTo>
                  <a:lnTo>
                    <a:pt x="3471" y="4309"/>
                  </a:lnTo>
                  <a:lnTo>
                    <a:pt x="3467" y="4261"/>
                  </a:lnTo>
                  <a:lnTo>
                    <a:pt x="3466" y="4252"/>
                  </a:lnTo>
                  <a:lnTo>
                    <a:pt x="3463" y="4203"/>
                  </a:lnTo>
                  <a:lnTo>
                    <a:pt x="3463" y="4194"/>
                  </a:lnTo>
                  <a:lnTo>
                    <a:pt x="3462" y="4146"/>
                  </a:lnTo>
                  <a:lnTo>
                    <a:pt x="3462" y="4136"/>
                  </a:lnTo>
                  <a:lnTo>
                    <a:pt x="3463" y="4088"/>
                  </a:lnTo>
                  <a:lnTo>
                    <a:pt x="3463" y="4079"/>
                  </a:lnTo>
                  <a:lnTo>
                    <a:pt x="3466" y="4030"/>
                  </a:lnTo>
                  <a:lnTo>
                    <a:pt x="3467" y="4021"/>
                  </a:lnTo>
                  <a:lnTo>
                    <a:pt x="3471" y="3973"/>
                  </a:lnTo>
                  <a:lnTo>
                    <a:pt x="3472" y="3964"/>
                  </a:lnTo>
                  <a:lnTo>
                    <a:pt x="3478" y="3916"/>
                  </a:lnTo>
                  <a:lnTo>
                    <a:pt x="3480" y="3907"/>
                  </a:lnTo>
                  <a:lnTo>
                    <a:pt x="3488" y="3860"/>
                  </a:lnTo>
                  <a:lnTo>
                    <a:pt x="3490" y="3851"/>
                  </a:lnTo>
                  <a:lnTo>
                    <a:pt x="3499" y="3804"/>
                  </a:lnTo>
                  <a:lnTo>
                    <a:pt x="3501" y="3794"/>
                  </a:lnTo>
                  <a:lnTo>
                    <a:pt x="3513" y="3748"/>
                  </a:lnTo>
                  <a:lnTo>
                    <a:pt x="3515" y="3739"/>
                  </a:lnTo>
                  <a:lnTo>
                    <a:pt x="3529" y="3693"/>
                  </a:lnTo>
                  <a:lnTo>
                    <a:pt x="3531" y="3684"/>
                  </a:lnTo>
                  <a:lnTo>
                    <a:pt x="3546" y="3638"/>
                  </a:lnTo>
                  <a:lnTo>
                    <a:pt x="3549" y="3629"/>
                  </a:lnTo>
                  <a:lnTo>
                    <a:pt x="3566" y="3584"/>
                  </a:lnTo>
                  <a:lnTo>
                    <a:pt x="3569" y="3575"/>
                  </a:lnTo>
                  <a:lnTo>
                    <a:pt x="3588" y="3531"/>
                  </a:lnTo>
                  <a:lnTo>
                    <a:pt x="3591" y="3522"/>
                  </a:lnTo>
                  <a:lnTo>
                    <a:pt x="3612" y="3479"/>
                  </a:lnTo>
                  <a:lnTo>
                    <a:pt x="3616" y="3470"/>
                  </a:lnTo>
                  <a:lnTo>
                    <a:pt x="3637" y="3427"/>
                  </a:lnTo>
                  <a:lnTo>
                    <a:pt x="3642" y="3419"/>
                  </a:lnTo>
                  <a:lnTo>
                    <a:pt x="3665" y="3376"/>
                  </a:lnTo>
                  <a:lnTo>
                    <a:pt x="3670" y="3368"/>
                  </a:lnTo>
                  <a:lnTo>
                    <a:pt x="3695" y="3327"/>
                  </a:lnTo>
                  <a:lnTo>
                    <a:pt x="3700" y="3319"/>
                  </a:lnTo>
                  <a:lnTo>
                    <a:pt x="3726" y="3278"/>
                  </a:lnTo>
                  <a:lnTo>
                    <a:pt x="3732" y="3270"/>
                  </a:lnTo>
                  <a:lnTo>
                    <a:pt x="3760" y="3231"/>
                  </a:lnTo>
                  <a:lnTo>
                    <a:pt x="3765" y="3223"/>
                  </a:lnTo>
                  <a:lnTo>
                    <a:pt x="3795" y="3185"/>
                  </a:lnTo>
                  <a:lnTo>
                    <a:pt x="3800" y="3178"/>
                  </a:lnTo>
                  <a:lnTo>
                    <a:pt x="3831" y="3141"/>
                  </a:lnTo>
                  <a:lnTo>
                    <a:pt x="3837" y="3134"/>
                  </a:lnTo>
                  <a:lnTo>
                    <a:pt x="3869" y="3098"/>
                  </a:lnTo>
                  <a:lnTo>
                    <a:pt x="3876" y="3091"/>
                  </a:lnTo>
                  <a:lnTo>
                    <a:pt x="3909" y="3057"/>
                  </a:lnTo>
                  <a:lnTo>
                    <a:pt x="3916" y="3050"/>
                  </a:lnTo>
                  <a:lnTo>
                    <a:pt x="3950" y="3017"/>
                  </a:lnTo>
                  <a:lnTo>
                    <a:pt x="3957" y="3010"/>
                  </a:lnTo>
                  <a:lnTo>
                    <a:pt x="3993" y="2978"/>
                  </a:lnTo>
                  <a:lnTo>
                    <a:pt x="4000" y="2972"/>
                  </a:lnTo>
                  <a:lnTo>
                    <a:pt x="4037" y="2942"/>
                  </a:lnTo>
                  <a:lnTo>
                    <a:pt x="4045" y="2936"/>
                  </a:lnTo>
                  <a:lnTo>
                    <a:pt x="4083" y="2907"/>
                  </a:lnTo>
                  <a:lnTo>
                    <a:pt x="4090" y="2901"/>
                  </a:lnTo>
                  <a:lnTo>
                    <a:pt x="4130" y="2873"/>
                  </a:lnTo>
                  <a:lnTo>
                    <a:pt x="4137" y="2868"/>
                  </a:lnTo>
                  <a:lnTo>
                    <a:pt x="4178" y="2842"/>
                  </a:lnTo>
                  <a:lnTo>
                    <a:pt x="4186" y="2837"/>
                  </a:lnTo>
                  <a:lnTo>
                    <a:pt x="4227" y="2812"/>
                  </a:lnTo>
                  <a:lnTo>
                    <a:pt x="4234" y="2808"/>
                  </a:lnTo>
                  <a:lnTo>
                    <a:pt x="4277" y="2784"/>
                  </a:lnTo>
                  <a:lnTo>
                    <a:pt x="4285" y="2779"/>
                  </a:lnTo>
                  <a:lnTo>
                    <a:pt x="4328" y="2758"/>
                  </a:lnTo>
                  <a:lnTo>
                    <a:pt x="4337" y="2753"/>
                  </a:lnTo>
                  <a:lnTo>
                    <a:pt x="4381" y="2733"/>
                  </a:lnTo>
                  <a:lnTo>
                    <a:pt x="4389" y="2729"/>
                  </a:lnTo>
                  <a:lnTo>
                    <a:pt x="4434" y="2711"/>
                  </a:lnTo>
                  <a:lnTo>
                    <a:pt x="4443" y="2708"/>
                  </a:lnTo>
                  <a:lnTo>
                    <a:pt x="4488" y="2691"/>
                  </a:lnTo>
                  <a:lnTo>
                    <a:pt x="4497" y="2688"/>
                  </a:lnTo>
                  <a:lnTo>
                    <a:pt x="4542" y="2673"/>
                  </a:lnTo>
                  <a:lnTo>
                    <a:pt x="4551" y="2670"/>
                  </a:lnTo>
                  <a:lnTo>
                    <a:pt x="4598" y="2657"/>
                  </a:lnTo>
                  <a:lnTo>
                    <a:pt x="4607" y="2654"/>
                  </a:lnTo>
                  <a:lnTo>
                    <a:pt x="4653" y="2643"/>
                  </a:lnTo>
                  <a:lnTo>
                    <a:pt x="4662" y="2640"/>
                  </a:lnTo>
                  <a:lnTo>
                    <a:pt x="4709" y="2631"/>
                  </a:lnTo>
                  <a:lnTo>
                    <a:pt x="4719" y="2629"/>
                  </a:lnTo>
                  <a:lnTo>
                    <a:pt x="4766" y="2621"/>
                  </a:lnTo>
                  <a:lnTo>
                    <a:pt x="4775" y="2619"/>
                  </a:lnTo>
                  <a:lnTo>
                    <a:pt x="4823" y="2613"/>
                  </a:lnTo>
                  <a:lnTo>
                    <a:pt x="4832" y="2612"/>
                  </a:lnTo>
                  <a:lnTo>
                    <a:pt x="4880" y="2608"/>
                  </a:lnTo>
                  <a:lnTo>
                    <a:pt x="4889" y="2607"/>
                  </a:lnTo>
                  <a:lnTo>
                    <a:pt x="4938" y="2604"/>
                  </a:lnTo>
                  <a:lnTo>
                    <a:pt x="4947" y="2604"/>
                  </a:lnTo>
                  <a:lnTo>
                    <a:pt x="4995" y="2603"/>
                  </a:lnTo>
                  <a:lnTo>
                    <a:pt x="5005" y="2603"/>
                  </a:lnTo>
                  <a:lnTo>
                    <a:pt x="5053" y="2604"/>
                  </a:lnTo>
                  <a:lnTo>
                    <a:pt x="5062" y="2604"/>
                  </a:lnTo>
                  <a:lnTo>
                    <a:pt x="5111" y="2607"/>
                  </a:lnTo>
                  <a:lnTo>
                    <a:pt x="5120" y="2608"/>
                  </a:lnTo>
                  <a:lnTo>
                    <a:pt x="5168" y="2612"/>
                  </a:lnTo>
                  <a:lnTo>
                    <a:pt x="5177" y="2613"/>
                  </a:lnTo>
                  <a:lnTo>
                    <a:pt x="5225" y="2619"/>
                  </a:lnTo>
                  <a:lnTo>
                    <a:pt x="5234" y="2621"/>
                  </a:lnTo>
                  <a:lnTo>
                    <a:pt x="5281" y="2629"/>
                  </a:lnTo>
                  <a:lnTo>
                    <a:pt x="5291" y="2631"/>
                  </a:lnTo>
                  <a:lnTo>
                    <a:pt x="5338" y="2640"/>
                  </a:lnTo>
                  <a:lnTo>
                    <a:pt x="5347" y="2643"/>
                  </a:lnTo>
                  <a:lnTo>
                    <a:pt x="5393" y="2654"/>
                  </a:lnTo>
                  <a:lnTo>
                    <a:pt x="5402" y="2657"/>
                  </a:lnTo>
                  <a:lnTo>
                    <a:pt x="5449" y="2670"/>
                  </a:lnTo>
                  <a:lnTo>
                    <a:pt x="5458" y="2673"/>
                  </a:lnTo>
                  <a:lnTo>
                    <a:pt x="5503" y="2688"/>
                  </a:lnTo>
                  <a:lnTo>
                    <a:pt x="5512" y="2691"/>
                  </a:lnTo>
                  <a:lnTo>
                    <a:pt x="5557" y="2708"/>
                  </a:lnTo>
                  <a:lnTo>
                    <a:pt x="5566" y="2711"/>
                  </a:lnTo>
                  <a:lnTo>
                    <a:pt x="5611" y="2729"/>
                  </a:lnTo>
                  <a:lnTo>
                    <a:pt x="5619" y="2733"/>
                  </a:lnTo>
                  <a:lnTo>
                    <a:pt x="5663" y="2753"/>
                  </a:lnTo>
                  <a:lnTo>
                    <a:pt x="5672" y="2758"/>
                  </a:lnTo>
                  <a:lnTo>
                    <a:pt x="5715" y="2779"/>
                  </a:lnTo>
                  <a:lnTo>
                    <a:pt x="5723" y="2784"/>
                  </a:lnTo>
                  <a:lnTo>
                    <a:pt x="5766" y="2808"/>
                  </a:lnTo>
                  <a:lnTo>
                    <a:pt x="5773" y="2812"/>
                  </a:lnTo>
                  <a:lnTo>
                    <a:pt x="5814" y="2837"/>
                  </a:lnTo>
                  <a:lnTo>
                    <a:pt x="5822" y="2842"/>
                  </a:lnTo>
                  <a:lnTo>
                    <a:pt x="5863" y="2868"/>
                  </a:lnTo>
                  <a:lnTo>
                    <a:pt x="5870" y="2873"/>
                  </a:lnTo>
                  <a:lnTo>
                    <a:pt x="5910" y="2901"/>
                  </a:lnTo>
                  <a:lnTo>
                    <a:pt x="5917" y="2907"/>
                  </a:lnTo>
                  <a:lnTo>
                    <a:pt x="5955" y="2936"/>
                  </a:lnTo>
                  <a:lnTo>
                    <a:pt x="5963" y="2942"/>
                  </a:lnTo>
                  <a:lnTo>
                    <a:pt x="6000" y="2972"/>
                  </a:lnTo>
                  <a:lnTo>
                    <a:pt x="6007" y="2978"/>
                  </a:lnTo>
                  <a:lnTo>
                    <a:pt x="6043" y="3010"/>
                  </a:lnTo>
                  <a:lnTo>
                    <a:pt x="6050" y="3017"/>
                  </a:lnTo>
                  <a:lnTo>
                    <a:pt x="6084" y="3050"/>
                  </a:lnTo>
                  <a:lnTo>
                    <a:pt x="6091" y="3057"/>
                  </a:lnTo>
                  <a:lnTo>
                    <a:pt x="6124" y="3091"/>
                  </a:lnTo>
                  <a:lnTo>
                    <a:pt x="6131" y="3098"/>
                  </a:lnTo>
                  <a:lnTo>
                    <a:pt x="6163" y="3134"/>
                  </a:lnTo>
                  <a:lnTo>
                    <a:pt x="6169" y="3141"/>
                  </a:lnTo>
                  <a:lnTo>
                    <a:pt x="6200" y="3178"/>
                  </a:lnTo>
                  <a:lnTo>
                    <a:pt x="6205" y="3185"/>
                  </a:lnTo>
                  <a:lnTo>
                    <a:pt x="6235" y="3223"/>
                  </a:lnTo>
                  <a:lnTo>
                    <a:pt x="6240" y="3231"/>
                  </a:lnTo>
                  <a:lnTo>
                    <a:pt x="6268" y="3270"/>
                  </a:lnTo>
                  <a:lnTo>
                    <a:pt x="6274" y="3278"/>
                  </a:lnTo>
                  <a:lnTo>
                    <a:pt x="6300" y="3319"/>
                  </a:lnTo>
                  <a:lnTo>
                    <a:pt x="6305" y="3327"/>
                  </a:lnTo>
                  <a:lnTo>
                    <a:pt x="6330" y="3368"/>
                  </a:lnTo>
                  <a:lnTo>
                    <a:pt x="6335" y="3376"/>
                  </a:lnTo>
                  <a:lnTo>
                    <a:pt x="6358" y="3419"/>
                  </a:lnTo>
                  <a:lnTo>
                    <a:pt x="6363" y="3427"/>
                  </a:lnTo>
                  <a:lnTo>
                    <a:pt x="6384" y="3470"/>
                  </a:lnTo>
                  <a:lnTo>
                    <a:pt x="6388" y="3479"/>
                  </a:lnTo>
                  <a:lnTo>
                    <a:pt x="6409" y="3522"/>
                  </a:lnTo>
                  <a:lnTo>
                    <a:pt x="6412" y="3531"/>
                  </a:lnTo>
                  <a:lnTo>
                    <a:pt x="6431" y="3575"/>
                  </a:lnTo>
                  <a:lnTo>
                    <a:pt x="6434" y="3584"/>
                  </a:lnTo>
                  <a:lnTo>
                    <a:pt x="6451" y="3629"/>
                  </a:lnTo>
                  <a:lnTo>
                    <a:pt x="6454" y="3638"/>
                  </a:lnTo>
                  <a:lnTo>
                    <a:pt x="6469" y="3684"/>
                  </a:lnTo>
                  <a:lnTo>
                    <a:pt x="6471" y="3693"/>
                  </a:lnTo>
                  <a:lnTo>
                    <a:pt x="6485" y="3739"/>
                  </a:lnTo>
                  <a:lnTo>
                    <a:pt x="6487" y="3748"/>
                  </a:lnTo>
                  <a:lnTo>
                    <a:pt x="6499" y="3794"/>
                  </a:lnTo>
                  <a:lnTo>
                    <a:pt x="6501" y="3804"/>
                  </a:lnTo>
                  <a:lnTo>
                    <a:pt x="6510" y="3851"/>
                  </a:lnTo>
                  <a:lnTo>
                    <a:pt x="6512" y="3860"/>
                  </a:lnTo>
                  <a:lnTo>
                    <a:pt x="6520" y="3907"/>
                  </a:lnTo>
                  <a:lnTo>
                    <a:pt x="6522" y="3916"/>
                  </a:lnTo>
                  <a:lnTo>
                    <a:pt x="6528" y="3964"/>
                  </a:lnTo>
                  <a:lnTo>
                    <a:pt x="6529" y="3973"/>
                  </a:lnTo>
                  <a:lnTo>
                    <a:pt x="6533" y="4021"/>
                  </a:lnTo>
                  <a:lnTo>
                    <a:pt x="6534" y="4030"/>
                  </a:lnTo>
                  <a:lnTo>
                    <a:pt x="6537" y="4079"/>
                  </a:lnTo>
                  <a:lnTo>
                    <a:pt x="6537" y="4088"/>
                  </a:lnTo>
                  <a:close/>
                  <a:moveTo>
                    <a:pt x="6037" y="4180"/>
                  </a:moveTo>
                  <a:lnTo>
                    <a:pt x="6038" y="4141"/>
                  </a:lnTo>
                  <a:lnTo>
                    <a:pt x="6037" y="4102"/>
                  </a:lnTo>
                  <a:lnTo>
                    <a:pt x="6035" y="4063"/>
                  </a:lnTo>
                  <a:lnTo>
                    <a:pt x="6031" y="4024"/>
                  </a:lnTo>
                  <a:lnTo>
                    <a:pt x="6026" y="3986"/>
                  </a:lnTo>
                  <a:lnTo>
                    <a:pt x="6020" y="3948"/>
                  </a:lnTo>
                  <a:lnTo>
                    <a:pt x="6012" y="3910"/>
                  </a:lnTo>
                  <a:lnTo>
                    <a:pt x="6003" y="3872"/>
                  </a:lnTo>
                  <a:lnTo>
                    <a:pt x="5992" y="3835"/>
                  </a:lnTo>
                  <a:lnTo>
                    <a:pt x="5980" y="3798"/>
                  </a:lnTo>
                  <a:lnTo>
                    <a:pt x="5967" y="3762"/>
                  </a:lnTo>
                  <a:lnTo>
                    <a:pt x="5952" y="3726"/>
                  </a:lnTo>
                  <a:lnTo>
                    <a:pt x="5936" y="3691"/>
                  </a:lnTo>
                  <a:lnTo>
                    <a:pt x="5918" y="3656"/>
                  </a:lnTo>
                  <a:lnTo>
                    <a:pt x="5899" y="3622"/>
                  </a:lnTo>
                  <a:lnTo>
                    <a:pt x="5879" y="3589"/>
                  </a:lnTo>
                  <a:lnTo>
                    <a:pt x="5858" y="3556"/>
                  </a:lnTo>
                  <a:lnTo>
                    <a:pt x="5836" y="3524"/>
                  </a:lnTo>
                  <a:lnTo>
                    <a:pt x="5812" y="3494"/>
                  </a:lnTo>
                  <a:lnTo>
                    <a:pt x="5787" y="3464"/>
                  </a:lnTo>
                  <a:lnTo>
                    <a:pt x="5761" y="3435"/>
                  </a:lnTo>
                  <a:lnTo>
                    <a:pt x="5735" y="3407"/>
                  </a:lnTo>
                  <a:lnTo>
                    <a:pt x="5707" y="3381"/>
                  </a:lnTo>
                  <a:lnTo>
                    <a:pt x="5678" y="3355"/>
                  </a:lnTo>
                  <a:lnTo>
                    <a:pt x="5648" y="3330"/>
                  </a:lnTo>
                  <a:lnTo>
                    <a:pt x="5617" y="3307"/>
                  </a:lnTo>
                  <a:lnTo>
                    <a:pt x="5585" y="3284"/>
                  </a:lnTo>
                  <a:lnTo>
                    <a:pt x="5553" y="3263"/>
                  </a:lnTo>
                  <a:lnTo>
                    <a:pt x="5519" y="3242"/>
                  </a:lnTo>
                  <a:lnTo>
                    <a:pt x="5484" y="3223"/>
                  </a:lnTo>
                  <a:lnTo>
                    <a:pt x="5450" y="3206"/>
                  </a:lnTo>
                  <a:lnTo>
                    <a:pt x="5414" y="3189"/>
                  </a:lnTo>
                  <a:lnTo>
                    <a:pt x="5379" y="3175"/>
                  </a:lnTo>
                  <a:lnTo>
                    <a:pt x="5342" y="3161"/>
                  </a:lnTo>
                  <a:lnTo>
                    <a:pt x="5306" y="3149"/>
                  </a:lnTo>
                  <a:lnTo>
                    <a:pt x="5269" y="3138"/>
                  </a:lnTo>
                  <a:lnTo>
                    <a:pt x="5231" y="3129"/>
                  </a:lnTo>
                  <a:lnTo>
                    <a:pt x="5193" y="3121"/>
                  </a:lnTo>
                  <a:lnTo>
                    <a:pt x="5155" y="3115"/>
                  </a:lnTo>
                  <a:lnTo>
                    <a:pt x="5117" y="3110"/>
                  </a:lnTo>
                  <a:lnTo>
                    <a:pt x="5078" y="3106"/>
                  </a:lnTo>
                  <a:lnTo>
                    <a:pt x="5039" y="3104"/>
                  </a:lnTo>
                  <a:lnTo>
                    <a:pt x="5000" y="3103"/>
                  </a:lnTo>
                  <a:lnTo>
                    <a:pt x="4961" y="3104"/>
                  </a:lnTo>
                  <a:lnTo>
                    <a:pt x="4922" y="3106"/>
                  </a:lnTo>
                  <a:lnTo>
                    <a:pt x="4883" y="3110"/>
                  </a:lnTo>
                  <a:lnTo>
                    <a:pt x="4845" y="3115"/>
                  </a:lnTo>
                  <a:lnTo>
                    <a:pt x="4807" y="3121"/>
                  </a:lnTo>
                  <a:lnTo>
                    <a:pt x="4769" y="3129"/>
                  </a:lnTo>
                  <a:lnTo>
                    <a:pt x="4731" y="3138"/>
                  </a:lnTo>
                  <a:lnTo>
                    <a:pt x="4694" y="3149"/>
                  </a:lnTo>
                  <a:lnTo>
                    <a:pt x="4658" y="3161"/>
                  </a:lnTo>
                  <a:lnTo>
                    <a:pt x="4621" y="3175"/>
                  </a:lnTo>
                  <a:lnTo>
                    <a:pt x="4586" y="3189"/>
                  </a:lnTo>
                  <a:lnTo>
                    <a:pt x="4550" y="3206"/>
                  </a:lnTo>
                  <a:lnTo>
                    <a:pt x="4516" y="3223"/>
                  </a:lnTo>
                  <a:lnTo>
                    <a:pt x="4481" y="3242"/>
                  </a:lnTo>
                  <a:lnTo>
                    <a:pt x="4447" y="3263"/>
                  </a:lnTo>
                  <a:lnTo>
                    <a:pt x="4415" y="3284"/>
                  </a:lnTo>
                  <a:lnTo>
                    <a:pt x="4383" y="3307"/>
                  </a:lnTo>
                  <a:lnTo>
                    <a:pt x="4352" y="3330"/>
                  </a:lnTo>
                  <a:lnTo>
                    <a:pt x="4322" y="3355"/>
                  </a:lnTo>
                  <a:lnTo>
                    <a:pt x="4293" y="3381"/>
                  </a:lnTo>
                  <a:lnTo>
                    <a:pt x="4265" y="3407"/>
                  </a:lnTo>
                  <a:lnTo>
                    <a:pt x="4239" y="3435"/>
                  </a:lnTo>
                  <a:lnTo>
                    <a:pt x="4213" y="3464"/>
                  </a:lnTo>
                  <a:lnTo>
                    <a:pt x="4188" y="3494"/>
                  </a:lnTo>
                  <a:lnTo>
                    <a:pt x="4164" y="3524"/>
                  </a:lnTo>
                  <a:lnTo>
                    <a:pt x="4142" y="3556"/>
                  </a:lnTo>
                  <a:lnTo>
                    <a:pt x="4121" y="3589"/>
                  </a:lnTo>
                  <a:lnTo>
                    <a:pt x="4101" y="3622"/>
                  </a:lnTo>
                  <a:lnTo>
                    <a:pt x="4082" y="3656"/>
                  </a:lnTo>
                  <a:lnTo>
                    <a:pt x="4064" y="3691"/>
                  </a:lnTo>
                  <a:lnTo>
                    <a:pt x="4048" y="3726"/>
                  </a:lnTo>
                  <a:lnTo>
                    <a:pt x="4033" y="3762"/>
                  </a:lnTo>
                  <a:lnTo>
                    <a:pt x="4020" y="3798"/>
                  </a:lnTo>
                  <a:lnTo>
                    <a:pt x="4008" y="3835"/>
                  </a:lnTo>
                  <a:lnTo>
                    <a:pt x="3997" y="3872"/>
                  </a:lnTo>
                  <a:lnTo>
                    <a:pt x="3988" y="3910"/>
                  </a:lnTo>
                  <a:lnTo>
                    <a:pt x="3980" y="3948"/>
                  </a:lnTo>
                  <a:lnTo>
                    <a:pt x="3974" y="3986"/>
                  </a:lnTo>
                  <a:lnTo>
                    <a:pt x="3969" y="4024"/>
                  </a:lnTo>
                  <a:lnTo>
                    <a:pt x="3965" y="4063"/>
                  </a:lnTo>
                  <a:lnTo>
                    <a:pt x="3963" y="4102"/>
                  </a:lnTo>
                  <a:lnTo>
                    <a:pt x="3962" y="4141"/>
                  </a:lnTo>
                  <a:lnTo>
                    <a:pt x="3963" y="4180"/>
                  </a:lnTo>
                  <a:lnTo>
                    <a:pt x="3965" y="4219"/>
                  </a:lnTo>
                  <a:lnTo>
                    <a:pt x="3969" y="4258"/>
                  </a:lnTo>
                  <a:lnTo>
                    <a:pt x="3974" y="4296"/>
                  </a:lnTo>
                  <a:lnTo>
                    <a:pt x="3980" y="4334"/>
                  </a:lnTo>
                  <a:lnTo>
                    <a:pt x="3988" y="4372"/>
                  </a:lnTo>
                  <a:lnTo>
                    <a:pt x="3997" y="4410"/>
                  </a:lnTo>
                  <a:lnTo>
                    <a:pt x="4008" y="4447"/>
                  </a:lnTo>
                  <a:lnTo>
                    <a:pt x="4020" y="4484"/>
                  </a:lnTo>
                  <a:lnTo>
                    <a:pt x="4033" y="4520"/>
                  </a:lnTo>
                  <a:lnTo>
                    <a:pt x="4048" y="4556"/>
                  </a:lnTo>
                  <a:lnTo>
                    <a:pt x="4064" y="4591"/>
                  </a:lnTo>
                  <a:lnTo>
                    <a:pt x="4082" y="4626"/>
                  </a:lnTo>
                  <a:lnTo>
                    <a:pt x="4101" y="4660"/>
                  </a:lnTo>
                  <a:lnTo>
                    <a:pt x="4121" y="4694"/>
                  </a:lnTo>
                  <a:lnTo>
                    <a:pt x="4142" y="4726"/>
                  </a:lnTo>
                  <a:lnTo>
                    <a:pt x="4165" y="4758"/>
                  </a:lnTo>
                  <a:lnTo>
                    <a:pt x="4188" y="4789"/>
                  </a:lnTo>
                  <a:lnTo>
                    <a:pt x="4213" y="4818"/>
                  </a:lnTo>
                  <a:lnTo>
                    <a:pt x="4239" y="4847"/>
                  </a:lnTo>
                  <a:lnTo>
                    <a:pt x="4266" y="4875"/>
                  </a:lnTo>
                  <a:lnTo>
                    <a:pt x="4294" y="4902"/>
                  </a:lnTo>
                  <a:lnTo>
                    <a:pt x="4323" y="4928"/>
                  </a:lnTo>
                  <a:lnTo>
                    <a:pt x="4352" y="4953"/>
                  </a:lnTo>
                  <a:lnTo>
                    <a:pt x="4383" y="4976"/>
                  </a:lnTo>
                  <a:lnTo>
                    <a:pt x="4415" y="4999"/>
                  </a:lnTo>
                  <a:lnTo>
                    <a:pt x="4447" y="5020"/>
                  </a:lnTo>
                  <a:lnTo>
                    <a:pt x="4481" y="5040"/>
                  </a:lnTo>
                  <a:lnTo>
                    <a:pt x="4515" y="5059"/>
                  </a:lnTo>
                  <a:lnTo>
                    <a:pt x="4550" y="5077"/>
                  </a:lnTo>
                  <a:lnTo>
                    <a:pt x="4585" y="5093"/>
                  </a:lnTo>
                  <a:lnTo>
                    <a:pt x="4621" y="5108"/>
                  </a:lnTo>
                  <a:lnTo>
                    <a:pt x="4657" y="5121"/>
                  </a:lnTo>
                  <a:lnTo>
                    <a:pt x="4694" y="5133"/>
                  </a:lnTo>
                  <a:lnTo>
                    <a:pt x="4731" y="5144"/>
                  </a:lnTo>
                  <a:lnTo>
                    <a:pt x="4769" y="5153"/>
                  </a:lnTo>
                  <a:lnTo>
                    <a:pt x="4807" y="5161"/>
                  </a:lnTo>
                  <a:lnTo>
                    <a:pt x="4845" y="5167"/>
                  </a:lnTo>
                  <a:lnTo>
                    <a:pt x="4883" y="5172"/>
                  </a:lnTo>
                  <a:lnTo>
                    <a:pt x="4922" y="5176"/>
                  </a:lnTo>
                  <a:lnTo>
                    <a:pt x="4961" y="5178"/>
                  </a:lnTo>
                  <a:lnTo>
                    <a:pt x="5000" y="5179"/>
                  </a:lnTo>
                  <a:lnTo>
                    <a:pt x="5039" y="5178"/>
                  </a:lnTo>
                  <a:lnTo>
                    <a:pt x="5078" y="5176"/>
                  </a:lnTo>
                  <a:lnTo>
                    <a:pt x="5117" y="5172"/>
                  </a:lnTo>
                  <a:lnTo>
                    <a:pt x="5155" y="5167"/>
                  </a:lnTo>
                  <a:lnTo>
                    <a:pt x="5193" y="5161"/>
                  </a:lnTo>
                  <a:lnTo>
                    <a:pt x="5231" y="5153"/>
                  </a:lnTo>
                  <a:lnTo>
                    <a:pt x="5269" y="5144"/>
                  </a:lnTo>
                  <a:lnTo>
                    <a:pt x="5306" y="5133"/>
                  </a:lnTo>
                  <a:lnTo>
                    <a:pt x="5343" y="5121"/>
                  </a:lnTo>
                  <a:lnTo>
                    <a:pt x="5379" y="5108"/>
                  </a:lnTo>
                  <a:lnTo>
                    <a:pt x="5415" y="5093"/>
                  </a:lnTo>
                  <a:lnTo>
                    <a:pt x="5450" y="5077"/>
                  </a:lnTo>
                  <a:lnTo>
                    <a:pt x="5485" y="5059"/>
                  </a:lnTo>
                  <a:lnTo>
                    <a:pt x="5519" y="5040"/>
                  </a:lnTo>
                  <a:lnTo>
                    <a:pt x="5553" y="5020"/>
                  </a:lnTo>
                  <a:lnTo>
                    <a:pt x="5585" y="4999"/>
                  </a:lnTo>
                  <a:lnTo>
                    <a:pt x="5617" y="4976"/>
                  </a:lnTo>
                  <a:lnTo>
                    <a:pt x="5648" y="4953"/>
                  </a:lnTo>
                  <a:lnTo>
                    <a:pt x="5677" y="4928"/>
                  </a:lnTo>
                  <a:lnTo>
                    <a:pt x="5706" y="4902"/>
                  </a:lnTo>
                  <a:lnTo>
                    <a:pt x="5734" y="4875"/>
                  </a:lnTo>
                  <a:lnTo>
                    <a:pt x="5761" y="4847"/>
                  </a:lnTo>
                  <a:lnTo>
                    <a:pt x="5787" y="4818"/>
                  </a:lnTo>
                  <a:lnTo>
                    <a:pt x="5812" y="4789"/>
                  </a:lnTo>
                  <a:lnTo>
                    <a:pt x="5835" y="4758"/>
                  </a:lnTo>
                  <a:lnTo>
                    <a:pt x="5858" y="4726"/>
                  </a:lnTo>
                  <a:lnTo>
                    <a:pt x="5879" y="4694"/>
                  </a:lnTo>
                  <a:lnTo>
                    <a:pt x="5899" y="4660"/>
                  </a:lnTo>
                  <a:lnTo>
                    <a:pt x="5918" y="4626"/>
                  </a:lnTo>
                  <a:lnTo>
                    <a:pt x="5936" y="4591"/>
                  </a:lnTo>
                  <a:lnTo>
                    <a:pt x="5952" y="4556"/>
                  </a:lnTo>
                  <a:lnTo>
                    <a:pt x="5967" y="4520"/>
                  </a:lnTo>
                  <a:lnTo>
                    <a:pt x="5980" y="4484"/>
                  </a:lnTo>
                  <a:lnTo>
                    <a:pt x="5992" y="4447"/>
                  </a:lnTo>
                  <a:lnTo>
                    <a:pt x="6003" y="4410"/>
                  </a:lnTo>
                  <a:lnTo>
                    <a:pt x="6012" y="4372"/>
                  </a:lnTo>
                  <a:lnTo>
                    <a:pt x="6020" y="4334"/>
                  </a:lnTo>
                  <a:lnTo>
                    <a:pt x="6026" y="4296"/>
                  </a:lnTo>
                  <a:lnTo>
                    <a:pt x="6031" y="4258"/>
                  </a:lnTo>
                  <a:lnTo>
                    <a:pt x="6035" y="4219"/>
                  </a:lnTo>
                  <a:lnTo>
                    <a:pt x="6037" y="4180"/>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nvGrpSpPr>
          <p:cNvPr id="64" name="Group 63">
            <a:extLst>
              <a:ext uri="{FF2B5EF4-FFF2-40B4-BE49-F238E27FC236}">
                <a16:creationId xmlns:a16="http://schemas.microsoft.com/office/drawing/2014/main" id="{0D4AD172-5C61-494C-9B12-C7DE4805EC72}"/>
              </a:ext>
            </a:extLst>
          </p:cNvPr>
          <p:cNvGrpSpPr/>
          <p:nvPr/>
        </p:nvGrpSpPr>
        <p:grpSpPr>
          <a:xfrm>
            <a:off x="6894310" y="3050525"/>
            <a:ext cx="771410" cy="770774"/>
            <a:chOff x="4308995" y="4907280"/>
            <a:chExt cx="914400" cy="914400"/>
          </a:xfrm>
          <a:solidFill>
            <a:schemeClr val="bg1"/>
          </a:solidFill>
        </p:grpSpPr>
        <p:sp>
          <p:nvSpPr>
            <p:cNvPr id="72" name="Google Shape;760;p8"/>
            <p:cNvSpPr/>
            <p:nvPr/>
          </p:nvSpPr>
          <p:spPr>
            <a:xfrm>
              <a:off x="4308995" y="4907280"/>
              <a:ext cx="914400" cy="914400"/>
            </a:xfrm>
            <a:custGeom>
              <a:avLst/>
              <a:gdLst/>
              <a:ahLst/>
              <a:cxnLst/>
              <a:rect l="l" t="t" r="r" b="b"/>
              <a:pathLst>
                <a:path w="10000" h="10000" extrusionOk="0">
                  <a:moveTo>
                    <a:pt x="5513" y="5000"/>
                  </a:moveTo>
                  <a:lnTo>
                    <a:pt x="5513" y="5019"/>
                  </a:lnTo>
                  <a:lnTo>
                    <a:pt x="5512" y="5038"/>
                  </a:lnTo>
                  <a:lnTo>
                    <a:pt x="5510" y="5058"/>
                  </a:lnTo>
                  <a:lnTo>
                    <a:pt x="5507" y="5077"/>
                  </a:lnTo>
                  <a:lnTo>
                    <a:pt x="5504" y="5096"/>
                  </a:lnTo>
                  <a:lnTo>
                    <a:pt x="5500" y="5114"/>
                  </a:lnTo>
                  <a:lnTo>
                    <a:pt x="5496" y="5133"/>
                  </a:lnTo>
                  <a:lnTo>
                    <a:pt x="5491" y="5151"/>
                  </a:lnTo>
                  <a:lnTo>
                    <a:pt x="5485" y="5170"/>
                  </a:lnTo>
                  <a:lnTo>
                    <a:pt x="5478" y="5188"/>
                  </a:lnTo>
                  <a:lnTo>
                    <a:pt x="5471" y="5205"/>
                  </a:lnTo>
                  <a:lnTo>
                    <a:pt x="5463" y="5223"/>
                  </a:lnTo>
                  <a:lnTo>
                    <a:pt x="5454" y="5240"/>
                  </a:lnTo>
                  <a:lnTo>
                    <a:pt x="5445" y="5257"/>
                  </a:lnTo>
                  <a:lnTo>
                    <a:pt x="5435" y="5273"/>
                  </a:lnTo>
                  <a:lnTo>
                    <a:pt x="5424" y="5290"/>
                  </a:lnTo>
                  <a:lnTo>
                    <a:pt x="5413" y="5305"/>
                  </a:lnTo>
                  <a:lnTo>
                    <a:pt x="5401" y="5320"/>
                  </a:lnTo>
                  <a:lnTo>
                    <a:pt x="5389" y="5335"/>
                  </a:lnTo>
                  <a:lnTo>
                    <a:pt x="5376" y="5349"/>
                  </a:lnTo>
                  <a:lnTo>
                    <a:pt x="5363" y="5363"/>
                  </a:lnTo>
                  <a:lnTo>
                    <a:pt x="5349" y="5376"/>
                  </a:lnTo>
                  <a:lnTo>
                    <a:pt x="5335" y="5389"/>
                  </a:lnTo>
                  <a:lnTo>
                    <a:pt x="5320" y="5401"/>
                  </a:lnTo>
                  <a:lnTo>
                    <a:pt x="5305" y="5413"/>
                  </a:lnTo>
                  <a:lnTo>
                    <a:pt x="5290" y="5424"/>
                  </a:lnTo>
                  <a:lnTo>
                    <a:pt x="5273" y="5435"/>
                  </a:lnTo>
                  <a:lnTo>
                    <a:pt x="5257" y="5445"/>
                  </a:lnTo>
                  <a:lnTo>
                    <a:pt x="5240" y="5454"/>
                  </a:lnTo>
                  <a:lnTo>
                    <a:pt x="5223" y="5463"/>
                  </a:lnTo>
                  <a:lnTo>
                    <a:pt x="5205" y="5471"/>
                  </a:lnTo>
                  <a:lnTo>
                    <a:pt x="5188" y="5478"/>
                  </a:lnTo>
                  <a:lnTo>
                    <a:pt x="5170" y="5485"/>
                  </a:lnTo>
                  <a:lnTo>
                    <a:pt x="5151" y="5491"/>
                  </a:lnTo>
                  <a:lnTo>
                    <a:pt x="5133" y="5496"/>
                  </a:lnTo>
                  <a:lnTo>
                    <a:pt x="5114" y="5500"/>
                  </a:lnTo>
                  <a:lnTo>
                    <a:pt x="5096" y="5504"/>
                  </a:lnTo>
                  <a:lnTo>
                    <a:pt x="5077" y="5507"/>
                  </a:lnTo>
                  <a:lnTo>
                    <a:pt x="5058" y="5510"/>
                  </a:lnTo>
                  <a:lnTo>
                    <a:pt x="5038" y="5512"/>
                  </a:lnTo>
                  <a:lnTo>
                    <a:pt x="5019" y="5513"/>
                  </a:lnTo>
                  <a:lnTo>
                    <a:pt x="5000" y="5513"/>
                  </a:lnTo>
                  <a:lnTo>
                    <a:pt x="4981" y="5513"/>
                  </a:lnTo>
                  <a:lnTo>
                    <a:pt x="4962" y="5512"/>
                  </a:lnTo>
                  <a:lnTo>
                    <a:pt x="4942" y="5510"/>
                  </a:lnTo>
                  <a:lnTo>
                    <a:pt x="4923" y="5507"/>
                  </a:lnTo>
                  <a:lnTo>
                    <a:pt x="4904" y="5504"/>
                  </a:lnTo>
                  <a:lnTo>
                    <a:pt x="4886" y="5500"/>
                  </a:lnTo>
                  <a:lnTo>
                    <a:pt x="4867" y="5496"/>
                  </a:lnTo>
                  <a:lnTo>
                    <a:pt x="4849" y="5491"/>
                  </a:lnTo>
                  <a:lnTo>
                    <a:pt x="4830" y="5485"/>
                  </a:lnTo>
                  <a:lnTo>
                    <a:pt x="4812" y="5478"/>
                  </a:lnTo>
                  <a:lnTo>
                    <a:pt x="4795" y="5471"/>
                  </a:lnTo>
                  <a:lnTo>
                    <a:pt x="4777" y="5463"/>
                  </a:lnTo>
                  <a:lnTo>
                    <a:pt x="4760" y="5454"/>
                  </a:lnTo>
                  <a:lnTo>
                    <a:pt x="4743" y="5445"/>
                  </a:lnTo>
                  <a:lnTo>
                    <a:pt x="4727" y="5435"/>
                  </a:lnTo>
                  <a:lnTo>
                    <a:pt x="4710" y="5424"/>
                  </a:lnTo>
                  <a:lnTo>
                    <a:pt x="4695" y="5413"/>
                  </a:lnTo>
                  <a:lnTo>
                    <a:pt x="4680" y="5401"/>
                  </a:lnTo>
                  <a:lnTo>
                    <a:pt x="4665" y="5389"/>
                  </a:lnTo>
                  <a:lnTo>
                    <a:pt x="4651" y="5376"/>
                  </a:lnTo>
                  <a:lnTo>
                    <a:pt x="4637" y="5363"/>
                  </a:lnTo>
                  <a:lnTo>
                    <a:pt x="4624" y="5349"/>
                  </a:lnTo>
                  <a:lnTo>
                    <a:pt x="4611" y="5335"/>
                  </a:lnTo>
                  <a:lnTo>
                    <a:pt x="4599" y="5320"/>
                  </a:lnTo>
                  <a:lnTo>
                    <a:pt x="4587" y="5305"/>
                  </a:lnTo>
                  <a:lnTo>
                    <a:pt x="4576" y="5290"/>
                  </a:lnTo>
                  <a:lnTo>
                    <a:pt x="4565" y="5273"/>
                  </a:lnTo>
                  <a:lnTo>
                    <a:pt x="4555" y="5257"/>
                  </a:lnTo>
                  <a:lnTo>
                    <a:pt x="4546" y="5240"/>
                  </a:lnTo>
                  <a:lnTo>
                    <a:pt x="4537" y="5223"/>
                  </a:lnTo>
                  <a:lnTo>
                    <a:pt x="4529" y="5205"/>
                  </a:lnTo>
                  <a:lnTo>
                    <a:pt x="4522" y="5188"/>
                  </a:lnTo>
                  <a:lnTo>
                    <a:pt x="4515" y="5170"/>
                  </a:lnTo>
                  <a:lnTo>
                    <a:pt x="4509" y="5151"/>
                  </a:lnTo>
                  <a:lnTo>
                    <a:pt x="4504" y="5133"/>
                  </a:lnTo>
                  <a:lnTo>
                    <a:pt x="4500" y="5114"/>
                  </a:lnTo>
                  <a:lnTo>
                    <a:pt x="4496" y="5096"/>
                  </a:lnTo>
                  <a:lnTo>
                    <a:pt x="4493" y="5077"/>
                  </a:lnTo>
                  <a:lnTo>
                    <a:pt x="4490" y="5058"/>
                  </a:lnTo>
                  <a:lnTo>
                    <a:pt x="4488" y="5038"/>
                  </a:lnTo>
                  <a:lnTo>
                    <a:pt x="4487" y="5019"/>
                  </a:lnTo>
                  <a:lnTo>
                    <a:pt x="4487" y="5000"/>
                  </a:lnTo>
                  <a:lnTo>
                    <a:pt x="4487" y="4981"/>
                  </a:lnTo>
                  <a:lnTo>
                    <a:pt x="4488" y="4962"/>
                  </a:lnTo>
                  <a:lnTo>
                    <a:pt x="4490" y="4942"/>
                  </a:lnTo>
                  <a:lnTo>
                    <a:pt x="4493" y="4923"/>
                  </a:lnTo>
                  <a:lnTo>
                    <a:pt x="4496" y="4904"/>
                  </a:lnTo>
                  <a:lnTo>
                    <a:pt x="4500" y="4886"/>
                  </a:lnTo>
                  <a:lnTo>
                    <a:pt x="4504" y="4867"/>
                  </a:lnTo>
                  <a:lnTo>
                    <a:pt x="4509" y="4849"/>
                  </a:lnTo>
                  <a:lnTo>
                    <a:pt x="4515" y="4830"/>
                  </a:lnTo>
                  <a:lnTo>
                    <a:pt x="4522" y="4812"/>
                  </a:lnTo>
                  <a:lnTo>
                    <a:pt x="4529" y="4795"/>
                  </a:lnTo>
                  <a:lnTo>
                    <a:pt x="4537" y="4777"/>
                  </a:lnTo>
                  <a:lnTo>
                    <a:pt x="4546" y="4760"/>
                  </a:lnTo>
                  <a:lnTo>
                    <a:pt x="4555" y="4743"/>
                  </a:lnTo>
                  <a:lnTo>
                    <a:pt x="4565" y="4727"/>
                  </a:lnTo>
                  <a:lnTo>
                    <a:pt x="4576" y="4710"/>
                  </a:lnTo>
                  <a:lnTo>
                    <a:pt x="4587" y="4695"/>
                  </a:lnTo>
                  <a:lnTo>
                    <a:pt x="4599" y="4680"/>
                  </a:lnTo>
                  <a:lnTo>
                    <a:pt x="4611" y="4665"/>
                  </a:lnTo>
                  <a:lnTo>
                    <a:pt x="4624" y="4651"/>
                  </a:lnTo>
                  <a:lnTo>
                    <a:pt x="4637" y="4637"/>
                  </a:lnTo>
                  <a:lnTo>
                    <a:pt x="4651" y="4624"/>
                  </a:lnTo>
                  <a:lnTo>
                    <a:pt x="4665" y="4611"/>
                  </a:lnTo>
                  <a:lnTo>
                    <a:pt x="4680" y="4599"/>
                  </a:lnTo>
                  <a:lnTo>
                    <a:pt x="4695" y="4587"/>
                  </a:lnTo>
                  <a:lnTo>
                    <a:pt x="4710" y="4576"/>
                  </a:lnTo>
                  <a:lnTo>
                    <a:pt x="4727" y="4565"/>
                  </a:lnTo>
                  <a:lnTo>
                    <a:pt x="4743" y="4555"/>
                  </a:lnTo>
                  <a:lnTo>
                    <a:pt x="4760" y="4546"/>
                  </a:lnTo>
                  <a:lnTo>
                    <a:pt x="4777" y="4537"/>
                  </a:lnTo>
                  <a:lnTo>
                    <a:pt x="4795" y="4529"/>
                  </a:lnTo>
                  <a:lnTo>
                    <a:pt x="4812" y="4522"/>
                  </a:lnTo>
                  <a:lnTo>
                    <a:pt x="4830" y="4515"/>
                  </a:lnTo>
                  <a:lnTo>
                    <a:pt x="4849" y="4509"/>
                  </a:lnTo>
                  <a:lnTo>
                    <a:pt x="4867" y="4504"/>
                  </a:lnTo>
                  <a:lnTo>
                    <a:pt x="4886" y="4500"/>
                  </a:lnTo>
                  <a:lnTo>
                    <a:pt x="4904" y="4496"/>
                  </a:lnTo>
                  <a:lnTo>
                    <a:pt x="4923" y="4493"/>
                  </a:lnTo>
                  <a:lnTo>
                    <a:pt x="4942" y="4490"/>
                  </a:lnTo>
                  <a:lnTo>
                    <a:pt x="4962" y="4488"/>
                  </a:lnTo>
                  <a:lnTo>
                    <a:pt x="4981" y="4487"/>
                  </a:lnTo>
                  <a:lnTo>
                    <a:pt x="5000" y="4487"/>
                  </a:lnTo>
                  <a:lnTo>
                    <a:pt x="5019" y="4487"/>
                  </a:lnTo>
                  <a:lnTo>
                    <a:pt x="5038" y="4488"/>
                  </a:lnTo>
                  <a:lnTo>
                    <a:pt x="5058" y="4490"/>
                  </a:lnTo>
                  <a:lnTo>
                    <a:pt x="5077" y="4493"/>
                  </a:lnTo>
                  <a:lnTo>
                    <a:pt x="5096" y="4496"/>
                  </a:lnTo>
                  <a:lnTo>
                    <a:pt x="5114" y="4500"/>
                  </a:lnTo>
                  <a:lnTo>
                    <a:pt x="5133" y="4504"/>
                  </a:lnTo>
                  <a:lnTo>
                    <a:pt x="5151" y="4509"/>
                  </a:lnTo>
                  <a:lnTo>
                    <a:pt x="5170" y="4515"/>
                  </a:lnTo>
                  <a:lnTo>
                    <a:pt x="5188" y="4522"/>
                  </a:lnTo>
                  <a:lnTo>
                    <a:pt x="5205" y="4529"/>
                  </a:lnTo>
                  <a:lnTo>
                    <a:pt x="5223" y="4537"/>
                  </a:lnTo>
                  <a:lnTo>
                    <a:pt x="5240" y="4546"/>
                  </a:lnTo>
                  <a:lnTo>
                    <a:pt x="5257" y="4555"/>
                  </a:lnTo>
                  <a:lnTo>
                    <a:pt x="5273" y="4565"/>
                  </a:lnTo>
                  <a:lnTo>
                    <a:pt x="5290" y="4576"/>
                  </a:lnTo>
                  <a:lnTo>
                    <a:pt x="5305" y="4587"/>
                  </a:lnTo>
                  <a:lnTo>
                    <a:pt x="5320" y="4599"/>
                  </a:lnTo>
                  <a:lnTo>
                    <a:pt x="5335" y="4611"/>
                  </a:lnTo>
                  <a:lnTo>
                    <a:pt x="5349" y="4624"/>
                  </a:lnTo>
                  <a:lnTo>
                    <a:pt x="5363" y="4637"/>
                  </a:lnTo>
                  <a:lnTo>
                    <a:pt x="5376" y="4651"/>
                  </a:lnTo>
                  <a:lnTo>
                    <a:pt x="5389" y="4665"/>
                  </a:lnTo>
                  <a:lnTo>
                    <a:pt x="5401" y="4680"/>
                  </a:lnTo>
                  <a:lnTo>
                    <a:pt x="5413" y="4695"/>
                  </a:lnTo>
                  <a:lnTo>
                    <a:pt x="5424" y="4710"/>
                  </a:lnTo>
                  <a:lnTo>
                    <a:pt x="5435" y="4727"/>
                  </a:lnTo>
                  <a:lnTo>
                    <a:pt x="5445" y="4743"/>
                  </a:lnTo>
                  <a:lnTo>
                    <a:pt x="5454" y="4760"/>
                  </a:lnTo>
                  <a:lnTo>
                    <a:pt x="5463" y="4777"/>
                  </a:lnTo>
                  <a:lnTo>
                    <a:pt x="5471" y="4795"/>
                  </a:lnTo>
                  <a:lnTo>
                    <a:pt x="5478" y="4812"/>
                  </a:lnTo>
                  <a:lnTo>
                    <a:pt x="5485" y="4830"/>
                  </a:lnTo>
                  <a:lnTo>
                    <a:pt x="5491" y="4849"/>
                  </a:lnTo>
                  <a:lnTo>
                    <a:pt x="5496" y="4867"/>
                  </a:lnTo>
                  <a:lnTo>
                    <a:pt x="5500" y="4886"/>
                  </a:lnTo>
                  <a:lnTo>
                    <a:pt x="5504" y="4904"/>
                  </a:lnTo>
                  <a:lnTo>
                    <a:pt x="5507" y="4923"/>
                  </a:lnTo>
                  <a:lnTo>
                    <a:pt x="5510" y="4942"/>
                  </a:lnTo>
                  <a:lnTo>
                    <a:pt x="5512" y="4962"/>
                  </a:lnTo>
                  <a:lnTo>
                    <a:pt x="5513" y="4981"/>
                  </a:lnTo>
                  <a:lnTo>
                    <a:pt x="5513" y="5000"/>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73" name="Google Shape;761;p8"/>
            <p:cNvSpPr/>
            <p:nvPr/>
          </p:nvSpPr>
          <p:spPr>
            <a:xfrm>
              <a:off x="4308995" y="4907280"/>
              <a:ext cx="914400" cy="914400"/>
            </a:xfrm>
            <a:custGeom>
              <a:avLst/>
              <a:gdLst/>
              <a:ahLst/>
              <a:cxnLst/>
              <a:rect l="l" t="t" r="r" b="b"/>
              <a:pathLst>
                <a:path w="10000" h="10000" extrusionOk="0">
                  <a:moveTo>
                    <a:pt x="8889" y="4712"/>
                  </a:moveTo>
                  <a:lnTo>
                    <a:pt x="8897" y="4849"/>
                  </a:lnTo>
                  <a:lnTo>
                    <a:pt x="8897" y="4858"/>
                  </a:lnTo>
                  <a:lnTo>
                    <a:pt x="8900" y="4995"/>
                  </a:lnTo>
                  <a:lnTo>
                    <a:pt x="8900" y="5005"/>
                  </a:lnTo>
                  <a:lnTo>
                    <a:pt x="8897" y="5142"/>
                  </a:lnTo>
                  <a:lnTo>
                    <a:pt x="8897" y="5151"/>
                  </a:lnTo>
                  <a:lnTo>
                    <a:pt x="8889" y="5288"/>
                  </a:lnTo>
                  <a:lnTo>
                    <a:pt x="8889" y="5297"/>
                  </a:lnTo>
                  <a:lnTo>
                    <a:pt x="8876" y="5433"/>
                  </a:lnTo>
                  <a:lnTo>
                    <a:pt x="8875" y="5443"/>
                  </a:lnTo>
                  <a:lnTo>
                    <a:pt x="8857" y="5578"/>
                  </a:lnTo>
                  <a:lnTo>
                    <a:pt x="8855" y="5587"/>
                  </a:lnTo>
                  <a:lnTo>
                    <a:pt x="8833" y="5721"/>
                  </a:lnTo>
                  <a:lnTo>
                    <a:pt x="8831" y="5731"/>
                  </a:lnTo>
                  <a:lnTo>
                    <a:pt x="8803" y="5864"/>
                  </a:lnTo>
                  <a:lnTo>
                    <a:pt x="8801" y="5873"/>
                  </a:lnTo>
                  <a:lnTo>
                    <a:pt x="8768" y="6005"/>
                  </a:lnTo>
                  <a:lnTo>
                    <a:pt x="8766" y="6014"/>
                  </a:lnTo>
                  <a:lnTo>
                    <a:pt x="8728" y="6145"/>
                  </a:lnTo>
                  <a:lnTo>
                    <a:pt x="8725" y="6154"/>
                  </a:lnTo>
                  <a:lnTo>
                    <a:pt x="8683" y="6283"/>
                  </a:lnTo>
                  <a:lnTo>
                    <a:pt x="8680" y="6292"/>
                  </a:lnTo>
                  <a:lnTo>
                    <a:pt x="8632" y="6420"/>
                  </a:lnTo>
                  <a:lnTo>
                    <a:pt x="8629" y="6428"/>
                  </a:lnTo>
                  <a:lnTo>
                    <a:pt x="8577" y="6554"/>
                  </a:lnTo>
                  <a:lnTo>
                    <a:pt x="8573" y="6563"/>
                  </a:lnTo>
                  <a:lnTo>
                    <a:pt x="8516" y="6687"/>
                  </a:lnTo>
                  <a:lnTo>
                    <a:pt x="8512" y="6695"/>
                  </a:lnTo>
                  <a:lnTo>
                    <a:pt x="8450" y="6818"/>
                  </a:lnTo>
                  <a:lnTo>
                    <a:pt x="8446" y="6826"/>
                  </a:lnTo>
                  <a:lnTo>
                    <a:pt x="8380" y="6946"/>
                  </a:lnTo>
                  <a:lnTo>
                    <a:pt x="8375" y="6954"/>
                  </a:lnTo>
                  <a:lnTo>
                    <a:pt x="8304" y="7071"/>
                  </a:lnTo>
                  <a:lnTo>
                    <a:pt x="8299" y="7079"/>
                  </a:lnTo>
                  <a:lnTo>
                    <a:pt x="8225" y="7194"/>
                  </a:lnTo>
                  <a:lnTo>
                    <a:pt x="8219" y="7202"/>
                  </a:lnTo>
                  <a:lnTo>
                    <a:pt x="8140" y="7313"/>
                  </a:lnTo>
                  <a:lnTo>
                    <a:pt x="8135" y="7321"/>
                  </a:lnTo>
                  <a:lnTo>
                    <a:pt x="8052" y="7429"/>
                  </a:lnTo>
                  <a:lnTo>
                    <a:pt x="8046" y="7436"/>
                  </a:lnTo>
                  <a:lnTo>
                    <a:pt x="7959" y="7541"/>
                  </a:lnTo>
                  <a:lnTo>
                    <a:pt x="7953" y="7548"/>
                  </a:lnTo>
                  <a:lnTo>
                    <a:pt x="7862" y="7650"/>
                  </a:lnTo>
                  <a:lnTo>
                    <a:pt x="7856" y="7657"/>
                  </a:lnTo>
                  <a:lnTo>
                    <a:pt x="7761" y="7755"/>
                  </a:lnTo>
                  <a:lnTo>
                    <a:pt x="7755" y="7761"/>
                  </a:lnTo>
                  <a:lnTo>
                    <a:pt x="7657" y="7856"/>
                  </a:lnTo>
                  <a:lnTo>
                    <a:pt x="7650" y="7862"/>
                  </a:lnTo>
                  <a:lnTo>
                    <a:pt x="7548" y="7953"/>
                  </a:lnTo>
                  <a:lnTo>
                    <a:pt x="7541" y="7959"/>
                  </a:lnTo>
                  <a:lnTo>
                    <a:pt x="7436" y="8046"/>
                  </a:lnTo>
                  <a:lnTo>
                    <a:pt x="7429" y="8052"/>
                  </a:lnTo>
                  <a:lnTo>
                    <a:pt x="7321" y="8135"/>
                  </a:lnTo>
                  <a:lnTo>
                    <a:pt x="7313" y="8140"/>
                  </a:lnTo>
                  <a:lnTo>
                    <a:pt x="7202" y="8219"/>
                  </a:lnTo>
                  <a:lnTo>
                    <a:pt x="7194" y="8225"/>
                  </a:lnTo>
                  <a:lnTo>
                    <a:pt x="7079" y="8299"/>
                  </a:lnTo>
                  <a:lnTo>
                    <a:pt x="7071" y="8304"/>
                  </a:lnTo>
                  <a:lnTo>
                    <a:pt x="6954" y="8375"/>
                  </a:lnTo>
                  <a:lnTo>
                    <a:pt x="6946" y="8380"/>
                  </a:lnTo>
                  <a:lnTo>
                    <a:pt x="6826" y="8446"/>
                  </a:lnTo>
                  <a:lnTo>
                    <a:pt x="6818" y="8450"/>
                  </a:lnTo>
                  <a:lnTo>
                    <a:pt x="6695" y="8512"/>
                  </a:lnTo>
                  <a:lnTo>
                    <a:pt x="6687" y="8516"/>
                  </a:lnTo>
                  <a:lnTo>
                    <a:pt x="6563" y="8573"/>
                  </a:lnTo>
                  <a:lnTo>
                    <a:pt x="6554" y="8577"/>
                  </a:lnTo>
                  <a:lnTo>
                    <a:pt x="6428" y="8629"/>
                  </a:lnTo>
                  <a:lnTo>
                    <a:pt x="6420" y="8632"/>
                  </a:lnTo>
                  <a:lnTo>
                    <a:pt x="6292" y="8680"/>
                  </a:lnTo>
                  <a:lnTo>
                    <a:pt x="6283" y="8683"/>
                  </a:lnTo>
                  <a:lnTo>
                    <a:pt x="6154" y="8725"/>
                  </a:lnTo>
                  <a:lnTo>
                    <a:pt x="6145" y="8728"/>
                  </a:lnTo>
                  <a:lnTo>
                    <a:pt x="6014" y="8766"/>
                  </a:lnTo>
                  <a:lnTo>
                    <a:pt x="6005" y="8768"/>
                  </a:lnTo>
                  <a:lnTo>
                    <a:pt x="5873" y="8801"/>
                  </a:lnTo>
                  <a:lnTo>
                    <a:pt x="5864" y="8803"/>
                  </a:lnTo>
                  <a:lnTo>
                    <a:pt x="5731" y="8831"/>
                  </a:lnTo>
                  <a:lnTo>
                    <a:pt x="5721" y="8833"/>
                  </a:lnTo>
                  <a:lnTo>
                    <a:pt x="5587" y="8855"/>
                  </a:lnTo>
                  <a:lnTo>
                    <a:pt x="5578" y="8857"/>
                  </a:lnTo>
                  <a:lnTo>
                    <a:pt x="5443" y="8875"/>
                  </a:lnTo>
                  <a:lnTo>
                    <a:pt x="5433" y="8876"/>
                  </a:lnTo>
                  <a:lnTo>
                    <a:pt x="5297" y="8889"/>
                  </a:lnTo>
                  <a:lnTo>
                    <a:pt x="5288" y="8889"/>
                  </a:lnTo>
                  <a:lnTo>
                    <a:pt x="5151" y="8897"/>
                  </a:lnTo>
                  <a:lnTo>
                    <a:pt x="5142" y="8897"/>
                  </a:lnTo>
                  <a:lnTo>
                    <a:pt x="5005" y="8900"/>
                  </a:lnTo>
                  <a:lnTo>
                    <a:pt x="4995" y="8900"/>
                  </a:lnTo>
                  <a:lnTo>
                    <a:pt x="4858" y="8897"/>
                  </a:lnTo>
                  <a:lnTo>
                    <a:pt x="4849" y="8897"/>
                  </a:lnTo>
                  <a:lnTo>
                    <a:pt x="4712" y="8889"/>
                  </a:lnTo>
                  <a:lnTo>
                    <a:pt x="4703" y="8889"/>
                  </a:lnTo>
                  <a:lnTo>
                    <a:pt x="4567" y="8876"/>
                  </a:lnTo>
                  <a:lnTo>
                    <a:pt x="4557" y="8875"/>
                  </a:lnTo>
                  <a:lnTo>
                    <a:pt x="4422" y="8857"/>
                  </a:lnTo>
                  <a:lnTo>
                    <a:pt x="4413" y="8855"/>
                  </a:lnTo>
                  <a:lnTo>
                    <a:pt x="4279" y="8833"/>
                  </a:lnTo>
                  <a:lnTo>
                    <a:pt x="4269" y="8831"/>
                  </a:lnTo>
                  <a:lnTo>
                    <a:pt x="4136" y="8803"/>
                  </a:lnTo>
                  <a:lnTo>
                    <a:pt x="4127" y="8801"/>
                  </a:lnTo>
                  <a:lnTo>
                    <a:pt x="3995" y="8768"/>
                  </a:lnTo>
                  <a:lnTo>
                    <a:pt x="3986" y="8766"/>
                  </a:lnTo>
                  <a:lnTo>
                    <a:pt x="3855" y="8728"/>
                  </a:lnTo>
                  <a:lnTo>
                    <a:pt x="3846" y="8725"/>
                  </a:lnTo>
                  <a:lnTo>
                    <a:pt x="3717" y="8683"/>
                  </a:lnTo>
                  <a:lnTo>
                    <a:pt x="3708" y="8680"/>
                  </a:lnTo>
                  <a:lnTo>
                    <a:pt x="3580" y="8632"/>
                  </a:lnTo>
                  <a:lnTo>
                    <a:pt x="3572" y="8629"/>
                  </a:lnTo>
                  <a:lnTo>
                    <a:pt x="3446" y="8577"/>
                  </a:lnTo>
                  <a:lnTo>
                    <a:pt x="3437" y="8573"/>
                  </a:lnTo>
                  <a:lnTo>
                    <a:pt x="3313" y="8516"/>
                  </a:lnTo>
                  <a:lnTo>
                    <a:pt x="3305" y="8512"/>
                  </a:lnTo>
                  <a:lnTo>
                    <a:pt x="3182" y="8450"/>
                  </a:lnTo>
                  <a:lnTo>
                    <a:pt x="3174" y="8446"/>
                  </a:lnTo>
                  <a:lnTo>
                    <a:pt x="3054" y="8380"/>
                  </a:lnTo>
                  <a:lnTo>
                    <a:pt x="3046" y="8375"/>
                  </a:lnTo>
                  <a:lnTo>
                    <a:pt x="2929" y="8304"/>
                  </a:lnTo>
                  <a:lnTo>
                    <a:pt x="2921" y="8299"/>
                  </a:lnTo>
                  <a:lnTo>
                    <a:pt x="2806" y="8225"/>
                  </a:lnTo>
                  <a:lnTo>
                    <a:pt x="2798" y="8219"/>
                  </a:lnTo>
                  <a:lnTo>
                    <a:pt x="2687" y="8140"/>
                  </a:lnTo>
                  <a:lnTo>
                    <a:pt x="2679" y="8135"/>
                  </a:lnTo>
                  <a:lnTo>
                    <a:pt x="2571" y="8052"/>
                  </a:lnTo>
                  <a:lnTo>
                    <a:pt x="2564" y="8046"/>
                  </a:lnTo>
                  <a:lnTo>
                    <a:pt x="2459" y="7959"/>
                  </a:lnTo>
                  <a:lnTo>
                    <a:pt x="2452" y="7953"/>
                  </a:lnTo>
                  <a:lnTo>
                    <a:pt x="2350" y="7862"/>
                  </a:lnTo>
                  <a:lnTo>
                    <a:pt x="2343" y="7856"/>
                  </a:lnTo>
                  <a:lnTo>
                    <a:pt x="2245" y="7761"/>
                  </a:lnTo>
                  <a:lnTo>
                    <a:pt x="2239" y="7755"/>
                  </a:lnTo>
                  <a:lnTo>
                    <a:pt x="2144" y="7657"/>
                  </a:lnTo>
                  <a:lnTo>
                    <a:pt x="2138" y="7650"/>
                  </a:lnTo>
                  <a:lnTo>
                    <a:pt x="2047" y="7548"/>
                  </a:lnTo>
                  <a:lnTo>
                    <a:pt x="2041" y="7541"/>
                  </a:lnTo>
                  <a:lnTo>
                    <a:pt x="1954" y="7436"/>
                  </a:lnTo>
                  <a:lnTo>
                    <a:pt x="1948" y="7429"/>
                  </a:lnTo>
                  <a:lnTo>
                    <a:pt x="1865" y="7321"/>
                  </a:lnTo>
                  <a:lnTo>
                    <a:pt x="1860" y="7313"/>
                  </a:lnTo>
                  <a:lnTo>
                    <a:pt x="1781" y="7202"/>
                  </a:lnTo>
                  <a:lnTo>
                    <a:pt x="1775" y="7194"/>
                  </a:lnTo>
                  <a:lnTo>
                    <a:pt x="1701" y="7079"/>
                  </a:lnTo>
                  <a:lnTo>
                    <a:pt x="1696" y="7071"/>
                  </a:lnTo>
                  <a:lnTo>
                    <a:pt x="1625" y="6954"/>
                  </a:lnTo>
                  <a:lnTo>
                    <a:pt x="1620" y="6946"/>
                  </a:lnTo>
                  <a:lnTo>
                    <a:pt x="1554" y="6826"/>
                  </a:lnTo>
                  <a:lnTo>
                    <a:pt x="1550" y="6818"/>
                  </a:lnTo>
                  <a:lnTo>
                    <a:pt x="1488" y="6695"/>
                  </a:lnTo>
                  <a:lnTo>
                    <a:pt x="1484" y="6687"/>
                  </a:lnTo>
                  <a:lnTo>
                    <a:pt x="1427" y="6563"/>
                  </a:lnTo>
                  <a:lnTo>
                    <a:pt x="1423" y="6554"/>
                  </a:lnTo>
                  <a:lnTo>
                    <a:pt x="1371" y="6428"/>
                  </a:lnTo>
                  <a:lnTo>
                    <a:pt x="1368" y="6420"/>
                  </a:lnTo>
                  <a:lnTo>
                    <a:pt x="1320" y="6292"/>
                  </a:lnTo>
                  <a:lnTo>
                    <a:pt x="1317" y="6283"/>
                  </a:lnTo>
                  <a:lnTo>
                    <a:pt x="1275" y="6154"/>
                  </a:lnTo>
                  <a:lnTo>
                    <a:pt x="1272" y="6145"/>
                  </a:lnTo>
                  <a:lnTo>
                    <a:pt x="1234" y="6014"/>
                  </a:lnTo>
                  <a:lnTo>
                    <a:pt x="1232" y="6005"/>
                  </a:lnTo>
                  <a:lnTo>
                    <a:pt x="1199" y="5873"/>
                  </a:lnTo>
                  <a:lnTo>
                    <a:pt x="1197" y="5864"/>
                  </a:lnTo>
                  <a:lnTo>
                    <a:pt x="1169" y="5731"/>
                  </a:lnTo>
                  <a:lnTo>
                    <a:pt x="1167" y="5721"/>
                  </a:lnTo>
                  <a:lnTo>
                    <a:pt x="1145" y="5587"/>
                  </a:lnTo>
                  <a:lnTo>
                    <a:pt x="1143" y="5578"/>
                  </a:lnTo>
                  <a:lnTo>
                    <a:pt x="1125" y="5443"/>
                  </a:lnTo>
                  <a:lnTo>
                    <a:pt x="1124" y="5433"/>
                  </a:lnTo>
                  <a:lnTo>
                    <a:pt x="1111" y="5297"/>
                  </a:lnTo>
                  <a:lnTo>
                    <a:pt x="1111" y="5288"/>
                  </a:lnTo>
                  <a:lnTo>
                    <a:pt x="1103" y="5151"/>
                  </a:lnTo>
                  <a:lnTo>
                    <a:pt x="1103" y="5142"/>
                  </a:lnTo>
                  <a:lnTo>
                    <a:pt x="1100" y="5005"/>
                  </a:lnTo>
                  <a:lnTo>
                    <a:pt x="1100" y="4995"/>
                  </a:lnTo>
                  <a:lnTo>
                    <a:pt x="1103" y="4858"/>
                  </a:lnTo>
                  <a:lnTo>
                    <a:pt x="1103" y="4849"/>
                  </a:lnTo>
                  <a:lnTo>
                    <a:pt x="1111" y="4712"/>
                  </a:lnTo>
                  <a:lnTo>
                    <a:pt x="1111" y="4703"/>
                  </a:lnTo>
                  <a:lnTo>
                    <a:pt x="1124" y="4567"/>
                  </a:lnTo>
                  <a:lnTo>
                    <a:pt x="1125" y="4557"/>
                  </a:lnTo>
                  <a:lnTo>
                    <a:pt x="1143" y="4422"/>
                  </a:lnTo>
                  <a:lnTo>
                    <a:pt x="1145" y="4413"/>
                  </a:lnTo>
                  <a:lnTo>
                    <a:pt x="1167" y="4279"/>
                  </a:lnTo>
                  <a:lnTo>
                    <a:pt x="1169" y="4269"/>
                  </a:lnTo>
                  <a:lnTo>
                    <a:pt x="1197" y="4136"/>
                  </a:lnTo>
                  <a:lnTo>
                    <a:pt x="1199" y="4127"/>
                  </a:lnTo>
                  <a:lnTo>
                    <a:pt x="1232" y="3995"/>
                  </a:lnTo>
                  <a:lnTo>
                    <a:pt x="1234" y="3986"/>
                  </a:lnTo>
                  <a:lnTo>
                    <a:pt x="1272" y="3855"/>
                  </a:lnTo>
                  <a:lnTo>
                    <a:pt x="1275" y="3846"/>
                  </a:lnTo>
                  <a:lnTo>
                    <a:pt x="1317" y="3717"/>
                  </a:lnTo>
                  <a:lnTo>
                    <a:pt x="1320" y="3708"/>
                  </a:lnTo>
                  <a:lnTo>
                    <a:pt x="1368" y="3580"/>
                  </a:lnTo>
                  <a:lnTo>
                    <a:pt x="1371" y="3572"/>
                  </a:lnTo>
                  <a:lnTo>
                    <a:pt x="1423" y="3446"/>
                  </a:lnTo>
                  <a:lnTo>
                    <a:pt x="1427" y="3437"/>
                  </a:lnTo>
                  <a:lnTo>
                    <a:pt x="1484" y="3313"/>
                  </a:lnTo>
                  <a:lnTo>
                    <a:pt x="1488" y="3305"/>
                  </a:lnTo>
                  <a:lnTo>
                    <a:pt x="1550" y="3182"/>
                  </a:lnTo>
                  <a:lnTo>
                    <a:pt x="1554" y="3174"/>
                  </a:lnTo>
                  <a:lnTo>
                    <a:pt x="1620" y="3054"/>
                  </a:lnTo>
                  <a:lnTo>
                    <a:pt x="1625" y="3046"/>
                  </a:lnTo>
                  <a:lnTo>
                    <a:pt x="1696" y="2929"/>
                  </a:lnTo>
                  <a:lnTo>
                    <a:pt x="1701" y="2921"/>
                  </a:lnTo>
                  <a:lnTo>
                    <a:pt x="1775" y="2806"/>
                  </a:lnTo>
                  <a:lnTo>
                    <a:pt x="1781" y="2798"/>
                  </a:lnTo>
                  <a:lnTo>
                    <a:pt x="1860" y="2687"/>
                  </a:lnTo>
                  <a:lnTo>
                    <a:pt x="1865" y="2679"/>
                  </a:lnTo>
                  <a:lnTo>
                    <a:pt x="1948" y="2571"/>
                  </a:lnTo>
                  <a:lnTo>
                    <a:pt x="1954" y="2564"/>
                  </a:lnTo>
                  <a:lnTo>
                    <a:pt x="2041" y="2459"/>
                  </a:lnTo>
                  <a:lnTo>
                    <a:pt x="2047" y="2452"/>
                  </a:lnTo>
                  <a:lnTo>
                    <a:pt x="2138" y="2350"/>
                  </a:lnTo>
                  <a:lnTo>
                    <a:pt x="2144" y="2343"/>
                  </a:lnTo>
                  <a:lnTo>
                    <a:pt x="2239" y="2245"/>
                  </a:lnTo>
                  <a:lnTo>
                    <a:pt x="2245" y="2239"/>
                  </a:lnTo>
                  <a:lnTo>
                    <a:pt x="2343" y="2144"/>
                  </a:lnTo>
                  <a:lnTo>
                    <a:pt x="2350" y="2138"/>
                  </a:lnTo>
                  <a:lnTo>
                    <a:pt x="2452" y="2047"/>
                  </a:lnTo>
                  <a:lnTo>
                    <a:pt x="2459" y="2041"/>
                  </a:lnTo>
                  <a:lnTo>
                    <a:pt x="2564" y="1954"/>
                  </a:lnTo>
                  <a:lnTo>
                    <a:pt x="2571" y="1948"/>
                  </a:lnTo>
                  <a:lnTo>
                    <a:pt x="2679" y="1865"/>
                  </a:lnTo>
                  <a:lnTo>
                    <a:pt x="2687" y="1860"/>
                  </a:lnTo>
                  <a:lnTo>
                    <a:pt x="2798" y="1781"/>
                  </a:lnTo>
                  <a:lnTo>
                    <a:pt x="2806" y="1775"/>
                  </a:lnTo>
                  <a:lnTo>
                    <a:pt x="2921" y="1701"/>
                  </a:lnTo>
                  <a:lnTo>
                    <a:pt x="2929" y="1696"/>
                  </a:lnTo>
                  <a:lnTo>
                    <a:pt x="3046" y="1625"/>
                  </a:lnTo>
                  <a:lnTo>
                    <a:pt x="3054" y="1620"/>
                  </a:lnTo>
                  <a:lnTo>
                    <a:pt x="3174" y="1554"/>
                  </a:lnTo>
                  <a:lnTo>
                    <a:pt x="3182" y="1550"/>
                  </a:lnTo>
                  <a:lnTo>
                    <a:pt x="3305" y="1488"/>
                  </a:lnTo>
                  <a:lnTo>
                    <a:pt x="3313" y="1484"/>
                  </a:lnTo>
                  <a:lnTo>
                    <a:pt x="3437" y="1427"/>
                  </a:lnTo>
                  <a:lnTo>
                    <a:pt x="3446" y="1423"/>
                  </a:lnTo>
                  <a:lnTo>
                    <a:pt x="3572" y="1371"/>
                  </a:lnTo>
                  <a:lnTo>
                    <a:pt x="3580" y="1368"/>
                  </a:lnTo>
                  <a:lnTo>
                    <a:pt x="3708" y="1320"/>
                  </a:lnTo>
                  <a:lnTo>
                    <a:pt x="3717" y="1317"/>
                  </a:lnTo>
                  <a:lnTo>
                    <a:pt x="3846" y="1275"/>
                  </a:lnTo>
                  <a:lnTo>
                    <a:pt x="3855" y="1272"/>
                  </a:lnTo>
                  <a:lnTo>
                    <a:pt x="3986" y="1234"/>
                  </a:lnTo>
                  <a:lnTo>
                    <a:pt x="3995" y="1232"/>
                  </a:lnTo>
                  <a:lnTo>
                    <a:pt x="4127" y="1199"/>
                  </a:lnTo>
                  <a:lnTo>
                    <a:pt x="4136" y="1197"/>
                  </a:lnTo>
                  <a:lnTo>
                    <a:pt x="4269" y="1169"/>
                  </a:lnTo>
                  <a:lnTo>
                    <a:pt x="4279" y="1167"/>
                  </a:lnTo>
                  <a:lnTo>
                    <a:pt x="4413" y="1145"/>
                  </a:lnTo>
                  <a:lnTo>
                    <a:pt x="4422" y="1143"/>
                  </a:lnTo>
                  <a:lnTo>
                    <a:pt x="4557" y="1125"/>
                  </a:lnTo>
                  <a:lnTo>
                    <a:pt x="4567" y="1124"/>
                  </a:lnTo>
                  <a:lnTo>
                    <a:pt x="4703" y="1111"/>
                  </a:lnTo>
                  <a:lnTo>
                    <a:pt x="4712" y="1111"/>
                  </a:lnTo>
                  <a:lnTo>
                    <a:pt x="4849" y="1103"/>
                  </a:lnTo>
                  <a:lnTo>
                    <a:pt x="4858" y="1103"/>
                  </a:lnTo>
                  <a:lnTo>
                    <a:pt x="4995" y="1100"/>
                  </a:lnTo>
                  <a:lnTo>
                    <a:pt x="5005" y="1100"/>
                  </a:lnTo>
                  <a:lnTo>
                    <a:pt x="5142" y="1103"/>
                  </a:lnTo>
                  <a:lnTo>
                    <a:pt x="5151" y="1103"/>
                  </a:lnTo>
                  <a:lnTo>
                    <a:pt x="5288" y="1111"/>
                  </a:lnTo>
                  <a:lnTo>
                    <a:pt x="5297" y="1111"/>
                  </a:lnTo>
                  <a:lnTo>
                    <a:pt x="5433" y="1124"/>
                  </a:lnTo>
                  <a:lnTo>
                    <a:pt x="5443" y="1125"/>
                  </a:lnTo>
                  <a:lnTo>
                    <a:pt x="5578" y="1143"/>
                  </a:lnTo>
                  <a:lnTo>
                    <a:pt x="5587" y="1145"/>
                  </a:lnTo>
                  <a:lnTo>
                    <a:pt x="5721" y="1167"/>
                  </a:lnTo>
                  <a:lnTo>
                    <a:pt x="5731" y="1169"/>
                  </a:lnTo>
                  <a:lnTo>
                    <a:pt x="5864" y="1197"/>
                  </a:lnTo>
                  <a:lnTo>
                    <a:pt x="5873" y="1199"/>
                  </a:lnTo>
                  <a:lnTo>
                    <a:pt x="6005" y="1232"/>
                  </a:lnTo>
                  <a:lnTo>
                    <a:pt x="6014" y="1234"/>
                  </a:lnTo>
                  <a:lnTo>
                    <a:pt x="6145" y="1272"/>
                  </a:lnTo>
                  <a:lnTo>
                    <a:pt x="6154" y="1275"/>
                  </a:lnTo>
                  <a:lnTo>
                    <a:pt x="6283" y="1317"/>
                  </a:lnTo>
                  <a:lnTo>
                    <a:pt x="6292" y="1320"/>
                  </a:lnTo>
                  <a:lnTo>
                    <a:pt x="6420" y="1368"/>
                  </a:lnTo>
                  <a:lnTo>
                    <a:pt x="6428" y="1371"/>
                  </a:lnTo>
                  <a:lnTo>
                    <a:pt x="6554" y="1423"/>
                  </a:lnTo>
                  <a:lnTo>
                    <a:pt x="6563" y="1427"/>
                  </a:lnTo>
                  <a:lnTo>
                    <a:pt x="6687" y="1484"/>
                  </a:lnTo>
                  <a:lnTo>
                    <a:pt x="6695" y="1488"/>
                  </a:lnTo>
                  <a:lnTo>
                    <a:pt x="6818" y="1550"/>
                  </a:lnTo>
                  <a:lnTo>
                    <a:pt x="6826" y="1554"/>
                  </a:lnTo>
                  <a:lnTo>
                    <a:pt x="6946" y="1620"/>
                  </a:lnTo>
                  <a:lnTo>
                    <a:pt x="6954" y="1625"/>
                  </a:lnTo>
                  <a:lnTo>
                    <a:pt x="7071" y="1696"/>
                  </a:lnTo>
                  <a:lnTo>
                    <a:pt x="7079" y="1701"/>
                  </a:lnTo>
                  <a:lnTo>
                    <a:pt x="7194" y="1775"/>
                  </a:lnTo>
                  <a:lnTo>
                    <a:pt x="7202" y="1781"/>
                  </a:lnTo>
                  <a:lnTo>
                    <a:pt x="7313" y="1860"/>
                  </a:lnTo>
                  <a:lnTo>
                    <a:pt x="7321" y="1865"/>
                  </a:lnTo>
                  <a:lnTo>
                    <a:pt x="7429" y="1948"/>
                  </a:lnTo>
                  <a:lnTo>
                    <a:pt x="7436" y="1954"/>
                  </a:lnTo>
                  <a:lnTo>
                    <a:pt x="7541" y="2041"/>
                  </a:lnTo>
                  <a:lnTo>
                    <a:pt x="7548" y="2047"/>
                  </a:lnTo>
                  <a:lnTo>
                    <a:pt x="7650" y="2138"/>
                  </a:lnTo>
                  <a:lnTo>
                    <a:pt x="7657" y="2144"/>
                  </a:lnTo>
                  <a:lnTo>
                    <a:pt x="7755" y="2239"/>
                  </a:lnTo>
                  <a:lnTo>
                    <a:pt x="7761" y="2245"/>
                  </a:lnTo>
                  <a:lnTo>
                    <a:pt x="7856" y="2343"/>
                  </a:lnTo>
                  <a:lnTo>
                    <a:pt x="7862" y="2350"/>
                  </a:lnTo>
                  <a:lnTo>
                    <a:pt x="7953" y="2452"/>
                  </a:lnTo>
                  <a:lnTo>
                    <a:pt x="7959" y="2459"/>
                  </a:lnTo>
                  <a:lnTo>
                    <a:pt x="8046" y="2564"/>
                  </a:lnTo>
                  <a:lnTo>
                    <a:pt x="8052" y="2571"/>
                  </a:lnTo>
                  <a:lnTo>
                    <a:pt x="8135" y="2679"/>
                  </a:lnTo>
                  <a:lnTo>
                    <a:pt x="8140" y="2687"/>
                  </a:lnTo>
                  <a:lnTo>
                    <a:pt x="8219" y="2798"/>
                  </a:lnTo>
                  <a:lnTo>
                    <a:pt x="8225" y="2806"/>
                  </a:lnTo>
                  <a:lnTo>
                    <a:pt x="8299" y="2921"/>
                  </a:lnTo>
                  <a:lnTo>
                    <a:pt x="8304" y="2929"/>
                  </a:lnTo>
                  <a:lnTo>
                    <a:pt x="8375" y="3046"/>
                  </a:lnTo>
                  <a:lnTo>
                    <a:pt x="8380" y="3054"/>
                  </a:lnTo>
                  <a:lnTo>
                    <a:pt x="8446" y="3174"/>
                  </a:lnTo>
                  <a:lnTo>
                    <a:pt x="8450" y="3182"/>
                  </a:lnTo>
                  <a:lnTo>
                    <a:pt x="8512" y="3305"/>
                  </a:lnTo>
                  <a:lnTo>
                    <a:pt x="8516" y="3313"/>
                  </a:lnTo>
                  <a:lnTo>
                    <a:pt x="8573" y="3437"/>
                  </a:lnTo>
                  <a:lnTo>
                    <a:pt x="8577" y="3446"/>
                  </a:lnTo>
                  <a:lnTo>
                    <a:pt x="8629" y="3572"/>
                  </a:lnTo>
                  <a:lnTo>
                    <a:pt x="8632" y="3580"/>
                  </a:lnTo>
                  <a:lnTo>
                    <a:pt x="8680" y="3708"/>
                  </a:lnTo>
                  <a:lnTo>
                    <a:pt x="8683" y="3717"/>
                  </a:lnTo>
                  <a:lnTo>
                    <a:pt x="8725" y="3846"/>
                  </a:lnTo>
                  <a:lnTo>
                    <a:pt x="8728" y="3855"/>
                  </a:lnTo>
                  <a:lnTo>
                    <a:pt x="8766" y="3986"/>
                  </a:lnTo>
                  <a:lnTo>
                    <a:pt x="8768" y="3995"/>
                  </a:lnTo>
                  <a:lnTo>
                    <a:pt x="8801" y="4127"/>
                  </a:lnTo>
                  <a:lnTo>
                    <a:pt x="8803" y="4136"/>
                  </a:lnTo>
                  <a:lnTo>
                    <a:pt x="8831" y="4269"/>
                  </a:lnTo>
                  <a:lnTo>
                    <a:pt x="8833" y="4279"/>
                  </a:lnTo>
                  <a:lnTo>
                    <a:pt x="8855" y="4413"/>
                  </a:lnTo>
                  <a:lnTo>
                    <a:pt x="8857" y="4422"/>
                  </a:lnTo>
                  <a:lnTo>
                    <a:pt x="8875" y="4557"/>
                  </a:lnTo>
                  <a:lnTo>
                    <a:pt x="8876" y="4567"/>
                  </a:lnTo>
                  <a:lnTo>
                    <a:pt x="8889" y="4703"/>
                  </a:lnTo>
                  <a:lnTo>
                    <a:pt x="8889" y="4712"/>
                  </a:lnTo>
                  <a:close/>
                  <a:moveTo>
                    <a:pt x="4769" y="2587"/>
                  </a:moveTo>
                  <a:lnTo>
                    <a:pt x="4759" y="2556"/>
                  </a:lnTo>
                  <a:lnTo>
                    <a:pt x="4752" y="2524"/>
                  </a:lnTo>
                  <a:lnTo>
                    <a:pt x="4750" y="2491"/>
                  </a:lnTo>
                  <a:lnTo>
                    <a:pt x="4750" y="1806"/>
                  </a:lnTo>
                  <a:lnTo>
                    <a:pt x="4752" y="1773"/>
                  </a:lnTo>
                  <a:lnTo>
                    <a:pt x="4759" y="1741"/>
                  </a:lnTo>
                  <a:lnTo>
                    <a:pt x="4769" y="1710"/>
                  </a:lnTo>
                  <a:lnTo>
                    <a:pt x="4783" y="1681"/>
                  </a:lnTo>
                  <a:lnTo>
                    <a:pt x="4802" y="1654"/>
                  </a:lnTo>
                  <a:lnTo>
                    <a:pt x="4823" y="1629"/>
                  </a:lnTo>
                  <a:lnTo>
                    <a:pt x="4848" y="1608"/>
                  </a:lnTo>
                  <a:lnTo>
                    <a:pt x="4854" y="1603"/>
                  </a:lnTo>
                  <a:lnTo>
                    <a:pt x="4745" y="1610"/>
                  </a:lnTo>
                  <a:lnTo>
                    <a:pt x="4618" y="1622"/>
                  </a:lnTo>
                  <a:lnTo>
                    <a:pt x="4492" y="1638"/>
                  </a:lnTo>
                  <a:lnTo>
                    <a:pt x="4367" y="1660"/>
                  </a:lnTo>
                  <a:lnTo>
                    <a:pt x="4243" y="1685"/>
                  </a:lnTo>
                  <a:lnTo>
                    <a:pt x="4120" y="1716"/>
                  </a:lnTo>
                  <a:lnTo>
                    <a:pt x="3998" y="1751"/>
                  </a:lnTo>
                  <a:lnTo>
                    <a:pt x="3878" y="1791"/>
                  </a:lnTo>
                  <a:lnTo>
                    <a:pt x="3759" y="1835"/>
                  </a:lnTo>
                  <a:lnTo>
                    <a:pt x="3641" y="1883"/>
                  </a:lnTo>
                  <a:lnTo>
                    <a:pt x="3526" y="1936"/>
                  </a:lnTo>
                  <a:lnTo>
                    <a:pt x="3412" y="1994"/>
                  </a:lnTo>
                  <a:lnTo>
                    <a:pt x="3300" y="2056"/>
                  </a:lnTo>
                  <a:lnTo>
                    <a:pt x="3190" y="2121"/>
                  </a:lnTo>
                  <a:lnTo>
                    <a:pt x="3084" y="2191"/>
                  </a:lnTo>
                  <a:lnTo>
                    <a:pt x="2980" y="2265"/>
                  </a:lnTo>
                  <a:lnTo>
                    <a:pt x="2879" y="2342"/>
                  </a:lnTo>
                  <a:lnTo>
                    <a:pt x="2782" y="2423"/>
                  </a:lnTo>
                  <a:lnTo>
                    <a:pt x="2687" y="2508"/>
                  </a:lnTo>
                  <a:lnTo>
                    <a:pt x="2596" y="2596"/>
                  </a:lnTo>
                  <a:lnTo>
                    <a:pt x="2508" y="2687"/>
                  </a:lnTo>
                  <a:lnTo>
                    <a:pt x="2423" y="2782"/>
                  </a:lnTo>
                  <a:lnTo>
                    <a:pt x="2342" y="2879"/>
                  </a:lnTo>
                  <a:lnTo>
                    <a:pt x="2265" y="2980"/>
                  </a:lnTo>
                  <a:lnTo>
                    <a:pt x="2191" y="3084"/>
                  </a:lnTo>
                  <a:lnTo>
                    <a:pt x="2121" y="3190"/>
                  </a:lnTo>
                  <a:lnTo>
                    <a:pt x="2056" y="3300"/>
                  </a:lnTo>
                  <a:lnTo>
                    <a:pt x="1994" y="3412"/>
                  </a:lnTo>
                  <a:lnTo>
                    <a:pt x="1936" y="3526"/>
                  </a:lnTo>
                  <a:lnTo>
                    <a:pt x="1883" y="3641"/>
                  </a:lnTo>
                  <a:lnTo>
                    <a:pt x="1835" y="3759"/>
                  </a:lnTo>
                  <a:lnTo>
                    <a:pt x="1791" y="3878"/>
                  </a:lnTo>
                  <a:lnTo>
                    <a:pt x="1751" y="3998"/>
                  </a:lnTo>
                  <a:lnTo>
                    <a:pt x="1716" y="4120"/>
                  </a:lnTo>
                  <a:lnTo>
                    <a:pt x="1685" y="4243"/>
                  </a:lnTo>
                  <a:lnTo>
                    <a:pt x="1660" y="4367"/>
                  </a:lnTo>
                  <a:lnTo>
                    <a:pt x="1638" y="4492"/>
                  </a:lnTo>
                  <a:lnTo>
                    <a:pt x="1622" y="4618"/>
                  </a:lnTo>
                  <a:lnTo>
                    <a:pt x="1610" y="4745"/>
                  </a:lnTo>
                  <a:lnTo>
                    <a:pt x="1603" y="4854"/>
                  </a:lnTo>
                  <a:lnTo>
                    <a:pt x="1608" y="4848"/>
                  </a:lnTo>
                  <a:lnTo>
                    <a:pt x="1629" y="4823"/>
                  </a:lnTo>
                  <a:lnTo>
                    <a:pt x="1654" y="4802"/>
                  </a:lnTo>
                  <a:lnTo>
                    <a:pt x="1681" y="4783"/>
                  </a:lnTo>
                  <a:lnTo>
                    <a:pt x="1710" y="4769"/>
                  </a:lnTo>
                  <a:lnTo>
                    <a:pt x="1741" y="4759"/>
                  </a:lnTo>
                  <a:lnTo>
                    <a:pt x="1773" y="4752"/>
                  </a:lnTo>
                  <a:lnTo>
                    <a:pt x="1806" y="4750"/>
                  </a:lnTo>
                  <a:lnTo>
                    <a:pt x="2491" y="4750"/>
                  </a:lnTo>
                  <a:lnTo>
                    <a:pt x="2524" y="4752"/>
                  </a:lnTo>
                  <a:lnTo>
                    <a:pt x="2556" y="4759"/>
                  </a:lnTo>
                  <a:lnTo>
                    <a:pt x="2587" y="4769"/>
                  </a:lnTo>
                  <a:lnTo>
                    <a:pt x="2616" y="4783"/>
                  </a:lnTo>
                  <a:lnTo>
                    <a:pt x="2643" y="4802"/>
                  </a:lnTo>
                  <a:lnTo>
                    <a:pt x="2668" y="4823"/>
                  </a:lnTo>
                  <a:lnTo>
                    <a:pt x="2689" y="4848"/>
                  </a:lnTo>
                  <a:lnTo>
                    <a:pt x="2708" y="4875"/>
                  </a:lnTo>
                  <a:lnTo>
                    <a:pt x="2722" y="4904"/>
                  </a:lnTo>
                  <a:lnTo>
                    <a:pt x="2732" y="4935"/>
                  </a:lnTo>
                  <a:lnTo>
                    <a:pt x="2739" y="4967"/>
                  </a:lnTo>
                  <a:lnTo>
                    <a:pt x="2741" y="5000"/>
                  </a:lnTo>
                  <a:lnTo>
                    <a:pt x="2739" y="5033"/>
                  </a:lnTo>
                  <a:lnTo>
                    <a:pt x="2732" y="5065"/>
                  </a:lnTo>
                  <a:lnTo>
                    <a:pt x="2722" y="5096"/>
                  </a:lnTo>
                  <a:lnTo>
                    <a:pt x="2708" y="5125"/>
                  </a:lnTo>
                  <a:lnTo>
                    <a:pt x="2689" y="5152"/>
                  </a:lnTo>
                  <a:lnTo>
                    <a:pt x="2668" y="5177"/>
                  </a:lnTo>
                  <a:lnTo>
                    <a:pt x="2643" y="5198"/>
                  </a:lnTo>
                  <a:lnTo>
                    <a:pt x="2616" y="5217"/>
                  </a:lnTo>
                  <a:lnTo>
                    <a:pt x="2587" y="5231"/>
                  </a:lnTo>
                  <a:lnTo>
                    <a:pt x="2556" y="5241"/>
                  </a:lnTo>
                  <a:lnTo>
                    <a:pt x="2524" y="5248"/>
                  </a:lnTo>
                  <a:lnTo>
                    <a:pt x="2491" y="5250"/>
                  </a:lnTo>
                  <a:lnTo>
                    <a:pt x="1806" y="5250"/>
                  </a:lnTo>
                  <a:lnTo>
                    <a:pt x="1773" y="5248"/>
                  </a:lnTo>
                  <a:lnTo>
                    <a:pt x="1741" y="5241"/>
                  </a:lnTo>
                  <a:lnTo>
                    <a:pt x="1710" y="5231"/>
                  </a:lnTo>
                  <a:lnTo>
                    <a:pt x="1681" y="5217"/>
                  </a:lnTo>
                  <a:lnTo>
                    <a:pt x="1654" y="5198"/>
                  </a:lnTo>
                  <a:lnTo>
                    <a:pt x="1629" y="5177"/>
                  </a:lnTo>
                  <a:lnTo>
                    <a:pt x="1608" y="5152"/>
                  </a:lnTo>
                  <a:lnTo>
                    <a:pt x="1603" y="5146"/>
                  </a:lnTo>
                  <a:lnTo>
                    <a:pt x="1610" y="5255"/>
                  </a:lnTo>
                  <a:lnTo>
                    <a:pt x="1622" y="5382"/>
                  </a:lnTo>
                  <a:lnTo>
                    <a:pt x="1638" y="5508"/>
                  </a:lnTo>
                  <a:lnTo>
                    <a:pt x="1660" y="5633"/>
                  </a:lnTo>
                  <a:lnTo>
                    <a:pt x="1685" y="5757"/>
                  </a:lnTo>
                  <a:lnTo>
                    <a:pt x="1716" y="5880"/>
                  </a:lnTo>
                  <a:lnTo>
                    <a:pt x="1751" y="6002"/>
                  </a:lnTo>
                  <a:lnTo>
                    <a:pt x="1791" y="6122"/>
                  </a:lnTo>
                  <a:lnTo>
                    <a:pt x="1835" y="6241"/>
                  </a:lnTo>
                  <a:lnTo>
                    <a:pt x="1883" y="6359"/>
                  </a:lnTo>
                  <a:lnTo>
                    <a:pt x="1936" y="6474"/>
                  </a:lnTo>
                  <a:lnTo>
                    <a:pt x="1994" y="6588"/>
                  </a:lnTo>
                  <a:lnTo>
                    <a:pt x="2056" y="6700"/>
                  </a:lnTo>
                  <a:lnTo>
                    <a:pt x="2121" y="6810"/>
                  </a:lnTo>
                  <a:lnTo>
                    <a:pt x="2191" y="6916"/>
                  </a:lnTo>
                  <a:lnTo>
                    <a:pt x="2265" y="7020"/>
                  </a:lnTo>
                  <a:lnTo>
                    <a:pt x="2342" y="7121"/>
                  </a:lnTo>
                  <a:lnTo>
                    <a:pt x="2423" y="7218"/>
                  </a:lnTo>
                  <a:lnTo>
                    <a:pt x="2508" y="7313"/>
                  </a:lnTo>
                  <a:lnTo>
                    <a:pt x="2596" y="7404"/>
                  </a:lnTo>
                  <a:lnTo>
                    <a:pt x="2687" y="7492"/>
                  </a:lnTo>
                  <a:lnTo>
                    <a:pt x="2782" y="7577"/>
                  </a:lnTo>
                  <a:lnTo>
                    <a:pt x="2879" y="7658"/>
                  </a:lnTo>
                  <a:lnTo>
                    <a:pt x="2980" y="7735"/>
                  </a:lnTo>
                  <a:lnTo>
                    <a:pt x="3084" y="7809"/>
                  </a:lnTo>
                  <a:lnTo>
                    <a:pt x="3190" y="7879"/>
                  </a:lnTo>
                  <a:lnTo>
                    <a:pt x="3300" y="7944"/>
                  </a:lnTo>
                  <a:lnTo>
                    <a:pt x="3412" y="8006"/>
                  </a:lnTo>
                  <a:lnTo>
                    <a:pt x="3526" y="8064"/>
                  </a:lnTo>
                  <a:lnTo>
                    <a:pt x="3641" y="8117"/>
                  </a:lnTo>
                  <a:lnTo>
                    <a:pt x="3759" y="8165"/>
                  </a:lnTo>
                  <a:lnTo>
                    <a:pt x="3878" y="8209"/>
                  </a:lnTo>
                  <a:lnTo>
                    <a:pt x="3998" y="8249"/>
                  </a:lnTo>
                  <a:lnTo>
                    <a:pt x="4120" y="8284"/>
                  </a:lnTo>
                  <a:lnTo>
                    <a:pt x="4243" y="8315"/>
                  </a:lnTo>
                  <a:lnTo>
                    <a:pt x="4367" y="8340"/>
                  </a:lnTo>
                  <a:lnTo>
                    <a:pt x="4492" y="8362"/>
                  </a:lnTo>
                  <a:lnTo>
                    <a:pt x="4618" y="8378"/>
                  </a:lnTo>
                  <a:lnTo>
                    <a:pt x="4745" y="8390"/>
                  </a:lnTo>
                  <a:lnTo>
                    <a:pt x="4854" y="8397"/>
                  </a:lnTo>
                  <a:lnTo>
                    <a:pt x="4848" y="8392"/>
                  </a:lnTo>
                  <a:lnTo>
                    <a:pt x="4823" y="8371"/>
                  </a:lnTo>
                  <a:lnTo>
                    <a:pt x="4802" y="8346"/>
                  </a:lnTo>
                  <a:lnTo>
                    <a:pt x="4783" y="8319"/>
                  </a:lnTo>
                  <a:lnTo>
                    <a:pt x="4769" y="8290"/>
                  </a:lnTo>
                  <a:lnTo>
                    <a:pt x="4759" y="8259"/>
                  </a:lnTo>
                  <a:lnTo>
                    <a:pt x="4752" y="8227"/>
                  </a:lnTo>
                  <a:lnTo>
                    <a:pt x="4750" y="8194"/>
                  </a:lnTo>
                  <a:lnTo>
                    <a:pt x="4750" y="7509"/>
                  </a:lnTo>
                  <a:lnTo>
                    <a:pt x="4752" y="7476"/>
                  </a:lnTo>
                  <a:lnTo>
                    <a:pt x="4759" y="7444"/>
                  </a:lnTo>
                  <a:lnTo>
                    <a:pt x="4769" y="7413"/>
                  </a:lnTo>
                  <a:lnTo>
                    <a:pt x="4783" y="7384"/>
                  </a:lnTo>
                  <a:lnTo>
                    <a:pt x="4802" y="7357"/>
                  </a:lnTo>
                  <a:lnTo>
                    <a:pt x="4823" y="7332"/>
                  </a:lnTo>
                  <a:lnTo>
                    <a:pt x="4848" y="7311"/>
                  </a:lnTo>
                  <a:lnTo>
                    <a:pt x="4875" y="7292"/>
                  </a:lnTo>
                  <a:lnTo>
                    <a:pt x="4904" y="7278"/>
                  </a:lnTo>
                  <a:lnTo>
                    <a:pt x="4935" y="7268"/>
                  </a:lnTo>
                  <a:lnTo>
                    <a:pt x="4967" y="7261"/>
                  </a:lnTo>
                  <a:lnTo>
                    <a:pt x="5000" y="7259"/>
                  </a:lnTo>
                  <a:lnTo>
                    <a:pt x="5033" y="7261"/>
                  </a:lnTo>
                  <a:lnTo>
                    <a:pt x="5065" y="7268"/>
                  </a:lnTo>
                  <a:lnTo>
                    <a:pt x="5096" y="7278"/>
                  </a:lnTo>
                  <a:lnTo>
                    <a:pt x="5125" y="7292"/>
                  </a:lnTo>
                  <a:lnTo>
                    <a:pt x="5152" y="7311"/>
                  </a:lnTo>
                  <a:lnTo>
                    <a:pt x="5177" y="7332"/>
                  </a:lnTo>
                  <a:lnTo>
                    <a:pt x="5198" y="7357"/>
                  </a:lnTo>
                  <a:lnTo>
                    <a:pt x="5217" y="7384"/>
                  </a:lnTo>
                  <a:lnTo>
                    <a:pt x="5231" y="7413"/>
                  </a:lnTo>
                  <a:lnTo>
                    <a:pt x="5241" y="7444"/>
                  </a:lnTo>
                  <a:lnTo>
                    <a:pt x="5248" y="7476"/>
                  </a:lnTo>
                  <a:lnTo>
                    <a:pt x="5250" y="7509"/>
                  </a:lnTo>
                  <a:lnTo>
                    <a:pt x="5250" y="8194"/>
                  </a:lnTo>
                  <a:lnTo>
                    <a:pt x="5248" y="8227"/>
                  </a:lnTo>
                  <a:lnTo>
                    <a:pt x="5241" y="8259"/>
                  </a:lnTo>
                  <a:lnTo>
                    <a:pt x="5231" y="8290"/>
                  </a:lnTo>
                  <a:lnTo>
                    <a:pt x="5217" y="8319"/>
                  </a:lnTo>
                  <a:lnTo>
                    <a:pt x="5198" y="8346"/>
                  </a:lnTo>
                  <a:lnTo>
                    <a:pt x="5177" y="8371"/>
                  </a:lnTo>
                  <a:lnTo>
                    <a:pt x="5152" y="8392"/>
                  </a:lnTo>
                  <a:lnTo>
                    <a:pt x="5146" y="8397"/>
                  </a:lnTo>
                  <a:lnTo>
                    <a:pt x="5255" y="8390"/>
                  </a:lnTo>
                  <a:lnTo>
                    <a:pt x="5382" y="8378"/>
                  </a:lnTo>
                  <a:lnTo>
                    <a:pt x="5508" y="8362"/>
                  </a:lnTo>
                  <a:lnTo>
                    <a:pt x="5633" y="8340"/>
                  </a:lnTo>
                  <a:lnTo>
                    <a:pt x="5757" y="8315"/>
                  </a:lnTo>
                  <a:lnTo>
                    <a:pt x="5880" y="8284"/>
                  </a:lnTo>
                  <a:lnTo>
                    <a:pt x="6002" y="8249"/>
                  </a:lnTo>
                  <a:lnTo>
                    <a:pt x="6122" y="8209"/>
                  </a:lnTo>
                  <a:lnTo>
                    <a:pt x="6241" y="8165"/>
                  </a:lnTo>
                  <a:lnTo>
                    <a:pt x="6359" y="8117"/>
                  </a:lnTo>
                  <a:lnTo>
                    <a:pt x="6474" y="8064"/>
                  </a:lnTo>
                  <a:lnTo>
                    <a:pt x="6588" y="8006"/>
                  </a:lnTo>
                  <a:lnTo>
                    <a:pt x="6700" y="7944"/>
                  </a:lnTo>
                  <a:lnTo>
                    <a:pt x="6810" y="7879"/>
                  </a:lnTo>
                  <a:lnTo>
                    <a:pt x="6916" y="7809"/>
                  </a:lnTo>
                  <a:lnTo>
                    <a:pt x="7020" y="7735"/>
                  </a:lnTo>
                  <a:lnTo>
                    <a:pt x="7121" y="7658"/>
                  </a:lnTo>
                  <a:lnTo>
                    <a:pt x="7218" y="7577"/>
                  </a:lnTo>
                  <a:lnTo>
                    <a:pt x="7313" y="7492"/>
                  </a:lnTo>
                  <a:lnTo>
                    <a:pt x="7404" y="7404"/>
                  </a:lnTo>
                  <a:lnTo>
                    <a:pt x="7492" y="7313"/>
                  </a:lnTo>
                  <a:lnTo>
                    <a:pt x="7577" y="7218"/>
                  </a:lnTo>
                  <a:lnTo>
                    <a:pt x="7658" y="7121"/>
                  </a:lnTo>
                  <a:lnTo>
                    <a:pt x="7735" y="7020"/>
                  </a:lnTo>
                  <a:lnTo>
                    <a:pt x="7809" y="6916"/>
                  </a:lnTo>
                  <a:lnTo>
                    <a:pt x="7879" y="6810"/>
                  </a:lnTo>
                  <a:lnTo>
                    <a:pt x="7944" y="6700"/>
                  </a:lnTo>
                  <a:lnTo>
                    <a:pt x="8006" y="6588"/>
                  </a:lnTo>
                  <a:lnTo>
                    <a:pt x="8064" y="6474"/>
                  </a:lnTo>
                  <a:lnTo>
                    <a:pt x="8117" y="6359"/>
                  </a:lnTo>
                  <a:lnTo>
                    <a:pt x="8165" y="6241"/>
                  </a:lnTo>
                  <a:lnTo>
                    <a:pt x="8209" y="6122"/>
                  </a:lnTo>
                  <a:lnTo>
                    <a:pt x="8249" y="6002"/>
                  </a:lnTo>
                  <a:lnTo>
                    <a:pt x="8284" y="5880"/>
                  </a:lnTo>
                  <a:lnTo>
                    <a:pt x="8315" y="5757"/>
                  </a:lnTo>
                  <a:lnTo>
                    <a:pt x="8340" y="5633"/>
                  </a:lnTo>
                  <a:lnTo>
                    <a:pt x="8362" y="5508"/>
                  </a:lnTo>
                  <a:lnTo>
                    <a:pt x="8378" y="5382"/>
                  </a:lnTo>
                  <a:lnTo>
                    <a:pt x="8390" y="5255"/>
                  </a:lnTo>
                  <a:lnTo>
                    <a:pt x="8397" y="5146"/>
                  </a:lnTo>
                  <a:lnTo>
                    <a:pt x="8392" y="5152"/>
                  </a:lnTo>
                  <a:lnTo>
                    <a:pt x="8371" y="5177"/>
                  </a:lnTo>
                  <a:lnTo>
                    <a:pt x="8346" y="5198"/>
                  </a:lnTo>
                  <a:lnTo>
                    <a:pt x="8319" y="5217"/>
                  </a:lnTo>
                  <a:lnTo>
                    <a:pt x="8290" y="5231"/>
                  </a:lnTo>
                  <a:lnTo>
                    <a:pt x="8259" y="5241"/>
                  </a:lnTo>
                  <a:lnTo>
                    <a:pt x="8227" y="5248"/>
                  </a:lnTo>
                  <a:lnTo>
                    <a:pt x="8194" y="5250"/>
                  </a:lnTo>
                  <a:lnTo>
                    <a:pt x="7509" y="5250"/>
                  </a:lnTo>
                  <a:lnTo>
                    <a:pt x="7476" y="5248"/>
                  </a:lnTo>
                  <a:lnTo>
                    <a:pt x="7444" y="5241"/>
                  </a:lnTo>
                  <a:lnTo>
                    <a:pt x="7413" y="5231"/>
                  </a:lnTo>
                  <a:lnTo>
                    <a:pt x="7384" y="5217"/>
                  </a:lnTo>
                  <a:lnTo>
                    <a:pt x="7357" y="5198"/>
                  </a:lnTo>
                  <a:lnTo>
                    <a:pt x="7332" y="5177"/>
                  </a:lnTo>
                  <a:lnTo>
                    <a:pt x="7311" y="5152"/>
                  </a:lnTo>
                  <a:lnTo>
                    <a:pt x="7292" y="5125"/>
                  </a:lnTo>
                  <a:lnTo>
                    <a:pt x="7278" y="5096"/>
                  </a:lnTo>
                  <a:lnTo>
                    <a:pt x="7268" y="5065"/>
                  </a:lnTo>
                  <a:lnTo>
                    <a:pt x="7261" y="5033"/>
                  </a:lnTo>
                  <a:lnTo>
                    <a:pt x="7259" y="5000"/>
                  </a:lnTo>
                  <a:lnTo>
                    <a:pt x="7261" y="4967"/>
                  </a:lnTo>
                  <a:lnTo>
                    <a:pt x="7268" y="4935"/>
                  </a:lnTo>
                  <a:lnTo>
                    <a:pt x="7278" y="4904"/>
                  </a:lnTo>
                  <a:lnTo>
                    <a:pt x="7292" y="4875"/>
                  </a:lnTo>
                  <a:lnTo>
                    <a:pt x="7311" y="4848"/>
                  </a:lnTo>
                  <a:lnTo>
                    <a:pt x="7332" y="4823"/>
                  </a:lnTo>
                  <a:lnTo>
                    <a:pt x="7357" y="4802"/>
                  </a:lnTo>
                  <a:lnTo>
                    <a:pt x="7384" y="4783"/>
                  </a:lnTo>
                  <a:lnTo>
                    <a:pt x="7413" y="4769"/>
                  </a:lnTo>
                  <a:lnTo>
                    <a:pt x="7444" y="4759"/>
                  </a:lnTo>
                  <a:lnTo>
                    <a:pt x="7476" y="4752"/>
                  </a:lnTo>
                  <a:lnTo>
                    <a:pt x="7509" y="4750"/>
                  </a:lnTo>
                  <a:lnTo>
                    <a:pt x="8194" y="4750"/>
                  </a:lnTo>
                  <a:lnTo>
                    <a:pt x="8227" y="4752"/>
                  </a:lnTo>
                  <a:lnTo>
                    <a:pt x="8259" y="4759"/>
                  </a:lnTo>
                  <a:lnTo>
                    <a:pt x="8290" y="4769"/>
                  </a:lnTo>
                  <a:lnTo>
                    <a:pt x="8319" y="4783"/>
                  </a:lnTo>
                  <a:lnTo>
                    <a:pt x="8346" y="4802"/>
                  </a:lnTo>
                  <a:lnTo>
                    <a:pt x="8371" y="4823"/>
                  </a:lnTo>
                  <a:lnTo>
                    <a:pt x="8392" y="4848"/>
                  </a:lnTo>
                  <a:lnTo>
                    <a:pt x="8397" y="4854"/>
                  </a:lnTo>
                  <a:lnTo>
                    <a:pt x="8390" y="4745"/>
                  </a:lnTo>
                  <a:lnTo>
                    <a:pt x="8378" y="4618"/>
                  </a:lnTo>
                  <a:lnTo>
                    <a:pt x="8362" y="4492"/>
                  </a:lnTo>
                  <a:lnTo>
                    <a:pt x="8340" y="4367"/>
                  </a:lnTo>
                  <a:lnTo>
                    <a:pt x="8315" y="4243"/>
                  </a:lnTo>
                  <a:lnTo>
                    <a:pt x="8284" y="4120"/>
                  </a:lnTo>
                  <a:lnTo>
                    <a:pt x="8249" y="3998"/>
                  </a:lnTo>
                  <a:lnTo>
                    <a:pt x="8209" y="3878"/>
                  </a:lnTo>
                  <a:lnTo>
                    <a:pt x="8165" y="3759"/>
                  </a:lnTo>
                  <a:lnTo>
                    <a:pt x="8117" y="3641"/>
                  </a:lnTo>
                  <a:lnTo>
                    <a:pt x="8064" y="3526"/>
                  </a:lnTo>
                  <a:lnTo>
                    <a:pt x="8006" y="3412"/>
                  </a:lnTo>
                  <a:lnTo>
                    <a:pt x="7944" y="3300"/>
                  </a:lnTo>
                  <a:lnTo>
                    <a:pt x="7879" y="3190"/>
                  </a:lnTo>
                  <a:lnTo>
                    <a:pt x="7809" y="3084"/>
                  </a:lnTo>
                  <a:lnTo>
                    <a:pt x="7735" y="2980"/>
                  </a:lnTo>
                  <a:lnTo>
                    <a:pt x="7658" y="2879"/>
                  </a:lnTo>
                  <a:lnTo>
                    <a:pt x="7577" y="2782"/>
                  </a:lnTo>
                  <a:lnTo>
                    <a:pt x="7492" y="2687"/>
                  </a:lnTo>
                  <a:lnTo>
                    <a:pt x="7404" y="2596"/>
                  </a:lnTo>
                  <a:lnTo>
                    <a:pt x="7313" y="2508"/>
                  </a:lnTo>
                  <a:lnTo>
                    <a:pt x="7218" y="2423"/>
                  </a:lnTo>
                  <a:lnTo>
                    <a:pt x="7121" y="2342"/>
                  </a:lnTo>
                  <a:lnTo>
                    <a:pt x="7020" y="2265"/>
                  </a:lnTo>
                  <a:lnTo>
                    <a:pt x="6916" y="2191"/>
                  </a:lnTo>
                  <a:lnTo>
                    <a:pt x="6810" y="2121"/>
                  </a:lnTo>
                  <a:lnTo>
                    <a:pt x="6700" y="2056"/>
                  </a:lnTo>
                  <a:lnTo>
                    <a:pt x="6588" y="1994"/>
                  </a:lnTo>
                  <a:lnTo>
                    <a:pt x="6474" y="1936"/>
                  </a:lnTo>
                  <a:lnTo>
                    <a:pt x="6359" y="1883"/>
                  </a:lnTo>
                  <a:lnTo>
                    <a:pt x="6241" y="1835"/>
                  </a:lnTo>
                  <a:lnTo>
                    <a:pt x="6122" y="1791"/>
                  </a:lnTo>
                  <a:lnTo>
                    <a:pt x="6002" y="1751"/>
                  </a:lnTo>
                  <a:lnTo>
                    <a:pt x="5880" y="1716"/>
                  </a:lnTo>
                  <a:lnTo>
                    <a:pt x="5757" y="1685"/>
                  </a:lnTo>
                  <a:lnTo>
                    <a:pt x="5633" y="1660"/>
                  </a:lnTo>
                  <a:lnTo>
                    <a:pt x="5508" y="1638"/>
                  </a:lnTo>
                  <a:lnTo>
                    <a:pt x="5382" y="1622"/>
                  </a:lnTo>
                  <a:lnTo>
                    <a:pt x="5255" y="1610"/>
                  </a:lnTo>
                  <a:lnTo>
                    <a:pt x="5146" y="1603"/>
                  </a:lnTo>
                  <a:lnTo>
                    <a:pt x="5152" y="1608"/>
                  </a:lnTo>
                  <a:lnTo>
                    <a:pt x="5177" y="1629"/>
                  </a:lnTo>
                  <a:lnTo>
                    <a:pt x="5198" y="1654"/>
                  </a:lnTo>
                  <a:lnTo>
                    <a:pt x="5217" y="1681"/>
                  </a:lnTo>
                  <a:lnTo>
                    <a:pt x="5231" y="1710"/>
                  </a:lnTo>
                  <a:lnTo>
                    <a:pt x="5241" y="1741"/>
                  </a:lnTo>
                  <a:lnTo>
                    <a:pt x="5248" y="1773"/>
                  </a:lnTo>
                  <a:lnTo>
                    <a:pt x="5250" y="1806"/>
                  </a:lnTo>
                  <a:lnTo>
                    <a:pt x="5250" y="2491"/>
                  </a:lnTo>
                  <a:lnTo>
                    <a:pt x="5248" y="2524"/>
                  </a:lnTo>
                  <a:lnTo>
                    <a:pt x="5241" y="2556"/>
                  </a:lnTo>
                  <a:lnTo>
                    <a:pt x="5231" y="2587"/>
                  </a:lnTo>
                  <a:lnTo>
                    <a:pt x="5217" y="2616"/>
                  </a:lnTo>
                  <a:lnTo>
                    <a:pt x="5198" y="2643"/>
                  </a:lnTo>
                  <a:lnTo>
                    <a:pt x="5177" y="2668"/>
                  </a:lnTo>
                  <a:lnTo>
                    <a:pt x="5152" y="2689"/>
                  </a:lnTo>
                  <a:lnTo>
                    <a:pt x="5125" y="2708"/>
                  </a:lnTo>
                  <a:lnTo>
                    <a:pt x="5102" y="2719"/>
                  </a:lnTo>
                  <a:lnTo>
                    <a:pt x="5125" y="2730"/>
                  </a:lnTo>
                  <a:lnTo>
                    <a:pt x="5152" y="2749"/>
                  </a:lnTo>
                  <a:lnTo>
                    <a:pt x="5177" y="2770"/>
                  </a:lnTo>
                  <a:lnTo>
                    <a:pt x="5198" y="2795"/>
                  </a:lnTo>
                  <a:lnTo>
                    <a:pt x="5217" y="2822"/>
                  </a:lnTo>
                  <a:lnTo>
                    <a:pt x="5231" y="2851"/>
                  </a:lnTo>
                  <a:lnTo>
                    <a:pt x="5241" y="2882"/>
                  </a:lnTo>
                  <a:lnTo>
                    <a:pt x="5248" y="2914"/>
                  </a:lnTo>
                  <a:lnTo>
                    <a:pt x="5250" y="2947"/>
                  </a:lnTo>
                  <a:lnTo>
                    <a:pt x="5250" y="4412"/>
                  </a:lnTo>
                  <a:lnTo>
                    <a:pt x="5253" y="4413"/>
                  </a:lnTo>
                  <a:lnTo>
                    <a:pt x="5257" y="4415"/>
                  </a:lnTo>
                  <a:lnTo>
                    <a:pt x="5275" y="4423"/>
                  </a:lnTo>
                  <a:lnTo>
                    <a:pt x="5279" y="4425"/>
                  </a:lnTo>
                  <a:lnTo>
                    <a:pt x="5296" y="4434"/>
                  </a:lnTo>
                  <a:lnTo>
                    <a:pt x="5300" y="4436"/>
                  </a:lnTo>
                  <a:lnTo>
                    <a:pt x="5317" y="4446"/>
                  </a:lnTo>
                  <a:lnTo>
                    <a:pt x="5322" y="4448"/>
                  </a:lnTo>
                  <a:lnTo>
                    <a:pt x="5339" y="4459"/>
                  </a:lnTo>
                  <a:lnTo>
                    <a:pt x="5343" y="4461"/>
                  </a:lnTo>
                  <a:lnTo>
                    <a:pt x="5359" y="4472"/>
                  </a:lnTo>
                  <a:lnTo>
                    <a:pt x="5362" y="4474"/>
                  </a:lnTo>
                  <a:lnTo>
                    <a:pt x="5378" y="4485"/>
                  </a:lnTo>
                  <a:lnTo>
                    <a:pt x="5382" y="4488"/>
                  </a:lnTo>
                  <a:lnTo>
                    <a:pt x="5397" y="4500"/>
                  </a:lnTo>
                  <a:lnTo>
                    <a:pt x="5400" y="4503"/>
                  </a:lnTo>
                  <a:lnTo>
                    <a:pt x="5415" y="4515"/>
                  </a:lnTo>
                  <a:lnTo>
                    <a:pt x="5418" y="4518"/>
                  </a:lnTo>
                  <a:lnTo>
                    <a:pt x="5433" y="4531"/>
                  </a:lnTo>
                  <a:lnTo>
                    <a:pt x="5436" y="4534"/>
                  </a:lnTo>
                  <a:lnTo>
                    <a:pt x="5450" y="4547"/>
                  </a:lnTo>
                  <a:lnTo>
                    <a:pt x="5453" y="4550"/>
                  </a:lnTo>
                  <a:lnTo>
                    <a:pt x="5466" y="4564"/>
                  </a:lnTo>
                  <a:lnTo>
                    <a:pt x="5469" y="4567"/>
                  </a:lnTo>
                  <a:lnTo>
                    <a:pt x="5482" y="4582"/>
                  </a:lnTo>
                  <a:lnTo>
                    <a:pt x="5485" y="4585"/>
                  </a:lnTo>
                  <a:lnTo>
                    <a:pt x="5497" y="4600"/>
                  </a:lnTo>
                  <a:lnTo>
                    <a:pt x="5500" y="4603"/>
                  </a:lnTo>
                  <a:lnTo>
                    <a:pt x="5512" y="4618"/>
                  </a:lnTo>
                  <a:lnTo>
                    <a:pt x="5515" y="4622"/>
                  </a:lnTo>
                  <a:lnTo>
                    <a:pt x="5526" y="4638"/>
                  </a:lnTo>
                  <a:lnTo>
                    <a:pt x="5528" y="4641"/>
                  </a:lnTo>
                  <a:lnTo>
                    <a:pt x="5539" y="4657"/>
                  </a:lnTo>
                  <a:lnTo>
                    <a:pt x="5541" y="4661"/>
                  </a:lnTo>
                  <a:lnTo>
                    <a:pt x="5552" y="4678"/>
                  </a:lnTo>
                  <a:lnTo>
                    <a:pt x="5554" y="4683"/>
                  </a:lnTo>
                  <a:lnTo>
                    <a:pt x="5564" y="4700"/>
                  </a:lnTo>
                  <a:lnTo>
                    <a:pt x="5566" y="4704"/>
                  </a:lnTo>
                  <a:lnTo>
                    <a:pt x="5575" y="4721"/>
                  </a:lnTo>
                  <a:lnTo>
                    <a:pt x="5577" y="4725"/>
                  </a:lnTo>
                  <a:lnTo>
                    <a:pt x="5585" y="4743"/>
                  </a:lnTo>
                  <a:lnTo>
                    <a:pt x="5587" y="4747"/>
                  </a:lnTo>
                  <a:lnTo>
                    <a:pt x="5594" y="4765"/>
                  </a:lnTo>
                  <a:lnTo>
                    <a:pt x="5596" y="4769"/>
                  </a:lnTo>
                  <a:lnTo>
                    <a:pt x="5602" y="4787"/>
                  </a:lnTo>
                  <a:lnTo>
                    <a:pt x="5604" y="4792"/>
                  </a:lnTo>
                  <a:lnTo>
                    <a:pt x="5610" y="4810"/>
                  </a:lnTo>
                  <a:lnTo>
                    <a:pt x="5611" y="4815"/>
                  </a:lnTo>
                  <a:lnTo>
                    <a:pt x="5616" y="4833"/>
                  </a:lnTo>
                  <a:lnTo>
                    <a:pt x="5617" y="4837"/>
                  </a:lnTo>
                  <a:lnTo>
                    <a:pt x="5622" y="4856"/>
                  </a:lnTo>
                  <a:lnTo>
                    <a:pt x="5623" y="4861"/>
                  </a:lnTo>
                  <a:lnTo>
                    <a:pt x="5627" y="4879"/>
                  </a:lnTo>
                  <a:lnTo>
                    <a:pt x="5628" y="4884"/>
                  </a:lnTo>
                  <a:lnTo>
                    <a:pt x="5631" y="4903"/>
                  </a:lnTo>
                  <a:lnTo>
                    <a:pt x="5631" y="4907"/>
                  </a:lnTo>
                  <a:lnTo>
                    <a:pt x="5634" y="4926"/>
                  </a:lnTo>
                  <a:lnTo>
                    <a:pt x="5634" y="4931"/>
                  </a:lnTo>
                  <a:lnTo>
                    <a:pt x="5636" y="4950"/>
                  </a:lnTo>
                  <a:lnTo>
                    <a:pt x="5636" y="4955"/>
                  </a:lnTo>
                  <a:lnTo>
                    <a:pt x="5637" y="4974"/>
                  </a:lnTo>
                  <a:lnTo>
                    <a:pt x="5638" y="4978"/>
                  </a:lnTo>
                  <a:lnTo>
                    <a:pt x="5638" y="4998"/>
                  </a:lnTo>
                  <a:lnTo>
                    <a:pt x="5638" y="5001"/>
                  </a:lnTo>
                  <a:lnTo>
                    <a:pt x="6695" y="5454"/>
                  </a:lnTo>
                  <a:lnTo>
                    <a:pt x="6725" y="5469"/>
                  </a:lnTo>
                  <a:lnTo>
                    <a:pt x="6752" y="5487"/>
                  </a:lnTo>
                  <a:lnTo>
                    <a:pt x="6776" y="5509"/>
                  </a:lnTo>
                  <a:lnTo>
                    <a:pt x="6797" y="5534"/>
                  </a:lnTo>
                  <a:lnTo>
                    <a:pt x="6815" y="5562"/>
                  </a:lnTo>
                  <a:lnTo>
                    <a:pt x="6829" y="5591"/>
                  </a:lnTo>
                  <a:lnTo>
                    <a:pt x="6839" y="5622"/>
                  </a:lnTo>
                  <a:lnTo>
                    <a:pt x="6845" y="5654"/>
                  </a:lnTo>
                  <a:lnTo>
                    <a:pt x="6847" y="5687"/>
                  </a:lnTo>
                  <a:lnTo>
                    <a:pt x="6844" y="5720"/>
                  </a:lnTo>
                  <a:lnTo>
                    <a:pt x="6838" y="5752"/>
                  </a:lnTo>
                  <a:lnTo>
                    <a:pt x="6827" y="5782"/>
                  </a:lnTo>
                  <a:lnTo>
                    <a:pt x="6812" y="5812"/>
                  </a:lnTo>
                  <a:lnTo>
                    <a:pt x="6794" y="5839"/>
                  </a:lnTo>
                  <a:lnTo>
                    <a:pt x="6772" y="5863"/>
                  </a:lnTo>
                  <a:lnTo>
                    <a:pt x="6747" y="5884"/>
                  </a:lnTo>
                  <a:lnTo>
                    <a:pt x="6719" y="5902"/>
                  </a:lnTo>
                  <a:lnTo>
                    <a:pt x="6690" y="5916"/>
                  </a:lnTo>
                  <a:lnTo>
                    <a:pt x="6659" y="5926"/>
                  </a:lnTo>
                  <a:lnTo>
                    <a:pt x="6627" y="5932"/>
                  </a:lnTo>
                  <a:lnTo>
                    <a:pt x="6594" y="5934"/>
                  </a:lnTo>
                  <a:lnTo>
                    <a:pt x="6561" y="5931"/>
                  </a:lnTo>
                  <a:lnTo>
                    <a:pt x="6529" y="5925"/>
                  </a:lnTo>
                  <a:lnTo>
                    <a:pt x="6499" y="5914"/>
                  </a:lnTo>
                  <a:lnTo>
                    <a:pt x="5441" y="5461"/>
                  </a:lnTo>
                  <a:lnTo>
                    <a:pt x="5436" y="5466"/>
                  </a:lnTo>
                  <a:lnTo>
                    <a:pt x="5433" y="5469"/>
                  </a:lnTo>
                  <a:lnTo>
                    <a:pt x="5418" y="5482"/>
                  </a:lnTo>
                  <a:lnTo>
                    <a:pt x="5415" y="5485"/>
                  </a:lnTo>
                  <a:lnTo>
                    <a:pt x="5400" y="5497"/>
                  </a:lnTo>
                  <a:lnTo>
                    <a:pt x="5397" y="5500"/>
                  </a:lnTo>
                  <a:lnTo>
                    <a:pt x="5382" y="5512"/>
                  </a:lnTo>
                  <a:lnTo>
                    <a:pt x="5378" y="5515"/>
                  </a:lnTo>
                  <a:lnTo>
                    <a:pt x="5362" y="5526"/>
                  </a:lnTo>
                  <a:lnTo>
                    <a:pt x="5359" y="5528"/>
                  </a:lnTo>
                  <a:lnTo>
                    <a:pt x="5343" y="5539"/>
                  </a:lnTo>
                  <a:lnTo>
                    <a:pt x="5339" y="5541"/>
                  </a:lnTo>
                  <a:lnTo>
                    <a:pt x="5322" y="5552"/>
                  </a:lnTo>
                  <a:lnTo>
                    <a:pt x="5317" y="5554"/>
                  </a:lnTo>
                  <a:lnTo>
                    <a:pt x="5300" y="5564"/>
                  </a:lnTo>
                  <a:lnTo>
                    <a:pt x="5296" y="5566"/>
                  </a:lnTo>
                  <a:lnTo>
                    <a:pt x="5279" y="5575"/>
                  </a:lnTo>
                  <a:lnTo>
                    <a:pt x="5275" y="5577"/>
                  </a:lnTo>
                  <a:lnTo>
                    <a:pt x="5257" y="5585"/>
                  </a:lnTo>
                  <a:lnTo>
                    <a:pt x="5253" y="5587"/>
                  </a:lnTo>
                  <a:lnTo>
                    <a:pt x="5235" y="5594"/>
                  </a:lnTo>
                  <a:lnTo>
                    <a:pt x="5231" y="5596"/>
                  </a:lnTo>
                  <a:lnTo>
                    <a:pt x="5213" y="5602"/>
                  </a:lnTo>
                  <a:lnTo>
                    <a:pt x="5208" y="5604"/>
                  </a:lnTo>
                  <a:lnTo>
                    <a:pt x="5190" y="5610"/>
                  </a:lnTo>
                  <a:lnTo>
                    <a:pt x="5185" y="5611"/>
                  </a:lnTo>
                  <a:lnTo>
                    <a:pt x="5167" y="5616"/>
                  </a:lnTo>
                  <a:lnTo>
                    <a:pt x="5163" y="5617"/>
                  </a:lnTo>
                  <a:lnTo>
                    <a:pt x="5144" y="5622"/>
                  </a:lnTo>
                  <a:lnTo>
                    <a:pt x="5139" y="5623"/>
                  </a:lnTo>
                  <a:lnTo>
                    <a:pt x="5121" y="5627"/>
                  </a:lnTo>
                  <a:lnTo>
                    <a:pt x="5116" y="5628"/>
                  </a:lnTo>
                  <a:lnTo>
                    <a:pt x="5097" y="5631"/>
                  </a:lnTo>
                  <a:lnTo>
                    <a:pt x="5093" y="5631"/>
                  </a:lnTo>
                  <a:lnTo>
                    <a:pt x="5074" y="5634"/>
                  </a:lnTo>
                  <a:lnTo>
                    <a:pt x="5069" y="5634"/>
                  </a:lnTo>
                  <a:lnTo>
                    <a:pt x="5050" y="5636"/>
                  </a:lnTo>
                  <a:lnTo>
                    <a:pt x="5045" y="5636"/>
                  </a:lnTo>
                  <a:lnTo>
                    <a:pt x="5026" y="5637"/>
                  </a:lnTo>
                  <a:lnTo>
                    <a:pt x="5022" y="5638"/>
                  </a:lnTo>
                  <a:lnTo>
                    <a:pt x="5002" y="5638"/>
                  </a:lnTo>
                  <a:lnTo>
                    <a:pt x="4998" y="5638"/>
                  </a:lnTo>
                  <a:lnTo>
                    <a:pt x="4978" y="5638"/>
                  </a:lnTo>
                  <a:lnTo>
                    <a:pt x="4974" y="5637"/>
                  </a:lnTo>
                  <a:lnTo>
                    <a:pt x="4955" y="5636"/>
                  </a:lnTo>
                  <a:lnTo>
                    <a:pt x="4950" y="5636"/>
                  </a:lnTo>
                  <a:lnTo>
                    <a:pt x="4931" y="5634"/>
                  </a:lnTo>
                  <a:lnTo>
                    <a:pt x="4926" y="5634"/>
                  </a:lnTo>
                  <a:lnTo>
                    <a:pt x="4907" y="5631"/>
                  </a:lnTo>
                  <a:lnTo>
                    <a:pt x="4903" y="5631"/>
                  </a:lnTo>
                  <a:lnTo>
                    <a:pt x="4884" y="5628"/>
                  </a:lnTo>
                  <a:lnTo>
                    <a:pt x="4879" y="5627"/>
                  </a:lnTo>
                  <a:lnTo>
                    <a:pt x="4861" y="5623"/>
                  </a:lnTo>
                  <a:lnTo>
                    <a:pt x="4856" y="5622"/>
                  </a:lnTo>
                  <a:lnTo>
                    <a:pt x="4837" y="5617"/>
                  </a:lnTo>
                  <a:lnTo>
                    <a:pt x="4833" y="5616"/>
                  </a:lnTo>
                  <a:lnTo>
                    <a:pt x="4815" y="5611"/>
                  </a:lnTo>
                  <a:lnTo>
                    <a:pt x="4810" y="5610"/>
                  </a:lnTo>
                  <a:lnTo>
                    <a:pt x="4792" y="5604"/>
                  </a:lnTo>
                  <a:lnTo>
                    <a:pt x="4787" y="5602"/>
                  </a:lnTo>
                  <a:lnTo>
                    <a:pt x="4769" y="5596"/>
                  </a:lnTo>
                  <a:lnTo>
                    <a:pt x="4765" y="5594"/>
                  </a:lnTo>
                  <a:lnTo>
                    <a:pt x="4747" y="5587"/>
                  </a:lnTo>
                  <a:lnTo>
                    <a:pt x="4743" y="5585"/>
                  </a:lnTo>
                  <a:lnTo>
                    <a:pt x="4725" y="5577"/>
                  </a:lnTo>
                  <a:lnTo>
                    <a:pt x="4721" y="5575"/>
                  </a:lnTo>
                  <a:lnTo>
                    <a:pt x="4704" y="5566"/>
                  </a:lnTo>
                  <a:lnTo>
                    <a:pt x="4700" y="5564"/>
                  </a:lnTo>
                  <a:lnTo>
                    <a:pt x="4683" y="5554"/>
                  </a:lnTo>
                  <a:lnTo>
                    <a:pt x="4678" y="5552"/>
                  </a:lnTo>
                  <a:lnTo>
                    <a:pt x="4661" y="5541"/>
                  </a:lnTo>
                  <a:lnTo>
                    <a:pt x="4657" y="5539"/>
                  </a:lnTo>
                  <a:lnTo>
                    <a:pt x="4641" y="5528"/>
                  </a:lnTo>
                  <a:lnTo>
                    <a:pt x="4638" y="5526"/>
                  </a:lnTo>
                  <a:lnTo>
                    <a:pt x="4622" y="5515"/>
                  </a:lnTo>
                  <a:lnTo>
                    <a:pt x="4618" y="5512"/>
                  </a:lnTo>
                  <a:lnTo>
                    <a:pt x="4603" y="5500"/>
                  </a:lnTo>
                  <a:lnTo>
                    <a:pt x="4600" y="5497"/>
                  </a:lnTo>
                  <a:lnTo>
                    <a:pt x="4585" y="5485"/>
                  </a:lnTo>
                  <a:lnTo>
                    <a:pt x="4582" y="5482"/>
                  </a:lnTo>
                  <a:lnTo>
                    <a:pt x="4567" y="5469"/>
                  </a:lnTo>
                  <a:lnTo>
                    <a:pt x="4564" y="5466"/>
                  </a:lnTo>
                  <a:lnTo>
                    <a:pt x="4550" y="5453"/>
                  </a:lnTo>
                  <a:lnTo>
                    <a:pt x="4547" y="5450"/>
                  </a:lnTo>
                  <a:lnTo>
                    <a:pt x="4534" y="5436"/>
                  </a:lnTo>
                  <a:lnTo>
                    <a:pt x="4531" y="5433"/>
                  </a:lnTo>
                  <a:lnTo>
                    <a:pt x="4518" y="5418"/>
                  </a:lnTo>
                  <a:lnTo>
                    <a:pt x="4515" y="5415"/>
                  </a:lnTo>
                  <a:lnTo>
                    <a:pt x="4503" y="5400"/>
                  </a:lnTo>
                  <a:lnTo>
                    <a:pt x="4500" y="5397"/>
                  </a:lnTo>
                  <a:lnTo>
                    <a:pt x="4488" y="5382"/>
                  </a:lnTo>
                  <a:lnTo>
                    <a:pt x="4485" y="5378"/>
                  </a:lnTo>
                  <a:lnTo>
                    <a:pt x="4474" y="5362"/>
                  </a:lnTo>
                  <a:lnTo>
                    <a:pt x="4472" y="5359"/>
                  </a:lnTo>
                  <a:lnTo>
                    <a:pt x="4461" y="5343"/>
                  </a:lnTo>
                  <a:lnTo>
                    <a:pt x="4459" y="5339"/>
                  </a:lnTo>
                  <a:lnTo>
                    <a:pt x="4448" y="5322"/>
                  </a:lnTo>
                  <a:lnTo>
                    <a:pt x="4446" y="5317"/>
                  </a:lnTo>
                  <a:lnTo>
                    <a:pt x="4436" y="5300"/>
                  </a:lnTo>
                  <a:lnTo>
                    <a:pt x="4434" y="5296"/>
                  </a:lnTo>
                  <a:lnTo>
                    <a:pt x="4425" y="5279"/>
                  </a:lnTo>
                  <a:lnTo>
                    <a:pt x="4423" y="5275"/>
                  </a:lnTo>
                  <a:lnTo>
                    <a:pt x="4415" y="5257"/>
                  </a:lnTo>
                  <a:lnTo>
                    <a:pt x="4413" y="5253"/>
                  </a:lnTo>
                  <a:lnTo>
                    <a:pt x="4406" y="5235"/>
                  </a:lnTo>
                  <a:lnTo>
                    <a:pt x="4404" y="5231"/>
                  </a:lnTo>
                  <a:lnTo>
                    <a:pt x="4398" y="5213"/>
                  </a:lnTo>
                  <a:lnTo>
                    <a:pt x="4396" y="5208"/>
                  </a:lnTo>
                  <a:lnTo>
                    <a:pt x="4390" y="5190"/>
                  </a:lnTo>
                  <a:lnTo>
                    <a:pt x="4389" y="5185"/>
                  </a:lnTo>
                  <a:lnTo>
                    <a:pt x="4384" y="5167"/>
                  </a:lnTo>
                  <a:lnTo>
                    <a:pt x="4383" y="5163"/>
                  </a:lnTo>
                  <a:lnTo>
                    <a:pt x="4378" y="5144"/>
                  </a:lnTo>
                  <a:lnTo>
                    <a:pt x="4377" y="5139"/>
                  </a:lnTo>
                  <a:lnTo>
                    <a:pt x="4373" y="5121"/>
                  </a:lnTo>
                  <a:lnTo>
                    <a:pt x="4372" y="5116"/>
                  </a:lnTo>
                  <a:lnTo>
                    <a:pt x="4369" y="5097"/>
                  </a:lnTo>
                  <a:lnTo>
                    <a:pt x="4369" y="5093"/>
                  </a:lnTo>
                  <a:lnTo>
                    <a:pt x="4366" y="5074"/>
                  </a:lnTo>
                  <a:lnTo>
                    <a:pt x="4366" y="5069"/>
                  </a:lnTo>
                  <a:lnTo>
                    <a:pt x="4364" y="5050"/>
                  </a:lnTo>
                  <a:lnTo>
                    <a:pt x="4364" y="5045"/>
                  </a:lnTo>
                  <a:lnTo>
                    <a:pt x="4363" y="5026"/>
                  </a:lnTo>
                  <a:lnTo>
                    <a:pt x="4362" y="5022"/>
                  </a:lnTo>
                  <a:lnTo>
                    <a:pt x="4362" y="5002"/>
                  </a:lnTo>
                  <a:lnTo>
                    <a:pt x="4362" y="4998"/>
                  </a:lnTo>
                  <a:lnTo>
                    <a:pt x="4362" y="4978"/>
                  </a:lnTo>
                  <a:lnTo>
                    <a:pt x="4363" y="4974"/>
                  </a:lnTo>
                  <a:lnTo>
                    <a:pt x="4364" y="4955"/>
                  </a:lnTo>
                  <a:lnTo>
                    <a:pt x="4364" y="4950"/>
                  </a:lnTo>
                  <a:lnTo>
                    <a:pt x="4366" y="4931"/>
                  </a:lnTo>
                  <a:lnTo>
                    <a:pt x="4366" y="4926"/>
                  </a:lnTo>
                  <a:lnTo>
                    <a:pt x="4369" y="4907"/>
                  </a:lnTo>
                  <a:lnTo>
                    <a:pt x="4369" y="4903"/>
                  </a:lnTo>
                  <a:lnTo>
                    <a:pt x="4372" y="4884"/>
                  </a:lnTo>
                  <a:lnTo>
                    <a:pt x="4373" y="4879"/>
                  </a:lnTo>
                  <a:lnTo>
                    <a:pt x="4377" y="4861"/>
                  </a:lnTo>
                  <a:lnTo>
                    <a:pt x="4378" y="4856"/>
                  </a:lnTo>
                  <a:lnTo>
                    <a:pt x="4383" y="4837"/>
                  </a:lnTo>
                  <a:lnTo>
                    <a:pt x="4384" y="4833"/>
                  </a:lnTo>
                  <a:lnTo>
                    <a:pt x="4389" y="4815"/>
                  </a:lnTo>
                  <a:lnTo>
                    <a:pt x="4390" y="4810"/>
                  </a:lnTo>
                  <a:lnTo>
                    <a:pt x="4396" y="4792"/>
                  </a:lnTo>
                  <a:lnTo>
                    <a:pt x="4398" y="4787"/>
                  </a:lnTo>
                  <a:lnTo>
                    <a:pt x="4404" y="4769"/>
                  </a:lnTo>
                  <a:lnTo>
                    <a:pt x="4406" y="4765"/>
                  </a:lnTo>
                  <a:lnTo>
                    <a:pt x="4413" y="4747"/>
                  </a:lnTo>
                  <a:lnTo>
                    <a:pt x="4415" y="4743"/>
                  </a:lnTo>
                  <a:lnTo>
                    <a:pt x="4423" y="4725"/>
                  </a:lnTo>
                  <a:lnTo>
                    <a:pt x="4425" y="4721"/>
                  </a:lnTo>
                  <a:lnTo>
                    <a:pt x="4434" y="4704"/>
                  </a:lnTo>
                  <a:lnTo>
                    <a:pt x="4436" y="4700"/>
                  </a:lnTo>
                  <a:lnTo>
                    <a:pt x="4446" y="4683"/>
                  </a:lnTo>
                  <a:lnTo>
                    <a:pt x="4448" y="4678"/>
                  </a:lnTo>
                  <a:lnTo>
                    <a:pt x="4459" y="4661"/>
                  </a:lnTo>
                  <a:lnTo>
                    <a:pt x="4461" y="4657"/>
                  </a:lnTo>
                  <a:lnTo>
                    <a:pt x="4472" y="4641"/>
                  </a:lnTo>
                  <a:lnTo>
                    <a:pt x="4474" y="4638"/>
                  </a:lnTo>
                  <a:lnTo>
                    <a:pt x="4485" y="4622"/>
                  </a:lnTo>
                  <a:lnTo>
                    <a:pt x="4488" y="4618"/>
                  </a:lnTo>
                  <a:lnTo>
                    <a:pt x="4500" y="4603"/>
                  </a:lnTo>
                  <a:lnTo>
                    <a:pt x="4503" y="4600"/>
                  </a:lnTo>
                  <a:lnTo>
                    <a:pt x="4515" y="4585"/>
                  </a:lnTo>
                  <a:lnTo>
                    <a:pt x="4518" y="4582"/>
                  </a:lnTo>
                  <a:lnTo>
                    <a:pt x="4531" y="4567"/>
                  </a:lnTo>
                  <a:lnTo>
                    <a:pt x="4534" y="4564"/>
                  </a:lnTo>
                  <a:lnTo>
                    <a:pt x="4547" y="4550"/>
                  </a:lnTo>
                  <a:lnTo>
                    <a:pt x="4550" y="4547"/>
                  </a:lnTo>
                  <a:lnTo>
                    <a:pt x="4564" y="4534"/>
                  </a:lnTo>
                  <a:lnTo>
                    <a:pt x="4567" y="4531"/>
                  </a:lnTo>
                  <a:lnTo>
                    <a:pt x="4582" y="4518"/>
                  </a:lnTo>
                  <a:lnTo>
                    <a:pt x="4585" y="4515"/>
                  </a:lnTo>
                  <a:lnTo>
                    <a:pt x="4600" y="4503"/>
                  </a:lnTo>
                  <a:lnTo>
                    <a:pt x="4603" y="4500"/>
                  </a:lnTo>
                  <a:lnTo>
                    <a:pt x="4618" y="4488"/>
                  </a:lnTo>
                  <a:lnTo>
                    <a:pt x="4622" y="4485"/>
                  </a:lnTo>
                  <a:lnTo>
                    <a:pt x="4638" y="4474"/>
                  </a:lnTo>
                  <a:lnTo>
                    <a:pt x="4641" y="4472"/>
                  </a:lnTo>
                  <a:lnTo>
                    <a:pt x="4657" y="4461"/>
                  </a:lnTo>
                  <a:lnTo>
                    <a:pt x="4661" y="4459"/>
                  </a:lnTo>
                  <a:lnTo>
                    <a:pt x="4678" y="4448"/>
                  </a:lnTo>
                  <a:lnTo>
                    <a:pt x="4683" y="4446"/>
                  </a:lnTo>
                  <a:lnTo>
                    <a:pt x="4700" y="4436"/>
                  </a:lnTo>
                  <a:lnTo>
                    <a:pt x="4704" y="4434"/>
                  </a:lnTo>
                  <a:lnTo>
                    <a:pt x="4721" y="4425"/>
                  </a:lnTo>
                  <a:lnTo>
                    <a:pt x="4725" y="4423"/>
                  </a:lnTo>
                  <a:lnTo>
                    <a:pt x="4743" y="4415"/>
                  </a:lnTo>
                  <a:lnTo>
                    <a:pt x="4747" y="4413"/>
                  </a:lnTo>
                  <a:lnTo>
                    <a:pt x="4750" y="4412"/>
                  </a:lnTo>
                  <a:lnTo>
                    <a:pt x="4750" y="2947"/>
                  </a:lnTo>
                  <a:lnTo>
                    <a:pt x="4752" y="2914"/>
                  </a:lnTo>
                  <a:lnTo>
                    <a:pt x="4759" y="2882"/>
                  </a:lnTo>
                  <a:lnTo>
                    <a:pt x="4769" y="2851"/>
                  </a:lnTo>
                  <a:lnTo>
                    <a:pt x="4783" y="2822"/>
                  </a:lnTo>
                  <a:lnTo>
                    <a:pt x="4802" y="2795"/>
                  </a:lnTo>
                  <a:lnTo>
                    <a:pt x="4823" y="2770"/>
                  </a:lnTo>
                  <a:lnTo>
                    <a:pt x="4848" y="2749"/>
                  </a:lnTo>
                  <a:lnTo>
                    <a:pt x="4875" y="2730"/>
                  </a:lnTo>
                  <a:lnTo>
                    <a:pt x="4898" y="2719"/>
                  </a:lnTo>
                  <a:lnTo>
                    <a:pt x="4875" y="2708"/>
                  </a:lnTo>
                  <a:lnTo>
                    <a:pt x="4848" y="2689"/>
                  </a:lnTo>
                  <a:lnTo>
                    <a:pt x="4823" y="2668"/>
                  </a:lnTo>
                  <a:lnTo>
                    <a:pt x="4802" y="2643"/>
                  </a:lnTo>
                  <a:lnTo>
                    <a:pt x="4783" y="2616"/>
                  </a:lnTo>
                  <a:lnTo>
                    <a:pt x="4769" y="2587"/>
                  </a:lnTo>
                  <a:close/>
                  <a:moveTo>
                    <a:pt x="5250" y="4703"/>
                  </a:moveTo>
                  <a:lnTo>
                    <a:pt x="5250" y="4835"/>
                  </a:lnTo>
                  <a:lnTo>
                    <a:pt x="5372" y="4887"/>
                  </a:lnTo>
                  <a:lnTo>
                    <a:pt x="5371" y="4885"/>
                  </a:lnTo>
                  <a:lnTo>
                    <a:pt x="5367" y="4871"/>
                  </a:lnTo>
                  <a:lnTo>
                    <a:pt x="5362" y="4857"/>
                  </a:lnTo>
                  <a:lnTo>
                    <a:pt x="5356" y="4844"/>
                  </a:lnTo>
                  <a:lnTo>
                    <a:pt x="5350" y="4831"/>
                  </a:lnTo>
                  <a:lnTo>
                    <a:pt x="5344" y="4818"/>
                  </a:lnTo>
                  <a:lnTo>
                    <a:pt x="5337" y="4806"/>
                  </a:lnTo>
                  <a:lnTo>
                    <a:pt x="5330" y="4794"/>
                  </a:lnTo>
                  <a:lnTo>
                    <a:pt x="5321" y="4781"/>
                  </a:lnTo>
                  <a:lnTo>
                    <a:pt x="5313" y="4770"/>
                  </a:lnTo>
                  <a:lnTo>
                    <a:pt x="5304" y="4758"/>
                  </a:lnTo>
                  <a:lnTo>
                    <a:pt x="5294" y="4747"/>
                  </a:lnTo>
                  <a:lnTo>
                    <a:pt x="5285" y="4736"/>
                  </a:lnTo>
                  <a:lnTo>
                    <a:pt x="5275" y="4725"/>
                  </a:lnTo>
                  <a:lnTo>
                    <a:pt x="5264" y="4715"/>
                  </a:lnTo>
                  <a:lnTo>
                    <a:pt x="5253" y="4706"/>
                  </a:lnTo>
                  <a:lnTo>
                    <a:pt x="5250" y="4703"/>
                  </a:lnTo>
                  <a:close/>
                  <a:moveTo>
                    <a:pt x="4750" y="5000"/>
                  </a:moveTo>
                  <a:lnTo>
                    <a:pt x="4750" y="4703"/>
                  </a:lnTo>
                  <a:lnTo>
                    <a:pt x="4747" y="4706"/>
                  </a:lnTo>
                  <a:lnTo>
                    <a:pt x="4736" y="4715"/>
                  </a:lnTo>
                  <a:lnTo>
                    <a:pt x="4725" y="4725"/>
                  </a:lnTo>
                  <a:lnTo>
                    <a:pt x="4715" y="4736"/>
                  </a:lnTo>
                  <a:lnTo>
                    <a:pt x="4706" y="4747"/>
                  </a:lnTo>
                  <a:lnTo>
                    <a:pt x="4696" y="4758"/>
                  </a:lnTo>
                  <a:lnTo>
                    <a:pt x="4687" y="4770"/>
                  </a:lnTo>
                  <a:lnTo>
                    <a:pt x="4679" y="4781"/>
                  </a:lnTo>
                  <a:lnTo>
                    <a:pt x="4670" y="4794"/>
                  </a:lnTo>
                  <a:lnTo>
                    <a:pt x="4663" y="4806"/>
                  </a:lnTo>
                  <a:lnTo>
                    <a:pt x="4656" y="4818"/>
                  </a:lnTo>
                  <a:lnTo>
                    <a:pt x="4650" y="4831"/>
                  </a:lnTo>
                  <a:lnTo>
                    <a:pt x="4644" y="4844"/>
                  </a:lnTo>
                  <a:lnTo>
                    <a:pt x="4638" y="4857"/>
                  </a:lnTo>
                  <a:lnTo>
                    <a:pt x="4633" y="4871"/>
                  </a:lnTo>
                  <a:lnTo>
                    <a:pt x="4629" y="4885"/>
                  </a:lnTo>
                  <a:lnTo>
                    <a:pt x="4625" y="4899"/>
                  </a:lnTo>
                  <a:lnTo>
                    <a:pt x="4622" y="4913"/>
                  </a:lnTo>
                  <a:lnTo>
                    <a:pt x="4619" y="4927"/>
                  </a:lnTo>
                  <a:lnTo>
                    <a:pt x="4616" y="4942"/>
                  </a:lnTo>
                  <a:lnTo>
                    <a:pt x="4614" y="4956"/>
                  </a:lnTo>
                  <a:lnTo>
                    <a:pt x="4613" y="4971"/>
                  </a:lnTo>
                  <a:lnTo>
                    <a:pt x="4612" y="4985"/>
                  </a:lnTo>
                  <a:lnTo>
                    <a:pt x="4612" y="5000"/>
                  </a:lnTo>
                  <a:lnTo>
                    <a:pt x="4612" y="5015"/>
                  </a:lnTo>
                  <a:lnTo>
                    <a:pt x="4613" y="5029"/>
                  </a:lnTo>
                  <a:lnTo>
                    <a:pt x="4614" y="5044"/>
                  </a:lnTo>
                  <a:lnTo>
                    <a:pt x="4616" y="5058"/>
                  </a:lnTo>
                  <a:lnTo>
                    <a:pt x="4619" y="5073"/>
                  </a:lnTo>
                  <a:lnTo>
                    <a:pt x="4622" y="5087"/>
                  </a:lnTo>
                  <a:lnTo>
                    <a:pt x="4625" y="5101"/>
                  </a:lnTo>
                  <a:lnTo>
                    <a:pt x="4629" y="5115"/>
                  </a:lnTo>
                  <a:lnTo>
                    <a:pt x="4633" y="5129"/>
                  </a:lnTo>
                  <a:lnTo>
                    <a:pt x="4638" y="5143"/>
                  </a:lnTo>
                  <a:lnTo>
                    <a:pt x="4644" y="5156"/>
                  </a:lnTo>
                  <a:lnTo>
                    <a:pt x="4650" y="5169"/>
                  </a:lnTo>
                  <a:lnTo>
                    <a:pt x="4656" y="5182"/>
                  </a:lnTo>
                  <a:lnTo>
                    <a:pt x="4663" y="5194"/>
                  </a:lnTo>
                  <a:lnTo>
                    <a:pt x="4670" y="5206"/>
                  </a:lnTo>
                  <a:lnTo>
                    <a:pt x="4679" y="5219"/>
                  </a:lnTo>
                  <a:lnTo>
                    <a:pt x="4687" y="5230"/>
                  </a:lnTo>
                  <a:lnTo>
                    <a:pt x="4696" y="5242"/>
                  </a:lnTo>
                  <a:lnTo>
                    <a:pt x="4706" y="5253"/>
                  </a:lnTo>
                  <a:lnTo>
                    <a:pt x="4715" y="5264"/>
                  </a:lnTo>
                  <a:lnTo>
                    <a:pt x="4725" y="5275"/>
                  </a:lnTo>
                  <a:lnTo>
                    <a:pt x="4736" y="5285"/>
                  </a:lnTo>
                  <a:lnTo>
                    <a:pt x="4747" y="5294"/>
                  </a:lnTo>
                  <a:lnTo>
                    <a:pt x="4758" y="5304"/>
                  </a:lnTo>
                  <a:lnTo>
                    <a:pt x="4770" y="5313"/>
                  </a:lnTo>
                  <a:lnTo>
                    <a:pt x="4781" y="5321"/>
                  </a:lnTo>
                  <a:lnTo>
                    <a:pt x="4794" y="5330"/>
                  </a:lnTo>
                  <a:lnTo>
                    <a:pt x="4806" y="5337"/>
                  </a:lnTo>
                  <a:lnTo>
                    <a:pt x="4818" y="5344"/>
                  </a:lnTo>
                  <a:lnTo>
                    <a:pt x="4831" y="5350"/>
                  </a:lnTo>
                  <a:lnTo>
                    <a:pt x="4844" y="5356"/>
                  </a:lnTo>
                  <a:lnTo>
                    <a:pt x="4857" y="5362"/>
                  </a:lnTo>
                  <a:lnTo>
                    <a:pt x="4871" y="5367"/>
                  </a:lnTo>
                  <a:lnTo>
                    <a:pt x="4885" y="5371"/>
                  </a:lnTo>
                  <a:lnTo>
                    <a:pt x="4899" y="5375"/>
                  </a:lnTo>
                  <a:lnTo>
                    <a:pt x="4913" y="5378"/>
                  </a:lnTo>
                  <a:lnTo>
                    <a:pt x="4927" y="5381"/>
                  </a:lnTo>
                  <a:lnTo>
                    <a:pt x="4942" y="5384"/>
                  </a:lnTo>
                  <a:lnTo>
                    <a:pt x="4956" y="5386"/>
                  </a:lnTo>
                  <a:lnTo>
                    <a:pt x="4971" y="5387"/>
                  </a:lnTo>
                  <a:lnTo>
                    <a:pt x="4985" y="5388"/>
                  </a:lnTo>
                  <a:lnTo>
                    <a:pt x="5000" y="5388"/>
                  </a:lnTo>
                  <a:lnTo>
                    <a:pt x="5015" y="5388"/>
                  </a:lnTo>
                  <a:lnTo>
                    <a:pt x="5029" y="5387"/>
                  </a:lnTo>
                  <a:lnTo>
                    <a:pt x="5044" y="5386"/>
                  </a:lnTo>
                  <a:lnTo>
                    <a:pt x="5058" y="5384"/>
                  </a:lnTo>
                  <a:lnTo>
                    <a:pt x="5073" y="5381"/>
                  </a:lnTo>
                  <a:lnTo>
                    <a:pt x="5087" y="5378"/>
                  </a:lnTo>
                  <a:lnTo>
                    <a:pt x="5101" y="5375"/>
                  </a:lnTo>
                  <a:lnTo>
                    <a:pt x="5115" y="5371"/>
                  </a:lnTo>
                  <a:lnTo>
                    <a:pt x="5129" y="5367"/>
                  </a:lnTo>
                  <a:lnTo>
                    <a:pt x="5143" y="5362"/>
                  </a:lnTo>
                  <a:lnTo>
                    <a:pt x="5156" y="5356"/>
                  </a:lnTo>
                  <a:lnTo>
                    <a:pt x="5169" y="5350"/>
                  </a:lnTo>
                  <a:lnTo>
                    <a:pt x="5175" y="5347"/>
                  </a:lnTo>
                  <a:lnTo>
                    <a:pt x="4902" y="5230"/>
                  </a:lnTo>
                  <a:lnTo>
                    <a:pt x="4888" y="5223"/>
                  </a:lnTo>
                  <a:lnTo>
                    <a:pt x="4875" y="5217"/>
                  </a:lnTo>
                  <a:lnTo>
                    <a:pt x="4874" y="5216"/>
                  </a:lnTo>
                  <a:lnTo>
                    <a:pt x="4872" y="5215"/>
                  </a:lnTo>
                  <a:lnTo>
                    <a:pt x="4860" y="5207"/>
                  </a:lnTo>
                  <a:lnTo>
                    <a:pt x="4848" y="5198"/>
                  </a:lnTo>
                  <a:lnTo>
                    <a:pt x="4847" y="5197"/>
                  </a:lnTo>
                  <a:lnTo>
                    <a:pt x="4845" y="5197"/>
                  </a:lnTo>
                  <a:lnTo>
                    <a:pt x="4834" y="5187"/>
                  </a:lnTo>
                  <a:lnTo>
                    <a:pt x="4823" y="5177"/>
                  </a:lnTo>
                  <a:lnTo>
                    <a:pt x="4822" y="5176"/>
                  </a:lnTo>
                  <a:lnTo>
                    <a:pt x="4821" y="5175"/>
                  </a:lnTo>
                  <a:lnTo>
                    <a:pt x="4811" y="5163"/>
                  </a:lnTo>
                  <a:lnTo>
                    <a:pt x="4802" y="5152"/>
                  </a:lnTo>
                  <a:lnTo>
                    <a:pt x="4801" y="5151"/>
                  </a:lnTo>
                  <a:lnTo>
                    <a:pt x="4800" y="5150"/>
                  </a:lnTo>
                  <a:lnTo>
                    <a:pt x="4792" y="5137"/>
                  </a:lnTo>
                  <a:lnTo>
                    <a:pt x="4783" y="5125"/>
                  </a:lnTo>
                  <a:lnTo>
                    <a:pt x="4783" y="5124"/>
                  </a:lnTo>
                  <a:lnTo>
                    <a:pt x="4782" y="5122"/>
                  </a:lnTo>
                  <a:lnTo>
                    <a:pt x="4776" y="5109"/>
                  </a:lnTo>
                  <a:lnTo>
                    <a:pt x="4769" y="5096"/>
                  </a:lnTo>
                  <a:lnTo>
                    <a:pt x="4769" y="5094"/>
                  </a:lnTo>
                  <a:lnTo>
                    <a:pt x="4768" y="5093"/>
                  </a:lnTo>
                  <a:lnTo>
                    <a:pt x="4763" y="5079"/>
                  </a:lnTo>
                  <a:lnTo>
                    <a:pt x="4759" y="5065"/>
                  </a:lnTo>
                  <a:lnTo>
                    <a:pt x="4758" y="5063"/>
                  </a:lnTo>
                  <a:lnTo>
                    <a:pt x="4758" y="5062"/>
                  </a:lnTo>
                  <a:lnTo>
                    <a:pt x="4755" y="5047"/>
                  </a:lnTo>
                  <a:lnTo>
                    <a:pt x="4752" y="5033"/>
                  </a:lnTo>
                  <a:lnTo>
                    <a:pt x="4752" y="5031"/>
                  </a:lnTo>
                  <a:lnTo>
                    <a:pt x="4752" y="5030"/>
                  </a:lnTo>
                  <a:lnTo>
                    <a:pt x="4751" y="5015"/>
                  </a:lnTo>
                  <a:lnTo>
                    <a:pt x="4750" y="5000"/>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nvGrpSpPr>
          <p:cNvPr id="67" name="Group 66">
            <a:extLst>
              <a:ext uri="{FF2B5EF4-FFF2-40B4-BE49-F238E27FC236}">
                <a16:creationId xmlns:a16="http://schemas.microsoft.com/office/drawing/2014/main" id="{9AE5EDFB-93A1-42E6-89D9-B92C1A23C9F5}"/>
              </a:ext>
            </a:extLst>
          </p:cNvPr>
          <p:cNvGrpSpPr/>
          <p:nvPr/>
        </p:nvGrpSpPr>
        <p:grpSpPr>
          <a:xfrm>
            <a:off x="6894310" y="4805045"/>
            <a:ext cx="771410" cy="770774"/>
            <a:chOff x="1649691" y="3230880"/>
            <a:chExt cx="914400" cy="914400"/>
          </a:xfrm>
          <a:solidFill>
            <a:schemeClr val="bg1"/>
          </a:solidFill>
        </p:grpSpPr>
        <p:sp>
          <p:nvSpPr>
            <p:cNvPr id="74" name="Google Shape;748;p8"/>
            <p:cNvSpPr/>
            <p:nvPr/>
          </p:nvSpPr>
          <p:spPr>
            <a:xfrm>
              <a:off x="1649691" y="3230880"/>
              <a:ext cx="914400" cy="914400"/>
            </a:xfrm>
            <a:custGeom>
              <a:avLst/>
              <a:gdLst/>
              <a:ahLst/>
              <a:cxnLst/>
              <a:rect l="l" t="t" r="r" b="b"/>
              <a:pathLst>
                <a:path w="10000" h="10000" extrusionOk="0">
                  <a:moveTo>
                    <a:pt x="4418" y="6307"/>
                  </a:moveTo>
                  <a:lnTo>
                    <a:pt x="3302" y="5191"/>
                  </a:lnTo>
                  <a:lnTo>
                    <a:pt x="3271" y="5157"/>
                  </a:lnTo>
                  <a:lnTo>
                    <a:pt x="3246" y="5119"/>
                  </a:lnTo>
                  <a:lnTo>
                    <a:pt x="3226" y="5078"/>
                  </a:lnTo>
                  <a:lnTo>
                    <a:pt x="3211" y="5035"/>
                  </a:lnTo>
                  <a:lnTo>
                    <a:pt x="3202" y="4990"/>
                  </a:lnTo>
                  <a:lnTo>
                    <a:pt x="3199" y="4944"/>
                  </a:lnTo>
                  <a:lnTo>
                    <a:pt x="3202" y="4898"/>
                  </a:lnTo>
                  <a:lnTo>
                    <a:pt x="3211" y="4853"/>
                  </a:lnTo>
                  <a:lnTo>
                    <a:pt x="3226" y="4810"/>
                  </a:lnTo>
                  <a:lnTo>
                    <a:pt x="3246" y="4769"/>
                  </a:lnTo>
                  <a:lnTo>
                    <a:pt x="3271" y="4731"/>
                  </a:lnTo>
                  <a:lnTo>
                    <a:pt x="3302" y="4697"/>
                  </a:lnTo>
                  <a:lnTo>
                    <a:pt x="3336" y="4666"/>
                  </a:lnTo>
                  <a:lnTo>
                    <a:pt x="3374" y="4641"/>
                  </a:lnTo>
                  <a:lnTo>
                    <a:pt x="3415" y="4621"/>
                  </a:lnTo>
                  <a:lnTo>
                    <a:pt x="3458" y="4606"/>
                  </a:lnTo>
                  <a:lnTo>
                    <a:pt x="3503" y="4597"/>
                  </a:lnTo>
                  <a:lnTo>
                    <a:pt x="3549" y="4594"/>
                  </a:lnTo>
                  <a:lnTo>
                    <a:pt x="3595" y="4597"/>
                  </a:lnTo>
                  <a:lnTo>
                    <a:pt x="3640" y="4606"/>
                  </a:lnTo>
                  <a:lnTo>
                    <a:pt x="3683" y="4621"/>
                  </a:lnTo>
                  <a:lnTo>
                    <a:pt x="3724" y="4641"/>
                  </a:lnTo>
                  <a:lnTo>
                    <a:pt x="3762" y="4666"/>
                  </a:lnTo>
                  <a:lnTo>
                    <a:pt x="3796" y="4697"/>
                  </a:lnTo>
                  <a:lnTo>
                    <a:pt x="4645" y="5545"/>
                  </a:lnTo>
                  <a:lnTo>
                    <a:pt x="6408" y="3489"/>
                  </a:lnTo>
                  <a:lnTo>
                    <a:pt x="6440" y="3456"/>
                  </a:lnTo>
                  <a:lnTo>
                    <a:pt x="6476" y="3428"/>
                  </a:lnTo>
                  <a:lnTo>
                    <a:pt x="6516" y="3405"/>
                  </a:lnTo>
                  <a:lnTo>
                    <a:pt x="6558" y="3387"/>
                  </a:lnTo>
                  <a:lnTo>
                    <a:pt x="6602" y="3375"/>
                  </a:lnTo>
                  <a:lnTo>
                    <a:pt x="6647" y="3368"/>
                  </a:lnTo>
                  <a:lnTo>
                    <a:pt x="6693" y="3368"/>
                  </a:lnTo>
                  <a:lnTo>
                    <a:pt x="6738" y="3373"/>
                  </a:lnTo>
                  <a:lnTo>
                    <a:pt x="6783" y="3384"/>
                  </a:lnTo>
                  <a:lnTo>
                    <a:pt x="6825" y="3401"/>
                  </a:lnTo>
                  <a:lnTo>
                    <a:pt x="6865" y="3424"/>
                  </a:lnTo>
                  <a:lnTo>
                    <a:pt x="6902" y="3451"/>
                  </a:lnTo>
                  <a:lnTo>
                    <a:pt x="6935" y="3483"/>
                  </a:lnTo>
                  <a:lnTo>
                    <a:pt x="6963" y="3519"/>
                  </a:lnTo>
                  <a:lnTo>
                    <a:pt x="6986" y="3559"/>
                  </a:lnTo>
                  <a:lnTo>
                    <a:pt x="7004" y="3601"/>
                  </a:lnTo>
                  <a:lnTo>
                    <a:pt x="7016" y="3645"/>
                  </a:lnTo>
                  <a:lnTo>
                    <a:pt x="7023" y="3690"/>
                  </a:lnTo>
                  <a:lnTo>
                    <a:pt x="7023" y="3736"/>
                  </a:lnTo>
                  <a:lnTo>
                    <a:pt x="7018" y="3781"/>
                  </a:lnTo>
                  <a:lnTo>
                    <a:pt x="7007" y="3826"/>
                  </a:lnTo>
                  <a:lnTo>
                    <a:pt x="6990" y="3868"/>
                  </a:lnTo>
                  <a:lnTo>
                    <a:pt x="6967" y="3908"/>
                  </a:lnTo>
                  <a:lnTo>
                    <a:pt x="6940" y="3945"/>
                  </a:lnTo>
                  <a:lnTo>
                    <a:pt x="4931" y="6288"/>
                  </a:lnTo>
                  <a:lnTo>
                    <a:pt x="4900" y="6320"/>
                  </a:lnTo>
                  <a:lnTo>
                    <a:pt x="4865" y="6347"/>
                  </a:lnTo>
                  <a:lnTo>
                    <a:pt x="4827" y="6370"/>
                  </a:lnTo>
                  <a:lnTo>
                    <a:pt x="4787" y="6388"/>
                  </a:lnTo>
                  <a:lnTo>
                    <a:pt x="4744" y="6401"/>
                  </a:lnTo>
                  <a:lnTo>
                    <a:pt x="4701" y="6408"/>
                  </a:lnTo>
                  <a:lnTo>
                    <a:pt x="4656" y="6410"/>
                  </a:lnTo>
                  <a:lnTo>
                    <a:pt x="4612" y="6406"/>
                  </a:lnTo>
                  <a:lnTo>
                    <a:pt x="4569" y="6397"/>
                  </a:lnTo>
                  <a:lnTo>
                    <a:pt x="4527" y="6382"/>
                  </a:lnTo>
                  <a:lnTo>
                    <a:pt x="4487" y="6362"/>
                  </a:lnTo>
                  <a:lnTo>
                    <a:pt x="4451" y="6337"/>
                  </a:lnTo>
                  <a:lnTo>
                    <a:pt x="4418" y="6307"/>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75" name="Google Shape;749;p8"/>
            <p:cNvSpPr/>
            <p:nvPr/>
          </p:nvSpPr>
          <p:spPr>
            <a:xfrm>
              <a:off x="1649691" y="3230880"/>
              <a:ext cx="914400" cy="914400"/>
            </a:xfrm>
            <a:custGeom>
              <a:avLst/>
              <a:gdLst/>
              <a:ahLst/>
              <a:cxnLst/>
              <a:rect l="l" t="t" r="r" b="b"/>
              <a:pathLst>
                <a:path w="10000" h="10000" extrusionOk="0">
                  <a:moveTo>
                    <a:pt x="4916" y="915"/>
                  </a:moveTo>
                  <a:lnTo>
                    <a:pt x="4949" y="905"/>
                  </a:lnTo>
                  <a:lnTo>
                    <a:pt x="4983" y="901"/>
                  </a:lnTo>
                  <a:lnTo>
                    <a:pt x="5017" y="901"/>
                  </a:lnTo>
                  <a:lnTo>
                    <a:pt x="5051" y="905"/>
                  </a:lnTo>
                  <a:lnTo>
                    <a:pt x="5084" y="915"/>
                  </a:lnTo>
                  <a:lnTo>
                    <a:pt x="8209" y="2031"/>
                  </a:lnTo>
                  <a:lnTo>
                    <a:pt x="8240" y="2044"/>
                  </a:lnTo>
                  <a:lnTo>
                    <a:pt x="8269" y="2062"/>
                  </a:lnTo>
                  <a:lnTo>
                    <a:pt x="8296" y="2083"/>
                  </a:lnTo>
                  <a:lnTo>
                    <a:pt x="8319" y="2108"/>
                  </a:lnTo>
                  <a:lnTo>
                    <a:pt x="8339" y="2136"/>
                  </a:lnTo>
                  <a:lnTo>
                    <a:pt x="8354" y="2167"/>
                  </a:lnTo>
                  <a:lnTo>
                    <a:pt x="8366" y="2199"/>
                  </a:lnTo>
                  <a:lnTo>
                    <a:pt x="8373" y="2232"/>
                  </a:lnTo>
                  <a:lnTo>
                    <a:pt x="8375" y="2266"/>
                  </a:lnTo>
                  <a:lnTo>
                    <a:pt x="8375" y="4833"/>
                  </a:lnTo>
                  <a:lnTo>
                    <a:pt x="8375" y="4845"/>
                  </a:lnTo>
                  <a:lnTo>
                    <a:pt x="8355" y="5264"/>
                  </a:lnTo>
                  <a:lnTo>
                    <a:pt x="8352" y="5288"/>
                  </a:lnTo>
                  <a:lnTo>
                    <a:pt x="8293" y="5684"/>
                  </a:lnTo>
                  <a:lnTo>
                    <a:pt x="8288" y="5709"/>
                  </a:lnTo>
                  <a:lnTo>
                    <a:pt x="8191" y="6082"/>
                  </a:lnTo>
                  <a:lnTo>
                    <a:pt x="8183" y="6107"/>
                  </a:lnTo>
                  <a:lnTo>
                    <a:pt x="8052" y="6459"/>
                  </a:lnTo>
                  <a:lnTo>
                    <a:pt x="8042" y="6482"/>
                  </a:lnTo>
                  <a:lnTo>
                    <a:pt x="7877" y="6813"/>
                  </a:lnTo>
                  <a:lnTo>
                    <a:pt x="7865" y="6835"/>
                  </a:lnTo>
                  <a:lnTo>
                    <a:pt x="7669" y="7145"/>
                  </a:lnTo>
                  <a:lnTo>
                    <a:pt x="7655" y="7164"/>
                  </a:lnTo>
                  <a:lnTo>
                    <a:pt x="7430" y="7455"/>
                  </a:lnTo>
                  <a:lnTo>
                    <a:pt x="7415" y="7472"/>
                  </a:lnTo>
                  <a:lnTo>
                    <a:pt x="7163" y="7744"/>
                  </a:lnTo>
                  <a:lnTo>
                    <a:pt x="7148" y="7758"/>
                  </a:lnTo>
                  <a:lnTo>
                    <a:pt x="6870" y="8012"/>
                  </a:lnTo>
                  <a:lnTo>
                    <a:pt x="6856" y="8024"/>
                  </a:lnTo>
                  <a:lnTo>
                    <a:pt x="6555" y="8260"/>
                  </a:lnTo>
                  <a:lnTo>
                    <a:pt x="6541" y="8270"/>
                  </a:lnTo>
                  <a:lnTo>
                    <a:pt x="6218" y="8490"/>
                  </a:lnTo>
                  <a:lnTo>
                    <a:pt x="6206" y="8498"/>
                  </a:lnTo>
                  <a:lnTo>
                    <a:pt x="5863" y="8702"/>
                  </a:lnTo>
                  <a:lnTo>
                    <a:pt x="5852" y="8708"/>
                  </a:lnTo>
                  <a:lnTo>
                    <a:pt x="5492" y="8897"/>
                  </a:lnTo>
                  <a:lnTo>
                    <a:pt x="5481" y="8902"/>
                  </a:lnTo>
                  <a:lnTo>
                    <a:pt x="5105" y="9077"/>
                  </a:lnTo>
                  <a:lnTo>
                    <a:pt x="5076" y="9088"/>
                  </a:lnTo>
                  <a:lnTo>
                    <a:pt x="5046" y="9096"/>
                  </a:lnTo>
                  <a:lnTo>
                    <a:pt x="5016" y="9100"/>
                  </a:lnTo>
                  <a:lnTo>
                    <a:pt x="4984" y="9100"/>
                  </a:lnTo>
                  <a:lnTo>
                    <a:pt x="4954" y="9096"/>
                  </a:lnTo>
                  <a:lnTo>
                    <a:pt x="4924" y="9088"/>
                  </a:lnTo>
                  <a:lnTo>
                    <a:pt x="4895" y="9077"/>
                  </a:lnTo>
                  <a:lnTo>
                    <a:pt x="4519" y="8902"/>
                  </a:lnTo>
                  <a:lnTo>
                    <a:pt x="4508" y="8897"/>
                  </a:lnTo>
                  <a:lnTo>
                    <a:pt x="4148" y="8708"/>
                  </a:lnTo>
                  <a:lnTo>
                    <a:pt x="4137" y="8702"/>
                  </a:lnTo>
                  <a:lnTo>
                    <a:pt x="3794" y="8498"/>
                  </a:lnTo>
                  <a:lnTo>
                    <a:pt x="3782" y="8490"/>
                  </a:lnTo>
                  <a:lnTo>
                    <a:pt x="3459" y="8270"/>
                  </a:lnTo>
                  <a:lnTo>
                    <a:pt x="3445" y="8260"/>
                  </a:lnTo>
                  <a:lnTo>
                    <a:pt x="3144" y="8024"/>
                  </a:lnTo>
                  <a:lnTo>
                    <a:pt x="3130" y="8012"/>
                  </a:lnTo>
                  <a:lnTo>
                    <a:pt x="2852" y="7758"/>
                  </a:lnTo>
                  <a:lnTo>
                    <a:pt x="2837" y="7744"/>
                  </a:lnTo>
                  <a:lnTo>
                    <a:pt x="2585" y="7472"/>
                  </a:lnTo>
                  <a:lnTo>
                    <a:pt x="2570" y="7455"/>
                  </a:lnTo>
                  <a:lnTo>
                    <a:pt x="2345" y="7164"/>
                  </a:lnTo>
                  <a:lnTo>
                    <a:pt x="2331" y="7145"/>
                  </a:lnTo>
                  <a:lnTo>
                    <a:pt x="2135" y="6835"/>
                  </a:lnTo>
                  <a:lnTo>
                    <a:pt x="2123" y="6813"/>
                  </a:lnTo>
                  <a:lnTo>
                    <a:pt x="1958" y="6482"/>
                  </a:lnTo>
                  <a:lnTo>
                    <a:pt x="1948" y="6459"/>
                  </a:lnTo>
                  <a:lnTo>
                    <a:pt x="1817" y="6107"/>
                  </a:lnTo>
                  <a:lnTo>
                    <a:pt x="1809" y="6082"/>
                  </a:lnTo>
                  <a:lnTo>
                    <a:pt x="1712" y="5709"/>
                  </a:lnTo>
                  <a:lnTo>
                    <a:pt x="1707" y="5684"/>
                  </a:lnTo>
                  <a:lnTo>
                    <a:pt x="1648" y="5288"/>
                  </a:lnTo>
                  <a:lnTo>
                    <a:pt x="1645" y="5264"/>
                  </a:lnTo>
                  <a:lnTo>
                    <a:pt x="1625" y="4845"/>
                  </a:lnTo>
                  <a:lnTo>
                    <a:pt x="1625" y="4833"/>
                  </a:lnTo>
                  <a:lnTo>
                    <a:pt x="1625" y="2266"/>
                  </a:lnTo>
                  <a:lnTo>
                    <a:pt x="1627" y="2232"/>
                  </a:lnTo>
                  <a:lnTo>
                    <a:pt x="1634" y="2199"/>
                  </a:lnTo>
                  <a:lnTo>
                    <a:pt x="1646" y="2167"/>
                  </a:lnTo>
                  <a:lnTo>
                    <a:pt x="1661" y="2136"/>
                  </a:lnTo>
                  <a:lnTo>
                    <a:pt x="1681" y="2108"/>
                  </a:lnTo>
                  <a:lnTo>
                    <a:pt x="1704" y="2083"/>
                  </a:lnTo>
                  <a:lnTo>
                    <a:pt x="1731" y="2062"/>
                  </a:lnTo>
                  <a:lnTo>
                    <a:pt x="1760" y="2044"/>
                  </a:lnTo>
                  <a:lnTo>
                    <a:pt x="1791" y="2031"/>
                  </a:lnTo>
                  <a:lnTo>
                    <a:pt x="4916" y="915"/>
                  </a:lnTo>
                  <a:close/>
                  <a:moveTo>
                    <a:pt x="5000" y="1415"/>
                  </a:moveTo>
                  <a:lnTo>
                    <a:pt x="2125" y="2442"/>
                  </a:lnTo>
                  <a:lnTo>
                    <a:pt x="2125" y="4827"/>
                  </a:lnTo>
                  <a:lnTo>
                    <a:pt x="2144" y="5227"/>
                  </a:lnTo>
                  <a:lnTo>
                    <a:pt x="2200" y="5597"/>
                  </a:lnTo>
                  <a:lnTo>
                    <a:pt x="2289" y="5944"/>
                  </a:lnTo>
                  <a:lnTo>
                    <a:pt x="2412" y="6271"/>
                  </a:lnTo>
                  <a:lnTo>
                    <a:pt x="2565" y="6578"/>
                  </a:lnTo>
                  <a:lnTo>
                    <a:pt x="2748" y="6867"/>
                  </a:lnTo>
                  <a:lnTo>
                    <a:pt x="2958" y="7140"/>
                  </a:lnTo>
                  <a:lnTo>
                    <a:pt x="3196" y="7396"/>
                  </a:lnTo>
                  <a:lnTo>
                    <a:pt x="3460" y="7636"/>
                  </a:lnTo>
                  <a:lnTo>
                    <a:pt x="3747" y="7861"/>
                  </a:lnTo>
                  <a:lnTo>
                    <a:pt x="4057" y="8072"/>
                  </a:lnTo>
                  <a:lnTo>
                    <a:pt x="4387" y="8269"/>
                  </a:lnTo>
                  <a:lnTo>
                    <a:pt x="4735" y="8451"/>
                  </a:lnTo>
                  <a:lnTo>
                    <a:pt x="5000" y="8574"/>
                  </a:lnTo>
                  <a:lnTo>
                    <a:pt x="5265" y="8451"/>
                  </a:lnTo>
                  <a:lnTo>
                    <a:pt x="5613" y="8269"/>
                  </a:lnTo>
                  <a:lnTo>
                    <a:pt x="5943" y="8072"/>
                  </a:lnTo>
                  <a:lnTo>
                    <a:pt x="6253" y="7861"/>
                  </a:lnTo>
                  <a:lnTo>
                    <a:pt x="6540" y="7636"/>
                  </a:lnTo>
                  <a:lnTo>
                    <a:pt x="6804" y="7396"/>
                  </a:lnTo>
                  <a:lnTo>
                    <a:pt x="7042" y="7140"/>
                  </a:lnTo>
                  <a:lnTo>
                    <a:pt x="7252" y="6867"/>
                  </a:lnTo>
                  <a:lnTo>
                    <a:pt x="7435" y="6578"/>
                  </a:lnTo>
                  <a:lnTo>
                    <a:pt x="7588" y="6271"/>
                  </a:lnTo>
                  <a:lnTo>
                    <a:pt x="7711" y="5944"/>
                  </a:lnTo>
                  <a:lnTo>
                    <a:pt x="7800" y="5597"/>
                  </a:lnTo>
                  <a:lnTo>
                    <a:pt x="7856" y="5227"/>
                  </a:lnTo>
                  <a:lnTo>
                    <a:pt x="7875" y="4827"/>
                  </a:lnTo>
                  <a:lnTo>
                    <a:pt x="7875" y="2442"/>
                  </a:lnTo>
                  <a:lnTo>
                    <a:pt x="5000" y="1415"/>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sp>
        <p:nvSpPr>
          <p:cNvPr id="2" name="Slide Number Placeholder 1">
            <a:extLst>
              <a:ext uri="{FF2B5EF4-FFF2-40B4-BE49-F238E27FC236}">
                <a16:creationId xmlns:a16="http://schemas.microsoft.com/office/drawing/2014/main" id="{31BEB9FD-CD2A-AC94-1642-1DF9EF2F6521}"/>
              </a:ext>
            </a:extLst>
          </p:cNvPr>
          <p:cNvSpPr>
            <a:spLocks noGrp="1"/>
          </p:cNvSpPr>
          <p:nvPr>
            <p:ph type="sldNum" sz="quarter" idx="12"/>
          </p:nvPr>
        </p:nvSpPr>
        <p:spPr/>
        <p:txBody>
          <a:bodyPr/>
          <a:lstStyle/>
          <a:p>
            <a:fld id="{0643C082-6B26-4A67-AAC0-3138D6D4DA1D}" type="slidenum">
              <a:rPr lang="en-PH" smtClean="0"/>
              <a:t>47</a:t>
            </a:fld>
            <a:endParaRPr lang="en-PH" dirty="0"/>
          </a:p>
        </p:txBody>
      </p:sp>
      <p:sp>
        <p:nvSpPr>
          <p:cNvPr id="5" name="Footer Placeholder 4">
            <a:extLst>
              <a:ext uri="{FF2B5EF4-FFF2-40B4-BE49-F238E27FC236}">
                <a16:creationId xmlns:a16="http://schemas.microsoft.com/office/drawing/2014/main" id="{796221DF-15B4-0F45-9915-BFEAD72AB413}"/>
              </a:ext>
            </a:extLst>
          </p:cNvPr>
          <p:cNvSpPr>
            <a:spLocks noGrp="1"/>
          </p:cNvSpPr>
          <p:nvPr>
            <p:ph type="ftr" sz="quarter" idx="11"/>
          </p:nvPr>
        </p:nvSpPr>
        <p:spPr/>
        <p:txBody>
          <a:bodyPr/>
          <a:lstStyle/>
          <a:p>
            <a:endParaRPr lang="en-PH" dirty="0"/>
          </a:p>
        </p:txBody>
      </p:sp>
    </p:spTree>
    <p:extLst>
      <p:ext uri="{BB962C8B-B14F-4D97-AF65-F5344CB8AC3E}">
        <p14:creationId xmlns:p14="http://schemas.microsoft.com/office/powerpoint/2010/main" val="206042941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098E66-8A61-4578-B47F-787CBD3EEA6A}"/>
              </a:ext>
            </a:extLst>
          </p:cNvPr>
          <p:cNvSpPr>
            <a:spLocks noGrp="1"/>
          </p:cNvSpPr>
          <p:nvPr>
            <p:ph type="title"/>
          </p:nvPr>
        </p:nvSpPr>
        <p:spPr>
          <a:xfrm>
            <a:off x="294968" y="365126"/>
            <a:ext cx="11602064" cy="578772"/>
          </a:xfrm>
        </p:spPr>
        <p:txBody>
          <a:bodyPr/>
          <a:lstStyle/>
          <a:p>
            <a:r>
              <a:rPr lang="en-US" dirty="0"/>
              <a:t>Bringing the Whole Organization Along</a:t>
            </a:r>
          </a:p>
        </p:txBody>
      </p:sp>
      <p:sp>
        <p:nvSpPr>
          <p:cNvPr id="22" name="Shape0_20211019_185929">
            <a:extLst>
              <a:ext uri="{FF2B5EF4-FFF2-40B4-BE49-F238E27FC236}">
                <a16:creationId xmlns:a16="http://schemas.microsoft.com/office/drawing/2014/main" id="{7C9CCE2C-E1B7-477D-866B-B71F379E3A29}"/>
              </a:ext>
            </a:extLst>
          </p:cNvPr>
          <p:cNvSpPr/>
          <p:nvPr/>
        </p:nvSpPr>
        <p:spPr>
          <a:xfrm flipH="1" flipV="1">
            <a:off x="796995" y="1275871"/>
            <a:ext cx="535292" cy="518989"/>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800" dirty="0">
              <a:solidFill>
                <a:schemeClr val="tx1"/>
              </a:solidFill>
            </a:endParaRPr>
          </a:p>
        </p:txBody>
      </p:sp>
      <p:sp>
        <p:nvSpPr>
          <p:cNvPr id="51" name="Freeform: Shape 50">
            <a:extLst>
              <a:ext uri="{FF2B5EF4-FFF2-40B4-BE49-F238E27FC236}">
                <a16:creationId xmlns:a16="http://schemas.microsoft.com/office/drawing/2014/main" id="{CA2FE81D-43CA-4E39-8429-12898F292284}"/>
              </a:ext>
            </a:extLst>
          </p:cNvPr>
          <p:cNvSpPr/>
          <p:nvPr/>
        </p:nvSpPr>
        <p:spPr>
          <a:xfrm>
            <a:off x="3807960" y="1780979"/>
            <a:ext cx="1993370" cy="1896961"/>
          </a:xfrm>
          <a:custGeom>
            <a:avLst/>
            <a:gdLst>
              <a:gd name="connsiteX0" fmla="*/ 0 w 1993370"/>
              <a:gd name="connsiteY0" fmla="*/ 0 h 1896961"/>
              <a:gd name="connsiteX1" fmla="*/ 1343566 w 1993370"/>
              <a:gd name="connsiteY1" fmla="*/ 0 h 1896961"/>
              <a:gd name="connsiteX2" fmla="*/ 1993370 w 1993370"/>
              <a:gd name="connsiteY2" fmla="*/ 649804 h 1896961"/>
              <a:gd name="connsiteX3" fmla="*/ 1993370 w 1993370"/>
              <a:gd name="connsiteY3" fmla="*/ 1247157 h 1896961"/>
              <a:gd name="connsiteX4" fmla="*/ 1343566 w 1993370"/>
              <a:gd name="connsiteY4" fmla="*/ 1896961 h 1896961"/>
              <a:gd name="connsiteX5" fmla="*/ 0 w 1993370"/>
              <a:gd name="connsiteY5" fmla="*/ 1896961 h 1896961"/>
              <a:gd name="connsiteX6" fmla="*/ 0 w 1993370"/>
              <a:gd name="connsiteY6" fmla="*/ 0 h 1896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93370" h="1896961">
                <a:moveTo>
                  <a:pt x="0" y="0"/>
                </a:moveTo>
                <a:lnTo>
                  <a:pt x="1343566" y="0"/>
                </a:lnTo>
                <a:cubicBezTo>
                  <a:pt x="1702443" y="0"/>
                  <a:pt x="1993370" y="290927"/>
                  <a:pt x="1993370" y="649804"/>
                </a:cubicBezTo>
                <a:lnTo>
                  <a:pt x="1993370" y="1247157"/>
                </a:lnTo>
                <a:cubicBezTo>
                  <a:pt x="1993370" y="1606034"/>
                  <a:pt x="1702443" y="1896961"/>
                  <a:pt x="1343566" y="1896961"/>
                </a:cubicBezTo>
                <a:lnTo>
                  <a:pt x="0" y="1896961"/>
                </a:lnTo>
                <a:lnTo>
                  <a:pt x="0" y="0"/>
                </a:lnTo>
                <a:close/>
              </a:path>
            </a:pathLst>
          </a:custGeom>
          <a:gradFill>
            <a:gsLst>
              <a:gs pos="0">
                <a:schemeClr val="accent1"/>
              </a:gs>
              <a:gs pos="100000">
                <a:schemeClr val="accent2"/>
              </a:gs>
            </a:gsLst>
            <a:lin ang="5400000" scaled="1"/>
          </a:gra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PH" dirty="0"/>
          </a:p>
        </p:txBody>
      </p:sp>
      <p:pic>
        <p:nvPicPr>
          <p:cNvPr id="49" name="Picture 48">
            <a:extLst>
              <a:ext uri="{FF2B5EF4-FFF2-40B4-BE49-F238E27FC236}">
                <a16:creationId xmlns:a16="http://schemas.microsoft.com/office/drawing/2014/main" id="{0DBDB8D9-A1B1-4123-B59F-B3F61FD535DB}"/>
              </a:ext>
            </a:extLst>
          </p:cNvPr>
          <p:cNvPicPr>
            <a:picLocks noChangeAspect="1"/>
          </p:cNvPicPr>
          <p:nvPr/>
        </p:nvPicPr>
        <p:blipFill>
          <a:blip r:embed="rId2">
            <a:extLst>
              <a:ext uri="{28A0092B-C50C-407E-A947-70E740481C1C}">
                <a14:useLocalDpi xmlns:a14="http://schemas.microsoft.com/office/drawing/2010/main" val="0"/>
              </a:ext>
            </a:extLst>
          </a:blip>
          <a:srcRect l="23607" t="10522" r="13312" b="47440"/>
          <a:stretch>
            <a:fillRect/>
          </a:stretch>
        </p:blipFill>
        <p:spPr>
          <a:xfrm>
            <a:off x="4112737" y="2012587"/>
            <a:ext cx="1433742" cy="1433742"/>
          </a:xfrm>
          <a:custGeom>
            <a:avLst/>
            <a:gdLst>
              <a:gd name="connsiteX0" fmla="*/ 1439210 w 2878420"/>
              <a:gd name="connsiteY0" fmla="*/ 0 h 2878420"/>
              <a:gd name="connsiteX1" fmla="*/ 2878420 w 2878420"/>
              <a:gd name="connsiteY1" fmla="*/ 1439210 h 2878420"/>
              <a:gd name="connsiteX2" fmla="*/ 1439210 w 2878420"/>
              <a:gd name="connsiteY2" fmla="*/ 2878420 h 2878420"/>
              <a:gd name="connsiteX3" fmla="*/ 0 w 2878420"/>
              <a:gd name="connsiteY3" fmla="*/ 1439210 h 2878420"/>
              <a:gd name="connsiteX4" fmla="*/ 1439210 w 2878420"/>
              <a:gd name="connsiteY4" fmla="*/ 0 h 28784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78420" h="2878420">
                <a:moveTo>
                  <a:pt x="1439210" y="0"/>
                </a:moveTo>
                <a:cubicBezTo>
                  <a:pt x="2234064" y="0"/>
                  <a:pt x="2878420" y="644356"/>
                  <a:pt x="2878420" y="1439210"/>
                </a:cubicBezTo>
                <a:cubicBezTo>
                  <a:pt x="2878420" y="2234064"/>
                  <a:pt x="2234064" y="2878420"/>
                  <a:pt x="1439210" y="2878420"/>
                </a:cubicBezTo>
                <a:cubicBezTo>
                  <a:pt x="644356" y="2878420"/>
                  <a:pt x="0" y="2234064"/>
                  <a:pt x="0" y="1439210"/>
                </a:cubicBezTo>
                <a:cubicBezTo>
                  <a:pt x="0" y="644356"/>
                  <a:pt x="644356" y="0"/>
                  <a:pt x="1439210" y="0"/>
                </a:cubicBezTo>
                <a:close/>
              </a:path>
            </a:pathLst>
          </a:custGeom>
        </p:spPr>
      </p:pic>
      <p:sp>
        <p:nvSpPr>
          <p:cNvPr id="53" name="Freeform: Shape 52">
            <a:extLst>
              <a:ext uri="{FF2B5EF4-FFF2-40B4-BE49-F238E27FC236}">
                <a16:creationId xmlns:a16="http://schemas.microsoft.com/office/drawing/2014/main" id="{119C4F53-8271-42E9-BA64-0D7DB73B576B}"/>
              </a:ext>
            </a:extLst>
          </p:cNvPr>
          <p:cNvSpPr/>
          <p:nvPr/>
        </p:nvSpPr>
        <p:spPr>
          <a:xfrm>
            <a:off x="589638" y="1780979"/>
            <a:ext cx="3218322" cy="1896961"/>
          </a:xfrm>
          <a:custGeom>
            <a:avLst/>
            <a:gdLst>
              <a:gd name="connsiteX0" fmla="*/ 649804 w 3218322"/>
              <a:gd name="connsiteY0" fmla="*/ 0 h 1896961"/>
              <a:gd name="connsiteX1" fmla="*/ 3218322 w 3218322"/>
              <a:gd name="connsiteY1" fmla="*/ 0 h 1896961"/>
              <a:gd name="connsiteX2" fmla="*/ 3218322 w 3218322"/>
              <a:gd name="connsiteY2" fmla="*/ 1896961 h 1896961"/>
              <a:gd name="connsiteX3" fmla="*/ 649804 w 3218322"/>
              <a:gd name="connsiteY3" fmla="*/ 1896961 h 1896961"/>
              <a:gd name="connsiteX4" fmla="*/ 0 w 3218322"/>
              <a:gd name="connsiteY4" fmla="*/ 1247157 h 1896961"/>
              <a:gd name="connsiteX5" fmla="*/ 0 w 3218322"/>
              <a:gd name="connsiteY5" fmla="*/ 649804 h 1896961"/>
              <a:gd name="connsiteX6" fmla="*/ 649804 w 3218322"/>
              <a:gd name="connsiteY6" fmla="*/ 0 h 1896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18322" h="1896961">
                <a:moveTo>
                  <a:pt x="649804" y="0"/>
                </a:moveTo>
                <a:lnTo>
                  <a:pt x="3218322" y="0"/>
                </a:lnTo>
                <a:lnTo>
                  <a:pt x="3218322" y="1896961"/>
                </a:lnTo>
                <a:lnTo>
                  <a:pt x="649804" y="1896961"/>
                </a:lnTo>
                <a:cubicBezTo>
                  <a:pt x="290927" y="1896961"/>
                  <a:pt x="0" y="1606034"/>
                  <a:pt x="0" y="1247157"/>
                </a:cubicBezTo>
                <a:lnTo>
                  <a:pt x="0" y="649804"/>
                </a:lnTo>
                <a:cubicBezTo>
                  <a:pt x="0" y="290927"/>
                  <a:pt x="290927" y="0"/>
                  <a:pt x="649804" y="0"/>
                </a:cubicBezTo>
                <a:close/>
              </a:path>
            </a:pathLst>
          </a:cu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PH" dirty="0"/>
          </a:p>
        </p:txBody>
      </p:sp>
      <p:grpSp>
        <p:nvGrpSpPr>
          <p:cNvPr id="58" name="Group 57">
            <a:extLst>
              <a:ext uri="{FF2B5EF4-FFF2-40B4-BE49-F238E27FC236}">
                <a16:creationId xmlns:a16="http://schemas.microsoft.com/office/drawing/2014/main" id="{31966EEB-6F8B-428F-80B1-2281D8180B9A}"/>
              </a:ext>
            </a:extLst>
          </p:cNvPr>
          <p:cNvGrpSpPr/>
          <p:nvPr/>
        </p:nvGrpSpPr>
        <p:grpSpPr>
          <a:xfrm>
            <a:off x="612728" y="1690685"/>
            <a:ext cx="489586" cy="489586"/>
            <a:chOff x="7962589" y="3370782"/>
            <a:chExt cx="611938" cy="611938"/>
          </a:xfrm>
        </p:grpSpPr>
        <p:sp>
          <p:nvSpPr>
            <p:cNvPr id="56" name="Oval 55">
              <a:extLst>
                <a:ext uri="{FF2B5EF4-FFF2-40B4-BE49-F238E27FC236}">
                  <a16:creationId xmlns:a16="http://schemas.microsoft.com/office/drawing/2014/main" id="{C3CB78FD-311A-452B-9FB1-837FD907E3CF}"/>
                </a:ext>
              </a:extLst>
            </p:cNvPr>
            <p:cNvSpPr/>
            <p:nvPr/>
          </p:nvSpPr>
          <p:spPr>
            <a:xfrm>
              <a:off x="7962589" y="3370782"/>
              <a:ext cx="611938" cy="6119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grpSp>
          <p:nvGrpSpPr>
            <p:cNvPr id="57" name="Group 56">
              <a:extLst>
                <a:ext uri="{FF2B5EF4-FFF2-40B4-BE49-F238E27FC236}">
                  <a16:creationId xmlns:a16="http://schemas.microsoft.com/office/drawing/2014/main" id="{E1B9C390-704B-430B-9728-142749770020}"/>
                </a:ext>
              </a:extLst>
            </p:cNvPr>
            <p:cNvGrpSpPr/>
            <p:nvPr/>
          </p:nvGrpSpPr>
          <p:grpSpPr>
            <a:xfrm>
              <a:off x="8074095" y="3522695"/>
              <a:ext cx="388927" cy="308113"/>
              <a:chOff x="8201095" y="3501886"/>
              <a:chExt cx="388927" cy="308113"/>
            </a:xfrm>
          </p:grpSpPr>
          <p:sp>
            <p:nvSpPr>
              <p:cNvPr id="37" name="Shape11_20211213_182725">
                <a:extLst>
                  <a:ext uri="{FF2B5EF4-FFF2-40B4-BE49-F238E27FC236}">
                    <a16:creationId xmlns:a16="http://schemas.microsoft.com/office/drawing/2014/main" id="{75281D02-4D49-4288-A78F-45DFCCC58AC6}"/>
                  </a:ext>
                </a:extLst>
              </p:cNvPr>
              <p:cNvSpPr>
                <a:spLocks/>
              </p:cNvSpPr>
              <p:nvPr/>
            </p:nvSpPr>
            <p:spPr bwMode="auto">
              <a:xfrm>
                <a:off x="8201095" y="3501886"/>
                <a:ext cx="162911" cy="308113"/>
              </a:xfrm>
              <a:custGeom>
                <a:avLst/>
                <a:gdLst>
                  <a:gd name="T0" fmla="*/ 0 w 71"/>
                  <a:gd name="T1" fmla="*/ 199 h 199"/>
                  <a:gd name="T2" fmla="*/ 71 w 71"/>
                  <a:gd name="T3" fmla="*/ 199 h 199"/>
                  <a:gd name="T4" fmla="*/ 71 w 71"/>
                  <a:gd name="T5" fmla="*/ 94 h 199"/>
                  <a:gd name="T6" fmla="*/ 45 w 71"/>
                  <a:gd name="T7" fmla="*/ 94 h 199"/>
                  <a:gd name="T8" fmla="*/ 71 w 71"/>
                  <a:gd name="T9" fmla="*/ 46 h 199"/>
                  <a:gd name="T10" fmla="*/ 71 w 71"/>
                  <a:gd name="T11" fmla="*/ 5 h 199"/>
                  <a:gd name="T12" fmla="*/ 0 w 71"/>
                  <a:gd name="T13" fmla="*/ 111 h 199"/>
                  <a:gd name="T14" fmla="*/ 0 w 71"/>
                  <a:gd name="T15" fmla="*/ 199 h 1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 h="199">
                    <a:moveTo>
                      <a:pt x="0" y="199"/>
                    </a:moveTo>
                    <a:cubicBezTo>
                      <a:pt x="71" y="199"/>
                      <a:pt x="71" y="199"/>
                      <a:pt x="71" y="199"/>
                    </a:cubicBezTo>
                    <a:cubicBezTo>
                      <a:pt x="71" y="94"/>
                      <a:pt x="71" y="94"/>
                      <a:pt x="71" y="94"/>
                    </a:cubicBezTo>
                    <a:cubicBezTo>
                      <a:pt x="45" y="94"/>
                      <a:pt x="45" y="94"/>
                      <a:pt x="45" y="94"/>
                    </a:cubicBezTo>
                    <a:cubicBezTo>
                      <a:pt x="45" y="94"/>
                      <a:pt x="41" y="58"/>
                      <a:pt x="71" y="46"/>
                    </a:cubicBezTo>
                    <a:cubicBezTo>
                      <a:pt x="71" y="5"/>
                      <a:pt x="71" y="5"/>
                      <a:pt x="71" y="5"/>
                    </a:cubicBezTo>
                    <a:cubicBezTo>
                      <a:pt x="71" y="5"/>
                      <a:pt x="4" y="0"/>
                      <a:pt x="0" y="111"/>
                    </a:cubicBezTo>
                    <a:lnTo>
                      <a:pt x="0" y="199"/>
                    </a:lnTo>
                    <a:close/>
                  </a:path>
                </a:pathLst>
              </a:custGeom>
              <a:solidFill>
                <a:schemeClr val="accent1"/>
              </a:solidFill>
              <a:ln>
                <a:noFill/>
              </a:ln>
            </p:spPr>
            <p:txBody>
              <a:bodyPr vert="horz" wrap="square" lIns="150148" tIns="75075" rIns="150148" bIns="75075" numCol="1" anchor="t" anchorCtr="0" compatLnSpc="1">
                <a:prstTxWarp prst="textNoShape">
                  <a:avLst/>
                </a:prstTxWarp>
              </a:bodyPr>
              <a:lstStyle/>
              <a:p>
                <a:endParaRPr lang="en-IN" sz="2800" dirty="0"/>
              </a:p>
            </p:txBody>
          </p:sp>
          <p:sp>
            <p:nvSpPr>
              <p:cNvPr id="38" name="Shape12_20211213_182725">
                <a:extLst>
                  <a:ext uri="{FF2B5EF4-FFF2-40B4-BE49-F238E27FC236}">
                    <a16:creationId xmlns:a16="http://schemas.microsoft.com/office/drawing/2014/main" id="{96CB6F04-9798-4ED2-9F26-72F5CD2C0CB9}"/>
                  </a:ext>
                </a:extLst>
              </p:cNvPr>
              <p:cNvSpPr>
                <a:spLocks/>
              </p:cNvSpPr>
              <p:nvPr/>
            </p:nvSpPr>
            <p:spPr bwMode="auto">
              <a:xfrm>
                <a:off x="8427111" y="3501886"/>
                <a:ext cx="162911" cy="308113"/>
              </a:xfrm>
              <a:custGeom>
                <a:avLst/>
                <a:gdLst>
                  <a:gd name="T0" fmla="*/ 0 w 71"/>
                  <a:gd name="T1" fmla="*/ 199 h 199"/>
                  <a:gd name="T2" fmla="*/ 71 w 71"/>
                  <a:gd name="T3" fmla="*/ 199 h 199"/>
                  <a:gd name="T4" fmla="*/ 71 w 71"/>
                  <a:gd name="T5" fmla="*/ 94 h 199"/>
                  <a:gd name="T6" fmla="*/ 45 w 71"/>
                  <a:gd name="T7" fmla="*/ 94 h 199"/>
                  <a:gd name="T8" fmla="*/ 71 w 71"/>
                  <a:gd name="T9" fmla="*/ 46 h 199"/>
                  <a:gd name="T10" fmla="*/ 71 w 71"/>
                  <a:gd name="T11" fmla="*/ 5 h 199"/>
                  <a:gd name="T12" fmla="*/ 0 w 71"/>
                  <a:gd name="T13" fmla="*/ 111 h 199"/>
                  <a:gd name="T14" fmla="*/ 0 w 71"/>
                  <a:gd name="T15" fmla="*/ 199 h 1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 h="199">
                    <a:moveTo>
                      <a:pt x="0" y="199"/>
                    </a:moveTo>
                    <a:cubicBezTo>
                      <a:pt x="71" y="199"/>
                      <a:pt x="71" y="199"/>
                      <a:pt x="71" y="199"/>
                    </a:cubicBezTo>
                    <a:cubicBezTo>
                      <a:pt x="71" y="94"/>
                      <a:pt x="71" y="94"/>
                      <a:pt x="71" y="94"/>
                    </a:cubicBezTo>
                    <a:cubicBezTo>
                      <a:pt x="45" y="94"/>
                      <a:pt x="45" y="94"/>
                      <a:pt x="45" y="94"/>
                    </a:cubicBezTo>
                    <a:cubicBezTo>
                      <a:pt x="45" y="94"/>
                      <a:pt x="41" y="58"/>
                      <a:pt x="71" y="46"/>
                    </a:cubicBezTo>
                    <a:cubicBezTo>
                      <a:pt x="71" y="5"/>
                      <a:pt x="71" y="5"/>
                      <a:pt x="71" y="5"/>
                    </a:cubicBezTo>
                    <a:cubicBezTo>
                      <a:pt x="71" y="5"/>
                      <a:pt x="4" y="0"/>
                      <a:pt x="0" y="111"/>
                    </a:cubicBezTo>
                    <a:lnTo>
                      <a:pt x="0" y="199"/>
                    </a:lnTo>
                    <a:close/>
                  </a:path>
                </a:pathLst>
              </a:custGeom>
              <a:solidFill>
                <a:schemeClr val="accent1"/>
              </a:solidFill>
              <a:ln>
                <a:noFill/>
              </a:ln>
            </p:spPr>
            <p:txBody>
              <a:bodyPr vert="horz" wrap="square" lIns="150148" tIns="75075" rIns="150148" bIns="75075" numCol="1" anchor="t" anchorCtr="0" compatLnSpc="1">
                <a:prstTxWarp prst="textNoShape">
                  <a:avLst/>
                </a:prstTxWarp>
              </a:bodyPr>
              <a:lstStyle/>
              <a:p>
                <a:endParaRPr lang="en-IN" sz="2800" dirty="0"/>
              </a:p>
            </p:txBody>
          </p:sp>
        </p:grpSp>
      </p:grpSp>
      <p:sp>
        <p:nvSpPr>
          <p:cNvPr id="55" name="Google Shape;1008;p21">
            <a:extLst>
              <a:ext uri="{FF2B5EF4-FFF2-40B4-BE49-F238E27FC236}">
                <a16:creationId xmlns:a16="http://schemas.microsoft.com/office/drawing/2014/main" id="{CBA30C49-336B-43DC-9C68-14D0DCB9891C}"/>
              </a:ext>
            </a:extLst>
          </p:cNvPr>
          <p:cNvSpPr txBox="1"/>
          <p:nvPr/>
        </p:nvSpPr>
        <p:spPr>
          <a:xfrm>
            <a:off x="1130746" y="2178697"/>
            <a:ext cx="2422364" cy="801991"/>
          </a:xfrm>
          <a:prstGeom prst="rect">
            <a:avLst/>
          </a:prstGeom>
          <a:noFill/>
          <a:ln>
            <a:noFill/>
          </a:ln>
        </p:spPr>
        <p:txBody>
          <a:bodyPr spcFirstLastPara="1" wrap="square" lIns="0" tIns="0" rIns="0" bIns="0" anchor="ctr" anchorCtr="0">
            <a:normAutofit/>
          </a:bodyPr>
          <a:lstStyle/>
          <a:p>
            <a:r>
              <a:rPr lang="en-US" sz="1300" dirty="0">
                <a:ea typeface="Calibri"/>
                <a:cs typeface="Calibri"/>
                <a:sym typeface="Calibri"/>
              </a:rPr>
              <a:t>When my idea actually got implemented, I started bringing three more. That's when it became ours, not theirs.</a:t>
            </a:r>
          </a:p>
        </p:txBody>
      </p:sp>
      <p:sp>
        <p:nvSpPr>
          <p:cNvPr id="59" name="Google Shape;1008;p21">
            <a:extLst>
              <a:ext uri="{FF2B5EF4-FFF2-40B4-BE49-F238E27FC236}">
                <a16:creationId xmlns:a16="http://schemas.microsoft.com/office/drawing/2014/main" id="{67EBEE05-EB4C-4B43-B126-3CA0B0994A3F}"/>
              </a:ext>
            </a:extLst>
          </p:cNvPr>
          <p:cNvSpPr txBox="1"/>
          <p:nvPr/>
        </p:nvSpPr>
        <p:spPr>
          <a:xfrm>
            <a:off x="1128558" y="3110305"/>
            <a:ext cx="2376012" cy="205958"/>
          </a:xfrm>
          <a:prstGeom prst="rect">
            <a:avLst/>
          </a:prstGeom>
          <a:noFill/>
          <a:ln>
            <a:noFill/>
          </a:ln>
        </p:spPr>
        <p:txBody>
          <a:bodyPr spcFirstLastPara="1" wrap="square" lIns="0" tIns="0" rIns="0" bIns="0" anchor="ctr" anchorCtr="0">
            <a:normAutofit/>
          </a:bodyPr>
          <a:lstStyle/>
          <a:p>
            <a:r>
              <a:rPr lang="en-US" sz="1300" b="1" i="1" dirty="0">
                <a:ea typeface="Calibri"/>
                <a:cs typeface="Calibri"/>
                <a:sym typeface="Calibri"/>
              </a:rPr>
              <a:t>- Operator, Plant A</a:t>
            </a:r>
          </a:p>
        </p:txBody>
      </p:sp>
      <p:sp>
        <p:nvSpPr>
          <p:cNvPr id="83" name="Freeform: Shape 82">
            <a:extLst>
              <a:ext uri="{FF2B5EF4-FFF2-40B4-BE49-F238E27FC236}">
                <a16:creationId xmlns:a16="http://schemas.microsoft.com/office/drawing/2014/main" id="{87D10E98-F75F-4C16-BE70-C01294EC70CF}"/>
              </a:ext>
            </a:extLst>
          </p:cNvPr>
          <p:cNvSpPr/>
          <p:nvPr/>
        </p:nvSpPr>
        <p:spPr>
          <a:xfrm>
            <a:off x="3807960" y="4057717"/>
            <a:ext cx="1993370" cy="1896961"/>
          </a:xfrm>
          <a:custGeom>
            <a:avLst/>
            <a:gdLst>
              <a:gd name="connsiteX0" fmla="*/ 0 w 1993370"/>
              <a:gd name="connsiteY0" fmla="*/ 0 h 1896961"/>
              <a:gd name="connsiteX1" fmla="*/ 1343566 w 1993370"/>
              <a:gd name="connsiteY1" fmla="*/ 0 h 1896961"/>
              <a:gd name="connsiteX2" fmla="*/ 1993370 w 1993370"/>
              <a:gd name="connsiteY2" fmla="*/ 649804 h 1896961"/>
              <a:gd name="connsiteX3" fmla="*/ 1993370 w 1993370"/>
              <a:gd name="connsiteY3" fmla="*/ 1247157 h 1896961"/>
              <a:gd name="connsiteX4" fmla="*/ 1343566 w 1993370"/>
              <a:gd name="connsiteY4" fmla="*/ 1896961 h 1896961"/>
              <a:gd name="connsiteX5" fmla="*/ 0 w 1993370"/>
              <a:gd name="connsiteY5" fmla="*/ 1896961 h 1896961"/>
              <a:gd name="connsiteX6" fmla="*/ 0 w 1993370"/>
              <a:gd name="connsiteY6" fmla="*/ 0 h 1896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93370" h="1896961">
                <a:moveTo>
                  <a:pt x="0" y="0"/>
                </a:moveTo>
                <a:lnTo>
                  <a:pt x="1343566" y="0"/>
                </a:lnTo>
                <a:cubicBezTo>
                  <a:pt x="1702443" y="0"/>
                  <a:pt x="1993370" y="290927"/>
                  <a:pt x="1993370" y="649804"/>
                </a:cubicBezTo>
                <a:lnTo>
                  <a:pt x="1993370" y="1247157"/>
                </a:lnTo>
                <a:cubicBezTo>
                  <a:pt x="1993370" y="1606034"/>
                  <a:pt x="1702443" y="1896961"/>
                  <a:pt x="1343566" y="1896961"/>
                </a:cubicBezTo>
                <a:lnTo>
                  <a:pt x="0" y="1896961"/>
                </a:lnTo>
                <a:lnTo>
                  <a:pt x="0" y="0"/>
                </a:lnTo>
                <a:close/>
              </a:path>
            </a:pathLst>
          </a:custGeom>
          <a:gradFill>
            <a:gsLst>
              <a:gs pos="0">
                <a:schemeClr val="accent1"/>
              </a:gs>
              <a:gs pos="100000">
                <a:schemeClr val="accent2"/>
              </a:gs>
            </a:gsLst>
            <a:lin ang="5400000" scaled="1"/>
          </a:gra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PH" dirty="0"/>
          </a:p>
        </p:txBody>
      </p:sp>
      <p:pic>
        <p:nvPicPr>
          <p:cNvPr id="84" name="Picture 83">
            <a:extLst>
              <a:ext uri="{FF2B5EF4-FFF2-40B4-BE49-F238E27FC236}">
                <a16:creationId xmlns:a16="http://schemas.microsoft.com/office/drawing/2014/main" id="{34DC7FC3-B2CA-4213-9D78-47829EFC8660}"/>
              </a:ext>
            </a:extLst>
          </p:cNvPr>
          <p:cNvPicPr>
            <a:picLocks noChangeAspect="1"/>
          </p:cNvPicPr>
          <p:nvPr/>
        </p:nvPicPr>
        <p:blipFill>
          <a:blip r:embed="rId3">
            <a:extLst>
              <a:ext uri="{28A0092B-C50C-407E-A947-70E740481C1C}">
                <a14:useLocalDpi xmlns:a14="http://schemas.microsoft.com/office/drawing/2010/main" val="0"/>
              </a:ext>
            </a:extLst>
          </a:blip>
          <a:srcRect t="16687" b="16687"/>
          <a:stretch/>
        </p:blipFill>
        <p:spPr>
          <a:xfrm>
            <a:off x="4112737" y="4289325"/>
            <a:ext cx="1433742" cy="1433742"/>
          </a:xfrm>
          <a:custGeom>
            <a:avLst/>
            <a:gdLst>
              <a:gd name="connsiteX0" fmla="*/ 1439210 w 2878420"/>
              <a:gd name="connsiteY0" fmla="*/ 0 h 2878420"/>
              <a:gd name="connsiteX1" fmla="*/ 2878420 w 2878420"/>
              <a:gd name="connsiteY1" fmla="*/ 1439210 h 2878420"/>
              <a:gd name="connsiteX2" fmla="*/ 1439210 w 2878420"/>
              <a:gd name="connsiteY2" fmla="*/ 2878420 h 2878420"/>
              <a:gd name="connsiteX3" fmla="*/ 0 w 2878420"/>
              <a:gd name="connsiteY3" fmla="*/ 1439210 h 2878420"/>
              <a:gd name="connsiteX4" fmla="*/ 1439210 w 2878420"/>
              <a:gd name="connsiteY4" fmla="*/ 0 h 28784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78420" h="2878420">
                <a:moveTo>
                  <a:pt x="1439210" y="0"/>
                </a:moveTo>
                <a:cubicBezTo>
                  <a:pt x="2234064" y="0"/>
                  <a:pt x="2878420" y="644356"/>
                  <a:pt x="2878420" y="1439210"/>
                </a:cubicBezTo>
                <a:cubicBezTo>
                  <a:pt x="2878420" y="2234064"/>
                  <a:pt x="2234064" y="2878420"/>
                  <a:pt x="1439210" y="2878420"/>
                </a:cubicBezTo>
                <a:cubicBezTo>
                  <a:pt x="644356" y="2878420"/>
                  <a:pt x="0" y="2234064"/>
                  <a:pt x="0" y="1439210"/>
                </a:cubicBezTo>
                <a:cubicBezTo>
                  <a:pt x="0" y="644356"/>
                  <a:pt x="644356" y="0"/>
                  <a:pt x="1439210" y="0"/>
                </a:cubicBezTo>
                <a:close/>
              </a:path>
            </a:pathLst>
          </a:custGeom>
        </p:spPr>
      </p:pic>
      <p:sp>
        <p:nvSpPr>
          <p:cNvPr id="85" name="Freeform: Shape 84">
            <a:extLst>
              <a:ext uri="{FF2B5EF4-FFF2-40B4-BE49-F238E27FC236}">
                <a16:creationId xmlns:a16="http://schemas.microsoft.com/office/drawing/2014/main" id="{7E3BF231-09E2-4241-BC58-50F1E6234CFD}"/>
              </a:ext>
            </a:extLst>
          </p:cNvPr>
          <p:cNvSpPr/>
          <p:nvPr/>
        </p:nvSpPr>
        <p:spPr>
          <a:xfrm>
            <a:off x="589638" y="4057717"/>
            <a:ext cx="3218322" cy="1896961"/>
          </a:xfrm>
          <a:custGeom>
            <a:avLst/>
            <a:gdLst>
              <a:gd name="connsiteX0" fmla="*/ 649804 w 3218322"/>
              <a:gd name="connsiteY0" fmla="*/ 0 h 1896961"/>
              <a:gd name="connsiteX1" fmla="*/ 3218322 w 3218322"/>
              <a:gd name="connsiteY1" fmla="*/ 0 h 1896961"/>
              <a:gd name="connsiteX2" fmla="*/ 3218322 w 3218322"/>
              <a:gd name="connsiteY2" fmla="*/ 1896961 h 1896961"/>
              <a:gd name="connsiteX3" fmla="*/ 649804 w 3218322"/>
              <a:gd name="connsiteY3" fmla="*/ 1896961 h 1896961"/>
              <a:gd name="connsiteX4" fmla="*/ 0 w 3218322"/>
              <a:gd name="connsiteY4" fmla="*/ 1247157 h 1896961"/>
              <a:gd name="connsiteX5" fmla="*/ 0 w 3218322"/>
              <a:gd name="connsiteY5" fmla="*/ 649804 h 1896961"/>
              <a:gd name="connsiteX6" fmla="*/ 649804 w 3218322"/>
              <a:gd name="connsiteY6" fmla="*/ 0 h 1896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18322" h="1896961">
                <a:moveTo>
                  <a:pt x="649804" y="0"/>
                </a:moveTo>
                <a:lnTo>
                  <a:pt x="3218322" y="0"/>
                </a:lnTo>
                <a:lnTo>
                  <a:pt x="3218322" y="1896961"/>
                </a:lnTo>
                <a:lnTo>
                  <a:pt x="649804" y="1896961"/>
                </a:lnTo>
                <a:cubicBezTo>
                  <a:pt x="290927" y="1896961"/>
                  <a:pt x="0" y="1606034"/>
                  <a:pt x="0" y="1247157"/>
                </a:cubicBezTo>
                <a:lnTo>
                  <a:pt x="0" y="649804"/>
                </a:lnTo>
                <a:cubicBezTo>
                  <a:pt x="0" y="290927"/>
                  <a:pt x="290927" y="0"/>
                  <a:pt x="649804" y="0"/>
                </a:cubicBezTo>
                <a:close/>
              </a:path>
            </a:pathLst>
          </a:cu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PH" dirty="0"/>
          </a:p>
        </p:txBody>
      </p:sp>
      <p:grpSp>
        <p:nvGrpSpPr>
          <p:cNvPr id="86" name="Group 85">
            <a:extLst>
              <a:ext uri="{FF2B5EF4-FFF2-40B4-BE49-F238E27FC236}">
                <a16:creationId xmlns:a16="http://schemas.microsoft.com/office/drawing/2014/main" id="{17507D48-8014-445D-99AA-0D51ED45657C}"/>
              </a:ext>
            </a:extLst>
          </p:cNvPr>
          <p:cNvGrpSpPr/>
          <p:nvPr/>
        </p:nvGrpSpPr>
        <p:grpSpPr>
          <a:xfrm>
            <a:off x="612728" y="3967423"/>
            <a:ext cx="489586" cy="489586"/>
            <a:chOff x="7962589" y="3370782"/>
            <a:chExt cx="611938" cy="611938"/>
          </a:xfrm>
        </p:grpSpPr>
        <p:sp>
          <p:nvSpPr>
            <p:cNvPr id="89" name="Oval 88">
              <a:extLst>
                <a:ext uri="{FF2B5EF4-FFF2-40B4-BE49-F238E27FC236}">
                  <a16:creationId xmlns:a16="http://schemas.microsoft.com/office/drawing/2014/main" id="{479577C3-776D-4984-AAE0-AC8704603E8D}"/>
                </a:ext>
              </a:extLst>
            </p:cNvPr>
            <p:cNvSpPr/>
            <p:nvPr/>
          </p:nvSpPr>
          <p:spPr>
            <a:xfrm>
              <a:off x="7962589" y="3370782"/>
              <a:ext cx="611938" cy="6119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grpSp>
          <p:nvGrpSpPr>
            <p:cNvPr id="90" name="Group 89">
              <a:extLst>
                <a:ext uri="{FF2B5EF4-FFF2-40B4-BE49-F238E27FC236}">
                  <a16:creationId xmlns:a16="http://schemas.microsoft.com/office/drawing/2014/main" id="{90060C3C-19C7-4DFF-BF07-AC582834A02A}"/>
                </a:ext>
              </a:extLst>
            </p:cNvPr>
            <p:cNvGrpSpPr/>
            <p:nvPr/>
          </p:nvGrpSpPr>
          <p:grpSpPr>
            <a:xfrm>
              <a:off x="8074095" y="3522695"/>
              <a:ext cx="388927" cy="308113"/>
              <a:chOff x="8201095" y="3501886"/>
              <a:chExt cx="388927" cy="308113"/>
            </a:xfrm>
          </p:grpSpPr>
          <p:sp>
            <p:nvSpPr>
              <p:cNvPr id="91" name="Shape11_20211213_182725">
                <a:extLst>
                  <a:ext uri="{FF2B5EF4-FFF2-40B4-BE49-F238E27FC236}">
                    <a16:creationId xmlns:a16="http://schemas.microsoft.com/office/drawing/2014/main" id="{234DF8DC-B1C4-443B-8768-BF72E3B50D23}"/>
                  </a:ext>
                </a:extLst>
              </p:cNvPr>
              <p:cNvSpPr>
                <a:spLocks/>
              </p:cNvSpPr>
              <p:nvPr/>
            </p:nvSpPr>
            <p:spPr bwMode="auto">
              <a:xfrm>
                <a:off x="8201095" y="3501886"/>
                <a:ext cx="162911" cy="308113"/>
              </a:xfrm>
              <a:custGeom>
                <a:avLst/>
                <a:gdLst>
                  <a:gd name="T0" fmla="*/ 0 w 71"/>
                  <a:gd name="T1" fmla="*/ 199 h 199"/>
                  <a:gd name="T2" fmla="*/ 71 w 71"/>
                  <a:gd name="T3" fmla="*/ 199 h 199"/>
                  <a:gd name="T4" fmla="*/ 71 w 71"/>
                  <a:gd name="T5" fmla="*/ 94 h 199"/>
                  <a:gd name="T6" fmla="*/ 45 w 71"/>
                  <a:gd name="T7" fmla="*/ 94 h 199"/>
                  <a:gd name="T8" fmla="*/ 71 w 71"/>
                  <a:gd name="T9" fmla="*/ 46 h 199"/>
                  <a:gd name="T10" fmla="*/ 71 w 71"/>
                  <a:gd name="T11" fmla="*/ 5 h 199"/>
                  <a:gd name="T12" fmla="*/ 0 w 71"/>
                  <a:gd name="T13" fmla="*/ 111 h 199"/>
                  <a:gd name="T14" fmla="*/ 0 w 71"/>
                  <a:gd name="T15" fmla="*/ 199 h 1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 h="199">
                    <a:moveTo>
                      <a:pt x="0" y="199"/>
                    </a:moveTo>
                    <a:cubicBezTo>
                      <a:pt x="71" y="199"/>
                      <a:pt x="71" y="199"/>
                      <a:pt x="71" y="199"/>
                    </a:cubicBezTo>
                    <a:cubicBezTo>
                      <a:pt x="71" y="94"/>
                      <a:pt x="71" y="94"/>
                      <a:pt x="71" y="94"/>
                    </a:cubicBezTo>
                    <a:cubicBezTo>
                      <a:pt x="45" y="94"/>
                      <a:pt x="45" y="94"/>
                      <a:pt x="45" y="94"/>
                    </a:cubicBezTo>
                    <a:cubicBezTo>
                      <a:pt x="45" y="94"/>
                      <a:pt x="41" y="58"/>
                      <a:pt x="71" y="46"/>
                    </a:cubicBezTo>
                    <a:cubicBezTo>
                      <a:pt x="71" y="5"/>
                      <a:pt x="71" y="5"/>
                      <a:pt x="71" y="5"/>
                    </a:cubicBezTo>
                    <a:cubicBezTo>
                      <a:pt x="71" y="5"/>
                      <a:pt x="4" y="0"/>
                      <a:pt x="0" y="111"/>
                    </a:cubicBezTo>
                    <a:lnTo>
                      <a:pt x="0" y="199"/>
                    </a:lnTo>
                    <a:close/>
                  </a:path>
                </a:pathLst>
              </a:custGeom>
              <a:solidFill>
                <a:schemeClr val="accent1"/>
              </a:solidFill>
              <a:ln>
                <a:noFill/>
              </a:ln>
            </p:spPr>
            <p:txBody>
              <a:bodyPr vert="horz" wrap="square" lIns="150148" tIns="75075" rIns="150148" bIns="75075" numCol="1" anchor="t" anchorCtr="0" compatLnSpc="1">
                <a:prstTxWarp prst="textNoShape">
                  <a:avLst/>
                </a:prstTxWarp>
              </a:bodyPr>
              <a:lstStyle/>
              <a:p>
                <a:endParaRPr lang="en-IN" sz="2800" dirty="0"/>
              </a:p>
            </p:txBody>
          </p:sp>
          <p:sp>
            <p:nvSpPr>
              <p:cNvPr id="92" name="Shape12_20211213_182725">
                <a:extLst>
                  <a:ext uri="{FF2B5EF4-FFF2-40B4-BE49-F238E27FC236}">
                    <a16:creationId xmlns:a16="http://schemas.microsoft.com/office/drawing/2014/main" id="{881A66C4-71B4-4265-B05E-C57315813EC9}"/>
                  </a:ext>
                </a:extLst>
              </p:cNvPr>
              <p:cNvSpPr>
                <a:spLocks/>
              </p:cNvSpPr>
              <p:nvPr/>
            </p:nvSpPr>
            <p:spPr bwMode="auto">
              <a:xfrm>
                <a:off x="8427111" y="3501886"/>
                <a:ext cx="162911" cy="308113"/>
              </a:xfrm>
              <a:custGeom>
                <a:avLst/>
                <a:gdLst>
                  <a:gd name="T0" fmla="*/ 0 w 71"/>
                  <a:gd name="T1" fmla="*/ 199 h 199"/>
                  <a:gd name="T2" fmla="*/ 71 w 71"/>
                  <a:gd name="T3" fmla="*/ 199 h 199"/>
                  <a:gd name="T4" fmla="*/ 71 w 71"/>
                  <a:gd name="T5" fmla="*/ 94 h 199"/>
                  <a:gd name="T6" fmla="*/ 45 w 71"/>
                  <a:gd name="T7" fmla="*/ 94 h 199"/>
                  <a:gd name="T8" fmla="*/ 71 w 71"/>
                  <a:gd name="T9" fmla="*/ 46 h 199"/>
                  <a:gd name="T10" fmla="*/ 71 w 71"/>
                  <a:gd name="T11" fmla="*/ 5 h 199"/>
                  <a:gd name="T12" fmla="*/ 0 w 71"/>
                  <a:gd name="T13" fmla="*/ 111 h 199"/>
                  <a:gd name="T14" fmla="*/ 0 w 71"/>
                  <a:gd name="T15" fmla="*/ 199 h 1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 h="199">
                    <a:moveTo>
                      <a:pt x="0" y="199"/>
                    </a:moveTo>
                    <a:cubicBezTo>
                      <a:pt x="71" y="199"/>
                      <a:pt x="71" y="199"/>
                      <a:pt x="71" y="199"/>
                    </a:cubicBezTo>
                    <a:cubicBezTo>
                      <a:pt x="71" y="94"/>
                      <a:pt x="71" y="94"/>
                      <a:pt x="71" y="94"/>
                    </a:cubicBezTo>
                    <a:cubicBezTo>
                      <a:pt x="45" y="94"/>
                      <a:pt x="45" y="94"/>
                      <a:pt x="45" y="94"/>
                    </a:cubicBezTo>
                    <a:cubicBezTo>
                      <a:pt x="45" y="94"/>
                      <a:pt x="41" y="58"/>
                      <a:pt x="71" y="46"/>
                    </a:cubicBezTo>
                    <a:cubicBezTo>
                      <a:pt x="71" y="5"/>
                      <a:pt x="71" y="5"/>
                      <a:pt x="71" y="5"/>
                    </a:cubicBezTo>
                    <a:cubicBezTo>
                      <a:pt x="71" y="5"/>
                      <a:pt x="4" y="0"/>
                      <a:pt x="0" y="111"/>
                    </a:cubicBezTo>
                    <a:lnTo>
                      <a:pt x="0" y="199"/>
                    </a:lnTo>
                    <a:close/>
                  </a:path>
                </a:pathLst>
              </a:custGeom>
              <a:solidFill>
                <a:schemeClr val="accent1"/>
              </a:solidFill>
              <a:ln>
                <a:noFill/>
              </a:ln>
            </p:spPr>
            <p:txBody>
              <a:bodyPr vert="horz" wrap="square" lIns="150148" tIns="75075" rIns="150148" bIns="75075" numCol="1" anchor="t" anchorCtr="0" compatLnSpc="1">
                <a:prstTxWarp prst="textNoShape">
                  <a:avLst/>
                </a:prstTxWarp>
              </a:bodyPr>
              <a:lstStyle/>
              <a:p>
                <a:endParaRPr lang="en-IN" sz="2800" dirty="0"/>
              </a:p>
            </p:txBody>
          </p:sp>
        </p:grpSp>
      </p:grpSp>
      <p:sp>
        <p:nvSpPr>
          <p:cNvPr id="87" name="Google Shape;1008;p21">
            <a:extLst>
              <a:ext uri="{FF2B5EF4-FFF2-40B4-BE49-F238E27FC236}">
                <a16:creationId xmlns:a16="http://schemas.microsoft.com/office/drawing/2014/main" id="{9D3F0D93-7AAA-492C-A498-ACF2FA57A0B6}"/>
              </a:ext>
            </a:extLst>
          </p:cNvPr>
          <p:cNvSpPr txBox="1"/>
          <p:nvPr/>
        </p:nvSpPr>
        <p:spPr>
          <a:xfrm>
            <a:off x="1130746" y="4455435"/>
            <a:ext cx="2422364" cy="801991"/>
          </a:xfrm>
          <a:prstGeom prst="rect">
            <a:avLst/>
          </a:prstGeom>
          <a:noFill/>
          <a:ln>
            <a:noFill/>
          </a:ln>
        </p:spPr>
        <p:txBody>
          <a:bodyPr spcFirstLastPara="1" wrap="square" lIns="0" tIns="0" rIns="0" bIns="0" anchor="ctr" anchorCtr="0">
            <a:normAutofit/>
          </a:bodyPr>
          <a:lstStyle/>
          <a:p>
            <a:r>
              <a:rPr lang="en-US" sz="1300" dirty="0">
                <a:ea typeface="Calibri"/>
                <a:cs typeface="Calibri"/>
                <a:sym typeface="Calibri"/>
              </a:rPr>
              <a:t>The daily huddle means small problems get fixed before they become big ones. We're not firefighting anymore.</a:t>
            </a:r>
          </a:p>
        </p:txBody>
      </p:sp>
      <p:sp>
        <p:nvSpPr>
          <p:cNvPr id="88" name="Google Shape;1008;p21">
            <a:extLst>
              <a:ext uri="{FF2B5EF4-FFF2-40B4-BE49-F238E27FC236}">
                <a16:creationId xmlns:a16="http://schemas.microsoft.com/office/drawing/2014/main" id="{3118E979-9419-4068-B15C-4D1E845E39D7}"/>
              </a:ext>
            </a:extLst>
          </p:cNvPr>
          <p:cNvSpPr txBox="1"/>
          <p:nvPr/>
        </p:nvSpPr>
        <p:spPr>
          <a:xfrm>
            <a:off x="1128558" y="5387043"/>
            <a:ext cx="2376012" cy="205958"/>
          </a:xfrm>
          <a:prstGeom prst="rect">
            <a:avLst/>
          </a:prstGeom>
          <a:noFill/>
          <a:ln>
            <a:noFill/>
          </a:ln>
        </p:spPr>
        <p:txBody>
          <a:bodyPr spcFirstLastPara="1" wrap="square" lIns="0" tIns="0" rIns="0" bIns="0" anchor="ctr" anchorCtr="0">
            <a:normAutofit/>
          </a:bodyPr>
          <a:lstStyle/>
          <a:p>
            <a:r>
              <a:rPr lang="en-US" sz="1300" b="1" i="1" dirty="0">
                <a:ea typeface="Calibri"/>
                <a:cs typeface="Calibri"/>
                <a:sym typeface="Calibri"/>
              </a:rPr>
              <a:t>- Team lead, Plant C</a:t>
            </a:r>
          </a:p>
        </p:txBody>
      </p:sp>
      <p:sp>
        <p:nvSpPr>
          <p:cNvPr id="132" name="Freeform: Shape 131">
            <a:extLst>
              <a:ext uri="{FF2B5EF4-FFF2-40B4-BE49-F238E27FC236}">
                <a16:creationId xmlns:a16="http://schemas.microsoft.com/office/drawing/2014/main" id="{4837551A-8076-4475-BCA5-010A3A43203F}"/>
              </a:ext>
            </a:extLst>
          </p:cNvPr>
          <p:cNvSpPr/>
          <p:nvPr/>
        </p:nvSpPr>
        <p:spPr>
          <a:xfrm>
            <a:off x="9608992" y="1780979"/>
            <a:ext cx="1993370" cy="1896961"/>
          </a:xfrm>
          <a:custGeom>
            <a:avLst/>
            <a:gdLst>
              <a:gd name="connsiteX0" fmla="*/ 0 w 1993370"/>
              <a:gd name="connsiteY0" fmla="*/ 0 h 1896961"/>
              <a:gd name="connsiteX1" fmla="*/ 1343566 w 1993370"/>
              <a:gd name="connsiteY1" fmla="*/ 0 h 1896961"/>
              <a:gd name="connsiteX2" fmla="*/ 1993370 w 1993370"/>
              <a:gd name="connsiteY2" fmla="*/ 649804 h 1896961"/>
              <a:gd name="connsiteX3" fmla="*/ 1993370 w 1993370"/>
              <a:gd name="connsiteY3" fmla="*/ 1247157 h 1896961"/>
              <a:gd name="connsiteX4" fmla="*/ 1343566 w 1993370"/>
              <a:gd name="connsiteY4" fmla="*/ 1896961 h 1896961"/>
              <a:gd name="connsiteX5" fmla="*/ 0 w 1993370"/>
              <a:gd name="connsiteY5" fmla="*/ 1896961 h 1896961"/>
              <a:gd name="connsiteX6" fmla="*/ 0 w 1993370"/>
              <a:gd name="connsiteY6" fmla="*/ 0 h 1896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93370" h="1896961">
                <a:moveTo>
                  <a:pt x="0" y="0"/>
                </a:moveTo>
                <a:lnTo>
                  <a:pt x="1343566" y="0"/>
                </a:lnTo>
                <a:cubicBezTo>
                  <a:pt x="1702443" y="0"/>
                  <a:pt x="1993370" y="290927"/>
                  <a:pt x="1993370" y="649804"/>
                </a:cubicBezTo>
                <a:lnTo>
                  <a:pt x="1993370" y="1247157"/>
                </a:lnTo>
                <a:cubicBezTo>
                  <a:pt x="1993370" y="1606034"/>
                  <a:pt x="1702443" y="1896961"/>
                  <a:pt x="1343566" y="1896961"/>
                </a:cubicBezTo>
                <a:lnTo>
                  <a:pt x="0" y="1896961"/>
                </a:lnTo>
                <a:lnTo>
                  <a:pt x="0" y="0"/>
                </a:lnTo>
                <a:close/>
              </a:path>
            </a:pathLst>
          </a:custGeom>
          <a:gradFill>
            <a:gsLst>
              <a:gs pos="0">
                <a:schemeClr val="accent1"/>
              </a:gs>
              <a:gs pos="100000">
                <a:schemeClr val="accent2"/>
              </a:gs>
            </a:gsLst>
            <a:lin ang="5400000" scaled="1"/>
          </a:gra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PH" dirty="0"/>
          </a:p>
        </p:txBody>
      </p:sp>
      <p:pic>
        <p:nvPicPr>
          <p:cNvPr id="133" name="Picture 132">
            <a:extLst>
              <a:ext uri="{FF2B5EF4-FFF2-40B4-BE49-F238E27FC236}">
                <a16:creationId xmlns:a16="http://schemas.microsoft.com/office/drawing/2014/main" id="{558A79D5-54C0-49ED-A4B7-0C9AA0C472FB}"/>
              </a:ext>
            </a:extLst>
          </p:cNvPr>
          <p:cNvPicPr>
            <a:picLocks noChangeAspect="1"/>
          </p:cNvPicPr>
          <p:nvPr/>
        </p:nvPicPr>
        <p:blipFill rotWithShape="1">
          <a:blip r:embed="rId4">
            <a:extLst>
              <a:ext uri="{28A0092B-C50C-407E-A947-70E740481C1C}">
                <a14:useLocalDpi xmlns:a14="http://schemas.microsoft.com/office/drawing/2010/main" val="0"/>
              </a:ext>
            </a:extLst>
          </a:blip>
          <a:srcRect l="18657" t="2985" r="18657" b="2985"/>
          <a:stretch/>
        </p:blipFill>
        <p:spPr>
          <a:xfrm>
            <a:off x="9913769" y="2012587"/>
            <a:ext cx="1433742" cy="1433742"/>
          </a:xfrm>
          <a:custGeom>
            <a:avLst/>
            <a:gdLst>
              <a:gd name="connsiteX0" fmla="*/ 1439210 w 2878420"/>
              <a:gd name="connsiteY0" fmla="*/ 0 h 2878420"/>
              <a:gd name="connsiteX1" fmla="*/ 2878420 w 2878420"/>
              <a:gd name="connsiteY1" fmla="*/ 1439210 h 2878420"/>
              <a:gd name="connsiteX2" fmla="*/ 1439210 w 2878420"/>
              <a:gd name="connsiteY2" fmla="*/ 2878420 h 2878420"/>
              <a:gd name="connsiteX3" fmla="*/ 0 w 2878420"/>
              <a:gd name="connsiteY3" fmla="*/ 1439210 h 2878420"/>
              <a:gd name="connsiteX4" fmla="*/ 1439210 w 2878420"/>
              <a:gd name="connsiteY4" fmla="*/ 0 h 28784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78420" h="2878420">
                <a:moveTo>
                  <a:pt x="1439210" y="0"/>
                </a:moveTo>
                <a:cubicBezTo>
                  <a:pt x="2234064" y="0"/>
                  <a:pt x="2878420" y="644356"/>
                  <a:pt x="2878420" y="1439210"/>
                </a:cubicBezTo>
                <a:cubicBezTo>
                  <a:pt x="2878420" y="2234064"/>
                  <a:pt x="2234064" y="2878420"/>
                  <a:pt x="1439210" y="2878420"/>
                </a:cubicBezTo>
                <a:cubicBezTo>
                  <a:pt x="644356" y="2878420"/>
                  <a:pt x="0" y="2234064"/>
                  <a:pt x="0" y="1439210"/>
                </a:cubicBezTo>
                <a:cubicBezTo>
                  <a:pt x="0" y="644356"/>
                  <a:pt x="644356" y="0"/>
                  <a:pt x="1439210" y="0"/>
                </a:cubicBezTo>
                <a:close/>
              </a:path>
            </a:pathLst>
          </a:custGeom>
        </p:spPr>
      </p:pic>
      <p:sp>
        <p:nvSpPr>
          <p:cNvPr id="134" name="Freeform: Shape 133">
            <a:extLst>
              <a:ext uri="{FF2B5EF4-FFF2-40B4-BE49-F238E27FC236}">
                <a16:creationId xmlns:a16="http://schemas.microsoft.com/office/drawing/2014/main" id="{D5F9B305-126D-4F52-9F3C-349D16ED6818}"/>
              </a:ext>
            </a:extLst>
          </p:cNvPr>
          <p:cNvSpPr/>
          <p:nvPr/>
        </p:nvSpPr>
        <p:spPr>
          <a:xfrm>
            <a:off x="6390670" y="1780979"/>
            <a:ext cx="3218322" cy="1896961"/>
          </a:xfrm>
          <a:custGeom>
            <a:avLst/>
            <a:gdLst>
              <a:gd name="connsiteX0" fmla="*/ 649804 w 3218322"/>
              <a:gd name="connsiteY0" fmla="*/ 0 h 1896961"/>
              <a:gd name="connsiteX1" fmla="*/ 3218322 w 3218322"/>
              <a:gd name="connsiteY1" fmla="*/ 0 h 1896961"/>
              <a:gd name="connsiteX2" fmla="*/ 3218322 w 3218322"/>
              <a:gd name="connsiteY2" fmla="*/ 1896961 h 1896961"/>
              <a:gd name="connsiteX3" fmla="*/ 649804 w 3218322"/>
              <a:gd name="connsiteY3" fmla="*/ 1896961 h 1896961"/>
              <a:gd name="connsiteX4" fmla="*/ 0 w 3218322"/>
              <a:gd name="connsiteY4" fmla="*/ 1247157 h 1896961"/>
              <a:gd name="connsiteX5" fmla="*/ 0 w 3218322"/>
              <a:gd name="connsiteY5" fmla="*/ 649804 h 1896961"/>
              <a:gd name="connsiteX6" fmla="*/ 649804 w 3218322"/>
              <a:gd name="connsiteY6" fmla="*/ 0 h 1896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18322" h="1896961">
                <a:moveTo>
                  <a:pt x="649804" y="0"/>
                </a:moveTo>
                <a:lnTo>
                  <a:pt x="3218322" y="0"/>
                </a:lnTo>
                <a:lnTo>
                  <a:pt x="3218322" y="1896961"/>
                </a:lnTo>
                <a:lnTo>
                  <a:pt x="649804" y="1896961"/>
                </a:lnTo>
                <a:cubicBezTo>
                  <a:pt x="290927" y="1896961"/>
                  <a:pt x="0" y="1606034"/>
                  <a:pt x="0" y="1247157"/>
                </a:cubicBezTo>
                <a:lnTo>
                  <a:pt x="0" y="649804"/>
                </a:lnTo>
                <a:cubicBezTo>
                  <a:pt x="0" y="290927"/>
                  <a:pt x="290927" y="0"/>
                  <a:pt x="649804" y="0"/>
                </a:cubicBezTo>
                <a:close/>
              </a:path>
            </a:pathLst>
          </a:cu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PH" dirty="0"/>
          </a:p>
        </p:txBody>
      </p:sp>
      <p:grpSp>
        <p:nvGrpSpPr>
          <p:cNvPr id="135" name="Group 134">
            <a:extLst>
              <a:ext uri="{FF2B5EF4-FFF2-40B4-BE49-F238E27FC236}">
                <a16:creationId xmlns:a16="http://schemas.microsoft.com/office/drawing/2014/main" id="{BE27164F-D1DA-4417-95AF-1EBC7A1C2653}"/>
              </a:ext>
            </a:extLst>
          </p:cNvPr>
          <p:cNvGrpSpPr/>
          <p:nvPr/>
        </p:nvGrpSpPr>
        <p:grpSpPr>
          <a:xfrm>
            <a:off x="6413760" y="1690685"/>
            <a:ext cx="489586" cy="489586"/>
            <a:chOff x="7962589" y="3370782"/>
            <a:chExt cx="611938" cy="611938"/>
          </a:xfrm>
        </p:grpSpPr>
        <p:sp>
          <p:nvSpPr>
            <p:cNvPr id="138" name="Oval 137">
              <a:extLst>
                <a:ext uri="{FF2B5EF4-FFF2-40B4-BE49-F238E27FC236}">
                  <a16:creationId xmlns:a16="http://schemas.microsoft.com/office/drawing/2014/main" id="{E39C22BB-41A6-4450-97A1-FABB421D20A6}"/>
                </a:ext>
              </a:extLst>
            </p:cNvPr>
            <p:cNvSpPr/>
            <p:nvPr/>
          </p:nvSpPr>
          <p:spPr>
            <a:xfrm>
              <a:off x="7962589" y="3370782"/>
              <a:ext cx="611938" cy="6119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grpSp>
          <p:nvGrpSpPr>
            <p:cNvPr id="139" name="Group 138">
              <a:extLst>
                <a:ext uri="{FF2B5EF4-FFF2-40B4-BE49-F238E27FC236}">
                  <a16:creationId xmlns:a16="http://schemas.microsoft.com/office/drawing/2014/main" id="{C2DC4F02-9005-4C9B-9E04-2718553DF3E5}"/>
                </a:ext>
              </a:extLst>
            </p:cNvPr>
            <p:cNvGrpSpPr/>
            <p:nvPr/>
          </p:nvGrpSpPr>
          <p:grpSpPr>
            <a:xfrm>
              <a:off x="8074095" y="3522695"/>
              <a:ext cx="388927" cy="308113"/>
              <a:chOff x="8201095" y="3501886"/>
              <a:chExt cx="388927" cy="308113"/>
            </a:xfrm>
          </p:grpSpPr>
          <p:sp>
            <p:nvSpPr>
              <p:cNvPr id="140" name="Shape11_20211213_182725">
                <a:extLst>
                  <a:ext uri="{FF2B5EF4-FFF2-40B4-BE49-F238E27FC236}">
                    <a16:creationId xmlns:a16="http://schemas.microsoft.com/office/drawing/2014/main" id="{26CFD524-5520-4E2A-AC55-94399C95F54C}"/>
                  </a:ext>
                </a:extLst>
              </p:cNvPr>
              <p:cNvSpPr>
                <a:spLocks/>
              </p:cNvSpPr>
              <p:nvPr/>
            </p:nvSpPr>
            <p:spPr bwMode="auto">
              <a:xfrm>
                <a:off x="8201095" y="3501886"/>
                <a:ext cx="162911" cy="308113"/>
              </a:xfrm>
              <a:custGeom>
                <a:avLst/>
                <a:gdLst>
                  <a:gd name="T0" fmla="*/ 0 w 71"/>
                  <a:gd name="T1" fmla="*/ 199 h 199"/>
                  <a:gd name="T2" fmla="*/ 71 w 71"/>
                  <a:gd name="T3" fmla="*/ 199 h 199"/>
                  <a:gd name="T4" fmla="*/ 71 w 71"/>
                  <a:gd name="T5" fmla="*/ 94 h 199"/>
                  <a:gd name="T6" fmla="*/ 45 w 71"/>
                  <a:gd name="T7" fmla="*/ 94 h 199"/>
                  <a:gd name="T8" fmla="*/ 71 w 71"/>
                  <a:gd name="T9" fmla="*/ 46 h 199"/>
                  <a:gd name="T10" fmla="*/ 71 w 71"/>
                  <a:gd name="T11" fmla="*/ 5 h 199"/>
                  <a:gd name="T12" fmla="*/ 0 w 71"/>
                  <a:gd name="T13" fmla="*/ 111 h 199"/>
                  <a:gd name="T14" fmla="*/ 0 w 71"/>
                  <a:gd name="T15" fmla="*/ 199 h 1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 h="199">
                    <a:moveTo>
                      <a:pt x="0" y="199"/>
                    </a:moveTo>
                    <a:cubicBezTo>
                      <a:pt x="71" y="199"/>
                      <a:pt x="71" y="199"/>
                      <a:pt x="71" y="199"/>
                    </a:cubicBezTo>
                    <a:cubicBezTo>
                      <a:pt x="71" y="94"/>
                      <a:pt x="71" y="94"/>
                      <a:pt x="71" y="94"/>
                    </a:cubicBezTo>
                    <a:cubicBezTo>
                      <a:pt x="45" y="94"/>
                      <a:pt x="45" y="94"/>
                      <a:pt x="45" y="94"/>
                    </a:cubicBezTo>
                    <a:cubicBezTo>
                      <a:pt x="45" y="94"/>
                      <a:pt x="41" y="58"/>
                      <a:pt x="71" y="46"/>
                    </a:cubicBezTo>
                    <a:cubicBezTo>
                      <a:pt x="71" y="5"/>
                      <a:pt x="71" y="5"/>
                      <a:pt x="71" y="5"/>
                    </a:cubicBezTo>
                    <a:cubicBezTo>
                      <a:pt x="71" y="5"/>
                      <a:pt x="4" y="0"/>
                      <a:pt x="0" y="111"/>
                    </a:cubicBezTo>
                    <a:lnTo>
                      <a:pt x="0" y="199"/>
                    </a:lnTo>
                    <a:close/>
                  </a:path>
                </a:pathLst>
              </a:custGeom>
              <a:solidFill>
                <a:schemeClr val="accent1"/>
              </a:solidFill>
              <a:ln>
                <a:noFill/>
              </a:ln>
            </p:spPr>
            <p:txBody>
              <a:bodyPr vert="horz" wrap="square" lIns="150148" tIns="75075" rIns="150148" bIns="75075" numCol="1" anchor="t" anchorCtr="0" compatLnSpc="1">
                <a:prstTxWarp prst="textNoShape">
                  <a:avLst/>
                </a:prstTxWarp>
              </a:bodyPr>
              <a:lstStyle/>
              <a:p>
                <a:endParaRPr lang="en-IN" sz="2800" dirty="0"/>
              </a:p>
            </p:txBody>
          </p:sp>
          <p:sp>
            <p:nvSpPr>
              <p:cNvPr id="141" name="Shape12_20211213_182725">
                <a:extLst>
                  <a:ext uri="{FF2B5EF4-FFF2-40B4-BE49-F238E27FC236}">
                    <a16:creationId xmlns:a16="http://schemas.microsoft.com/office/drawing/2014/main" id="{4E27FC2B-E2EC-430F-AEBA-91A4B1DA6851}"/>
                  </a:ext>
                </a:extLst>
              </p:cNvPr>
              <p:cNvSpPr>
                <a:spLocks/>
              </p:cNvSpPr>
              <p:nvPr/>
            </p:nvSpPr>
            <p:spPr bwMode="auto">
              <a:xfrm>
                <a:off x="8427111" y="3501886"/>
                <a:ext cx="162911" cy="308113"/>
              </a:xfrm>
              <a:custGeom>
                <a:avLst/>
                <a:gdLst>
                  <a:gd name="T0" fmla="*/ 0 w 71"/>
                  <a:gd name="T1" fmla="*/ 199 h 199"/>
                  <a:gd name="T2" fmla="*/ 71 w 71"/>
                  <a:gd name="T3" fmla="*/ 199 h 199"/>
                  <a:gd name="T4" fmla="*/ 71 w 71"/>
                  <a:gd name="T5" fmla="*/ 94 h 199"/>
                  <a:gd name="T6" fmla="*/ 45 w 71"/>
                  <a:gd name="T7" fmla="*/ 94 h 199"/>
                  <a:gd name="T8" fmla="*/ 71 w 71"/>
                  <a:gd name="T9" fmla="*/ 46 h 199"/>
                  <a:gd name="T10" fmla="*/ 71 w 71"/>
                  <a:gd name="T11" fmla="*/ 5 h 199"/>
                  <a:gd name="T12" fmla="*/ 0 w 71"/>
                  <a:gd name="T13" fmla="*/ 111 h 199"/>
                  <a:gd name="T14" fmla="*/ 0 w 71"/>
                  <a:gd name="T15" fmla="*/ 199 h 1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 h="199">
                    <a:moveTo>
                      <a:pt x="0" y="199"/>
                    </a:moveTo>
                    <a:cubicBezTo>
                      <a:pt x="71" y="199"/>
                      <a:pt x="71" y="199"/>
                      <a:pt x="71" y="199"/>
                    </a:cubicBezTo>
                    <a:cubicBezTo>
                      <a:pt x="71" y="94"/>
                      <a:pt x="71" y="94"/>
                      <a:pt x="71" y="94"/>
                    </a:cubicBezTo>
                    <a:cubicBezTo>
                      <a:pt x="45" y="94"/>
                      <a:pt x="45" y="94"/>
                      <a:pt x="45" y="94"/>
                    </a:cubicBezTo>
                    <a:cubicBezTo>
                      <a:pt x="45" y="94"/>
                      <a:pt x="41" y="58"/>
                      <a:pt x="71" y="46"/>
                    </a:cubicBezTo>
                    <a:cubicBezTo>
                      <a:pt x="71" y="5"/>
                      <a:pt x="71" y="5"/>
                      <a:pt x="71" y="5"/>
                    </a:cubicBezTo>
                    <a:cubicBezTo>
                      <a:pt x="71" y="5"/>
                      <a:pt x="4" y="0"/>
                      <a:pt x="0" y="111"/>
                    </a:cubicBezTo>
                    <a:lnTo>
                      <a:pt x="0" y="199"/>
                    </a:lnTo>
                    <a:close/>
                  </a:path>
                </a:pathLst>
              </a:custGeom>
              <a:solidFill>
                <a:schemeClr val="accent1"/>
              </a:solidFill>
              <a:ln>
                <a:noFill/>
              </a:ln>
            </p:spPr>
            <p:txBody>
              <a:bodyPr vert="horz" wrap="square" lIns="150148" tIns="75075" rIns="150148" bIns="75075" numCol="1" anchor="t" anchorCtr="0" compatLnSpc="1">
                <a:prstTxWarp prst="textNoShape">
                  <a:avLst/>
                </a:prstTxWarp>
              </a:bodyPr>
              <a:lstStyle/>
              <a:p>
                <a:endParaRPr lang="en-IN" sz="2800" dirty="0"/>
              </a:p>
            </p:txBody>
          </p:sp>
        </p:grpSp>
      </p:grpSp>
      <p:sp>
        <p:nvSpPr>
          <p:cNvPr id="136" name="Google Shape;1008;p21">
            <a:extLst>
              <a:ext uri="{FF2B5EF4-FFF2-40B4-BE49-F238E27FC236}">
                <a16:creationId xmlns:a16="http://schemas.microsoft.com/office/drawing/2014/main" id="{E8B91F1F-E07A-49EF-9949-F270EACF454F}"/>
              </a:ext>
            </a:extLst>
          </p:cNvPr>
          <p:cNvSpPr txBox="1"/>
          <p:nvPr/>
        </p:nvSpPr>
        <p:spPr>
          <a:xfrm>
            <a:off x="6931778" y="2178697"/>
            <a:ext cx="2422364" cy="801991"/>
          </a:xfrm>
          <a:prstGeom prst="rect">
            <a:avLst/>
          </a:prstGeom>
          <a:noFill/>
          <a:ln>
            <a:noFill/>
          </a:ln>
        </p:spPr>
        <p:txBody>
          <a:bodyPr spcFirstLastPara="1" wrap="square" lIns="0" tIns="0" rIns="0" bIns="0" anchor="ctr" anchorCtr="0">
            <a:normAutofit/>
          </a:bodyPr>
          <a:lstStyle/>
          <a:p>
            <a:r>
              <a:rPr lang="en-US" sz="1300" dirty="0">
                <a:ea typeface="Calibri"/>
                <a:cs typeface="Calibri"/>
                <a:sym typeface="Calibri"/>
              </a:rPr>
              <a:t>I can see how my line is doing in real time and what to do about it. I finally feel in control of my shift.</a:t>
            </a:r>
          </a:p>
        </p:txBody>
      </p:sp>
      <p:sp>
        <p:nvSpPr>
          <p:cNvPr id="137" name="Google Shape;1008;p21">
            <a:extLst>
              <a:ext uri="{FF2B5EF4-FFF2-40B4-BE49-F238E27FC236}">
                <a16:creationId xmlns:a16="http://schemas.microsoft.com/office/drawing/2014/main" id="{3D2AF960-E852-4CE8-AA23-04B46AE76D01}"/>
              </a:ext>
            </a:extLst>
          </p:cNvPr>
          <p:cNvSpPr txBox="1"/>
          <p:nvPr/>
        </p:nvSpPr>
        <p:spPr>
          <a:xfrm>
            <a:off x="6929590" y="3110305"/>
            <a:ext cx="2376012" cy="205958"/>
          </a:xfrm>
          <a:prstGeom prst="rect">
            <a:avLst/>
          </a:prstGeom>
          <a:noFill/>
          <a:ln>
            <a:noFill/>
          </a:ln>
        </p:spPr>
        <p:txBody>
          <a:bodyPr spcFirstLastPara="1" wrap="square" lIns="0" tIns="0" rIns="0" bIns="0" anchor="ctr" anchorCtr="0">
            <a:normAutofit/>
          </a:bodyPr>
          <a:lstStyle/>
          <a:p>
            <a:r>
              <a:rPr lang="en-US" sz="1300" b="1" i="1" dirty="0">
                <a:ea typeface="Calibri"/>
                <a:cs typeface="Calibri"/>
                <a:sym typeface="Calibri"/>
              </a:rPr>
              <a:t>- Supervisor, Plant B</a:t>
            </a:r>
          </a:p>
        </p:txBody>
      </p:sp>
      <p:sp>
        <p:nvSpPr>
          <p:cNvPr id="143" name="Freeform: Shape 142">
            <a:extLst>
              <a:ext uri="{FF2B5EF4-FFF2-40B4-BE49-F238E27FC236}">
                <a16:creationId xmlns:a16="http://schemas.microsoft.com/office/drawing/2014/main" id="{44AE1AC8-AAC5-4CA1-AF92-68787BF0E5B3}"/>
              </a:ext>
            </a:extLst>
          </p:cNvPr>
          <p:cNvSpPr/>
          <p:nvPr/>
        </p:nvSpPr>
        <p:spPr>
          <a:xfrm>
            <a:off x="9608992" y="4057717"/>
            <a:ext cx="1993370" cy="1896961"/>
          </a:xfrm>
          <a:custGeom>
            <a:avLst/>
            <a:gdLst>
              <a:gd name="connsiteX0" fmla="*/ 0 w 1993370"/>
              <a:gd name="connsiteY0" fmla="*/ 0 h 1896961"/>
              <a:gd name="connsiteX1" fmla="*/ 1343566 w 1993370"/>
              <a:gd name="connsiteY1" fmla="*/ 0 h 1896961"/>
              <a:gd name="connsiteX2" fmla="*/ 1993370 w 1993370"/>
              <a:gd name="connsiteY2" fmla="*/ 649804 h 1896961"/>
              <a:gd name="connsiteX3" fmla="*/ 1993370 w 1993370"/>
              <a:gd name="connsiteY3" fmla="*/ 1247157 h 1896961"/>
              <a:gd name="connsiteX4" fmla="*/ 1343566 w 1993370"/>
              <a:gd name="connsiteY4" fmla="*/ 1896961 h 1896961"/>
              <a:gd name="connsiteX5" fmla="*/ 0 w 1993370"/>
              <a:gd name="connsiteY5" fmla="*/ 1896961 h 1896961"/>
              <a:gd name="connsiteX6" fmla="*/ 0 w 1993370"/>
              <a:gd name="connsiteY6" fmla="*/ 0 h 1896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93370" h="1896961">
                <a:moveTo>
                  <a:pt x="0" y="0"/>
                </a:moveTo>
                <a:lnTo>
                  <a:pt x="1343566" y="0"/>
                </a:lnTo>
                <a:cubicBezTo>
                  <a:pt x="1702443" y="0"/>
                  <a:pt x="1993370" y="290927"/>
                  <a:pt x="1993370" y="649804"/>
                </a:cubicBezTo>
                <a:lnTo>
                  <a:pt x="1993370" y="1247157"/>
                </a:lnTo>
                <a:cubicBezTo>
                  <a:pt x="1993370" y="1606034"/>
                  <a:pt x="1702443" y="1896961"/>
                  <a:pt x="1343566" y="1896961"/>
                </a:cubicBezTo>
                <a:lnTo>
                  <a:pt x="0" y="1896961"/>
                </a:lnTo>
                <a:lnTo>
                  <a:pt x="0" y="0"/>
                </a:lnTo>
                <a:close/>
              </a:path>
            </a:pathLst>
          </a:custGeom>
          <a:gradFill>
            <a:gsLst>
              <a:gs pos="0">
                <a:schemeClr val="accent1"/>
              </a:gs>
              <a:gs pos="100000">
                <a:schemeClr val="accent2"/>
              </a:gs>
            </a:gsLst>
            <a:lin ang="5400000" scaled="1"/>
          </a:gra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PH" dirty="0"/>
          </a:p>
        </p:txBody>
      </p:sp>
      <p:pic>
        <p:nvPicPr>
          <p:cNvPr id="144" name="Picture 143">
            <a:extLst>
              <a:ext uri="{FF2B5EF4-FFF2-40B4-BE49-F238E27FC236}">
                <a16:creationId xmlns:a16="http://schemas.microsoft.com/office/drawing/2014/main" id="{8881CFA6-D2FF-4EAC-B9F1-0D5EBE85B08B}"/>
              </a:ext>
            </a:extLst>
          </p:cNvPr>
          <p:cNvPicPr>
            <a:picLocks noChangeAspect="1"/>
          </p:cNvPicPr>
          <p:nvPr/>
        </p:nvPicPr>
        <p:blipFill>
          <a:blip r:embed="rId5">
            <a:extLst>
              <a:ext uri="{28A0092B-C50C-407E-A947-70E740481C1C}">
                <a14:useLocalDpi xmlns:a14="http://schemas.microsoft.com/office/drawing/2010/main" val="0"/>
              </a:ext>
            </a:extLst>
          </a:blip>
          <a:srcRect l="28068" t="17110" r="28068" b="17110"/>
          <a:stretch>
            <a:fillRect/>
          </a:stretch>
        </p:blipFill>
        <p:spPr>
          <a:xfrm>
            <a:off x="9913769" y="4289325"/>
            <a:ext cx="1433742" cy="1433742"/>
          </a:xfrm>
          <a:custGeom>
            <a:avLst/>
            <a:gdLst>
              <a:gd name="connsiteX0" fmla="*/ 1439210 w 2878420"/>
              <a:gd name="connsiteY0" fmla="*/ 0 h 2878420"/>
              <a:gd name="connsiteX1" fmla="*/ 2878420 w 2878420"/>
              <a:gd name="connsiteY1" fmla="*/ 1439210 h 2878420"/>
              <a:gd name="connsiteX2" fmla="*/ 1439210 w 2878420"/>
              <a:gd name="connsiteY2" fmla="*/ 2878420 h 2878420"/>
              <a:gd name="connsiteX3" fmla="*/ 0 w 2878420"/>
              <a:gd name="connsiteY3" fmla="*/ 1439210 h 2878420"/>
              <a:gd name="connsiteX4" fmla="*/ 1439210 w 2878420"/>
              <a:gd name="connsiteY4" fmla="*/ 0 h 28784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78420" h="2878420">
                <a:moveTo>
                  <a:pt x="1439210" y="0"/>
                </a:moveTo>
                <a:cubicBezTo>
                  <a:pt x="2234064" y="0"/>
                  <a:pt x="2878420" y="644356"/>
                  <a:pt x="2878420" y="1439210"/>
                </a:cubicBezTo>
                <a:cubicBezTo>
                  <a:pt x="2878420" y="2234064"/>
                  <a:pt x="2234064" y="2878420"/>
                  <a:pt x="1439210" y="2878420"/>
                </a:cubicBezTo>
                <a:cubicBezTo>
                  <a:pt x="644356" y="2878420"/>
                  <a:pt x="0" y="2234064"/>
                  <a:pt x="0" y="1439210"/>
                </a:cubicBezTo>
                <a:cubicBezTo>
                  <a:pt x="0" y="644356"/>
                  <a:pt x="644356" y="0"/>
                  <a:pt x="1439210" y="0"/>
                </a:cubicBezTo>
                <a:close/>
              </a:path>
            </a:pathLst>
          </a:custGeom>
        </p:spPr>
      </p:pic>
      <p:sp>
        <p:nvSpPr>
          <p:cNvPr id="145" name="Freeform: Shape 144">
            <a:extLst>
              <a:ext uri="{FF2B5EF4-FFF2-40B4-BE49-F238E27FC236}">
                <a16:creationId xmlns:a16="http://schemas.microsoft.com/office/drawing/2014/main" id="{47935318-20E2-4D60-A467-480870E31712}"/>
              </a:ext>
            </a:extLst>
          </p:cNvPr>
          <p:cNvSpPr/>
          <p:nvPr/>
        </p:nvSpPr>
        <p:spPr>
          <a:xfrm>
            <a:off x="6390670" y="4057717"/>
            <a:ext cx="3218322" cy="1896961"/>
          </a:xfrm>
          <a:custGeom>
            <a:avLst/>
            <a:gdLst>
              <a:gd name="connsiteX0" fmla="*/ 649804 w 3218322"/>
              <a:gd name="connsiteY0" fmla="*/ 0 h 1896961"/>
              <a:gd name="connsiteX1" fmla="*/ 3218322 w 3218322"/>
              <a:gd name="connsiteY1" fmla="*/ 0 h 1896961"/>
              <a:gd name="connsiteX2" fmla="*/ 3218322 w 3218322"/>
              <a:gd name="connsiteY2" fmla="*/ 1896961 h 1896961"/>
              <a:gd name="connsiteX3" fmla="*/ 649804 w 3218322"/>
              <a:gd name="connsiteY3" fmla="*/ 1896961 h 1896961"/>
              <a:gd name="connsiteX4" fmla="*/ 0 w 3218322"/>
              <a:gd name="connsiteY4" fmla="*/ 1247157 h 1896961"/>
              <a:gd name="connsiteX5" fmla="*/ 0 w 3218322"/>
              <a:gd name="connsiteY5" fmla="*/ 649804 h 1896961"/>
              <a:gd name="connsiteX6" fmla="*/ 649804 w 3218322"/>
              <a:gd name="connsiteY6" fmla="*/ 0 h 1896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18322" h="1896961">
                <a:moveTo>
                  <a:pt x="649804" y="0"/>
                </a:moveTo>
                <a:lnTo>
                  <a:pt x="3218322" y="0"/>
                </a:lnTo>
                <a:lnTo>
                  <a:pt x="3218322" y="1896961"/>
                </a:lnTo>
                <a:lnTo>
                  <a:pt x="649804" y="1896961"/>
                </a:lnTo>
                <a:cubicBezTo>
                  <a:pt x="290927" y="1896961"/>
                  <a:pt x="0" y="1606034"/>
                  <a:pt x="0" y="1247157"/>
                </a:cubicBezTo>
                <a:lnTo>
                  <a:pt x="0" y="649804"/>
                </a:lnTo>
                <a:cubicBezTo>
                  <a:pt x="0" y="290927"/>
                  <a:pt x="290927" y="0"/>
                  <a:pt x="649804" y="0"/>
                </a:cubicBezTo>
                <a:close/>
              </a:path>
            </a:pathLst>
          </a:cu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PH" dirty="0"/>
          </a:p>
        </p:txBody>
      </p:sp>
      <p:grpSp>
        <p:nvGrpSpPr>
          <p:cNvPr id="146" name="Group 145">
            <a:extLst>
              <a:ext uri="{FF2B5EF4-FFF2-40B4-BE49-F238E27FC236}">
                <a16:creationId xmlns:a16="http://schemas.microsoft.com/office/drawing/2014/main" id="{C8ECA5E0-F666-406F-A63F-5C2068156B82}"/>
              </a:ext>
            </a:extLst>
          </p:cNvPr>
          <p:cNvGrpSpPr/>
          <p:nvPr/>
        </p:nvGrpSpPr>
        <p:grpSpPr>
          <a:xfrm>
            <a:off x="6413760" y="3967423"/>
            <a:ext cx="489586" cy="489586"/>
            <a:chOff x="7962589" y="3370782"/>
            <a:chExt cx="611938" cy="611938"/>
          </a:xfrm>
        </p:grpSpPr>
        <p:sp>
          <p:nvSpPr>
            <p:cNvPr id="149" name="Oval 148">
              <a:extLst>
                <a:ext uri="{FF2B5EF4-FFF2-40B4-BE49-F238E27FC236}">
                  <a16:creationId xmlns:a16="http://schemas.microsoft.com/office/drawing/2014/main" id="{9F52EDA7-FF63-4320-971C-C300CAE00C72}"/>
                </a:ext>
              </a:extLst>
            </p:cNvPr>
            <p:cNvSpPr/>
            <p:nvPr/>
          </p:nvSpPr>
          <p:spPr>
            <a:xfrm>
              <a:off x="7962589" y="3370782"/>
              <a:ext cx="611938" cy="6119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grpSp>
          <p:nvGrpSpPr>
            <p:cNvPr id="150" name="Group 149">
              <a:extLst>
                <a:ext uri="{FF2B5EF4-FFF2-40B4-BE49-F238E27FC236}">
                  <a16:creationId xmlns:a16="http://schemas.microsoft.com/office/drawing/2014/main" id="{B6202DC7-51E7-4DBA-BC9E-DCD711BBB22C}"/>
                </a:ext>
              </a:extLst>
            </p:cNvPr>
            <p:cNvGrpSpPr/>
            <p:nvPr/>
          </p:nvGrpSpPr>
          <p:grpSpPr>
            <a:xfrm>
              <a:off x="8074095" y="3522695"/>
              <a:ext cx="388927" cy="308113"/>
              <a:chOff x="8201095" y="3501886"/>
              <a:chExt cx="388927" cy="308113"/>
            </a:xfrm>
          </p:grpSpPr>
          <p:sp>
            <p:nvSpPr>
              <p:cNvPr id="151" name="Shape11_20211213_182725">
                <a:extLst>
                  <a:ext uri="{FF2B5EF4-FFF2-40B4-BE49-F238E27FC236}">
                    <a16:creationId xmlns:a16="http://schemas.microsoft.com/office/drawing/2014/main" id="{074A5745-30C9-4B41-820D-032D7DF7BB6E}"/>
                  </a:ext>
                </a:extLst>
              </p:cNvPr>
              <p:cNvSpPr>
                <a:spLocks/>
              </p:cNvSpPr>
              <p:nvPr/>
            </p:nvSpPr>
            <p:spPr bwMode="auto">
              <a:xfrm>
                <a:off x="8201095" y="3501886"/>
                <a:ext cx="162911" cy="308113"/>
              </a:xfrm>
              <a:custGeom>
                <a:avLst/>
                <a:gdLst>
                  <a:gd name="T0" fmla="*/ 0 w 71"/>
                  <a:gd name="T1" fmla="*/ 199 h 199"/>
                  <a:gd name="T2" fmla="*/ 71 w 71"/>
                  <a:gd name="T3" fmla="*/ 199 h 199"/>
                  <a:gd name="T4" fmla="*/ 71 w 71"/>
                  <a:gd name="T5" fmla="*/ 94 h 199"/>
                  <a:gd name="T6" fmla="*/ 45 w 71"/>
                  <a:gd name="T7" fmla="*/ 94 h 199"/>
                  <a:gd name="T8" fmla="*/ 71 w 71"/>
                  <a:gd name="T9" fmla="*/ 46 h 199"/>
                  <a:gd name="T10" fmla="*/ 71 w 71"/>
                  <a:gd name="T11" fmla="*/ 5 h 199"/>
                  <a:gd name="T12" fmla="*/ 0 w 71"/>
                  <a:gd name="T13" fmla="*/ 111 h 199"/>
                  <a:gd name="T14" fmla="*/ 0 w 71"/>
                  <a:gd name="T15" fmla="*/ 199 h 1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 h="199">
                    <a:moveTo>
                      <a:pt x="0" y="199"/>
                    </a:moveTo>
                    <a:cubicBezTo>
                      <a:pt x="71" y="199"/>
                      <a:pt x="71" y="199"/>
                      <a:pt x="71" y="199"/>
                    </a:cubicBezTo>
                    <a:cubicBezTo>
                      <a:pt x="71" y="94"/>
                      <a:pt x="71" y="94"/>
                      <a:pt x="71" y="94"/>
                    </a:cubicBezTo>
                    <a:cubicBezTo>
                      <a:pt x="45" y="94"/>
                      <a:pt x="45" y="94"/>
                      <a:pt x="45" y="94"/>
                    </a:cubicBezTo>
                    <a:cubicBezTo>
                      <a:pt x="45" y="94"/>
                      <a:pt x="41" y="58"/>
                      <a:pt x="71" y="46"/>
                    </a:cubicBezTo>
                    <a:cubicBezTo>
                      <a:pt x="71" y="5"/>
                      <a:pt x="71" y="5"/>
                      <a:pt x="71" y="5"/>
                    </a:cubicBezTo>
                    <a:cubicBezTo>
                      <a:pt x="71" y="5"/>
                      <a:pt x="4" y="0"/>
                      <a:pt x="0" y="111"/>
                    </a:cubicBezTo>
                    <a:lnTo>
                      <a:pt x="0" y="199"/>
                    </a:lnTo>
                    <a:close/>
                  </a:path>
                </a:pathLst>
              </a:custGeom>
              <a:solidFill>
                <a:schemeClr val="accent1"/>
              </a:solidFill>
              <a:ln>
                <a:noFill/>
              </a:ln>
            </p:spPr>
            <p:txBody>
              <a:bodyPr vert="horz" wrap="square" lIns="150148" tIns="75075" rIns="150148" bIns="75075" numCol="1" anchor="t" anchorCtr="0" compatLnSpc="1">
                <a:prstTxWarp prst="textNoShape">
                  <a:avLst/>
                </a:prstTxWarp>
              </a:bodyPr>
              <a:lstStyle/>
              <a:p>
                <a:endParaRPr lang="en-IN" sz="2800" dirty="0"/>
              </a:p>
            </p:txBody>
          </p:sp>
          <p:sp>
            <p:nvSpPr>
              <p:cNvPr id="152" name="Shape12_20211213_182725">
                <a:extLst>
                  <a:ext uri="{FF2B5EF4-FFF2-40B4-BE49-F238E27FC236}">
                    <a16:creationId xmlns:a16="http://schemas.microsoft.com/office/drawing/2014/main" id="{F45F91D1-AB21-4174-A644-5BAEEC09B546}"/>
                  </a:ext>
                </a:extLst>
              </p:cNvPr>
              <p:cNvSpPr>
                <a:spLocks/>
              </p:cNvSpPr>
              <p:nvPr/>
            </p:nvSpPr>
            <p:spPr bwMode="auto">
              <a:xfrm>
                <a:off x="8427111" y="3501886"/>
                <a:ext cx="162911" cy="308113"/>
              </a:xfrm>
              <a:custGeom>
                <a:avLst/>
                <a:gdLst>
                  <a:gd name="T0" fmla="*/ 0 w 71"/>
                  <a:gd name="T1" fmla="*/ 199 h 199"/>
                  <a:gd name="T2" fmla="*/ 71 w 71"/>
                  <a:gd name="T3" fmla="*/ 199 h 199"/>
                  <a:gd name="T4" fmla="*/ 71 w 71"/>
                  <a:gd name="T5" fmla="*/ 94 h 199"/>
                  <a:gd name="T6" fmla="*/ 45 w 71"/>
                  <a:gd name="T7" fmla="*/ 94 h 199"/>
                  <a:gd name="T8" fmla="*/ 71 w 71"/>
                  <a:gd name="T9" fmla="*/ 46 h 199"/>
                  <a:gd name="T10" fmla="*/ 71 w 71"/>
                  <a:gd name="T11" fmla="*/ 5 h 199"/>
                  <a:gd name="T12" fmla="*/ 0 w 71"/>
                  <a:gd name="T13" fmla="*/ 111 h 199"/>
                  <a:gd name="T14" fmla="*/ 0 w 71"/>
                  <a:gd name="T15" fmla="*/ 199 h 1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 h="199">
                    <a:moveTo>
                      <a:pt x="0" y="199"/>
                    </a:moveTo>
                    <a:cubicBezTo>
                      <a:pt x="71" y="199"/>
                      <a:pt x="71" y="199"/>
                      <a:pt x="71" y="199"/>
                    </a:cubicBezTo>
                    <a:cubicBezTo>
                      <a:pt x="71" y="94"/>
                      <a:pt x="71" y="94"/>
                      <a:pt x="71" y="94"/>
                    </a:cubicBezTo>
                    <a:cubicBezTo>
                      <a:pt x="45" y="94"/>
                      <a:pt x="45" y="94"/>
                      <a:pt x="45" y="94"/>
                    </a:cubicBezTo>
                    <a:cubicBezTo>
                      <a:pt x="45" y="94"/>
                      <a:pt x="41" y="58"/>
                      <a:pt x="71" y="46"/>
                    </a:cubicBezTo>
                    <a:cubicBezTo>
                      <a:pt x="71" y="5"/>
                      <a:pt x="71" y="5"/>
                      <a:pt x="71" y="5"/>
                    </a:cubicBezTo>
                    <a:cubicBezTo>
                      <a:pt x="71" y="5"/>
                      <a:pt x="4" y="0"/>
                      <a:pt x="0" y="111"/>
                    </a:cubicBezTo>
                    <a:lnTo>
                      <a:pt x="0" y="199"/>
                    </a:lnTo>
                    <a:close/>
                  </a:path>
                </a:pathLst>
              </a:custGeom>
              <a:solidFill>
                <a:schemeClr val="accent1"/>
              </a:solidFill>
              <a:ln>
                <a:noFill/>
              </a:ln>
            </p:spPr>
            <p:txBody>
              <a:bodyPr vert="horz" wrap="square" lIns="150148" tIns="75075" rIns="150148" bIns="75075" numCol="1" anchor="t" anchorCtr="0" compatLnSpc="1">
                <a:prstTxWarp prst="textNoShape">
                  <a:avLst/>
                </a:prstTxWarp>
              </a:bodyPr>
              <a:lstStyle/>
              <a:p>
                <a:endParaRPr lang="en-IN" sz="2800" dirty="0"/>
              </a:p>
            </p:txBody>
          </p:sp>
        </p:grpSp>
      </p:grpSp>
      <p:sp>
        <p:nvSpPr>
          <p:cNvPr id="147" name="Google Shape;1008;p21">
            <a:extLst>
              <a:ext uri="{FF2B5EF4-FFF2-40B4-BE49-F238E27FC236}">
                <a16:creationId xmlns:a16="http://schemas.microsoft.com/office/drawing/2014/main" id="{E623D81E-AA01-419E-AB2F-B2C5E0E4FBA9}"/>
              </a:ext>
            </a:extLst>
          </p:cNvPr>
          <p:cNvSpPr txBox="1"/>
          <p:nvPr/>
        </p:nvSpPr>
        <p:spPr>
          <a:xfrm>
            <a:off x="6931778" y="4455435"/>
            <a:ext cx="2422364" cy="801991"/>
          </a:xfrm>
          <a:prstGeom prst="rect">
            <a:avLst/>
          </a:prstGeom>
          <a:noFill/>
          <a:ln>
            <a:noFill/>
          </a:ln>
        </p:spPr>
        <p:txBody>
          <a:bodyPr spcFirstLastPara="1" wrap="square" lIns="0" tIns="0" rIns="0" bIns="0" anchor="ctr" anchorCtr="0">
            <a:normAutofit/>
          </a:bodyPr>
          <a:lstStyle/>
          <a:p>
            <a:r>
              <a:rPr lang="en-US" sz="1300" dirty="0">
                <a:ea typeface="Calibri"/>
                <a:cs typeface="Calibri"/>
                <a:sym typeface="Calibri"/>
              </a:rPr>
              <a:t>Leadership shows up on the floor now and listens. That's new, and it's why people believe this time is different.</a:t>
            </a:r>
          </a:p>
        </p:txBody>
      </p:sp>
      <p:sp>
        <p:nvSpPr>
          <p:cNvPr id="148" name="Google Shape;1008;p21">
            <a:extLst>
              <a:ext uri="{FF2B5EF4-FFF2-40B4-BE49-F238E27FC236}">
                <a16:creationId xmlns:a16="http://schemas.microsoft.com/office/drawing/2014/main" id="{A6645513-B25E-4BFA-96FA-BED7A6A1586A}"/>
              </a:ext>
            </a:extLst>
          </p:cNvPr>
          <p:cNvSpPr txBox="1"/>
          <p:nvPr/>
        </p:nvSpPr>
        <p:spPr>
          <a:xfrm>
            <a:off x="6929590" y="5387043"/>
            <a:ext cx="2376012" cy="205958"/>
          </a:xfrm>
          <a:prstGeom prst="rect">
            <a:avLst/>
          </a:prstGeom>
          <a:noFill/>
          <a:ln>
            <a:noFill/>
          </a:ln>
        </p:spPr>
        <p:txBody>
          <a:bodyPr spcFirstLastPara="1" wrap="square" lIns="0" tIns="0" rIns="0" bIns="0" anchor="ctr" anchorCtr="0">
            <a:normAutofit/>
          </a:bodyPr>
          <a:lstStyle/>
          <a:p>
            <a:r>
              <a:rPr lang="en-US" sz="1300" b="1" i="1" dirty="0">
                <a:ea typeface="Calibri"/>
                <a:cs typeface="Calibri"/>
                <a:sym typeface="Calibri"/>
              </a:rPr>
              <a:t>- Maintenance tech</a:t>
            </a:r>
          </a:p>
        </p:txBody>
      </p:sp>
      <p:sp>
        <p:nvSpPr>
          <p:cNvPr id="3" name="Slide Number Placeholder 2">
            <a:extLst>
              <a:ext uri="{FF2B5EF4-FFF2-40B4-BE49-F238E27FC236}">
                <a16:creationId xmlns:a16="http://schemas.microsoft.com/office/drawing/2014/main" id="{620694E7-2DB7-51F9-3E8A-F3E3DB861395}"/>
              </a:ext>
            </a:extLst>
          </p:cNvPr>
          <p:cNvSpPr>
            <a:spLocks noGrp="1"/>
          </p:cNvSpPr>
          <p:nvPr>
            <p:ph type="sldNum" sz="quarter" idx="12"/>
          </p:nvPr>
        </p:nvSpPr>
        <p:spPr/>
        <p:txBody>
          <a:bodyPr/>
          <a:lstStyle/>
          <a:p>
            <a:fld id="{0643C082-6B26-4A67-AAC0-3138D6D4DA1D}" type="slidenum">
              <a:rPr lang="en-PH" smtClean="0"/>
              <a:t>48</a:t>
            </a:fld>
            <a:endParaRPr lang="en-PH" dirty="0"/>
          </a:p>
        </p:txBody>
      </p:sp>
      <p:sp>
        <p:nvSpPr>
          <p:cNvPr id="4" name="Footer Placeholder 3">
            <a:extLst>
              <a:ext uri="{FF2B5EF4-FFF2-40B4-BE49-F238E27FC236}">
                <a16:creationId xmlns:a16="http://schemas.microsoft.com/office/drawing/2014/main" id="{05C9827E-3046-AB4C-8316-F6267CE5A48B}"/>
              </a:ext>
            </a:extLst>
          </p:cNvPr>
          <p:cNvSpPr>
            <a:spLocks noGrp="1"/>
          </p:cNvSpPr>
          <p:nvPr>
            <p:ph type="ftr" sz="quarter" idx="11"/>
          </p:nvPr>
        </p:nvSpPr>
        <p:spPr/>
        <p:txBody>
          <a:bodyPr/>
          <a:lstStyle/>
          <a:p>
            <a:endParaRPr lang="en-PH" dirty="0"/>
          </a:p>
        </p:txBody>
      </p:sp>
    </p:spTree>
    <p:extLst>
      <p:ext uri="{BB962C8B-B14F-4D97-AF65-F5344CB8AC3E}">
        <p14:creationId xmlns:p14="http://schemas.microsoft.com/office/powerpoint/2010/main" val="256899408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6228CD15-7F7C-F584-1ACD-2450915FBA5F}"/>
              </a:ext>
            </a:extLst>
          </p:cNvPr>
          <p:cNvPicPr>
            <a:picLocks noGrp="1" noChangeAspect="1"/>
          </p:cNvPicPr>
          <p:nvPr>
            <p:ph type="pic" sz="quarter" idx="12"/>
          </p:nvPr>
        </p:nvPicPr>
        <p:blipFill>
          <a:blip r:embed="rId2">
            <a:extLst>
              <a:ext uri="{28A0092B-C50C-407E-A947-70E740481C1C}">
                <a14:useLocalDpi xmlns:a14="http://schemas.microsoft.com/office/drawing/2010/main" val="0"/>
              </a:ext>
            </a:extLst>
          </a:blip>
          <a:srcRect t="29063" b="29063"/>
          <a:stretch>
            <a:fillRect/>
          </a:stretch>
        </p:blipFill>
        <p:spPr>
          <a:prstGeom prst="rect">
            <a:avLst/>
          </a:prstGeom>
        </p:spPr>
      </p:pic>
      <p:sp>
        <p:nvSpPr>
          <p:cNvPr id="3" name="Title 2">
            <a:extLst>
              <a:ext uri="{FF2B5EF4-FFF2-40B4-BE49-F238E27FC236}">
                <a16:creationId xmlns:a16="http://schemas.microsoft.com/office/drawing/2014/main" id="{0661379B-31B3-4166-BDAA-44E74AAFC282}"/>
              </a:ext>
            </a:extLst>
          </p:cNvPr>
          <p:cNvSpPr>
            <a:spLocks noGrp="1"/>
          </p:cNvSpPr>
          <p:nvPr>
            <p:ph type="title"/>
          </p:nvPr>
        </p:nvSpPr>
        <p:spPr/>
        <p:txBody>
          <a:bodyPr/>
          <a:lstStyle/>
          <a:p>
            <a:r>
              <a:rPr lang="en-US" dirty="0"/>
              <a:t>Risks &amp; Controls</a:t>
            </a:r>
            <a:endParaRPr lang="en-PH" dirty="0"/>
          </a:p>
        </p:txBody>
      </p:sp>
      <p:sp>
        <p:nvSpPr>
          <p:cNvPr id="4" name="Text Placeholder 3">
            <a:extLst>
              <a:ext uri="{FF2B5EF4-FFF2-40B4-BE49-F238E27FC236}">
                <a16:creationId xmlns:a16="http://schemas.microsoft.com/office/drawing/2014/main" id="{A29068F1-DF33-9CE0-BE48-B6817C40F37D}"/>
              </a:ext>
            </a:extLst>
          </p:cNvPr>
          <p:cNvSpPr>
            <a:spLocks noGrp="1"/>
          </p:cNvSpPr>
          <p:nvPr>
            <p:ph type="body" sz="quarter" idx="13"/>
          </p:nvPr>
        </p:nvSpPr>
        <p:spPr/>
        <p:txBody>
          <a:bodyPr/>
          <a:lstStyle/>
          <a:p>
            <a:r>
              <a:rPr lang="en-PH" dirty="0"/>
              <a:t>09</a:t>
            </a:r>
          </a:p>
        </p:txBody>
      </p:sp>
    </p:spTree>
    <p:extLst>
      <p:ext uri="{BB962C8B-B14F-4D97-AF65-F5344CB8AC3E}">
        <p14:creationId xmlns:p14="http://schemas.microsoft.com/office/powerpoint/2010/main" val="21897281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itle 29">
            <a:extLst>
              <a:ext uri="{FF2B5EF4-FFF2-40B4-BE49-F238E27FC236}">
                <a16:creationId xmlns:a16="http://schemas.microsoft.com/office/drawing/2014/main" id="{1226D537-20F1-462F-98F4-4AA8A8ED0286}"/>
              </a:ext>
            </a:extLst>
          </p:cNvPr>
          <p:cNvSpPr>
            <a:spLocks noGrp="1"/>
          </p:cNvSpPr>
          <p:nvPr>
            <p:ph type="title"/>
          </p:nvPr>
        </p:nvSpPr>
        <p:spPr>
          <a:xfrm>
            <a:off x="295275" y="365125"/>
            <a:ext cx="11601450" cy="579438"/>
          </a:xfrm>
        </p:spPr>
        <p:txBody>
          <a:bodyPr/>
          <a:lstStyle/>
          <a:p>
            <a:r>
              <a:rPr lang="en-US" dirty="0"/>
              <a:t>Why Now: Four Forces at Work</a:t>
            </a:r>
          </a:p>
        </p:txBody>
      </p:sp>
      <p:sp>
        <p:nvSpPr>
          <p:cNvPr id="18" name="Slide Number Placeholder 17">
            <a:extLst>
              <a:ext uri="{FF2B5EF4-FFF2-40B4-BE49-F238E27FC236}">
                <a16:creationId xmlns:a16="http://schemas.microsoft.com/office/drawing/2014/main" id="{35A9D75F-FFC2-41EB-87BA-93A9EE4CF495}"/>
              </a:ext>
            </a:extLst>
          </p:cNvPr>
          <p:cNvSpPr>
            <a:spLocks noGrp="1"/>
          </p:cNvSpPr>
          <p:nvPr>
            <p:ph type="sldNum" sz="quarter" idx="12"/>
          </p:nvPr>
        </p:nvSpPr>
        <p:spPr>
          <a:xfrm>
            <a:off x="288823" y="6385929"/>
            <a:ext cx="469366" cy="298862"/>
          </a:xfrm>
        </p:spPr>
        <p:txBody>
          <a:bodyPr/>
          <a:lstStyle/>
          <a:p>
            <a:fld id="{23B09BCE-7A37-4F46-9E89-71BB05C242EB}" type="slidenum">
              <a:rPr lang="en-PH" smtClean="0"/>
              <a:pPr/>
              <a:t>5</a:t>
            </a:fld>
            <a:endParaRPr lang="en-PH" dirty="0"/>
          </a:p>
        </p:txBody>
      </p:sp>
      <p:sp>
        <p:nvSpPr>
          <p:cNvPr id="48" name="Google Shape;618;p7"/>
          <p:cNvSpPr/>
          <p:nvPr/>
        </p:nvSpPr>
        <p:spPr>
          <a:xfrm>
            <a:off x="295276" y="2011349"/>
            <a:ext cx="666256" cy="666256"/>
          </a:xfrm>
          <a:custGeom>
            <a:avLst/>
            <a:gdLst/>
            <a:ahLst/>
            <a:cxnLst/>
            <a:rect l="l" t="t" r="r" b="b"/>
            <a:pathLst>
              <a:path w="10000" h="10000" extrusionOk="0">
                <a:moveTo>
                  <a:pt x="6327" y="3494"/>
                </a:moveTo>
                <a:lnTo>
                  <a:pt x="6335" y="3539"/>
                </a:lnTo>
                <a:lnTo>
                  <a:pt x="6344" y="3640"/>
                </a:lnTo>
                <a:lnTo>
                  <a:pt x="6345" y="3672"/>
                </a:lnTo>
                <a:lnTo>
                  <a:pt x="6341" y="3705"/>
                </a:lnTo>
                <a:lnTo>
                  <a:pt x="6334" y="3737"/>
                </a:lnTo>
                <a:lnTo>
                  <a:pt x="6322" y="3767"/>
                </a:lnTo>
                <a:lnTo>
                  <a:pt x="6306" y="3796"/>
                </a:lnTo>
                <a:lnTo>
                  <a:pt x="6287" y="3822"/>
                </a:lnTo>
                <a:lnTo>
                  <a:pt x="6264" y="3846"/>
                </a:lnTo>
                <a:lnTo>
                  <a:pt x="6239" y="3866"/>
                </a:lnTo>
                <a:lnTo>
                  <a:pt x="6211" y="3883"/>
                </a:lnTo>
                <a:lnTo>
                  <a:pt x="6181" y="3897"/>
                </a:lnTo>
                <a:lnTo>
                  <a:pt x="6150" y="3906"/>
                </a:lnTo>
                <a:lnTo>
                  <a:pt x="6117" y="3911"/>
                </a:lnTo>
                <a:lnTo>
                  <a:pt x="6085" y="3912"/>
                </a:lnTo>
                <a:lnTo>
                  <a:pt x="6052" y="3908"/>
                </a:lnTo>
                <a:lnTo>
                  <a:pt x="6020" y="3901"/>
                </a:lnTo>
                <a:lnTo>
                  <a:pt x="5990" y="3889"/>
                </a:lnTo>
                <a:lnTo>
                  <a:pt x="5961" y="3873"/>
                </a:lnTo>
                <a:lnTo>
                  <a:pt x="5935" y="3854"/>
                </a:lnTo>
                <a:lnTo>
                  <a:pt x="5911" y="3831"/>
                </a:lnTo>
                <a:lnTo>
                  <a:pt x="5891" y="3806"/>
                </a:lnTo>
                <a:lnTo>
                  <a:pt x="5874" y="3778"/>
                </a:lnTo>
                <a:lnTo>
                  <a:pt x="5860" y="3748"/>
                </a:lnTo>
                <a:lnTo>
                  <a:pt x="5851" y="3717"/>
                </a:lnTo>
                <a:lnTo>
                  <a:pt x="5846" y="3684"/>
                </a:lnTo>
                <a:lnTo>
                  <a:pt x="5839" y="3607"/>
                </a:lnTo>
                <a:lnTo>
                  <a:pt x="5825" y="3557"/>
                </a:lnTo>
                <a:lnTo>
                  <a:pt x="5802" y="3510"/>
                </a:lnTo>
                <a:lnTo>
                  <a:pt x="5770" y="3464"/>
                </a:lnTo>
                <a:lnTo>
                  <a:pt x="5726" y="3418"/>
                </a:lnTo>
                <a:lnTo>
                  <a:pt x="5671" y="3373"/>
                </a:lnTo>
                <a:lnTo>
                  <a:pt x="5606" y="3331"/>
                </a:lnTo>
                <a:lnTo>
                  <a:pt x="5531" y="3293"/>
                </a:lnTo>
                <a:lnTo>
                  <a:pt x="5450" y="3260"/>
                </a:lnTo>
                <a:lnTo>
                  <a:pt x="5362" y="3232"/>
                </a:lnTo>
                <a:lnTo>
                  <a:pt x="5272" y="3210"/>
                </a:lnTo>
                <a:lnTo>
                  <a:pt x="5250" y="3207"/>
                </a:lnTo>
                <a:lnTo>
                  <a:pt x="5250" y="4557"/>
                </a:lnTo>
                <a:lnTo>
                  <a:pt x="5319" y="4575"/>
                </a:lnTo>
                <a:lnTo>
                  <a:pt x="5329" y="4577"/>
                </a:lnTo>
                <a:lnTo>
                  <a:pt x="5455" y="4614"/>
                </a:lnTo>
                <a:lnTo>
                  <a:pt x="5467" y="4618"/>
                </a:lnTo>
                <a:lnTo>
                  <a:pt x="5589" y="4660"/>
                </a:lnTo>
                <a:lnTo>
                  <a:pt x="5603" y="4665"/>
                </a:lnTo>
                <a:lnTo>
                  <a:pt x="5719" y="4714"/>
                </a:lnTo>
                <a:lnTo>
                  <a:pt x="5735" y="4721"/>
                </a:lnTo>
                <a:lnTo>
                  <a:pt x="5845" y="4775"/>
                </a:lnTo>
                <a:lnTo>
                  <a:pt x="5863" y="4785"/>
                </a:lnTo>
                <a:lnTo>
                  <a:pt x="5965" y="4847"/>
                </a:lnTo>
                <a:lnTo>
                  <a:pt x="5986" y="4860"/>
                </a:lnTo>
                <a:lnTo>
                  <a:pt x="6078" y="4929"/>
                </a:lnTo>
                <a:lnTo>
                  <a:pt x="6100" y="4947"/>
                </a:lnTo>
                <a:lnTo>
                  <a:pt x="6183" y="5024"/>
                </a:lnTo>
                <a:lnTo>
                  <a:pt x="6205" y="5048"/>
                </a:lnTo>
                <a:lnTo>
                  <a:pt x="6275" y="5134"/>
                </a:lnTo>
                <a:lnTo>
                  <a:pt x="6296" y="5163"/>
                </a:lnTo>
                <a:lnTo>
                  <a:pt x="6353" y="5258"/>
                </a:lnTo>
                <a:lnTo>
                  <a:pt x="6371" y="5293"/>
                </a:lnTo>
                <a:lnTo>
                  <a:pt x="6413" y="5397"/>
                </a:lnTo>
                <a:lnTo>
                  <a:pt x="6425" y="5435"/>
                </a:lnTo>
                <a:lnTo>
                  <a:pt x="6451" y="5549"/>
                </a:lnTo>
                <a:lnTo>
                  <a:pt x="6457" y="5587"/>
                </a:lnTo>
                <a:lnTo>
                  <a:pt x="6466" y="5712"/>
                </a:lnTo>
                <a:lnTo>
                  <a:pt x="6466" y="5748"/>
                </a:lnTo>
                <a:lnTo>
                  <a:pt x="6457" y="5874"/>
                </a:lnTo>
                <a:lnTo>
                  <a:pt x="6452" y="5911"/>
                </a:lnTo>
                <a:lnTo>
                  <a:pt x="6426" y="6030"/>
                </a:lnTo>
                <a:lnTo>
                  <a:pt x="6415" y="6065"/>
                </a:lnTo>
                <a:lnTo>
                  <a:pt x="6373" y="6175"/>
                </a:lnTo>
                <a:lnTo>
                  <a:pt x="6358" y="6208"/>
                </a:lnTo>
                <a:lnTo>
                  <a:pt x="6301" y="6310"/>
                </a:lnTo>
                <a:lnTo>
                  <a:pt x="6282" y="6338"/>
                </a:lnTo>
                <a:lnTo>
                  <a:pt x="6212" y="6433"/>
                </a:lnTo>
                <a:lnTo>
                  <a:pt x="6192" y="6456"/>
                </a:lnTo>
                <a:lnTo>
                  <a:pt x="6109" y="6542"/>
                </a:lnTo>
                <a:lnTo>
                  <a:pt x="6088" y="6561"/>
                </a:lnTo>
                <a:lnTo>
                  <a:pt x="5995" y="6638"/>
                </a:lnTo>
                <a:lnTo>
                  <a:pt x="5973" y="6654"/>
                </a:lnTo>
                <a:lnTo>
                  <a:pt x="5871" y="6721"/>
                </a:lnTo>
                <a:lnTo>
                  <a:pt x="5850" y="6733"/>
                </a:lnTo>
                <a:lnTo>
                  <a:pt x="5740" y="6791"/>
                </a:lnTo>
                <a:lnTo>
                  <a:pt x="5718" y="6800"/>
                </a:lnTo>
                <a:lnTo>
                  <a:pt x="5601" y="6848"/>
                </a:lnTo>
                <a:lnTo>
                  <a:pt x="5580" y="6855"/>
                </a:lnTo>
                <a:lnTo>
                  <a:pt x="5458" y="6893"/>
                </a:lnTo>
                <a:lnTo>
                  <a:pt x="5437" y="6898"/>
                </a:lnTo>
                <a:lnTo>
                  <a:pt x="5311" y="6925"/>
                </a:lnTo>
                <a:lnTo>
                  <a:pt x="5291" y="6929"/>
                </a:lnTo>
                <a:lnTo>
                  <a:pt x="5250" y="6934"/>
                </a:lnTo>
                <a:lnTo>
                  <a:pt x="5250" y="7190"/>
                </a:lnTo>
                <a:lnTo>
                  <a:pt x="5248" y="7223"/>
                </a:lnTo>
                <a:lnTo>
                  <a:pt x="5241" y="7255"/>
                </a:lnTo>
                <a:lnTo>
                  <a:pt x="5231" y="7286"/>
                </a:lnTo>
                <a:lnTo>
                  <a:pt x="5217" y="7315"/>
                </a:lnTo>
                <a:lnTo>
                  <a:pt x="5198" y="7342"/>
                </a:lnTo>
                <a:lnTo>
                  <a:pt x="5177" y="7367"/>
                </a:lnTo>
                <a:lnTo>
                  <a:pt x="5152" y="7388"/>
                </a:lnTo>
                <a:lnTo>
                  <a:pt x="5125" y="7407"/>
                </a:lnTo>
                <a:lnTo>
                  <a:pt x="5096" y="7421"/>
                </a:lnTo>
                <a:lnTo>
                  <a:pt x="5065" y="7431"/>
                </a:lnTo>
                <a:lnTo>
                  <a:pt x="5033" y="7438"/>
                </a:lnTo>
                <a:lnTo>
                  <a:pt x="5000" y="7440"/>
                </a:lnTo>
                <a:lnTo>
                  <a:pt x="4967" y="7438"/>
                </a:lnTo>
                <a:lnTo>
                  <a:pt x="4935" y="7431"/>
                </a:lnTo>
                <a:lnTo>
                  <a:pt x="4904" y="7421"/>
                </a:lnTo>
                <a:lnTo>
                  <a:pt x="4875" y="7407"/>
                </a:lnTo>
                <a:lnTo>
                  <a:pt x="4848" y="7388"/>
                </a:lnTo>
                <a:lnTo>
                  <a:pt x="4823" y="7367"/>
                </a:lnTo>
                <a:lnTo>
                  <a:pt x="4802" y="7342"/>
                </a:lnTo>
                <a:lnTo>
                  <a:pt x="4783" y="7315"/>
                </a:lnTo>
                <a:lnTo>
                  <a:pt x="4769" y="7286"/>
                </a:lnTo>
                <a:lnTo>
                  <a:pt x="4759" y="7255"/>
                </a:lnTo>
                <a:lnTo>
                  <a:pt x="4752" y="7223"/>
                </a:lnTo>
                <a:lnTo>
                  <a:pt x="4750" y="7190"/>
                </a:lnTo>
                <a:lnTo>
                  <a:pt x="4750" y="6940"/>
                </a:lnTo>
                <a:lnTo>
                  <a:pt x="4719" y="6937"/>
                </a:lnTo>
                <a:lnTo>
                  <a:pt x="4703" y="6935"/>
                </a:lnTo>
                <a:lnTo>
                  <a:pt x="4577" y="6915"/>
                </a:lnTo>
                <a:lnTo>
                  <a:pt x="4560" y="6912"/>
                </a:lnTo>
                <a:lnTo>
                  <a:pt x="4438" y="6884"/>
                </a:lnTo>
                <a:lnTo>
                  <a:pt x="4419" y="6879"/>
                </a:lnTo>
                <a:lnTo>
                  <a:pt x="4302" y="6843"/>
                </a:lnTo>
                <a:lnTo>
                  <a:pt x="4282" y="6836"/>
                </a:lnTo>
                <a:lnTo>
                  <a:pt x="4171" y="6791"/>
                </a:lnTo>
                <a:lnTo>
                  <a:pt x="4149" y="6781"/>
                </a:lnTo>
                <a:lnTo>
                  <a:pt x="4047" y="6727"/>
                </a:lnTo>
                <a:lnTo>
                  <a:pt x="4023" y="6712"/>
                </a:lnTo>
                <a:lnTo>
                  <a:pt x="3930" y="6649"/>
                </a:lnTo>
                <a:lnTo>
                  <a:pt x="3905" y="6629"/>
                </a:lnTo>
                <a:lnTo>
                  <a:pt x="3823" y="6556"/>
                </a:lnTo>
                <a:lnTo>
                  <a:pt x="3798" y="6531"/>
                </a:lnTo>
                <a:lnTo>
                  <a:pt x="3727" y="6449"/>
                </a:lnTo>
                <a:lnTo>
                  <a:pt x="3705" y="6417"/>
                </a:lnTo>
                <a:lnTo>
                  <a:pt x="3648" y="6325"/>
                </a:lnTo>
                <a:lnTo>
                  <a:pt x="3630" y="6289"/>
                </a:lnTo>
                <a:lnTo>
                  <a:pt x="3587" y="6186"/>
                </a:lnTo>
                <a:lnTo>
                  <a:pt x="3575" y="6147"/>
                </a:lnTo>
                <a:lnTo>
                  <a:pt x="3549" y="6033"/>
                </a:lnTo>
                <a:lnTo>
                  <a:pt x="3543" y="5995"/>
                </a:lnTo>
                <a:lnTo>
                  <a:pt x="3534" y="5870"/>
                </a:lnTo>
                <a:lnTo>
                  <a:pt x="3533" y="5837"/>
                </a:lnTo>
                <a:lnTo>
                  <a:pt x="3537" y="5805"/>
                </a:lnTo>
                <a:lnTo>
                  <a:pt x="3546" y="5773"/>
                </a:lnTo>
                <a:lnTo>
                  <a:pt x="3558" y="5743"/>
                </a:lnTo>
                <a:lnTo>
                  <a:pt x="3574" y="5715"/>
                </a:lnTo>
                <a:lnTo>
                  <a:pt x="3594" y="5689"/>
                </a:lnTo>
                <a:lnTo>
                  <a:pt x="3617" y="5665"/>
                </a:lnTo>
                <a:lnTo>
                  <a:pt x="3643" y="5645"/>
                </a:lnTo>
                <a:lnTo>
                  <a:pt x="3671" y="5629"/>
                </a:lnTo>
                <a:lnTo>
                  <a:pt x="3701" y="5616"/>
                </a:lnTo>
                <a:lnTo>
                  <a:pt x="3732" y="5607"/>
                </a:lnTo>
                <a:lnTo>
                  <a:pt x="3765" y="5603"/>
                </a:lnTo>
                <a:lnTo>
                  <a:pt x="3798" y="5602"/>
                </a:lnTo>
                <a:lnTo>
                  <a:pt x="3830" y="5606"/>
                </a:lnTo>
                <a:lnTo>
                  <a:pt x="3862" y="5615"/>
                </a:lnTo>
                <a:lnTo>
                  <a:pt x="3892" y="5627"/>
                </a:lnTo>
                <a:lnTo>
                  <a:pt x="3920" y="5643"/>
                </a:lnTo>
                <a:lnTo>
                  <a:pt x="3946" y="5663"/>
                </a:lnTo>
                <a:lnTo>
                  <a:pt x="3970" y="5686"/>
                </a:lnTo>
                <a:lnTo>
                  <a:pt x="3990" y="5712"/>
                </a:lnTo>
                <a:lnTo>
                  <a:pt x="4006" y="5740"/>
                </a:lnTo>
                <a:lnTo>
                  <a:pt x="4019" y="5770"/>
                </a:lnTo>
                <a:lnTo>
                  <a:pt x="4028" y="5801"/>
                </a:lnTo>
                <a:lnTo>
                  <a:pt x="4032" y="5834"/>
                </a:lnTo>
                <a:lnTo>
                  <a:pt x="4040" y="5939"/>
                </a:lnTo>
                <a:lnTo>
                  <a:pt x="4057" y="6014"/>
                </a:lnTo>
                <a:lnTo>
                  <a:pt x="4084" y="6080"/>
                </a:lnTo>
                <a:lnTo>
                  <a:pt x="4121" y="6139"/>
                </a:lnTo>
                <a:lnTo>
                  <a:pt x="4167" y="6194"/>
                </a:lnTo>
                <a:lnTo>
                  <a:pt x="4224" y="6245"/>
                </a:lnTo>
                <a:lnTo>
                  <a:pt x="4293" y="6291"/>
                </a:lnTo>
                <a:lnTo>
                  <a:pt x="4372" y="6333"/>
                </a:lnTo>
                <a:lnTo>
                  <a:pt x="4460" y="6369"/>
                </a:lnTo>
                <a:lnTo>
                  <a:pt x="4558" y="6399"/>
                </a:lnTo>
                <a:lnTo>
                  <a:pt x="4662" y="6423"/>
                </a:lnTo>
                <a:lnTo>
                  <a:pt x="4750" y="6436"/>
                </a:lnTo>
                <a:lnTo>
                  <a:pt x="4750" y="4953"/>
                </a:lnTo>
                <a:lnTo>
                  <a:pt x="4720" y="4946"/>
                </a:lnTo>
                <a:lnTo>
                  <a:pt x="4718" y="4946"/>
                </a:lnTo>
                <a:lnTo>
                  <a:pt x="4602" y="4916"/>
                </a:lnTo>
                <a:lnTo>
                  <a:pt x="4596" y="4915"/>
                </a:lnTo>
                <a:lnTo>
                  <a:pt x="4479" y="4882"/>
                </a:lnTo>
                <a:lnTo>
                  <a:pt x="4470" y="4879"/>
                </a:lnTo>
                <a:lnTo>
                  <a:pt x="4354" y="4842"/>
                </a:lnTo>
                <a:lnTo>
                  <a:pt x="4342" y="4838"/>
                </a:lnTo>
                <a:lnTo>
                  <a:pt x="4229" y="4796"/>
                </a:lnTo>
                <a:lnTo>
                  <a:pt x="4214" y="4790"/>
                </a:lnTo>
                <a:lnTo>
                  <a:pt x="4106" y="4741"/>
                </a:lnTo>
                <a:lnTo>
                  <a:pt x="4087" y="4731"/>
                </a:lnTo>
                <a:lnTo>
                  <a:pt x="3987" y="4675"/>
                </a:lnTo>
                <a:lnTo>
                  <a:pt x="3964" y="4661"/>
                </a:lnTo>
                <a:lnTo>
                  <a:pt x="3873" y="4596"/>
                </a:lnTo>
                <a:lnTo>
                  <a:pt x="3847" y="4575"/>
                </a:lnTo>
                <a:lnTo>
                  <a:pt x="3768" y="4501"/>
                </a:lnTo>
                <a:lnTo>
                  <a:pt x="3741" y="4471"/>
                </a:lnTo>
                <a:lnTo>
                  <a:pt x="3676" y="4386"/>
                </a:lnTo>
                <a:lnTo>
                  <a:pt x="3651" y="4347"/>
                </a:lnTo>
                <a:lnTo>
                  <a:pt x="3602" y="4251"/>
                </a:lnTo>
                <a:lnTo>
                  <a:pt x="3584" y="4206"/>
                </a:lnTo>
                <a:lnTo>
                  <a:pt x="3553" y="4096"/>
                </a:lnTo>
                <a:lnTo>
                  <a:pt x="3545" y="4050"/>
                </a:lnTo>
                <a:lnTo>
                  <a:pt x="3534" y="3927"/>
                </a:lnTo>
                <a:lnTo>
                  <a:pt x="3533" y="3890"/>
                </a:lnTo>
                <a:lnTo>
                  <a:pt x="3541" y="3764"/>
                </a:lnTo>
                <a:lnTo>
                  <a:pt x="3544" y="3733"/>
                </a:lnTo>
                <a:lnTo>
                  <a:pt x="3566" y="3615"/>
                </a:lnTo>
                <a:lnTo>
                  <a:pt x="3574" y="3583"/>
                </a:lnTo>
                <a:lnTo>
                  <a:pt x="3610" y="3472"/>
                </a:lnTo>
                <a:lnTo>
                  <a:pt x="3622" y="3441"/>
                </a:lnTo>
                <a:lnTo>
                  <a:pt x="3671" y="3339"/>
                </a:lnTo>
                <a:lnTo>
                  <a:pt x="3687" y="3309"/>
                </a:lnTo>
                <a:lnTo>
                  <a:pt x="3749" y="3215"/>
                </a:lnTo>
                <a:lnTo>
                  <a:pt x="3769" y="3188"/>
                </a:lnTo>
                <a:lnTo>
                  <a:pt x="3843" y="3103"/>
                </a:lnTo>
                <a:lnTo>
                  <a:pt x="3866" y="3080"/>
                </a:lnTo>
                <a:lnTo>
                  <a:pt x="3951" y="3004"/>
                </a:lnTo>
                <a:lnTo>
                  <a:pt x="3975" y="2985"/>
                </a:lnTo>
                <a:lnTo>
                  <a:pt x="4072" y="2918"/>
                </a:lnTo>
                <a:lnTo>
                  <a:pt x="4097" y="2903"/>
                </a:lnTo>
                <a:lnTo>
                  <a:pt x="4204" y="2846"/>
                </a:lnTo>
                <a:lnTo>
                  <a:pt x="4228" y="2834"/>
                </a:lnTo>
                <a:lnTo>
                  <a:pt x="4346" y="2787"/>
                </a:lnTo>
                <a:lnTo>
                  <a:pt x="4369" y="2779"/>
                </a:lnTo>
                <a:lnTo>
                  <a:pt x="4496" y="2741"/>
                </a:lnTo>
                <a:lnTo>
                  <a:pt x="4518" y="2736"/>
                </a:lnTo>
                <a:lnTo>
                  <a:pt x="4654" y="2709"/>
                </a:lnTo>
                <a:lnTo>
                  <a:pt x="4674" y="2706"/>
                </a:lnTo>
                <a:lnTo>
                  <a:pt x="4779" y="2694"/>
                </a:lnTo>
                <a:lnTo>
                  <a:pt x="4783" y="2685"/>
                </a:lnTo>
                <a:lnTo>
                  <a:pt x="4802" y="2658"/>
                </a:lnTo>
                <a:lnTo>
                  <a:pt x="4823" y="2633"/>
                </a:lnTo>
                <a:lnTo>
                  <a:pt x="4848" y="2612"/>
                </a:lnTo>
                <a:lnTo>
                  <a:pt x="4875" y="2593"/>
                </a:lnTo>
                <a:lnTo>
                  <a:pt x="4904" y="2579"/>
                </a:lnTo>
                <a:lnTo>
                  <a:pt x="4935" y="2569"/>
                </a:lnTo>
                <a:lnTo>
                  <a:pt x="4967" y="2562"/>
                </a:lnTo>
                <a:lnTo>
                  <a:pt x="5000" y="2560"/>
                </a:lnTo>
                <a:lnTo>
                  <a:pt x="5033" y="2562"/>
                </a:lnTo>
                <a:lnTo>
                  <a:pt x="5065" y="2569"/>
                </a:lnTo>
                <a:lnTo>
                  <a:pt x="5096" y="2579"/>
                </a:lnTo>
                <a:lnTo>
                  <a:pt x="5125" y="2593"/>
                </a:lnTo>
                <a:lnTo>
                  <a:pt x="5152" y="2612"/>
                </a:lnTo>
                <a:lnTo>
                  <a:pt x="5177" y="2633"/>
                </a:lnTo>
                <a:lnTo>
                  <a:pt x="5198" y="2658"/>
                </a:lnTo>
                <a:lnTo>
                  <a:pt x="5217" y="2685"/>
                </a:lnTo>
                <a:lnTo>
                  <a:pt x="5222" y="2696"/>
                </a:lnTo>
                <a:lnTo>
                  <a:pt x="5240" y="2698"/>
                </a:lnTo>
                <a:lnTo>
                  <a:pt x="5256" y="2700"/>
                </a:lnTo>
                <a:lnTo>
                  <a:pt x="5365" y="2719"/>
                </a:lnTo>
                <a:lnTo>
                  <a:pt x="5381" y="2723"/>
                </a:lnTo>
                <a:lnTo>
                  <a:pt x="5489" y="2749"/>
                </a:lnTo>
                <a:lnTo>
                  <a:pt x="5506" y="2753"/>
                </a:lnTo>
                <a:lnTo>
                  <a:pt x="5611" y="2787"/>
                </a:lnTo>
                <a:lnTo>
                  <a:pt x="5629" y="2793"/>
                </a:lnTo>
                <a:lnTo>
                  <a:pt x="5730" y="2834"/>
                </a:lnTo>
                <a:lnTo>
                  <a:pt x="5749" y="2843"/>
                </a:lnTo>
                <a:lnTo>
                  <a:pt x="5844" y="2892"/>
                </a:lnTo>
                <a:lnTo>
                  <a:pt x="5865" y="2904"/>
                </a:lnTo>
                <a:lnTo>
                  <a:pt x="5952" y="2960"/>
                </a:lnTo>
                <a:lnTo>
                  <a:pt x="5975" y="2976"/>
                </a:lnTo>
                <a:lnTo>
                  <a:pt x="6053" y="3039"/>
                </a:lnTo>
                <a:lnTo>
                  <a:pt x="6076" y="3061"/>
                </a:lnTo>
                <a:lnTo>
                  <a:pt x="6144" y="3132"/>
                </a:lnTo>
                <a:lnTo>
                  <a:pt x="6167" y="3160"/>
                </a:lnTo>
                <a:lnTo>
                  <a:pt x="6223" y="3238"/>
                </a:lnTo>
                <a:lnTo>
                  <a:pt x="6243" y="3274"/>
                </a:lnTo>
                <a:lnTo>
                  <a:pt x="6285" y="3359"/>
                </a:lnTo>
                <a:lnTo>
                  <a:pt x="6301" y="3401"/>
                </a:lnTo>
                <a:lnTo>
                  <a:pt x="6327" y="3494"/>
                </a:lnTo>
                <a:close/>
                <a:moveTo>
                  <a:pt x="5309" y="5092"/>
                </a:moveTo>
                <a:lnTo>
                  <a:pt x="5250" y="5075"/>
                </a:lnTo>
                <a:lnTo>
                  <a:pt x="5250" y="6427"/>
                </a:lnTo>
                <a:lnTo>
                  <a:pt x="5322" y="6412"/>
                </a:lnTo>
                <a:lnTo>
                  <a:pt x="5423" y="6381"/>
                </a:lnTo>
                <a:lnTo>
                  <a:pt x="5519" y="6342"/>
                </a:lnTo>
                <a:lnTo>
                  <a:pt x="5608" y="6296"/>
                </a:lnTo>
                <a:lnTo>
                  <a:pt x="5688" y="6243"/>
                </a:lnTo>
                <a:lnTo>
                  <a:pt x="5760" y="6184"/>
                </a:lnTo>
                <a:lnTo>
                  <a:pt x="5821" y="6121"/>
                </a:lnTo>
                <a:lnTo>
                  <a:pt x="5872" y="6053"/>
                </a:lnTo>
                <a:lnTo>
                  <a:pt x="5912" y="5980"/>
                </a:lnTo>
                <a:lnTo>
                  <a:pt x="5941" y="5903"/>
                </a:lnTo>
                <a:lnTo>
                  <a:pt x="5960" y="5820"/>
                </a:lnTo>
                <a:lnTo>
                  <a:pt x="5966" y="5730"/>
                </a:lnTo>
                <a:lnTo>
                  <a:pt x="5960" y="5643"/>
                </a:lnTo>
                <a:lnTo>
                  <a:pt x="5942" y="5567"/>
                </a:lnTo>
                <a:lnTo>
                  <a:pt x="5915" y="5499"/>
                </a:lnTo>
                <a:lnTo>
                  <a:pt x="5877" y="5437"/>
                </a:lnTo>
                <a:lnTo>
                  <a:pt x="5829" y="5378"/>
                </a:lnTo>
                <a:lnTo>
                  <a:pt x="5769" y="5322"/>
                </a:lnTo>
                <a:lnTo>
                  <a:pt x="5697" y="5269"/>
                </a:lnTo>
                <a:lnTo>
                  <a:pt x="5614" y="5219"/>
                </a:lnTo>
                <a:lnTo>
                  <a:pt x="5521" y="5173"/>
                </a:lnTo>
                <a:lnTo>
                  <a:pt x="5418" y="5130"/>
                </a:lnTo>
                <a:lnTo>
                  <a:pt x="5309" y="5092"/>
                </a:lnTo>
                <a:close/>
                <a:moveTo>
                  <a:pt x="4727" y="4432"/>
                </a:moveTo>
                <a:lnTo>
                  <a:pt x="4750" y="4438"/>
                </a:lnTo>
                <a:lnTo>
                  <a:pt x="4750" y="3200"/>
                </a:lnTo>
                <a:lnTo>
                  <a:pt x="4741" y="3201"/>
                </a:lnTo>
                <a:lnTo>
                  <a:pt x="4626" y="3224"/>
                </a:lnTo>
                <a:lnTo>
                  <a:pt x="4522" y="3255"/>
                </a:lnTo>
                <a:lnTo>
                  <a:pt x="4428" y="3293"/>
                </a:lnTo>
                <a:lnTo>
                  <a:pt x="4345" y="3337"/>
                </a:lnTo>
                <a:lnTo>
                  <a:pt x="4273" y="3387"/>
                </a:lnTo>
                <a:lnTo>
                  <a:pt x="4211" y="3443"/>
                </a:lnTo>
                <a:lnTo>
                  <a:pt x="4158" y="3503"/>
                </a:lnTo>
                <a:lnTo>
                  <a:pt x="4115" y="3569"/>
                </a:lnTo>
                <a:lnTo>
                  <a:pt x="4081" y="3641"/>
                </a:lnTo>
                <a:lnTo>
                  <a:pt x="4055" y="3721"/>
                </a:lnTo>
                <a:lnTo>
                  <a:pt x="4039" y="3808"/>
                </a:lnTo>
                <a:lnTo>
                  <a:pt x="4034" y="3901"/>
                </a:lnTo>
                <a:lnTo>
                  <a:pt x="4041" y="3982"/>
                </a:lnTo>
                <a:lnTo>
                  <a:pt x="4059" y="4045"/>
                </a:lnTo>
                <a:lnTo>
                  <a:pt x="4086" y="4100"/>
                </a:lnTo>
                <a:lnTo>
                  <a:pt x="4125" y="4150"/>
                </a:lnTo>
                <a:lnTo>
                  <a:pt x="4177" y="4199"/>
                </a:lnTo>
                <a:lnTo>
                  <a:pt x="4243" y="4246"/>
                </a:lnTo>
                <a:lnTo>
                  <a:pt x="4322" y="4290"/>
                </a:lnTo>
                <a:lnTo>
                  <a:pt x="4412" y="4331"/>
                </a:lnTo>
                <a:lnTo>
                  <a:pt x="4511" y="4368"/>
                </a:lnTo>
                <a:lnTo>
                  <a:pt x="4617" y="4401"/>
                </a:lnTo>
                <a:lnTo>
                  <a:pt x="4727" y="4432"/>
                </a:ln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49" name="Google Shape;619;p7"/>
          <p:cNvSpPr/>
          <p:nvPr/>
        </p:nvSpPr>
        <p:spPr>
          <a:xfrm>
            <a:off x="295276" y="2011349"/>
            <a:ext cx="666256" cy="666256"/>
          </a:xfrm>
          <a:custGeom>
            <a:avLst/>
            <a:gdLst/>
            <a:ahLst/>
            <a:cxnLst/>
            <a:rect l="l" t="t" r="r" b="b"/>
            <a:pathLst>
              <a:path w="10000" h="10000" extrusionOk="0">
                <a:moveTo>
                  <a:pt x="8897" y="4858"/>
                </a:moveTo>
                <a:lnTo>
                  <a:pt x="8900" y="4995"/>
                </a:lnTo>
                <a:lnTo>
                  <a:pt x="8900" y="5005"/>
                </a:lnTo>
                <a:lnTo>
                  <a:pt x="8897" y="5142"/>
                </a:lnTo>
                <a:lnTo>
                  <a:pt x="8897" y="5151"/>
                </a:lnTo>
                <a:lnTo>
                  <a:pt x="8889" y="5288"/>
                </a:lnTo>
                <a:lnTo>
                  <a:pt x="8889" y="5297"/>
                </a:lnTo>
                <a:lnTo>
                  <a:pt x="8876" y="5433"/>
                </a:lnTo>
                <a:lnTo>
                  <a:pt x="8875" y="5443"/>
                </a:lnTo>
                <a:lnTo>
                  <a:pt x="8857" y="5578"/>
                </a:lnTo>
                <a:lnTo>
                  <a:pt x="8855" y="5587"/>
                </a:lnTo>
                <a:lnTo>
                  <a:pt x="8833" y="5721"/>
                </a:lnTo>
                <a:lnTo>
                  <a:pt x="8831" y="5731"/>
                </a:lnTo>
                <a:lnTo>
                  <a:pt x="8803" y="5864"/>
                </a:lnTo>
                <a:lnTo>
                  <a:pt x="8801" y="5873"/>
                </a:lnTo>
                <a:lnTo>
                  <a:pt x="8768" y="6005"/>
                </a:lnTo>
                <a:lnTo>
                  <a:pt x="8766" y="6014"/>
                </a:lnTo>
                <a:lnTo>
                  <a:pt x="8728" y="6145"/>
                </a:lnTo>
                <a:lnTo>
                  <a:pt x="8725" y="6154"/>
                </a:lnTo>
                <a:lnTo>
                  <a:pt x="8683" y="6283"/>
                </a:lnTo>
                <a:lnTo>
                  <a:pt x="8680" y="6292"/>
                </a:lnTo>
                <a:lnTo>
                  <a:pt x="8632" y="6420"/>
                </a:lnTo>
                <a:lnTo>
                  <a:pt x="8629" y="6428"/>
                </a:lnTo>
                <a:lnTo>
                  <a:pt x="8577" y="6554"/>
                </a:lnTo>
                <a:lnTo>
                  <a:pt x="8573" y="6563"/>
                </a:lnTo>
                <a:lnTo>
                  <a:pt x="8516" y="6687"/>
                </a:lnTo>
                <a:lnTo>
                  <a:pt x="8512" y="6695"/>
                </a:lnTo>
                <a:lnTo>
                  <a:pt x="8450" y="6818"/>
                </a:lnTo>
                <a:lnTo>
                  <a:pt x="8446" y="6826"/>
                </a:lnTo>
                <a:lnTo>
                  <a:pt x="8380" y="6946"/>
                </a:lnTo>
                <a:lnTo>
                  <a:pt x="8375" y="6954"/>
                </a:lnTo>
                <a:lnTo>
                  <a:pt x="8304" y="7071"/>
                </a:lnTo>
                <a:lnTo>
                  <a:pt x="8299" y="7079"/>
                </a:lnTo>
                <a:lnTo>
                  <a:pt x="8225" y="7194"/>
                </a:lnTo>
                <a:lnTo>
                  <a:pt x="8219" y="7202"/>
                </a:lnTo>
                <a:lnTo>
                  <a:pt x="8140" y="7313"/>
                </a:lnTo>
                <a:lnTo>
                  <a:pt x="8135" y="7321"/>
                </a:lnTo>
                <a:lnTo>
                  <a:pt x="8052" y="7429"/>
                </a:lnTo>
                <a:lnTo>
                  <a:pt x="8046" y="7436"/>
                </a:lnTo>
                <a:lnTo>
                  <a:pt x="7959" y="7541"/>
                </a:lnTo>
                <a:lnTo>
                  <a:pt x="7953" y="7548"/>
                </a:lnTo>
                <a:lnTo>
                  <a:pt x="7862" y="7650"/>
                </a:lnTo>
                <a:lnTo>
                  <a:pt x="7856" y="7657"/>
                </a:lnTo>
                <a:lnTo>
                  <a:pt x="7761" y="7755"/>
                </a:lnTo>
                <a:lnTo>
                  <a:pt x="7755" y="7761"/>
                </a:lnTo>
                <a:lnTo>
                  <a:pt x="7657" y="7856"/>
                </a:lnTo>
                <a:lnTo>
                  <a:pt x="7650" y="7862"/>
                </a:lnTo>
                <a:lnTo>
                  <a:pt x="7548" y="7953"/>
                </a:lnTo>
                <a:lnTo>
                  <a:pt x="7541" y="7959"/>
                </a:lnTo>
                <a:lnTo>
                  <a:pt x="7436" y="8046"/>
                </a:lnTo>
                <a:lnTo>
                  <a:pt x="7429" y="8052"/>
                </a:lnTo>
                <a:lnTo>
                  <a:pt x="7321" y="8135"/>
                </a:lnTo>
                <a:lnTo>
                  <a:pt x="7313" y="8140"/>
                </a:lnTo>
                <a:lnTo>
                  <a:pt x="7202" y="8219"/>
                </a:lnTo>
                <a:lnTo>
                  <a:pt x="7194" y="8225"/>
                </a:lnTo>
                <a:lnTo>
                  <a:pt x="7079" y="8299"/>
                </a:lnTo>
                <a:lnTo>
                  <a:pt x="7071" y="8304"/>
                </a:lnTo>
                <a:lnTo>
                  <a:pt x="6954" y="8375"/>
                </a:lnTo>
                <a:lnTo>
                  <a:pt x="6946" y="8380"/>
                </a:lnTo>
                <a:lnTo>
                  <a:pt x="6826" y="8446"/>
                </a:lnTo>
                <a:lnTo>
                  <a:pt x="6818" y="8450"/>
                </a:lnTo>
                <a:lnTo>
                  <a:pt x="6695" y="8512"/>
                </a:lnTo>
                <a:lnTo>
                  <a:pt x="6687" y="8516"/>
                </a:lnTo>
                <a:lnTo>
                  <a:pt x="6563" y="8573"/>
                </a:lnTo>
                <a:lnTo>
                  <a:pt x="6554" y="8577"/>
                </a:lnTo>
                <a:lnTo>
                  <a:pt x="6428" y="8629"/>
                </a:lnTo>
                <a:lnTo>
                  <a:pt x="6420" y="8632"/>
                </a:lnTo>
                <a:lnTo>
                  <a:pt x="6292" y="8680"/>
                </a:lnTo>
                <a:lnTo>
                  <a:pt x="6283" y="8683"/>
                </a:lnTo>
                <a:lnTo>
                  <a:pt x="6154" y="8725"/>
                </a:lnTo>
                <a:lnTo>
                  <a:pt x="6145" y="8728"/>
                </a:lnTo>
                <a:lnTo>
                  <a:pt x="6014" y="8766"/>
                </a:lnTo>
                <a:lnTo>
                  <a:pt x="6005" y="8768"/>
                </a:lnTo>
                <a:lnTo>
                  <a:pt x="5873" y="8801"/>
                </a:lnTo>
                <a:lnTo>
                  <a:pt x="5864" y="8803"/>
                </a:lnTo>
                <a:lnTo>
                  <a:pt x="5731" y="8831"/>
                </a:lnTo>
                <a:lnTo>
                  <a:pt x="5721" y="8833"/>
                </a:lnTo>
                <a:lnTo>
                  <a:pt x="5587" y="8855"/>
                </a:lnTo>
                <a:lnTo>
                  <a:pt x="5578" y="8857"/>
                </a:lnTo>
                <a:lnTo>
                  <a:pt x="5443" y="8875"/>
                </a:lnTo>
                <a:lnTo>
                  <a:pt x="5433" y="8876"/>
                </a:lnTo>
                <a:lnTo>
                  <a:pt x="5297" y="8889"/>
                </a:lnTo>
                <a:lnTo>
                  <a:pt x="5288" y="8889"/>
                </a:lnTo>
                <a:lnTo>
                  <a:pt x="5151" y="8897"/>
                </a:lnTo>
                <a:lnTo>
                  <a:pt x="5142" y="8897"/>
                </a:lnTo>
                <a:lnTo>
                  <a:pt x="5005" y="8900"/>
                </a:lnTo>
                <a:lnTo>
                  <a:pt x="4995" y="8900"/>
                </a:lnTo>
                <a:lnTo>
                  <a:pt x="4858" y="8897"/>
                </a:lnTo>
                <a:lnTo>
                  <a:pt x="4849" y="8897"/>
                </a:lnTo>
                <a:lnTo>
                  <a:pt x="4712" y="8889"/>
                </a:lnTo>
                <a:lnTo>
                  <a:pt x="4703" y="8889"/>
                </a:lnTo>
                <a:lnTo>
                  <a:pt x="4567" y="8876"/>
                </a:lnTo>
                <a:lnTo>
                  <a:pt x="4557" y="8875"/>
                </a:lnTo>
                <a:lnTo>
                  <a:pt x="4422" y="8857"/>
                </a:lnTo>
                <a:lnTo>
                  <a:pt x="4413" y="8855"/>
                </a:lnTo>
                <a:lnTo>
                  <a:pt x="4279" y="8833"/>
                </a:lnTo>
                <a:lnTo>
                  <a:pt x="4269" y="8831"/>
                </a:lnTo>
                <a:lnTo>
                  <a:pt x="4136" y="8803"/>
                </a:lnTo>
                <a:lnTo>
                  <a:pt x="4127" y="8801"/>
                </a:lnTo>
                <a:lnTo>
                  <a:pt x="3995" y="8768"/>
                </a:lnTo>
                <a:lnTo>
                  <a:pt x="3986" y="8766"/>
                </a:lnTo>
                <a:lnTo>
                  <a:pt x="3855" y="8728"/>
                </a:lnTo>
                <a:lnTo>
                  <a:pt x="3846" y="8725"/>
                </a:lnTo>
                <a:lnTo>
                  <a:pt x="3717" y="8683"/>
                </a:lnTo>
                <a:lnTo>
                  <a:pt x="3708" y="8680"/>
                </a:lnTo>
                <a:lnTo>
                  <a:pt x="3580" y="8632"/>
                </a:lnTo>
                <a:lnTo>
                  <a:pt x="3572" y="8629"/>
                </a:lnTo>
                <a:lnTo>
                  <a:pt x="3446" y="8577"/>
                </a:lnTo>
                <a:lnTo>
                  <a:pt x="3437" y="8573"/>
                </a:lnTo>
                <a:lnTo>
                  <a:pt x="3313" y="8516"/>
                </a:lnTo>
                <a:lnTo>
                  <a:pt x="3305" y="8512"/>
                </a:lnTo>
                <a:lnTo>
                  <a:pt x="3182" y="8450"/>
                </a:lnTo>
                <a:lnTo>
                  <a:pt x="3174" y="8446"/>
                </a:lnTo>
                <a:lnTo>
                  <a:pt x="3054" y="8380"/>
                </a:lnTo>
                <a:lnTo>
                  <a:pt x="3046" y="8375"/>
                </a:lnTo>
                <a:lnTo>
                  <a:pt x="2929" y="8304"/>
                </a:lnTo>
                <a:lnTo>
                  <a:pt x="2921" y="8299"/>
                </a:lnTo>
                <a:lnTo>
                  <a:pt x="2806" y="8225"/>
                </a:lnTo>
                <a:lnTo>
                  <a:pt x="2798" y="8219"/>
                </a:lnTo>
                <a:lnTo>
                  <a:pt x="2687" y="8140"/>
                </a:lnTo>
                <a:lnTo>
                  <a:pt x="2679" y="8135"/>
                </a:lnTo>
                <a:lnTo>
                  <a:pt x="2571" y="8052"/>
                </a:lnTo>
                <a:lnTo>
                  <a:pt x="2564" y="8046"/>
                </a:lnTo>
                <a:lnTo>
                  <a:pt x="2459" y="7959"/>
                </a:lnTo>
                <a:lnTo>
                  <a:pt x="2452" y="7953"/>
                </a:lnTo>
                <a:lnTo>
                  <a:pt x="2350" y="7862"/>
                </a:lnTo>
                <a:lnTo>
                  <a:pt x="2343" y="7856"/>
                </a:lnTo>
                <a:lnTo>
                  <a:pt x="2245" y="7761"/>
                </a:lnTo>
                <a:lnTo>
                  <a:pt x="2239" y="7755"/>
                </a:lnTo>
                <a:lnTo>
                  <a:pt x="2144" y="7657"/>
                </a:lnTo>
                <a:lnTo>
                  <a:pt x="2138" y="7650"/>
                </a:lnTo>
                <a:lnTo>
                  <a:pt x="2047" y="7548"/>
                </a:lnTo>
                <a:lnTo>
                  <a:pt x="2041" y="7541"/>
                </a:lnTo>
                <a:lnTo>
                  <a:pt x="1954" y="7436"/>
                </a:lnTo>
                <a:lnTo>
                  <a:pt x="1948" y="7429"/>
                </a:lnTo>
                <a:lnTo>
                  <a:pt x="1865" y="7321"/>
                </a:lnTo>
                <a:lnTo>
                  <a:pt x="1860" y="7313"/>
                </a:lnTo>
                <a:lnTo>
                  <a:pt x="1781" y="7202"/>
                </a:lnTo>
                <a:lnTo>
                  <a:pt x="1775" y="7194"/>
                </a:lnTo>
                <a:lnTo>
                  <a:pt x="1701" y="7079"/>
                </a:lnTo>
                <a:lnTo>
                  <a:pt x="1696" y="7071"/>
                </a:lnTo>
                <a:lnTo>
                  <a:pt x="1625" y="6954"/>
                </a:lnTo>
                <a:lnTo>
                  <a:pt x="1620" y="6946"/>
                </a:lnTo>
                <a:lnTo>
                  <a:pt x="1554" y="6826"/>
                </a:lnTo>
                <a:lnTo>
                  <a:pt x="1550" y="6818"/>
                </a:lnTo>
                <a:lnTo>
                  <a:pt x="1488" y="6695"/>
                </a:lnTo>
                <a:lnTo>
                  <a:pt x="1484" y="6687"/>
                </a:lnTo>
                <a:lnTo>
                  <a:pt x="1427" y="6563"/>
                </a:lnTo>
                <a:lnTo>
                  <a:pt x="1423" y="6554"/>
                </a:lnTo>
                <a:lnTo>
                  <a:pt x="1371" y="6428"/>
                </a:lnTo>
                <a:lnTo>
                  <a:pt x="1368" y="6420"/>
                </a:lnTo>
                <a:lnTo>
                  <a:pt x="1320" y="6292"/>
                </a:lnTo>
                <a:lnTo>
                  <a:pt x="1317" y="6283"/>
                </a:lnTo>
                <a:lnTo>
                  <a:pt x="1275" y="6154"/>
                </a:lnTo>
                <a:lnTo>
                  <a:pt x="1272" y="6145"/>
                </a:lnTo>
                <a:lnTo>
                  <a:pt x="1234" y="6014"/>
                </a:lnTo>
                <a:lnTo>
                  <a:pt x="1232" y="6005"/>
                </a:lnTo>
                <a:lnTo>
                  <a:pt x="1199" y="5873"/>
                </a:lnTo>
                <a:lnTo>
                  <a:pt x="1197" y="5864"/>
                </a:lnTo>
                <a:lnTo>
                  <a:pt x="1169" y="5731"/>
                </a:lnTo>
                <a:lnTo>
                  <a:pt x="1167" y="5721"/>
                </a:lnTo>
                <a:lnTo>
                  <a:pt x="1145" y="5587"/>
                </a:lnTo>
                <a:lnTo>
                  <a:pt x="1143" y="5578"/>
                </a:lnTo>
                <a:lnTo>
                  <a:pt x="1125" y="5443"/>
                </a:lnTo>
                <a:lnTo>
                  <a:pt x="1124" y="5433"/>
                </a:lnTo>
                <a:lnTo>
                  <a:pt x="1111" y="5297"/>
                </a:lnTo>
                <a:lnTo>
                  <a:pt x="1111" y="5288"/>
                </a:lnTo>
                <a:lnTo>
                  <a:pt x="1103" y="5151"/>
                </a:lnTo>
                <a:lnTo>
                  <a:pt x="1103" y="5142"/>
                </a:lnTo>
                <a:lnTo>
                  <a:pt x="1100" y="5005"/>
                </a:lnTo>
                <a:lnTo>
                  <a:pt x="1100" y="4995"/>
                </a:lnTo>
                <a:lnTo>
                  <a:pt x="1103" y="4858"/>
                </a:lnTo>
                <a:lnTo>
                  <a:pt x="1103" y="4849"/>
                </a:lnTo>
                <a:lnTo>
                  <a:pt x="1111" y="4712"/>
                </a:lnTo>
                <a:lnTo>
                  <a:pt x="1111" y="4703"/>
                </a:lnTo>
                <a:lnTo>
                  <a:pt x="1124" y="4567"/>
                </a:lnTo>
                <a:lnTo>
                  <a:pt x="1125" y="4557"/>
                </a:lnTo>
                <a:lnTo>
                  <a:pt x="1143" y="4422"/>
                </a:lnTo>
                <a:lnTo>
                  <a:pt x="1145" y="4413"/>
                </a:lnTo>
                <a:lnTo>
                  <a:pt x="1167" y="4279"/>
                </a:lnTo>
                <a:lnTo>
                  <a:pt x="1169" y="4269"/>
                </a:lnTo>
                <a:lnTo>
                  <a:pt x="1197" y="4136"/>
                </a:lnTo>
                <a:lnTo>
                  <a:pt x="1199" y="4127"/>
                </a:lnTo>
                <a:lnTo>
                  <a:pt x="1232" y="3995"/>
                </a:lnTo>
                <a:lnTo>
                  <a:pt x="1234" y="3986"/>
                </a:lnTo>
                <a:lnTo>
                  <a:pt x="1272" y="3855"/>
                </a:lnTo>
                <a:lnTo>
                  <a:pt x="1275" y="3846"/>
                </a:lnTo>
                <a:lnTo>
                  <a:pt x="1317" y="3717"/>
                </a:lnTo>
                <a:lnTo>
                  <a:pt x="1320" y="3708"/>
                </a:lnTo>
                <a:lnTo>
                  <a:pt x="1368" y="3580"/>
                </a:lnTo>
                <a:lnTo>
                  <a:pt x="1371" y="3572"/>
                </a:lnTo>
                <a:lnTo>
                  <a:pt x="1423" y="3446"/>
                </a:lnTo>
                <a:lnTo>
                  <a:pt x="1427" y="3437"/>
                </a:lnTo>
                <a:lnTo>
                  <a:pt x="1484" y="3313"/>
                </a:lnTo>
                <a:lnTo>
                  <a:pt x="1488" y="3305"/>
                </a:lnTo>
                <a:lnTo>
                  <a:pt x="1550" y="3182"/>
                </a:lnTo>
                <a:lnTo>
                  <a:pt x="1554" y="3174"/>
                </a:lnTo>
                <a:lnTo>
                  <a:pt x="1620" y="3054"/>
                </a:lnTo>
                <a:lnTo>
                  <a:pt x="1625" y="3046"/>
                </a:lnTo>
                <a:lnTo>
                  <a:pt x="1696" y="2929"/>
                </a:lnTo>
                <a:lnTo>
                  <a:pt x="1701" y="2921"/>
                </a:lnTo>
                <a:lnTo>
                  <a:pt x="1775" y="2806"/>
                </a:lnTo>
                <a:lnTo>
                  <a:pt x="1781" y="2798"/>
                </a:lnTo>
                <a:lnTo>
                  <a:pt x="1860" y="2687"/>
                </a:lnTo>
                <a:lnTo>
                  <a:pt x="1865" y="2679"/>
                </a:lnTo>
                <a:lnTo>
                  <a:pt x="1948" y="2571"/>
                </a:lnTo>
                <a:lnTo>
                  <a:pt x="1954" y="2564"/>
                </a:lnTo>
                <a:lnTo>
                  <a:pt x="2041" y="2459"/>
                </a:lnTo>
                <a:lnTo>
                  <a:pt x="2047" y="2452"/>
                </a:lnTo>
                <a:lnTo>
                  <a:pt x="2138" y="2350"/>
                </a:lnTo>
                <a:lnTo>
                  <a:pt x="2144" y="2343"/>
                </a:lnTo>
                <a:lnTo>
                  <a:pt x="2239" y="2245"/>
                </a:lnTo>
                <a:lnTo>
                  <a:pt x="2245" y="2239"/>
                </a:lnTo>
                <a:lnTo>
                  <a:pt x="2343" y="2144"/>
                </a:lnTo>
                <a:lnTo>
                  <a:pt x="2350" y="2138"/>
                </a:lnTo>
                <a:lnTo>
                  <a:pt x="2452" y="2047"/>
                </a:lnTo>
                <a:lnTo>
                  <a:pt x="2459" y="2041"/>
                </a:lnTo>
                <a:lnTo>
                  <a:pt x="2564" y="1954"/>
                </a:lnTo>
                <a:lnTo>
                  <a:pt x="2571" y="1948"/>
                </a:lnTo>
                <a:lnTo>
                  <a:pt x="2679" y="1865"/>
                </a:lnTo>
                <a:lnTo>
                  <a:pt x="2687" y="1860"/>
                </a:lnTo>
                <a:lnTo>
                  <a:pt x="2798" y="1781"/>
                </a:lnTo>
                <a:lnTo>
                  <a:pt x="2806" y="1775"/>
                </a:lnTo>
                <a:lnTo>
                  <a:pt x="2921" y="1701"/>
                </a:lnTo>
                <a:lnTo>
                  <a:pt x="2929" y="1696"/>
                </a:lnTo>
                <a:lnTo>
                  <a:pt x="3046" y="1625"/>
                </a:lnTo>
                <a:lnTo>
                  <a:pt x="3054" y="1620"/>
                </a:lnTo>
                <a:lnTo>
                  <a:pt x="3174" y="1554"/>
                </a:lnTo>
                <a:lnTo>
                  <a:pt x="3182" y="1550"/>
                </a:lnTo>
                <a:lnTo>
                  <a:pt x="3305" y="1488"/>
                </a:lnTo>
                <a:lnTo>
                  <a:pt x="3313" y="1484"/>
                </a:lnTo>
                <a:lnTo>
                  <a:pt x="3437" y="1427"/>
                </a:lnTo>
                <a:lnTo>
                  <a:pt x="3446" y="1423"/>
                </a:lnTo>
                <a:lnTo>
                  <a:pt x="3572" y="1371"/>
                </a:lnTo>
                <a:lnTo>
                  <a:pt x="3580" y="1368"/>
                </a:lnTo>
                <a:lnTo>
                  <a:pt x="3708" y="1320"/>
                </a:lnTo>
                <a:lnTo>
                  <a:pt x="3717" y="1317"/>
                </a:lnTo>
                <a:lnTo>
                  <a:pt x="3846" y="1275"/>
                </a:lnTo>
                <a:lnTo>
                  <a:pt x="3855" y="1272"/>
                </a:lnTo>
                <a:lnTo>
                  <a:pt x="3986" y="1234"/>
                </a:lnTo>
                <a:lnTo>
                  <a:pt x="3995" y="1232"/>
                </a:lnTo>
                <a:lnTo>
                  <a:pt x="4127" y="1199"/>
                </a:lnTo>
                <a:lnTo>
                  <a:pt x="4136" y="1197"/>
                </a:lnTo>
                <a:lnTo>
                  <a:pt x="4269" y="1169"/>
                </a:lnTo>
                <a:lnTo>
                  <a:pt x="4279" y="1167"/>
                </a:lnTo>
                <a:lnTo>
                  <a:pt x="4413" y="1145"/>
                </a:lnTo>
                <a:lnTo>
                  <a:pt x="4422" y="1143"/>
                </a:lnTo>
                <a:lnTo>
                  <a:pt x="4557" y="1125"/>
                </a:lnTo>
                <a:lnTo>
                  <a:pt x="4567" y="1124"/>
                </a:lnTo>
                <a:lnTo>
                  <a:pt x="4703" y="1111"/>
                </a:lnTo>
                <a:lnTo>
                  <a:pt x="4712" y="1111"/>
                </a:lnTo>
                <a:lnTo>
                  <a:pt x="4849" y="1103"/>
                </a:lnTo>
                <a:lnTo>
                  <a:pt x="4858" y="1103"/>
                </a:lnTo>
                <a:lnTo>
                  <a:pt x="4995" y="1100"/>
                </a:lnTo>
                <a:lnTo>
                  <a:pt x="5005" y="1100"/>
                </a:lnTo>
                <a:lnTo>
                  <a:pt x="5142" y="1103"/>
                </a:lnTo>
                <a:lnTo>
                  <a:pt x="5151" y="1103"/>
                </a:lnTo>
                <a:lnTo>
                  <a:pt x="5288" y="1111"/>
                </a:lnTo>
                <a:lnTo>
                  <a:pt x="5297" y="1111"/>
                </a:lnTo>
                <a:lnTo>
                  <a:pt x="5433" y="1124"/>
                </a:lnTo>
                <a:lnTo>
                  <a:pt x="5443" y="1125"/>
                </a:lnTo>
                <a:lnTo>
                  <a:pt x="5578" y="1143"/>
                </a:lnTo>
                <a:lnTo>
                  <a:pt x="5587" y="1145"/>
                </a:lnTo>
                <a:lnTo>
                  <a:pt x="5721" y="1167"/>
                </a:lnTo>
                <a:lnTo>
                  <a:pt x="5731" y="1169"/>
                </a:lnTo>
                <a:lnTo>
                  <a:pt x="5864" y="1197"/>
                </a:lnTo>
                <a:lnTo>
                  <a:pt x="5873" y="1199"/>
                </a:lnTo>
                <a:lnTo>
                  <a:pt x="6005" y="1232"/>
                </a:lnTo>
                <a:lnTo>
                  <a:pt x="6014" y="1234"/>
                </a:lnTo>
                <a:lnTo>
                  <a:pt x="6145" y="1272"/>
                </a:lnTo>
                <a:lnTo>
                  <a:pt x="6154" y="1275"/>
                </a:lnTo>
                <a:lnTo>
                  <a:pt x="6283" y="1317"/>
                </a:lnTo>
                <a:lnTo>
                  <a:pt x="6292" y="1320"/>
                </a:lnTo>
                <a:lnTo>
                  <a:pt x="6420" y="1368"/>
                </a:lnTo>
                <a:lnTo>
                  <a:pt x="6428" y="1371"/>
                </a:lnTo>
                <a:lnTo>
                  <a:pt x="6554" y="1423"/>
                </a:lnTo>
                <a:lnTo>
                  <a:pt x="6563" y="1427"/>
                </a:lnTo>
                <a:lnTo>
                  <a:pt x="6687" y="1484"/>
                </a:lnTo>
                <a:lnTo>
                  <a:pt x="6695" y="1488"/>
                </a:lnTo>
                <a:lnTo>
                  <a:pt x="6818" y="1550"/>
                </a:lnTo>
                <a:lnTo>
                  <a:pt x="6826" y="1554"/>
                </a:lnTo>
                <a:lnTo>
                  <a:pt x="6946" y="1620"/>
                </a:lnTo>
                <a:lnTo>
                  <a:pt x="6954" y="1625"/>
                </a:lnTo>
                <a:lnTo>
                  <a:pt x="7071" y="1696"/>
                </a:lnTo>
                <a:lnTo>
                  <a:pt x="7079" y="1701"/>
                </a:lnTo>
                <a:lnTo>
                  <a:pt x="7194" y="1775"/>
                </a:lnTo>
                <a:lnTo>
                  <a:pt x="7202" y="1781"/>
                </a:lnTo>
                <a:lnTo>
                  <a:pt x="7313" y="1860"/>
                </a:lnTo>
                <a:lnTo>
                  <a:pt x="7321" y="1865"/>
                </a:lnTo>
                <a:lnTo>
                  <a:pt x="7429" y="1948"/>
                </a:lnTo>
                <a:lnTo>
                  <a:pt x="7436" y="1954"/>
                </a:lnTo>
                <a:lnTo>
                  <a:pt x="7541" y="2041"/>
                </a:lnTo>
                <a:lnTo>
                  <a:pt x="7548" y="2047"/>
                </a:lnTo>
                <a:lnTo>
                  <a:pt x="7650" y="2138"/>
                </a:lnTo>
                <a:lnTo>
                  <a:pt x="7657" y="2144"/>
                </a:lnTo>
                <a:lnTo>
                  <a:pt x="7755" y="2239"/>
                </a:lnTo>
                <a:lnTo>
                  <a:pt x="7761" y="2245"/>
                </a:lnTo>
                <a:lnTo>
                  <a:pt x="7856" y="2343"/>
                </a:lnTo>
                <a:lnTo>
                  <a:pt x="7862" y="2350"/>
                </a:lnTo>
                <a:lnTo>
                  <a:pt x="7953" y="2452"/>
                </a:lnTo>
                <a:lnTo>
                  <a:pt x="7959" y="2459"/>
                </a:lnTo>
                <a:lnTo>
                  <a:pt x="8046" y="2564"/>
                </a:lnTo>
                <a:lnTo>
                  <a:pt x="8052" y="2571"/>
                </a:lnTo>
                <a:lnTo>
                  <a:pt x="8135" y="2679"/>
                </a:lnTo>
                <a:lnTo>
                  <a:pt x="8140" y="2687"/>
                </a:lnTo>
                <a:lnTo>
                  <a:pt x="8219" y="2798"/>
                </a:lnTo>
                <a:lnTo>
                  <a:pt x="8225" y="2806"/>
                </a:lnTo>
                <a:lnTo>
                  <a:pt x="8299" y="2921"/>
                </a:lnTo>
                <a:lnTo>
                  <a:pt x="8304" y="2929"/>
                </a:lnTo>
                <a:lnTo>
                  <a:pt x="8375" y="3046"/>
                </a:lnTo>
                <a:lnTo>
                  <a:pt x="8380" y="3054"/>
                </a:lnTo>
                <a:lnTo>
                  <a:pt x="8446" y="3174"/>
                </a:lnTo>
                <a:lnTo>
                  <a:pt x="8450" y="3182"/>
                </a:lnTo>
                <a:lnTo>
                  <a:pt x="8512" y="3305"/>
                </a:lnTo>
                <a:lnTo>
                  <a:pt x="8516" y="3313"/>
                </a:lnTo>
                <a:lnTo>
                  <a:pt x="8573" y="3437"/>
                </a:lnTo>
                <a:lnTo>
                  <a:pt x="8577" y="3446"/>
                </a:lnTo>
                <a:lnTo>
                  <a:pt x="8629" y="3572"/>
                </a:lnTo>
                <a:lnTo>
                  <a:pt x="8632" y="3580"/>
                </a:lnTo>
                <a:lnTo>
                  <a:pt x="8680" y="3708"/>
                </a:lnTo>
                <a:lnTo>
                  <a:pt x="8683" y="3717"/>
                </a:lnTo>
                <a:lnTo>
                  <a:pt x="8725" y="3846"/>
                </a:lnTo>
                <a:lnTo>
                  <a:pt x="8728" y="3855"/>
                </a:lnTo>
                <a:lnTo>
                  <a:pt x="8766" y="3986"/>
                </a:lnTo>
                <a:lnTo>
                  <a:pt x="8768" y="3995"/>
                </a:lnTo>
                <a:lnTo>
                  <a:pt x="8801" y="4127"/>
                </a:lnTo>
                <a:lnTo>
                  <a:pt x="8803" y="4136"/>
                </a:lnTo>
                <a:lnTo>
                  <a:pt x="8831" y="4269"/>
                </a:lnTo>
                <a:lnTo>
                  <a:pt x="8833" y="4279"/>
                </a:lnTo>
                <a:lnTo>
                  <a:pt x="8855" y="4413"/>
                </a:lnTo>
                <a:lnTo>
                  <a:pt x="8857" y="4422"/>
                </a:lnTo>
                <a:lnTo>
                  <a:pt x="8875" y="4557"/>
                </a:lnTo>
                <a:lnTo>
                  <a:pt x="8876" y="4567"/>
                </a:lnTo>
                <a:lnTo>
                  <a:pt x="8889" y="4703"/>
                </a:lnTo>
                <a:lnTo>
                  <a:pt x="8889" y="4712"/>
                </a:lnTo>
                <a:lnTo>
                  <a:pt x="8897" y="4849"/>
                </a:lnTo>
                <a:lnTo>
                  <a:pt x="8897" y="4858"/>
                </a:lnTo>
                <a:close/>
                <a:moveTo>
                  <a:pt x="8398" y="5128"/>
                </a:moveTo>
                <a:lnTo>
                  <a:pt x="8400" y="5000"/>
                </a:lnTo>
                <a:lnTo>
                  <a:pt x="8398" y="4872"/>
                </a:lnTo>
                <a:lnTo>
                  <a:pt x="8390" y="4745"/>
                </a:lnTo>
                <a:lnTo>
                  <a:pt x="8378" y="4618"/>
                </a:lnTo>
                <a:lnTo>
                  <a:pt x="8362" y="4492"/>
                </a:lnTo>
                <a:lnTo>
                  <a:pt x="8340" y="4367"/>
                </a:lnTo>
                <a:lnTo>
                  <a:pt x="8315" y="4243"/>
                </a:lnTo>
                <a:lnTo>
                  <a:pt x="8284" y="4120"/>
                </a:lnTo>
                <a:lnTo>
                  <a:pt x="8249" y="3998"/>
                </a:lnTo>
                <a:lnTo>
                  <a:pt x="8209" y="3878"/>
                </a:lnTo>
                <a:lnTo>
                  <a:pt x="8165" y="3759"/>
                </a:lnTo>
                <a:lnTo>
                  <a:pt x="8117" y="3641"/>
                </a:lnTo>
                <a:lnTo>
                  <a:pt x="8064" y="3526"/>
                </a:lnTo>
                <a:lnTo>
                  <a:pt x="8006" y="3412"/>
                </a:lnTo>
                <a:lnTo>
                  <a:pt x="7944" y="3300"/>
                </a:lnTo>
                <a:lnTo>
                  <a:pt x="7879" y="3190"/>
                </a:lnTo>
                <a:lnTo>
                  <a:pt x="7809" y="3084"/>
                </a:lnTo>
                <a:lnTo>
                  <a:pt x="7735" y="2980"/>
                </a:lnTo>
                <a:lnTo>
                  <a:pt x="7658" y="2879"/>
                </a:lnTo>
                <a:lnTo>
                  <a:pt x="7577" y="2782"/>
                </a:lnTo>
                <a:lnTo>
                  <a:pt x="7492" y="2687"/>
                </a:lnTo>
                <a:lnTo>
                  <a:pt x="7404" y="2596"/>
                </a:lnTo>
                <a:lnTo>
                  <a:pt x="7313" y="2508"/>
                </a:lnTo>
                <a:lnTo>
                  <a:pt x="7218" y="2423"/>
                </a:lnTo>
                <a:lnTo>
                  <a:pt x="7121" y="2342"/>
                </a:lnTo>
                <a:lnTo>
                  <a:pt x="7020" y="2265"/>
                </a:lnTo>
                <a:lnTo>
                  <a:pt x="6916" y="2191"/>
                </a:lnTo>
                <a:lnTo>
                  <a:pt x="6810" y="2121"/>
                </a:lnTo>
                <a:lnTo>
                  <a:pt x="6700" y="2056"/>
                </a:lnTo>
                <a:lnTo>
                  <a:pt x="6588" y="1994"/>
                </a:lnTo>
                <a:lnTo>
                  <a:pt x="6474" y="1936"/>
                </a:lnTo>
                <a:lnTo>
                  <a:pt x="6359" y="1883"/>
                </a:lnTo>
                <a:lnTo>
                  <a:pt x="6241" y="1835"/>
                </a:lnTo>
                <a:lnTo>
                  <a:pt x="6122" y="1791"/>
                </a:lnTo>
                <a:lnTo>
                  <a:pt x="6002" y="1751"/>
                </a:lnTo>
                <a:lnTo>
                  <a:pt x="5880" y="1716"/>
                </a:lnTo>
                <a:lnTo>
                  <a:pt x="5757" y="1685"/>
                </a:lnTo>
                <a:lnTo>
                  <a:pt x="5633" y="1660"/>
                </a:lnTo>
                <a:lnTo>
                  <a:pt x="5508" y="1638"/>
                </a:lnTo>
                <a:lnTo>
                  <a:pt x="5382" y="1622"/>
                </a:lnTo>
                <a:lnTo>
                  <a:pt x="5255" y="1610"/>
                </a:lnTo>
                <a:lnTo>
                  <a:pt x="5128" y="1602"/>
                </a:lnTo>
                <a:lnTo>
                  <a:pt x="5000" y="1600"/>
                </a:lnTo>
                <a:lnTo>
                  <a:pt x="4872" y="1602"/>
                </a:lnTo>
                <a:lnTo>
                  <a:pt x="4745" y="1610"/>
                </a:lnTo>
                <a:lnTo>
                  <a:pt x="4618" y="1622"/>
                </a:lnTo>
                <a:lnTo>
                  <a:pt x="4492" y="1638"/>
                </a:lnTo>
                <a:lnTo>
                  <a:pt x="4367" y="1660"/>
                </a:lnTo>
                <a:lnTo>
                  <a:pt x="4243" y="1685"/>
                </a:lnTo>
                <a:lnTo>
                  <a:pt x="4120" y="1716"/>
                </a:lnTo>
                <a:lnTo>
                  <a:pt x="3998" y="1751"/>
                </a:lnTo>
                <a:lnTo>
                  <a:pt x="3878" y="1791"/>
                </a:lnTo>
                <a:lnTo>
                  <a:pt x="3759" y="1835"/>
                </a:lnTo>
                <a:lnTo>
                  <a:pt x="3641" y="1883"/>
                </a:lnTo>
                <a:lnTo>
                  <a:pt x="3526" y="1936"/>
                </a:lnTo>
                <a:lnTo>
                  <a:pt x="3412" y="1994"/>
                </a:lnTo>
                <a:lnTo>
                  <a:pt x="3300" y="2056"/>
                </a:lnTo>
                <a:lnTo>
                  <a:pt x="3190" y="2121"/>
                </a:lnTo>
                <a:lnTo>
                  <a:pt x="3084" y="2191"/>
                </a:lnTo>
                <a:lnTo>
                  <a:pt x="2980" y="2265"/>
                </a:lnTo>
                <a:lnTo>
                  <a:pt x="2879" y="2342"/>
                </a:lnTo>
                <a:lnTo>
                  <a:pt x="2782" y="2423"/>
                </a:lnTo>
                <a:lnTo>
                  <a:pt x="2687" y="2508"/>
                </a:lnTo>
                <a:lnTo>
                  <a:pt x="2596" y="2596"/>
                </a:lnTo>
                <a:lnTo>
                  <a:pt x="2508" y="2687"/>
                </a:lnTo>
                <a:lnTo>
                  <a:pt x="2423" y="2782"/>
                </a:lnTo>
                <a:lnTo>
                  <a:pt x="2342" y="2879"/>
                </a:lnTo>
                <a:lnTo>
                  <a:pt x="2265" y="2980"/>
                </a:lnTo>
                <a:lnTo>
                  <a:pt x="2191" y="3084"/>
                </a:lnTo>
                <a:lnTo>
                  <a:pt x="2121" y="3190"/>
                </a:lnTo>
                <a:lnTo>
                  <a:pt x="2056" y="3300"/>
                </a:lnTo>
                <a:lnTo>
                  <a:pt x="1994" y="3412"/>
                </a:lnTo>
                <a:lnTo>
                  <a:pt x="1936" y="3526"/>
                </a:lnTo>
                <a:lnTo>
                  <a:pt x="1883" y="3641"/>
                </a:lnTo>
                <a:lnTo>
                  <a:pt x="1835" y="3759"/>
                </a:lnTo>
                <a:lnTo>
                  <a:pt x="1791" y="3878"/>
                </a:lnTo>
                <a:lnTo>
                  <a:pt x="1751" y="3998"/>
                </a:lnTo>
                <a:lnTo>
                  <a:pt x="1716" y="4120"/>
                </a:lnTo>
                <a:lnTo>
                  <a:pt x="1685" y="4243"/>
                </a:lnTo>
                <a:lnTo>
                  <a:pt x="1660" y="4367"/>
                </a:lnTo>
                <a:lnTo>
                  <a:pt x="1638" y="4492"/>
                </a:lnTo>
                <a:lnTo>
                  <a:pt x="1622" y="4618"/>
                </a:lnTo>
                <a:lnTo>
                  <a:pt x="1610" y="4745"/>
                </a:lnTo>
                <a:lnTo>
                  <a:pt x="1602" y="4872"/>
                </a:lnTo>
                <a:lnTo>
                  <a:pt x="1600" y="5000"/>
                </a:lnTo>
                <a:lnTo>
                  <a:pt x="1602" y="5128"/>
                </a:lnTo>
                <a:lnTo>
                  <a:pt x="1610" y="5255"/>
                </a:lnTo>
                <a:lnTo>
                  <a:pt x="1622" y="5382"/>
                </a:lnTo>
                <a:lnTo>
                  <a:pt x="1638" y="5508"/>
                </a:lnTo>
                <a:lnTo>
                  <a:pt x="1660" y="5633"/>
                </a:lnTo>
                <a:lnTo>
                  <a:pt x="1685" y="5757"/>
                </a:lnTo>
                <a:lnTo>
                  <a:pt x="1716" y="5880"/>
                </a:lnTo>
                <a:lnTo>
                  <a:pt x="1751" y="6002"/>
                </a:lnTo>
                <a:lnTo>
                  <a:pt x="1791" y="6122"/>
                </a:lnTo>
                <a:lnTo>
                  <a:pt x="1835" y="6241"/>
                </a:lnTo>
                <a:lnTo>
                  <a:pt x="1883" y="6359"/>
                </a:lnTo>
                <a:lnTo>
                  <a:pt x="1936" y="6474"/>
                </a:lnTo>
                <a:lnTo>
                  <a:pt x="1994" y="6588"/>
                </a:lnTo>
                <a:lnTo>
                  <a:pt x="2056" y="6700"/>
                </a:lnTo>
                <a:lnTo>
                  <a:pt x="2121" y="6810"/>
                </a:lnTo>
                <a:lnTo>
                  <a:pt x="2191" y="6916"/>
                </a:lnTo>
                <a:lnTo>
                  <a:pt x="2265" y="7020"/>
                </a:lnTo>
                <a:lnTo>
                  <a:pt x="2342" y="7121"/>
                </a:lnTo>
                <a:lnTo>
                  <a:pt x="2423" y="7218"/>
                </a:lnTo>
                <a:lnTo>
                  <a:pt x="2508" y="7313"/>
                </a:lnTo>
                <a:lnTo>
                  <a:pt x="2596" y="7404"/>
                </a:lnTo>
                <a:lnTo>
                  <a:pt x="2687" y="7492"/>
                </a:lnTo>
                <a:lnTo>
                  <a:pt x="2782" y="7577"/>
                </a:lnTo>
                <a:lnTo>
                  <a:pt x="2879" y="7658"/>
                </a:lnTo>
                <a:lnTo>
                  <a:pt x="2980" y="7735"/>
                </a:lnTo>
                <a:lnTo>
                  <a:pt x="3084" y="7809"/>
                </a:lnTo>
                <a:lnTo>
                  <a:pt x="3190" y="7879"/>
                </a:lnTo>
                <a:lnTo>
                  <a:pt x="3300" y="7944"/>
                </a:lnTo>
                <a:lnTo>
                  <a:pt x="3412" y="8006"/>
                </a:lnTo>
                <a:lnTo>
                  <a:pt x="3526" y="8064"/>
                </a:lnTo>
                <a:lnTo>
                  <a:pt x="3641" y="8117"/>
                </a:lnTo>
                <a:lnTo>
                  <a:pt x="3759" y="8165"/>
                </a:lnTo>
                <a:lnTo>
                  <a:pt x="3878" y="8209"/>
                </a:lnTo>
                <a:lnTo>
                  <a:pt x="3998" y="8249"/>
                </a:lnTo>
                <a:lnTo>
                  <a:pt x="4120" y="8284"/>
                </a:lnTo>
                <a:lnTo>
                  <a:pt x="4243" y="8315"/>
                </a:lnTo>
                <a:lnTo>
                  <a:pt x="4367" y="8340"/>
                </a:lnTo>
                <a:lnTo>
                  <a:pt x="4492" y="8362"/>
                </a:lnTo>
                <a:lnTo>
                  <a:pt x="4618" y="8378"/>
                </a:lnTo>
                <a:lnTo>
                  <a:pt x="4745" y="8390"/>
                </a:lnTo>
                <a:lnTo>
                  <a:pt x="4872" y="8398"/>
                </a:lnTo>
                <a:lnTo>
                  <a:pt x="5000" y="8400"/>
                </a:lnTo>
                <a:lnTo>
                  <a:pt x="5128" y="8398"/>
                </a:lnTo>
                <a:lnTo>
                  <a:pt x="5255" y="8390"/>
                </a:lnTo>
                <a:lnTo>
                  <a:pt x="5382" y="8378"/>
                </a:lnTo>
                <a:lnTo>
                  <a:pt x="5508" y="8362"/>
                </a:lnTo>
                <a:lnTo>
                  <a:pt x="5633" y="8340"/>
                </a:lnTo>
                <a:lnTo>
                  <a:pt x="5757" y="8315"/>
                </a:lnTo>
                <a:lnTo>
                  <a:pt x="5880" y="8284"/>
                </a:lnTo>
                <a:lnTo>
                  <a:pt x="6002" y="8249"/>
                </a:lnTo>
                <a:lnTo>
                  <a:pt x="6122" y="8209"/>
                </a:lnTo>
                <a:lnTo>
                  <a:pt x="6241" y="8165"/>
                </a:lnTo>
                <a:lnTo>
                  <a:pt x="6359" y="8117"/>
                </a:lnTo>
                <a:lnTo>
                  <a:pt x="6474" y="8064"/>
                </a:lnTo>
                <a:lnTo>
                  <a:pt x="6588" y="8006"/>
                </a:lnTo>
                <a:lnTo>
                  <a:pt x="6700" y="7944"/>
                </a:lnTo>
                <a:lnTo>
                  <a:pt x="6810" y="7879"/>
                </a:lnTo>
                <a:lnTo>
                  <a:pt x="6916" y="7809"/>
                </a:lnTo>
                <a:lnTo>
                  <a:pt x="7020" y="7735"/>
                </a:lnTo>
                <a:lnTo>
                  <a:pt x="7121" y="7658"/>
                </a:lnTo>
                <a:lnTo>
                  <a:pt x="7218" y="7577"/>
                </a:lnTo>
                <a:lnTo>
                  <a:pt x="7313" y="7492"/>
                </a:lnTo>
                <a:lnTo>
                  <a:pt x="7404" y="7404"/>
                </a:lnTo>
                <a:lnTo>
                  <a:pt x="7492" y="7313"/>
                </a:lnTo>
                <a:lnTo>
                  <a:pt x="7577" y="7218"/>
                </a:lnTo>
                <a:lnTo>
                  <a:pt x="7658" y="7121"/>
                </a:lnTo>
                <a:lnTo>
                  <a:pt x="7735" y="7020"/>
                </a:lnTo>
                <a:lnTo>
                  <a:pt x="7809" y="6916"/>
                </a:lnTo>
                <a:lnTo>
                  <a:pt x="7879" y="6810"/>
                </a:lnTo>
                <a:lnTo>
                  <a:pt x="7944" y="6700"/>
                </a:lnTo>
                <a:lnTo>
                  <a:pt x="8006" y="6588"/>
                </a:lnTo>
                <a:lnTo>
                  <a:pt x="8064" y="6474"/>
                </a:lnTo>
                <a:lnTo>
                  <a:pt x="8117" y="6359"/>
                </a:lnTo>
                <a:lnTo>
                  <a:pt x="8165" y="6241"/>
                </a:lnTo>
                <a:lnTo>
                  <a:pt x="8209" y="6122"/>
                </a:lnTo>
                <a:lnTo>
                  <a:pt x="8249" y="6002"/>
                </a:lnTo>
                <a:lnTo>
                  <a:pt x="8284" y="5880"/>
                </a:lnTo>
                <a:lnTo>
                  <a:pt x="8315" y="5757"/>
                </a:lnTo>
                <a:lnTo>
                  <a:pt x="8340" y="5633"/>
                </a:lnTo>
                <a:lnTo>
                  <a:pt x="8362" y="5508"/>
                </a:lnTo>
                <a:lnTo>
                  <a:pt x="8378" y="5382"/>
                </a:lnTo>
                <a:lnTo>
                  <a:pt x="8390" y="5255"/>
                </a:lnTo>
                <a:lnTo>
                  <a:pt x="8398" y="5128"/>
                </a:lnTo>
                <a:close/>
                <a:moveTo>
                  <a:pt x="7946" y="4892"/>
                </a:moveTo>
                <a:lnTo>
                  <a:pt x="7948" y="4997"/>
                </a:lnTo>
                <a:lnTo>
                  <a:pt x="7948" y="5003"/>
                </a:lnTo>
                <a:lnTo>
                  <a:pt x="7946" y="5108"/>
                </a:lnTo>
                <a:lnTo>
                  <a:pt x="7946" y="5114"/>
                </a:lnTo>
                <a:lnTo>
                  <a:pt x="7940" y="5218"/>
                </a:lnTo>
                <a:lnTo>
                  <a:pt x="7939" y="5224"/>
                </a:lnTo>
                <a:lnTo>
                  <a:pt x="7930" y="5328"/>
                </a:lnTo>
                <a:lnTo>
                  <a:pt x="7929" y="5334"/>
                </a:lnTo>
                <a:lnTo>
                  <a:pt x="7915" y="5437"/>
                </a:lnTo>
                <a:lnTo>
                  <a:pt x="7915" y="5443"/>
                </a:lnTo>
                <a:lnTo>
                  <a:pt x="7897" y="5546"/>
                </a:lnTo>
                <a:lnTo>
                  <a:pt x="7896" y="5551"/>
                </a:lnTo>
                <a:lnTo>
                  <a:pt x="7875" y="5654"/>
                </a:lnTo>
                <a:lnTo>
                  <a:pt x="7873" y="5659"/>
                </a:lnTo>
                <a:lnTo>
                  <a:pt x="7848" y="5760"/>
                </a:lnTo>
                <a:lnTo>
                  <a:pt x="7847" y="5766"/>
                </a:lnTo>
                <a:lnTo>
                  <a:pt x="7818" y="5866"/>
                </a:lnTo>
                <a:lnTo>
                  <a:pt x="7816" y="5871"/>
                </a:lnTo>
                <a:lnTo>
                  <a:pt x="7784" y="5971"/>
                </a:lnTo>
                <a:lnTo>
                  <a:pt x="7782" y="5976"/>
                </a:lnTo>
                <a:lnTo>
                  <a:pt x="7746" y="6074"/>
                </a:lnTo>
                <a:lnTo>
                  <a:pt x="7744" y="6079"/>
                </a:lnTo>
                <a:lnTo>
                  <a:pt x="7703" y="6176"/>
                </a:lnTo>
                <a:lnTo>
                  <a:pt x="7701" y="6181"/>
                </a:lnTo>
                <a:lnTo>
                  <a:pt x="7658" y="6276"/>
                </a:lnTo>
                <a:lnTo>
                  <a:pt x="7655" y="6281"/>
                </a:lnTo>
                <a:lnTo>
                  <a:pt x="7608" y="6375"/>
                </a:lnTo>
                <a:lnTo>
                  <a:pt x="7605" y="6380"/>
                </a:lnTo>
                <a:lnTo>
                  <a:pt x="7554" y="6472"/>
                </a:lnTo>
                <a:lnTo>
                  <a:pt x="7552" y="6476"/>
                </a:lnTo>
                <a:lnTo>
                  <a:pt x="7497" y="6566"/>
                </a:lnTo>
                <a:lnTo>
                  <a:pt x="7494" y="6571"/>
                </a:lnTo>
                <a:lnTo>
                  <a:pt x="7437" y="6659"/>
                </a:lnTo>
                <a:lnTo>
                  <a:pt x="7434" y="6664"/>
                </a:lnTo>
                <a:lnTo>
                  <a:pt x="7373" y="6749"/>
                </a:lnTo>
                <a:lnTo>
                  <a:pt x="7370" y="6754"/>
                </a:lnTo>
                <a:lnTo>
                  <a:pt x="7306" y="6837"/>
                </a:lnTo>
                <a:lnTo>
                  <a:pt x="7303" y="6841"/>
                </a:lnTo>
                <a:lnTo>
                  <a:pt x="7236" y="6922"/>
                </a:lnTo>
                <a:lnTo>
                  <a:pt x="7233" y="6926"/>
                </a:lnTo>
                <a:lnTo>
                  <a:pt x="7163" y="7004"/>
                </a:lnTo>
                <a:lnTo>
                  <a:pt x="7159" y="7008"/>
                </a:lnTo>
                <a:lnTo>
                  <a:pt x="7087" y="7083"/>
                </a:lnTo>
                <a:lnTo>
                  <a:pt x="7083" y="7087"/>
                </a:lnTo>
                <a:lnTo>
                  <a:pt x="7008" y="7159"/>
                </a:lnTo>
                <a:lnTo>
                  <a:pt x="7004" y="7163"/>
                </a:lnTo>
                <a:lnTo>
                  <a:pt x="6926" y="7233"/>
                </a:lnTo>
                <a:lnTo>
                  <a:pt x="6922" y="7236"/>
                </a:lnTo>
                <a:lnTo>
                  <a:pt x="6841" y="7303"/>
                </a:lnTo>
                <a:lnTo>
                  <a:pt x="6837" y="7306"/>
                </a:lnTo>
                <a:lnTo>
                  <a:pt x="6754" y="7370"/>
                </a:lnTo>
                <a:lnTo>
                  <a:pt x="6749" y="7373"/>
                </a:lnTo>
                <a:lnTo>
                  <a:pt x="6664" y="7434"/>
                </a:lnTo>
                <a:lnTo>
                  <a:pt x="6659" y="7437"/>
                </a:lnTo>
                <a:lnTo>
                  <a:pt x="6571" y="7494"/>
                </a:lnTo>
                <a:lnTo>
                  <a:pt x="6566" y="7497"/>
                </a:lnTo>
                <a:lnTo>
                  <a:pt x="6476" y="7552"/>
                </a:lnTo>
                <a:lnTo>
                  <a:pt x="6472" y="7554"/>
                </a:lnTo>
                <a:lnTo>
                  <a:pt x="6380" y="7605"/>
                </a:lnTo>
                <a:lnTo>
                  <a:pt x="6375" y="7608"/>
                </a:lnTo>
                <a:lnTo>
                  <a:pt x="6281" y="7655"/>
                </a:lnTo>
                <a:lnTo>
                  <a:pt x="6276" y="7658"/>
                </a:lnTo>
                <a:lnTo>
                  <a:pt x="6181" y="7701"/>
                </a:lnTo>
                <a:lnTo>
                  <a:pt x="6176" y="7703"/>
                </a:lnTo>
                <a:lnTo>
                  <a:pt x="6079" y="7744"/>
                </a:lnTo>
                <a:lnTo>
                  <a:pt x="6074" y="7746"/>
                </a:lnTo>
                <a:lnTo>
                  <a:pt x="5976" y="7782"/>
                </a:lnTo>
                <a:lnTo>
                  <a:pt x="5971" y="7784"/>
                </a:lnTo>
                <a:lnTo>
                  <a:pt x="5871" y="7816"/>
                </a:lnTo>
                <a:lnTo>
                  <a:pt x="5866" y="7818"/>
                </a:lnTo>
                <a:lnTo>
                  <a:pt x="5766" y="7847"/>
                </a:lnTo>
                <a:lnTo>
                  <a:pt x="5760" y="7848"/>
                </a:lnTo>
                <a:lnTo>
                  <a:pt x="5659" y="7873"/>
                </a:lnTo>
                <a:lnTo>
                  <a:pt x="5654" y="7875"/>
                </a:lnTo>
                <a:lnTo>
                  <a:pt x="5551" y="7896"/>
                </a:lnTo>
                <a:lnTo>
                  <a:pt x="5546" y="7897"/>
                </a:lnTo>
                <a:lnTo>
                  <a:pt x="5443" y="7915"/>
                </a:lnTo>
                <a:lnTo>
                  <a:pt x="5437" y="7915"/>
                </a:lnTo>
                <a:lnTo>
                  <a:pt x="5334" y="7929"/>
                </a:lnTo>
                <a:lnTo>
                  <a:pt x="5328" y="7930"/>
                </a:lnTo>
                <a:lnTo>
                  <a:pt x="5224" y="7939"/>
                </a:lnTo>
                <a:lnTo>
                  <a:pt x="5218" y="7940"/>
                </a:lnTo>
                <a:lnTo>
                  <a:pt x="5114" y="7946"/>
                </a:lnTo>
                <a:lnTo>
                  <a:pt x="5108" y="7946"/>
                </a:lnTo>
                <a:lnTo>
                  <a:pt x="5003" y="7948"/>
                </a:lnTo>
                <a:lnTo>
                  <a:pt x="4997" y="7948"/>
                </a:lnTo>
                <a:lnTo>
                  <a:pt x="4892" y="7946"/>
                </a:lnTo>
                <a:lnTo>
                  <a:pt x="4886" y="7946"/>
                </a:lnTo>
                <a:lnTo>
                  <a:pt x="4782" y="7940"/>
                </a:lnTo>
                <a:lnTo>
                  <a:pt x="4776" y="7939"/>
                </a:lnTo>
                <a:lnTo>
                  <a:pt x="4672" y="7930"/>
                </a:lnTo>
                <a:lnTo>
                  <a:pt x="4666" y="7929"/>
                </a:lnTo>
                <a:lnTo>
                  <a:pt x="4563" y="7915"/>
                </a:lnTo>
                <a:lnTo>
                  <a:pt x="4557" y="7915"/>
                </a:lnTo>
                <a:lnTo>
                  <a:pt x="4454" y="7897"/>
                </a:lnTo>
                <a:lnTo>
                  <a:pt x="4449" y="7896"/>
                </a:lnTo>
                <a:lnTo>
                  <a:pt x="4346" y="7875"/>
                </a:lnTo>
                <a:lnTo>
                  <a:pt x="4341" y="7873"/>
                </a:lnTo>
                <a:lnTo>
                  <a:pt x="4240" y="7848"/>
                </a:lnTo>
                <a:lnTo>
                  <a:pt x="4234" y="7847"/>
                </a:lnTo>
                <a:lnTo>
                  <a:pt x="4134" y="7818"/>
                </a:lnTo>
                <a:lnTo>
                  <a:pt x="4129" y="7816"/>
                </a:lnTo>
                <a:lnTo>
                  <a:pt x="4029" y="7784"/>
                </a:lnTo>
                <a:lnTo>
                  <a:pt x="4024" y="7782"/>
                </a:lnTo>
                <a:lnTo>
                  <a:pt x="3926" y="7746"/>
                </a:lnTo>
                <a:lnTo>
                  <a:pt x="3921" y="7744"/>
                </a:lnTo>
                <a:lnTo>
                  <a:pt x="3824" y="7703"/>
                </a:lnTo>
                <a:lnTo>
                  <a:pt x="3819" y="7701"/>
                </a:lnTo>
                <a:lnTo>
                  <a:pt x="3724" y="7658"/>
                </a:lnTo>
                <a:lnTo>
                  <a:pt x="3719" y="7655"/>
                </a:lnTo>
                <a:lnTo>
                  <a:pt x="3625" y="7608"/>
                </a:lnTo>
                <a:lnTo>
                  <a:pt x="3620" y="7605"/>
                </a:lnTo>
                <a:lnTo>
                  <a:pt x="3528" y="7554"/>
                </a:lnTo>
                <a:lnTo>
                  <a:pt x="3524" y="7552"/>
                </a:lnTo>
                <a:lnTo>
                  <a:pt x="3434" y="7497"/>
                </a:lnTo>
                <a:lnTo>
                  <a:pt x="3429" y="7494"/>
                </a:lnTo>
                <a:lnTo>
                  <a:pt x="3341" y="7437"/>
                </a:lnTo>
                <a:lnTo>
                  <a:pt x="3336" y="7434"/>
                </a:lnTo>
                <a:lnTo>
                  <a:pt x="3251" y="7373"/>
                </a:lnTo>
                <a:lnTo>
                  <a:pt x="3246" y="7370"/>
                </a:lnTo>
                <a:lnTo>
                  <a:pt x="3163" y="7306"/>
                </a:lnTo>
                <a:lnTo>
                  <a:pt x="3159" y="7303"/>
                </a:lnTo>
                <a:lnTo>
                  <a:pt x="3078" y="7236"/>
                </a:lnTo>
                <a:lnTo>
                  <a:pt x="3074" y="7233"/>
                </a:lnTo>
                <a:lnTo>
                  <a:pt x="2996" y="7163"/>
                </a:lnTo>
                <a:lnTo>
                  <a:pt x="2992" y="7159"/>
                </a:lnTo>
                <a:lnTo>
                  <a:pt x="2917" y="7087"/>
                </a:lnTo>
                <a:lnTo>
                  <a:pt x="2913" y="7083"/>
                </a:lnTo>
                <a:lnTo>
                  <a:pt x="2841" y="7008"/>
                </a:lnTo>
                <a:lnTo>
                  <a:pt x="2837" y="7004"/>
                </a:lnTo>
                <a:lnTo>
                  <a:pt x="2767" y="6926"/>
                </a:lnTo>
                <a:lnTo>
                  <a:pt x="2764" y="6922"/>
                </a:lnTo>
                <a:lnTo>
                  <a:pt x="2697" y="6841"/>
                </a:lnTo>
                <a:lnTo>
                  <a:pt x="2694" y="6837"/>
                </a:lnTo>
                <a:lnTo>
                  <a:pt x="2630" y="6754"/>
                </a:lnTo>
                <a:lnTo>
                  <a:pt x="2627" y="6749"/>
                </a:lnTo>
                <a:lnTo>
                  <a:pt x="2566" y="6664"/>
                </a:lnTo>
                <a:lnTo>
                  <a:pt x="2563" y="6659"/>
                </a:lnTo>
                <a:lnTo>
                  <a:pt x="2506" y="6571"/>
                </a:lnTo>
                <a:lnTo>
                  <a:pt x="2503" y="6566"/>
                </a:lnTo>
                <a:lnTo>
                  <a:pt x="2448" y="6476"/>
                </a:lnTo>
                <a:lnTo>
                  <a:pt x="2446" y="6472"/>
                </a:lnTo>
                <a:lnTo>
                  <a:pt x="2395" y="6380"/>
                </a:lnTo>
                <a:lnTo>
                  <a:pt x="2392" y="6375"/>
                </a:lnTo>
                <a:lnTo>
                  <a:pt x="2345" y="6281"/>
                </a:lnTo>
                <a:lnTo>
                  <a:pt x="2342" y="6276"/>
                </a:lnTo>
                <a:lnTo>
                  <a:pt x="2299" y="6181"/>
                </a:lnTo>
                <a:lnTo>
                  <a:pt x="2297" y="6176"/>
                </a:lnTo>
                <a:lnTo>
                  <a:pt x="2256" y="6079"/>
                </a:lnTo>
                <a:lnTo>
                  <a:pt x="2254" y="6074"/>
                </a:lnTo>
                <a:lnTo>
                  <a:pt x="2218" y="5976"/>
                </a:lnTo>
                <a:lnTo>
                  <a:pt x="2216" y="5971"/>
                </a:lnTo>
                <a:lnTo>
                  <a:pt x="2184" y="5871"/>
                </a:lnTo>
                <a:lnTo>
                  <a:pt x="2182" y="5866"/>
                </a:lnTo>
                <a:lnTo>
                  <a:pt x="2153" y="5766"/>
                </a:lnTo>
                <a:lnTo>
                  <a:pt x="2152" y="5760"/>
                </a:lnTo>
                <a:lnTo>
                  <a:pt x="2127" y="5659"/>
                </a:lnTo>
                <a:lnTo>
                  <a:pt x="2125" y="5654"/>
                </a:lnTo>
                <a:lnTo>
                  <a:pt x="2104" y="5551"/>
                </a:lnTo>
                <a:lnTo>
                  <a:pt x="2103" y="5546"/>
                </a:lnTo>
                <a:lnTo>
                  <a:pt x="2085" y="5443"/>
                </a:lnTo>
                <a:lnTo>
                  <a:pt x="2085" y="5437"/>
                </a:lnTo>
                <a:lnTo>
                  <a:pt x="2071" y="5334"/>
                </a:lnTo>
                <a:lnTo>
                  <a:pt x="2070" y="5328"/>
                </a:lnTo>
                <a:lnTo>
                  <a:pt x="2061" y="5224"/>
                </a:lnTo>
                <a:lnTo>
                  <a:pt x="2060" y="5218"/>
                </a:lnTo>
                <a:lnTo>
                  <a:pt x="2054" y="5114"/>
                </a:lnTo>
                <a:lnTo>
                  <a:pt x="2054" y="5108"/>
                </a:lnTo>
                <a:lnTo>
                  <a:pt x="2052" y="5003"/>
                </a:lnTo>
                <a:lnTo>
                  <a:pt x="2052" y="4997"/>
                </a:lnTo>
                <a:lnTo>
                  <a:pt x="2054" y="4892"/>
                </a:lnTo>
                <a:lnTo>
                  <a:pt x="2054" y="4886"/>
                </a:lnTo>
                <a:lnTo>
                  <a:pt x="2060" y="4782"/>
                </a:lnTo>
                <a:lnTo>
                  <a:pt x="2061" y="4776"/>
                </a:lnTo>
                <a:lnTo>
                  <a:pt x="2070" y="4672"/>
                </a:lnTo>
                <a:lnTo>
                  <a:pt x="2071" y="4666"/>
                </a:lnTo>
                <a:lnTo>
                  <a:pt x="2085" y="4563"/>
                </a:lnTo>
                <a:lnTo>
                  <a:pt x="2085" y="4557"/>
                </a:lnTo>
                <a:lnTo>
                  <a:pt x="2103" y="4454"/>
                </a:lnTo>
                <a:lnTo>
                  <a:pt x="2104" y="4449"/>
                </a:lnTo>
                <a:lnTo>
                  <a:pt x="2125" y="4346"/>
                </a:lnTo>
                <a:lnTo>
                  <a:pt x="2127" y="4341"/>
                </a:lnTo>
                <a:lnTo>
                  <a:pt x="2152" y="4240"/>
                </a:lnTo>
                <a:lnTo>
                  <a:pt x="2153" y="4234"/>
                </a:lnTo>
                <a:lnTo>
                  <a:pt x="2182" y="4134"/>
                </a:lnTo>
                <a:lnTo>
                  <a:pt x="2184" y="4129"/>
                </a:lnTo>
                <a:lnTo>
                  <a:pt x="2216" y="4029"/>
                </a:lnTo>
                <a:lnTo>
                  <a:pt x="2218" y="4024"/>
                </a:lnTo>
                <a:lnTo>
                  <a:pt x="2254" y="3926"/>
                </a:lnTo>
                <a:lnTo>
                  <a:pt x="2256" y="3921"/>
                </a:lnTo>
                <a:lnTo>
                  <a:pt x="2297" y="3824"/>
                </a:lnTo>
                <a:lnTo>
                  <a:pt x="2299" y="3819"/>
                </a:lnTo>
                <a:lnTo>
                  <a:pt x="2342" y="3724"/>
                </a:lnTo>
                <a:lnTo>
                  <a:pt x="2345" y="3719"/>
                </a:lnTo>
                <a:lnTo>
                  <a:pt x="2392" y="3625"/>
                </a:lnTo>
                <a:lnTo>
                  <a:pt x="2395" y="3620"/>
                </a:lnTo>
                <a:lnTo>
                  <a:pt x="2446" y="3528"/>
                </a:lnTo>
                <a:lnTo>
                  <a:pt x="2448" y="3524"/>
                </a:lnTo>
                <a:lnTo>
                  <a:pt x="2503" y="3434"/>
                </a:lnTo>
                <a:lnTo>
                  <a:pt x="2506" y="3429"/>
                </a:lnTo>
                <a:lnTo>
                  <a:pt x="2563" y="3341"/>
                </a:lnTo>
                <a:lnTo>
                  <a:pt x="2566" y="3336"/>
                </a:lnTo>
                <a:lnTo>
                  <a:pt x="2627" y="3251"/>
                </a:lnTo>
                <a:lnTo>
                  <a:pt x="2630" y="3246"/>
                </a:lnTo>
                <a:lnTo>
                  <a:pt x="2694" y="3163"/>
                </a:lnTo>
                <a:lnTo>
                  <a:pt x="2697" y="3159"/>
                </a:lnTo>
                <a:lnTo>
                  <a:pt x="2764" y="3078"/>
                </a:lnTo>
                <a:lnTo>
                  <a:pt x="2767" y="3074"/>
                </a:lnTo>
                <a:lnTo>
                  <a:pt x="2837" y="2996"/>
                </a:lnTo>
                <a:lnTo>
                  <a:pt x="2841" y="2992"/>
                </a:lnTo>
                <a:lnTo>
                  <a:pt x="2913" y="2917"/>
                </a:lnTo>
                <a:lnTo>
                  <a:pt x="2917" y="2913"/>
                </a:lnTo>
                <a:lnTo>
                  <a:pt x="2992" y="2841"/>
                </a:lnTo>
                <a:lnTo>
                  <a:pt x="2996" y="2837"/>
                </a:lnTo>
                <a:lnTo>
                  <a:pt x="3074" y="2767"/>
                </a:lnTo>
                <a:lnTo>
                  <a:pt x="3078" y="2764"/>
                </a:lnTo>
                <a:lnTo>
                  <a:pt x="3159" y="2697"/>
                </a:lnTo>
                <a:lnTo>
                  <a:pt x="3163" y="2694"/>
                </a:lnTo>
                <a:lnTo>
                  <a:pt x="3246" y="2630"/>
                </a:lnTo>
                <a:lnTo>
                  <a:pt x="3251" y="2627"/>
                </a:lnTo>
                <a:lnTo>
                  <a:pt x="3336" y="2566"/>
                </a:lnTo>
                <a:lnTo>
                  <a:pt x="3341" y="2563"/>
                </a:lnTo>
                <a:lnTo>
                  <a:pt x="3429" y="2506"/>
                </a:lnTo>
                <a:lnTo>
                  <a:pt x="3434" y="2503"/>
                </a:lnTo>
                <a:lnTo>
                  <a:pt x="3524" y="2448"/>
                </a:lnTo>
                <a:lnTo>
                  <a:pt x="3528" y="2446"/>
                </a:lnTo>
                <a:lnTo>
                  <a:pt x="3620" y="2395"/>
                </a:lnTo>
                <a:lnTo>
                  <a:pt x="3625" y="2392"/>
                </a:lnTo>
                <a:lnTo>
                  <a:pt x="3719" y="2345"/>
                </a:lnTo>
                <a:lnTo>
                  <a:pt x="3724" y="2342"/>
                </a:lnTo>
                <a:lnTo>
                  <a:pt x="3819" y="2299"/>
                </a:lnTo>
                <a:lnTo>
                  <a:pt x="3824" y="2297"/>
                </a:lnTo>
                <a:lnTo>
                  <a:pt x="3921" y="2256"/>
                </a:lnTo>
                <a:lnTo>
                  <a:pt x="3926" y="2254"/>
                </a:lnTo>
                <a:lnTo>
                  <a:pt x="4024" y="2218"/>
                </a:lnTo>
                <a:lnTo>
                  <a:pt x="4029" y="2216"/>
                </a:lnTo>
                <a:lnTo>
                  <a:pt x="4129" y="2184"/>
                </a:lnTo>
                <a:lnTo>
                  <a:pt x="4134" y="2182"/>
                </a:lnTo>
                <a:lnTo>
                  <a:pt x="4234" y="2153"/>
                </a:lnTo>
                <a:lnTo>
                  <a:pt x="4240" y="2152"/>
                </a:lnTo>
                <a:lnTo>
                  <a:pt x="4341" y="2127"/>
                </a:lnTo>
                <a:lnTo>
                  <a:pt x="4346" y="2125"/>
                </a:lnTo>
                <a:lnTo>
                  <a:pt x="4449" y="2104"/>
                </a:lnTo>
                <a:lnTo>
                  <a:pt x="4454" y="2103"/>
                </a:lnTo>
                <a:lnTo>
                  <a:pt x="4557" y="2085"/>
                </a:lnTo>
                <a:lnTo>
                  <a:pt x="4563" y="2085"/>
                </a:lnTo>
                <a:lnTo>
                  <a:pt x="4666" y="2071"/>
                </a:lnTo>
                <a:lnTo>
                  <a:pt x="4672" y="2070"/>
                </a:lnTo>
                <a:lnTo>
                  <a:pt x="4776" y="2061"/>
                </a:lnTo>
                <a:lnTo>
                  <a:pt x="4782" y="2060"/>
                </a:lnTo>
                <a:lnTo>
                  <a:pt x="4886" y="2054"/>
                </a:lnTo>
                <a:lnTo>
                  <a:pt x="4892" y="2054"/>
                </a:lnTo>
                <a:lnTo>
                  <a:pt x="4997" y="2052"/>
                </a:lnTo>
                <a:lnTo>
                  <a:pt x="5003" y="2052"/>
                </a:lnTo>
                <a:lnTo>
                  <a:pt x="5108" y="2054"/>
                </a:lnTo>
                <a:lnTo>
                  <a:pt x="5114" y="2054"/>
                </a:lnTo>
                <a:lnTo>
                  <a:pt x="5218" y="2060"/>
                </a:lnTo>
                <a:lnTo>
                  <a:pt x="5224" y="2061"/>
                </a:lnTo>
                <a:lnTo>
                  <a:pt x="5328" y="2070"/>
                </a:lnTo>
                <a:lnTo>
                  <a:pt x="5334" y="2071"/>
                </a:lnTo>
                <a:lnTo>
                  <a:pt x="5437" y="2085"/>
                </a:lnTo>
                <a:lnTo>
                  <a:pt x="5443" y="2085"/>
                </a:lnTo>
                <a:lnTo>
                  <a:pt x="5546" y="2103"/>
                </a:lnTo>
                <a:lnTo>
                  <a:pt x="5551" y="2104"/>
                </a:lnTo>
                <a:lnTo>
                  <a:pt x="5654" y="2125"/>
                </a:lnTo>
                <a:lnTo>
                  <a:pt x="5659" y="2127"/>
                </a:lnTo>
                <a:lnTo>
                  <a:pt x="5760" y="2152"/>
                </a:lnTo>
                <a:lnTo>
                  <a:pt x="5766" y="2153"/>
                </a:lnTo>
                <a:lnTo>
                  <a:pt x="5866" y="2182"/>
                </a:lnTo>
                <a:lnTo>
                  <a:pt x="5871" y="2184"/>
                </a:lnTo>
                <a:lnTo>
                  <a:pt x="5971" y="2216"/>
                </a:lnTo>
                <a:lnTo>
                  <a:pt x="5976" y="2218"/>
                </a:lnTo>
                <a:lnTo>
                  <a:pt x="6074" y="2254"/>
                </a:lnTo>
                <a:lnTo>
                  <a:pt x="6079" y="2256"/>
                </a:lnTo>
                <a:lnTo>
                  <a:pt x="6176" y="2297"/>
                </a:lnTo>
                <a:lnTo>
                  <a:pt x="6181" y="2299"/>
                </a:lnTo>
                <a:lnTo>
                  <a:pt x="6276" y="2342"/>
                </a:lnTo>
                <a:lnTo>
                  <a:pt x="6281" y="2345"/>
                </a:lnTo>
                <a:lnTo>
                  <a:pt x="6375" y="2392"/>
                </a:lnTo>
                <a:lnTo>
                  <a:pt x="6380" y="2395"/>
                </a:lnTo>
                <a:lnTo>
                  <a:pt x="6472" y="2446"/>
                </a:lnTo>
                <a:lnTo>
                  <a:pt x="6476" y="2448"/>
                </a:lnTo>
                <a:lnTo>
                  <a:pt x="6566" y="2503"/>
                </a:lnTo>
                <a:lnTo>
                  <a:pt x="6571" y="2506"/>
                </a:lnTo>
                <a:lnTo>
                  <a:pt x="6659" y="2563"/>
                </a:lnTo>
                <a:lnTo>
                  <a:pt x="6664" y="2566"/>
                </a:lnTo>
                <a:lnTo>
                  <a:pt x="6749" y="2627"/>
                </a:lnTo>
                <a:lnTo>
                  <a:pt x="6754" y="2630"/>
                </a:lnTo>
                <a:lnTo>
                  <a:pt x="6837" y="2694"/>
                </a:lnTo>
                <a:lnTo>
                  <a:pt x="6841" y="2697"/>
                </a:lnTo>
                <a:lnTo>
                  <a:pt x="6922" y="2764"/>
                </a:lnTo>
                <a:lnTo>
                  <a:pt x="6926" y="2767"/>
                </a:lnTo>
                <a:lnTo>
                  <a:pt x="7004" y="2837"/>
                </a:lnTo>
                <a:lnTo>
                  <a:pt x="7008" y="2841"/>
                </a:lnTo>
                <a:lnTo>
                  <a:pt x="7083" y="2913"/>
                </a:lnTo>
                <a:lnTo>
                  <a:pt x="7087" y="2917"/>
                </a:lnTo>
                <a:lnTo>
                  <a:pt x="7159" y="2992"/>
                </a:lnTo>
                <a:lnTo>
                  <a:pt x="7163" y="2996"/>
                </a:lnTo>
                <a:lnTo>
                  <a:pt x="7233" y="3074"/>
                </a:lnTo>
                <a:lnTo>
                  <a:pt x="7236" y="3078"/>
                </a:lnTo>
                <a:lnTo>
                  <a:pt x="7303" y="3159"/>
                </a:lnTo>
                <a:lnTo>
                  <a:pt x="7306" y="3163"/>
                </a:lnTo>
                <a:lnTo>
                  <a:pt x="7370" y="3246"/>
                </a:lnTo>
                <a:lnTo>
                  <a:pt x="7373" y="3251"/>
                </a:lnTo>
                <a:lnTo>
                  <a:pt x="7434" y="3336"/>
                </a:lnTo>
                <a:lnTo>
                  <a:pt x="7437" y="3341"/>
                </a:lnTo>
                <a:lnTo>
                  <a:pt x="7494" y="3429"/>
                </a:lnTo>
                <a:lnTo>
                  <a:pt x="7497" y="3434"/>
                </a:lnTo>
                <a:lnTo>
                  <a:pt x="7552" y="3524"/>
                </a:lnTo>
                <a:lnTo>
                  <a:pt x="7554" y="3528"/>
                </a:lnTo>
                <a:lnTo>
                  <a:pt x="7605" y="3620"/>
                </a:lnTo>
                <a:lnTo>
                  <a:pt x="7608" y="3625"/>
                </a:lnTo>
                <a:lnTo>
                  <a:pt x="7655" y="3719"/>
                </a:lnTo>
                <a:lnTo>
                  <a:pt x="7658" y="3724"/>
                </a:lnTo>
                <a:lnTo>
                  <a:pt x="7701" y="3819"/>
                </a:lnTo>
                <a:lnTo>
                  <a:pt x="7703" y="3824"/>
                </a:lnTo>
                <a:lnTo>
                  <a:pt x="7744" y="3921"/>
                </a:lnTo>
                <a:lnTo>
                  <a:pt x="7746" y="3926"/>
                </a:lnTo>
                <a:lnTo>
                  <a:pt x="7782" y="4024"/>
                </a:lnTo>
                <a:lnTo>
                  <a:pt x="7784" y="4029"/>
                </a:lnTo>
                <a:lnTo>
                  <a:pt x="7816" y="4129"/>
                </a:lnTo>
                <a:lnTo>
                  <a:pt x="7818" y="4134"/>
                </a:lnTo>
                <a:lnTo>
                  <a:pt x="7847" y="4234"/>
                </a:lnTo>
                <a:lnTo>
                  <a:pt x="7848" y="4240"/>
                </a:lnTo>
                <a:lnTo>
                  <a:pt x="7873" y="4341"/>
                </a:lnTo>
                <a:lnTo>
                  <a:pt x="7875" y="4346"/>
                </a:lnTo>
                <a:lnTo>
                  <a:pt x="7896" y="4449"/>
                </a:lnTo>
                <a:lnTo>
                  <a:pt x="7897" y="4454"/>
                </a:lnTo>
                <a:lnTo>
                  <a:pt x="7915" y="4557"/>
                </a:lnTo>
                <a:lnTo>
                  <a:pt x="7915" y="4563"/>
                </a:lnTo>
                <a:lnTo>
                  <a:pt x="7929" y="4666"/>
                </a:lnTo>
                <a:lnTo>
                  <a:pt x="7930" y="4672"/>
                </a:lnTo>
                <a:lnTo>
                  <a:pt x="7939" y="4776"/>
                </a:lnTo>
                <a:lnTo>
                  <a:pt x="7940" y="4782"/>
                </a:lnTo>
                <a:lnTo>
                  <a:pt x="7946" y="4886"/>
                </a:lnTo>
                <a:lnTo>
                  <a:pt x="7946" y="4892"/>
                </a:lnTo>
                <a:close/>
                <a:moveTo>
                  <a:pt x="7646" y="5099"/>
                </a:moveTo>
                <a:lnTo>
                  <a:pt x="7648" y="5000"/>
                </a:lnTo>
                <a:lnTo>
                  <a:pt x="7646" y="4901"/>
                </a:lnTo>
                <a:lnTo>
                  <a:pt x="7641" y="4801"/>
                </a:lnTo>
                <a:lnTo>
                  <a:pt x="7631" y="4703"/>
                </a:lnTo>
                <a:lnTo>
                  <a:pt x="7618" y="4605"/>
                </a:lnTo>
                <a:lnTo>
                  <a:pt x="7602" y="4507"/>
                </a:lnTo>
                <a:lnTo>
                  <a:pt x="7582" y="4410"/>
                </a:lnTo>
                <a:lnTo>
                  <a:pt x="7558" y="4315"/>
                </a:lnTo>
                <a:lnTo>
                  <a:pt x="7531" y="4220"/>
                </a:lnTo>
                <a:lnTo>
                  <a:pt x="7500" y="4126"/>
                </a:lnTo>
                <a:lnTo>
                  <a:pt x="7465" y="4033"/>
                </a:lnTo>
                <a:lnTo>
                  <a:pt x="7427" y="3942"/>
                </a:lnTo>
                <a:lnTo>
                  <a:pt x="7386" y="3852"/>
                </a:lnTo>
                <a:lnTo>
                  <a:pt x="7341" y="3763"/>
                </a:lnTo>
                <a:lnTo>
                  <a:pt x="7293" y="3676"/>
                </a:lnTo>
                <a:lnTo>
                  <a:pt x="7242" y="3590"/>
                </a:lnTo>
                <a:lnTo>
                  <a:pt x="7187" y="3507"/>
                </a:lnTo>
                <a:lnTo>
                  <a:pt x="7130" y="3427"/>
                </a:lnTo>
                <a:lnTo>
                  <a:pt x="7070" y="3348"/>
                </a:lnTo>
                <a:lnTo>
                  <a:pt x="7007" y="3272"/>
                </a:lnTo>
                <a:lnTo>
                  <a:pt x="6941" y="3198"/>
                </a:lnTo>
                <a:lnTo>
                  <a:pt x="6873" y="3127"/>
                </a:lnTo>
                <a:lnTo>
                  <a:pt x="6802" y="3059"/>
                </a:lnTo>
                <a:lnTo>
                  <a:pt x="6728" y="2993"/>
                </a:lnTo>
                <a:lnTo>
                  <a:pt x="6652" y="2930"/>
                </a:lnTo>
                <a:lnTo>
                  <a:pt x="6573" y="2870"/>
                </a:lnTo>
                <a:lnTo>
                  <a:pt x="6493" y="2813"/>
                </a:lnTo>
                <a:lnTo>
                  <a:pt x="6410" y="2758"/>
                </a:lnTo>
                <a:lnTo>
                  <a:pt x="6324" y="2707"/>
                </a:lnTo>
                <a:lnTo>
                  <a:pt x="6237" y="2659"/>
                </a:lnTo>
                <a:lnTo>
                  <a:pt x="6148" y="2614"/>
                </a:lnTo>
                <a:lnTo>
                  <a:pt x="6058" y="2573"/>
                </a:lnTo>
                <a:lnTo>
                  <a:pt x="5967" y="2535"/>
                </a:lnTo>
                <a:lnTo>
                  <a:pt x="5874" y="2500"/>
                </a:lnTo>
                <a:lnTo>
                  <a:pt x="5780" y="2469"/>
                </a:lnTo>
                <a:lnTo>
                  <a:pt x="5685" y="2442"/>
                </a:lnTo>
                <a:lnTo>
                  <a:pt x="5590" y="2418"/>
                </a:lnTo>
                <a:lnTo>
                  <a:pt x="5493" y="2398"/>
                </a:lnTo>
                <a:lnTo>
                  <a:pt x="5395" y="2382"/>
                </a:lnTo>
                <a:lnTo>
                  <a:pt x="5297" y="2369"/>
                </a:lnTo>
                <a:lnTo>
                  <a:pt x="5199" y="2359"/>
                </a:lnTo>
                <a:lnTo>
                  <a:pt x="5099" y="2354"/>
                </a:lnTo>
                <a:lnTo>
                  <a:pt x="5000" y="2352"/>
                </a:lnTo>
                <a:lnTo>
                  <a:pt x="4901" y="2354"/>
                </a:lnTo>
                <a:lnTo>
                  <a:pt x="4801" y="2359"/>
                </a:lnTo>
                <a:lnTo>
                  <a:pt x="4703" y="2369"/>
                </a:lnTo>
                <a:lnTo>
                  <a:pt x="4605" y="2382"/>
                </a:lnTo>
                <a:lnTo>
                  <a:pt x="4507" y="2398"/>
                </a:lnTo>
                <a:lnTo>
                  <a:pt x="4410" y="2418"/>
                </a:lnTo>
                <a:lnTo>
                  <a:pt x="4315" y="2442"/>
                </a:lnTo>
                <a:lnTo>
                  <a:pt x="4220" y="2469"/>
                </a:lnTo>
                <a:lnTo>
                  <a:pt x="4126" y="2500"/>
                </a:lnTo>
                <a:lnTo>
                  <a:pt x="4033" y="2535"/>
                </a:lnTo>
                <a:lnTo>
                  <a:pt x="3942" y="2573"/>
                </a:lnTo>
                <a:lnTo>
                  <a:pt x="3852" y="2614"/>
                </a:lnTo>
                <a:lnTo>
                  <a:pt x="3763" y="2659"/>
                </a:lnTo>
                <a:lnTo>
                  <a:pt x="3676" y="2707"/>
                </a:lnTo>
                <a:lnTo>
                  <a:pt x="3590" y="2758"/>
                </a:lnTo>
                <a:lnTo>
                  <a:pt x="3507" y="2813"/>
                </a:lnTo>
                <a:lnTo>
                  <a:pt x="3427" y="2870"/>
                </a:lnTo>
                <a:lnTo>
                  <a:pt x="3348" y="2930"/>
                </a:lnTo>
                <a:lnTo>
                  <a:pt x="3272" y="2993"/>
                </a:lnTo>
                <a:lnTo>
                  <a:pt x="3198" y="3059"/>
                </a:lnTo>
                <a:lnTo>
                  <a:pt x="3127" y="3127"/>
                </a:lnTo>
                <a:lnTo>
                  <a:pt x="3059" y="3198"/>
                </a:lnTo>
                <a:lnTo>
                  <a:pt x="2993" y="3272"/>
                </a:lnTo>
                <a:lnTo>
                  <a:pt x="2930" y="3348"/>
                </a:lnTo>
                <a:lnTo>
                  <a:pt x="2870" y="3427"/>
                </a:lnTo>
                <a:lnTo>
                  <a:pt x="2813" y="3507"/>
                </a:lnTo>
                <a:lnTo>
                  <a:pt x="2758" y="3590"/>
                </a:lnTo>
                <a:lnTo>
                  <a:pt x="2707" y="3676"/>
                </a:lnTo>
                <a:lnTo>
                  <a:pt x="2659" y="3763"/>
                </a:lnTo>
                <a:lnTo>
                  <a:pt x="2614" y="3852"/>
                </a:lnTo>
                <a:lnTo>
                  <a:pt x="2573" y="3942"/>
                </a:lnTo>
                <a:lnTo>
                  <a:pt x="2535" y="4033"/>
                </a:lnTo>
                <a:lnTo>
                  <a:pt x="2500" y="4126"/>
                </a:lnTo>
                <a:lnTo>
                  <a:pt x="2469" y="4220"/>
                </a:lnTo>
                <a:lnTo>
                  <a:pt x="2442" y="4315"/>
                </a:lnTo>
                <a:lnTo>
                  <a:pt x="2418" y="4410"/>
                </a:lnTo>
                <a:lnTo>
                  <a:pt x="2398" y="4507"/>
                </a:lnTo>
                <a:lnTo>
                  <a:pt x="2382" y="4605"/>
                </a:lnTo>
                <a:lnTo>
                  <a:pt x="2369" y="4703"/>
                </a:lnTo>
                <a:lnTo>
                  <a:pt x="2359" y="4801"/>
                </a:lnTo>
                <a:lnTo>
                  <a:pt x="2354" y="4901"/>
                </a:lnTo>
                <a:lnTo>
                  <a:pt x="2352" y="5000"/>
                </a:lnTo>
                <a:lnTo>
                  <a:pt x="2354" y="5099"/>
                </a:lnTo>
                <a:lnTo>
                  <a:pt x="2359" y="5199"/>
                </a:lnTo>
                <a:lnTo>
                  <a:pt x="2369" y="5297"/>
                </a:lnTo>
                <a:lnTo>
                  <a:pt x="2382" y="5395"/>
                </a:lnTo>
                <a:lnTo>
                  <a:pt x="2398" y="5493"/>
                </a:lnTo>
                <a:lnTo>
                  <a:pt x="2418" y="5590"/>
                </a:lnTo>
                <a:lnTo>
                  <a:pt x="2442" y="5685"/>
                </a:lnTo>
                <a:lnTo>
                  <a:pt x="2469" y="5780"/>
                </a:lnTo>
                <a:lnTo>
                  <a:pt x="2500" y="5874"/>
                </a:lnTo>
                <a:lnTo>
                  <a:pt x="2535" y="5967"/>
                </a:lnTo>
                <a:lnTo>
                  <a:pt x="2573" y="6058"/>
                </a:lnTo>
                <a:lnTo>
                  <a:pt x="2614" y="6148"/>
                </a:lnTo>
                <a:lnTo>
                  <a:pt x="2659" y="6237"/>
                </a:lnTo>
                <a:lnTo>
                  <a:pt x="2707" y="6324"/>
                </a:lnTo>
                <a:lnTo>
                  <a:pt x="2758" y="6410"/>
                </a:lnTo>
                <a:lnTo>
                  <a:pt x="2813" y="6493"/>
                </a:lnTo>
                <a:lnTo>
                  <a:pt x="2870" y="6573"/>
                </a:lnTo>
                <a:lnTo>
                  <a:pt x="2930" y="6652"/>
                </a:lnTo>
                <a:lnTo>
                  <a:pt x="2993" y="6728"/>
                </a:lnTo>
                <a:lnTo>
                  <a:pt x="3059" y="6802"/>
                </a:lnTo>
                <a:lnTo>
                  <a:pt x="3127" y="6873"/>
                </a:lnTo>
                <a:lnTo>
                  <a:pt x="3198" y="6941"/>
                </a:lnTo>
                <a:lnTo>
                  <a:pt x="3272" y="7007"/>
                </a:lnTo>
                <a:lnTo>
                  <a:pt x="3348" y="7070"/>
                </a:lnTo>
                <a:lnTo>
                  <a:pt x="3427" y="7130"/>
                </a:lnTo>
                <a:lnTo>
                  <a:pt x="3507" y="7187"/>
                </a:lnTo>
                <a:lnTo>
                  <a:pt x="3590" y="7242"/>
                </a:lnTo>
                <a:lnTo>
                  <a:pt x="3676" y="7293"/>
                </a:lnTo>
                <a:lnTo>
                  <a:pt x="3763" y="7341"/>
                </a:lnTo>
                <a:lnTo>
                  <a:pt x="3852" y="7386"/>
                </a:lnTo>
                <a:lnTo>
                  <a:pt x="3942" y="7427"/>
                </a:lnTo>
                <a:lnTo>
                  <a:pt x="4033" y="7465"/>
                </a:lnTo>
                <a:lnTo>
                  <a:pt x="4126" y="7500"/>
                </a:lnTo>
                <a:lnTo>
                  <a:pt x="4220" y="7531"/>
                </a:lnTo>
                <a:lnTo>
                  <a:pt x="4315" y="7558"/>
                </a:lnTo>
                <a:lnTo>
                  <a:pt x="4410" y="7582"/>
                </a:lnTo>
                <a:lnTo>
                  <a:pt x="4507" y="7602"/>
                </a:lnTo>
                <a:lnTo>
                  <a:pt x="4605" y="7618"/>
                </a:lnTo>
                <a:lnTo>
                  <a:pt x="4703" y="7631"/>
                </a:lnTo>
                <a:lnTo>
                  <a:pt x="4801" y="7641"/>
                </a:lnTo>
                <a:lnTo>
                  <a:pt x="4901" y="7646"/>
                </a:lnTo>
                <a:lnTo>
                  <a:pt x="5000" y="7648"/>
                </a:lnTo>
                <a:lnTo>
                  <a:pt x="5099" y="7646"/>
                </a:lnTo>
                <a:lnTo>
                  <a:pt x="5199" y="7641"/>
                </a:lnTo>
                <a:lnTo>
                  <a:pt x="5297" y="7631"/>
                </a:lnTo>
                <a:lnTo>
                  <a:pt x="5395" y="7618"/>
                </a:lnTo>
                <a:lnTo>
                  <a:pt x="5493" y="7602"/>
                </a:lnTo>
                <a:lnTo>
                  <a:pt x="5590" y="7582"/>
                </a:lnTo>
                <a:lnTo>
                  <a:pt x="5685" y="7558"/>
                </a:lnTo>
                <a:lnTo>
                  <a:pt x="5780" y="7531"/>
                </a:lnTo>
                <a:lnTo>
                  <a:pt x="5874" y="7500"/>
                </a:lnTo>
                <a:lnTo>
                  <a:pt x="5967" y="7465"/>
                </a:lnTo>
                <a:lnTo>
                  <a:pt x="6058" y="7427"/>
                </a:lnTo>
                <a:lnTo>
                  <a:pt x="6148" y="7386"/>
                </a:lnTo>
                <a:lnTo>
                  <a:pt x="6237" y="7341"/>
                </a:lnTo>
                <a:lnTo>
                  <a:pt x="6324" y="7293"/>
                </a:lnTo>
                <a:lnTo>
                  <a:pt x="6410" y="7242"/>
                </a:lnTo>
                <a:lnTo>
                  <a:pt x="6493" y="7187"/>
                </a:lnTo>
                <a:lnTo>
                  <a:pt x="6573" y="7130"/>
                </a:lnTo>
                <a:lnTo>
                  <a:pt x="6652" y="7070"/>
                </a:lnTo>
                <a:lnTo>
                  <a:pt x="6728" y="7007"/>
                </a:lnTo>
                <a:lnTo>
                  <a:pt x="6802" y="6941"/>
                </a:lnTo>
                <a:lnTo>
                  <a:pt x="6873" y="6873"/>
                </a:lnTo>
                <a:lnTo>
                  <a:pt x="6941" y="6802"/>
                </a:lnTo>
                <a:lnTo>
                  <a:pt x="7007" y="6728"/>
                </a:lnTo>
                <a:lnTo>
                  <a:pt x="7070" y="6652"/>
                </a:lnTo>
                <a:lnTo>
                  <a:pt x="7130" y="6573"/>
                </a:lnTo>
                <a:lnTo>
                  <a:pt x="7187" y="6493"/>
                </a:lnTo>
                <a:lnTo>
                  <a:pt x="7242" y="6410"/>
                </a:lnTo>
                <a:lnTo>
                  <a:pt x="7293" y="6324"/>
                </a:lnTo>
                <a:lnTo>
                  <a:pt x="7341" y="6237"/>
                </a:lnTo>
                <a:lnTo>
                  <a:pt x="7386" y="6148"/>
                </a:lnTo>
                <a:lnTo>
                  <a:pt x="7427" y="6058"/>
                </a:lnTo>
                <a:lnTo>
                  <a:pt x="7465" y="5967"/>
                </a:lnTo>
                <a:lnTo>
                  <a:pt x="7500" y="5874"/>
                </a:lnTo>
                <a:lnTo>
                  <a:pt x="7531" y="5780"/>
                </a:lnTo>
                <a:lnTo>
                  <a:pt x="7558" y="5685"/>
                </a:lnTo>
                <a:lnTo>
                  <a:pt x="7582" y="5590"/>
                </a:lnTo>
                <a:lnTo>
                  <a:pt x="7602" y="5493"/>
                </a:lnTo>
                <a:lnTo>
                  <a:pt x="7618" y="5395"/>
                </a:lnTo>
                <a:lnTo>
                  <a:pt x="7631" y="5297"/>
                </a:lnTo>
                <a:lnTo>
                  <a:pt x="7641" y="5199"/>
                </a:lnTo>
                <a:lnTo>
                  <a:pt x="7646" y="5099"/>
                </a:lnTo>
                <a:close/>
              </a:path>
            </a:pathLst>
          </a:custGeom>
          <a:solidFill>
            <a:schemeClr val="accent1">
              <a:lumMod val="50000"/>
            </a:scheme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50" name="Google Shape;591;p7"/>
          <p:cNvSpPr/>
          <p:nvPr/>
        </p:nvSpPr>
        <p:spPr>
          <a:xfrm>
            <a:off x="3245215" y="2011349"/>
            <a:ext cx="666256" cy="666256"/>
          </a:xfrm>
          <a:custGeom>
            <a:avLst/>
            <a:gdLst/>
            <a:ahLst/>
            <a:cxnLst/>
            <a:rect l="l" t="t" r="r" b="b"/>
            <a:pathLst>
              <a:path w="10000" h="10000" extrusionOk="0">
                <a:moveTo>
                  <a:pt x="6481" y="2161"/>
                </a:moveTo>
                <a:lnTo>
                  <a:pt x="7345" y="2161"/>
                </a:lnTo>
                <a:lnTo>
                  <a:pt x="7354" y="2161"/>
                </a:lnTo>
                <a:lnTo>
                  <a:pt x="7364" y="2162"/>
                </a:lnTo>
                <a:lnTo>
                  <a:pt x="7373" y="2163"/>
                </a:lnTo>
                <a:lnTo>
                  <a:pt x="7382" y="2164"/>
                </a:lnTo>
                <a:lnTo>
                  <a:pt x="7391" y="2165"/>
                </a:lnTo>
                <a:lnTo>
                  <a:pt x="7400" y="2167"/>
                </a:lnTo>
                <a:lnTo>
                  <a:pt x="7409" y="2169"/>
                </a:lnTo>
                <a:lnTo>
                  <a:pt x="7418" y="2172"/>
                </a:lnTo>
                <a:lnTo>
                  <a:pt x="7427" y="2175"/>
                </a:lnTo>
                <a:lnTo>
                  <a:pt x="7435" y="2178"/>
                </a:lnTo>
                <a:lnTo>
                  <a:pt x="7444" y="2181"/>
                </a:lnTo>
                <a:lnTo>
                  <a:pt x="7452" y="2185"/>
                </a:lnTo>
                <a:lnTo>
                  <a:pt x="7461" y="2189"/>
                </a:lnTo>
                <a:lnTo>
                  <a:pt x="7469" y="2194"/>
                </a:lnTo>
                <a:lnTo>
                  <a:pt x="7477" y="2199"/>
                </a:lnTo>
                <a:lnTo>
                  <a:pt x="7484" y="2204"/>
                </a:lnTo>
                <a:lnTo>
                  <a:pt x="7492" y="2209"/>
                </a:lnTo>
                <a:lnTo>
                  <a:pt x="7499" y="2215"/>
                </a:lnTo>
                <a:lnTo>
                  <a:pt x="7506" y="2221"/>
                </a:lnTo>
                <a:lnTo>
                  <a:pt x="7513" y="2227"/>
                </a:lnTo>
                <a:lnTo>
                  <a:pt x="7520" y="2233"/>
                </a:lnTo>
                <a:lnTo>
                  <a:pt x="7526" y="2240"/>
                </a:lnTo>
                <a:lnTo>
                  <a:pt x="7532" y="2247"/>
                </a:lnTo>
                <a:lnTo>
                  <a:pt x="7538" y="2254"/>
                </a:lnTo>
                <a:lnTo>
                  <a:pt x="7544" y="2261"/>
                </a:lnTo>
                <a:lnTo>
                  <a:pt x="7549" y="2269"/>
                </a:lnTo>
                <a:lnTo>
                  <a:pt x="7554" y="2276"/>
                </a:lnTo>
                <a:lnTo>
                  <a:pt x="7559" y="2284"/>
                </a:lnTo>
                <a:lnTo>
                  <a:pt x="7564" y="2292"/>
                </a:lnTo>
                <a:lnTo>
                  <a:pt x="7568" y="2301"/>
                </a:lnTo>
                <a:lnTo>
                  <a:pt x="7572" y="2309"/>
                </a:lnTo>
                <a:lnTo>
                  <a:pt x="7575" y="2318"/>
                </a:lnTo>
                <a:lnTo>
                  <a:pt x="7578" y="2326"/>
                </a:lnTo>
                <a:lnTo>
                  <a:pt x="7581" y="2335"/>
                </a:lnTo>
                <a:lnTo>
                  <a:pt x="7584" y="2344"/>
                </a:lnTo>
                <a:lnTo>
                  <a:pt x="7586" y="2353"/>
                </a:lnTo>
                <a:lnTo>
                  <a:pt x="7588" y="2362"/>
                </a:lnTo>
                <a:lnTo>
                  <a:pt x="7589" y="2371"/>
                </a:lnTo>
                <a:lnTo>
                  <a:pt x="7590" y="2380"/>
                </a:lnTo>
                <a:lnTo>
                  <a:pt x="7591" y="2389"/>
                </a:lnTo>
                <a:lnTo>
                  <a:pt x="7592" y="2399"/>
                </a:lnTo>
                <a:lnTo>
                  <a:pt x="7592" y="2408"/>
                </a:lnTo>
                <a:lnTo>
                  <a:pt x="7592" y="7592"/>
                </a:lnTo>
                <a:lnTo>
                  <a:pt x="7592" y="7601"/>
                </a:lnTo>
                <a:lnTo>
                  <a:pt x="7591" y="7611"/>
                </a:lnTo>
                <a:lnTo>
                  <a:pt x="7590" y="7620"/>
                </a:lnTo>
                <a:lnTo>
                  <a:pt x="7589" y="7629"/>
                </a:lnTo>
                <a:lnTo>
                  <a:pt x="7588" y="7638"/>
                </a:lnTo>
                <a:lnTo>
                  <a:pt x="7586" y="7647"/>
                </a:lnTo>
                <a:lnTo>
                  <a:pt x="7584" y="7656"/>
                </a:lnTo>
                <a:lnTo>
                  <a:pt x="7581" y="7665"/>
                </a:lnTo>
                <a:lnTo>
                  <a:pt x="7578" y="7674"/>
                </a:lnTo>
                <a:lnTo>
                  <a:pt x="7575" y="7682"/>
                </a:lnTo>
                <a:lnTo>
                  <a:pt x="7572" y="7691"/>
                </a:lnTo>
                <a:lnTo>
                  <a:pt x="7568" y="7699"/>
                </a:lnTo>
                <a:lnTo>
                  <a:pt x="7564" y="7708"/>
                </a:lnTo>
                <a:lnTo>
                  <a:pt x="7559" y="7716"/>
                </a:lnTo>
                <a:lnTo>
                  <a:pt x="7554" y="7724"/>
                </a:lnTo>
                <a:lnTo>
                  <a:pt x="7549" y="7731"/>
                </a:lnTo>
                <a:lnTo>
                  <a:pt x="7544" y="7739"/>
                </a:lnTo>
                <a:lnTo>
                  <a:pt x="7538" y="7746"/>
                </a:lnTo>
                <a:lnTo>
                  <a:pt x="7532" y="7753"/>
                </a:lnTo>
                <a:lnTo>
                  <a:pt x="7526" y="7760"/>
                </a:lnTo>
                <a:lnTo>
                  <a:pt x="7520" y="7767"/>
                </a:lnTo>
                <a:lnTo>
                  <a:pt x="7513" y="7773"/>
                </a:lnTo>
                <a:lnTo>
                  <a:pt x="7506" y="7779"/>
                </a:lnTo>
                <a:lnTo>
                  <a:pt x="7499" y="7785"/>
                </a:lnTo>
                <a:lnTo>
                  <a:pt x="7492" y="7791"/>
                </a:lnTo>
                <a:lnTo>
                  <a:pt x="7484" y="7796"/>
                </a:lnTo>
                <a:lnTo>
                  <a:pt x="7477" y="7801"/>
                </a:lnTo>
                <a:lnTo>
                  <a:pt x="7469" y="7806"/>
                </a:lnTo>
                <a:lnTo>
                  <a:pt x="7461" y="7811"/>
                </a:lnTo>
                <a:lnTo>
                  <a:pt x="7452" y="7815"/>
                </a:lnTo>
                <a:lnTo>
                  <a:pt x="7444" y="7819"/>
                </a:lnTo>
                <a:lnTo>
                  <a:pt x="7435" y="7822"/>
                </a:lnTo>
                <a:lnTo>
                  <a:pt x="7427" y="7825"/>
                </a:lnTo>
                <a:lnTo>
                  <a:pt x="7418" y="7828"/>
                </a:lnTo>
                <a:lnTo>
                  <a:pt x="7409" y="7831"/>
                </a:lnTo>
                <a:lnTo>
                  <a:pt x="7400" y="7833"/>
                </a:lnTo>
                <a:lnTo>
                  <a:pt x="7391" y="7835"/>
                </a:lnTo>
                <a:lnTo>
                  <a:pt x="7382" y="7836"/>
                </a:lnTo>
                <a:lnTo>
                  <a:pt x="7373" y="7837"/>
                </a:lnTo>
                <a:lnTo>
                  <a:pt x="7364" y="7838"/>
                </a:lnTo>
                <a:lnTo>
                  <a:pt x="7354" y="7839"/>
                </a:lnTo>
                <a:lnTo>
                  <a:pt x="7345" y="7839"/>
                </a:lnTo>
                <a:lnTo>
                  <a:pt x="6481" y="7839"/>
                </a:lnTo>
                <a:lnTo>
                  <a:pt x="6472" y="7839"/>
                </a:lnTo>
                <a:lnTo>
                  <a:pt x="6463" y="7838"/>
                </a:lnTo>
                <a:lnTo>
                  <a:pt x="6453" y="7837"/>
                </a:lnTo>
                <a:lnTo>
                  <a:pt x="6444" y="7836"/>
                </a:lnTo>
                <a:lnTo>
                  <a:pt x="6435" y="7835"/>
                </a:lnTo>
                <a:lnTo>
                  <a:pt x="6426" y="7833"/>
                </a:lnTo>
                <a:lnTo>
                  <a:pt x="6417" y="7831"/>
                </a:lnTo>
                <a:lnTo>
                  <a:pt x="6408" y="7828"/>
                </a:lnTo>
                <a:lnTo>
                  <a:pt x="6400" y="7825"/>
                </a:lnTo>
                <a:lnTo>
                  <a:pt x="6391" y="7822"/>
                </a:lnTo>
                <a:lnTo>
                  <a:pt x="6383" y="7819"/>
                </a:lnTo>
                <a:lnTo>
                  <a:pt x="6374" y="7815"/>
                </a:lnTo>
                <a:lnTo>
                  <a:pt x="6366" y="7811"/>
                </a:lnTo>
                <a:lnTo>
                  <a:pt x="6358" y="7806"/>
                </a:lnTo>
                <a:lnTo>
                  <a:pt x="6350" y="7801"/>
                </a:lnTo>
                <a:lnTo>
                  <a:pt x="6342" y="7796"/>
                </a:lnTo>
                <a:lnTo>
                  <a:pt x="6335" y="7791"/>
                </a:lnTo>
                <a:lnTo>
                  <a:pt x="6327" y="7785"/>
                </a:lnTo>
                <a:lnTo>
                  <a:pt x="6320" y="7779"/>
                </a:lnTo>
                <a:lnTo>
                  <a:pt x="6313" y="7773"/>
                </a:lnTo>
                <a:lnTo>
                  <a:pt x="6307" y="7767"/>
                </a:lnTo>
                <a:lnTo>
                  <a:pt x="6300" y="7760"/>
                </a:lnTo>
                <a:lnTo>
                  <a:pt x="6294" y="7753"/>
                </a:lnTo>
                <a:lnTo>
                  <a:pt x="6288" y="7746"/>
                </a:lnTo>
                <a:lnTo>
                  <a:pt x="6282" y="7739"/>
                </a:lnTo>
                <a:lnTo>
                  <a:pt x="6277" y="7731"/>
                </a:lnTo>
                <a:lnTo>
                  <a:pt x="6272" y="7724"/>
                </a:lnTo>
                <a:lnTo>
                  <a:pt x="6267" y="7716"/>
                </a:lnTo>
                <a:lnTo>
                  <a:pt x="6263" y="7708"/>
                </a:lnTo>
                <a:lnTo>
                  <a:pt x="6259" y="7699"/>
                </a:lnTo>
                <a:lnTo>
                  <a:pt x="6255" y="7691"/>
                </a:lnTo>
                <a:lnTo>
                  <a:pt x="6251" y="7682"/>
                </a:lnTo>
                <a:lnTo>
                  <a:pt x="6248" y="7674"/>
                </a:lnTo>
                <a:lnTo>
                  <a:pt x="6245" y="7665"/>
                </a:lnTo>
                <a:lnTo>
                  <a:pt x="6243" y="7656"/>
                </a:lnTo>
                <a:lnTo>
                  <a:pt x="6240" y="7647"/>
                </a:lnTo>
                <a:lnTo>
                  <a:pt x="6238" y="7638"/>
                </a:lnTo>
                <a:lnTo>
                  <a:pt x="6237" y="7629"/>
                </a:lnTo>
                <a:lnTo>
                  <a:pt x="6236" y="7620"/>
                </a:lnTo>
                <a:lnTo>
                  <a:pt x="6235" y="7611"/>
                </a:lnTo>
                <a:lnTo>
                  <a:pt x="6234" y="7601"/>
                </a:lnTo>
                <a:lnTo>
                  <a:pt x="6234" y="7592"/>
                </a:lnTo>
                <a:lnTo>
                  <a:pt x="6234" y="2408"/>
                </a:lnTo>
                <a:lnTo>
                  <a:pt x="6234" y="2399"/>
                </a:lnTo>
                <a:lnTo>
                  <a:pt x="6235" y="2389"/>
                </a:lnTo>
                <a:lnTo>
                  <a:pt x="6236" y="2380"/>
                </a:lnTo>
                <a:lnTo>
                  <a:pt x="6237" y="2371"/>
                </a:lnTo>
                <a:lnTo>
                  <a:pt x="6238" y="2362"/>
                </a:lnTo>
                <a:lnTo>
                  <a:pt x="6240" y="2353"/>
                </a:lnTo>
                <a:lnTo>
                  <a:pt x="6243" y="2344"/>
                </a:lnTo>
                <a:lnTo>
                  <a:pt x="6245" y="2335"/>
                </a:lnTo>
                <a:lnTo>
                  <a:pt x="6248" y="2326"/>
                </a:lnTo>
                <a:lnTo>
                  <a:pt x="6251" y="2318"/>
                </a:lnTo>
                <a:lnTo>
                  <a:pt x="6255" y="2309"/>
                </a:lnTo>
                <a:lnTo>
                  <a:pt x="6259" y="2301"/>
                </a:lnTo>
                <a:lnTo>
                  <a:pt x="6263" y="2292"/>
                </a:lnTo>
                <a:lnTo>
                  <a:pt x="6267" y="2284"/>
                </a:lnTo>
                <a:lnTo>
                  <a:pt x="6272" y="2276"/>
                </a:lnTo>
                <a:lnTo>
                  <a:pt x="6277" y="2269"/>
                </a:lnTo>
                <a:lnTo>
                  <a:pt x="6282" y="2261"/>
                </a:lnTo>
                <a:lnTo>
                  <a:pt x="6288" y="2254"/>
                </a:lnTo>
                <a:lnTo>
                  <a:pt x="6294" y="2247"/>
                </a:lnTo>
                <a:lnTo>
                  <a:pt x="6300" y="2240"/>
                </a:lnTo>
                <a:lnTo>
                  <a:pt x="6307" y="2233"/>
                </a:lnTo>
                <a:lnTo>
                  <a:pt x="6313" y="2227"/>
                </a:lnTo>
                <a:lnTo>
                  <a:pt x="6320" y="2221"/>
                </a:lnTo>
                <a:lnTo>
                  <a:pt x="6327" y="2215"/>
                </a:lnTo>
                <a:lnTo>
                  <a:pt x="6335" y="2209"/>
                </a:lnTo>
                <a:lnTo>
                  <a:pt x="6342" y="2204"/>
                </a:lnTo>
                <a:lnTo>
                  <a:pt x="6350" y="2199"/>
                </a:lnTo>
                <a:lnTo>
                  <a:pt x="6358" y="2194"/>
                </a:lnTo>
                <a:lnTo>
                  <a:pt x="6366" y="2189"/>
                </a:lnTo>
                <a:lnTo>
                  <a:pt x="6374" y="2185"/>
                </a:lnTo>
                <a:lnTo>
                  <a:pt x="6383" y="2181"/>
                </a:lnTo>
                <a:lnTo>
                  <a:pt x="6391" y="2178"/>
                </a:lnTo>
                <a:lnTo>
                  <a:pt x="6400" y="2175"/>
                </a:lnTo>
                <a:lnTo>
                  <a:pt x="6408" y="2172"/>
                </a:lnTo>
                <a:lnTo>
                  <a:pt x="6417" y="2169"/>
                </a:lnTo>
                <a:lnTo>
                  <a:pt x="6426" y="2167"/>
                </a:lnTo>
                <a:lnTo>
                  <a:pt x="6435" y="2165"/>
                </a:lnTo>
                <a:lnTo>
                  <a:pt x="6444" y="2164"/>
                </a:lnTo>
                <a:lnTo>
                  <a:pt x="6453" y="2163"/>
                </a:lnTo>
                <a:lnTo>
                  <a:pt x="6463" y="2162"/>
                </a:lnTo>
                <a:lnTo>
                  <a:pt x="6472" y="2161"/>
                </a:lnTo>
                <a:lnTo>
                  <a:pt x="6481" y="2161"/>
                </a:ln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chemeClr val="dk1"/>
              </a:solidFill>
              <a:latin typeface="Arial"/>
              <a:ea typeface="Arial"/>
              <a:cs typeface="Arial"/>
              <a:sym typeface="Arial"/>
            </a:endParaRPr>
          </a:p>
        </p:txBody>
      </p:sp>
      <p:sp>
        <p:nvSpPr>
          <p:cNvPr id="51" name="Google Shape;592;p7"/>
          <p:cNvSpPr/>
          <p:nvPr/>
        </p:nvSpPr>
        <p:spPr>
          <a:xfrm>
            <a:off x="3245215" y="2011349"/>
            <a:ext cx="666256" cy="666256"/>
          </a:xfrm>
          <a:custGeom>
            <a:avLst/>
            <a:gdLst/>
            <a:ahLst/>
            <a:cxnLst/>
            <a:rect l="l" t="t" r="r" b="b"/>
            <a:pathLst>
              <a:path w="10000" h="10000" extrusionOk="0">
                <a:moveTo>
                  <a:pt x="6458" y="1912"/>
                </a:moveTo>
                <a:lnTo>
                  <a:pt x="6467" y="1911"/>
                </a:lnTo>
                <a:lnTo>
                  <a:pt x="6476" y="1911"/>
                </a:lnTo>
                <a:lnTo>
                  <a:pt x="6481" y="1911"/>
                </a:lnTo>
                <a:lnTo>
                  <a:pt x="7345" y="1911"/>
                </a:lnTo>
                <a:lnTo>
                  <a:pt x="7349" y="1911"/>
                </a:lnTo>
                <a:lnTo>
                  <a:pt x="7359" y="1911"/>
                </a:lnTo>
                <a:lnTo>
                  <a:pt x="7368" y="1912"/>
                </a:lnTo>
                <a:lnTo>
                  <a:pt x="7377" y="1912"/>
                </a:lnTo>
                <a:lnTo>
                  <a:pt x="7386" y="1913"/>
                </a:lnTo>
                <a:lnTo>
                  <a:pt x="7396" y="1914"/>
                </a:lnTo>
                <a:lnTo>
                  <a:pt x="7405" y="1915"/>
                </a:lnTo>
                <a:lnTo>
                  <a:pt x="7414" y="1916"/>
                </a:lnTo>
                <a:lnTo>
                  <a:pt x="7423" y="1917"/>
                </a:lnTo>
                <a:lnTo>
                  <a:pt x="7432" y="1919"/>
                </a:lnTo>
                <a:lnTo>
                  <a:pt x="7442" y="1920"/>
                </a:lnTo>
                <a:lnTo>
                  <a:pt x="7451" y="1922"/>
                </a:lnTo>
                <a:lnTo>
                  <a:pt x="7460" y="1924"/>
                </a:lnTo>
                <a:lnTo>
                  <a:pt x="7469" y="1926"/>
                </a:lnTo>
                <a:lnTo>
                  <a:pt x="7478" y="1929"/>
                </a:lnTo>
                <a:lnTo>
                  <a:pt x="7487" y="1931"/>
                </a:lnTo>
                <a:lnTo>
                  <a:pt x="7496" y="1934"/>
                </a:lnTo>
                <a:lnTo>
                  <a:pt x="7505" y="1937"/>
                </a:lnTo>
                <a:lnTo>
                  <a:pt x="7514" y="1940"/>
                </a:lnTo>
                <a:lnTo>
                  <a:pt x="7522" y="1943"/>
                </a:lnTo>
                <a:lnTo>
                  <a:pt x="7531" y="1947"/>
                </a:lnTo>
                <a:lnTo>
                  <a:pt x="7540" y="1950"/>
                </a:lnTo>
                <a:lnTo>
                  <a:pt x="7548" y="1954"/>
                </a:lnTo>
                <a:lnTo>
                  <a:pt x="7557" y="1958"/>
                </a:lnTo>
                <a:lnTo>
                  <a:pt x="7565" y="1962"/>
                </a:lnTo>
                <a:lnTo>
                  <a:pt x="7574" y="1966"/>
                </a:lnTo>
                <a:lnTo>
                  <a:pt x="7582" y="1971"/>
                </a:lnTo>
                <a:lnTo>
                  <a:pt x="7590" y="1975"/>
                </a:lnTo>
                <a:lnTo>
                  <a:pt x="7601" y="1981"/>
                </a:lnTo>
                <a:lnTo>
                  <a:pt x="7608" y="1986"/>
                </a:lnTo>
                <a:lnTo>
                  <a:pt x="7616" y="1991"/>
                </a:lnTo>
                <a:lnTo>
                  <a:pt x="7624" y="1996"/>
                </a:lnTo>
                <a:lnTo>
                  <a:pt x="7631" y="2001"/>
                </a:lnTo>
                <a:lnTo>
                  <a:pt x="7638" y="2007"/>
                </a:lnTo>
                <a:lnTo>
                  <a:pt x="7645" y="2012"/>
                </a:lnTo>
                <a:lnTo>
                  <a:pt x="7653" y="2018"/>
                </a:lnTo>
                <a:lnTo>
                  <a:pt x="7660" y="2023"/>
                </a:lnTo>
                <a:lnTo>
                  <a:pt x="7667" y="2029"/>
                </a:lnTo>
                <a:lnTo>
                  <a:pt x="7673" y="2035"/>
                </a:lnTo>
                <a:lnTo>
                  <a:pt x="7680" y="2041"/>
                </a:lnTo>
                <a:lnTo>
                  <a:pt x="7687" y="2047"/>
                </a:lnTo>
                <a:lnTo>
                  <a:pt x="7693" y="2053"/>
                </a:lnTo>
                <a:lnTo>
                  <a:pt x="7700" y="2060"/>
                </a:lnTo>
                <a:lnTo>
                  <a:pt x="7706" y="2066"/>
                </a:lnTo>
                <a:lnTo>
                  <a:pt x="7712" y="2073"/>
                </a:lnTo>
                <a:lnTo>
                  <a:pt x="7718" y="2080"/>
                </a:lnTo>
                <a:lnTo>
                  <a:pt x="7724" y="2086"/>
                </a:lnTo>
                <a:lnTo>
                  <a:pt x="7730" y="2093"/>
                </a:lnTo>
                <a:lnTo>
                  <a:pt x="7735" y="2100"/>
                </a:lnTo>
                <a:lnTo>
                  <a:pt x="7741" y="2108"/>
                </a:lnTo>
                <a:lnTo>
                  <a:pt x="7746" y="2115"/>
                </a:lnTo>
                <a:lnTo>
                  <a:pt x="7752" y="2122"/>
                </a:lnTo>
                <a:lnTo>
                  <a:pt x="7757" y="2129"/>
                </a:lnTo>
                <a:lnTo>
                  <a:pt x="7762" y="2137"/>
                </a:lnTo>
                <a:lnTo>
                  <a:pt x="7767" y="2145"/>
                </a:lnTo>
                <a:lnTo>
                  <a:pt x="7772" y="2152"/>
                </a:lnTo>
                <a:lnTo>
                  <a:pt x="7778" y="2163"/>
                </a:lnTo>
                <a:lnTo>
                  <a:pt x="7782" y="2171"/>
                </a:lnTo>
                <a:lnTo>
                  <a:pt x="7787" y="2179"/>
                </a:lnTo>
                <a:lnTo>
                  <a:pt x="7791" y="2188"/>
                </a:lnTo>
                <a:lnTo>
                  <a:pt x="7795" y="2196"/>
                </a:lnTo>
                <a:lnTo>
                  <a:pt x="7799" y="2205"/>
                </a:lnTo>
                <a:lnTo>
                  <a:pt x="7803" y="2213"/>
                </a:lnTo>
                <a:lnTo>
                  <a:pt x="7806" y="2222"/>
                </a:lnTo>
                <a:lnTo>
                  <a:pt x="7810" y="2231"/>
                </a:lnTo>
                <a:lnTo>
                  <a:pt x="7813" y="2239"/>
                </a:lnTo>
                <a:lnTo>
                  <a:pt x="7816" y="2248"/>
                </a:lnTo>
                <a:lnTo>
                  <a:pt x="7819" y="2257"/>
                </a:lnTo>
                <a:lnTo>
                  <a:pt x="7822" y="2266"/>
                </a:lnTo>
                <a:lnTo>
                  <a:pt x="7824" y="2275"/>
                </a:lnTo>
                <a:lnTo>
                  <a:pt x="7827" y="2284"/>
                </a:lnTo>
                <a:lnTo>
                  <a:pt x="7829" y="2293"/>
                </a:lnTo>
                <a:lnTo>
                  <a:pt x="7831" y="2302"/>
                </a:lnTo>
                <a:lnTo>
                  <a:pt x="7833" y="2311"/>
                </a:lnTo>
                <a:lnTo>
                  <a:pt x="7834" y="2321"/>
                </a:lnTo>
                <a:lnTo>
                  <a:pt x="7836" y="2330"/>
                </a:lnTo>
                <a:lnTo>
                  <a:pt x="7837" y="2339"/>
                </a:lnTo>
                <a:lnTo>
                  <a:pt x="7838" y="2348"/>
                </a:lnTo>
                <a:lnTo>
                  <a:pt x="7839" y="2357"/>
                </a:lnTo>
                <a:lnTo>
                  <a:pt x="7840" y="2367"/>
                </a:lnTo>
                <a:lnTo>
                  <a:pt x="7841" y="2376"/>
                </a:lnTo>
                <a:lnTo>
                  <a:pt x="7841" y="2385"/>
                </a:lnTo>
                <a:lnTo>
                  <a:pt x="7842" y="2394"/>
                </a:lnTo>
                <a:lnTo>
                  <a:pt x="7842" y="2404"/>
                </a:lnTo>
                <a:lnTo>
                  <a:pt x="7842" y="2408"/>
                </a:lnTo>
                <a:lnTo>
                  <a:pt x="7842" y="7589"/>
                </a:lnTo>
                <a:lnTo>
                  <a:pt x="8950" y="7589"/>
                </a:lnTo>
                <a:lnTo>
                  <a:pt x="8983" y="7591"/>
                </a:lnTo>
                <a:lnTo>
                  <a:pt x="9015" y="7598"/>
                </a:lnTo>
                <a:lnTo>
                  <a:pt x="9046" y="7608"/>
                </a:lnTo>
                <a:lnTo>
                  <a:pt x="9075" y="7622"/>
                </a:lnTo>
                <a:lnTo>
                  <a:pt x="9102" y="7641"/>
                </a:lnTo>
                <a:lnTo>
                  <a:pt x="9127" y="7662"/>
                </a:lnTo>
                <a:lnTo>
                  <a:pt x="9148" y="7687"/>
                </a:lnTo>
                <a:lnTo>
                  <a:pt x="9167" y="7714"/>
                </a:lnTo>
                <a:lnTo>
                  <a:pt x="9181" y="7743"/>
                </a:lnTo>
                <a:lnTo>
                  <a:pt x="9191" y="7774"/>
                </a:lnTo>
                <a:lnTo>
                  <a:pt x="9198" y="7806"/>
                </a:lnTo>
                <a:lnTo>
                  <a:pt x="9200" y="7839"/>
                </a:lnTo>
                <a:lnTo>
                  <a:pt x="9198" y="7872"/>
                </a:lnTo>
                <a:lnTo>
                  <a:pt x="9191" y="7904"/>
                </a:lnTo>
                <a:lnTo>
                  <a:pt x="9181" y="7935"/>
                </a:lnTo>
                <a:lnTo>
                  <a:pt x="9167" y="7964"/>
                </a:lnTo>
                <a:lnTo>
                  <a:pt x="9148" y="7991"/>
                </a:lnTo>
                <a:lnTo>
                  <a:pt x="9127" y="8016"/>
                </a:lnTo>
                <a:lnTo>
                  <a:pt x="9102" y="8037"/>
                </a:lnTo>
                <a:lnTo>
                  <a:pt x="9075" y="8056"/>
                </a:lnTo>
                <a:lnTo>
                  <a:pt x="9046" y="8070"/>
                </a:lnTo>
                <a:lnTo>
                  <a:pt x="9015" y="8080"/>
                </a:lnTo>
                <a:lnTo>
                  <a:pt x="8983" y="8087"/>
                </a:lnTo>
                <a:lnTo>
                  <a:pt x="8950" y="8089"/>
                </a:lnTo>
                <a:lnTo>
                  <a:pt x="7345" y="8089"/>
                </a:lnTo>
                <a:lnTo>
                  <a:pt x="6481" y="8089"/>
                </a:lnTo>
                <a:lnTo>
                  <a:pt x="5123" y="8089"/>
                </a:lnTo>
                <a:lnTo>
                  <a:pt x="4259" y="8089"/>
                </a:lnTo>
                <a:lnTo>
                  <a:pt x="2902" y="8089"/>
                </a:lnTo>
                <a:lnTo>
                  <a:pt x="2038" y="8089"/>
                </a:lnTo>
                <a:lnTo>
                  <a:pt x="1050" y="8089"/>
                </a:lnTo>
                <a:lnTo>
                  <a:pt x="1017" y="8087"/>
                </a:lnTo>
                <a:lnTo>
                  <a:pt x="985" y="8080"/>
                </a:lnTo>
                <a:lnTo>
                  <a:pt x="954" y="8070"/>
                </a:lnTo>
                <a:lnTo>
                  <a:pt x="925" y="8056"/>
                </a:lnTo>
                <a:lnTo>
                  <a:pt x="898" y="8037"/>
                </a:lnTo>
                <a:lnTo>
                  <a:pt x="873" y="8016"/>
                </a:lnTo>
                <a:lnTo>
                  <a:pt x="852" y="7991"/>
                </a:lnTo>
                <a:lnTo>
                  <a:pt x="833" y="7964"/>
                </a:lnTo>
                <a:lnTo>
                  <a:pt x="819" y="7935"/>
                </a:lnTo>
                <a:lnTo>
                  <a:pt x="809" y="7904"/>
                </a:lnTo>
                <a:lnTo>
                  <a:pt x="802" y="7872"/>
                </a:lnTo>
                <a:lnTo>
                  <a:pt x="800" y="7839"/>
                </a:lnTo>
                <a:lnTo>
                  <a:pt x="802" y="7806"/>
                </a:lnTo>
                <a:lnTo>
                  <a:pt x="809" y="7774"/>
                </a:lnTo>
                <a:lnTo>
                  <a:pt x="819" y="7743"/>
                </a:lnTo>
                <a:lnTo>
                  <a:pt x="833" y="7714"/>
                </a:lnTo>
                <a:lnTo>
                  <a:pt x="852" y="7687"/>
                </a:lnTo>
                <a:lnTo>
                  <a:pt x="873" y="7662"/>
                </a:lnTo>
                <a:lnTo>
                  <a:pt x="898" y="7641"/>
                </a:lnTo>
                <a:lnTo>
                  <a:pt x="925" y="7622"/>
                </a:lnTo>
                <a:lnTo>
                  <a:pt x="954" y="7608"/>
                </a:lnTo>
                <a:lnTo>
                  <a:pt x="985" y="7598"/>
                </a:lnTo>
                <a:lnTo>
                  <a:pt x="1017" y="7591"/>
                </a:lnTo>
                <a:lnTo>
                  <a:pt x="1050" y="7589"/>
                </a:lnTo>
                <a:lnTo>
                  <a:pt x="1541" y="7589"/>
                </a:lnTo>
                <a:lnTo>
                  <a:pt x="1541" y="5370"/>
                </a:lnTo>
                <a:lnTo>
                  <a:pt x="1541" y="5365"/>
                </a:lnTo>
                <a:lnTo>
                  <a:pt x="1541" y="5356"/>
                </a:lnTo>
                <a:lnTo>
                  <a:pt x="1542" y="5347"/>
                </a:lnTo>
                <a:lnTo>
                  <a:pt x="1542" y="5338"/>
                </a:lnTo>
                <a:lnTo>
                  <a:pt x="1543" y="5329"/>
                </a:lnTo>
                <a:lnTo>
                  <a:pt x="1544" y="5320"/>
                </a:lnTo>
                <a:lnTo>
                  <a:pt x="1545" y="5310"/>
                </a:lnTo>
                <a:lnTo>
                  <a:pt x="1546" y="5301"/>
                </a:lnTo>
                <a:lnTo>
                  <a:pt x="1547" y="5292"/>
                </a:lnTo>
                <a:lnTo>
                  <a:pt x="1549" y="5283"/>
                </a:lnTo>
                <a:lnTo>
                  <a:pt x="1550" y="5274"/>
                </a:lnTo>
                <a:lnTo>
                  <a:pt x="1552" y="5265"/>
                </a:lnTo>
                <a:lnTo>
                  <a:pt x="1554" y="5256"/>
                </a:lnTo>
                <a:lnTo>
                  <a:pt x="1556" y="5247"/>
                </a:lnTo>
                <a:lnTo>
                  <a:pt x="1559" y="5238"/>
                </a:lnTo>
                <a:lnTo>
                  <a:pt x="1561" y="5229"/>
                </a:lnTo>
                <a:lnTo>
                  <a:pt x="1564" y="5220"/>
                </a:lnTo>
                <a:lnTo>
                  <a:pt x="1567" y="5211"/>
                </a:lnTo>
                <a:lnTo>
                  <a:pt x="1570" y="5202"/>
                </a:lnTo>
                <a:lnTo>
                  <a:pt x="1573" y="5193"/>
                </a:lnTo>
                <a:lnTo>
                  <a:pt x="1577" y="5184"/>
                </a:lnTo>
                <a:lnTo>
                  <a:pt x="1581" y="5175"/>
                </a:lnTo>
                <a:lnTo>
                  <a:pt x="1585" y="5166"/>
                </a:lnTo>
                <a:lnTo>
                  <a:pt x="1588" y="5158"/>
                </a:lnTo>
                <a:lnTo>
                  <a:pt x="1593" y="5149"/>
                </a:lnTo>
                <a:lnTo>
                  <a:pt x="1597" y="5141"/>
                </a:lnTo>
                <a:lnTo>
                  <a:pt x="1602" y="5132"/>
                </a:lnTo>
                <a:lnTo>
                  <a:pt x="1607" y="5124"/>
                </a:lnTo>
                <a:lnTo>
                  <a:pt x="1608" y="5121"/>
                </a:lnTo>
                <a:lnTo>
                  <a:pt x="1612" y="5113"/>
                </a:lnTo>
                <a:lnTo>
                  <a:pt x="1618" y="5104"/>
                </a:lnTo>
                <a:lnTo>
                  <a:pt x="1623" y="5097"/>
                </a:lnTo>
                <a:lnTo>
                  <a:pt x="1629" y="5088"/>
                </a:lnTo>
                <a:lnTo>
                  <a:pt x="1634" y="5080"/>
                </a:lnTo>
                <a:lnTo>
                  <a:pt x="1640" y="5072"/>
                </a:lnTo>
                <a:lnTo>
                  <a:pt x="1646" y="5065"/>
                </a:lnTo>
                <a:lnTo>
                  <a:pt x="1652" y="5057"/>
                </a:lnTo>
                <a:lnTo>
                  <a:pt x="1658" y="5050"/>
                </a:lnTo>
                <a:lnTo>
                  <a:pt x="1664" y="5042"/>
                </a:lnTo>
                <a:lnTo>
                  <a:pt x="1670" y="5035"/>
                </a:lnTo>
                <a:lnTo>
                  <a:pt x="1677" y="5028"/>
                </a:lnTo>
                <a:lnTo>
                  <a:pt x="1684" y="5022"/>
                </a:lnTo>
                <a:lnTo>
                  <a:pt x="1690" y="5015"/>
                </a:lnTo>
                <a:lnTo>
                  <a:pt x="1697" y="5008"/>
                </a:lnTo>
                <a:lnTo>
                  <a:pt x="1704" y="5002"/>
                </a:lnTo>
                <a:lnTo>
                  <a:pt x="1711" y="4996"/>
                </a:lnTo>
                <a:lnTo>
                  <a:pt x="1718" y="4990"/>
                </a:lnTo>
                <a:lnTo>
                  <a:pt x="1725" y="4984"/>
                </a:lnTo>
                <a:lnTo>
                  <a:pt x="1733" y="4978"/>
                </a:lnTo>
                <a:lnTo>
                  <a:pt x="1740" y="4972"/>
                </a:lnTo>
                <a:lnTo>
                  <a:pt x="1748" y="4967"/>
                </a:lnTo>
                <a:lnTo>
                  <a:pt x="1755" y="4962"/>
                </a:lnTo>
                <a:lnTo>
                  <a:pt x="1763" y="4956"/>
                </a:lnTo>
                <a:lnTo>
                  <a:pt x="1771" y="4952"/>
                </a:lnTo>
                <a:lnTo>
                  <a:pt x="1779" y="4947"/>
                </a:lnTo>
                <a:lnTo>
                  <a:pt x="1787" y="4942"/>
                </a:lnTo>
                <a:lnTo>
                  <a:pt x="1793" y="4938"/>
                </a:lnTo>
                <a:lnTo>
                  <a:pt x="1801" y="4934"/>
                </a:lnTo>
                <a:lnTo>
                  <a:pt x="1808" y="4930"/>
                </a:lnTo>
                <a:lnTo>
                  <a:pt x="1817" y="4926"/>
                </a:lnTo>
                <a:lnTo>
                  <a:pt x="1825" y="4922"/>
                </a:lnTo>
                <a:lnTo>
                  <a:pt x="1833" y="4918"/>
                </a:lnTo>
                <a:lnTo>
                  <a:pt x="1842" y="4914"/>
                </a:lnTo>
                <a:lnTo>
                  <a:pt x="1850" y="4910"/>
                </a:lnTo>
                <a:lnTo>
                  <a:pt x="1859" y="4907"/>
                </a:lnTo>
                <a:lnTo>
                  <a:pt x="1867" y="4904"/>
                </a:lnTo>
                <a:lnTo>
                  <a:pt x="1876" y="4901"/>
                </a:lnTo>
                <a:lnTo>
                  <a:pt x="1885" y="4898"/>
                </a:lnTo>
                <a:lnTo>
                  <a:pt x="1894" y="4895"/>
                </a:lnTo>
                <a:lnTo>
                  <a:pt x="1902" y="4892"/>
                </a:lnTo>
                <a:lnTo>
                  <a:pt x="1912" y="4890"/>
                </a:lnTo>
                <a:lnTo>
                  <a:pt x="1921" y="4887"/>
                </a:lnTo>
                <a:lnTo>
                  <a:pt x="1930" y="4885"/>
                </a:lnTo>
                <a:lnTo>
                  <a:pt x="1939" y="4883"/>
                </a:lnTo>
                <a:lnTo>
                  <a:pt x="1948" y="4881"/>
                </a:lnTo>
                <a:lnTo>
                  <a:pt x="1957" y="4880"/>
                </a:lnTo>
                <a:lnTo>
                  <a:pt x="1967" y="4878"/>
                </a:lnTo>
                <a:lnTo>
                  <a:pt x="1976" y="4877"/>
                </a:lnTo>
                <a:lnTo>
                  <a:pt x="1986" y="4876"/>
                </a:lnTo>
                <a:lnTo>
                  <a:pt x="1995" y="4875"/>
                </a:lnTo>
                <a:lnTo>
                  <a:pt x="2005" y="4874"/>
                </a:lnTo>
                <a:lnTo>
                  <a:pt x="2014" y="4874"/>
                </a:lnTo>
                <a:lnTo>
                  <a:pt x="2024" y="4873"/>
                </a:lnTo>
                <a:lnTo>
                  <a:pt x="2033" y="4873"/>
                </a:lnTo>
                <a:lnTo>
                  <a:pt x="2038" y="4873"/>
                </a:lnTo>
                <a:lnTo>
                  <a:pt x="2902" y="4873"/>
                </a:lnTo>
                <a:lnTo>
                  <a:pt x="2907" y="4873"/>
                </a:lnTo>
                <a:lnTo>
                  <a:pt x="2916" y="4873"/>
                </a:lnTo>
                <a:lnTo>
                  <a:pt x="2926" y="4874"/>
                </a:lnTo>
                <a:lnTo>
                  <a:pt x="2935" y="4874"/>
                </a:lnTo>
                <a:lnTo>
                  <a:pt x="2945" y="4875"/>
                </a:lnTo>
                <a:lnTo>
                  <a:pt x="2954" y="4876"/>
                </a:lnTo>
                <a:lnTo>
                  <a:pt x="2964" y="4877"/>
                </a:lnTo>
                <a:lnTo>
                  <a:pt x="2973" y="4878"/>
                </a:lnTo>
                <a:lnTo>
                  <a:pt x="2982" y="4880"/>
                </a:lnTo>
                <a:lnTo>
                  <a:pt x="2991" y="4881"/>
                </a:lnTo>
                <a:lnTo>
                  <a:pt x="3001" y="4883"/>
                </a:lnTo>
                <a:lnTo>
                  <a:pt x="3010" y="4885"/>
                </a:lnTo>
                <a:lnTo>
                  <a:pt x="3019" y="4887"/>
                </a:lnTo>
                <a:lnTo>
                  <a:pt x="3028" y="4890"/>
                </a:lnTo>
                <a:lnTo>
                  <a:pt x="3037" y="4892"/>
                </a:lnTo>
                <a:lnTo>
                  <a:pt x="3046" y="4895"/>
                </a:lnTo>
                <a:lnTo>
                  <a:pt x="3055" y="4898"/>
                </a:lnTo>
                <a:lnTo>
                  <a:pt x="3063" y="4901"/>
                </a:lnTo>
                <a:lnTo>
                  <a:pt x="3072" y="4904"/>
                </a:lnTo>
                <a:lnTo>
                  <a:pt x="3081" y="4907"/>
                </a:lnTo>
                <a:lnTo>
                  <a:pt x="3089" y="4910"/>
                </a:lnTo>
                <a:lnTo>
                  <a:pt x="3098" y="4914"/>
                </a:lnTo>
                <a:lnTo>
                  <a:pt x="3106" y="4918"/>
                </a:lnTo>
                <a:lnTo>
                  <a:pt x="3114" y="4922"/>
                </a:lnTo>
                <a:lnTo>
                  <a:pt x="3122" y="4926"/>
                </a:lnTo>
                <a:lnTo>
                  <a:pt x="3131" y="4930"/>
                </a:lnTo>
                <a:lnTo>
                  <a:pt x="3138" y="4934"/>
                </a:lnTo>
                <a:lnTo>
                  <a:pt x="3146" y="4938"/>
                </a:lnTo>
                <a:lnTo>
                  <a:pt x="3150" y="4941"/>
                </a:lnTo>
                <a:lnTo>
                  <a:pt x="3158" y="4945"/>
                </a:lnTo>
                <a:lnTo>
                  <a:pt x="3167" y="4950"/>
                </a:lnTo>
                <a:lnTo>
                  <a:pt x="3175" y="4955"/>
                </a:lnTo>
                <a:lnTo>
                  <a:pt x="3183" y="4961"/>
                </a:lnTo>
                <a:lnTo>
                  <a:pt x="3191" y="4966"/>
                </a:lnTo>
                <a:lnTo>
                  <a:pt x="3199" y="4972"/>
                </a:lnTo>
                <a:lnTo>
                  <a:pt x="3206" y="4978"/>
                </a:lnTo>
                <a:lnTo>
                  <a:pt x="3214" y="4984"/>
                </a:lnTo>
                <a:lnTo>
                  <a:pt x="3221" y="4990"/>
                </a:lnTo>
                <a:lnTo>
                  <a:pt x="3229" y="4996"/>
                </a:lnTo>
                <a:lnTo>
                  <a:pt x="3236" y="5002"/>
                </a:lnTo>
                <a:lnTo>
                  <a:pt x="3243" y="5009"/>
                </a:lnTo>
                <a:lnTo>
                  <a:pt x="3250" y="5015"/>
                </a:lnTo>
                <a:lnTo>
                  <a:pt x="3257" y="5022"/>
                </a:lnTo>
                <a:lnTo>
                  <a:pt x="3263" y="5029"/>
                </a:lnTo>
                <a:lnTo>
                  <a:pt x="3270" y="5036"/>
                </a:lnTo>
                <a:lnTo>
                  <a:pt x="3276" y="5043"/>
                </a:lnTo>
                <a:lnTo>
                  <a:pt x="3282" y="5051"/>
                </a:lnTo>
                <a:lnTo>
                  <a:pt x="3288" y="5058"/>
                </a:lnTo>
                <a:lnTo>
                  <a:pt x="3294" y="5066"/>
                </a:lnTo>
                <a:lnTo>
                  <a:pt x="3300" y="5073"/>
                </a:lnTo>
                <a:lnTo>
                  <a:pt x="3306" y="5081"/>
                </a:lnTo>
                <a:lnTo>
                  <a:pt x="3311" y="5089"/>
                </a:lnTo>
                <a:lnTo>
                  <a:pt x="3317" y="5097"/>
                </a:lnTo>
                <a:lnTo>
                  <a:pt x="3322" y="5105"/>
                </a:lnTo>
                <a:lnTo>
                  <a:pt x="3327" y="5114"/>
                </a:lnTo>
                <a:lnTo>
                  <a:pt x="3331" y="5122"/>
                </a:lnTo>
                <a:lnTo>
                  <a:pt x="3332" y="5124"/>
                </a:lnTo>
                <a:lnTo>
                  <a:pt x="3337" y="5132"/>
                </a:lnTo>
                <a:lnTo>
                  <a:pt x="3342" y="5141"/>
                </a:lnTo>
                <a:lnTo>
                  <a:pt x="3346" y="5149"/>
                </a:lnTo>
                <a:lnTo>
                  <a:pt x="3351" y="5158"/>
                </a:lnTo>
                <a:lnTo>
                  <a:pt x="3354" y="5166"/>
                </a:lnTo>
                <a:lnTo>
                  <a:pt x="3358" y="5175"/>
                </a:lnTo>
                <a:lnTo>
                  <a:pt x="3362" y="5184"/>
                </a:lnTo>
                <a:lnTo>
                  <a:pt x="3366" y="5193"/>
                </a:lnTo>
                <a:lnTo>
                  <a:pt x="3369" y="5202"/>
                </a:lnTo>
                <a:lnTo>
                  <a:pt x="3372" y="5211"/>
                </a:lnTo>
                <a:lnTo>
                  <a:pt x="3375" y="5220"/>
                </a:lnTo>
                <a:lnTo>
                  <a:pt x="3378" y="5229"/>
                </a:lnTo>
                <a:lnTo>
                  <a:pt x="3380" y="5238"/>
                </a:lnTo>
                <a:lnTo>
                  <a:pt x="3383" y="5247"/>
                </a:lnTo>
                <a:lnTo>
                  <a:pt x="3385" y="5256"/>
                </a:lnTo>
                <a:lnTo>
                  <a:pt x="3387" y="5265"/>
                </a:lnTo>
                <a:lnTo>
                  <a:pt x="3389" y="5274"/>
                </a:lnTo>
                <a:lnTo>
                  <a:pt x="3390" y="5283"/>
                </a:lnTo>
                <a:lnTo>
                  <a:pt x="3392" y="5292"/>
                </a:lnTo>
                <a:lnTo>
                  <a:pt x="3393" y="5301"/>
                </a:lnTo>
                <a:lnTo>
                  <a:pt x="3394" y="5310"/>
                </a:lnTo>
                <a:lnTo>
                  <a:pt x="3395" y="5320"/>
                </a:lnTo>
                <a:lnTo>
                  <a:pt x="3396" y="5329"/>
                </a:lnTo>
                <a:lnTo>
                  <a:pt x="3397" y="5338"/>
                </a:lnTo>
                <a:lnTo>
                  <a:pt x="3397" y="5347"/>
                </a:lnTo>
                <a:lnTo>
                  <a:pt x="3398" y="5356"/>
                </a:lnTo>
                <a:lnTo>
                  <a:pt x="3398" y="5365"/>
                </a:lnTo>
                <a:lnTo>
                  <a:pt x="3398" y="5370"/>
                </a:lnTo>
                <a:lnTo>
                  <a:pt x="3398" y="7589"/>
                </a:lnTo>
                <a:lnTo>
                  <a:pt x="3762" y="7589"/>
                </a:lnTo>
                <a:lnTo>
                  <a:pt x="3762" y="4136"/>
                </a:lnTo>
                <a:lnTo>
                  <a:pt x="3762" y="4131"/>
                </a:lnTo>
                <a:lnTo>
                  <a:pt x="3762" y="4122"/>
                </a:lnTo>
                <a:lnTo>
                  <a:pt x="3763" y="4112"/>
                </a:lnTo>
                <a:lnTo>
                  <a:pt x="3763" y="4103"/>
                </a:lnTo>
                <a:lnTo>
                  <a:pt x="3764" y="4093"/>
                </a:lnTo>
                <a:lnTo>
                  <a:pt x="3765" y="4084"/>
                </a:lnTo>
                <a:lnTo>
                  <a:pt x="3766" y="4074"/>
                </a:lnTo>
                <a:lnTo>
                  <a:pt x="3767" y="4065"/>
                </a:lnTo>
                <a:lnTo>
                  <a:pt x="3769" y="4056"/>
                </a:lnTo>
                <a:lnTo>
                  <a:pt x="3770" y="4047"/>
                </a:lnTo>
                <a:lnTo>
                  <a:pt x="3772" y="4037"/>
                </a:lnTo>
                <a:lnTo>
                  <a:pt x="3774" y="4028"/>
                </a:lnTo>
                <a:lnTo>
                  <a:pt x="3776" y="4019"/>
                </a:lnTo>
                <a:lnTo>
                  <a:pt x="3779" y="4010"/>
                </a:lnTo>
                <a:lnTo>
                  <a:pt x="3781" y="4001"/>
                </a:lnTo>
                <a:lnTo>
                  <a:pt x="3784" y="3992"/>
                </a:lnTo>
                <a:lnTo>
                  <a:pt x="3786" y="3984"/>
                </a:lnTo>
                <a:lnTo>
                  <a:pt x="3789" y="3975"/>
                </a:lnTo>
                <a:lnTo>
                  <a:pt x="3792" y="3966"/>
                </a:lnTo>
                <a:lnTo>
                  <a:pt x="3796" y="3957"/>
                </a:lnTo>
                <a:lnTo>
                  <a:pt x="3799" y="3949"/>
                </a:lnTo>
                <a:lnTo>
                  <a:pt x="3803" y="3940"/>
                </a:lnTo>
                <a:lnTo>
                  <a:pt x="3806" y="3932"/>
                </a:lnTo>
                <a:lnTo>
                  <a:pt x="3810" y="3923"/>
                </a:lnTo>
                <a:lnTo>
                  <a:pt x="3814" y="3915"/>
                </a:lnTo>
                <a:lnTo>
                  <a:pt x="3819" y="3907"/>
                </a:lnTo>
                <a:lnTo>
                  <a:pt x="3823" y="3899"/>
                </a:lnTo>
                <a:lnTo>
                  <a:pt x="3827" y="3891"/>
                </a:lnTo>
                <a:lnTo>
                  <a:pt x="3831" y="3884"/>
                </a:lnTo>
                <a:lnTo>
                  <a:pt x="3836" y="3877"/>
                </a:lnTo>
                <a:lnTo>
                  <a:pt x="3841" y="3868"/>
                </a:lnTo>
                <a:lnTo>
                  <a:pt x="3846" y="3861"/>
                </a:lnTo>
                <a:lnTo>
                  <a:pt x="3851" y="3853"/>
                </a:lnTo>
                <a:lnTo>
                  <a:pt x="3856" y="3845"/>
                </a:lnTo>
                <a:lnTo>
                  <a:pt x="3862" y="3837"/>
                </a:lnTo>
                <a:lnTo>
                  <a:pt x="3868" y="3830"/>
                </a:lnTo>
                <a:lnTo>
                  <a:pt x="3874" y="3823"/>
                </a:lnTo>
                <a:lnTo>
                  <a:pt x="3879" y="3816"/>
                </a:lnTo>
                <a:lnTo>
                  <a:pt x="3886" y="3808"/>
                </a:lnTo>
                <a:lnTo>
                  <a:pt x="3892" y="3802"/>
                </a:lnTo>
                <a:lnTo>
                  <a:pt x="3898" y="3795"/>
                </a:lnTo>
                <a:lnTo>
                  <a:pt x="3905" y="3788"/>
                </a:lnTo>
                <a:lnTo>
                  <a:pt x="3911" y="3781"/>
                </a:lnTo>
                <a:lnTo>
                  <a:pt x="3918" y="3775"/>
                </a:lnTo>
                <a:lnTo>
                  <a:pt x="3925" y="3769"/>
                </a:lnTo>
                <a:lnTo>
                  <a:pt x="3932" y="3762"/>
                </a:lnTo>
                <a:lnTo>
                  <a:pt x="3939" y="3756"/>
                </a:lnTo>
                <a:lnTo>
                  <a:pt x="3946" y="3750"/>
                </a:lnTo>
                <a:lnTo>
                  <a:pt x="3953" y="3745"/>
                </a:lnTo>
                <a:lnTo>
                  <a:pt x="3960" y="3739"/>
                </a:lnTo>
                <a:lnTo>
                  <a:pt x="3968" y="3733"/>
                </a:lnTo>
                <a:lnTo>
                  <a:pt x="3975" y="3728"/>
                </a:lnTo>
                <a:lnTo>
                  <a:pt x="3983" y="3723"/>
                </a:lnTo>
                <a:lnTo>
                  <a:pt x="3991" y="3718"/>
                </a:lnTo>
                <a:lnTo>
                  <a:pt x="3999" y="3713"/>
                </a:lnTo>
                <a:lnTo>
                  <a:pt x="4007" y="3708"/>
                </a:lnTo>
                <a:lnTo>
                  <a:pt x="4013" y="3705"/>
                </a:lnTo>
                <a:lnTo>
                  <a:pt x="4021" y="3700"/>
                </a:lnTo>
                <a:lnTo>
                  <a:pt x="4030" y="3695"/>
                </a:lnTo>
                <a:lnTo>
                  <a:pt x="4038" y="3691"/>
                </a:lnTo>
                <a:lnTo>
                  <a:pt x="4047" y="3686"/>
                </a:lnTo>
                <a:lnTo>
                  <a:pt x="4055" y="3683"/>
                </a:lnTo>
                <a:lnTo>
                  <a:pt x="4064" y="3679"/>
                </a:lnTo>
                <a:lnTo>
                  <a:pt x="4073" y="3675"/>
                </a:lnTo>
                <a:lnTo>
                  <a:pt x="4082" y="3671"/>
                </a:lnTo>
                <a:lnTo>
                  <a:pt x="4091" y="3668"/>
                </a:lnTo>
                <a:lnTo>
                  <a:pt x="4100" y="3665"/>
                </a:lnTo>
                <a:lnTo>
                  <a:pt x="4109" y="3662"/>
                </a:lnTo>
                <a:lnTo>
                  <a:pt x="4118" y="3659"/>
                </a:lnTo>
                <a:lnTo>
                  <a:pt x="4127" y="3657"/>
                </a:lnTo>
                <a:lnTo>
                  <a:pt x="4136" y="3654"/>
                </a:lnTo>
                <a:lnTo>
                  <a:pt x="4145" y="3652"/>
                </a:lnTo>
                <a:lnTo>
                  <a:pt x="4154" y="3650"/>
                </a:lnTo>
                <a:lnTo>
                  <a:pt x="4163" y="3648"/>
                </a:lnTo>
                <a:lnTo>
                  <a:pt x="4172" y="3647"/>
                </a:lnTo>
                <a:lnTo>
                  <a:pt x="4181" y="3645"/>
                </a:lnTo>
                <a:lnTo>
                  <a:pt x="4190" y="3644"/>
                </a:lnTo>
                <a:lnTo>
                  <a:pt x="4199" y="3643"/>
                </a:lnTo>
                <a:lnTo>
                  <a:pt x="4209" y="3642"/>
                </a:lnTo>
                <a:lnTo>
                  <a:pt x="4218" y="3641"/>
                </a:lnTo>
                <a:lnTo>
                  <a:pt x="4227" y="3640"/>
                </a:lnTo>
                <a:lnTo>
                  <a:pt x="4236" y="3640"/>
                </a:lnTo>
                <a:lnTo>
                  <a:pt x="4245" y="3639"/>
                </a:lnTo>
                <a:lnTo>
                  <a:pt x="4254" y="3639"/>
                </a:lnTo>
                <a:lnTo>
                  <a:pt x="4259" y="3639"/>
                </a:lnTo>
                <a:lnTo>
                  <a:pt x="5123" y="3639"/>
                </a:lnTo>
                <a:lnTo>
                  <a:pt x="5127" y="3639"/>
                </a:lnTo>
                <a:lnTo>
                  <a:pt x="5137" y="3639"/>
                </a:lnTo>
                <a:lnTo>
                  <a:pt x="5146" y="3640"/>
                </a:lnTo>
                <a:lnTo>
                  <a:pt x="5155" y="3640"/>
                </a:lnTo>
                <a:lnTo>
                  <a:pt x="5164" y="3641"/>
                </a:lnTo>
                <a:lnTo>
                  <a:pt x="5174" y="3642"/>
                </a:lnTo>
                <a:lnTo>
                  <a:pt x="5183" y="3643"/>
                </a:lnTo>
                <a:lnTo>
                  <a:pt x="5192" y="3644"/>
                </a:lnTo>
                <a:lnTo>
                  <a:pt x="5201" y="3645"/>
                </a:lnTo>
                <a:lnTo>
                  <a:pt x="5210" y="3647"/>
                </a:lnTo>
                <a:lnTo>
                  <a:pt x="5220" y="3648"/>
                </a:lnTo>
                <a:lnTo>
                  <a:pt x="5229" y="3650"/>
                </a:lnTo>
                <a:lnTo>
                  <a:pt x="5238" y="3652"/>
                </a:lnTo>
                <a:lnTo>
                  <a:pt x="5247" y="3654"/>
                </a:lnTo>
                <a:lnTo>
                  <a:pt x="5256" y="3657"/>
                </a:lnTo>
                <a:lnTo>
                  <a:pt x="5265" y="3659"/>
                </a:lnTo>
                <a:lnTo>
                  <a:pt x="5274" y="3662"/>
                </a:lnTo>
                <a:lnTo>
                  <a:pt x="5283" y="3665"/>
                </a:lnTo>
                <a:lnTo>
                  <a:pt x="5292" y="3668"/>
                </a:lnTo>
                <a:lnTo>
                  <a:pt x="5300" y="3671"/>
                </a:lnTo>
                <a:lnTo>
                  <a:pt x="5309" y="3675"/>
                </a:lnTo>
                <a:lnTo>
                  <a:pt x="5318" y="3678"/>
                </a:lnTo>
                <a:lnTo>
                  <a:pt x="5326" y="3682"/>
                </a:lnTo>
                <a:lnTo>
                  <a:pt x="5335" y="3686"/>
                </a:lnTo>
                <a:lnTo>
                  <a:pt x="5343" y="3690"/>
                </a:lnTo>
                <a:lnTo>
                  <a:pt x="5352" y="3694"/>
                </a:lnTo>
                <a:lnTo>
                  <a:pt x="5360" y="3699"/>
                </a:lnTo>
                <a:lnTo>
                  <a:pt x="5368" y="3703"/>
                </a:lnTo>
                <a:lnTo>
                  <a:pt x="5378" y="3709"/>
                </a:lnTo>
                <a:lnTo>
                  <a:pt x="5386" y="3714"/>
                </a:lnTo>
                <a:lnTo>
                  <a:pt x="5393" y="3719"/>
                </a:lnTo>
                <a:lnTo>
                  <a:pt x="5401" y="3724"/>
                </a:lnTo>
                <a:lnTo>
                  <a:pt x="5408" y="3729"/>
                </a:lnTo>
                <a:lnTo>
                  <a:pt x="5416" y="3734"/>
                </a:lnTo>
                <a:lnTo>
                  <a:pt x="5423" y="3739"/>
                </a:lnTo>
                <a:lnTo>
                  <a:pt x="5430" y="3745"/>
                </a:lnTo>
                <a:lnTo>
                  <a:pt x="5437" y="3750"/>
                </a:lnTo>
                <a:lnTo>
                  <a:pt x="5444" y="3756"/>
                </a:lnTo>
                <a:lnTo>
                  <a:pt x="5451" y="3762"/>
                </a:lnTo>
                <a:lnTo>
                  <a:pt x="5458" y="3768"/>
                </a:lnTo>
                <a:lnTo>
                  <a:pt x="5464" y="3774"/>
                </a:lnTo>
                <a:lnTo>
                  <a:pt x="5471" y="3781"/>
                </a:lnTo>
                <a:lnTo>
                  <a:pt x="5477" y="3787"/>
                </a:lnTo>
                <a:lnTo>
                  <a:pt x="5484" y="3794"/>
                </a:lnTo>
                <a:lnTo>
                  <a:pt x="5490" y="3800"/>
                </a:lnTo>
                <a:lnTo>
                  <a:pt x="5496" y="3807"/>
                </a:lnTo>
                <a:lnTo>
                  <a:pt x="5502" y="3814"/>
                </a:lnTo>
                <a:lnTo>
                  <a:pt x="5508" y="3821"/>
                </a:lnTo>
                <a:lnTo>
                  <a:pt x="5514" y="3829"/>
                </a:lnTo>
                <a:lnTo>
                  <a:pt x="5520" y="3836"/>
                </a:lnTo>
                <a:lnTo>
                  <a:pt x="5526" y="3844"/>
                </a:lnTo>
                <a:lnTo>
                  <a:pt x="5531" y="3852"/>
                </a:lnTo>
                <a:lnTo>
                  <a:pt x="5537" y="3860"/>
                </a:lnTo>
                <a:lnTo>
                  <a:pt x="5542" y="3868"/>
                </a:lnTo>
                <a:lnTo>
                  <a:pt x="5547" y="3876"/>
                </a:lnTo>
                <a:lnTo>
                  <a:pt x="5552" y="3884"/>
                </a:lnTo>
                <a:lnTo>
                  <a:pt x="5556" y="3891"/>
                </a:lnTo>
                <a:lnTo>
                  <a:pt x="5560" y="3899"/>
                </a:lnTo>
                <a:lnTo>
                  <a:pt x="5565" y="3908"/>
                </a:lnTo>
                <a:lnTo>
                  <a:pt x="5569" y="3916"/>
                </a:lnTo>
                <a:lnTo>
                  <a:pt x="5573" y="3925"/>
                </a:lnTo>
                <a:lnTo>
                  <a:pt x="5577" y="3933"/>
                </a:lnTo>
                <a:lnTo>
                  <a:pt x="5581" y="3942"/>
                </a:lnTo>
                <a:lnTo>
                  <a:pt x="5584" y="3951"/>
                </a:lnTo>
                <a:lnTo>
                  <a:pt x="5588" y="3960"/>
                </a:lnTo>
                <a:lnTo>
                  <a:pt x="5591" y="3968"/>
                </a:lnTo>
                <a:lnTo>
                  <a:pt x="5594" y="3977"/>
                </a:lnTo>
                <a:lnTo>
                  <a:pt x="5597" y="3986"/>
                </a:lnTo>
                <a:lnTo>
                  <a:pt x="5600" y="3995"/>
                </a:lnTo>
                <a:lnTo>
                  <a:pt x="5602" y="4004"/>
                </a:lnTo>
                <a:lnTo>
                  <a:pt x="5605" y="4013"/>
                </a:lnTo>
                <a:lnTo>
                  <a:pt x="5607" y="4022"/>
                </a:lnTo>
                <a:lnTo>
                  <a:pt x="5609" y="4031"/>
                </a:lnTo>
                <a:lnTo>
                  <a:pt x="5611" y="4040"/>
                </a:lnTo>
                <a:lnTo>
                  <a:pt x="5612" y="4049"/>
                </a:lnTo>
                <a:lnTo>
                  <a:pt x="5614" y="4058"/>
                </a:lnTo>
                <a:lnTo>
                  <a:pt x="5615" y="4067"/>
                </a:lnTo>
                <a:lnTo>
                  <a:pt x="5616" y="4076"/>
                </a:lnTo>
                <a:lnTo>
                  <a:pt x="5617" y="4086"/>
                </a:lnTo>
                <a:lnTo>
                  <a:pt x="5618" y="4095"/>
                </a:lnTo>
                <a:lnTo>
                  <a:pt x="5619" y="4104"/>
                </a:lnTo>
                <a:lnTo>
                  <a:pt x="5619" y="4113"/>
                </a:lnTo>
                <a:lnTo>
                  <a:pt x="5620" y="4122"/>
                </a:lnTo>
                <a:lnTo>
                  <a:pt x="5620" y="4131"/>
                </a:lnTo>
                <a:lnTo>
                  <a:pt x="5620" y="4136"/>
                </a:lnTo>
                <a:lnTo>
                  <a:pt x="5620" y="7589"/>
                </a:lnTo>
                <a:lnTo>
                  <a:pt x="5984" y="7589"/>
                </a:lnTo>
                <a:lnTo>
                  <a:pt x="5984" y="2408"/>
                </a:lnTo>
                <a:lnTo>
                  <a:pt x="5984" y="2403"/>
                </a:lnTo>
                <a:lnTo>
                  <a:pt x="5984" y="2394"/>
                </a:lnTo>
                <a:lnTo>
                  <a:pt x="5985" y="2384"/>
                </a:lnTo>
                <a:lnTo>
                  <a:pt x="5985" y="2375"/>
                </a:lnTo>
                <a:lnTo>
                  <a:pt x="5986" y="2365"/>
                </a:lnTo>
                <a:lnTo>
                  <a:pt x="5987" y="2356"/>
                </a:lnTo>
                <a:lnTo>
                  <a:pt x="5988" y="2346"/>
                </a:lnTo>
                <a:lnTo>
                  <a:pt x="5989" y="2337"/>
                </a:lnTo>
                <a:lnTo>
                  <a:pt x="5991" y="2328"/>
                </a:lnTo>
                <a:lnTo>
                  <a:pt x="5992" y="2319"/>
                </a:lnTo>
                <a:lnTo>
                  <a:pt x="5994" y="2310"/>
                </a:lnTo>
                <a:lnTo>
                  <a:pt x="5996" y="2301"/>
                </a:lnTo>
                <a:lnTo>
                  <a:pt x="5998" y="2292"/>
                </a:lnTo>
                <a:lnTo>
                  <a:pt x="6000" y="2283"/>
                </a:lnTo>
                <a:lnTo>
                  <a:pt x="6003" y="2274"/>
                </a:lnTo>
                <a:lnTo>
                  <a:pt x="6005" y="2265"/>
                </a:lnTo>
                <a:lnTo>
                  <a:pt x="6008" y="2257"/>
                </a:lnTo>
                <a:lnTo>
                  <a:pt x="6011" y="2248"/>
                </a:lnTo>
                <a:lnTo>
                  <a:pt x="6014" y="2240"/>
                </a:lnTo>
                <a:lnTo>
                  <a:pt x="6017" y="2231"/>
                </a:lnTo>
                <a:lnTo>
                  <a:pt x="6020" y="2223"/>
                </a:lnTo>
                <a:lnTo>
                  <a:pt x="6023" y="2214"/>
                </a:lnTo>
                <a:lnTo>
                  <a:pt x="6027" y="2206"/>
                </a:lnTo>
                <a:lnTo>
                  <a:pt x="6031" y="2198"/>
                </a:lnTo>
                <a:lnTo>
                  <a:pt x="6034" y="2190"/>
                </a:lnTo>
                <a:lnTo>
                  <a:pt x="6038" y="2182"/>
                </a:lnTo>
                <a:lnTo>
                  <a:pt x="6042" y="2175"/>
                </a:lnTo>
                <a:lnTo>
                  <a:pt x="6046" y="2167"/>
                </a:lnTo>
                <a:lnTo>
                  <a:pt x="6054" y="2152"/>
                </a:lnTo>
                <a:lnTo>
                  <a:pt x="6059" y="2145"/>
                </a:lnTo>
                <a:lnTo>
                  <a:pt x="6064" y="2137"/>
                </a:lnTo>
                <a:lnTo>
                  <a:pt x="6069" y="2129"/>
                </a:lnTo>
                <a:lnTo>
                  <a:pt x="6074" y="2122"/>
                </a:lnTo>
                <a:lnTo>
                  <a:pt x="6080" y="2115"/>
                </a:lnTo>
                <a:lnTo>
                  <a:pt x="6085" y="2107"/>
                </a:lnTo>
                <a:lnTo>
                  <a:pt x="6091" y="2100"/>
                </a:lnTo>
                <a:lnTo>
                  <a:pt x="6097" y="2093"/>
                </a:lnTo>
                <a:lnTo>
                  <a:pt x="6102" y="2086"/>
                </a:lnTo>
                <a:lnTo>
                  <a:pt x="6108" y="2079"/>
                </a:lnTo>
                <a:lnTo>
                  <a:pt x="6115" y="2072"/>
                </a:lnTo>
                <a:lnTo>
                  <a:pt x="6121" y="2066"/>
                </a:lnTo>
                <a:lnTo>
                  <a:pt x="6127" y="2059"/>
                </a:lnTo>
                <a:lnTo>
                  <a:pt x="6134" y="2053"/>
                </a:lnTo>
                <a:lnTo>
                  <a:pt x="6140" y="2046"/>
                </a:lnTo>
                <a:lnTo>
                  <a:pt x="6147" y="2040"/>
                </a:lnTo>
                <a:lnTo>
                  <a:pt x="6154" y="2034"/>
                </a:lnTo>
                <a:lnTo>
                  <a:pt x="6161" y="2028"/>
                </a:lnTo>
                <a:lnTo>
                  <a:pt x="6168" y="2022"/>
                </a:lnTo>
                <a:lnTo>
                  <a:pt x="6175" y="2016"/>
                </a:lnTo>
                <a:lnTo>
                  <a:pt x="6183" y="2011"/>
                </a:lnTo>
                <a:lnTo>
                  <a:pt x="6190" y="2005"/>
                </a:lnTo>
                <a:lnTo>
                  <a:pt x="6198" y="2000"/>
                </a:lnTo>
                <a:lnTo>
                  <a:pt x="6205" y="1995"/>
                </a:lnTo>
                <a:lnTo>
                  <a:pt x="6213" y="1990"/>
                </a:lnTo>
                <a:lnTo>
                  <a:pt x="6221" y="1985"/>
                </a:lnTo>
                <a:lnTo>
                  <a:pt x="6229" y="1980"/>
                </a:lnTo>
                <a:lnTo>
                  <a:pt x="6235" y="1977"/>
                </a:lnTo>
                <a:lnTo>
                  <a:pt x="6243" y="1972"/>
                </a:lnTo>
                <a:lnTo>
                  <a:pt x="6252" y="1967"/>
                </a:lnTo>
                <a:lnTo>
                  <a:pt x="6260" y="1963"/>
                </a:lnTo>
                <a:lnTo>
                  <a:pt x="6269" y="1958"/>
                </a:lnTo>
                <a:lnTo>
                  <a:pt x="6277" y="1955"/>
                </a:lnTo>
                <a:lnTo>
                  <a:pt x="6286" y="1951"/>
                </a:lnTo>
                <a:lnTo>
                  <a:pt x="6295" y="1947"/>
                </a:lnTo>
                <a:lnTo>
                  <a:pt x="6304" y="1943"/>
                </a:lnTo>
                <a:lnTo>
                  <a:pt x="6313" y="1940"/>
                </a:lnTo>
                <a:lnTo>
                  <a:pt x="6322" y="1937"/>
                </a:lnTo>
                <a:lnTo>
                  <a:pt x="6331" y="1934"/>
                </a:lnTo>
                <a:lnTo>
                  <a:pt x="6340" y="1931"/>
                </a:lnTo>
                <a:lnTo>
                  <a:pt x="6349" y="1929"/>
                </a:lnTo>
                <a:lnTo>
                  <a:pt x="6358" y="1926"/>
                </a:lnTo>
                <a:lnTo>
                  <a:pt x="6367" y="1924"/>
                </a:lnTo>
                <a:lnTo>
                  <a:pt x="6376" y="1922"/>
                </a:lnTo>
                <a:lnTo>
                  <a:pt x="6385" y="1920"/>
                </a:lnTo>
                <a:lnTo>
                  <a:pt x="6394" y="1919"/>
                </a:lnTo>
                <a:lnTo>
                  <a:pt x="6403" y="1917"/>
                </a:lnTo>
                <a:lnTo>
                  <a:pt x="6412" y="1916"/>
                </a:lnTo>
                <a:lnTo>
                  <a:pt x="6421" y="1915"/>
                </a:lnTo>
                <a:lnTo>
                  <a:pt x="6431" y="1914"/>
                </a:lnTo>
                <a:lnTo>
                  <a:pt x="6440" y="1913"/>
                </a:lnTo>
                <a:lnTo>
                  <a:pt x="6449" y="1912"/>
                </a:lnTo>
                <a:lnTo>
                  <a:pt x="6458" y="1912"/>
                </a:lnTo>
                <a:close/>
                <a:moveTo>
                  <a:pt x="7342" y="7589"/>
                </a:moveTo>
                <a:lnTo>
                  <a:pt x="7342" y="2411"/>
                </a:lnTo>
                <a:lnTo>
                  <a:pt x="6484" y="2411"/>
                </a:lnTo>
                <a:lnTo>
                  <a:pt x="6484" y="7589"/>
                </a:lnTo>
                <a:lnTo>
                  <a:pt x="7342" y="7589"/>
                </a:lnTo>
                <a:close/>
                <a:moveTo>
                  <a:pt x="5120" y="7589"/>
                </a:moveTo>
                <a:lnTo>
                  <a:pt x="5120" y="4139"/>
                </a:lnTo>
                <a:lnTo>
                  <a:pt x="4262" y="4139"/>
                </a:lnTo>
                <a:lnTo>
                  <a:pt x="4262" y="7589"/>
                </a:lnTo>
                <a:lnTo>
                  <a:pt x="5120" y="7589"/>
                </a:lnTo>
                <a:close/>
                <a:moveTo>
                  <a:pt x="2898" y="7589"/>
                </a:moveTo>
                <a:lnTo>
                  <a:pt x="2898" y="5373"/>
                </a:lnTo>
                <a:lnTo>
                  <a:pt x="2041" y="5373"/>
                </a:lnTo>
                <a:lnTo>
                  <a:pt x="2041" y="7589"/>
                </a:lnTo>
                <a:lnTo>
                  <a:pt x="2898" y="7589"/>
                </a:lnTo>
                <a:close/>
              </a:path>
            </a:pathLst>
          </a:custGeom>
          <a:solidFill>
            <a:schemeClr val="accent1">
              <a:lumMod val="50000"/>
            </a:scheme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52" name="Google Shape;576;p7"/>
          <p:cNvSpPr/>
          <p:nvPr/>
        </p:nvSpPr>
        <p:spPr>
          <a:xfrm>
            <a:off x="6195154" y="2011349"/>
            <a:ext cx="666256" cy="666256"/>
          </a:xfrm>
          <a:custGeom>
            <a:avLst/>
            <a:gdLst/>
            <a:ahLst/>
            <a:cxnLst/>
            <a:rect l="l" t="t" r="r" b="b"/>
            <a:pathLst>
              <a:path w="10000" h="10000" extrusionOk="0">
                <a:moveTo>
                  <a:pt x="6975" y="7901"/>
                </a:moveTo>
                <a:lnTo>
                  <a:pt x="3025" y="7901"/>
                </a:lnTo>
                <a:lnTo>
                  <a:pt x="3083" y="7508"/>
                </a:lnTo>
                <a:lnTo>
                  <a:pt x="3244" y="7175"/>
                </a:lnTo>
                <a:lnTo>
                  <a:pt x="3491" y="6903"/>
                </a:lnTo>
                <a:lnTo>
                  <a:pt x="3808" y="6692"/>
                </a:lnTo>
                <a:lnTo>
                  <a:pt x="4177" y="6541"/>
                </a:lnTo>
                <a:lnTo>
                  <a:pt x="4580" y="6450"/>
                </a:lnTo>
                <a:lnTo>
                  <a:pt x="5000" y="6420"/>
                </a:lnTo>
                <a:lnTo>
                  <a:pt x="5420" y="6450"/>
                </a:lnTo>
                <a:lnTo>
                  <a:pt x="5823" y="6541"/>
                </a:lnTo>
                <a:lnTo>
                  <a:pt x="6192" y="6692"/>
                </a:lnTo>
                <a:lnTo>
                  <a:pt x="6509" y="6903"/>
                </a:lnTo>
                <a:lnTo>
                  <a:pt x="6756" y="7175"/>
                </a:lnTo>
                <a:lnTo>
                  <a:pt x="6917" y="7508"/>
                </a:lnTo>
                <a:lnTo>
                  <a:pt x="6975" y="7901"/>
                </a:lnTo>
                <a:close/>
                <a:moveTo>
                  <a:pt x="6110" y="3168"/>
                </a:moveTo>
                <a:lnTo>
                  <a:pt x="6111" y="3210"/>
                </a:lnTo>
                <a:lnTo>
                  <a:pt x="6110" y="3252"/>
                </a:lnTo>
                <a:lnTo>
                  <a:pt x="6108" y="3293"/>
                </a:lnTo>
                <a:lnTo>
                  <a:pt x="6104" y="3335"/>
                </a:lnTo>
                <a:lnTo>
                  <a:pt x="6099" y="3376"/>
                </a:lnTo>
                <a:lnTo>
                  <a:pt x="6092" y="3417"/>
                </a:lnTo>
                <a:lnTo>
                  <a:pt x="6083" y="3457"/>
                </a:lnTo>
                <a:lnTo>
                  <a:pt x="6073" y="3498"/>
                </a:lnTo>
                <a:lnTo>
                  <a:pt x="6062" y="3538"/>
                </a:lnTo>
                <a:lnTo>
                  <a:pt x="6049" y="3577"/>
                </a:lnTo>
                <a:lnTo>
                  <a:pt x="6034" y="3616"/>
                </a:lnTo>
                <a:lnTo>
                  <a:pt x="6018" y="3654"/>
                </a:lnTo>
                <a:lnTo>
                  <a:pt x="6001" y="3692"/>
                </a:lnTo>
                <a:lnTo>
                  <a:pt x="5982" y="3729"/>
                </a:lnTo>
                <a:lnTo>
                  <a:pt x="5962" y="3766"/>
                </a:lnTo>
                <a:lnTo>
                  <a:pt x="5941" y="3802"/>
                </a:lnTo>
                <a:lnTo>
                  <a:pt x="5918" y="3836"/>
                </a:lnTo>
                <a:lnTo>
                  <a:pt x="5894" y="3870"/>
                </a:lnTo>
                <a:lnTo>
                  <a:pt x="5868" y="3903"/>
                </a:lnTo>
                <a:lnTo>
                  <a:pt x="5842" y="3935"/>
                </a:lnTo>
                <a:lnTo>
                  <a:pt x="5814" y="3966"/>
                </a:lnTo>
                <a:lnTo>
                  <a:pt x="5786" y="3996"/>
                </a:lnTo>
                <a:lnTo>
                  <a:pt x="5756" y="4024"/>
                </a:lnTo>
                <a:lnTo>
                  <a:pt x="5725" y="4052"/>
                </a:lnTo>
                <a:lnTo>
                  <a:pt x="5693" y="4078"/>
                </a:lnTo>
                <a:lnTo>
                  <a:pt x="5660" y="4104"/>
                </a:lnTo>
                <a:lnTo>
                  <a:pt x="5626" y="4128"/>
                </a:lnTo>
                <a:lnTo>
                  <a:pt x="5591" y="4151"/>
                </a:lnTo>
                <a:lnTo>
                  <a:pt x="5555" y="4172"/>
                </a:lnTo>
                <a:lnTo>
                  <a:pt x="5519" y="4192"/>
                </a:lnTo>
                <a:lnTo>
                  <a:pt x="5482" y="4211"/>
                </a:lnTo>
                <a:lnTo>
                  <a:pt x="5444" y="4228"/>
                </a:lnTo>
                <a:lnTo>
                  <a:pt x="5406" y="4244"/>
                </a:lnTo>
                <a:lnTo>
                  <a:pt x="5367" y="4259"/>
                </a:lnTo>
                <a:lnTo>
                  <a:pt x="5327" y="4272"/>
                </a:lnTo>
                <a:lnTo>
                  <a:pt x="5288" y="4283"/>
                </a:lnTo>
                <a:lnTo>
                  <a:pt x="5247" y="4293"/>
                </a:lnTo>
                <a:lnTo>
                  <a:pt x="5207" y="4302"/>
                </a:lnTo>
                <a:lnTo>
                  <a:pt x="5166" y="4309"/>
                </a:lnTo>
                <a:lnTo>
                  <a:pt x="5125" y="4314"/>
                </a:lnTo>
                <a:lnTo>
                  <a:pt x="5083" y="4318"/>
                </a:lnTo>
                <a:lnTo>
                  <a:pt x="5042" y="4320"/>
                </a:lnTo>
                <a:lnTo>
                  <a:pt x="5000" y="4321"/>
                </a:lnTo>
                <a:lnTo>
                  <a:pt x="4958" y="4320"/>
                </a:lnTo>
                <a:lnTo>
                  <a:pt x="4917" y="4318"/>
                </a:lnTo>
                <a:lnTo>
                  <a:pt x="4875" y="4314"/>
                </a:lnTo>
                <a:lnTo>
                  <a:pt x="4834" y="4309"/>
                </a:lnTo>
                <a:lnTo>
                  <a:pt x="4793" y="4302"/>
                </a:lnTo>
                <a:lnTo>
                  <a:pt x="4753" y="4293"/>
                </a:lnTo>
                <a:lnTo>
                  <a:pt x="4712" y="4283"/>
                </a:lnTo>
                <a:lnTo>
                  <a:pt x="4673" y="4272"/>
                </a:lnTo>
                <a:lnTo>
                  <a:pt x="4633" y="4259"/>
                </a:lnTo>
                <a:lnTo>
                  <a:pt x="4594" y="4244"/>
                </a:lnTo>
                <a:lnTo>
                  <a:pt x="4556" y="4228"/>
                </a:lnTo>
                <a:lnTo>
                  <a:pt x="4518" y="4211"/>
                </a:lnTo>
                <a:lnTo>
                  <a:pt x="4481" y="4192"/>
                </a:lnTo>
                <a:lnTo>
                  <a:pt x="4445" y="4172"/>
                </a:lnTo>
                <a:lnTo>
                  <a:pt x="4409" y="4151"/>
                </a:lnTo>
                <a:lnTo>
                  <a:pt x="4374" y="4128"/>
                </a:lnTo>
                <a:lnTo>
                  <a:pt x="4340" y="4104"/>
                </a:lnTo>
                <a:lnTo>
                  <a:pt x="4307" y="4078"/>
                </a:lnTo>
                <a:lnTo>
                  <a:pt x="4275" y="4052"/>
                </a:lnTo>
                <a:lnTo>
                  <a:pt x="4244" y="4024"/>
                </a:lnTo>
                <a:lnTo>
                  <a:pt x="4214" y="3996"/>
                </a:lnTo>
                <a:lnTo>
                  <a:pt x="4186" y="3966"/>
                </a:lnTo>
                <a:lnTo>
                  <a:pt x="4158" y="3935"/>
                </a:lnTo>
                <a:lnTo>
                  <a:pt x="4132" y="3903"/>
                </a:lnTo>
                <a:lnTo>
                  <a:pt x="4106" y="3870"/>
                </a:lnTo>
                <a:lnTo>
                  <a:pt x="4082" y="3836"/>
                </a:lnTo>
                <a:lnTo>
                  <a:pt x="4059" y="3802"/>
                </a:lnTo>
                <a:lnTo>
                  <a:pt x="4038" y="3766"/>
                </a:lnTo>
                <a:lnTo>
                  <a:pt x="4018" y="3729"/>
                </a:lnTo>
                <a:lnTo>
                  <a:pt x="3999" y="3692"/>
                </a:lnTo>
                <a:lnTo>
                  <a:pt x="3982" y="3654"/>
                </a:lnTo>
                <a:lnTo>
                  <a:pt x="3966" y="3616"/>
                </a:lnTo>
                <a:lnTo>
                  <a:pt x="3951" y="3577"/>
                </a:lnTo>
                <a:lnTo>
                  <a:pt x="3938" y="3538"/>
                </a:lnTo>
                <a:lnTo>
                  <a:pt x="3927" y="3498"/>
                </a:lnTo>
                <a:lnTo>
                  <a:pt x="3917" y="3457"/>
                </a:lnTo>
                <a:lnTo>
                  <a:pt x="3908" y="3417"/>
                </a:lnTo>
                <a:lnTo>
                  <a:pt x="3901" y="3376"/>
                </a:lnTo>
                <a:lnTo>
                  <a:pt x="3896" y="3335"/>
                </a:lnTo>
                <a:lnTo>
                  <a:pt x="3892" y="3293"/>
                </a:lnTo>
                <a:lnTo>
                  <a:pt x="3890" y="3252"/>
                </a:lnTo>
                <a:lnTo>
                  <a:pt x="3889" y="3210"/>
                </a:lnTo>
                <a:lnTo>
                  <a:pt x="3890" y="3168"/>
                </a:lnTo>
                <a:lnTo>
                  <a:pt x="3892" y="3127"/>
                </a:lnTo>
                <a:lnTo>
                  <a:pt x="3896" y="3085"/>
                </a:lnTo>
                <a:lnTo>
                  <a:pt x="3901" y="3044"/>
                </a:lnTo>
                <a:lnTo>
                  <a:pt x="3908" y="3003"/>
                </a:lnTo>
                <a:lnTo>
                  <a:pt x="3917" y="2963"/>
                </a:lnTo>
                <a:lnTo>
                  <a:pt x="3927" y="2923"/>
                </a:lnTo>
                <a:lnTo>
                  <a:pt x="3938" y="2883"/>
                </a:lnTo>
                <a:lnTo>
                  <a:pt x="3951" y="2844"/>
                </a:lnTo>
                <a:lnTo>
                  <a:pt x="3966" y="2805"/>
                </a:lnTo>
                <a:lnTo>
                  <a:pt x="3982" y="2766"/>
                </a:lnTo>
                <a:lnTo>
                  <a:pt x="3999" y="2729"/>
                </a:lnTo>
                <a:lnTo>
                  <a:pt x="4018" y="2692"/>
                </a:lnTo>
                <a:lnTo>
                  <a:pt x="4038" y="2655"/>
                </a:lnTo>
                <a:lnTo>
                  <a:pt x="4059" y="2619"/>
                </a:lnTo>
                <a:lnTo>
                  <a:pt x="4082" y="2584"/>
                </a:lnTo>
                <a:lnTo>
                  <a:pt x="4106" y="2550"/>
                </a:lnTo>
                <a:lnTo>
                  <a:pt x="4132" y="2518"/>
                </a:lnTo>
                <a:lnTo>
                  <a:pt x="4158" y="2486"/>
                </a:lnTo>
                <a:lnTo>
                  <a:pt x="4186" y="2455"/>
                </a:lnTo>
                <a:lnTo>
                  <a:pt x="4214" y="2425"/>
                </a:lnTo>
                <a:lnTo>
                  <a:pt x="4244" y="2396"/>
                </a:lnTo>
                <a:lnTo>
                  <a:pt x="4275" y="2368"/>
                </a:lnTo>
                <a:lnTo>
                  <a:pt x="4307" y="2342"/>
                </a:lnTo>
                <a:lnTo>
                  <a:pt x="4340" y="2317"/>
                </a:lnTo>
                <a:lnTo>
                  <a:pt x="4374" y="2293"/>
                </a:lnTo>
                <a:lnTo>
                  <a:pt x="4409" y="2270"/>
                </a:lnTo>
                <a:lnTo>
                  <a:pt x="4445" y="2248"/>
                </a:lnTo>
                <a:lnTo>
                  <a:pt x="4481" y="2228"/>
                </a:lnTo>
                <a:lnTo>
                  <a:pt x="4518" y="2209"/>
                </a:lnTo>
                <a:lnTo>
                  <a:pt x="4556" y="2192"/>
                </a:lnTo>
                <a:lnTo>
                  <a:pt x="4594" y="2176"/>
                </a:lnTo>
                <a:lnTo>
                  <a:pt x="4633" y="2162"/>
                </a:lnTo>
                <a:lnTo>
                  <a:pt x="4673" y="2149"/>
                </a:lnTo>
                <a:lnTo>
                  <a:pt x="4712" y="2137"/>
                </a:lnTo>
                <a:lnTo>
                  <a:pt x="4753" y="2127"/>
                </a:lnTo>
                <a:lnTo>
                  <a:pt x="4793" y="2119"/>
                </a:lnTo>
                <a:lnTo>
                  <a:pt x="4834" y="2112"/>
                </a:lnTo>
                <a:lnTo>
                  <a:pt x="4875" y="2106"/>
                </a:lnTo>
                <a:lnTo>
                  <a:pt x="4917" y="2102"/>
                </a:lnTo>
                <a:lnTo>
                  <a:pt x="4958" y="2100"/>
                </a:lnTo>
                <a:lnTo>
                  <a:pt x="5000" y="2099"/>
                </a:lnTo>
                <a:lnTo>
                  <a:pt x="5042" y="2100"/>
                </a:lnTo>
                <a:lnTo>
                  <a:pt x="5083" y="2102"/>
                </a:lnTo>
                <a:lnTo>
                  <a:pt x="5125" y="2106"/>
                </a:lnTo>
                <a:lnTo>
                  <a:pt x="5166" y="2112"/>
                </a:lnTo>
                <a:lnTo>
                  <a:pt x="5207" y="2119"/>
                </a:lnTo>
                <a:lnTo>
                  <a:pt x="5247" y="2127"/>
                </a:lnTo>
                <a:lnTo>
                  <a:pt x="5288" y="2137"/>
                </a:lnTo>
                <a:lnTo>
                  <a:pt x="5327" y="2149"/>
                </a:lnTo>
                <a:lnTo>
                  <a:pt x="5367" y="2162"/>
                </a:lnTo>
                <a:lnTo>
                  <a:pt x="5406" y="2176"/>
                </a:lnTo>
                <a:lnTo>
                  <a:pt x="5444" y="2192"/>
                </a:lnTo>
                <a:lnTo>
                  <a:pt x="5482" y="2209"/>
                </a:lnTo>
                <a:lnTo>
                  <a:pt x="5519" y="2228"/>
                </a:lnTo>
                <a:lnTo>
                  <a:pt x="5555" y="2248"/>
                </a:lnTo>
                <a:lnTo>
                  <a:pt x="5591" y="2270"/>
                </a:lnTo>
                <a:lnTo>
                  <a:pt x="5626" y="2293"/>
                </a:lnTo>
                <a:lnTo>
                  <a:pt x="5660" y="2317"/>
                </a:lnTo>
                <a:lnTo>
                  <a:pt x="5693" y="2342"/>
                </a:lnTo>
                <a:lnTo>
                  <a:pt x="5725" y="2368"/>
                </a:lnTo>
                <a:lnTo>
                  <a:pt x="5756" y="2396"/>
                </a:lnTo>
                <a:lnTo>
                  <a:pt x="5786" y="2425"/>
                </a:lnTo>
                <a:lnTo>
                  <a:pt x="5814" y="2455"/>
                </a:lnTo>
                <a:lnTo>
                  <a:pt x="5842" y="2486"/>
                </a:lnTo>
                <a:lnTo>
                  <a:pt x="5868" y="2518"/>
                </a:lnTo>
                <a:lnTo>
                  <a:pt x="5894" y="2550"/>
                </a:lnTo>
                <a:lnTo>
                  <a:pt x="5918" y="2584"/>
                </a:lnTo>
                <a:lnTo>
                  <a:pt x="5941" y="2619"/>
                </a:lnTo>
                <a:lnTo>
                  <a:pt x="5962" y="2655"/>
                </a:lnTo>
                <a:lnTo>
                  <a:pt x="5982" y="2692"/>
                </a:lnTo>
                <a:lnTo>
                  <a:pt x="6001" y="2729"/>
                </a:lnTo>
                <a:lnTo>
                  <a:pt x="6018" y="2766"/>
                </a:lnTo>
                <a:lnTo>
                  <a:pt x="6034" y="2805"/>
                </a:lnTo>
                <a:lnTo>
                  <a:pt x="6049" y="2844"/>
                </a:lnTo>
                <a:lnTo>
                  <a:pt x="6062" y="2883"/>
                </a:lnTo>
                <a:lnTo>
                  <a:pt x="6073" y="2923"/>
                </a:lnTo>
                <a:lnTo>
                  <a:pt x="6083" y="2963"/>
                </a:lnTo>
                <a:lnTo>
                  <a:pt x="6092" y="3003"/>
                </a:lnTo>
                <a:lnTo>
                  <a:pt x="6099" y="3044"/>
                </a:lnTo>
                <a:lnTo>
                  <a:pt x="6104" y="3085"/>
                </a:lnTo>
                <a:lnTo>
                  <a:pt x="6108" y="3127"/>
                </a:lnTo>
                <a:lnTo>
                  <a:pt x="6110" y="3168"/>
                </a:ln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53" name="Google Shape;577;p7"/>
          <p:cNvSpPr/>
          <p:nvPr/>
        </p:nvSpPr>
        <p:spPr>
          <a:xfrm>
            <a:off x="6195154" y="2011349"/>
            <a:ext cx="666256" cy="666256"/>
          </a:xfrm>
          <a:custGeom>
            <a:avLst/>
            <a:gdLst/>
            <a:ahLst/>
            <a:cxnLst/>
            <a:rect l="l" t="t" r="r" b="b"/>
            <a:pathLst>
              <a:path w="10000" h="10000" extrusionOk="0">
                <a:moveTo>
                  <a:pt x="1564" y="7097"/>
                </a:moveTo>
                <a:lnTo>
                  <a:pt x="1423" y="7252"/>
                </a:lnTo>
                <a:lnTo>
                  <a:pt x="1335" y="7434"/>
                </a:lnTo>
                <a:lnTo>
                  <a:pt x="1297" y="7690"/>
                </a:lnTo>
                <a:lnTo>
                  <a:pt x="1291" y="7722"/>
                </a:lnTo>
                <a:lnTo>
                  <a:pt x="1280" y="7753"/>
                </a:lnTo>
                <a:lnTo>
                  <a:pt x="1265" y="7782"/>
                </a:lnTo>
                <a:lnTo>
                  <a:pt x="1246" y="7809"/>
                </a:lnTo>
                <a:lnTo>
                  <a:pt x="1224" y="7833"/>
                </a:lnTo>
                <a:lnTo>
                  <a:pt x="1199" y="7855"/>
                </a:lnTo>
                <a:lnTo>
                  <a:pt x="1172" y="7872"/>
                </a:lnTo>
                <a:lnTo>
                  <a:pt x="1142" y="7886"/>
                </a:lnTo>
                <a:lnTo>
                  <a:pt x="1111" y="7896"/>
                </a:lnTo>
                <a:lnTo>
                  <a:pt x="1079" y="7902"/>
                </a:lnTo>
                <a:lnTo>
                  <a:pt x="1046" y="7904"/>
                </a:lnTo>
                <a:lnTo>
                  <a:pt x="1014" y="7901"/>
                </a:lnTo>
                <a:lnTo>
                  <a:pt x="982" y="7895"/>
                </a:lnTo>
                <a:lnTo>
                  <a:pt x="951" y="7884"/>
                </a:lnTo>
                <a:lnTo>
                  <a:pt x="922" y="7869"/>
                </a:lnTo>
                <a:lnTo>
                  <a:pt x="895" y="7850"/>
                </a:lnTo>
                <a:lnTo>
                  <a:pt x="871" y="7828"/>
                </a:lnTo>
                <a:lnTo>
                  <a:pt x="849" y="7803"/>
                </a:lnTo>
                <a:lnTo>
                  <a:pt x="832" y="7776"/>
                </a:lnTo>
                <a:lnTo>
                  <a:pt x="818" y="7746"/>
                </a:lnTo>
                <a:lnTo>
                  <a:pt x="808" y="7715"/>
                </a:lnTo>
                <a:lnTo>
                  <a:pt x="802" y="7683"/>
                </a:lnTo>
                <a:lnTo>
                  <a:pt x="800" y="7650"/>
                </a:lnTo>
                <a:lnTo>
                  <a:pt x="803" y="7618"/>
                </a:lnTo>
                <a:lnTo>
                  <a:pt x="846" y="7323"/>
                </a:lnTo>
                <a:lnTo>
                  <a:pt x="854" y="7286"/>
                </a:lnTo>
                <a:lnTo>
                  <a:pt x="868" y="7250"/>
                </a:lnTo>
                <a:lnTo>
                  <a:pt x="989" y="7001"/>
                </a:lnTo>
                <a:lnTo>
                  <a:pt x="1007" y="6970"/>
                </a:lnTo>
                <a:lnTo>
                  <a:pt x="1029" y="6942"/>
                </a:lnTo>
                <a:lnTo>
                  <a:pt x="1215" y="6738"/>
                </a:lnTo>
                <a:lnTo>
                  <a:pt x="1237" y="6716"/>
                </a:lnTo>
                <a:lnTo>
                  <a:pt x="1261" y="6698"/>
                </a:lnTo>
                <a:lnTo>
                  <a:pt x="1498" y="6539"/>
                </a:lnTo>
                <a:lnTo>
                  <a:pt x="1520" y="6527"/>
                </a:lnTo>
                <a:lnTo>
                  <a:pt x="1542" y="6516"/>
                </a:lnTo>
                <a:lnTo>
                  <a:pt x="1819" y="6403"/>
                </a:lnTo>
                <a:lnTo>
                  <a:pt x="1859" y="6390"/>
                </a:lnTo>
                <a:lnTo>
                  <a:pt x="2161" y="6322"/>
                </a:lnTo>
                <a:lnTo>
                  <a:pt x="2198" y="6317"/>
                </a:lnTo>
                <a:lnTo>
                  <a:pt x="2513" y="6294"/>
                </a:lnTo>
                <a:lnTo>
                  <a:pt x="2549" y="6294"/>
                </a:lnTo>
                <a:lnTo>
                  <a:pt x="2864" y="6317"/>
                </a:lnTo>
                <a:lnTo>
                  <a:pt x="2901" y="6322"/>
                </a:lnTo>
                <a:lnTo>
                  <a:pt x="3203" y="6390"/>
                </a:lnTo>
                <a:lnTo>
                  <a:pt x="3243" y="6403"/>
                </a:lnTo>
                <a:lnTo>
                  <a:pt x="3520" y="6516"/>
                </a:lnTo>
                <a:lnTo>
                  <a:pt x="3542" y="6527"/>
                </a:lnTo>
                <a:lnTo>
                  <a:pt x="3564" y="6539"/>
                </a:lnTo>
                <a:lnTo>
                  <a:pt x="3575" y="6547"/>
                </a:lnTo>
                <a:lnTo>
                  <a:pt x="3669" y="6484"/>
                </a:lnTo>
                <a:lnTo>
                  <a:pt x="3691" y="6471"/>
                </a:lnTo>
                <a:lnTo>
                  <a:pt x="3713" y="6461"/>
                </a:lnTo>
                <a:lnTo>
                  <a:pt x="4082" y="6309"/>
                </a:lnTo>
                <a:lnTo>
                  <a:pt x="4122" y="6297"/>
                </a:lnTo>
                <a:lnTo>
                  <a:pt x="4525" y="6206"/>
                </a:lnTo>
                <a:lnTo>
                  <a:pt x="4562" y="6201"/>
                </a:lnTo>
                <a:lnTo>
                  <a:pt x="4982" y="6170"/>
                </a:lnTo>
                <a:lnTo>
                  <a:pt x="5018" y="6170"/>
                </a:lnTo>
                <a:lnTo>
                  <a:pt x="5438" y="6201"/>
                </a:lnTo>
                <a:lnTo>
                  <a:pt x="5475" y="6206"/>
                </a:lnTo>
                <a:lnTo>
                  <a:pt x="5878" y="6297"/>
                </a:lnTo>
                <a:lnTo>
                  <a:pt x="5918" y="6309"/>
                </a:lnTo>
                <a:lnTo>
                  <a:pt x="6287" y="6461"/>
                </a:lnTo>
                <a:lnTo>
                  <a:pt x="6309" y="6471"/>
                </a:lnTo>
                <a:lnTo>
                  <a:pt x="6331" y="6484"/>
                </a:lnTo>
                <a:lnTo>
                  <a:pt x="6425" y="6547"/>
                </a:lnTo>
                <a:lnTo>
                  <a:pt x="6436" y="6539"/>
                </a:lnTo>
                <a:lnTo>
                  <a:pt x="6458" y="6527"/>
                </a:lnTo>
                <a:lnTo>
                  <a:pt x="6480" y="6516"/>
                </a:lnTo>
                <a:lnTo>
                  <a:pt x="6757" y="6403"/>
                </a:lnTo>
                <a:lnTo>
                  <a:pt x="6797" y="6390"/>
                </a:lnTo>
                <a:lnTo>
                  <a:pt x="7099" y="6322"/>
                </a:lnTo>
                <a:lnTo>
                  <a:pt x="7136" y="6317"/>
                </a:lnTo>
                <a:lnTo>
                  <a:pt x="7451" y="6294"/>
                </a:lnTo>
                <a:lnTo>
                  <a:pt x="7487" y="6294"/>
                </a:lnTo>
                <a:lnTo>
                  <a:pt x="7802" y="6317"/>
                </a:lnTo>
                <a:lnTo>
                  <a:pt x="7839" y="6322"/>
                </a:lnTo>
                <a:lnTo>
                  <a:pt x="8141" y="6390"/>
                </a:lnTo>
                <a:lnTo>
                  <a:pt x="8181" y="6403"/>
                </a:lnTo>
                <a:lnTo>
                  <a:pt x="8458" y="6516"/>
                </a:lnTo>
                <a:lnTo>
                  <a:pt x="8480" y="6527"/>
                </a:lnTo>
                <a:lnTo>
                  <a:pt x="8502" y="6539"/>
                </a:lnTo>
                <a:lnTo>
                  <a:pt x="8739" y="6698"/>
                </a:lnTo>
                <a:lnTo>
                  <a:pt x="8763" y="6716"/>
                </a:lnTo>
                <a:lnTo>
                  <a:pt x="8785" y="6738"/>
                </a:lnTo>
                <a:lnTo>
                  <a:pt x="8971" y="6942"/>
                </a:lnTo>
                <a:lnTo>
                  <a:pt x="8993" y="6970"/>
                </a:lnTo>
                <a:lnTo>
                  <a:pt x="9011" y="7001"/>
                </a:lnTo>
                <a:lnTo>
                  <a:pt x="9132" y="7250"/>
                </a:lnTo>
                <a:lnTo>
                  <a:pt x="9146" y="7286"/>
                </a:lnTo>
                <a:lnTo>
                  <a:pt x="9154" y="7323"/>
                </a:lnTo>
                <a:lnTo>
                  <a:pt x="9197" y="7618"/>
                </a:lnTo>
                <a:lnTo>
                  <a:pt x="9200" y="7650"/>
                </a:lnTo>
                <a:lnTo>
                  <a:pt x="9198" y="7683"/>
                </a:lnTo>
                <a:lnTo>
                  <a:pt x="9192" y="7715"/>
                </a:lnTo>
                <a:lnTo>
                  <a:pt x="9182" y="7746"/>
                </a:lnTo>
                <a:lnTo>
                  <a:pt x="9168" y="7776"/>
                </a:lnTo>
                <a:lnTo>
                  <a:pt x="9151" y="7803"/>
                </a:lnTo>
                <a:lnTo>
                  <a:pt x="9129" y="7828"/>
                </a:lnTo>
                <a:lnTo>
                  <a:pt x="9105" y="7850"/>
                </a:lnTo>
                <a:lnTo>
                  <a:pt x="9078" y="7869"/>
                </a:lnTo>
                <a:lnTo>
                  <a:pt x="9049" y="7884"/>
                </a:lnTo>
                <a:lnTo>
                  <a:pt x="9018" y="7895"/>
                </a:lnTo>
                <a:lnTo>
                  <a:pt x="8986" y="7901"/>
                </a:lnTo>
                <a:lnTo>
                  <a:pt x="8954" y="7904"/>
                </a:lnTo>
                <a:lnTo>
                  <a:pt x="8921" y="7902"/>
                </a:lnTo>
                <a:lnTo>
                  <a:pt x="8889" y="7896"/>
                </a:lnTo>
                <a:lnTo>
                  <a:pt x="8858" y="7886"/>
                </a:lnTo>
                <a:lnTo>
                  <a:pt x="8828" y="7872"/>
                </a:lnTo>
                <a:lnTo>
                  <a:pt x="8801" y="7855"/>
                </a:lnTo>
                <a:lnTo>
                  <a:pt x="8776" y="7833"/>
                </a:lnTo>
                <a:lnTo>
                  <a:pt x="8754" y="7809"/>
                </a:lnTo>
                <a:lnTo>
                  <a:pt x="8735" y="7782"/>
                </a:lnTo>
                <a:lnTo>
                  <a:pt x="8720" y="7753"/>
                </a:lnTo>
                <a:lnTo>
                  <a:pt x="8709" y="7722"/>
                </a:lnTo>
                <a:lnTo>
                  <a:pt x="8703" y="7690"/>
                </a:lnTo>
                <a:lnTo>
                  <a:pt x="8665" y="7434"/>
                </a:lnTo>
                <a:lnTo>
                  <a:pt x="8577" y="7252"/>
                </a:lnTo>
                <a:lnTo>
                  <a:pt x="8436" y="7097"/>
                </a:lnTo>
                <a:lnTo>
                  <a:pt x="8245" y="6969"/>
                </a:lnTo>
                <a:lnTo>
                  <a:pt x="8011" y="6873"/>
                </a:lnTo>
                <a:lnTo>
                  <a:pt x="7748" y="6814"/>
                </a:lnTo>
                <a:lnTo>
                  <a:pt x="7469" y="6794"/>
                </a:lnTo>
                <a:lnTo>
                  <a:pt x="7190" y="6814"/>
                </a:lnTo>
                <a:lnTo>
                  <a:pt x="6927" y="6873"/>
                </a:lnTo>
                <a:lnTo>
                  <a:pt x="6848" y="6905"/>
                </a:lnTo>
                <a:lnTo>
                  <a:pt x="6941" y="7007"/>
                </a:lnTo>
                <a:lnTo>
                  <a:pt x="6963" y="7035"/>
                </a:lnTo>
                <a:lnTo>
                  <a:pt x="6981" y="7066"/>
                </a:lnTo>
                <a:lnTo>
                  <a:pt x="7142" y="7399"/>
                </a:lnTo>
                <a:lnTo>
                  <a:pt x="7156" y="7435"/>
                </a:lnTo>
                <a:lnTo>
                  <a:pt x="7165" y="7472"/>
                </a:lnTo>
                <a:lnTo>
                  <a:pt x="7222" y="7865"/>
                </a:lnTo>
                <a:lnTo>
                  <a:pt x="7225" y="7897"/>
                </a:lnTo>
                <a:lnTo>
                  <a:pt x="7223" y="7930"/>
                </a:lnTo>
                <a:lnTo>
                  <a:pt x="7217" y="7962"/>
                </a:lnTo>
                <a:lnTo>
                  <a:pt x="7207" y="7993"/>
                </a:lnTo>
                <a:lnTo>
                  <a:pt x="7193" y="8023"/>
                </a:lnTo>
                <a:lnTo>
                  <a:pt x="7176" y="8050"/>
                </a:lnTo>
                <a:lnTo>
                  <a:pt x="7154" y="8075"/>
                </a:lnTo>
                <a:lnTo>
                  <a:pt x="7130" y="8097"/>
                </a:lnTo>
                <a:lnTo>
                  <a:pt x="7103" y="8116"/>
                </a:lnTo>
                <a:lnTo>
                  <a:pt x="7074" y="8131"/>
                </a:lnTo>
                <a:lnTo>
                  <a:pt x="7043" y="8142"/>
                </a:lnTo>
                <a:lnTo>
                  <a:pt x="7011" y="8148"/>
                </a:lnTo>
                <a:lnTo>
                  <a:pt x="6979" y="8151"/>
                </a:lnTo>
                <a:lnTo>
                  <a:pt x="6946" y="8149"/>
                </a:lnTo>
                <a:lnTo>
                  <a:pt x="6914" y="8143"/>
                </a:lnTo>
                <a:lnTo>
                  <a:pt x="6883" y="8133"/>
                </a:lnTo>
                <a:lnTo>
                  <a:pt x="6853" y="8119"/>
                </a:lnTo>
                <a:lnTo>
                  <a:pt x="6826" y="8102"/>
                </a:lnTo>
                <a:lnTo>
                  <a:pt x="6801" y="8080"/>
                </a:lnTo>
                <a:lnTo>
                  <a:pt x="6779" y="8056"/>
                </a:lnTo>
                <a:lnTo>
                  <a:pt x="6760" y="8029"/>
                </a:lnTo>
                <a:lnTo>
                  <a:pt x="6745" y="8000"/>
                </a:lnTo>
                <a:lnTo>
                  <a:pt x="6734" y="7969"/>
                </a:lnTo>
                <a:lnTo>
                  <a:pt x="6728" y="7937"/>
                </a:lnTo>
                <a:lnTo>
                  <a:pt x="6676" y="7582"/>
                </a:lnTo>
                <a:lnTo>
                  <a:pt x="6547" y="7317"/>
                </a:lnTo>
                <a:lnTo>
                  <a:pt x="6424" y="7182"/>
                </a:lnTo>
                <a:lnTo>
                  <a:pt x="6361" y="7252"/>
                </a:lnTo>
                <a:lnTo>
                  <a:pt x="6273" y="7434"/>
                </a:lnTo>
                <a:lnTo>
                  <a:pt x="6235" y="7690"/>
                </a:lnTo>
                <a:lnTo>
                  <a:pt x="6229" y="7722"/>
                </a:lnTo>
                <a:lnTo>
                  <a:pt x="6218" y="7753"/>
                </a:lnTo>
                <a:lnTo>
                  <a:pt x="6203" y="7782"/>
                </a:lnTo>
                <a:lnTo>
                  <a:pt x="6184" y="7809"/>
                </a:lnTo>
                <a:lnTo>
                  <a:pt x="6162" y="7833"/>
                </a:lnTo>
                <a:lnTo>
                  <a:pt x="6137" y="7855"/>
                </a:lnTo>
                <a:lnTo>
                  <a:pt x="6110" y="7872"/>
                </a:lnTo>
                <a:lnTo>
                  <a:pt x="6080" y="7886"/>
                </a:lnTo>
                <a:lnTo>
                  <a:pt x="6049" y="7896"/>
                </a:lnTo>
                <a:lnTo>
                  <a:pt x="6017" y="7902"/>
                </a:lnTo>
                <a:lnTo>
                  <a:pt x="5984" y="7904"/>
                </a:lnTo>
                <a:lnTo>
                  <a:pt x="5952" y="7901"/>
                </a:lnTo>
                <a:lnTo>
                  <a:pt x="5920" y="7895"/>
                </a:lnTo>
                <a:lnTo>
                  <a:pt x="5889" y="7884"/>
                </a:lnTo>
                <a:lnTo>
                  <a:pt x="5860" y="7869"/>
                </a:lnTo>
                <a:lnTo>
                  <a:pt x="5833" y="7850"/>
                </a:lnTo>
                <a:lnTo>
                  <a:pt x="5809" y="7828"/>
                </a:lnTo>
                <a:lnTo>
                  <a:pt x="5787" y="7803"/>
                </a:lnTo>
                <a:lnTo>
                  <a:pt x="5770" y="7776"/>
                </a:lnTo>
                <a:lnTo>
                  <a:pt x="5756" y="7746"/>
                </a:lnTo>
                <a:lnTo>
                  <a:pt x="5746" y="7715"/>
                </a:lnTo>
                <a:lnTo>
                  <a:pt x="5740" y="7683"/>
                </a:lnTo>
                <a:lnTo>
                  <a:pt x="5738" y="7650"/>
                </a:lnTo>
                <a:lnTo>
                  <a:pt x="5741" y="7618"/>
                </a:lnTo>
                <a:lnTo>
                  <a:pt x="5784" y="7323"/>
                </a:lnTo>
                <a:lnTo>
                  <a:pt x="5792" y="7286"/>
                </a:lnTo>
                <a:lnTo>
                  <a:pt x="5806" y="7250"/>
                </a:lnTo>
                <a:lnTo>
                  <a:pt x="5927" y="7001"/>
                </a:lnTo>
                <a:lnTo>
                  <a:pt x="5945" y="6970"/>
                </a:lnTo>
                <a:lnTo>
                  <a:pt x="5967" y="6942"/>
                </a:lnTo>
                <a:lnTo>
                  <a:pt x="6015" y="6889"/>
                </a:lnTo>
                <a:lnTo>
                  <a:pt x="5748" y="6780"/>
                </a:lnTo>
                <a:lnTo>
                  <a:pt x="5384" y="6698"/>
                </a:lnTo>
                <a:lnTo>
                  <a:pt x="5000" y="6670"/>
                </a:lnTo>
                <a:lnTo>
                  <a:pt x="4616" y="6698"/>
                </a:lnTo>
                <a:lnTo>
                  <a:pt x="4252" y="6780"/>
                </a:lnTo>
                <a:lnTo>
                  <a:pt x="3985" y="6889"/>
                </a:lnTo>
                <a:lnTo>
                  <a:pt x="4033" y="6942"/>
                </a:lnTo>
                <a:lnTo>
                  <a:pt x="4055" y="6970"/>
                </a:lnTo>
                <a:lnTo>
                  <a:pt x="4073" y="7001"/>
                </a:lnTo>
                <a:lnTo>
                  <a:pt x="4194" y="7250"/>
                </a:lnTo>
                <a:lnTo>
                  <a:pt x="4208" y="7286"/>
                </a:lnTo>
                <a:lnTo>
                  <a:pt x="4216" y="7323"/>
                </a:lnTo>
                <a:lnTo>
                  <a:pt x="4259" y="7618"/>
                </a:lnTo>
                <a:lnTo>
                  <a:pt x="4262" y="7650"/>
                </a:lnTo>
                <a:lnTo>
                  <a:pt x="4260" y="7683"/>
                </a:lnTo>
                <a:lnTo>
                  <a:pt x="4254" y="7715"/>
                </a:lnTo>
                <a:lnTo>
                  <a:pt x="4244" y="7746"/>
                </a:lnTo>
                <a:lnTo>
                  <a:pt x="4230" y="7776"/>
                </a:lnTo>
                <a:lnTo>
                  <a:pt x="4213" y="7803"/>
                </a:lnTo>
                <a:lnTo>
                  <a:pt x="4191" y="7828"/>
                </a:lnTo>
                <a:lnTo>
                  <a:pt x="4167" y="7850"/>
                </a:lnTo>
                <a:lnTo>
                  <a:pt x="4140" y="7869"/>
                </a:lnTo>
                <a:lnTo>
                  <a:pt x="4111" y="7884"/>
                </a:lnTo>
                <a:lnTo>
                  <a:pt x="4080" y="7895"/>
                </a:lnTo>
                <a:lnTo>
                  <a:pt x="4048" y="7901"/>
                </a:lnTo>
                <a:lnTo>
                  <a:pt x="4016" y="7904"/>
                </a:lnTo>
                <a:lnTo>
                  <a:pt x="3983" y="7902"/>
                </a:lnTo>
                <a:lnTo>
                  <a:pt x="3951" y="7896"/>
                </a:lnTo>
                <a:lnTo>
                  <a:pt x="3920" y="7886"/>
                </a:lnTo>
                <a:lnTo>
                  <a:pt x="3890" y="7872"/>
                </a:lnTo>
                <a:lnTo>
                  <a:pt x="3863" y="7855"/>
                </a:lnTo>
                <a:lnTo>
                  <a:pt x="3838" y="7833"/>
                </a:lnTo>
                <a:lnTo>
                  <a:pt x="3816" y="7809"/>
                </a:lnTo>
                <a:lnTo>
                  <a:pt x="3797" y="7782"/>
                </a:lnTo>
                <a:lnTo>
                  <a:pt x="3782" y="7753"/>
                </a:lnTo>
                <a:lnTo>
                  <a:pt x="3771" y="7722"/>
                </a:lnTo>
                <a:lnTo>
                  <a:pt x="3765" y="7690"/>
                </a:lnTo>
                <a:lnTo>
                  <a:pt x="3727" y="7434"/>
                </a:lnTo>
                <a:lnTo>
                  <a:pt x="3639" y="7252"/>
                </a:lnTo>
                <a:lnTo>
                  <a:pt x="3576" y="7182"/>
                </a:lnTo>
                <a:lnTo>
                  <a:pt x="3453" y="7317"/>
                </a:lnTo>
                <a:lnTo>
                  <a:pt x="3324" y="7582"/>
                </a:lnTo>
                <a:lnTo>
                  <a:pt x="3272" y="7937"/>
                </a:lnTo>
                <a:lnTo>
                  <a:pt x="3266" y="7969"/>
                </a:lnTo>
                <a:lnTo>
                  <a:pt x="3255" y="8000"/>
                </a:lnTo>
                <a:lnTo>
                  <a:pt x="3240" y="8029"/>
                </a:lnTo>
                <a:lnTo>
                  <a:pt x="3221" y="8056"/>
                </a:lnTo>
                <a:lnTo>
                  <a:pt x="3199" y="8080"/>
                </a:lnTo>
                <a:lnTo>
                  <a:pt x="3174" y="8102"/>
                </a:lnTo>
                <a:lnTo>
                  <a:pt x="3147" y="8119"/>
                </a:lnTo>
                <a:lnTo>
                  <a:pt x="3117" y="8133"/>
                </a:lnTo>
                <a:lnTo>
                  <a:pt x="3086" y="8143"/>
                </a:lnTo>
                <a:lnTo>
                  <a:pt x="3054" y="8149"/>
                </a:lnTo>
                <a:lnTo>
                  <a:pt x="3021" y="8151"/>
                </a:lnTo>
                <a:lnTo>
                  <a:pt x="2989" y="8148"/>
                </a:lnTo>
                <a:lnTo>
                  <a:pt x="2957" y="8142"/>
                </a:lnTo>
                <a:lnTo>
                  <a:pt x="2926" y="8131"/>
                </a:lnTo>
                <a:lnTo>
                  <a:pt x="2897" y="8116"/>
                </a:lnTo>
                <a:lnTo>
                  <a:pt x="2870" y="8097"/>
                </a:lnTo>
                <a:lnTo>
                  <a:pt x="2846" y="8075"/>
                </a:lnTo>
                <a:lnTo>
                  <a:pt x="2824" y="8050"/>
                </a:lnTo>
                <a:lnTo>
                  <a:pt x="2807" y="8023"/>
                </a:lnTo>
                <a:lnTo>
                  <a:pt x="2793" y="7993"/>
                </a:lnTo>
                <a:lnTo>
                  <a:pt x="2783" y="7962"/>
                </a:lnTo>
                <a:lnTo>
                  <a:pt x="2777" y="7930"/>
                </a:lnTo>
                <a:lnTo>
                  <a:pt x="2775" y="7897"/>
                </a:lnTo>
                <a:lnTo>
                  <a:pt x="2778" y="7865"/>
                </a:lnTo>
                <a:lnTo>
                  <a:pt x="2835" y="7472"/>
                </a:lnTo>
                <a:lnTo>
                  <a:pt x="2844" y="7435"/>
                </a:lnTo>
                <a:lnTo>
                  <a:pt x="2858" y="7399"/>
                </a:lnTo>
                <a:lnTo>
                  <a:pt x="3019" y="7066"/>
                </a:lnTo>
                <a:lnTo>
                  <a:pt x="3037" y="7035"/>
                </a:lnTo>
                <a:lnTo>
                  <a:pt x="3059" y="7007"/>
                </a:lnTo>
                <a:lnTo>
                  <a:pt x="3152" y="6905"/>
                </a:lnTo>
                <a:lnTo>
                  <a:pt x="3073" y="6873"/>
                </a:lnTo>
                <a:lnTo>
                  <a:pt x="2810" y="6814"/>
                </a:lnTo>
                <a:lnTo>
                  <a:pt x="2531" y="6794"/>
                </a:lnTo>
                <a:lnTo>
                  <a:pt x="2252" y="6814"/>
                </a:lnTo>
                <a:lnTo>
                  <a:pt x="1989" y="6873"/>
                </a:lnTo>
                <a:lnTo>
                  <a:pt x="1755" y="6969"/>
                </a:lnTo>
                <a:lnTo>
                  <a:pt x="1564" y="7097"/>
                </a:lnTo>
                <a:close/>
                <a:moveTo>
                  <a:pt x="8580" y="4119"/>
                </a:moveTo>
                <a:lnTo>
                  <a:pt x="8582" y="4151"/>
                </a:lnTo>
                <a:lnTo>
                  <a:pt x="8582" y="4161"/>
                </a:lnTo>
                <a:lnTo>
                  <a:pt x="8583" y="4193"/>
                </a:lnTo>
                <a:lnTo>
                  <a:pt x="8583" y="4203"/>
                </a:lnTo>
                <a:lnTo>
                  <a:pt x="8582" y="4235"/>
                </a:lnTo>
                <a:lnTo>
                  <a:pt x="8582" y="4244"/>
                </a:lnTo>
                <a:lnTo>
                  <a:pt x="8580" y="4277"/>
                </a:lnTo>
                <a:lnTo>
                  <a:pt x="8579" y="4286"/>
                </a:lnTo>
                <a:lnTo>
                  <a:pt x="8576" y="4318"/>
                </a:lnTo>
                <a:lnTo>
                  <a:pt x="8575" y="4327"/>
                </a:lnTo>
                <a:lnTo>
                  <a:pt x="8571" y="4359"/>
                </a:lnTo>
                <a:lnTo>
                  <a:pt x="8570" y="4369"/>
                </a:lnTo>
                <a:lnTo>
                  <a:pt x="8564" y="4400"/>
                </a:lnTo>
                <a:lnTo>
                  <a:pt x="8563" y="4410"/>
                </a:lnTo>
                <a:lnTo>
                  <a:pt x="8556" y="4441"/>
                </a:lnTo>
                <a:lnTo>
                  <a:pt x="8554" y="4450"/>
                </a:lnTo>
                <a:lnTo>
                  <a:pt x="8546" y="4481"/>
                </a:lnTo>
                <a:lnTo>
                  <a:pt x="8544" y="4490"/>
                </a:lnTo>
                <a:lnTo>
                  <a:pt x="8535" y="4521"/>
                </a:lnTo>
                <a:lnTo>
                  <a:pt x="8532" y="4530"/>
                </a:lnTo>
                <a:lnTo>
                  <a:pt x="8522" y="4561"/>
                </a:lnTo>
                <a:lnTo>
                  <a:pt x="8519" y="4570"/>
                </a:lnTo>
                <a:lnTo>
                  <a:pt x="8508" y="4600"/>
                </a:lnTo>
                <a:lnTo>
                  <a:pt x="8504" y="4609"/>
                </a:lnTo>
                <a:lnTo>
                  <a:pt x="8492" y="4639"/>
                </a:lnTo>
                <a:lnTo>
                  <a:pt x="8488" y="4647"/>
                </a:lnTo>
                <a:lnTo>
                  <a:pt x="8475" y="4677"/>
                </a:lnTo>
                <a:lnTo>
                  <a:pt x="8471" y="4685"/>
                </a:lnTo>
                <a:lnTo>
                  <a:pt x="8456" y="4714"/>
                </a:lnTo>
                <a:lnTo>
                  <a:pt x="8452" y="4722"/>
                </a:lnTo>
                <a:lnTo>
                  <a:pt x="8436" y="4751"/>
                </a:lnTo>
                <a:lnTo>
                  <a:pt x="8431" y="4759"/>
                </a:lnTo>
                <a:lnTo>
                  <a:pt x="8414" y="4787"/>
                </a:lnTo>
                <a:lnTo>
                  <a:pt x="8409" y="4795"/>
                </a:lnTo>
                <a:lnTo>
                  <a:pt x="8391" y="4822"/>
                </a:lnTo>
                <a:lnTo>
                  <a:pt x="8386" y="4830"/>
                </a:lnTo>
                <a:lnTo>
                  <a:pt x="8367" y="4856"/>
                </a:lnTo>
                <a:lnTo>
                  <a:pt x="8362" y="4864"/>
                </a:lnTo>
                <a:lnTo>
                  <a:pt x="8342" y="4889"/>
                </a:lnTo>
                <a:lnTo>
                  <a:pt x="8336" y="4896"/>
                </a:lnTo>
                <a:lnTo>
                  <a:pt x="8316" y="4921"/>
                </a:lnTo>
                <a:lnTo>
                  <a:pt x="8310" y="4928"/>
                </a:lnTo>
                <a:lnTo>
                  <a:pt x="8288" y="4952"/>
                </a:lnTo>
                <a:lnTo>
                  <a:pt x="8282" y="4959"/>
                </a:lnTo>
                <a:lnTo>
                  <a:pt x="8260" y="4982"/>
                </a:lnTo>
                <a:lnTo>
                  <a:pt x="8253" y="4989"/>
                </a:lnTo>
                <a:lnTo>
                  <a:pt x="8230" y="5011"/>
                </a:lnTo>
                <a:lnTo>
                  <a:pt x="8223" y="5017"/>
                </a:lnTo>
                <a:lnTo>
                  <a:pt x="8199" y="5039"/>
                </a:lnTo>
                <a:lnTo>
                  <a:pt x="8192" y="5045"/>
                </a:lnTo>
                <a:lnTo>
                  <a:pt x="8167" y="5065"/>
                </a:lnTo>
                <a:lnTo>
                  <a:pt x="8160" y="5071"/>
                </a:lnTo>
                <a:lnTo>
                  <a:pt x="8135" y="5091"/>
                </a:lnTo>
                <a:lnTo>
                  <a:pt x="8127" y="5096"/>
                </a:lnTo>
                <a:lnTo>
                  <a:pt x="8101" y="5115"/>
                </a:lnTo>
                <a:lnTo>
                  <a:pt x="8093" y="5120"/>
                </a:lnTo>
                <a:lnTo>
                  <a:pt x="8066" y="5138"/>
                </a:lnTo>
                <a:lnTo>
                  <a:pt x="8058" y="5143"/>
                </a:lnTo>
                <a:lnTo>
                  <a:pt x="8030" y="5160"/>
                </a:lnTo>
                <a:lnTo>
                  <a:pt x="8022" y="5165"/>
                </a:lnTo>
                <a:lnTo>
                  <a:pt x="7993" y="5181"/>
                </a:lnTo>
                <a:lnTo>
                  <a:pt x="7985" y="5185"/>
                </a:lnTo>
                <a:lnTo>
                  <a:pt x="7956" y="5200"/>
                </a:lnTo>
                <a:lnTo>
                  <a:pt x="7948" y="5204"/>
                </a:lnTo>
                <a:lnTo>
                  <a:pt x="7918" y="5217"/>
                </a:lnTo>
                <a:lnTo>
                  <a:pt x="7910" y="5221"/>
                </a:lnTo>
                <a:lnTo>
                  <a:pt x="7880" y="5233"/>
                </a:lnTo>
                <a:lnTo>
                  <a:pt x="7871" y="5237"/>
                </a:lnTo>
                <a:lnTo>
                  <a:pt x="7841" y="5248"/>
                </a:lnTo>
                <a:lnTo>
                  <a:pt x="7832" y="5251"/>
                </a:lnTo>
                <a:lnTo>
                  <a:pt x="7801" y="5261"/>
                </a:lnTo>
                <a:lnTo>
                  <a:pt x="7792" y="5264"/>
                </a:lnTo>
                <a:lnTo>
                  <a:pt x="7761" y="5273"/>
                </a:lnTo>
                <a:lnTo>
                  <a:pt x="7752" y="5275"/>
                </a:lnTo>
                <a:lnTo>
                  <a:pt x="7721" y="5283"/>
                </a:lnTo>
                <a:lnTo>
                  <a:pt x="7712" y="5285"/>
                </a:lnTo>
                <a:lnTo>
                  <a:pt x="7681" y="5292"/>
                </a:lnTo>
                <a:lnTo>
                  <a:pt x="7671" y="5293"/>
                </a:lnTo>
                <a:lnTo>
                  <a:pt x="7640" y="5299"/>
                </a:lnTo>
                <a:lnTo>
                  <a:pt x="7630" y="5300"/>
                </a:lnTo>
                <a:lnTo>
                  <a:pt x="7598" y="5304"/>
                </a:lnTo>
                <a:lnTo>
                  <a:pt x="7589" y="5305"/>
                </a:lnTo>
                <a:lnTo>
                  <a:pt x="7557" y="5308"/>
                </a:lnTo>
                <a:lnTo>
                  <a:pt x="7548" y="5309"/>
                </a:lnTo>
                <a:lnTo>
                  <a:pt x="7515" y="5311"/>
                </a:lnTo>
                <a:lnTo>
                  <a:pt x="7506" y="5311"/>
                </a:lnTo>
                <a:lnTo>
                  <a:pt x="7474" y="5312"/>
                </a:lnTo>
                <a:lnTo>
                  <a:pt x="7464" y="5312"/>
                </a:lnTo>
                <a:lnTo>
                  <a:pt x="7432" y="5311"/>
                </a:lnTo>
                <a:lnTo>
                  <a:pt x="7422" y="5311"/>
                </a:lnTo>
                <a:lnTo>
                  <a:pt x="7390" y="5309"/>
                </a:lnTo>
                <a:lnTo>
                  <a:pt x="7381" y="5308"/>
                </a:lnTo>
                <a:lnTo>
                  <a:pt x="7348" y="5305"/>
                </a:lnTo>
                <a:lnTo>
                  <a:pt x="7339" y="5304"/>
                </a:lnTo>
                <a:lnTo>
                  <a:pt x="7307" y="5300"/>
                </a:lnTo>
                <a:lnTo>
                  <a:pt x="7298" y="5299"/>
                </a:lnTo>
                <a:lnTo>
                  <a:pt x="7266" y="5293"/>
                </a:lnTo>
                <a:lnTo>
                  <a:pt x="7257" y="5292"/>
                </a:lnTo>
                <a:lnTo>
                  <a:pt x="7225" y="5285"/>
                </a:lnTo>
                <a:lnTo>
                  <a:pt x="7216" y="5283"/>
                </a:lnTo>
                <a:lnTo>
                  <a:pt x="7185" y="5275"/>
                </a:lnTo>
                <a:lnTo>
                  <a:pt x="7176" y="5273"/>
                </a:lnTo>
                <a:lnTo>
                  <a:pt x="7145" y="5264"/>
                </a:lnTo>
                <a:lnTo>
                  <a:pt x="7136" y="5261"/>
                </a:lnTo>
                <a:lnTo>
                  <a:pt x="7105" y="5251"/>
                </a:lnTo>
                <a:lnTo>
                  <a:pt x="7096" y="5248"/>
                </a:lnTo>
                <a:lnTo>
                  <a:pt x="7066" y="5237"/>
                </a:lnTo>
                <a:lnTo>
                  <a:pt x="7057" y="5233"/>
                </a:lnTo>
                <a:lnTo>
                  <a:pt x="7028" y="5221"/>
                </a:lnTo>
                <a:lnTo>
                  <a:pt x="7019" y="5217"/>
                </a:lnTo>
                <a:lnTo>
                  <a:pt x="6990" y="5203"/>
                </a:lnTo>
                <a:lnTo>
                  <a:pt x="6981" y="5199"/>
                </a:lnTo>
                <a:lnTo>
                  <a:pt x="6952" y="5185"/>
                </a:lnTo>
                <a:lnTo>
                  <a:pt x="6944" y="5180"/>
                </a:lnTo>
                <a:lnTo>
                  <a:pt x="6916" y="5165"/>
                </a:lnTo>
                <a:lnTo>
                  <a:pt x="6908" y="5160"/>
                </a:lnTo>
                <a:lnTo>
                  <a:pt x="6880" y="5143"/>
                </a:lnTo>
                <a:lnTo>
                  <a:pt x="6872" y="5139"/>
                </a:lnTo>
                <a:lnTo>
                  <a:pt x="6845" y="5121"/>
                </a:lnTo>
                <a:lnTo>
                  <a:pt x="6837" y="5115"/>
                </a:lnTo>
                <a:lnTo>
                  <a:pt x="6811" y="5097"/>
                </a:lnTo>
                <a:lnTo>
                  <a:pt x="6803" y="5091"/>
                </a:lnTo>
                <a:lnTo>
                  <a:pt x="6778" y="5072"/>
                </a:lnTo>
                <a:lnTo>
                  <a:pt x="6770" y="5066"/>
                </a:lnTo>
                <a:lnTo>
                  <a:pt x="6746" y="5045"/>
                </a:lnTo>
                <a:lnTo>
                  <a:pt x="6738" y="5039"/>
                </a:lnTo>
                <a:lnTo>
                  <a:pt x="6714" y="5018"/>
                </a:lnTo>
                <a:lnTo>
                  <a:pt x="6708" y="5011"/>
                </a:lnTo>
                <a:lnTo>
                  <a:pt x="6684" y="4989"/>
                </a:lnTo>
                <a:lnTo>
                  <a:pt x="6678" y="4982"/>
                </a:lnTo>
                <a:lnTo>
                  <a:pt x="6655" y="4959"/>
                </a:lnTo>
                <a:lnTo>
                  <a:pt x="6649" y="4952"/>
                </a:lnTo>
                <a:lnTo>
                  <a:pt x="6627" y="4928"/>
                </a:lnTo>
                <a:lnTo>
                  <a:pt x="6621" y="4921"/>
                </a:lnTo>
                <a:lnTo>
                  <a:pt x="6601" y="4896"/>
                </a:lnTo>
                <a:lnTo>
                  <a:pt x="6595" y="4889"/>
                </a:lnTo>
                <a:lnTo>
                  <a:pt x="6575" y="4864"/>
                </a:lnTo>
                <a:lnTo>
                  <a:pt x="6570" y="4856"/>
                </a:lnTo>
                <a:lnTo>
                  <a:pt x="6551" y="4830"/>
                </a:lnTo>
                <a:lnTo>
                  <a:pt x="6546" y="4822"/>
                </a:lnTo>
                <a:lnTo>
                  <a:pt x="6528" y="4795"/>
                </a:lnTo>
                <a:lnTo>
                  <a:pt x="6523" y="4787"/>
                </a:lnTo>
                <a:lnTo>
                  <a:pt x="6506" y="4759"/>
                </a:lnTo>
                <a:lnTo>
                  <a:pt x="6500" y="4750"/>
                </a:lnTo>
                <a:lnTo>
                  <a:pt x="6485" y="4721"/>
                </a:lnTo>
                <a:lnTo>
                  <a:pt x="6481" y="4713"/>
                </a:lnTo>
                <a:lnTo>
                  <a:pt x="6466" y="4684"/>
                </a:lnTo>
                <a:lnTo>
                  <a:pt x="6462" y="4676"/>
                </a:lnTo>
                <a:lnTo>
                  <a:pt x="6449" y="4646"/>
                </a:lnTo>
                <a:lnTo>
                  <a:pt x="6445" y="4638"/>
                </a:lnTo>
                <a:lnTo>
                  <a:pt x="6433" y="4608"/>
                </a:lnTo>
                <a:lnTo>
                  <a:pt x="6430" y="4599"/>
                </a:lnTo>
                <a:lnTo>
                  <a:pt x="6419" y="4569"/>
                </a:lnTo>
                <a:lnTo>
                  <a:pt x="6416" y="4560"/>
                </a:lnTo>
                <a:lnTo>
                  <a:pt x="6406" y="4530"/>
                </a:lnTo>
                <a:lnTo>
                  <a:pt x="6403" y="4521"/>
                </a:lnTo>
                <a:lnTo>
                  <a:pt x="6394" y="4490"/>
                </a:lnTo>
                <a:lnTo>
                  <a:pt x="6392" y="4481"/>
                </a:lnTo>
                <a:lnTo>
                  <a:pt x="6384" y="4450"/>
                </a:lnTo>
                <a:lnTo>
                  <a:pt x="6382" y="4441"/>
                </a:lnTo>
                <a:lnTo>
                  <a:pt x="6375" y="4409"/>
                </a:lnTo>
                <a:lnTo>
                  <a:pt x="6374" y="4400"/>
                </a:lnTo>
                <a:lnTo>
                  <a:pt x="6368" y="4369"/>
                </a:lnTo>
                <a:lnTo>
                  <a:pt x="6367" y="4359"/>
                </a:lnTo>
                <a:lnTo>
                  <a:pt x="6363" y="4327"/>
                </a:lnTo>
                <a:lnTo>
                  <a:pt x="6362" y="4318"/>
                </a:lnTo>
                <a:lnTo>
                  <a:pt x="6359" y="4286"/>
                </a:lnTo>
                <a:lnTo>
                  <a:pt x="6358" y="4277"/>
                </a:lnTo>
                <a:lnTo>
                  <a:pt x="6356" y="4244"/>
                </a:lnTo>
                <a:lnTo>
                  <a:pt x="6356" y="4235"/>
                </a:lnTo>
                <a:lnTo>
                  <a:pt x="6355" y="4203"/>
                </a:lnTo>
                <a:lnTo>
                  <a:pt x="6355" y="4193"/>
                </a:lnTo>
                <a:lnTo>
                  <a:pt x="6356" y="4161"/>
                </a:lnTo>
                <a:lnTo>
                  <a:pt x="6356" y="4151"/>
                </a:lnTo>
                <a:lnTo>
                  <a:pt x="6358" y="4119"/>
                </a:lnTo>
                <a:lnTo>
                  <a:pt x="6359" y="4110"/>
                </a:lnTo>
                <a:lnTo>
                  <a:pt x="6362" y="4077"/>
                </a:lnTo>
                <a:lnTo>
                  <a:pt x="6363" y="4068"/>
                </a:lnTo>
                <a:lnTo>
                  <a:pt x="6367" y="4036"/>
                </a:lnTo>
                <a:lnTo>
                  <a:pt x="6368" y="4027"/>
                </a:lnTo>
                <a:lnTo>
                  <a:pt x="6374" y="3995"/>
                </a:lnTo>
                <a:lnTo>
                  <a:pt x="6375" y="3986"/>
                </a:lnTo>
                <a:lnTo>
                  <a:pt x="6382" y="3954"/>
                </a:lnTo>
                <a:lnTo>
                  <a:pt x="6384" y="3945"/>
                </a:lnTo>
                <a:lnTo>
                  <a:pt x="6392" y="3914"/>
                </a:lnTo>
                <a:lnTo>
                  <a:pt x="6394" y="3905"/>
                </a:lnTo>
                <a:lnTo>
                  <a:pt x="6403" y="3874"/>
                </a:lnTo>
                <a:lnTo>
                  <a:pt x="6406" y="3865"/>
                </a:lnTo>
                <a:lnTo>
                  <a:pt x="6416" y="3835"/>
                </a:lnTo>
                <a:lnTo>
                  <a:pt x="6419" y="3826"/>
                </a:lnTo>
                <a:lnTo>
                  <a:pt x="6430" y="3796"/>
                </a:lnTo>
                <a:lnTo>
                  <a:pt x="6433" y="3787"/>
                </a:lnTo>
                <a:lnTo>
                  <a:pt x="6445" y="3757"/>
                </a:lnTo>
                <a:lnTo>
                  <a:pt x="6449" y="3749"/>
                </a:lnTo>
                <a:lnTo>
                  <a:pt x="6462" y="3720"/>
                </a:lnTo>
                <a:lnTo>
                  <a:pt x="6466" y="3711"/>
                </a:lnTo>
                <a:lnTo>
                  <a:pt x="6481" y="3682"/>
                </a:lnTo>
                <a:lnTo>
                  <a:pt x="6485" y="3674"/>
                </a:lnTo>
                <a:lnTo>
                  <a:pt x="6501" y="3646"/>
                </a:lnTo>
                <a:lnTo>
                  <a:pt x="6506" y="3637"/>
                </a:lnTo>
                <a:lnTo>
                  <a:pt x="6523" y="3609"/>
                </a:lnTo>
                <a:lnTo>
                  <a:pt x="6528" y="3601"/>
                </a:lnTo>
                <a:lnTo>
                  <a:pt x="6545" y="3574"/>
                </a:lnTo>
                <a:lnTo>
                  <a:pt x="6551" y="3566"/>
                </a:lnTo>
                <a:lnTo>
                  <a:pt x="6569" y="3540"/>
                </a:lnTo>
                <a:lnTo>
                  <a:pt x="6575" y="3532"/>
                </a:lnTo>
                <a:lnTo>
                  <a:pt x="6595" y="3507"/>
                </a:lnTo>
                <a:lnTo>
                  <a:pt x="6600" y="3499"/>
                </a:lnTo>
                <a:lnTo>
                  <a:pt x="6621" y="3474"/>
                </a:lnTo>
                <a:lnTo>
                  <a:pt x="6627" y="3467"/>
                </a:lnTo>
                <a:lnTo>
                  <a:pt x="6649" y="3443"/>
                </a:lnTo>
                <a:lnTo>
                  <a:pt x="6655" y="3436"/>
                </a:lnTo>
                <a:lnTo>
                  <a:pt x="6677" y="3413"/>
                </a:lnTo>
                <a:lnTo>
                  <a:pt x="6684" y="3406"/>
                </a:lnTo>
                <a:lnTo>
                  <a:pt x="6707" y="3384"/>
                </a:lnTo>
                <a:lnTo>
                  <a:pt x="6714" y="3378"/>
                </a:lnTo>
                <a:lnTo>
                  <a:pt x="6738" y="3356"/>
                </a:lnTo>
                <a:lnTo>
                  <a:pt x="6745" y="3350"/>
                </a:lnTo>
                <a:lnTo>
                  <a:pt x="6770" y="3329"/>
                </a:lnTo>
                <a:lnTo>
                  <a:pt x="6778" y="3324"/>
                </a:lnTo>
                <a:lnTo>
                  <a:pt x="6803" y="3304"/>
                </a:lnTo>
                <a:lnTo>
                  <a:pt x="6811" y="3298"/>
                </a:lnTo>
                <a:lnTo>
                  <a:pt x="6837" y="3280"/>
                </a:lnTo>
                <a:lnTo>
                  <a:pt x="6845" y="3274"/>
                </a:lnTo>
                <a:lnTo>
                  <a:pt x="6872" y="3257"/>
                </a:lnTo>
                <a:lnTo>
                  <a:pt x="6880" y="3252"/>
                </a:lnTo>
                <a:lnTo>
                  <a:pt x="6908" y="3235"/>
                </a:lnTo>
                <a:lnTo>
                  <a:pt x="6917" y="3230"/>
                </a:lnTo>
                <a:lnTo>
                  <a:pt x="6945" y="3214"/>
                </a:lnTo>
                <a:lnTo>
                  <a:pt x="6953" y="3210"/>
                </a:lnTo>
                <a:lnTo>
                  <a:pt x="6982" y="3195"/>
                </a:lnTo>
                <a:lnTo>
                  <a:pt x="6991" y="3191"/>
                </a:lnTo>
                <a:lnTo>
                  <a:pt x="7020" y="3178"/>
                </a:lnTo>
                <a:lnTo>
                  <a:pt x="7028" y="3174"/>
                </a:lnTo>
                <a:lnTo>
                  <a:pt x="7058" y="3162"/>
                </a:lnTo>
                <a:lnTo>
                  <a:pt x="7067" y="3159"/>
                </a:lnTo>
                <a:lnTo>
                  <a:pt x="7097" y="3148"/>
                </a:lnTo>
                <a:lnTo>
                  <a:pt x="7106" y="3145"/>
                </a:lnTo>
                <a:lnTo>
                  <a:pt x="7136" y="3135"/>
                </a:lnTo>
                <a:lnTo>
                  <a:pt x="7145" y="3132"/>
                </a:lnTo>
                <a:lnTo>
                  <a:pt x="7176" y="3123"/>
                </a:lnTo>
                <a:lnTo>
                  <a:pt x="7185" y="3121"/>
                </a:lnTo>
                <a:lnTo>
                  <a:pt x="7216" y="3113"/>
                </a:lnTo>
                <a:lnTo>
                  <a:pt x="7225" y="3111"/>
                </a:lnTo>
                <a:lnTo>
                  <a:pt x="7257" y="3104"/>
                </a:lnTo>
                <a:lnTo>
                  <a:pt x="7266" y="3103"/>
                </a:lnTo>
                <a:lnTo>
                  <a:pt x="7298" y="3097"/>
                </a:lnTo>
                <a:lnTo>
                  <a:pt x="7307" y="3096"/>
                </a:lnTo>
                <a:lnTo>
                  <a:pt x="7339" y="3092"/>
                </a:lnTo>
                <a:lnTo>
                  <a:pt x="7348" y="3091"/>
                </a:lnTo>
                <a:lnTo>
                  <a:pt x="7381" y="3088"/>
                </a:lnTo>
                <a:lnTo>
                  <a:pt x="7390" y="3087"/>
                </a:lnTo>
                <a:lnTo>
                  <a:pt x="7422" y="3085"/>
                </a:lnTo>
                <a:lnTo>
                  <a:pt x="7432" y="3085"/>
                </a:lnTo>
                <a:lnTo>
                  <a:pt x="7464" y="3084"/>
                </a:lnTo>
                <a:lnTo>
                  <a:pt x="7474" y="3084"/>
                </a:lnTo>
                <a:lnTo>
                  <a:pt x="7506" y="3085"/>
                </a:lnTo>
                <a:lnTo>
                  <a:pt x="7515" y="3085"/>
                </a:lnTo>
                <a:lnTo>
                  <a:pt x="7548" y="3087"/>
                </a:lnTo>
                <a:lnTo>
                  <a:pt x="7557" y="3088"/>
                </a:lnTo>
                <a:lnTo>
                  <a:pt x="7589" y="3091"/>
                </a:lnTo>
                <a:lnTo>
                  <a:pt x="7598" y="3092"/>
                </a:lnTo>
                <a:lnTo>
                  <a:pt x="7630" y="3096"/>
                </a:lnTo>
                <a:lnTo>
                  <a:pt x="7640" y="3097"/>
                </a:lnTo>
                <a:lnTo>
                  <a:pt x="7671" y="3103"/>
                </a:lnTo>
                <a:lnTo>
                  <a:pt x="7680" y="3104"/>
                </a:lnTo>
                <a:lnTo>
                  <a:pt x="7712" y="3111"/>
                </a:lnTo>
                <a:lnTo>
                  <a:pt x="7721" y="3113"/>
                </a:lnTo>
                <a:lnTo>
                  <a:pt x="7752" y="3121"/>
                </a:lnTo>
                <a:lnTo>
                  <a:pt x="7761" y="3123"/>
                </a:lnTo>
                <a:lnTo>
                  <a:pt x="7792" y="3132"/>
                </a:lnTo>
                <a:lnTo>
                  <a:pt x="7801" y="3135"/>
                </a:lnTo>
                <a:lnTo>
                  <a:pt x="7831" y="3145"/>
                </a:lnTo>
                <a:lnTo>
                  <a:pt x="7840" y="3148"/>
                </a:lnTo>
                <a:lnTo>
                  <a:pt x="7870" y="3159"/>
                </a:lnTo>
                <a:lnTo>
                  <a:pt x="7879" y="3162"/>
                </a:lnTo>
                <a:lnTo>
                  <a:pt x="7909" y="3174"/>
                </a:lnTo>
                <a:lnTo>
                  <a:pt x="7917" y="3178"/>
                </a:lnTo>
                <a:lnTo>
                  <a:pt x="7947" y="3191"/>
                </a:lnTo>
                <a:lnTo>
                  <a:pt x="7955" y="3195"/>
                </a:lnTo>
                <a:lnTo>
                  <a:pt x="7984" y="3210"/>
                </a:lnTo>
                <a:lnTo>
                  <a:pt x="7992" y="3214"/>
                </a:lnTo>
                <a:lnTo>
                  <a:pt x="8021" y="3229"/>
                </a:lnTo>
                <a:lnTo>
                  <a:pt x="8030" y="3235"/>
                </a:lnTo>
                <a:lnTo>
                  <a:pt x="8058" y="3252"/>
                </a:lnTo>
                <a:lnTo>
                  <a:pt x="8066" y="3257"/>
                </a:lnTo>
                <a:lnTo>
                  <a:pt x="8093" y="3275"/>
                </a:lnTo>
                <a:lnTo>
                  <a:pt x="8101" y="3280"/>
                </a:lnTo>
                <a:lnTo>
                  <a:pt x="8127" y="3299"/>
                </a:lnTo>
                <a:lnTo>
                  <a:pt x="8135" y="3304"/>
                </a:lnTo>
                <a:lnTo>
                  <a:pt x="8160" y="3324"/>
                </a:lnTo>
                <a:lnTo>
                  <a:pt x="8167" y="3330"/>
                </a:lnTo>
                <a:lnTo>
                  <a:pt x="8192" y="3350"/>
                </a:lnTo>
                <a:lnTo>
                  <a:pt x="8199" y="3356"/>
                </a:lnTo>
                <a:lnTo>
                  <a:pt x="8223" y="3378"/>
                </a:lnTo>
                <a:lnTo>
                  <a:pt x="8230" y="3384"/>
                </a:lnTo>
                <a:lnTo>
                  <a:pt x="8253" y="3407"/>
                </a:lnTo>
                <a:lnTo>
                  <a:pt x="8260" y="3413"/>
                </a:lnTo>
                <a:lnTo>
                  <a:pt x="8282" y="3437"/>
                </a:lnTo>
                <a:lnTo>
                  <a:pt x="8289" y="3443"/>
                </a:lnTo>
                <a:lnTo>
                  <a:pt x="8310" y="3467"/>
                </a:lnTo>
                <a:lnTo>
                  <a:pt x="8316" y="3475"/>
                </a:lnTo>
                <a:lnTo>
                  <a:pt x="8337" y="3499"/>
                </a:lnTo>
                <a:lnTo>
                  <a:pt x="8343" y="3507"/>
                </a:lnTo>
                <a:lnTo>
                  <a:pt x="8362" y="3532"/>
                </a:lnTo>
                <a:lnTo>
                  <a:pt x="8368" y="3540"/>
                </a:lnTo>
                <a:lnTo>
                  <a:pt x="8386" y="3566"/>
                </a:lnTo>
                <a:lnTo>
                  <a:pt x="8392" y="3574"/>
                </a:lnTo>
                <a:lnTo>
                  <a:pt x="8410" y="3601"/>
                </a:lnTo>
                <a:lnTo>
                  <a:pt x="8414" y="3609"/>
                </a:lnTo>
                <a:lnTo>
                  <a:pt x="8431" y="3637"/>
                </a:lnTo>
                <a:lnTo>
                  <a:pt x="8436" y="3645"/>
                </a:lnTo>
                <a:lnTo>
                  <a:pt x="8451" y="3673"/>
                </a:lnTo>
                <a:lnTo>
                  <a:pt x="8456" y="3681"/>
                </a:lnTo>
                <a:lnTo>
                  <a:pt x="8470" y="3710"/>
                </a:lnTo>
                <a:lnTo>
                  <a:pt x="8474" y="3719"/>
                </a:lnTo>
                <a:lnTo>
                  <a:pt x="8488" y="3748"/>
                </a:lnTo>
                <a:lnTo>
                  <a:pt x="8492" y="3757"/>
                </a:lnTo>
                <a:lnTo>
                  <a:pt x="8504" y="3786"/>
                </a:lnTo>
                <a:lnTo>
                  <a:pt x="8508" y="3795"/>
                </a:lnTo>
                <a:lnTo>
                  <a:pt x="8519" y="3825"/>
                </a:lnTo>
                <a:lnTo>
                  <a:pt x="8522" y="3834"/>
                </a:lnTo>
                <a:lnTo>
                  <a:pt x="8532" y="3865"/>
                </a:lnTo>
                <a:lnTo>
                  <a:pt x="8535" y="3874"/>
                </a:lnTo>
                <a:lnTo>
                  <a:pt x="8544" y="3905"/>
                </a:lnTo>
                <a:lnTo>
                  <a:pt x="8546" y="3914"/>
                </a:lnTo>
                <a:lnTo>
                  <a:pt x="8554" y="3945"/>
                </a:lnTo>
                <a:lnTo>
                  <a:pt x="8556" y="3954"/>
                </a:lnTo>
                <a:lnTo>
                  <a:pt x="8563" y="3986"/>
                </a:lnTo>
                <a:lnTo>
                  <a:pt x="8564" y="3995"/>
                </a:lnTo>
                <a:lnTo>
                  <a:pt x="8570" y="4027"/>
                </a:lnTo>
                <a:lnTo>
                  <a:pt x="8571" y="4036"/>
                </a:lnTo>
                <a:lnTo>
                  <a:pt x="8575" y="4068"/>
                </a:lnTo>
                <a:lnTo>
                  <a:pt x="8576" y="4077"/>
                </a:lnTo>
                <a:lnTo>
                  <a:pt x="8579" y="4110"/>
                </a:lnTo>
                <a:lnTo>
                  <a:pt x="8580" y="4119"/>
                </a:lnTo>
                <a:close/>
                <a:moveTo>
                  <a:pt x="8079" y="4266"/>
                </a:moveTo>
                <a:lnTo>
                  <a:pt x="8081" y="4244"/>
                </a:lnTo>
                <a:lnTo>
                  <a:pt x="8083" y="4221"/>
                </a:lnTo>
                <a:lnTo>
                  <a:pt x="8083" y="4198"/>
                </a:lnTo>
                <a:lnTo>
                  <a:pt x="8083" y="4175"/>
                </a:lnTo>
                <a:lnTo>
                  <a:pt x="8081" y="4152"/>
                </a:lnTo>
                <a:lnTo>
                  <a:pt x="8079" y="4129"/>
                </a:lnTo>
                <a:lnTo>
                  <a:pt x="8076" y="4106"/>
                </a:lnTo>
                <a:lnTo>
                  <a:pt x="8072" y="4084"/>
                </a:lnTo>
                <a:lnTo>
                  <a:pt x="8068" y="4061"/>
                </a:lnTo>
                <a:lnTo>
                  <a:pt x="8062" y="4039"/>
                </a:lnTo>
                <a:lnTo>
                  <a:pt x="8056" y="4017"/>
                </a:lnTo>
                <a:lnTo>
                  <a:pt x="8049" y="3995"/>
                </a:lnTo>
                <a:lnTo>
                  <a:pt x="8041" y="3974"/>
                </a:lnTo>
                <a:lnTo>
                  <a:pt x="8032" y="3953"/>
                </a:lnTo>
                <a:lnTo>
                  <a:pt x="8022" y="3932"/>
                </a:lnTo>
                <a:lnTo>
                  <a:pt x="8012" y="3912"/>
                </a:lnTo>
                <a:lnTo>
                  <a:pt x="8001" y="3891"/>
                </a:lnTo>
                <a:lnTo>
                  <a:pt x="7988" y="3871"/>
                </a:lnTo>
                <a:lnTo>
                  <a:pt x="7976" y="3852"/>
                </a:lnTo>
                <a:lnTo>
                  <a:pt x="7962" y="3833"/>
                </a:lnTo>
                <a:lnTo>
                  <a:pt x="7948" y="3814"/>
                </a:lnTo>
                <a:lnTo>
                  <a:pt x="7934" y="3797"/>
                </a:lnTo>
                <a:lnTo>
                  <a:pt x="7918" y="3780"/>
                </a:lnTo>
                <a:lnTo>
                  <a:pt x="7903" y="3763"/>
                </a:lnTo>
                <a:lnTo>
                  <a:pt x="7886" y="3747"/>
                </a:lnTo>
                <a:lnTo>
                  <a:pt x="7869" y="3732"/>
                </a:lnTo>
                <a:lnTo>
                  <a:pt x="7851" y="3717"/>
                </a:lnTo>
                <a:lnTo>
                  <a:pt x="7833" y="3703"/>
                </a:lnTo>
                <a:lnTo>
                  <a:pt x="7815" y="3690"/>
                </a:lnTo>
                <a:lnTo>
                  <a:pt x="7795" y="3677"/>
                </a:lnTo>
                <a:lnTo>
                  <a:pt x="7776" y="3666"/>
                </a:lnTo>
                <a:lnTo>
                  <a:pt x="7757" y="3655"/>
                </a:lnTo>
                <a:lnTo>
                  <a:pt x="7736" y="3645"/>
                </a:lnTo>
                <a:lnTo>
                  <a:pt x="7715" y="3635"/>
                </a:lnTo>
                <a:lnTo>
                  <a:pt x="7693" y="3626"/>
                </a:lnTo>
                <a:lnTo>
                  <a:pt x="7672" y="3618"/>
                </a:lnTo>
                <a:lnTo>
                  <a:pt x="7650" y="3611"/>
                </a:lnTo>
                <a:lnTo>
                  <a:pt x="7628" y="3605"/>
                </a:lnTo>
                <a:lnTo>
                  <a:pt x="7605" y="3599"/>
                </a:lnTo>
                <a:lnTo>
                  <a:pt x="7583" y="3595"/>
                </a:lnTo>
                <a:lnTo>
                  <a:pt x="7560" y="3591"/>
                </a:lnTo>
                <a:lnTo>
                  <a:pt x="7538" y="3588"/>
                </a:lnTo>
                <a:lnTo>
                  <a:pt x="7515" y="3586"/>
                </a:lnTo>
                <a:lnTo>
                  <a:pt x="7492" y="3584"/>
                </a:lnTo>
                <a:lnTo>
                  <a:pt x="7469" y="3584"/>
                </a:lnTo>
                <a:lnTo>
                  <a:pt x="7446" y="3584"/>
                </a:lnTo>
                <a:lnTo>
                  <a:pt x="7423" y="3586"/>
                </a:lnTo>
                <a:lnTo>
                  <a:pt x="7400" y="3588"/>
                </a:lnTo>
                <a:lnTo>
                  <a:pt x="7377" y="3591"/>
                </a:lnTo>
                <a:lnTo>
                  <a:pt x="7354" y="3595"/>
                </a:lnTo>
                <a:lnTo>
                  <a:pt x="7332" y="3599"/>
                </a:lnTo>
                <a:lnTo>
                  <a:pt x="7310" y="3605"/>
                </a:lnTo>
                <a:lnTo>
                  <a:pt x="7288" y="3611"/>
                </a:lnTo>
                <a:lnTo>
                  <a:pt x="7266" y="3618"/>
                </a:lnTo>
                <a:lnTo>
                  <a:pt x="7244" y="3626"/>
                </a:lnTo>
                <a:lnTo>
                  <a:pt x="7223" y="3635"/>
                </a:lnTo>
                <a:lnTo>
                  <a:pt x="7202" y="3645"/>
                </a:lnTo>
                <a:lnTo>
                  <a:pt x="7181" y="3655"/>
                </a:lnTo>
                <a:lnTo>
                  <a:pt x="7162" y="3666"/>
                </a:lnTo>
                <a:lnTo>
                  <a:pt x="7142" y="3678"/>
                </a:lnTo>
                <a:lnTo>
                  <a:pt x="7123" y="3690"/>
                </a:lnTo>
                <a:lnTo>
                  <a:pt x="7104" y="3704"/>
                </a:lnTo>
                <a:lnTo>
                  <a:pt x="7086" y="3718"/>
                </a:lnTo>
                <a:lnTo>
                  <a:pt x="7068" y="3732"/>
                </a:lnTo>
                <a:lnTo>
                  <a:pt x="7051" y="3747"/>
                </a:lnTo>
                <a:lnTo>
                  <a:pt x="7034" y="3763"/>
                </a:lnTo>
                <a:lnTo>
                  <a:pt x="7018" y="3780"/>
                </a:lnTo>
                <a:lnTo>
                  <a:pt x="7003" y="3797"/>
                </a:lnTo>
                <a:lnTo>
                  <a:pt x="6989" y="3815"/>
                </a:lnTo>
                <a:lnTo>
                  <a:pt x="6975" y="3833"/>
                </a:lnTo>
                <a:lnTo>
                  <a:pt x="6961" y="3852"/>
                </a:lnTo>
                <a:lnTo>
                  <a:pt x="6949" y="3871"/>
                </a:lnTo>
                <a:lnTo>
                  <a:pt x="6937" y="3891"/>
                </a:lnTo>
                <a:lnTo>
                  <a:pt x="6926" y="3910"/>
                </a:lnTo>
                <a:lnTo>
                  <a:pt x="6916" y="3931"/>
                </a:lnTo>
                <a:lnTo>
                  <a:pt x="6906" y="3952"/>
                </a:lnTo>
                <a:lnTo>
                  <a:pt x="6897" y="3973"/>
                </a:lnTo>
                <a:lnTo>
                  <a:pt x="6889" y="3995"/>
                </a:lnTo>
                <a:lnTo>
                  <a:pt x="6882" y="4017"/>
                </a:lnTo>
                <a:lnTo>
                  <a:pt x="6876" y="4039"/>
                </a:lnTo>
                <a:lnTo>
                  <a:pt x="6870" y="4061"/>
                </a:lnTo>
                <a:lnTo>
                  <a:pt x="6866" y="4083"/>
                </a:lnTo>
                <a:lnTo>
                  <a:pt x="6862" y="4106"/>
                </a:lnTo>
                <a:lnTo>
                  <a:pt x="6859" y="4129"/>
                </a:lnTo>
                <a:lnTo>
                  <a:pt x="6857" y="4152"/>
                </a:lnTo>
                <a:lnTo>
                  <a:pt x="6855" y="4175"/>
                </a:lnTo>
                <a:lnTo>
                  <a:pt x="6855" y="4198"/>
                </a:lnTo>
                <a:lnTo>
                  <a:pt x="6855" y="4221"/>
                </a:lnTo>
                <a:lnTo>
                  <a:pt x="6857" y="4244"/>
                </a:lnTo>
                <a:lnTo>
                  <a:pt x="6859" y="4267"/>
                </a:lnTo>
                <a:lnTo>
                  <a:pt x="6862" y="4289"/>
                </a:lnTo>
                <a:lnTo>
                  <a:pt x="6866" y="4312"/>
                </a:lnTo>
                <a:lnTo>
                  <a:pt x="6870" y="4334"/>
                </a:lnTo>
                <a:lnTo>
                  <a:pt x="6876" y="4357"/>
                </a:lnTo>
                <a:lnTo>
                  <a:pt x="6882" y="4379"/>
                </a:lnTo>
                <a:lnTo>
                  <a:pt x="6889" y="4401"/>
                </a:lnTo>
                <a:lnTo>
                  <a:pt x="6897" y="4422"/>
                </a:lnTo>
                <a:lnTo>
                  <a:pt x="6906" y="4444"/>
                </a:lnTo>
                <a:lnTo>
                  <a:pt x="6916" y="4465"/>
                </a:lnTo>
                <a:lnTo>
                  <a:pt x="6926" y="4486"/>
                </a:lnTo>
                <a:lnTo>
                  <a:pt x="6937" y="4505"/>
                </a:lnTo>
                <a:lnTo>
                  <a:pt x="6948" y="4524"/>
                </a:lnTo>
                <a:lnTo>
                  <a:pt x="6961" y="4544"/>
                </a:lnTo>
                <a:lnTo>
                  <a:pt x="6974" y="4562"/>
                </a:lnTo>
                <a:lnTo>
                  <a:pt x="6988" y="4580"/>
                </a:lnTo>
                <a:lnTo>
                  <a:pt x="7003" y="4598"/>
                </a:lnTo>
                <a:lnTo>
                  <a:pt x="7018" y="4615"/>
                </a:lnTo>
                <a:lnTo>
                  <a:pt x="7034" y="4632"/>
                </a:lnTo>
                <a:lnTo>
                  <a:pt x="7051" y="4647"/>
                </a:lnTo>
                <a:lnTo>
                  <a:pt x="7068" y="4663"/>
                </a:lnTo>
                <a:lnTo>
                  <a:pt x="7085" y="4677"/>
                </a:lnTo>
                <a:lnTo>
                  <a:pt x="7104" y="4691"/>
                </a:lnTo>
                <a:lnTo>
                  <a:pt x="7123" y="4705"/>
                </a:lnTo>
                <a:lnTo>
                  <a:pt x="7142" y="4717"/>
                </a:lnTo>
                <a:lnTo>
                  <a:pt x="7162" y="4730"/>
                </a:lnTo>
                <a:lnTo>
                  <a:pt x="7183" y="4741"/>
                </a:lnTo>
                <a:lnTo>
                  <a:pt x="7203" y="4751"/>
                </a:lnTo>
                <a:lnTo>
                  <a:pt x="7224" y="4761"/>
                </a:lnTo>
                <a:lnTo>
                  <a:pt x="7245" y="4770"/>
                </a:lnTo>
                <a:lnTo>
                  <a:pt x="7266" y="4778"/>
                </a:lnTo>
                <a:lnTo>
                  <a:pt x="7288" y="4785"/>
                </a:lnTo>
                <a:lnTo>
                  <a:pt x="7310" y="4791"/>
                </a:lnTo>
                <a:lnTo>
                  <a:pt x="7332" y="4797"/>
                </a:lnTo>
                <a:lnTo>
                  <a:pt x="7355" y="4801"/>
                </a:lnTo>
                <a:lnTo>
                  <a:pt x="7377" y="4805"/>
                </a:lnTo>
                <a:lnTo>
                  <a:pt x="7400" y="4808"/>
                </a:lnTo>
                <a:lnTo>
                  <a:pt x="7423" y="4810"/>
                </a:lnTo>
                <a:lnTo>
                  <a:pt x="7446" y="4812"/>
                </a:lnTo>
                <a:lnTo>
                  <a:pt x="7469" y="4812"/>
                </a:lnTo>
                <a:lnTo>
                  <a:pt x="7492" y="4812"/>
                </a:lnTo>
                <a:lnTo>
                  <a:pt x="7515" y="4810"/>
                </a:lnTo>
                <a:lnTo>
                  <a:pt x="7537" y="4808"/>
                </a:lnTo>
                <a:lnTo>
                  <a:pt x="7560" y="4805"/>
                </a:lnTo>
                <a:lnTo>
                  <a:pt x="7583" y="4801"/>
                </a:lnTo>
                <a:lnTo>
                  <a:pt x="7605" y="4797"/>
                </a:lnTo>
                <a:lnTo>
                  <a:pt x="7627" y="4791"/>
                </a:lnTo>
                <a:lnTo>
                  <a:pt x="7649" y="4785"/>
                </a:lnTo>
                <a:lnTo>
                  <a:pt x="7671" y="4777"/>
                </a:lnTo>
                <a:lnTo>
                  <a:pt x="7693" y="4769"/>
                </a:lnTo>
                <a:lnTo>
                  <a:pt x="7714" y="4761"/>
                </a:lnTo>
                <a:lnTo>
                  <a:pt x="7735" y="4751"/>
                </a:lnTo>
                <a:lnTo>
                  <a:pt x="7756" y="4741"/>
                </a:lnTo>
                <a:lnTo>
                  <a:pt x="7776" y="4730"/>
                </a:lnTo>
                <a:lnTo>
                  <a:pt x="7795" y="4718"/>
                </a:lnTo>
                <a:lnTo>
                  <a:pt x="7815" y="4705"/>
                </a:lnTo>
                <a:lnTo>
                  <a:pt x="7833" y="4692"/>
                </a:lnTo>
                <a:lnTo>
                  <a:pt x="7852" y="4678"/>
                </a:lnTo>
                <a:lnTo>
                  <a:pt x="7869" y="4663"/>
                </a:lnTo>
                <a:lnTo>
                  <a:pt x="7886" y="4648"/>
                </a:lnTo>
                <a:lnTo>
                  <a:pt x="7903" y="4632"/>
                </a:lnTo>
                <a:lnTo>
                  <a:pt x="7919" y="4615"/>
                </a:lnTo>
                <a:lnTo>
                  <a:pt x="7934" y="4598"/>
                </a:lnTo>
                <a:lnTo>
                  <a:pt x="7949" y="4581"/>
                </a:lnTo>
                <a:lnTo>
                  <a:pt x="7963" y="4562"/>
                </a:lnTo>
                <a:lnTo>
                  <a:pt x="7976" y="4544"/>
                </a:lnTo>
                <a:lnTo>
                  <a:pt x="7989" y="4524"/>
                </a:lnTo>
                <a:lnTo>
                  <a:pt x="8001" y="4505"/>
                </a:lnTo>
                <a:lnTo>
                  <a:pt x="8012" y="4485"/>
                </a:lnTo>
                <a:lnTo>
                  <a:pt x="8022" y="4464"/>
                </a:lnTo>
                <a:lnTo>
                  <a:pt x="8032" y="4443"/>
                </a:lnTo>
                <a:lnTo>
                  <a:pt x="8040" y="4422"/>
                </a:lnTo>
                <a:lnTo>
                  <a:pt x="8048" y="4400"/>
                </a:lnTo>
                <a:lnTo>
                  <a:pt x="8056" y="4378"/>
                </a:lnTo>
                <a:lnTo>
                  <a:pt x="8062" y="4356"/>
                </a:lnTo>
                <a:lnTo>
                  <a:pt x="8068" y="4334"/>
                </a:lnTo>
                <a:lnTo>
                  <a:pt x="8072" y="4312"/>
                </a:lnTo>
                <a:lnTo>
                  <a:pt x="8076" y="4289"/>
                </a:lnTo>
                <a:lnTo>
                  <a:pt x="8079" y="4266"/>
                </a:lnTo>
                <a:close/>
                <a:moveTo>
                  <a:pt x="6360" y="3154"/>
                </a:moveTo>
                <a:lnTo>
                  <a:pt x="6360" y="3164"/>
                </a:lnTo>
                <a:lnTo>
                  <a:pt x="6361" y="3205"/>
                </a:lnTo>
                <a:lnTo>
                  <a:pt x="6361" y="3215"/>
                </a:lnTo>
                <a:lnTo>
                  <a:pt x="6360" y="3256"/>
                </a:lnTo>
                <a:lnTo>
                  <a:pt x="6360" y="3266"/>
                </a:lnTo>
                <a:lnTo>
                  <a:pt x="6357" y="3307"/>
                </a:lnTo>
                <a:lnTo>
                  <a:pt x="6357" y="3317"/>
                </a:lnTo>
                <a:lnTo>
                  <a:pt x="6353" y="3358"/>
                </a:lnTo>
                <a:lnTo>
                  <a:pt x="6352" y="3367"/>
                </a:lnTo>
                <a:lnTo>
                  <a:pt x="6346" y="3408"/>
                </a:lnTo>
                <a:lnTo>
                  <a:pt x="6345" y="3418"/>
                </a:lnTo>
                <a:lnTo>
                  <a:pt x="6338" y="3459"/>
                </a:lnTo>
                <a:lnTo>
                  <a:pt x="6336" y="3468"/>
                </a:lnTo>
                <a:lnTo>
                  <a:pt x="6328" y="3508"/>
                </a:lnTo>
                <a:lnTo>
                  <a:pt x="6326" y="3518"/>
                </a:lnTo>
                <a:lnTo>
                  <a:pt x="6316" y="3558"/>
                </a:lnTo>
                <a:lnTo>
                  <a:pt x="6314" y="3567"/>
                </a:lnTo>
                <a:lnTo>
                  <a:pt x="6302" y="3607"/>
                </a:lnTo>
                <a:lnTo>
                  <a:pt x="6299" y="3616"/>
                </a:lnTo>
                <a:lnTo>
                  <a:pt x="6286" y="3655"/>
                </a:lnTo>
                <a:lnTo>
                  <a:pt x="6283" y="3664"/>
                </a:lnTo>
                <a:lnTo>
                  <a:pt x="6269" y="3703"/>
                </a:lnTo>
                <a:lnTo>
                  <a:pt x="6265" y="3712"/>
                </a:lnTo>
                <a:lnTo>
                  <a:pt x="6249" y="3750"/>
                </a:lnTo>
                <a:lnTo>
                  <a:pt x="6246" y="3759"/>
                </a:lnTo>
                <a:lnTo>
                  <a:pt x="6228" y="3797"/>
                </a:lnTo>
                <a:lnTo>
                  <a:pt x="6224" y="3805"/>
                </a:lnTo>
                <a:lnTo>
                  <a:pt x="6205" y="3842"/>
                </a:lnTo>
                <a:lnTo>
                  <a:pt x="6201" y="3851"/>
                </a:lnTo>
                <a:lnTo>
                  <a:pt x="6181" y="3887"/>
                </a:lnTo>
                <a:lnTo>
                  <a:pt x="6176" y="3895"/>
                </a:lnTo>
                <a:lnTo>
                  <a:pt x="6155" y="3931"/>
                </a:lnTo>
                <a:lnTo>
                  <a:pt x="6150" y="3939"/>
                </a:lnTo>
                <a:lnTo>
                  <a:pt x="6127" y="3973"/>
                </a:lnTo>
                <a:lnTo>
                  <a:pt x="6122" y="3981"/>
                </a:lnTo>
                <a:lnTo>
                  <a:pt x="6097" y="4015"/>
                </a:lnTo>
                <a:lnTo>
                  <a:pt x="6092" y="4023"/>
                </a:lnTo>
                <a:lnTo>
                  <a:pt x="6067" y="4055"/>
                </a:lnTo>
                <a:lnTo>
                  <a:pt x="6061" y="4063"/>
                </a:lnTo>
                <a:lnTo>
                  <a:pt x="6034" y="4095"/>
                </a:lnTo>
                <a:lnTo>
                  <a:pt x="6028" y="4102"/>
                </a:lnTo>
                <a:lnTo>
                  <a:pt x="6001" y="4133"/>
                </a:lnTo>
                <a:lnTo>
                  <a:pt x="5994" y="4139"/>
                </a:lnTo>
                <a:lnTo>
                  <a:pt x="5965" y="4169"/>
                </a:lnTo>
                <a:lnTo>
                  <a:pt x="5959" y="4176"/>
                </a:lnTo>
                <a:lnTo>
                  <a:pt x="5929" y="4205"/>
                </a:lnTo>
                <a:lnTo>
                  <a:pt x="5922" y="4211"/>
                </a:lnTo>
                <a:lnTo>
                  <a:pt x="5891" y="4239"/>
                </a:lnTo>
                <a:lnTo>
                  <a:pt x="5884" y="4245"/>
                </a:lnTo>
                <a:lnTo>
                  <a:pt x="5852" y="4271"/>
                </a:lnTo>
                <a:lnTo>
                  <a:pt x="5845" y="4277"/>
                </a:lnTo>
                <a:lnTo>
                  <a:pt x="5812" y="4302"/>
                </a:lnTo>
                <a:lnTo>
                  <a:pt x="5804" y="4308"/>
                </a:lnTo>
                <a:lnTo>
                  <a:pt x="5770" y="4332"/>
                </a:lnTo>
                <a:lnTo>
                  <a:pt x="5762" y="4337"/>
                </a:lnTo>
                <a:lnTo>
                  <a:pt x="5727" y="4360"/>
                </a:lnTo>
                <a:lnTo>
                  <a:pt x="5719" y="4365"/>
                </a:lnTo>
                <a:lnTo>
                  <a:pt x="5684" y="4386"/>
                </a:lnTo>
                <a:lnTo>
                  <a:pt x="5677" y="4390"/>
                </a:lnTo>
                <a:lnTo>
                  <a:pt x="5640" y="4411"/>
                </a:lnTo>
                <a:lnTo>
                  <a:pt x="5632" y="4415"/>
                </a:lnTo>
                <a:lnTo>
                  <a:pt x="5595" y="4434"/>
                </a:lnTo>
                <a:lnTo>
                  <a:pt x="5586" y="4438"/>
                </a:lnTo>
                <a:lnTo>
                  <a:pt x="5549" y="4456"/>
                </a:lnTo>
                <a:lnTo>
                  <a:pt x="5540" y="4459"/>
                </a:lnTo>
                <a:lnTo>
                  <a:pt x="5502" y="4475"/>
                </a:lnTo>
                <a:lnTo>
                  <a:pt x="5493" y="4479"/>
                </a:lnTo>
                <a:lnTo>
                  <a:pt x="5454" y="4493"/>
                </a:lnTo>
                <a:lnTo>
                  <a:pt x="5445" y="4496"/>
                </a:lnTo>
                <a:lnTo>
                  <a:pt x="5406" y="4509"/>
                </a:lnTo>
                <a:lnTo>
                  <a:pt x="5397" y="4512"/>
                </a:lnTo>
                <a:lnTo>
                  <a:pt x="5357" y="4523"/>
                </a:lnTo>
                <a:lnTo>
                  <a:pt x="5348" y="4526"/>
                </a:lnTo>
                <a:lnTo>
                  <a:pt x="5308" y="4536"/>
                </a:lnTo>
                <a:lnTo>
                  <a:pt x="5298" y="4538"/>
                </a:lnTo>
                <a:lnTo>
                  <a:pt x="5258" y="4546"/>
                </a:lnTo>
                <a:lnTo>
                  <a:pt x="5249" y="4548"/>
                </a:lnTo>
                <a:lnTo>
                  <a:pt x="5208" y="4555"/>
                </a:lnTo>
                <a:lnTo>
                  <a:pt x="5198" y="4556"/>
                </a:lnTo>
                <a:lnTo>
                  <a:pt x="5157" y="4562"/>
                </a:lnTo>
                <a:lnTo>
                  <a:pt x="5148" y="4563"/>
                </a:lnTo>
                <a:lnTo>
                  <a:pt x="5107" y="4567"/>
                </a:lnTo>
                <a:lnTo>
                  <a:pt x="5097" y="4567"/>
                </a:lnTo>
                <a:lnTo>
                  <a:pt x="5056" y="4570"/>
                </a:lnTo>
                <a:lnTo>
                  <a:pt x="5046" y="4570"/>
                </a:lnTo>
                <a:lnTo>
                  <a:pt x="5005" y="4571"/>
                </a:lnTo>
                <a:lnTo>
                  <a:pt x="4995" y="4571"/>
                </a:lnTo>
                <a:lnTo>
                  <a:pt x="4954" y="4570"/>
                </a:lnTo>
                <a:lnTo>
                  <a:pt x="4944" y="4570"/>
                </a:lnTo>
                <a:lnTo>
                  <a:pt x="4903" y="4567"/>
                </a:lnTo>
                <a:lnTo>
                  <a:pt x="4893" y="4567"/>
                </a:lnTo>
                <a:lnTo>
                  <a:pt x="4852" y="4563"/>
                </a:lnTo>
                <a:lnTo>
                  <a:pt x="4843" y="4562"/>
                </a:lnTo>
                <a:lnTo>
                  <a:pt x="4802" y="4556"/>
                </a:lnTo>
                <a:lnTo>
                  <a:pt x="4792" y="4555"/>
                </a:lnTo>
                <a:lnTo>
                  <a:pt x="4751" y="4548"/>
                </a:lnTo>
                <a:lnTo>
                  <a:pt x="4742" y="4546"/>
                </a:lnTo>
                <a:lnTo>
                  <a:pt x="4702" y="4538"/>
                </a:lnTo>
                <a:lnTo>
                  <a:pt x="4692" y="4536"/>
                </a:lnTo>
                <a:lnTo>
                  <a:pt x="4652" y="4526"/>
                </a:lnTo>
                <a:lnTo>
                  <a:pt x="4643" y="4523"/>
                </a:lnTo>
                <a:lnTo>
                  <a:pt x="4603" y="4512"/>
                </a:lnTo>
                <a:lnTo>
                  <a:pt x="4594" y="4509"/>
                </a:lnTo>
                <a:lnTo>
                  <a:pt x="4555" y="4496"/>
                </a:lnTo>
                <a:lnTo>
                  <a:pt x="4546" y="4493"/>
                </a:lnTo>
                <a:lnTo>
                  <a:pt x="4507" y="4479"/>
                </a:lnTo>
                <a:lnTo>
                  <a:pt x="4498" y="4475"/>
                </a:lnTo>
                <a:lnTo>
                  <a:pt x="4460" y="4459"/>
                </a:lnTo>
                <a:lnTo>
                  <a:pt x="4451" y="4456"/>
                </a:lnTo>
                <a:lnTo>
                  <a:pt x="4414" y="4438"/>
                </a:lnTo>
                <a:lnTo>
                  <a:pt x="4405" y="4434"/>
                </a:lnTo>
                <a:lnTo>
                  <a:pt x="4368" y="4415"/>
                </a:lnTo>
                <a:lnTo>
                  <a:pt x="4360" y="4411"/>
                </a:lnTo>
                <a:lnTo>
                  <a:pt x="4323" y="4390"/>
                </a:lnTo>
                <a:lnTo>
                  <a:pt x="4316" y="4386"/>
                </a:lnTo>
                <a:lnTo>
                  <a:pt x="4281" y="4365"/>
                </a:lnTo>
                <a:lnTo>
                  <a:pt x="4273" y="4360"/>
                </a:lnTo>
                <a:lnTo>
                  <a:pt x="4238" y="4337"/>
                </a:lnTo>
                <a:lnTo>
                  <a:pt x="4230" y="4332"/>
                </a:lnTo>
                <a:lnTo>
                  <a:pt x="4196" y="4308"/>
                </a:lnTo>
                <a:lnTo>
                  <a:pt x="4188" y="4302"/>
                </a:lnTo>
                <a:lnTo>
                  <a:pt x="4155" y="4277"/>
                </a:lnTo>
                <a:lnTo>
                  <a:pt x="4148" y="4271"/>
                </a:lnTo>
                <a:lnTo>
                  <a:pt x="4116" y="4245"/>
                </a:lnTo>
                <a:lnTo>
                  <a:pt x="4109" y="4239"/>
                </a:lnTo>
                <a:lnTo>
                  <a:pt x="4078" y="4211"/>
                </a:lnTo>
                <a:lnTo>
                  <a:pt x="4071" y="4205"/>
                </a:lnTo>
                <a:lnTo>
                  <a:pt x="4041" y="4176"/>
                </a:lnTo>
                <a:lnTo>
                  <a:pt x="4035" y="4169"/>
                </a:lnTo>
                <a:lnTo>
                  <a:pt x="4006" y="4139"/>
                </a:lnTo>
                <a:lnTo>
                  <a:pt x="3999" y="4133"/>
                </a:lnTo>
                <a:lnTo>
                  <a:pt x="3972" y="4102"/>
                </a:lnTo>
                <a:lnTo>
                  <a:pt x="3966" y="4095"/>
                </a:lnTo>
                <a:lnTo>
                  <a:pt x="3939" y="4063"/>
                </a:lnTo>
                <a:lnTo>
                  <a:pt x="3933" y="4055"/>
                </a:lnTo>
                <a:lnTo>
                  <a:pt x="3908" y="4023"/>
                </a:lnTo>
                <a:lnTo>
                  <a:pt x="3903" y="4015"/>
                </a:lnTo>
                <a:lnTo>
                  <a:pt x="3878" y="3981"/>
                </a:lnTo>
                <a:lnTo>
                  <a:pt x="3873" y="3973"/>
                </a:lnTo>
                <a:lnTo>
                  <a:pt x="3850" y="3939"/>
                </a:lnTo>
                <a:lnTo>
                  <a:pt x="3845" y="3931"/>
                </a:lnTo>
                <a:lnTo>
                  <a:pt x="3824" y="3895"/>
                </a:lnTo>
                <a:lnTo>
                  <a:pt x="3819" y="3887"/>
                </a:lnTo>
                <a:lnTo>
                  <a:pt x="3799" y="3851"/>
                </a:lnTo>
                <a:lnTo>
                  <a:pt x="3795" y="3842"/>
                </a:lnTo>
                <a:lnTo>
                  <a:pt x="3776" y="3805"/>
                </a:lnTo>
                <a:lnTo>
                  <a:pt x="3772" y="3797"/>
                </a:lnTo>
                <a:lnTo>
                  <a:pt x="3754" y="3759"/>
                </a:lnTo>
                <a:lnTo>
                  <a:pt x="3751" y="3750"/>
                </a:lnTo>
                <a:lnTo>
                  <a:pt x="3735" y="3712"/>
                </a:lnTo>
                <a:lnTo>
                  <a:pt x="3731" y="3703"/>
                </a:lnTo>
                <a:lnTo>
                  <a:pt x="3717" y="3664"/>
                </a:lnTo>
                <a:lnTo>
                  <a:pt x="3714" y="3655"/>
                </a:lnTo>
                <a:lnTo>
                  <a:pt x="3701" y="3616"/>
                </a:lnTo>
                <a:lnTo>
                  <a:pt x="3698" y="3607"/>
                </a:lnTo>
                <a:lnTo>
                  <a:pt x="3686" y="3567"/>
                </a:lnTo>
                <a:lnTo>
                  <a:pt x="3684" y="3558"/>
                </a:lnTo>
                <a:lnTo>
                  <a:pt x="3674" y="3518"/>
                </a:lnTo>
                <a:lnTo>
                  <a:pt x="3672" y="3508"/>
                </a:lnTo>
                <a:lnTo>
                  <a:pt x="3664" y="3468"/>
                </a:lnTo>
                <a:lnTo>
                  <a:pt x="3662" y="3459"/>
                </a:lnTo>
                <a:lnTo>
                  <a:pt x="3655" y="3418"/>
                </a:lnTo>
                <a:lnTo>
                  <a:pt x="3654" y="3408"/>
                </a:lnTo>
                <a:lnTo>
                  <a:pt x="3648" y="3367"/>
                </a:lnTo>
                <a:lnTo>
                  <a:pt x="3647" y="3358"/>
                </a:lnTo>
                <a:lnTo>
                  <a:pt x="3643" y="3317"/>
                </a:lnTo>
                <a:lnTo>
                  <a:pt x="3643" y="3307"/>
                </a:lnTo>
                <a:lnTo>
                  <a:pt x="3640" y="3266"/>
                </a:lnTo>
                <a:lnTo>
                  <a:pt x="3640" y="3256"/>
                </a:lnTo>
                <a:lnTo>
                  <a:pt x="3639" y="3215"/>
                </a:lnTo>
                <a:lnTo>
                  <a:pt x="3639" y="3205"/>
                </a:lnTo>
                <a:lnTo>
                  <a:pt x="3640" y="3164"/>
                </a:lnTo>
                <a:lnTo>
                  <a:pt x="3640" y="3154"/>
                </a:lnTo>
                <a:lnTo>
                  <a:pt x="3643" y="3113"/>
                </a:lnTo>
                <a:lnTo>
                  <a:pt x="3643" y="3103"/>
                </a:lnTo>
                <a:lnTo>
                  <a:pt x="3647" y="3062"/>
                </a:lnTo>
                <a:lnTo>
                  <a:pt x="3648" y="3053"/>
                </a:lnTo>
                <a:lnTo>
                  <a:pt x="3654" y="3012"/>
                </a:lnTo>
                <a:lnTo>
                  <a:pt x="3655" y="3002"/>
                </a:lnTo>
                <a:lnTo>
                  <a:pt x="3662" y="2962"/>
                </a:lnTo>
                <a:lnTo>
                  <a:pt x="3664" y="2952"/>
                </a:lnTo>
                <a:lnTo>
                  <a:pt x="3672" y="2912"/>
                </a:lnTo>
                <a:lnTo>
                  <a:pt x="3674" y="2903"/>
                </a:lnTo>
                <a:lnTo>
                  <a:pt x="3684" y="2863"/>
                </a:lnTo>
                <a:lnTo>
                  <a:pt x="3687" y="2853"/>
                </a:lnTo>
                <a:lnTo>
                  <a:pt x="3698" y="2814"/>
                </a:lnTo>
                <a:lnTo>
                  <a:pt x="3701" y="2805"/>
                </a:lnTo>
                <a:lnTo>
                  <a:pt x="3714" y="2765"/>
                </a:lnTo>
                <a:lnTo>
                  <a:pt x="3717" y="2757"/>
                </a:lnTo>
                <a:lnTo>
                  <a:pt x="3731" y="2718"/>
                </a:lnTo>
                <a:lnTo>
                  <a:pt x="3735" y="2709"/>
                </a:lnTo>
                <a:lnTo>
                  <a:pt x="3751" y="2671"/>
                </a:lnTo>
                <a:lnTo>
                  <a:pt x="3754" y="2662"/>
                </a:lnTo>
                <a:lnTo>
                  <a:pt x="3772" y="2624"/>
                </a:lnTo>
                <a:lnTo>
                  <a:pt x="3776" y="2616"/>
                </a:lnTo>
                <a:lnTo>
                  <a:pt x="3795" y="2579"/>
                </a:lnTo>
                <a:lnTo>
                  <a:pt x="3799" y="2570"/>
                </a:lnTo>
                <a:lnTo>
                  <a:pt x="3819" y="2534"/>
                </a:lnTo>
                <a:lnTo>
                  <a:pt x="3824" y="2526"/>
                </a:lnTo>
                <a:lnTo>
                  <a:pt x="3845" y="2491"/>
                </a:lnTo>
                <a:lnTo>
                  <a:pt x="3850" y="2483"/>
                </a:lnTo>
                <a:lnTo>
                  <a:pt x="3873" y="2448"/>
                </a:lnTo>
                <a:lnTo>
                  <a:pt x="3878" y="2440"/>
                </a:lnTo>
                <a:lnTo>
                  <a:pt x="3902" y="2406"/>
                </a:lnTo>
                <a:lnTo>
                  <a:pt x="3908" y="2398"/>
                </a:lnTo>
                <a:lnTo>
                  <a:pt x="3933" y="2365"/>
                </a:lnTo>
                <a:lnTo>
                  <a:pt x="3939" y="2358"/>
                </a:lnTo>
                <a:lnTo>
                  <a:pt x="3966" y="2326"/>
                </a:lnTo>
                <a:lnTo>
                  <a:pt x="3972" y="2319"/>
                </a:lnTo>
                <a:lnTo>
                  <a:pt x="3999" y="2288"/>
                </a:lnTo>
                <a:lnTo>
                  <a:pt x="4006" y="2281"/>
                </a:lnTo>
                <a:lnTo>
                  <a:pt x="4035" y="2251"/>
                </a:lnTo>
                <a:lnTo>
                  <a:pt x="4041" y="2245"/>
                </a:lnTo>
                <a:lnTo>
                  <a:pt x="4071" y="2216"/>
                </a:lnTo>
                <a:lnTo>
                  <a:pt x="4078" y="2210"/>
                </a:lnTo>
                <a:lnTo>
                  <a:pt x="4109" y="2182"/>
                </a:lnTo>
                <a:lnTo>
                  <a:pt x="4116" y="2176"/>
                </a:lnTo>
                <a:lnTo>
                  <a:pt x="4148" y="2149"/>
                </a:lnTo>
                <a:lnTo>
                  <a:pt x="4155" y="2144"/>
                </a:lnTo>
                <a:lnTo>
                  <a:pt x="4188" y="2118"/>
                </a:lnTo>
                <a:lnTo>
                  <a:pt x="4196" y="2113"/>
                </a:lnTo>
                <a:lnTo>
                  <a:pt x="4230" y="2089"/>
                </a:lnTo>
                <a:lnTo>
                  <a:pt x="4237" y="2084"/>
                </a:lnTo>
                <a:lnTo>
                  <a:pt x="4272" y="2061"/>
                </a:lnTo>
                <a:lnTo>
                  <a:pt x="4280" y="2056"/>
                </a:lnTo>
                <a:lnTo>
                  <a:pt x="4316" y="2034"/>
                </a:lnTo>
                <a:lnTo>
                  <a:pt x="4324" y="2029"/>
                </a:lnTo>
                <a:lnTo>
                  <a:pt x="4360" y="2009"/>
                </a:lnTo>
                <a:lnTo>
                  <a:pt x="4369" y="2005"/>
                </a:lnTo>
                <a:lnTo>
                  <a:pt x="4406" y="1986"/>
                </a:lnTo>
                <a:lnTo>
                  <a:pt x="4414" y="1982"/>
                </a:lnTo>
                <a:lnTo>
                  <a:pt x="4452" y="1965"/>
                </a:lnTo>
                <a:lnTo>
                  <a:pt x="4460" y="1961"/>
                </a:lnTo>
                <a:lnTo>
                  <a:pt x="4499" y="1945"/>
                </a:lnTo>
                <a:lnTo>
                  <a:pt x="4507" y="1942"/>
                </a:lnTo>
                <a:lnTo>
                  <a:pt x="4546" y="1927"/>
                </a:lnTo>
                <a:lnTo>
                  <a:pt x="4555" y="1924"/>
                </a:lnTo>
                <a:lnTo>
                  <a:pt x="4594" y="1911"/>
                </a:lnTo>
                <a:lnTo>
                  <a:pt x="4603" y="1908"/>
                </a:lnTo>
                <a:lnTo>
                  <a:pt x="4643" y="1897"/>
                </a:lnTo>
                <a:lnTo>
                  <a:pt x="4652" y="1895"/>
                </a:lnTo>
                <a:lnTo>
                  <a:pt x="4692" y="1885"/>
                </a:lnTo>
                <a:lnTo>
                  <a:pt x="4701" y="1882"/>
                </a:lnTo>
                <a:lnTo>
                  <a:pt x="4742" y="1874"/>
                </a:lnTo>
                <a:lnTo>
                  <a:pt x="4751" y="1872"/>
                </a:lnTo>
                <a:lnTo>
                  <a:pt x="4792" y="1865"/>
                </a:lnTo>
                <a:lnTo>
                  <a:pt x="4801" y="1864"/>
                </a:lnTo>
                <a:lnTo>
                  <a:pt x="4842" y="1858"/>
                </a:lnTo>
                <a:lnTo>
                  <a:pt x="4852" y="1857"/>
                </a:lnTo>
                <a:lnTo>
                  <a:pt x="4893" y="1853"/>
                </a:lnTo>
                <a:lnTo>
                  <a:pt x="4902" y="1853"/>
                </a:lnTo>
                <a:lnTo>
                  <a:pt x="4944" y="1850"/>
                </a:lnTo>
                <a:lnTo>
                  <a:pt x="4954" y="1850"/>
                </a:lnTo>
                <a:lnTo>
                  <a:pt x="4995" y="1849"/>
                </a:lnTo>
                <a:lnTo>
                  <a:pt x="5005" y="1849"/>
                </a:lnTo>
                <a:lnTo>
                  <a:pt x="5046" y="1850"/>
                </a:lnTo>
                <a:lnTo>
                  <a:pt x="5056" y="1850"/>
                </a:lnTo>
                <a:lnTo>
                  <a:pt x="5098" y="1853"/>
                </a:lnTo>
                <a:lnTo>
                  <a:pt x="5107" y="1853"/>
                </a:lnTo>
                <a:lnTo>
                  <a:pt x="5148" y="1857"/>
                </a:lnTo>
                <a:lnTo>
                  <a:pt x="5158" y="1858"/>
                </a:lnTo>
                <a:lnTo>
                  <a:pt x="5199" y="1864"/>
                </a:lnTo>
                <a:lnTo>
                  <a:pt x="5208" y="1865"/>
                </a:lnTo>
                <a:lnTo>
                  <a:pt x="5249" y="1872"/>
                </a:lnTo>
                <a:lnTo>
                  <a:pt x="5258" y="1874"/>
                </a:lnTo>
                <a:lnTo>
                  <a:pt x="5299" y="1882"/>
                </a:lnTo>
                <a:lnTo>
                  <a:pt x="5308" y="1885"/>
                </a:lnTo>
                <a:lnTo>
                  <a:pt x="5348" y="1895"/>
                </a:lnTo>
                <a:lnTo>
                  <a:pt x="5357" y="1897"/>
                </a:lnTo>
                <a:lnTo>
                  <a:pt x="5397" y="1908"/>
                </a:lnTo>
                <a:lnTo>
                  <a:pt x="5406" y="1911"/>
                </a:lnTo>
                <a:lnTo>
                  <a:pt x="5445" y="1924"/>
                </a:lnTo>
                <a:lnTo>
                  <a:pt x="5454" y="1927"/>
                </a:lnTo>
                <a:lnTo>
                  <a:pt x="5493" y="1942"/>
                </a:lnTo>
                <a:lnTo>
                  <a:pt x="5501" y="1945"/>
                </a:lnTo>
                <a:lnTo>
                  <a:pt x="5540" y="1961"/>
                </a:lnTo>
                <a:lnTo>
                  <a:pt x="5548" y="1965"/>
                </a:lnTo>
                <a:lnTo>
                  <a:pt x="5586" y="1982"/>
                </a:lnTo>
                <a:lnTo>
                  <a:pt x="5594" y="1986"/>
                </a:lnTo>
                <a:lnTo>
                  <a:pt x="5631" y="2005"/>
                </a:lnTo>
                <a:lnTo>
                  <a:pt x="5640" y="2009"/>
                </a:lnTo>
                <a:lnTo>
                  <a:pt x="5676" y="2029"/>
                </a:lnTo>
                <a:lnTo>
                  <a:pt x="5684" y="2034"/>
                </a:lnTo>
                <a:lnTo>
                  <a:pt x="5720" y="2056"/>
                </a:lnTo>
                <a:lnTo>
                  <a:pt x="5728" y="2061"/>
                </a:lnTo>
                <a:lnTo>
                  <a:pt x="5763" y="2084"/>
                </a:lnTo>
                <a:lnTo>
                  <a:pt x="5770" y="2089"/>
                </a:lnTo>
                <a:lnTo>
                  <a:pt x="5804" y="2113"/>
                </a:lnTo>
                <a:lnTo>
                  <a:pt x="5812" y="2118"/>
                </a:lnTo>
                <a:lnTo>
                  <a:pt x="5845" y="2144"/>
                </a:lnTo>
                <a:lnTo>
                  <a:pt x="5852" y="2149"/>
                </a:lnTo>
                <a:lnTo>
                  <a:pt x="5884" y="2176"/>
                </a:lnTo>
                <a:lnTo>
                  <a:pt x="5891" y="2182"/>
                </a:lnTo>
                <a:lnTo>
                  <a:pt x="5922" y="2210"/>
                </a:lnTo>
                <a:lnTo>
                  <a:pt x="5929" y="2216"/>
                </a:lnTo>
                <a:lnTo>
                  <a:pt x="5959" y="2245"/>
                </a:lnTo>
                <a:lnTo>
                  <a:pt x="5965" y="2251"/>
                </a:lnTo>
                <a:lnTo>
                  <a:pt x="5994" y="2281"/>
                </a:lnTo>
                <a:lnTo>
                  <a:pt x="6001" y="2288"/>
                </a:lnTo>
                <a:lnTo>
                  <a:pt x="6028" y="2319"/>
                </a:lnTo>
                <a:lnTo>
                  <a:pt x="6034" y="2326"/>
                </a:lnTo>
                <a:lnTo>
                  <a:pt x="6061" y="2358"/>
                </a:lnTo>
                <a:lnTo>
                  <a:pt x="6067" y="2365"/>
                </a:lnTo>
                <a:lnTo>
                  <a:pt x="6092" y="2398"/>
                </a:lnTo>
                <a:lnTo>
                  <a:pt x="6098" y="2406"/>
                </a:lnTo>
                <a:lnTo>
                  <a:pt x="6122" y="2440"/>
                </a:lnTo>
                <a:lnTo>
                  <a:pt x="6127" y="2448"/>
                </a:lnTo>
                <a:lnTo>
                  <a:pt x="6150" y="2483"/>
                </a:lnTo>
                <a:lnTo>
                  <a:pt x="6155" y="2491"/>
                </a:lnTo>
                <a:lnTo>
                  <a:pt x="6176" y="2526"/>
                </a:lnTo>
                <a:lnTo>
                  <a:pt x="6181" y="2534"/>
                </a:lnTo>
                <a:lnTo>
                  <a:pt x="6201" y="2570"/>
                </a:lnTo>
                <a:lnTo>
                  <a:pt x="6205" y="2579"/>
                </a:lnTo>
                <a:lnTo>
                  <a:pt x="6224" y="2616"/>
                </a:lnTo>
                <a:lnTo>
                  <a:pt x="6228" y="2624"/>
                </a:lnTo>
                <a:lnTo>
                  <a:pt x="6246" y="2662"/>
                </a:lnTo>
                <a:lnTo>
                  <a:pt x="6249" y="2671"/>
                </a:lnTo>
                <a:lnTo>
                  <a:pt x="6265" y="2709"/>
                </a:lnTo>
                <a:lnTo>
                  <a:pt x="6269" y="2718"/>
                </a:lnTo>
                <a:lnTo>
                  <a:pt x="6283" y="2757"/>
                </a:lnTo>
                <a:lnTo>
                  <a:pt x="6286" y="2765"/>
                </a:lnTo>
                <a:lnTo>
                  <a:pt x="6299" y="2805"/>
                </a:lnTo>
                <a:lnTo>
                  <a:pt x="6302" y="2814"/>
                </a:lnTo>
                <a:lnTo>
                  <a:pt x="6313" y="2853"/>
                </a:lnTo>
                <a:lnTo>
                  <a:pt x="6316" y="2863"/>
                </a:lnTo>
                <a:lnTo>
                  <a:pt x="6326" y="2903"/>
                </a:lnTo>
                <a:lnTo>
                  <a:pt x="6328" y="2912"/>
                </a:lnTo>
                <a:lnTo>
                  <a:pt x="6336" y="2952"/>
                </a:lnTo>
                <a:lnTo>
                  <a:pt x="6338" y="2962"/>
                </a:lnTo>
                <a:lnTo>
                  <a:pt x="6345" y="3002"/>
                </a:lnTo>
                <a:lnTo>
                  <a:pt x="6346" y="3012"/>
                </a:lnTo>
                <a:lnTo>
                  <a:pt x="6352" y="3053"/>
                </a:lnTo>
                <a:lnTo>
                  <a:pt x="6353" y="3062"/>
                </a:lnTo>
                <a:lnTo>
                  <a:pt x="6357" y="3103"/>
                </a:lnTo>
                <a:lnTo>
                  <a:pt x="6357" y="3113"/>
                </a:lnTo>
                <a:lnTo>
                  <a:pt x="6360" y="3154"/>
                </a:lnTo>
                <a:close/>
                <a:moveTo>
                  <a:pt x="5859" y="3275"/>
                </a:moveTo>
                <a:lnTo>
                  <a:pt x="5860" y="3242"/>
                </a:lnTo>
                <a:lnTo>
                  <a:pt x="5861" y="3210"/>
                </a:lnTo>
                <a:lnTo>
                  <a:pt x="5860" y="3178"/>
                </a:lnTo>
                <a:lnTo>
                  <a:pt x="5859" y="3145"/>
                </a:lnTo>
                <a:lnTo>
                  <a:pt x="5856" y="3113"/>
                </a:lnTo>
                <a:lnTo>
                  <a:pt x="5851" y="3082"/>
                </a:lnTo>
                <a:lnTo>
                  <a:pt x="5846" y="3050"/>
                </a:lnTo>
                <a:lnTo>
                  <a:pt x="5839" y="3019"/>
                </a:lnTo>
                <a:lnTo>
                  <a:pt x="5832" y="2988"/>
                </a:lnTo>
                <a:lnTo>
                  <a:pt x="5823" y="2957"/>
                </a:lnTo>
                <a:lnTo>
                  <a:pt x="5813" y="2926"/>
                </a:lnTo>
                <a:lnTo>
                  <a:pt x="5802" y="2896"/>
                </a:lnTo>
                <a:lnTo>
                  <a:pt x="5789" y="2867"/>
                </a:lnTo>
                <a:lnTo>
                  <a:pt x="5776" y="2837"/>
                </a:lnTo>
                <a:lnTo>
                  <a:pt x="5761" y="2809"/>
                </a:lnTo>
                <a:lnTo>
                  <a:pt x="5745" y="2780"/>
                </a:lnTo>
                <a:lnTo>
                  <a:pt x="5729" y="2752"/>
                </a:lnTo>
                <a:lnTo>
                  <a:pt x="5711" y="2725"/>
                </a:lnTo>
                <a:lnTo>
                  <a:pt x="5693" y="2699"/>
                </a:lnTo>
                <a:lnTo>
                  <a:pt x="5673" y="2674"/>
                </a:lnTo>
                <a:lnTo>
                  <a:pt x="5653" y="2649"/>
                </a:lnTo>
                <a:lnTo>
                  <a:pt x="5631" y="2625"/>
                </a:lnTo>
                <a:lnTo>
                  <a:pt x="5609" y="2602"/>
                </a:lnTo>
                <a:lnTo>
                  <a:pt x="5586" y="2580"/>
                </a:lnTo>
                <a:lnTo>
                  <a:pt x="5562" y="2558"/>
                </a:lnTo>
                <a:lnTo>
                  <a:pt x="5537" y="2537"/>
                </a:lnTo>
                <a:lnTo>
                  <a:pt x="5511" y="2518"/>
                </a:lnTo>
                <a:lnTo>
                  <a:pt x="5485" y="2499"/>
                </a:lnTo>
                <a:lnTo>
                  <a:pt x="5457" y="2481"/>
                </a:lnTo>
                <a:lnTo>
                  <a:pt x="5430" y="2464"/>
                </a:lnTo>
                <a:lnTo>
                  <a:pt x="5402" y="2449"/>
                </a:lnTo>
                <a:lnTo>
                  <a:pt x="5373" y="2434"/>
                </a:lnTo>
                <a:lnTo>
                  <a:pt x="5344" y="2421"/>
                </a:lnTo>
                <a:lnTo>
                  <a:pt x="5314" y="2409"/>
                </a:lnTo>
                <a:lnTo>
                  <a:pt x="5284" y="2398"/>
                </a:lnTo>
                <a:lnTo>
                  <a:pt x="5254" y="2388"/>
                </a:lnTo>
                <a:lnTo>
                  <a:pt x="5223" y="2379"/>
                </a:lnTo>
                <a:lnTo>
                  <a:pt x="5191" y="2371"/>
                </a:lnTo>
                <a:lnTo>
                  <a:pt x="5160" y="2364"/>
                </a:lnTo>
                <a:lnTo>
                  <a:pt x="5128" y="2359"/>
                </a:lnTo>
                <a:lnTo>
                  <a:pt x="5096" y="2355"/>
                </a:lnTo>
                <a:lnTo>
                  <a:pt x="5064" y="2351"/>
                </a:lnTo>
                <a:lnTo>
                  <a:pt x="5032" y="2350"/>
                </a:lnTo>
                <a:lnTo>
                  <a:pt x="5000" y="2349"/>
                </a:lnTo>
                <a:lnTo>
                  <a:pt x="4968" y="2350"/>
                </a:lnTo>
                <a:lnTo>
                  <a:pt x="4936" y="2351"/>
                </a:lnTo>
                <a:lnTo>
                  <a:pt x="4904" y="2355"/>
                </a:lnTo>
                <a:lnTo>
                  <a:pt x="4872" y="2359"/>
                </a:lnTo>
                <a:lnTo>
                  <a:pt x="4840" y="2364"/>
                </a:lnTo>
                <a:lnTo>
                  <a:pt x="4809" y="2371"/>
                </a:lnTo>
                <a:lnTo>
                  <a:pt x="4777" y="2379"/>
                </a:lnTo>
                <a:lnTo>
                  <a:pt x="4746" y="2388"/>
                </a:lnTo>
                <a:lnTo>
                  <a:pt x="4716" y="2398"/>
                </a:lnTo>
                <a:lnTo>
                  <a:pt x="4686" y="2409"/>
                </a:lnTo>
                <a:lnTo>
                  <a:pt x="4656" y="2421"/>
                </a:lnTo>
                <a:lnTo>
                  <a:pt x="4627" y="2434"/>
                </a:lnTo>
                <a:lnTo>
                  <a:pt x="4598" y="2449"/>
                </a:lnTo>
                <a:lnTo>
                  <a:pt x="4570" y="2464"/>
                </a:lnTo>
                <a:lnTo>
                  <a:pt x="4543" y="2481"/>
                </a:lnTo>
                <a:lnTo>
                  <a:pt x="4515" y="2499"/>
                </a:lnTo>
                <a:lnTo>
                  <a:pt x="4489" y="2518"/>
                </a:lnTo>
                <a:lnTo>
                  <a:pt x="4463" y="2537"/>
                </a:lnTo>
                <a:lnTo>
                  <a:pt x="4438" y="2558"/>
                </a:lnTo>
                <a:lnTo>
                  <a:pt x="4414" y="2580"/>
                </a:lnTo>
                <a:lnTo>
                  <a:pt x="4391" y="2602"/>
                </a:lnTo>
                <a:lnTo>
                  <a:pt x="4369" y="2625"/>
                </a:lnTo>
                <a:lnTo>
                  <a:pt x="4347" y="2649"/>
                </a:lnTo>
                <a:lnTo>
                  <a:pt x="4327" y="2674"/>
                </a:lnTo>
                <a:lnTo>
                  <a:pt x="4307" y="2699"/>
                </a:lnTo>
                <a:lnTo>
                  <a:pt x="4289" y="2725"/>
                </a:lnTo>
                <a:lnTo>
                  <a:pt x="4271" y="2752"/>
                </a:lnTo>
                <a:lnTo>
                  <a:pt x="4255" y="2780"/>
                </a:lnTo>
                <a:lnTo>
                  <a:pt x="4239" y="2809"/>
                </a:lnTo>
                <a:lnTo>
                  <a:pt x="4224" y="2837"/>
                </a:lnTo>
                <a:lnTo>
                  <a:pt x="4211" y="2867"/>
                </a:lnTo>
                <a:lnTo>
                  <a:pt x="4198" y="2896"/>
                </a:lnTo>
                <a:lnTo>
                  <a:pt x="4187" y="2926"/>
                </a:lnTo>
                <a:lnTo>
                  <a:pt x="4177" y="2957"/>
                </a:lnTo>
                <a:lnTo>
                  <a:pt x="4168" y="2988"/>
                </a:lnTo>
                <a:lnTo>
                  <a:pt x="4161" y="3019"/>
                </a:lnTo>
                <a:lnTo>
                  <a:pt x="4154" y="3050"/>
                </a:lnTo>
                <a:lnTo>
                  <a:pt x="4149" y="3082"/>
                </a:lnTo>
                <a:lnTo>
                  <a:pt x="4144" y="3113"/>
                </a:lnTo>
                <a:lnTo>
                  <a:pt x="4141" y="3145"/>
                </a:lnTo>
                <a:lnTo>
                  <a:pt x="4140" y="3178"/>
                </a:lnTo>
                <a:lnTo>
                  <a:pt x="4139" y="3210"/>
                </a:lnTo>
                <a:lnTo>
                  <a:pt x="4140" y="3242"/>
                </a:lnTo>
                <a:lnTo>
                  <a:pt x="4141" y="3275"/>
                </a:lnTo>
                <a:lnTo>
                  <a:pt x="4144" y="3307"/>
                </a:lnTo>
                <a:lnTo>
                  <a:pt x="4149" y="3339"/>
                </a:lnTo>
                <a:lnTo>
                  <a:pt x="4154" y="3370"/>
                </a:lnTo>
                <a:lnTo>
                  <a:pt x="4161" y="3402"/>
                </a:lnTo>
                <a:lnTo>
                  <a:pt x="4168" y="3433"/>
                </a:lnTo>
                <a:lnTo>
                  <a:pt x="4177" y="3464"/>
                </a:lnTo>
                <a:lnTo>
                  <a:pt x="4187" y="3495"/>
                </a:lnTo>
                <a:lnTo>
                  <a:pt x="4198" y="3525"/>
                </a:lnTo>
                <a:lnTo>
                  <a:pt x="4211" y="3554"/>
                </a:lnTo>
                <a:lnTo>
                  <a:pt x="4224" y="3584"/>
                </a:lnTo>
                <a:lnTo>
                  <a:pt x="4239" y="3612"/>
                </a:lnTo>
                <a:lnTo>
                  <a:pt x="4254" y="3641"/>
                </a:lnTo>
                <a:lnTo>
                  <a:pt x="4271" y="3668"/>
                </a:lnTo>
                <a:lnTo>
                  <a:pt x="4289" y="3695"/>
                </a:lnTo>
                <a:lnTo>
                  <a:pt x="4307" y="3721"/>
                </a:lnTo>
                <a:lnTo>
                  <a:pt x="4327" y="3747"/>
                </a:lnTo>
                <a:lnTo>
                  <a:pt x="4347" y="3772"/>
                </a:lnTo>
                <a:lnTo>
                  <a:pt x="4369" y="3796"/>
                </a:lnTo>
                <a:lnTo>
                  <a:pt x="4391" y="3819"/>
                </a:lnTo>
                <a:lnTo>
                  <a:pt x="4414" y="3841"/>
                </a:lnTo>
                <a:lnTo>
                  <a:pt x="4438" y="3862"/>
                </a:lnTo>
                <a:lnTo>
                  <a:pt x="4463" y="3883"/>
                </a:lnTo>
                <a:lnTo>
                  <a:pt x="4489" y="3902"/>
                </a:lnTo>
                <a:lnTo>
                  <a:pt x="4515" y="3921"/>
                </a:lnTo>
                <a:lnTo>
                  <a:pt x="4542" y="3939"/>
                </a:lnTo>
                <a:lnTo>
                  <a:pt x="4570" y="3956"/>
                </a:lnTo>
                <a:lnTo>
                  <a:pt x="4599" y="3972"/>
                </a:lnTo>
                <a:lnTo>
                  <a:pt x="4627" y="3986"/>
                </a:lnTo>
                <a:lnTo>
                  <a:pt x="4656" y="3999"/>
                </a:lnTo>
                <a:lnTo>
                  <a:pt x="4686" y="4012"/>
                </a:lnTo>
                <a:lnTo>
                  <a:pt x="4716" y="4023"/>
                </a:lnTo>
                <a:lnTo>
                  <a:pt x="4746" y="4033"/>
                </a:lnTo>
                <a:lnTo>
                  <a:pt x="4777" y="4042"/>
                </a:lnTo>
                <a:lnTo>
                  <a:pt x="4808" y="4049"/>
                </a:lnTo>
                <a:lnTo>
                  <a:pt x="4840" y="4056"/>
                </a:lnTo>
                <a:lnTo>
                  <a:pt x="4871" y="4061"/>
                </a:lnTo>
                <a:lnTo>
                  <a:pt x="4903" y="4066"/>
                </a:lnTo>
                <a:lnTo>
                  <a:pt x="4935" y="4069"/>
                </a:lnTo>
                <a:lnTo>
                  <a:pt x="4968" y="4070"/>
                </a:lnTo>
                <a:lnTo>
                  <a:pt x="5000" y="4071"/>
                </a:lnTo>
                <a:lnTo>
                  <a:pt x="5032" y="4070"/>
                </a:lnTo>
                <a:lnTo>
                  <a:pt x="5065" y="4069"/>
                </a:lnTo>
                <a:lnTo>
                  <a:pt x="5097" y="4066"/>
                </a:lnTo>
                <a:lnTo>
                  <a:pt x="5129" y="4061"/>
                </a:lnTo>
                <a:lnTo>
                  <a:pt x="5160" y="4056"/>
                </a:lnTo>
                <a:lnTo>
                  <a:pt x="5192" y="4049"/>
                </a:lnTo>
                <a:lnTo>
                  <a:pt x="5223" y="4042"/>
                </a:lnTo>
                <a:lnTo>
                  <a:pt x="5254" y="4033"/>
                </a:lnTo>
                <a:lnTo>
                  <a:pt x="5284" y="4023"/>
                </a:lnTo>
                <a:lnTo>
                  <a:pt x="5314" y="4012"/>
                </a:lnTo>
                <a:lnTo>
                  <a:pt x="5344" y="3999"/>
                </a:lnTo>
                <a:lnTo>
                  <a:pt x="5373" y="3986"/>
                </a:lnTo>
                <a:lnTo>
                  <a:pt x="5401" y="3972"/>
                </a:lnTo>
                <a:lnTo>
                  <a:pt x="5430" y="3956"/>
                </a:lnTo>
                <a:lnTo>
                  <a:pt x="5458" y="3939"/>
                </a:lnTo>
                <a:lnTo>
                  <a:pt x="5485" y="3921"/>
                </a:lnTo>
                <a:lnTo>
                  <a:pt x="5511" y="3902"/>
                </a:lnTo>
                <a:lnTo>
                  <a:pt x="5537" y="3883"/>
                </a:lnTo>
                <a:lnTo>
                  <a:pt x="5562" y="3862"/>
                </a:lnTo>
                <a:lnTo>
                  <a:pt x="5586" y="3841"/>
                </a:lnTo>
                <a:lnTo>
                  <a:pt x="5609" y="3819"/>
                </a:lnTo>
                <a:lnTo>
                  <a:pt x="5631" y="3796"/>
                </a:lnTo>
                <a:lnTo>
                  <a:pt x="5653" y="3772"/>
                </a:lnTo>
                <a:lnTo>
                  <a:pt x="5673" y="3747"/>
                </a:lnTo>
                <a:lnTo>
                  <a:pt x="5693" y="3721"/>
                </a:lnTo>
                <a:lnTo>
                  <a:pt x="5711" y="3695"/>
                </a:lnTo>
                <a:lnTo>
                  <a:pt x="5729" y="3668"/>
                </a:lnTo>
                <a:lnTo>
                  <a:pt x="5746" y="3641"/>
                </a:lnTo>
                <a:lnTo>
                  <a:pt x="5761" y="3612"/>
                </a:lnTo>
                <a:lnTo>
                  <a:pt x="5776" y="3584"/>
                </a:lnTo>
                <a:lnTo>
                  <a:pt x="5789" y="3554"/>
                </a:lnTo>
                <a:lnTo>
                  <a:pt x="5802" y="3525"/>
                </a:lnTo>
                <a:lnTo>
                  <a:pt x="5813" y="3495"/>
                </a:lnTo>
                <a:lnTo>
                  <a:pt x="5823" y="3464"/>
                </a:lnTo>
                <a:lnTo>
                  <a:pt x="5832" y="3433"/>
                </a:lnTo>
                <a:lnTo>
                  <a:pt x="5839" y="3402"/>
                </a:lnTo>
                <a:lnTo>
                  <a:pt x="5846" y="3370"/>
                </a:lnTo>
                <a:lnTo>
                  <a:pt x="5851" y="3339"/>
                </a:lnTo>
                <a:lnTo>
                  <a:pt x="5856" y="3307"/>
                </a:lnTo>
                <a:lnTo>
                  <a:pt x="5859" y="3275"/>
                </a:lnTo>
                <a:close/>
                <a:moveTo>
                  <a:pt x="3642" y="4119"/>
                </a:moveTo>
                <a:lnTo>
                  <a:pt x="3644" y="4151"/>
                </a:lnTo>
                <a:lnTo>
                  <a:pt x="3644" y="4161"/>
                </a:lnTo>
                <a:lnTo>
                  <a:pt x="3645" y="4193"/>
                </a:lnTo>
                <a:lnTo>
                  <a:pt x="3645" y="4203"/>
                </a:lnTo>
                <a:lnTo>
                  <a:pt x="3644" y="4235"/>
                </a:lnTo>
                <a:lnTo>
                  <a:pt x="3644" y="4244"/>
                </a:lnTo>
                <a:lnTo>
                  <a:pt x="3642" y="4277"/>
                </a:lnTo>
                <a:lnTo>
                  <a:pt x="3641" y="4286"/>
                </a:lnTo>
                <a:lnTo>
                  <a:pt x="3638" y="4318"/>
                </a:lnTo>
                <a:lnTo>
                  <a:pt x="3637" y="4327"/>
                </a:lnTo>
                <a:lnTo>
                  <a:pt x="3633" y="4359"/>
                </a:lnTo>
                <a:lnTo>
                  <a:pt x="3632" y="4369"/>
                </a:lnTo>
                <a:lnTo>
                  <a:pt x="3626" y="4400"/>
                </a:lnTo>
                <a:lnTo>
                  <a:pt x="3625" y="4409"/>
                </a:lnTo>
                <a:lnTo>
                  <a:pt x="3618" y="4441"/>
                </a:lnTo>
                <a:lnTo>
                  <a:pt x="3616" y="4450"/>
                </a:lnTo>
                <a:lnTo>
                  <a:pt x="3608" y="4481"/>
                </a:lnTo>
                <a:lnTo>
                  <a:pt x="3606" y="4490"/>
                </a:lnTo>
                <a:lnTo>
                  <a:pt x="3597" y="4521"/>
                </a:lnTo>
                <a:lnTo>
                  <a:pt x="3594" y="4530"/>
                </a:lnTo>
                <a:lnTo>
                  <a:pt x="3584" y="4560"/>
                </a:lnTo>
                <a:lnTo>
                  <a:pt x="3581" y="4569"/>
                </a:lnTo>
                <a:lnTo>
                  <a:pt x="3570" y="4599"/>
                </a:lnTo>
                <a:lnTo>
                  <a:pt x="3567" y="4608"/>
                </a:lnTo>
                <a:lnTo>
                  <a:pt x="3555" y="4638"/>
                </a:lnTo>
                <a:lnTo>
                  <a:pt x="3551" y="4646"/>
                </a:lnTo>
                <a:lnTo>
                  <a:pt x="3538" y="4676"/>
                </a:lnTo>
                <a:lnTo>
                  <a:pt x="3534" y="4684"/>
                </a:lnTo>
                <a:lnTo>
                  <a:pt x="3519" y="4713"/>
                </a:lnTo>
                <a:lnTo>
                  <a:pt x="3515" y="4721"/>
                </a:lnTo>
                <a:lnTo>
                  <a:pt x="3500" y="4750"/>
                </a:lnTo>
                <a:lnTo>
                  <a:pt x="3494" y="4759"/>
                </a:lnTo>
                <a:lnTo>
                  <a:pt x="3477" y="4787"/>
                </a:lnTo>
                <a:lnTo>
                  <a:pt x="3472" y="4795"/>
                </a:lnTo>
                <a:lnTo>
                  <a:pt x="3454" y="4822"/>
                </a:lnTo>
                <a:lnTo>
                  <a:pt x="3449" y="4830"/>
                </a:lnTo>
                <a:lnTo>
                  <a:pt x="3430" y="4856"/>
                </a:lnTo>
                <a:lnTo>
                  <a:pt x="3425" y="4864"/>
                </a:lnTo>
                <a:lnTo>
                  <a:pt x="3405" y="4889"/>
                </a:lnTo>
                <a:lnTo>
                  <a:pt x="3399" y="4896"/>
                </a:lnTo>
                <a:lnTo>
                  <a:pt x="3379" y="4921"/>
                </a:lnTo>
                <a:lnTo>
                  <a:pt x="3373" y="4928"/>
                </a:lnTo>
                <a:lnTo>
                  <a:pt x="3351" y="4952"/>
                </a:lnTo>
                <a:lnTo>
                  <a:pt x="3345" y="4959"/>
                </a:lnTo>
                <a:lnTo>
                  <a:pt x="3322" y="4982"/>
                </a:lnTo>
                <a:lnTo>
                  <a:pt x="3316" y="4989"/>
                </a:lnTo>
                <a:lnTo>
                  <a:pt x="3292" y="5011"/>
                </a:lnTo>
                <a:lnTo>
                  <a:pt x="3286" y="5018"/>
                </a:lnTo>
                <a:lnTo>
                  <a:pt x="3262" y="5039"/>
                </a:lnTo>
                <a:lnTo>
                  <a:pt x="3254" y="5045"/>
                </a:lnTo>
                <a:lnTo>
                  <a:pt x="3230" y="5066"/>
                </a:lnTo>
                <a:lnTo>
                  <a:pt x="3222" y="5072"/>
                </a:lnTo>
                <a:lnTo>
                  <a:pt x="3197" y="5091"/>
                </a:lnTo>
                <a:lnTo>
                  <a:pt x="3189" y="5097"/>
                </a:lnTo>
                <a:lnTo>
                  <a:pt x="3163" y="5115"/>
                </a:lnTo>
                <a:lnTo>
                  <a:pt x="3155" y="5121"/>
                </a:lnTo>
                <a:lnTo>
                  <a:pt x="3128" y="5139"/>
                </a:lnTo>
                <a:lnTo>
                  <a:pt x="3120" y="5143"/>
                </a:lnTo>
                <a:lnTo>
                  <a:pt x="3092" y="5160"/>
                </a:lnTo>
                <a:lnTo>
                  <a:pt x="3084" y="5165"/>
                </a:lnTo>
                <a:lnTo>
                  <a:pt x="3056" y="5180"/>
                </a:lnTo>
                <a:lnTo>
                  <a:pt x="3048" y="5185"/>
                </a:lnTo>
                <a:lnTo>
                  <a:pt x="3019" y="5199"/>
                </a:lnTo>
                <a:lnTo>
                  <a:pt x="3010" y="5203"/>
                </a:lnTo>
                <a:lnTo>
                  <a:pt x="2981" y="5217"/>
                </a:lnTo>
                <a:lnTo>
                  <a:pt x="2972" y="5221"/>
                </a:lnTo>
                <a:lnTo>
                  <a:pt x="2943" y="5233"/>
                </a:lnTo>
                <a:lnTo>
                  <a:pt x="2934" y="5237"/>
                </a:lnTo>
                <a:lnTo>
                  <a:pt x="2904" y="5248"/>
                </a:lnTo>
                <a:lnTo>
                  <a:pt x="2895" y="5251"/>
                </a:lnTo>
                <a:lnTo>
                  <a:pt x="2864" y="5261"/>
                </a:lnTo>
                <a:lnTo>
                  <a:pt x="2855" y="5264"/>
                </a:lnTo>
                <a:lnTo>
                  <a:pt x="2824" y="5273"/>
                </a:lnTo>
                <a:lnTo>
                  <a:pt x="2815" y="5275"/>
                </a:lnTo>
                <a:lnTo>
                  <a:pt x="2784" y="5283"/>
                </a:lnTo>
                <a:lnTo>
                  <a:pt x="2775" y="5285"/>
                </a:lnTo>
                <a:lnTo>
                  <a:pt x="2743" y="5292"/>
                </a:lnTo>
                <a:lnTo>
                  <a:pt x="2734" y="5293"/>
                </a:lnTo>
                <a:lnTo>
                  <a:pt x="2702" y="5299"/>
                </a:lnTo>
                <a:lnTo>
                  <a:pt x="2693" y="5300"/>
                </a:lnTo>
                <a:lnTo>
                  <a:pt x="2661" y="5304"/>
                </a:lnTo>
                <a:lnTo>
                  <a:pt x="2652" y="5305"/>
                </a:lnTo>
                <a:lnTo>
                  <a:pt x="2619" y="5308"/>
                </a:lnTo>
                <a:lnTo>
                  <a:pt x="2610" y="5309"/>
                </a:lnTo>
                <a:lnTo>
                  <a:pt x="2578" y="5311"/>
                </a:lnTo>
                <a:lnTo>
                  <a:pt x="2568" y="5311"/>
                </a:lnTo>
                <a:lnTo>
                  <a:pt x="2536" y="5312"/>
                </a:lnTo>
                <a:lnTo>
                  <a:pt x="2526" y="5312"/>
                </a:lnTo>
                <a:lnTo>
                  <a:pt x="2494" y="5311"/>
                </a:lnTo>
                <a:lnTo>
                  <a:pt x="2485" y="5311"/>
                </a:lnTo>
                <a:lnTo>
                  <a:pt x="2452" y="5309"/>
                </a:lnTo>
                <a:lnTo>
                  <a:pt x="2443" y="5308"/>
                </a:lnTo>
                <a:lnTo>
                  <a:pt x="2411" y="5305"/>
                </a:lnTo>
                <a:lnTo>
                  <a:pt x="2402" y="5304"/>
                </a:lnTo>
                <a:lnTo>
                  <a:pt x="2370" y="5300"/>
                </a:lnTo>
                <a:lnTo>
                  <a:pt x="2360" y="5299"/>
                </a:lnTo>
                <a:lnTo>
                  <a:pt x="2329" y="5293"/>
                </a:lnTo>
                <a:lnTo>
                  <a:pt x="2319" y="5292"/>
                </a:lnTo>
                <a:lnTo>
                  <a:pt x="2288" y="5285"/>
                </a:lnTo>
                <a:lnTo>
                  <a:pt x="2279" y="5283"/>
                </a:lnTo>
                <a:lnTo>
                  <a:pt x="2248" y="5275"/>
                </a:lnTo>
                <a:lnTo>
                  <a:pt x="2239" y="5273"/>
                </a:lnTo>
                <a:lnTo>
                  <a:pt x="2208" y="5264"/>
                </a:lnTo>
                <a:lnTo>
                  <a:pt x="2199" y="5261"/>
                </a:lnTo>
                <a:lnTo>
                  <a:pt x="2168" y="5251"/>
                </a:lnTo>
                <a:lnTo>
                  <a:pt x="2159" y="5248"/>
                </a:lnTo>
                <a:lnTo>
                  <a:pt x="2129" y="5237"/>
                </a:lnTo>
                <a:lnTo>
                  <a:pt x="2120" y="5233"/>
                </a:lnTo>
                <a:lnTo>
                  <a:pt x="2090" y="5221"/>
                </a:lnTo>
                <a:lnTo>
                  <a:pt x="2082" y="5217"/>
                </a:lnTo>
                <a:lnTo>
                  <a:pt x="2052" y="5204"/>
                </a:lnTo>
                <a:lnTo>
                  <a:pt x="2044" y="5200"/>
                </a:lnTo>
                <a:lnTo>
                  <a:pt x="2015" y="5185"/>
                </a:lnTo>
                <a:lnTo>
                  <a:pt x="2007" y="5181"/>
                </a:lnTo>
                <a:lnTo>
                  <a:pt x="1978" y="5165"/>
                </a:lnTo>
                <a:lnTo>
                  <a:pt x="1970" y="5160"/>
                </a:lnTo>
                <a:lnTo>
                  <a:pt x="1942" y="5143"/>
                </a:lnTo>
                <a:lnTo>
                  <a:pt x="1934" y="5138"/>
                </a:lnTo>
                <a:lnTo>
                  <a:pt x="1907" y="5120"/>
                </a:lnTo>
                <a:lnTo>
                  <a:pt x="1899" y="5115"/>
                </a:lnTo>
                <a:lnTo>
                  <a:pt x="1873" y="5096"/>
                </a:lnTo>
                <a:lnTo>
                  <a:pt x="1865" y="5091"/>
                </a:lnTo>
                <a:lnTo>
                  <a:pt x="1840" y="5071"/>
                </a:lnTo>
                <a:lnTo>
                  <a:pt x="1833" y="5065"/>
                </a:lnTo>
                <a:lnTo>
                  <a:pt x="1808" y="5045"/>
                </a:lnTo>
                <a:lnTo>
                  <a:pt x="1801" y="5039"/>
                </a:lnTo>
                <a:lnTo>
                  <a:pt x="1777" y="5017"/>
                </a:lnTo>
                <a:lnTo>
                  <a:pt x="1770" y="5011"/>
                </a:lnTo>
                <a:lnTo>
                  <a:pt x="1747" y="4989"/>
                </a:lnTo>
                <a:lnTo>
                  <a:pt x="1740" y="4982"/>
                </a:lnTo>
                <a:lnTo>
                  <a:pt x="1718" y="4959"/>
                </a:lnTo>
                <a:lnTo>
                  <a:pt x="1712" y="4952"/>
                </a:lnTo>
                <a:lnTo>
                  <a:pt x="1690" y="4928"/>
                </a:lnTo>
                <a:lnTo>
                  <a:pt x="1684" y="4921"/>
                </a:lnTo>
                <a:lnTo>
                  <a:pt x="1664" y="4896"/>
                </a:lnTo>
                <a:lnTo>
                  <a:pt x="1658" y="4889"/>
                </a:lnTo>
                <a:lnTo>
                  <a:pt x="1638" y="4864"/>
                </a:lnTo>
                <a:lnTo>
                  <a:pt x="1633" y="4856"/>
                </a:lnTo>
                <a:lnTo>
                  <a:pt x="1614" y="4830"/>
                </a:lnTo>
                <a:lnTo>
                  <a:pt x="1609" y="4822"/>
                </a:lnTo>
                <a:lnTo>
                  <a:pt x="1591" y="4795"/>
                </a:lnTo>
                <a:lnTo>
                  <a:pt x="1586" y="4787"/>
                </a:lnTo>
                <a:lnTo>
                  <a:pt x="1569" y="4759"/>
                </a:lnTo>
                <a:lnTo>
                  <a:pt x="1564" y="4751"/>
                </a:lnTo>
                <a:lnTo>
                  <a:pt x="1548" y="4722"/>
                </a:lnTo>
                <a:lnTo>
                  <a:pt x="1544" y="4714"/>
                </a:lnTo>
                <a:lnTo>
                  <a:pt x="1529" y="4685"/>
                </a:lnTo>
                <a:lnTo>
                  <a:pt x="1525" y="4677"/>
                </a:lnTo>
                <a:lnTo>
                  <a:pt x="1512" y="4647"/>
                </a:lnTo>
                <a:lnTo>
                  <a:pt x="1508" y="4639"/>
                </a:lnTo>
                <a:lnTo>
                  <a:pt x="1496" y="4609"/>
                </a:lnTo>
                <a:lnTo>
                  <a:pt x="1492" y="4600"/>
                </a:lnTo>
                <a:lnTo>
                  <a:pt x="1481" y="4570"/>
                </a:lnTo>
                <a:lnTo>
                  <a:pt x="1478" y="4561"/>
                </a:lnTo>
                <a:lnTo>
                  <a:pt x="1468" y="4530"/>
                </a:lnTo>
                <a:lnTo>
                  <a:pt x="1465" y="4521"/>
                </a:lnTo>
                <a:lnTo>
                  <a:pt x="1456" y="4490"/>
                </a:lnTo>
                <a:lnTo>
                  <a:pt x="1454" y="4481"/>
                </a:lnTo>
                <a:lnTo>
                  <a:pt x="1446" y="4450"/>
                </a:lnTo>
                <a:lnTo>
                  <a:pt x="1444" y="4441"/>
                </a:lnTo>
                <a:lnTo>
                  <a:pt x="1437" y="4410"/>
                </a:lnTo>
                <a:lnTo>
                  <a:pt x="1436" y="4400"/>
                </a:lnTo>
                <a:lnTo>
                  <a:pt x="1430" y="4369"/>
                </a:lnTo>
                <a:lnTo>
                  <a:pt x="1429" y="4359"/>
                </a:lnTo>
                <a:lnTo>
                  <a:pt x="1425" y="4327"/>
                </a:lnTo>
                <a:lnTo>
                  <a:pt x="1424" y="4318"/>
                </a:lnTo>
                <a:lnTo>
                  <a:pt x="1421" y="4286"/>
                </a:lnTo>
                <a:lnTo>
                  <a:pt x="1420" y="4277"/>
                </a:lnTo>
                <a:lnTo>
                  <a:pt x="1418" y="4244"/>
                </a:lnTo>
                <a:lnTo>
                  <a:pt x="1418" y="4235"/>
                </a:lnTo>
                <a:lnTo>
                  <a:pt x="1417" y="4203"/>
                </a:lnTo>
                <a:lnTo>
                  <a:pt x="1417" y="4193"/>
                </a:lnTo>
                <a:lnTo>
                  <a:pt x="1418" y="4161"/>
                </a:lnTo>
                <a:lnTo>
                  <a:pt x="1418" y="4151"/>
                </a:lnTo>
                <a:lnTo>
                  <a:pt x="1420" y="4119"/>
                </a:lnTo>
                <a:lnTo>
                  <a:pt x="1421" y="4110"/>
                </a:lnTo>
                <a:lnTo>
                  <a:pt x="1424" y="4077"/>
                </a:lnTo>
                <a:lnTo>
                  <a:pt x="1425" y="4068"/>
                </a:lnTo>
                <a:lnTo>
                  <a:pt x="1429" y="4036"/>
                </a:lnTo>
                <a:lnTo>
                  <a:pt x="1430" y="4027"/>
                </a:lnTo>
                <a:lnTo>
                  <a:pt x="1436" y="3995"/>
                </a:lnTo>
                <a:lnTo>
                  <a:pt x="1437" y="3986"/>
                </a:lnTo>
                <a:lnTo>
                  <a:pt x="1444" y="3954"/>
                </a:lnTo>
                <a:lnTo>
                  <a:pt x="1446" y="3945"/>
                </a:lnTo>
                <a:lnTo>
                  <a:pt x="1454" y="3914"/>
                </a:lnTo>
                <a:lnTo>
                  <a:pt x="1456" y="3905"/>
                </a:lnTo>
                <a:lnTo>
                  <a:pt x="1465" y="3874"/>
                </a:lnTo>
                <a:lnTo>
                  <a:pt x="1468" y="3865"/>
                </a:lnTo>
                <a:lnTo>
                  <a:pt x="1478" y="3834"/>
                </a:lnTo>
                <a:lnTo>
                  <a:pt x="1481" y="3825"/>
                </a:lnTo>
                <a:lnTo>
                  <a:pt x="1492" y="3795"/>
                </a:lnTo>
                <a:lnTo>
                  <a:pt x="1496" y="3786"/>
                </a:lnTo>
                <a:lnTo>
                  <a:pt x="1508" y="3757"/>
                </a:lnTo>
                <a:lnTo>
                  <a:pt x="1512" y="3748"/>
                </a:lnTo>
                <a:lnTo>
                  <a:pt x="1526" y="3719"/>
                </a:lnTo>
                <a:lnTo>
                  <a:pt x="1530" y="3710"/>
                </a:lnTo>
                <a:lnTo>
                  <a:pt x="1544" y="3681"/>
                </a:lnTo>
                <a:lnTo>
                  <a:pt x="1549" y="3673"/>
                </a:lnTo>
                <a:lnTo>
                  <a:pt x="1564" y="3645"/>
                </a:lnTo>
                <a:lnTo>
                  <a:pt x="1569" y="3637"/>
                </a:lnTo>
                <a:lnTo>
                  <a:pt x="1586" y="3609"/>
                </a:lnTo>
                <a:lnTo>
                  <a:pt x="1590" y="3601"/>
                </a:lnTo>
                <a:lnTo>
                  <a:pt x="1608" y="3574"/>
                </a:lnTo>
                <a:lnTo>
                  <a:pt x="1614" y="3566"/>
                </a:lnTo>
                <a:lnTo>
                  <a:pt x="1632" y="3540"/>
                </a:lnTo>
                <a:lnTo>
                  <a:pt x="1638" y="3532"/>
                </a:lnTo>
                <a:lnTo>
                  <a:pt x="1657" y="3507"/>
                </a:lnTo>
                <a:lnTo>
                  <a:pt x="1663" y="3499"/>
                </a:lnTo>
                <a:lnTo>
                  <a:pt x="1684" y="3475"/>
                </a:lnTo>
                <a:lnTo>
                  <a:pt x="1690" y="3467"/>
                </a:lnTo>
                <a:lnTo>
                  <a:pt x="1711" y="3443"/>
                </a:lnTo>
                <a:lnTo>
                  <a:pt x="1718" y="3437"/>
                </a:lnTo>
                <a:lnTo>
                  <a:pt x="1740" y="3413"/>
                </a:lnTo>
                <a:lnTo>
                  <a:pt x="1747" y="3407"/>
                </a:lnTo>
                <a:lnTo>
                  <a:pt x="1770" y="3384"/>
                </a:lnTo>
                <a:lnTo>
                  <a:pt x="1777" y="3378"/>
                </a:lnTo>
                <a:lnTo>
                  <a:pt x="1801" y="3356"/>
                </a:lnTo>
                <a:lnTo>
                  <a:pt x="1808" y="3350"/>
                </a:lnTo>
                <a:lnTo>
                  <a:pt x="1833" y="3330"/>
                </a:lnTo>
                <a:lnTo>
                  <a:pt x="1840" y="3324"/>
                </a:lnTo>
                <a:lnTo>
                  <a:pt x="1865" y="3304"/>
                </a:lnTo>
                <a:lnTo>
                  <a:pt x="1873" y="3299"/>
                </a:lnTo>
                <a:lnTo>
                  <a:pt x="1899" y="3280"/>
                </a:lnTo>
                <a:lnTo>
                  <a:pt x="1907" y="3275"/>
                </a:lnTo>
                <a:lnTo>
                  <a:pt x="1934" y="3257"/>
                </a:lnTo>
                <a:lnTo>
                  <a:pt x="1942" y="3252"/>
                </a:lnTo>
                <a:lnTo>
                  <a:pt x="1970" y="3235"/>
                </a:lnTo>
                <a:lnTo>
                  <a:pt x="1979" y="3229"/>
                </a:lnTo>
                <a:lnTo>
                  <a:pt x="2008" y="3214"/>
                </a:lnTo>
                <a:lnTo>
                  <a:pt x="2016" y="3210"/>
                </a:lnTo>
                <a:lnTo>
                  <a:pt x="2045" y="3195"/>
                </a:lnTo>
                <a:lnTo>
                  <a:pt x="2053" y="3191"/>
                </a:lnTo>
                <a:lnTo>
                  <a:pt x="2083" y="3178"/>
                </a:lnTo>
                <a:lnTo>
                  <a:pt x="2091" y="3174"/>
                </a:lnTo>
                <a:lnTo>
                  <a:pt x="2121" y="3162"/>
                </a:lnTo>
                <a:lnTo>
                  <a:pt x="2130" y="3159"/>
                </a:lnTo>
                <a:lnTo>
                  <a:pt x="2160" y="3148"/>
                </a:lnTo>
                <a:lnTo>
                  <a:pt x="2169" y="3145"/>
                </a:lnTo>
                <a:lnTo>
                  <a:pt x="2199" y="3135"/>
                </a:lnTo>
                <a:lnTo>
                  <a:pt x="2208" y="3132"/>
                </a:lnTo>
                <a:lnTo>
                  <a:pt x="2239" y="3123"/>
                </a:lnTo>
                <a:lnTo>
                  <a:pt x="2248" y="3121"/>
                </a:lnTo>
                <a:lnTo>
                  <a:pt x="2279" y="3113"/>
                </a:lnTo>
                <a:lnTo>
                  <a:pt x="2288" y="3111"/>
                </a:lnTo>
                <a:lnTo>
                  <a:pt x="2320" y="3104"/>
                </a:lnTo>
                <a:lnTo>
                  <a:pt x="2329" y="3103"/>
                </a:lnTo>
                <a:lnTo>
                  <a:pt x="2360" y="3097"/>
                </a:lnTo>
                <a:lnTo>
                  <a:pt x="2370" y="3096"/>
                </a:lnTo>
                <a:lnTo>
                  <a:pt x="2402" y="3092"/>
                </a:lnTo>
                <a:lnTo>
                  <a:pt x="2411" y="3091"/>
                </a:lnTo>
                <a:lnTo>
                  <a:pt x="2443" y="3088"/>
                </a:lnTo>
                <a:lnTo>
                  <a:pt x="2452" y="3087"/>
                </a:lnTo>
                <a:lnTo>
                  <a:pt x="2485" y="3085"/>
                </a:lnTo>
                <a:lnTo>
                  <a:pt x="2494" y="3085"/>
                </a:lnTo>
                <a:lnTo>
                  <a:pt x="2526" y="3084"/>
                </a:lnTo>
                <a:lnTo>
                  <a:pt x="2536" y="3084"/>
                </a:lnTo>
                <a:lnTo>
                  <a:pt x="2568" y="3085"/>
                </a:lnTo>
                <a:lnTo>
                  <a:pt x="2578" y="3085"/>
                </a:lnTo>
                <a:lnTo>
                  <a:pt x="2610" y="3087"/>
                </a:lnTo>
                <a:lnTo>
                  <a:pt x="2619" y="3088"/>
                </a:lnTo>
                <a:lnTo>
                  <a:pt x="2652" y="3091"/>
                </a:lnTo>
                <a:lnTo>
                  <a:pt x="2661" y="3092"/>
                </a:lnTo>
                <a:lnTo>
                  <a:pt x="2693" y="3096"/>
                </a:lnTo>
                <a:lnTo>
                  <a:pt x="2702" y="3097"/>
                </a:lnTo>
                <a:lnTo>
                  <a:pt x="2734" y="3103"/>
                </a:lnTo>
                <a:lnTo>
                  <a:pt x="2743" y="3104"/>
                </a:lnTo>
                <a:lnTo>
                  <a:pt x="2775" y="3111"/>
                </a:lnTo>
                <a:lnTo>
                  <a:pt x="2784" y="3113"/>
                </a:lnTo>
                <a:lnTo>
                  <a:pt x="2815" y="3121"/>
                </a:lnTo>
                <a:lnTo>
                  <a:pt x="2824" y="3123"/>
                </a:lnTo>
                <a:lnTo>
                  <a:pt x="2855" y="3132"/>
                </a:lnTo>
                <a:lnTo>
                  <a:pt x="2864" y="3135"/>
                </a:lnTo>
                <a:lnTo>
                  <a:pt x="2894" y="3145"/>
                </a:lnTo>
                <a:lnTo>
                  <a:pt x="2903" y="3148"/>
                </a:lnTo>
                <a:lnTo>
                  <a:pt x="2933" y="3159"/>
                </a:lnTo>
                <a:lnTo>
                  <a:pt x="2942" y="3162"/>
                </a:lnTo>
                <a:lnTo>
                  <a:pt x="2972" y="3174"/>
                </a:lnTo>
                <a:lnTo>
                  <a:pt x="2980" y="3178"/>
                </a:lnTo>
                <a:lnTo>
                  <a:pt x="3009" y="3191"/>
                </a:lnTo>
                <a:lnTo>
                  <a:pt x="3018" y="3195"/>
                </a:lnTo>
                <a:lnTo>
                  <a:pt x="3047" y="3210"/>
                </a:lnTo>
                <a:lnTo>
                  <a:pt x="3055" y="3214"/>
                </a:lnTo>
                <a:lnTo>
                  <a:pt x="3083" y="3230"/>
                </a:lnTo>
                <a:lnTo>
                  <a:pt x="3092" y="3235"/>
                </a:lnTo>
                <a:lnTo>
                  <a:pt x="3120" y="3252"/>
                </a:lnTo>
                <a:lnTo>
                  <a:pt x="3128" y="3257"/>
                </a:lnTo>
                <a:lnTo>
                  <a:pt x="3155" y="3274"/>
                </a:lnTo>
                <a:lnTo>
                  <a:pt x="3163" y="3280"/>
                </a:lnTo>
                <a:lnTo>
                  <a:pt x="3189" y="3298"/>
                </a:lnTo>
                <a:lnTo>
                  <a:pt x="3197" y="3304"/>
                </a:lnTo>
                <a:lnTo>
                  <a:pt x="3222" y="3324"/>
                </a:lnTo>
                <a:lnTo>
                  <a:pt x="3230" y="3329"/>
                </a:lnTo>
                <a:lnTo>
                  <a:pt x="3255" y="3350"/>
                </a:lnTo>
                <a:lnTo>
                  <a:pt x="3262" y="3356"/>
                </a:lnTo>
                <a:lnTo>
                  <a:pt x="3286" y="3378"/>
                </a:lnTo>
                <a:lnTo>
                  <a:pt x="3293" y="3384"/>
                </a:lnTo>
                <a:lnTo>
                  <a:pt x="3316" y="3406"/>
                </a:lnTo>
                <a:lnTo>
                  <a:pt x="3323" y="3413"/>
                </a:lnTo>
                <a:lnTo>
                  <a:pt x="3345" y="3436"/>
                </a:lnTo>
                <a:lnTo>
                  <a:pt x="3351" y="3443"/>
                </a:lnTo>
                <a:lnTo>
                  <a:pt x="3373" y="3467"/>
                </a:lnTo>
                <a:lnTo>
                  <a:pt x="3379" y="3474"/>
                </a:lnTo>
                <a:lnTo>
                  <a:pt x="3400" y="3499"/>
                </a:lnTo>
                <a:lnTo>
                  <a:pt x="3405" y="3507"/>
                </a:lnTo>
                <a:lnTo>
                  <a:pt x="3425" y="3532"/>
                </a:lnTo>
                <a:lnTo>
                  <a:pt x="3431" y="3540"/>
                </a:lnTo>
                <a:lnTo>
                  <a:pt x="3449" y="3566"/>
                </a:lnTo>
                <a:lnTo>
                  <a:pt x="3455" y="3574"/>
                </a:lnTo>
                <a:lnTo>
                  <a:pt x="3472" y="3601"/>
                </a:lnTo>
                <a:lnTo>
                  <a:pt x="3477" y="3609"/>
                </a:lnTo>
                <a:lnTo>
                  <a:pt x="3494" y="3637"/>
                </a:lnTo>
                <a:lnTo>
                  <a:pt x="3499" y="3646"/>
                </a:lnTo>
                <a:lnTo>
                  <a:pt x="3515" y="3674"/>
                </a:lnTo>
                <a:lnTo>
                  <a:pt x="3519" y="3682"/>
                </a:lnTo>
                <a:lnTo>
                  <a:pt x="3534" y="3711"/>
                </a:lnTo>
                <a:lnTo>
                  <a:pt x="3538" y="3720"/>
                </a:lnTo>
                <a:lnTo>
                  <a:pt x="3551" y="3749"/>
                </a:lnTo>
                <a:lnTo>
                  <a:pt x="3555" y="3757"/>
                </a:lnTo>
                <a:lnTo>
                  <a:pt x="3567" y="3787"/>
                </a:lnTo>
                <a:lnTo>
                  <a:pt x="3570" y="3796"/>
                </a:lnTo>
                <a:lnTo>
                  <a:pt x="3581" y="3826"/>
                </a:lnTo>
                <a:lnTo>
                  <a:pt x="3584" y="3835"/>
                </a:lnTo>
                <a:lnTo>
                  <a:pt x="3594" y="3865"/>
                </a:lnTo>
                <a:lnTo>
                  <a:pt x="3597" y="3874"/>
                </a:lnTo>
                <a:lnTo>
                  <a:pt x="3606" y="3905"/>
                </a:lnTo>
                <a:lnTo>
                  <a:pt x="3608" y="3914"/>
                </a:lnTo>
                <a:lnTo>
                  <a:pt x="3616" y="3945"/>
                </a:lnTo>
                <a:lnTo>
                  <a:pt x="3618" y="3954"/>
                </a:lnTo>
                <a:lnTo>
                  <a:pt x="3625" y="3986"/>
                </a:lnTo>
                <a:lnTo>
                  <a:pt x="3626" y="3995"/>
                </a:lnTo>
                <a:lnTo>
                  <a:pt x="3632" y="4027"/>
                </a:lnTo>
                <a:lnTo>
                  <a:pt x="3633" y="4036"/>
                </a:lnTo>
                <a:lnTo>
                  <a:pt x="3637" y="4068"/>
                </a:lnTo>
                <a:lnTo>
                  <a:pt x="3638" y="4077"/>
                </a:lnTo>
                <a:lnTo>
                  <a:pt x="3641" y="4110"/>
                </a:lnTo>
                <a:lnTo>
                  <a:pt x="3642" y="4119"/>
                </a:lnTo>
                <a:close/>
                <a:moveTo>
                  <a:pt x="3141" y="4267"/>
                </a:moveTo>
                <a:lnTo>
                  <a:pt x="3143" y="4244"/>
                </a:lnTo>
                <a:lnTo>
                  <a:pt x="3145" y="4221"/>
                </a:lnTo>
                <a:lnTo>
                  <a:pt x="3145" y="4198"/>
                </a:lnTo>
                <a:lnTo>
                  <a:pt x="3145" y="4175"/>
                </a:lnTo>
                <a:lnTo>
                  <a:pt x="3143" y="4152"/>
                </a:lnTo>
                <a:lnTo>
                  <a:pt x="3141" y="4129"/>
                </a:lnTo>
                <a:lnTo>
                  <a:pt x="3138" y="4106"/>
                </a:lnTo>
                <a:lnTo>
                  <a:pt x="3134" y="4083"/>
                </a:lnTo>
                <a:lnTo>
                  <a:pt x="3130" y="4061"/>
                </a:lnTo>
                <a:lnTo>
                  <a:pt x="3124" y="4039"/>
                </a:lnTo>
                <a:lnTo>
                  <a:pt x="3118" y="4017"/>
                </a:lnTo>
                <a:lnTo>
                  <a:pt x="3111" y="3995"/>
                </a:lnTo>
                <a:lnTo>
                  <a:pt x="3103" y="3973"/>
                </a:lnTo>
                <a:lnTo>
                  <a:pt x="3094" y="3952"/>
                </a:lnTo>
                <a:lnTo>
                  <a:pt x="3084" y="3931"/>
                </a:lnTo>
                <a:lnTo>
                  <a:pt x="3074" y="3910"/>
                </a:lnTo>
                <a:lnTo>
                  <a:pt x="3063" y="3891"/>
                </a:lnTo>
                <a:lnTo>
                  <a:pt x="3051" y="3871"/>
                </a:lnTo>
                <a:lnTo>
                  <a:pt x="3039" y="3852"/>
                </a:lnTo>
                <a:lnTo>
                  <a:pt x="3025" y="3833"/>
                </a:lnTo>
                <a:lnTo>
                  <a:pt x="3011" y="3815"/>
                </a:lnTo>
                <a:lnTo>
                  <a:pt x="2997" y="3797"/>
                </a:lnTo>
                <a:lnTo>
                  <a:pt x="2982" y="3780"/>
                </a:lnTo>
                <a:lnTo>
                  <a:pt x="2966" y="3763"/>
                </a:lnTo>
                <a:lnTo>
                  <a:pt x="2949" y="3747"/>
                </a:lnTo>
                <a:lnTo>
                  <a:pt x="2932" y="3732"/>
                </a:lnTo>
                <a:lnTo>
                  <a:pt x="2914" y="3718"/>
                </a:lnTo>
                <a:lnTo>
                  <a:pt x="2896" y="3704"/>
                </a:lnTo>
                <a:lnTo>
                  <a:pt x="2877" y="3690"/>
                </a:lnTo>
                <a:lnTo>
                  <a:pt x="2858" y="3678"/>
                </a:lnTo>
                <a:lnTo>
                  <a:pt x="2838" y="3666"/>
                </a:lnTo>
                <a:lnTo>
                  <a:pt x="2819" y="3655"/>
                </a:lnTo>
                <a:lnTo>
                  <a:pt x="2798" y="3645"/>
                </a:lnTo>
                <a:lnTo>
                  <a:pt x="2777" y="3635"/>
                </a:lnTo>
                <a:lnTo>
                  <a:pt x="2756" y="3626"/>
                </a:lnTo>
                <a:lnTo>
                  <a:pt x="2734" y="3618"/>
                </a:lnTo>
                <a:lnTo>
                  <a:pt x="2712" y="3611"/>
                </a:lnTo>
                <a:lnTo>
                  <a:pt x="2690" y="3605"/>
                </a:lnTo>
                <a:lnTo>
                  <a:pt x="2668" y="3599"/>
                </a:lnTo>
                <a:lnTo>
                  <a:pt x="2646" y="3595"/>
                </a:lnTo>
                <a:lnTo>
                  <a:pt x="2623" y="3591"/>
                </a:lnTo>
                <a:lnTo>
                  <a:pt x="2600" y="3588"/>
                </a:lnTo>
                <a:lnTo>
                  <a:pt x="2577" y="3586"/>
                </a:lnTo>
                <a:lnTo>
                  <a:pt x="2554" y="3584"/>
                </a:lnTo>
                <a:lnTo>
                  <a:pt x="2531" y="3584"/>
                </a:lnTo>
                <a:lnTo>
                  <a:pt x="2508" y="3584"/>
                </a:lnTo>
                <a:lnTo>
                  <a:pt x="2485" y="3586"/>
                </a:lnTo>
                <a:lnTo>
                  <a:pt x="2462" y="3588"/>
                </a:lnTo>
                <a:lnTo>
                  <a:pt x="2440" y="3591"/>
                </a:lnTo>
                <a:lnTo>
                  <a:pt x="2417" y="3595"/>
                </a:lnTo>
                <a:lnTo>
                  <a:pt x="2395" y="3599"/>
                </a:lnTo>
                <a:lnTo>
                  <a:pt x="2372" y="3605"/>
                </a:lnTo>
                <a:lnTo>
                  <a:pt x="2350" y="3611"/>
                </a:lnTo>
                <a:lnTo>
                  <a:pt x="2328" y="3618"/>
                </a:lnTo>
                <a:lnTo>
                  <a:pt x="2307" y="3626"/>
                </a:lnTo>
                <a:lnTo>
                  <a:pt x="2285" y="3635"/>
                </a:lnTo>
                <a:lnTo>
                  <a:pt x="2264" y="3645"/>
                </a:lnTo>
                <a:lnTo>
                  <a:pt x="2243" y="3655"/>
                </a:lnTo>
                <a:lnTo>
                  <a:pt x="2224" y="3666"/>
                </a:lnTo>
                <a:lnTo>
                  <a:pt x="2205" y="3677"/>
                </a:lnTo>
                <a:lnTo>
                  <a:pt x="2185" y="3690"/>
                </a:lnTo>
                <a:lnTo>
                  <a:pt x="2167" y="3703"/>
                </a:lnTo>
                <a:lnTo>
                  <a:pt x="2149" y="3717"/>
                </a:lnTo>
                <a:lnTo>
                  <a:pt x="2131" y="3732"/>
                </a:lnTo>
                <a:lnTo>
                  <a:pt x="2114" y="3747"/>
                </a:lnTo>
                <a:lnTo>
                  <a:pt x="2097" y="3763"/>
                </a:lnTo>
                <a:lnTo>
                  <a:pt x="2082" y="3780"/>
                </a:lnTo>
                <a:lnTo>
                  <a:pt x="2066" y="3797"/>
                </a:lnTo>
                <a:lnTo>
                  <a:pt x="2052" y="3814"/>
                </a:lnTo>
                <a:lnTo>
                  <a:pt x="2038" y="3833"/>
                </a:lnTo>
                <a:lnTo>
                  <a:pt x="2024" y="3852"/>
                </a:lnTo>
                <a:lnTo>
                  <a:pt x="2012" y="3871"/>
                </a:lnTo>
                <a:lnTo>
                  <a:pt x="1999" y="3891"/>
                </a:lnTo>
                <a:lnTo>
                  <a:pt x="1988" y="3912"/>
                </a:lnTo>
                <a:lnTo>
                  <a:pt x="1978" y="3932"/>
                </a:lnTo>
                <a:lnTo>
                  <a:pt x="1968" y="3953"/>
                </a:lnTo>
                <a:lnTo>
                  <a:pt x="1959" y="3974"/>
                </a:lnTo>
                <a:lnTo>
                  <a:pt x="1951" y="3995"/>
                </a:lnTo>
                <a:lnTo>
                  <a:pt x="1944" y="4017"/>
                </a:lnTo>
                <a:lnTo>
                  <a:pt x="1938" y="4039"/>
                </a:lnTo>
                <a:lnTo>
                  <a:pt x="1932" y="4061"/>
                </a:lnTo>
                <a:lnTo>
                  <a:pt x="1928" y="4084"/>
                </a:lnTo>
                <a:lnTo>
                  <a:pt x="1924" y="4106"/>
                </a:lnTo>
                <a:lnTo>
                  <a:pt x="1921" y="4129"/>
                </a:lnTo>
                <a:lnTo>
                  <a:pt x="1919" y="4152"/>
                </a:lnTo>
                <a:lnTo>
                  <a:pt x="1917" y="4175"/>
                </a:lnTo>
                <a:lnTo>
                  <a:pt x="1917" y="4198"/>
                </a:lnTo>
                <a:lnTo>
                  <a:pt x="1917" y="4221"/>
                </a:lnTo>
                <a:lnTo>
                  <a:pt x="1919" y="4244"/>
                </a:lnTo>
                <a:lnTo>
                  <a:pt x="1921" y="4266"/>
                </a:lnTo>
                <a:lnTo>
                  <a:pt x="1924" y="4289"/>
                </a:lnTo>
                <a:lnTo>
                  <a:pt x="1928" y="4312"/>
                </a:lnTo>
                <a:lnTo>
                  <a:pt x="1932" y="4334"/>
                </a:lnTo>
                <a:lnTo>
                  <a:pt x="1938" y="4356"/>
                </a:lnTo>
                <a:lnTo>
                  <a:pt x="1944" y="4378"/>
                </a:lnTo>
                <a:lnTo>
                  <a:pt x="1952" y="4400"/>
                </a:lnTo>
                <a:lnTo>
                  <a:pt x="1960" y="4422"/>
                </a:lnTo>
                <a:lnTo>
                  <a:pt x="1968" y="4443"/>
                </a:lnTo>
                <a:lnTo>
                  <a:pt x="1978" y="4464"/>
                </a:lnTo>
                <a:lnTo>
                  <a:pt x="1988" y="4485"/>
                </a:lnTo>
                <a:lnTo>
                  <a:pt x="1999" y="4505"/>
                </a:lnTo>
                <a:lnTo>
                  <a:pt x="2011" y="4524"/>
                </a:lnTo>
                <a:lnTo>
                  <a:pt x="2024" y="4544"/>
                </a:lnTo>
                <a:lnTo>
                  <a:pt x="2037" y="4562"/>
                </a:lnTo>
                <a:lnTo>
                  <a:pt x="2051" y="4581"/>
                </a:lnTo>
                <a:lnTo>
                  <a:pt x="2066" y="4598"/>
                </a:lnTo>
                <a:lnTo>
                  <a:pt x="2081" y="4615"/>
                </a:lnTo>
                <a:lnTo>
                  <a:pt x="2097" y="4632"/>
                </a:lnTo>
                <a:lnTo>
                  <a:pt x="2114" y="4648"/>
                </a:lnTo>
                <a:lnTo>
                  <a:pt x="2131" y="4663"/>
                </a:lnTo>
                <a:lnTo>
                  <a:pt x="2148" y="4678"/>
                </a:lnTo>
                <a:lnTo>
                  <a:pt x="2167" y="4692"/>
                </a:lnTo>
                <a:lnTo>
                  <a:pt x="2185" y="4705"/>
                </a:lnTo>
                <a:lnTo>
                  <a:pt x="2205" y="4718"/>
                </a:lnTo>
                <a:lnTo>
                  <a:pt x="2224" y="4730"/>
                </a:lnTo>
                <a:lnTo>
                  <a:pt x="2244" y="4741"/>
                </a:lnTo>
                <a:lnTo>
                  <a:pt x="2265" y="4751"/>
                </a:lnTo>
                <a:lnTo>
                  <a:pt x="2286" y="4761"/>
                </a:lnTo>
                <a:lnTo>
                  <a:pt x="2307" y="4769"/>
                </a:lnTo>
                <a:lnTo>
                  <a:pt x="2329" y="4777"/>
                </a:lnTo>
                <a:lnTo>
                  <a:pt x="2351" y="4785"/>
                </a:lnTo>
                <a:lnTo>
                  <a:pt x="2373" y="4791"/>
                </a:lnTo>
                <a:lnTo>
                  <a:pt x="2395" y="4797"/>
                </a:lnTo>
                <a:lnTo>
                  <a:pt x="2417" y="4801"/>
                </a:lnTo>
                <a:lnTo>
                  <a:pt x="2440" y="4805"/>
                </a:lnTo>
                <a:lnTo>
                  <a:pt x="2463" y="4808"/>
                </a:lnTo>
                <a:lnTo>
                  <a:pt x="2485" y="4810"/>
                </a:lnTo>
                <a:lnTo>
                  <a:pt x="2508" y="4812"/>
                </a:lnTo>
                <a:lnTo>
                  <a:pt x="2531" y="4812"/>
                </a:lnTo>
                <a:lnTo>
                  <a:pt x="2554" y="4812"/>
                </a:lnTo>
                <a:lnTo>
                  <a:pt x="2577" y="4810"/>
                </a:lnTo>
                <a:lnTo>
                  <a:pt x="2600" y="4808"/>
                </a:lnTo>
                <a:lnTo>
                  <a:pt x="2623" y="4805"/>
                </a:lnTo>
                <a:lnTo>
                  <a:pt x="2645" y="4801"/>
                </a:lnTo>
                <a:lnTo>
                  <a:pt x="2668" y="4797"/>
                </a:lnTo>
                <a:lnTo>
                  <a:pt x="2690" y="4791"/>
                </a:lnTo>
                <a:lnTo>
                  <a:pt x="2712" y="4785"/>
                </a:lnTo>
                <a:lnTo>
                  <a:pt x="2734" y="4778"/>
                </a:lnTo>
                <a:lnTo>
                  <a:pt x="2755" y="4770"/>
                </a:lnTo>
                <a:lnTo>
                  <a:pt x="2776" y="4761"/>
                </a:lnTo>
                <a:lnTo>
                  <a:pt x="2797" y="4751"/>
                </a:lnTo>
                <a:lnTo>
                  <a:pt x="2817" y="4741"/>
                </a:lnTo>
                <a:lnTo>
                  <a:pt x="2838" y="4730"/>
                </a:lnTo>
                <a:lnTo>
                  <a:pt x="2858" y="4717"/>
                </a:lnTo>
                <a:lnTo>
                  <a:pt x="2877" y="4705"/>
                </a:lnTo>
                <a:lnTo>
                  <a:pt x="2896" y="4691"/>
                </a:lnTo>
                <a:lnTo>
                  <a:pt x="2915" y="4677"/>
                </a:lnTo>
                <a:lnTo>
                  <a:pt x="2932" y="4663"/>
                </a:lnTo>
                <a:lnTo>
                  <a:pt x="2949" y="4647"/>
                </a:lnTo>
                <a:lnTo>
                  <a:pt x="2966" y="4632"/>
                </a:lnTo>
                <a:lnTo>
                  <a:pt x="2982" y="4615"/>
                </a:lnTo>
                <a:lnTo>
                  <a:pt x="2997" y="4598"/>
                </a:lnTo>
                <a:lnTo>
                  <a:pt x="3012" y="4580"/>
                </a:lnTo>
                <a:lnTo>
                  <a:pt x="3026" y="4562"/>
                </a:lnTo>
                <a:lnTo>
                  <a:pt x="3039" y="4544"/>
                </a:lnTo>
                <a:lnTo>
                  <a:pt x="3052" y="4524"/>
                </a:lnTo>
                <a:lnTo>
                  <a:pt x="3063" y="4505"/>
                </a:lnTo>
                <a:lnTo>
                  <a:pt x="3074" y="4486"/>
                </a:lnTo>
                <a:lnTo>
                  <a:pt x="3084" y="4465"/>
                </a:lnTo>
                <a:lnTo>
                  <a:pt x="3094" y="4444"/>
                </a:lnTo>
                <a:lnTo>
                  <a:pt x="3103" y="4422"/>
                </a:lnTo>
                <a:lnTo>
                  <a:pt x="3111" y="4401"/>
                </a:lnTo>
                <a:lnTo>
                  <a:pt x="3118" y="4379"/>
                </a:lnTo>
                <a:lnTo>
                  <a:pt x="3124" y="4357"/>
                </a:lnTo>
                <a:lnTo>
                  <a:pt x="3130" y="4334"/>
                </a:lnTo>
                <a:lnTo>
                  <a:pt x="3134" y="4312"/>
                </a:lnTo>
                <a:lnTo>
                  <a:pt x="3138" y="4289"/>
                </a:lnTo>
                <a:lnTo>
                  <a:pt x="3141" y="4267"/>
                </a:lnTo>
                <a:close/>
              </a:path>
            </a:pathLst>
          </a:custGeom>
          <a:solidFill>
            <a:schemeClr val="accent1">
              <a:lumMod val="50000"/>
            </a:scheme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29" name="Text Placeholder 19">
            <a:extLst>
              <a:ext uri="{FF2B5EF4-FFF2-40B4-BE49-F238E27FC236}">
                <a16:creationId xmlns:a16="http://schemas.microsoft.com/office/drawing/2014/main" id="{07F82AF9-FC14-445C-A6ED-FE638BC03C26}"/>
              </a:ext>
            </a:extLst>
          </p:cNvPr>
          <p:cNvSpPr txBox="1">
            <a:spLocks/>
          </p:cNvSpPr>
          <p:nvPr/>
        </p:nvSpPr>
        <p:spPr>
          <a:xfrm>
            <a:off x="295277" y="2752944"/>
            <a:ext cx="2751632" cy="351055"/>
          </a:xfrm>
          <a:prstGeom prst="rect">
            <a:avLst/>
          </a:prstGeom>
        </p:spPr>
        <p:txBody>
          <a:bodyPr lIns="0" tIns="0" rIns="0" bIns="0" anchor="b">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800" b="1" dirty="0">
                <a:solidFill>
                  <a:schemeClr val="accent1"/>
                </a:solidFill>
              </a:rPr>
              <a:t>Margins</a:t>
            </a:r>
          </a:p>
        </p:txBody>
      </p:sp>
      <p:sp>
        <p:nvSpPr>
          <p:cNvPr id="31" name="Text Placeholder 21">
            <a:extLst>
              <a:ext uri="{FF2B5EF4-FFF2-40B4-BE49-F238E27FC236}">
                <a16:creationId xmlns:a16="http://schemas.microsoft.com/office/drawing/2014/main" id="{E2DC242D-3772-4AC7-9A55-A16050286B90}"/>
              </a:ext>
            </a:extLst>
          </p:cNvPr>
          <p:cNvSpPr txBox="1">
            <a:spLocks/>
          </p:cNvSpPr>
          <p:nvPr/>
        </p:nvSpPr>
        <p:spPr>
          <a:xfrm>
            <a:off x="295276" y="3365648"/>
            <a:ext cx="2751632" cy="1936609"/>
          </a:xfrm>
          <a:prstGeom prst="rect">
            <a:avLst/>
          </a:prstGeom>
        </p:spPr>
        <p:txBody>
          <a:bodyPr lIns="0" tIns="0" rIns="0" bIns="0">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800" dirty="0"/>
              <a:t>Input costs and wages have risen faster than prices, compressing margins across every product line.</a:t>
            </a:r>
          </a:p>
          <a:p>
            <a:pPr marL="0" indent="0">
              <a:buNone/>
            </a:pPr>
            <a:r>
              <a:rPr lang="en-PH" sz="1800" dirty="0"/>
              <a:t>Efficiency is the main lever left.</a:t>
            </a:r>
          </a:p>
        </p:txBody>
      </p:sp>
      <p:cxnSp>
        <p:nvCxnSpPr>
          <p:cNvPr id="32" name="Straight Connector 31">
            <a:extLst>
              <a:ext uri="{FF2B5EF4-FFF2-40B4-BE49-F238E27FC236}">
                <a16:creationId xmlns:a16="http://schemas.microsoft.com/office/drawing/2014/main" id="{35C686B8-90FF-43FB-BB6A-C64066BBD67E}"/>
              </a:ext>
            </a:extLst>
          </p:cNvPr>
          <p:cNvCxnSpPr>
            <a:cxnSpLocks/>
          </p:cNvCxnSpPr>
          <p:nvPr/>
        </p:nvCxnSpPr>
        <p:spPr>
          <a:xfrm>
            <a:off x="295277" y="3187564"/>
            <a:ext cx="2751632"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7" name="Text Placeholder 19">
            <a:extLst>
              <a:ext uri="{FF2B5EF4-FFF2-40B4-BE49-F238E27FC236}">
                <a16:creationId xmlns:a16="http://schemas.microsoft.com/office/drawing/2014/main" id="{912D1966-39E6-4D89-88E0-14C293308407}"/>
              </a:ext>
            </a:extLst>
          </p:cNvPr>
          <p:cNvSpPr txBox="1">
            <a:spLocks/>
          </p:cNvSpPr>
          <p:nvPr/>
        </p:nvSpPr>
        <p:spPr>
          <a:xfrm>
            <a:off x="3245215" y="2752944"/>
            <a:ext cx="2751632" cy="351055"/>
          </a:xfrm>
          <a:prstGeom prst="rect">
            <a:avLst/>
          </a:prstGeom>
        </p:spPr>
        <p:txBody>
          <a:bodyPr lIns="0" tIns="0" rIns="0" bIns="0" anchor="b">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800" b="1" dirty="0">
                <a:solidFill>
                  <a:schemeClr val="accent1"/>
                </a:solidFill>
              </a:rPr>
              <a:t>Demand</a:t>
            </a:r>
          </a:p>
        </p:txBody>
      </p:sp>
      <p:sp>
        <p:nvSpPr>
          <p:cNvPr id="38" name="Text Placeholder 21">
            <a:extLst>
              <a:ext uri="{FF2B5EF4-FFF2-40B4-BE49-F238E27FC236}">
                <a16:creationId xmlns:a16="http://schemas.microsoft.com/office/drawing/2014/main" id="{2D405F7A-4C48-414E-9033-5084D54B0EC3}"/>
              </a:ext>
            </a:extLst>
          </p:cNvPr>
          <p:cNvSpPr txBox="1">
            <a:spLocks/>
          </p:cNvSpPr>
          <p:nvPr/>
        </p:nvSpPr>
        <p:spPr>
          <a:xfrm>
            <a:off x="3245215" y="3365648"/>
            <a:ext cx="2751632" cy="1936609"/>
          </a:xfrm>
          <a:prstGeom prst="rect">
            <a:avLst/>
          </a:prstGeom>
        </p:spPr>
        <p:txBody>
          <a:bodyPr lIns="0" tIns="0" rIns="0" bIns="0">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800" dirty="0"/>
              <a:t>Volatile, less predictable demand punishes slow, rigid operations and rewards the responsive.</a:t>
            </a:r>
          </a:p>
          <a:p>
            <a:pPr marL="0" indent="0">
              <a:buNone/>
            </a:pPr>
            <a:r>
              <a:rPr lang="en-PH" sz="1800" dirty="0"/>
              <a:t>Agility is a competitive weapon.</a:t>
            </a:r>
          </a:p>
        </p:txBody>
      </p:sp>
      <p:cxnSp>
        <p:nvCxnSpPr>
          <p:cNvPr id="39" name="Straight Connector 38">
            <a:extLst>
              <a:ext uri="{FF2B5EF4-FFF2-40B4-BE49-F238E27FC236}">
                <a16:creationId xmlns:a16="http://schemas.microsoft.com/office/drawing/2014/main" id="{C1096F0E-F31F-4A83-AC82-735D76AD893E}"/>
              </a:ext>
            </a:extLst>
          </p:cNvPr>
          <p:cNvCxnSpPr>
            <a:cxnSpLocks/>
          </p:cNvCxnSpPr>
          <p:nvPr/>
        </p:nvCxnSpPr>
        <p:spPr>
          <a:xfrm>
            <a:off x="3245215" y="3187564"/>
            <a:ext cx="2751632"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9" name="Text Placeholder 19">
            <a:extLst>
              <a:ext uri="{FF2B5EF4-FFF2-40B4-BE49-F238E27FC236}">
                <a16:creationId xmlns:a16="http://schemas.microsoft.com/office/drawing/2014/main" id="{F97FC9F8-00A6-4E6A-8AF2-FE97EE634EB6}"/>
              </a:ext>
            </a:extLst>
          </p:cNvPr>
          <p:cNvSpPr txBox="1">
            <a:spLocks/>
          </p:cNvSpPr>
          <p:nvPr/>
        </p:nvSpPr>
        <p:spPr>
          <a:xfrm>
            <a:off x="6195154" y="2752944"/>
            <a:ext cx="2751632" cy="351055"/>
          </a:xfrm>
          <a:prstGeom prst="rect">
            <a:avLst/>
          </a:prstGeom>
        </p:spPr>
        <p:txBody>
          <a:bodyPr lIns="0" tIns="0" rIns="0" bIns="0" anchor="b">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800" b="1" dirty="0">
                <a:solidFill>
                  <a:schemeClr val="accent1"/>
                </a:solidFill>
              </a:rPr>
              <a:t>Talent</a:t>
            </a:r>
          </a:p>
        </p:txBody>
      </p:sp>
      <p:sp>
        <p:nvSpPr>
          <p:cNvPr id="20" name="Text Placeholder 21">
            <a:extLst>
              <a:ext uri="{FF2B5EF4-FFF2-40B4-BE49-F238E27FC236}">
                <a16:creationId xmlns:a16="http://schemas.microsoft.com/office/drawing/2014/main" id="{8DF514ED-8CEE-4CF8-A97B-1CA6644FD567}"/>
              </a:ext>
            </a:extLst>
          </p:cNvPr>
          <p:cNvSpPr txBox="1">
            <a:spLocks/>
          </p:cNvSpPr>
          <p:nvPr/>
        </p:nvSpPr>
        <p:spPr>
          <a:xfrm>
            <a:off x="6195154" y="3365648"/>
            <a:ext cx="2751632" cy="1936609"/>
          </a:xfrm>
          <a:prstGeom prst="rect">
            <a:avLst/>
          </a:prstGeom>
        </p:spPr>
        <p:txBody>
          <a:bodyPr lIns="0" tIns="0" rIns="0" bIns="0">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800" dirty="0"/>
              <a:t>Experienced operators are retiring faster than we can replace them, draining tacit know-how.</a:t>
            </a:r>
          </a:p>
          <a:p>
            <a:pPr marL="0" indent="0">
              <a:buNone/>
            </a:pPr>
            <a:r>
              <a:rPr lang="en-PH" sz="1800" dirty="0"/>
              <a:t>Standard work protects knowledge.</a:t>
            </a:r>
          </a:p>
        </p:txBody>
      </p:sp>
      <p:cxnSp>
        <p:nvCxnSpPr>
          <p:cNvPr id="21" name="Straight Connector 20">
            <a:extLst>
              <a:ext uri="{FF2B5EF4-FFF2-40B4-BE49-F238E27FC236}">
                <a16:creationId xmlns:a16="http://schemas.microsoft.com/office/drawing/2014/main" id="{031AE0F2-0682-4E87-AD22-54A88E94EB18}"/>
              </a:ext>
            </a:extLst>
          </p:cNvPr>
          <p:cNvCxnSpPr>
            <a:cxnSpLocks/>
          </p:cNvCxnSpPr>
          <p:nvPr/>
        </p:nvCxnSpPr>
        <p:spPr>
          <a:xfrm>
            <a:off x="6195154" y="3187564"/>
            <a:ext cx="2751632"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3" name="Text Placeholder 19">
            <a:extLst>
              <a:ext uri="{FF2B5EF4-FFF2-40B4-BE49-F238E27FC236}">
                <a16:creationId xmlns:a16="http://schemas.microsoft.com/office/drawing/2014/main" id="{C97CE59F-9E79-4111-B7DF-A7BB1CF26471}"/>
              </a:ext>
            </a:extLst>
          </p:cNvPr>
          <p:cNvSpPr txBox="1">
            <a:spLocks/>
          </p:cNvSpPr>
          <p:nvPr/>
        </p:nvSpPr>
        <p:spPr>
          <a:xfrm>
            <a:off x="9145093" y="2752944"/>
            <a:ext cx="2751632" cy="351055"/>
          </a:xfrm>
          <a:prstGeom prst="rect">
            <a:avLst/>
          </a:prstGeom>
        </p:spPr>
        <p:txBody>
          <a:bodyPr lIns="0" tIns="0" rIns="0" bIns="0" anchor="b">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800" b="1" dirty="0">
                <a:solidFill>
                  <a:schemeClr val="accent1"/>
                </a:solidFill>
              </a:rPr>
              <a:t>The bar</a:t>
            </a:r>
          </a:p>
        </p:txBody>
      </p:sp>
      <p:sp>
        <p:nvSpPr>
          <p:cNvPr id="34" name="Text Placeholder 21">
            <a:extLst>
              <a:ext uri="{FF2B5EF4-FFF2-40B4-BE49-F238E27FC236}">
                <a16:creationId xmlns:a16="http://schemas.microsoft.com/office/drawing/2014/main" id="{D558EBE7-88D7-4DAB-A7B3-AD113E1BBFCD}"/>
              </a:ext>
            </a:extLst>
          </p:cNvPr>
          <p:cNvSpPr txBox="1">
            <a:spLocks/>
          </p:cNvSpPr>
          <p:nvPr/>
        </p:nvSpPr>
        <p:spPr>
          <a:xfrm>
            <a:off x="9145093" y="3365648"/>
            <a:ext cx="2751632" cy="1936609"/>
          </a:xfrm>
          <a:prstGeom prst="rect">
            <a:avLst/>
          </a:prstGeom>
        </p:spPr>
        <p:txBody>
          <a:bodyPr lIns="0" tIns="0" rIns="0" bIns="0">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800" dirty="0"/>
              <a:t>Customers and regulators expect higher quality, faster delivery, and full transparency.</a:t>
            </a:r>
          </a:p>
          <a:p>
            <a:pPr marL="0" indent="0">
              <a:buNone/>
            </a:pPr>
            <a:r>
              <a:rPr lang="en-PH" sz="1800" dirty="0"/>
              <a:t>Yesterday's good is today's table stakes.</a:t>
            </a:r>
          </a:p>
        </p:txBody>
      </p:sp>
      <p:cxnSp>
        <p:nvCxnSpPr>
          <p:cNvPr id="35" name="Straight Connector 34">
            <a:extLst>
              <a:ext uri="{FF2B5EF4-FFF2-40B4-BE49-F238E27FC236}">
                <a16:creationId xmlns:a16="http://schemas.microsoft.com/office/drawing/2014/main" id="{E19A9BB8-FF0D-4E3C-AEF0-F308E4788CA0}"/>
              </a:ext>
            </a:extLst>
          </p:cNvPr>
          <p:cNvCxnSpPr>
            <a:cxnSpLocks/>
          </p:cNvCxnSpPr>
          <p:nvPr/>
        </p:nvCxnSpPr>
        <p:spPr>
          <a:xfrm>
            <a:off x="9145093" y="3187564"/>
            <a:ext cx="2751632"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54" name="Google Shape;573;p7"/>
          <p:cNvSpPr/>
          <p:nvPr/>
        </p:nvSpPr>
        <p:spPr>
          <a:xfrm>
            <a:off x="9145093" y="2011349"/>
            <a:ext cx="666256" cy="666256"/>
          </a:xfrm>
          <a:custGeom>
            <a:avLst/>
            <a:gdLst/>
            <a:ahLst/>
            <a:cxnLst/>
            <a:rect l="l" t="t" r="r" b="b"/>
            <a:pathLst>
              <a:path w="10000" h="10000" extrusionOk="0">
                <a:moveTo>
                  <a:pt x="3238" y="1350"/>
                </a:moveTo>
                <a:lnTo>
                  <a:pt x="6762" y="1350"/>
                </a:lnTo>
                <a:lnTo>
                  <a:pt x="6762" y="3616"/>
                </a:lnTo>
                <a:lnTo>
                  <a:pt x="6751" y="3905"/>
                </a:lnTo>
                <a:lnTo>
                  <a:pt x="6717" y="4177"/>
                </a:lnTo>
                <a:lnTo>
                  <a:pt x="6663" y="4433"/>
                </a:lnTo>
                <a:lnTo>
                  <a:pt x="6589" y="4670"/>
                </a:lnTo>
                <a:lnTo>
                  <a:pt x="6496" y="4889"/>
                </a:lnTo>
                <a:lnTo>
                  <a:pt x="6386" y="5089"/>
                </a:lnTo>
                <a:lnTo>
                  <a:pt x="6259" y="5268"/>
                </a:lnTo>
                <a:lnTo>
                  <a:pt x="6116" y="5425"/>
                </a:lnTo>
                <a:lnTo>
                  <a:pt x="5960" y="5561"/>
                </a:lnTo>
                <a:lnTo>
                  <a:pt x="5790" y="5674"/>
                </a:lnTo>
                <a:lnTo>
                  <a:pt x="5608" y="5763"/>
                </a:lnTo>
                <a:lnTo>
                  <a:pt x="5415" y="5828"/>
                </a:lnTo>
                <a:lnTo>
                  <a:pt x="5212" y="5868"/>
                </a:lnTo>
                <a:lnTo>
                  <a:pt x="5000" y="5881"/>
                </a:lnTo>
                <a:lnTo>
                  <a:pt x="4788" y="5868"/>
                </a:lnTo>
                <a:lnTo>
                  <a:pt x="4585" y="5828"/>
                </a:lnTo>
                <a:lnTo>
                  <a:pt x="4392" y="5763"/>
                </a:lnTo>
                <a:lnTo>
                  <a:pt x="4210" y="5674"/>
                </a:lnTo>
                <a:lnTo>
                  <a:pt x="4040" y="5561"/>
                </a:lnTo>
                <a:lnTo>
                  <a:pt x="3884" y="5425"/>
                </a:lnTo>
                <a:lnTo>
                  <a:pt x="3741" y="5268"/>
                </a:lnTo>
                <a:lnTo>
                  <a:pt x="3614" y="5089"/>
                </a:lnTo>
                <a:lnTo>
                  <a:pt x="3504" y="4889"/>
                </a:lnTo>
                <a:lnTo>
                  <a:pt x="3411" y="4670"/>
                </a:lnTo>
                <a:lnTo>
                  <a:pt x="3337" y="4433"/>
                </a:lnTo>
                <a:lnTo>
                  <a:pt x="3283" y="4177"/>
                </a:lnTo>
                <a:lnTo>
                  <a:pt x="3249" y="3905"/>
                </a:lnTo>
                <a:lnTo>
                  <a:pt x="3238" y="3616"/>
                </a:lnTo>
                <a:lnTo>
                  <a:pt x="3238" y="1350"/>
                </a:ln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55" name="Google Shape;574;p7"/>
          <p:cNvSpPr/>
          <p:nvPr/>
        </p:nvSpPr>
        <p:spPr>
          <a:xfrm>
            <a:off x="9145093" y="2011349"/>
            <a:ext cx="666256" cy="666256"/>
          </a:xfrm>
          <a:custGeom>
            <a:avLst/>
            <a:gdLst/>
            <a:ahLst/>
            <a:cxnLst/>
            <a:rect l="l" t="t" r="r" b="b"/>
            <a:pathLst>
              <a:path w="10000" h="10000" extrusionOk="0">
                <a:moveTo>
                  <a:pt x="2690" y="1849"/>
                </a:moveTo>
                <a:lnTo>
                  <a:pt x="2902" y="1772"/>
                </a:lnTo>
                <a:lnTo>
                  <a:pt x="2931" y="1763"/>
                </a:lnTo>
                <a:lnTo>
                  <a:pt x="2960" y="1758"/>
                </a:lnTo>
                <a:lnTo>
                  <a:pt x="2988" y="1755"/>
                </a:lnTo>
                <a:lnTo>
                  <a:pt x="2988" y="1350"/>
                </a:lnTo>
                <a:lnTo>
                  <a:pt x="2990" y="1317"/>
                </a:lnTo>
                <a:lnTo>
                  <a:pt x="2997" y="1285"/>
                </a:lnTo>
                <a:lnTo>
                  <a:pt x="3007" y="1254"/>
                </a:lnTo>
                <a:lnTo>
                  <a:pt x="3021" y="1225"/>
                </a:lnTo>
                <a:lnTo>
                  <a:pt x="3040" y="1198"/>
                </a:lnTo>
                <a:lnTo>
                  <a:pt x="3061" y="1173"/>
                </a:lnTo>
                <a:lnTo>
                  <a:pt x="3086" y="1152"/>
                </a:lnTo>
                <a:lnTo>
                  <a:pt x="3113" y="1133"/>
                </a:lnTo>
                <a:lnTo>
                  <a:pt x="3142" y="1119"/>
                </a:lnTo>
                <a:lnTo>
                  <a:pt x="3173" y="1109"/>
                </a:lnTo>
                <a:lnTo>
                  <a:pt x="3205" y="1102"/>
                </a:lnTo>
                <a:lnTo>
                  <a:pt x="3238" y="1100"/>
                </a:lnTo>
                <a:lnTo>
                  <a:pt x="6762" y="1100"/>
                </a:lnTo>
                <a:lnTo>
                  <a:pt x="6795" y="1102"/>
                </a:lnTo>
                <a:lnTo>
                  <a:pt x="6827" y="1109"/>
                </a:lnTo>
                <a:lnTo>
                  <a:pt x="6858" y="1119"/>
                </a:lnTo>
                <a:lnTo>
                  <a:pt x="6887" y="1133"/>
                </a:lnTo>
                <a:lnTo>
                  <a:pt x="6914" y="1152"/>
                </a:lnTo>
                <a:lnTo>
                  <a:pt x="6939" y="1173"/>
                </a:lnTo>
                <a:lnTo>
                  <a:pt x="6960" y="1198"/>
                </a:lnTo>
                <a:lnTo>
                  <a:pt x="6979" y="1225"/>
                </a:lnTo>
                <a:lnTo>
                  <a:pt x="6993" y="1254"/>
                </a:lnTo>
                <a:lnTo>
                  <a:pt x="7003" y="1285"/>
                </a:lnTo>
                <a:lnTo>
                  <a:pt x="7010" y="1317"/>
                </a:lnTo>
                <a:lnTo>
                  <a:pt x="7012" y="1350"/>
                </a:lnTo>
                <a:lnTo>
                  <a:pt x="7012" y="1755"/>
                </a:lnTo>
                <a:lnTo>
                  <a:pt x="7040" y="1758"/>
                </a:lnTo>
                <a:lnTo>
                  <a:pt x="7069" y="1763"/>
                </a:lnTo>
                <a:lnTo>
                  <a:pt x="7098" y="1772"/>
                </a:lnTo>
                <a:lnTo>
                  <a:pt x="7310" y="1849"/>
                </a:lnTo>
                <a:lnTo>
                  <a:pt x="7339" y="1862"/>
                </a:lnTo>
                <a:lnTo>
                  <a:pt x="7366" y="1878"/>
                </a:lnTo>
                <a:lnTo>
                  <a:pt x="7539" y="1997"/>
                </a:lnTo>
                <a:lnTo>
                  <a:pt x="7563" y="2017"/>
                </a:lnTo>
                <a:lnTo>
                  <a:pt x="7585" y="2039"/>
                </a:lnTo>
                <a:lnTo>
                  <a:pt x="7718" y="2192"/>
                </a:lnTo>
                <a:lnTo>
                  <a:pt x="7736" y="2215"/>
                </a:lnTo>
                <a:lnTo>
                  <a:pt x="7751" y="2240"/>
                </a:lnTo>
                <a:lnTo>
                  <a:pt x="7845" y="2419"/>
                </a:lnTo>
                <a:lnTo>
                  <a:pt x="7856" y="2444"/>
                </a:lnTo>
                <a:lnTo>
                  <a:pt x="7865" y="2469"/>
                </a:lnTo>
                <a:lnTo>
                  <a:pt x="7918" y="2666"/>
                </a:lnTo>
                <a:lnTo>
                  <a:pt x="7924" y="2691"/>
                </a:lnTo>
                <a:lnTo>
                  <a:pt x="7927" y="2716"/>
                </a:lnTo>
                <a:lnTo>
                  <a:pt x="7940" y="2923"/>
                </a:lnTo>
                <a:lnTo>
                  <a:pt x="7938" y="2971"/>
                </a:lnTo>
                <a:lnTo>
                  <a:pt x="7911" y="3180"/>
                </a:lnTo>
                <a:lnTo>
                  <a:pt x="7901" y="3227"/>
                </a:lnTo>
                <a:lnTo>
                  <a:pt x="7833" y="3429"/>
                </a:lnTo>
                <a:lnTo>
                  <a:pt x="7824" y="3453"/>
                </a:lnTo>
                <a:lnTo>
                  <a:pt x="7812" y="3475"/>
                </a:lnTo>
                <a:lnTo>
                  <a:pt x="7703" y="3664"/>
                </a:lnTo>
                <a:lnTo>
                  <a:pt x="7689" y="3686"/>
                </a:lnTo>
                <a:lnTo>
                  <a:pt x="7673" y="3706"/>
                </a:lnTo>
                <a:lnTo>
                  <a:pt x="7523" y="3873"/>
                </a:lnTo>
                <a:lnTo>
                  <a:pt x="7503" y="3892"/>
                </a:lnTo>
                <a:lnTo>
                  <a:pt x="7482" y="3909"/>
                </a:lnTo>
                <a:lnTo>
                  <a:pt x="7290" y="4045"/>
                </a:lnTo>
                <a:lnTo>
                  <a:pt x="7267" y="4060"/>
                </a:lnTo>
                <a:lnTo>
                  <a:pt x="7242" y="4072"/>
                </a:lnTo>
                <a:lnTo>
                  <a:pt x="7009" y="4171"/>
                </a:lnTo>
                <a:lnTo>
                  <a:pt x="6984" y="4180"/>
                </a:lnTo>
                <a:lnTo>
                  <a:pt x="6968" y="4184"/>
                </a:lnTo>
                <a:lnTo>
                  <a:pt x="6965" y="4208"/>
                </a:lnTo>
                <a:lnTo>
                  <a:pt x="6962" y="4229"/>
                </a:lnTo>
                <a:lnTo>
                  <a:pt x="6907" y="4485"/>
                </a:lnTo>
                <a:lnTo>
                  <a:pt x="6902" y="4507"/>
                </a:lnTo>
                <a:lnTo>
                  <a:pt x="6827" y="4745"/>
                </a:lnTo>
                <a:lnTo>
                  <a:pt x="6819" y="4768"/>
                </a:lnTo>
                <a:lnTo>
                  <a:pt x="6726" y="4987"/>
                </a:lnTo>
                <a:lnTo>
                  <a:pt x="6715" y="5010"/>
                </a:lnTo>
                <a:lnTo>
                  <a:pt x="6604" y="5210"/>
                </a:lnTo>
                <a:lnTo>
                  <a:pt x="6589" y="5233"/>
                </a:lnTo>
                <a:lnTo>
                  <a:pt x="6463" y="5412"/>
                </a:lnTo>
                <a:lnTo>
                  <a:pt x="6444" y="5435"/>
                </a:lnTo>
                <a:lnTo>
                  <a:pt x="6302" y="5593"/>
                </a:lnTo>
                <a:lnTo>
                  <a:pt x="6280" y="5614"/>
                </a:lnTo>
                <a:lnTo>
                  <a:pt x="6123" y="5750"/>
                </a:lnTo>
                <a:lnTo>
                  <a:pt x="6098" y="5769"/>
                </a:lnTo>
                <a:lnTo>
                  <a:pt x="5928" y="5882"/>
                </a:lnTo>
                <a:lnTo>
                  <a:pt x="5900" y="5899"/>
                </a:lnTo>
                <a:lnTo>
                  <a:pt x="5718" y="5988"/>
                </a:lnTo>
                <a:lnTo>
                  <a:pt x="5687" y="6000"/>
                </a:lnTo>
                <a:lnTo>
                  <a:pt x="5494" y="6065"/>
                </a:lnTo>
                <a:lnTo>
                  <a:pt x="5462" y="6074"/>
                </a:lnTo>
                <a:lnTo>
                  <a:pt x="5259" y="6113"/>
                </a:lnTo>
                <a:lnTo>
                  <a:pt x="5250" y="6114"/>
                </a:lnTo>
                <a:lnTo>
                  <a:pt x="5250" y="6890"/>
                </a:lnTo>
                <a:lnTo>
                  <a:pt x="6259" y="6890"/>
                </a:lnTo>
                <a:lnTo>
                  <a:pt x="6292" y="6892"/>
                </a:lnTo>
                <a:lnTo>
                  <a:pt x="6324" y="6899"/>
                </a:lnTo>
                <a:lnTo>
                  <a:pt x="6355" y="6909"/>
                </a:lnTo>
                <a:lnTo>
                  <a:pt x="6384" y="6923"/>
                </a:lnTo>
                <a:lnTo>
                  <a:pt x="6411" y="6942"/>
                </a:lnTo>
                <a:lnTo>
                  <a:pt x="6436" y="6963"/>
                </a:lnTo>
                <a:lnTo>
                  <a:pt x="6457" y="6988"/>
                </a:lnTo>
                <a:lnTo>
                  <a:pt x="6476" y="7015"/>
                </a:lnTo>
                <a:lnTo>
                  <a:pt x="6490" y="7044"/>
                </a:lnTo>
                <a:lnTo>
                  <a:pt x="6500" y="7075"/>
                </a:lnTo>
                <a:lnTo>
                  <a:pt x="6507" y="7107"/>
                </a:lnTo>
                <a:lnTo>
                  <a:pt x="6509" y="7140"/>
                </a:lnTo>
                <a:lnTo>
                  <a:pt x="6507" y="7173"/>
                </a:lnTo>
                <a:lnTo>
                  <a:pt x="6500" y="7205"/>
                </a:lnTo>
                <a:lnTo>
                  <a:pt x="6490" y="7236"/>
                </a:lnTo>
                <a:lnTo>
                  <a:pt x="6476" y="7265"/>
                </a:lnTo>
                <a:lnTo>
                  <a:pt x="6457" y="7292"/>
                </a:lnTo>
                <a:lnTo>
                  <a:pt x="6436" y="7317"/>
                </a:lnTo>
                <a:lnTo>
                  <a:pt x="6411" y="7338"/>
                </a:lnTo>
                <a:lnTo>
                  <a:pt x="6384" y="7357"/>
                </a:lnTo>
                <a:lnTo>
                  <a:pt x="6355" y="7371"/>
                </a:lnTo>
                <a:lnTo>
                  <a:pt x="6324" y="7381"/>
                </a:lnTo>
                <a:lnTo>
                  <a:pt x="6292" y="7388"/>
                </a:lnTo>
                <a:lnTo>
                  <a:pt x="6259" y="7390"/>
                </a:lnTo>
                <a:lnTo>
                  <a:pt x="6102" y="7390"/>
                </a:lnTo>
                <a:lnTo>
                  <a:pt x="6439" y="8400"/>
                </a:lnTo>
                <a:lnTo>
                  <a:pt x="6762" y="8400"/>
                </a:lnTo>
                <a:lnTo>
                  <a:pt x="6795" y="8402"/>
                </a:lnTo>
                <a:lnTo>
                  <a:pt x="6827" y="8409"/>
                </a:lnTo>
                <a:lnTo>
                  <a:pt x="6858" y="8419"/>
                </a:lnTo>
                <a:lnTo>
                  <a:pt x="6887" y="8433"/>
                </a:lnTo>
                <a:lnTo>
                  <a:pt x="6914" y="8452"/>
                </a:lnTo>
                <a:lnTo>
                  <a:pt x="6939" y="8473"/>
                </a:lnTo>
                <a:lnTo>
                  <a:pt x="6960" y="8498"/>
                </a:lnTo>
                <a:lnTo>
                  <a:pt x="6979" y="8525"/>
                </a:lnTo>
                <a:lnTo>
                  <a:pt x="6993" y="8554"/>
                </a:lnTo>
                <a:lnTo>
                  <a:pt x="7003" y="8585"/>
                </a:lnTo>
                <a:lnTo>
                  <a:pt x="7010" y="8617"/>
                </a:lnTo>
                <a:lnTo>
                  <a:pt x="7012" y="8650"/>
                </a:lnTo>
                <a:lnTo>
                  <a:pt x="7010" y="8683"/>
                </a:lnTo>
                <a:lnTo>
                  <a:pt x="7003" y="8715"/>
                </a:lnTo>
                <a:lnTo>
                  <a:pt x="6993" y="8746"/>
                </a:lnTo>
                <a:lnTo>
                  <a:pt x="6979" y="8775"/>
                </a:lnTo>
                <a:lnTo>
                  <a:pt x="6960" y="8802"/>
                </a:lnTo>
                <a:lnTo>
                  <a:pt x="6939" y="8827"/>
                </a:lnTo>
                <a:lnTo>
                  <a:pt x="6914" y="8848"/>
                </a:lnTo>
                <a:lnTo>
                  <a:pt x="6887" y="8867"/>
                </a:lnTo>
                <a:lnTo>
                  <a:pt x="6858" y="8881"/>
                </a:lnTo>
                <a:lnTo>
                  <a:pt x="6827" y="8891"/>
                </a:lnTo>
                <a:lnTo>
                  <a:pt x="6795" y="8898"/>
                </a:lnTo>
                <a:lnTo>
                  <a:pt x="6762" y="8900"/>
                </a:lnTo>
                <a:lnTo>
                  <a:pt x="3238" y="8900"/>
                </a:lnTo>
                <a:lnTo>
                  <a:pt x="3205" y="8898"/>
                </a:lnTo>
                <a:lnTo>
                  <a:pt x="3173" y="8891"/>
                </a:lnTo>
                <a:lnTo>
                  <a:pt x="3142" y="8881"/>
                </a:lnTo>
                <a:lnTo>
                  <a:pt x="3113" y="8867"/>
                </a:lnTo>
                <a:lnTo>
                  <a:pt x="3086" y="8848"/>
                </a:lnTo>
                <a:lnTo>
                  <a:pt x="3061" y="8827"/>
                </a:lnTo>
                <a:lnTo>
                  <a:pt x="3040" y="8802"/>
                </a:lnTo>
                <a:lnTo>
                  <a:pt x="3021" y="8775"/>
                </a:lnTo>
                <a:lnTo>
                  <a:pt x="3007" y="8746"/>
                </a:lnTo>
                <a:lnTo>
                  <a:pt x="2997" y="8715"/>
                </a:lnTo>
                <a:lnTo>
                  <a:pt x="2990" y="8683"/>
                </a:lnTo>
                <a:lnTo>
                  <a:pt x="2988" y="8650"/>
                </a:lnTo>
                <a:lnTo>
                  <a:pt x="2990" y="8617"/>
                </a:lnTo>
                <a:lnTo>
                  <a:pt x="2997" y="8585"/>
                </a:lnTo>
                <a:lnTo>
                  <a:pt x="3007" y="8554"/>
                </a:lnTo>
                <a:lnTo>
                  <a:pt x="3021" y="8525"/>
                </a:lnTo>
                <a:lnTo>
                  <a:pt x="3040" y="8498"/>
                </a:lnTo>
                <a:lnTo>
                  <a:pt x="3061" y="8473"/>
                </a:lnTo>
                <a:lnTo>
                  <a:pt x="3086" y="8452"/>
                </a:lnTo>
                <a:lnTo>
                  <a:pt x="3113" y="8433"/>
                </a:lnTo>
                <a:lnTo>
                  <a:pt x="3142" y="8419"/>
                </a:lnTo>
                <a:lnTo>
                  <a:pt x="3173" y="8409"/>
                </a:lnTo>
                <a:lnTo>
                  <a:pt x="3205" y="8402"/>
                </a:lnTo>
                <a:lnTo>
                  <a:pt x="3238" y="8400"/>
                </a:lnTo>
                <a:lnTo>
                  <a:pt x="3561" y="8400"/>
                </a:lnTo>
                <a:lnTo>
                  <a:pt x="3898" y="7390"/>
                </a:lnTo>
                <a:lnTo>
                  <a:pt x="3741" y="7390"/>
                </a:lnTo>
                <a:lnTo>
                  <a:pt x="3708" y="7388"/>
                </a:lnTo>
                <a:lnTo>
                  <a:pt x="3676" y="7381"/>
                </a:lnTo>
                <a:lnTo>
                  <a:pt x="3645" y="7371"/>
                </a:lnTo>
                <a:lnTo>
                  <a:pt x="3616" y="7357"/>
                </a:lnTo>
                <a:lnTo>
                  <a:pt x="3589" y="7338"/>
                </a:lnTo>
                <a:lnTo>
                  <a:pt x="3564" y="7317"/>
                </a:lnTo>
                <a:lnTo>
                  <a:pt x="3543" y="7292"/>
                </a:lnTo>
                <a:lnTo>
                  <a:pt x="3524" y="7265"/>
                </a:lnTo>
                <a:lnTo>
                  <a:pt x="3510" y="7236"/>
                </a:lnTo>
                <a:lnTo>
                  <a:pt x="3500" y="7205"/>
                </a:lnTo>
                <a:lnTo>
                  <a:pt x="3493" y="7173"/>
                </a:lnTo>
                <a:lnTo>
                  <a:pt x="3491" y="7140"/>
                </a:lnTo>
                <a:lnTo>
                  <a:pt x="3493" y="7107"/>
                </a:lnTo>
                <a:lnTo>
                  <a:pt x="3500" y="7075"/>
                </a:lnTo>
                <a:lnTo>
                  <a:pt x="3510" y="7044"/>
                </a:lnTo>
                <a:lnTo>
                  <a:pt x="3524" y="7015"/>
                </a:lnTo>
                <a:lnTo>
                  <a:pt x="3543" y="6988"/>
                </a:lnTo>
                <a:lnTo>
                  <a:pt x="3564" y="6963"/>
                </a:lnTo>
                <a:lnTo>
                  <a:pt x="3589" y="6942"/>
                </a:lnTo>
                <a:lnTo>
                  <a:pt x="3616" y="6923"/>
                </a:lnTo>
                <a:lnTo>
                  <a:pt x="3645" y="6909"/>
                </a:lnTo>
                <a:lnTo>
                  <a:pt x="3676" y="6899"/>
                </a:lnTo>
                <a:lnTo>
                  <a:pt x="3708" y="6892"/>
                </a:lnTo>
                <a:lnTo>
                  <a:pt x="3741" y="6890"/>
                </a:lnTo>
                <a:lnTo>
                  <a:pt x="4750" y="6890"/>
                </a:lnTo>
                <a:lnTo>
                  <a:pt x="4750" y="6114"/>
                </a:lnTo>
                <a:lnTo>
                  <a:pt x="4741" y="6113"/>
                </a:lnTo>
                <a:lnTo>
                  <a:pt x="4538" y="6074"/>
                </a:lnTo>
                <a:lnTo>
                  <a:pt x="4506" y="6065"/>
                </a:lnTo>
                <a:lnTo>
                  <a:pt x="4313" y="6000"/>
                </a:lnTo>
                <a:lnTo>
                  <a:pt x="4282" y="5988"/>
                </a:lnTo>
                <a:lnTo>
                  <a:pt x="4100" y="5899"/>
                </a:lnTo>
                <a:lnTo>
                  <a:pt x="4072" y="5882"/>
                </a:lnTo>
                <a:lnTo>
                  <a:pt x="3902" y="5769"/>
                </a:lnTo>
                <a:lnTo>
                  <a:pt x="3877" y="5750"/>
                </a:lnTo>
                <a:lnTo>
                  <a:pt x="3720" y="5614"/>
                </a:lnTo>
                <a:lnTo>
                  <a:pt x="3698" y="5593"/>
                </a:lnTo>
                <a:lnTo>
                  <a:pt x="3556" y="5435"/>
                </a:lnTo>
                <a:lnTo>
                  <a:pt x="3537" y="5412"/>
                </a:lnTo>
                <a:lnTo>
                  <a:pt x="3411" y="5233"/>
                </a:lnTo>
                <a:lnTo>
                  <a:pt x="3396" y="5210"/>
                </a:lnTo>
                <a:lnTo>
                  <a:pt x="3285" y="5010"/>
                </a:lnTo>
                <a:lnTo>
                  <a:pt x="3274" y="4987"/>
                </a:lnTo>
                <a:lnTo>
                  <a:pt x="3181" y="4768"/>
                </a:lnTo>
                <a:lnTo>
                  <a:pt x="3173" y="4745"/>
                </a:lnTo>
                <a:lnTo>
                  <a:pt x="3098" y="4507"/>
                </a:lnTo>
                <a:lnTo>
                  <a:pt x="3093" y="4485"/>
                </a:lnTo>
                <a:lnTo>
                  <a:pt x="3038" y="4229"/>
                </a:lnTo>
                <a:lnTo>
                  <a:pt x="3035" y="4208"/>
                </a:lnTo>
                <a:lnTo>
                  <a:pt x="3032" y="4184"/>
                </a:lnTo>
                <a:lnTo>
                  <a:pt x="3016" y="4180"/>
                </a:lnTo>
                <a:lnTo>
                  <a:pt x="2991" y="4171"/>
                </a:lnTo>
                <a:lnTo>
                  <a:pt x="2758" y="4072"/>
                </a:lnTo>
                <a:lnTo>
                  <a:pt x="2733" y="4060"/>
                </a:lnTo>
                <a:lnTo>
                  <a:pt x="2710" y="4045"/>
                </a:lnTo>
                <a:lnTo>
                  <a:pt x="2518" y="3909"/>
                </a:lnTo>
                <a:lnTo>
                  <a:pt x="2497" y="3892"/>
                </a:lnTo>
                <a:lnTo>
                  <a:pt x="2477" y="3873"/>
                </a:lnTo>
                <a:lnTo>
                  <a:pt x="2327" y="3706"/>
                </a:lnTo>
                <a:lnTo>
                  <a:pt x="2311" y="3686"/>
                </a:lnTo>
                <a:lnTo>
                  <a:pt x="2297" y="3664"/>
                </a:lnTo>
                <a:lnTo>
                  <a:pt x="2188" y="3475"/>
                </a:lnTo>
                <a:lnTo>
                  <a:pt x="2176" y="3453"/>
                </a:lnTo>
                <a:lnTo>
                  <a:pt x="2167" y="3429"/>
                </a:lnTo>
                <a:lnTo>
                  <a:pt x="2099" y="3227"/>
                </a:lnTo>
                <a:lnTo>
                  <a:pt x="2089" y="3180"/>
                </a:lnTo>
                <a:lnTo>
                  <a:pt x="2062" y="2971"/>
                </a:lnTo>
                <a:lnTo>
                  <a:pt x="2060" y="2923"/>
                </a:lnTo>
                <a:lnTo>
                  <a:pt x="2073" y="2716"/>
                </a:lnTo>
                <a:lnTo>
                  <a:pt x="2076" y="2691"/>
                </a:lnTo>
                <a:lnTo>
                  <a:pt x="2082" y="2666"/>
                </a:lnTo>
                <a:lnTo>
                  <a:pt x="2135" y="2469"/>
                </a:lnTo>
                <a:lnTo>
                  <a:pt x="2144" y="2444"/>
                </a:lnTo>
                <a:lnTo>
                  <a:pt x="2155" y="2419"/>
                </a:lnTo>
                <a:lnTo>
                  <a:pt x="2249" y="2240"/>
                </a:lnTo>
                <a:lnTo>
                  <a:pt x="2264" y="2215"/>
                </a:lnTo>
                <a:lnTo>
                  <a:pt x="2282" y="2192"/>
                </a:lnTo>
                <a:lnTo>
                  <a:pt x="2415" y="2039"/>
                </a:lnTo>
                <a:lnTo>
                  <a:pt x="2437" y="2017"/>
                </a:lnTo>
                <a:lnTo>
                  <a:pt x="2461" y="1997"/>
                </a:lnTo>
                <a:lnTo>
                  <a:pt x="2634" y="1878"/>
                </a:lnTo>
                <a:lnTo>
                  <a:pt x="2661" y="1862"/>
                </a:lnTo>
                <a:lnTo>
                  <a:pt x="2690" y="1849"/>
                </a:lnTo>
                <a:close/>
                <a:moveTo>
                  <a:pt x="7322" y="2498"/>
                </a:moveTo>
                <a:lnTo>
                  <a:pt x="7229" y="2391"/>
                </a:lnTo>
                <a:lnTo>
                  <a:pt x="7108" y="2308"/>
                </a:lnTo>
                <a:lnTo>
                  <a:pt x="7012" y="2273"/>
                </a:lnTo>
                <a:lnTo>
                  <a:pt x="7012" y="3616"/>
                </a:lnTo>
                <a:lnTo>
                  <a:pt x="7012" y="3626"/>
                </a:lnTo>
                <a:lnTo>
                  <a:pt x="7012" y="3627"/>
                </a:lnTo>
                <a:lnTo>
                  <a:pt x="7023" y="3622"/>
                </a:lnTo>
                <a:lnTo>
                  <a:pt x="7169" y="3517"/>
                </a:lnTo>
                <a:lnTo>
                  <a:pt x="7284" y="3391"/>
                </a:lnTo>
                <a:lnTo>
                  <a:pt x="7367" y="3247"/>
                </a:lnTo>
                <a:lnTo>
                  <a:pt x="7419" y="3091"/>
                </a:lnTo>
                <a:lnTo>
                  <a:pt x="7439" y="2931"/>
                </a:lnTo>
                <a:lnTo>
                  <a:pt x="7429" y="2773"/>
                </a:lnTo>
                <a:lnTo>
                  <a:pt x="7389" y="2627"/>
                </a:lnTo>
                <a:lnTo>
                  <a:pt x="7322" y="2498"/>
                </a:lnTo>
                <a:close/>
                <a:moveTo>
                  <a:pt x="3573" y="4130"/>
                </a:moveTo>
                <a:lnTo>
                  <a:pt x="3553" y="4156"/>
                </a:lnTo>
                <a:lnTo>
                  <a:pt x="3537" y="4173"/>
                </a:lnTo>
                <a:lnTo>
                  <a:pt x="3579" y="4369"/>
                </a:lnTo>
                <a:lnTo>
                  <a:pt x="3646" y="4584"/>
                </a:lnTo>
                <a:lnTo>
                  <a:pt x="3729" y="4779"/>
                </a:lnTo>
                <a:lnTo>
                  <a:pt x="3826" y="4955"/>
                </a:lnTo>
                <a:lnTo>
                  <a:pt x="3937" y="5111"/>
                </a:lnTo>
                <a:lnTo>
                  <a:pt x="4059" y="5246"/>
                </a:lnTo>
                <a:lnTo>
                  <a:pt x="4192" y="5362"/>
                </a:lnTo>
                <a:lnTo>
                  <a:pt x="4335" y="5457"/>
                </a:lnTo>
                <a:lnTo>
                  <a:pt x="4488" y="5532"/>
                </a:lnTo>
                <a:lnTo>
                  <a:pt x="4649" y="5586"/>
                </a:lnTo>
                <a:lnTo>
                  <a:pt x="4820" y="5619"/>
                </a:lnTo>
                <a:lnTo>
                  <a:pt x="5000" y="5631"/>
                </a:lnTo>
                <a:lnTo>
                  <a:pt x="5180" y="5619"/>
                </a:lnTo>
                <a:lnTo>
                  <a:pt x="5351" y="5586"/>
                </a:lnTo>
                <a:lnTo>
                  <a:pt x="5512" y="5532"/>
                </a:lnTo>
                <a:lnTo>
                  <a:pt x="5665" y="5457"/>
                </a:lnTo>
                <a:lnTo>
                  <a:pt x="5808" y="5362"/>
                </a:lnTo>
                <a:lnTo>
                  <a:pt x="5941" y="5246"/>
                </a:lnTo>
                <a:lnTo>
                  <a:pt x="6063" y="5111"/>
                </a:lnTo>
                <a:lnTo>
                  <a:pt x="6174" y="4955"/>
                </a:lnTo>
                <a:lnTo>
                  <a:pt x="6271" y="4779"/>
                </a:lnTo>
                <a:lnTo>
                  <a:pt x="6354" y="4584"/>
                </a:lnTo>
                <a:lnTo>
                  <a:pt x="6421" y="4369"/>
                </a:lnTo>
                <a:lnTo>
                  <a:pt x="6463" y="4173"/>
                </a:lnTo>
                <a:lnTo>
                  <a:pt x="6447" y="4156"/>
                </a:lnTo>
                <a:lnTo>
                  <a:pt x="6427" y="4130"/>
                </a:lnTo>
                <a:lnTo>
                  <a:pt x="6411" y="4102"/>
                </a:lnTo>
                <a:lnTo>
                  <a:pt x="6399" y="4072"/>
                </a:lnTo>
                <a:lnTo>
                  <a:pt x="6390" y="4040"/>
                </a:lnTo>
                <a:lnTo>
                  <a:pt x="6386" y="4007"/>
                </a:lnTo>
                <a:lnTo>
                  <a:pt x="6387" y="3975"/>
                </a:lnTo>
                <a:lnTo>
                  <a:pt x="6391" y="3942"/>
                </a:lnTo>
                <a:lnTo>
                  <a:pt x="6400" y="3911"/>
                </a:lnTo>
                <a:lnTo>
                  <a:pt x="6413" y="3881"/>
                </a:lnTo>
                <a:lnTo>
                  <a:pt x="6429" y="3853"/>
                </a:lnTo>
                <a:lnTo>
                  <a:pt x="6449" y="3827"/>
                </a:lnTo>
                <a:lnTo>
                  <a:pt x="6473" y="3804"/>
                </a:lnTo>
                <a:lnTo>
                  <a:pt x="6499" y="3784"/>
                </a:lnTo>
                <a:lnTo>
                  <a:pt x="6505" y="3780"/>
                </a:lnTo>
                <a:lnTo>
                  <a:pt x="6512" y="3611"/>
                </a:lnTo>
                <a:lnTo>
                  <a:pt x="6512" y="1600"/>
                </a:lnTo>
                <a:lnTo>
                  <a:pt x="3488" y="1600"/>
                </a:lnTo>
                <a:lnTo>
                  <a:pt x="3488" y="3611"/>
                </a:lnTo>
                <a:lnTo>
                  <a:pt x="3495" y="3780"/>
                </a:lnTo>
                <a:lnTo>
                  <a:pt x="3501" y="3784"/>
                </a:lnTo>
                <a:lnTo>
                  <a:pt x="3527" y="3804"/>
                </a:lnTo>
                <a:lnTo>
                  <a:pt x="3551" y="3827"/>
                </a:lnTo>
                <a:lnTo>
                  <a:pt x="3571" y="3853"/>
                </a:lnTo>
                <a:lnTo>
                  <a:pt x="3587" y="3881"/>
                </a:lnTo>
                <a:lnTo>
                  <a:pt x="3600" y="3911"/>
                </a:lnTo>
                <a:lnTo>
                  <a:pt x="3609" y="3942"/>
                </a:lnTo>
                <a:lnTo>
                  <a:pt x="3613" y="3975"/>
                </a:lnTo>
                <a:lnTo>
                  <a:pt x="3614" y="4007"/>
                </a:lnTo>
                <a:lnTo>
                  <a:pt x="3610" y="4040"/>
                </a:lnTo>
                <a:lnTo>
                  <a:pt x="3601" y="4072"/>
                </a:lnTo>
                <a:lnTo>
                  <a:pt x="3589" y="4102"/>
                </a:lnTo>
                <a:lnTo>
                  <a:pt x="3573" y="4130"/>
                </a:lnTo>
                <a:close/>
                <a:moveTo>
                  <a:pt x="5000" y="7390"/>
                </a:moveTo>
                <a:lnTo>
                  <a:pt x="4425" y="7390"/>
                </a:lnTo>
                <a:lnTo>
                  <a:pt x="4088" y="8400"/>
                </a:lnTo>
                <a:lnTo>
                  <a:pt x="5912" y="8400"/>
                </a:lnTo>
                <a:lnTo>
                  <a:pt x="5575" y="7390"/>
                </a:lnTo>
                <a:lnTo>
                  <a:pt x="5000" y="7390"/>
                </a:lnTo>
                <a:close/>
                <a:moveTo>
                  <a:pt x="2831" y="3517"/>
                </a:moveTo>
                <a:lnTo>
                  <a:pt x="2977" y="3622"/>
                </a:lnTo>
                <a:lnTo>
                  <a:pt x="2988" y="3627"/>
                </a:lnTo>
                <a:lnTo>
                  <a:pt x="2988" y="3626"/>
                </a:lnTo>
                <a:lnTo>
                  <a:pt x="2988" y="3616"/>
                </a:lnTo>
                <a:lnTo>
                  <a:pt x="2988" y="2273"/>
                </a:lnTo>
                <a:lnTo>
                  <a:pt x="2892" y="2308"/>
                </a:lnTo>
                <a:lnTo>
                  <a:pt x="2771" y="2391"/>
                </a:lnTo>
                <a:lnTo>
                  <a:pt x="2678" y="2498"/>
                </a:lnTo>
                <a:lnTo>
                  <a:pt x="2611" y="2627"/>
                </a:lnTo>
                <a:lnTo>
                  <a:pt x="2571" y="2773"/>
                </a:lnTo>
                <a:lnTo>
                  <a:pt x="2561" y="2931"/>
                </a:lnTo>
                <a:lnTo>
                  <a:pt x="2581" y="3091"/>
                </a:lnTo>
                <a:lnTo>
                  <a:pt x="2633" y="3247"/>
                </a:lnTo>
                <a:lnTo>
                  <a:pt x="2716" y="3391"/>
                </a:lnTo>
                <a:lnTo>
                  <a:pt x="2831" y="3517"/>
                </a:lnTo>
                <a:close/>
              </a:path>
            </a:pathLst>
          </a:custGeom>
          <a:solidFill>
            <a:schemeClr val="accent1">
              <a:lumMod val="50000"/>
            </a:scheme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2" name="Footer Placeholder 1">
            <a:extLst>
              <a:ext uri="{FF2B5EF4-FFF2-40B4-BE49-F238E27FC236}">
                <a16:creationId xmlns:a16="http://schemas.microsoft.com/office/drawing/2014/main" id="{8FD17FD3-1912-DD2A-24D8-BC1E52011E90}"/>
              </a:ext>
            </a:extLst>
          </p:cNvPr>
          <p:cNvSpPr>
            <a:spLocks noGrp="1"/>
          </p:cNvSpPr>
          <p:nvPr>
            <p:ph type="ftr" sz="quarter" idx="11"/>
          </p:nvPr>
        </p:nvSpPr>
        <p:spPr/>
        <p:txBody>
          <a:bodyPr/>
          <a:lstStyle/>
          <a:p>
            <a:endParaRPr lang="en-PH" dirty="0"/>
          </a:p>
        </p:txBody>
      </p:sp>
    </p:spTree>
    <p:extLst>
      <p:ext uri="{BB962C8B-B14F-4D97-AF65-F5344CB8AC3E}">
        <p14:creationId xmlns:p14="http://schemas.microsoft.com/office/powerpoint/2010/main" val="26543979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A65BF8-B8C4-47F5-9189-9E546CE56547}"/>
              </a:ext>
            </a:extLst>
          </p:cNvPr>
          <p:cNvSpPr>
            <a:spLocks noGrp="1"/>
          </p:cNvSpPr>
          <p:nvPr>
            <p:ph type="title"/>
          </p:nvPr>
        </p:nvSpPr>
        <p:spPr/>
        <p:txBody>
          <a:bodyPr/>
          <a:lstStyle/>
          <a:p>
            <a:r>
              <a:rPr lang="en-US" dirty="0"/>
              <a:t>Risk Register</a:t>
            </a:r>
          </a:p>
        </p:txBody>
      </p:sp>
      <p:grpSp>
        <p:nvGrpSpPr>
          <p:cNvPr id="16" name="Group 15">
            <a:extLst>
              <a:ext uri="{FF2B5EF4-FFF2-40B4-BE49-F238E27FC236}">
                <a16:creationId xmlns:a16="http://schemas.microsoft.com/office/drawing/2014/main" id="{83DDD2F7-B507-4C8D-AA7F-7EACC16A50FF}"/>
              </a:ext>
            </a:extLst>
          </p:cNvPr>
          <p:cNvGrpSpPr/>
          <p:nvPr/>
        </p:nvGrpSpPr>
        <p:grpSpPr>
          <a:xfrm>
            <a:off x="294966" y="1638659"/>
            <a:ext cx="11602063" cy="651257"/>
            <a:chOff x="665363" y="1638659"/>
            <a:chExt cx="10860572" cy="651257"/>
          </a:xfrm>
        </p:grpSpPr>
        <p:sp>
          <p:nvSpPr>
            <p:cNvPr id="4" name="Rectangle 3">
              <a:extLst>
                <a:ext uri="{FF2B5EF4-FFF2-40B4-BE49-F238E27FC236}">
                  <a16:creationId xmlns:a16="http://schemas.microsoft.com/office/drawing/2014/main" id="{DF324438-72CD-430C-B541-CD5E6FE77591}"/>
                </a:ext>
              </a:extLst>
            </p:cNvPr>
            <p:cNvSpPr/>
            <p:nvPr/>
          </p:nvSpPr>
          <p:spPr>
            <a:xfrm>
              <a:off x="665363" y="1638659"/>
              <a:ext cx="2369646" cy="573024"/>
            </a:xfrm>
            <a:prstGeom prst="rect">
              <a:avLst/>
            </a:prstGeom>
            <a:solidFill>
              <a:schemeClr val="accent1">
                <a:lumMod val="50000"/>
              </a:schemeClr>
            </a:solidFill>
            <a:ln w="9525" cap="rnd" cmpd="sng" algn="ctr">
              <a:solidFill>
                <a:schemeClr val="tx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 tIns="27432" rIns="27432" bIns="27432" numCol="1" spcCol="0" rtlCol="0" fromWordArt="0" anchor="b" anchorCtr="0" forceAA="0" compatLnSpc="1">
              <a:prstTxWarp prst="textNoShape">
                <a:avLst/>
              </a:prstTxWarp>
              <a:noAutofit/>
            </a:bodyPr>
            <a:lstStyle/>
            <a:p>
              <a:pPr>
                <a:spcBef>
                  <a:spcPct val="0"/>
                </a:spcBef>
                <a:spcAft>
                  <a:spcPct val="0"/>
                </a:spcAft>
                <a:buFont typeface="Trebuchet MS" panose="020B0603020202020204" pitchFamily="34" charset="0"/>
                <a:buChar char="​"/>
              </a:pPr>
              <a:endParaRPr lang="en-US" sz="1600" b="1" dirty="0">
                <a:solidFill>
                  <a:schemeClr val="tx2"/>
                </a:solidFill>
              </a:endParaRPr>
            </a:p>
          </p:txBody>
        </p:sp>
        <p:sp>
          <p:nvSpPr>
            <p:cNvPr id="5" name="Rectangle 4">
              <a:extLst>
                <a:ext uri="{FF2B5EF4-FFF2-40B4-BE49-F238E27FC236}">
                  <a16:creationId xmlns:a16="http://schemas.microsoft.com/office/drawing/2014/main" id="{446B2F28-4AD6-4BCF-85C9-83043D12378C}"/>
                </a:ext>
              </a:extLst>
            </p:cNvPr>
            <p:cNvSpPr/>
            <p:nvPr/>
          </p:nvSpPr>
          <p:spPr>
            <a:xfrm>
              <a:off x="665363" y="1716892"/>
              <a:ext cx="2369646" cy="573024"/>
            </a:xfrm>
            <a:prstGeom prst="rect">
              <a:avLst/>
            </a:prstGeom>
            <a:solidFill>
              <a:schemeClr val="accent1"/>
            </a:solidFill>
            <a:ln w="9525" cap="rnd" cmpd="sng" algn="ctr">
              <a:solidFill>
                <a:schemeClr val="tx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 tIns="27432" rIns="27432" bIns="27432" numCol="1" spcCol="0" rtlCol="0" fromWordArt="0" anchor="b" anchorCtr="0" forceAA="0" compatLnSpc="1">
              <a:prstTxWarp prst="textNoShape">
                <a:avLst/>
              </a:prstTxWarp>
              <a:noAutofit/>
            </a:bodyPr>
            <a:lstStyle/>
            <a:p>
              <a:pPr>
                <a:spcBef>
                  <a:spcPct val="0"/>
                </a:spcBef>
                <a:spcAft>
                  <a:spcPct val="0"/>
                </a:spcAft>
                <a:buFont typeface="Trebuchet MS" panose="020B0603020202020204" pitchFamily="34" charset="0"/>
                <a:buChar char="​"/>
              </a:pPr>
              <a:endParaRPr lang="en-US" sz="1600" b="1" dirty="0">
                <a:solidFill>
                  <a:schemeClr val="tx2"/>
                </a:solidFill>
              </a:endParaRPr>
            </a:p>
          </p:txBody>
        </p:sp>
        <p:sp>
          <p:nvSpPr>
            <p:cNvPr id="7" name="Rectangle 6">
              <a:extLst>
                <a:ext uri="{FF2B5EF4-FFF2-40B4-BE49-F238E27FC236}">
                  <a16:creationId xmlns:a16="http://schemas.microsoft.com/office/drawing/2014/main" id="{6A36E917-B497-4730-9052-A494497D58C0}"/>
                </a:ext>
              </a:extLst>
            </p:cNvPr>
            <p:cNvSpPr/>
            <p:nvPr/>
          </p:nvSpPr>
          <p:spPr>
            <a:xfrm>
              <a:off x="3115122" y="1638659"/>
              <a:ext cx="3088527" cy="573024"/>
            </a:xfrm>
            <a:prstGeom prst="rect">
              <a:avLst/>
            </a:prstGeom>
            <a:solidFill>
              <a:schemeClr val="accent1">
                <a:lumMod val="50000"/>
              </a:schemeClr>
            </a:solidFill>
            <a:ln w="9525" cap="rnd" cmpd="sng" algn="ctr">
              <a:solidFill>
                <a:schemeClr val="tx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 tIns="27432" rIns="27432" bIns="27432" numCol="1" spcCol="0" rtlCol="0" fromWordArt="0" anchor="b" anchorCtr="0" forceAA="0" compatLnSpc="1">
              <a:prstTxWarp prst="textNoShape">
                <a:avLst/>
              </a:prstTxWarp>
              <a:noAutofit/>
            </a:bodyPr>
            <a:lstStyle/>
            <a:p>
              <a:pPr>
                <a:spcBef>
                  <a:spcPct val="0"/>
                </a:spcBef>
                <a:spcAft>
                  <a:spcPct val="0"/>
                </a:spcAft>
                <a:buFont typeface="Trebuchet MS" panose="020B0603020202020204" pitchFamily="34" charset="0"/>
                <a:buChar char="​"/>
              </a:pPr>
              <a:endParaRPr lang="en-US" sz="1600" b="1" dirty="0">
                <a:solidFill>
                  <a:schemeClr val="tx2"/>
                </a:solidFill>
              </a:endParaRPr>
            </a:p>
          </p:txBody>
        </p:sp>
        <p:sp>
          <p:nvSpPr>
            <p:cNvPr id="8" name="Rectangle 7">
              <a:extLst>
                <a:ext uri="{FF2B5EF4-FFF2-40B4-BE49-F238E27FC236}">
                  <a16:creationId xmlns:a16="http://schemas.microsoft.com/office/drawing/2014/main" id="{F68C0CCD-FB22-434F-A238-90485502863D}"/>
                </a:ext>
              </a:extLst>
            </p:cNvPr>
            <p:cNvSpPr/>
            <p:nvPr/>
          </p:nvSpPr>
          <p:spPr>
            <a:xfrm>
              <a:off x="3115122" y="1716892"/>
              <a:ext cx="3088527" cy="573024"/>
            </a:xfrm>
            <a:prstGeom prst="rect">
              <a:avLst/>
            </a:prstGeom>
            <a:solidFill>
              <a:schemeClr val="accent1"/>
            </a:solidFill>
            <a:ln w="9525" cap="rnd" cmpd="sng" algn="ctr">
              <a:solidFill>
                <a:schemeClr val="tx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 tIns="27432" rIns="27432" bIns="27432" numCol="1" spcCol="0" rtlCol="0" fromWordArt="0" anchor="b" anchorCtr="0" forceAA="0" compatLnSpc="1">
              <a:prstTxWarp prst="textNoShape">
                <a:avLst/>
              </a:prstTxWarp>
              <a:noAutofit/>
            </a:bodyPr>
            <a:lstStyle/>
            <a:p>
              <a:pPr>
                <a:spcBef>
                  <a:spcPct val="0"/>
                </a:spcBef>
                <a:spcAft>
                  <a:spcPct val="0"/>
                </a:spcAft>
                <a:buFont typeface="Trebuchet MS" panose="020B0603020202020204" pitchFamily="34" charset="0"/>
                <a:buChar char="​"/>
              </a:pPr>
              <a:endParaRPr lang="en-US" sz="1600" b="1" dirty="0">
                <a:solidFill>
                  <a:schemeClr val="tx2"/>
                </a:solidFill>
              </a:endParaRPr>
            </a:p>
          </p:txBody>
        </p:sp>
        <p:sp>
          <p:nvSpPr>
            <p:cNvPr id="10" name="Rectangle 9">
              <a:extLst>
                <a:ext uri="{FF2B5EF4-FFF2-40B4-BE49-F238E27FC236}">
                  <a16:creationId xmlns:a16="http://schemas.microsoft.com/office/drawing/2014/main" id="{04317947-90C2-4316-BE5B-BFADB629D2B2}"/>
                </a:ext>
              </a:extLst>
            </p:cNvPr>
            <p:cNvSpPr/>
            <p:nvPr/>
          </p:nvSpPr>
          <p:spPr>
            <a:xfrm>
              <a:off x="6285814" y="1638659"/>
              <a:ext cx="2582646" cy="573024"/>
            </a:xfrm>
            <a:prstGeom prst="rect">
              <a:avLst/>
            </a:prstGeom>
            <a:solidFill>
              <a:schemeClr val="accent1">
                <a:lumMod val="50000"/>
              </a:schemeClr>
            </a:solidFill>
            <a:ln w="9525" cap="rnd" cmpd="sng" algn="ctr">
              <a:solidFill>
                <a:schemeClr val="tx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 tIns="27432" rIns="27432" bIns="27432" numCol="1" spcCol="0" rtlCol="0" fromWordArt="0" anchor="b" anchorCtr="0" forceAA="0" compatLnSpc="1">
              <a:prstTxWarp prst="textNoShape">
                <a:avLst/>
              </a:prstTxWarp>
              <a:noAutofit/>
            </a:bodyPr>
            <a:lstStyle/>
            <a:p>
              <a:pPr algn="ctr">
                <a:spcBef>
                  <a:spcPct val="0"/>
                </a:spcBef>
                <a:spcAft>
                  <a:spcPct val="0"/>
                </a:spcAft>
                <a:buFont typeface="Trebuchet MS" panose="020B0603020202020204" pitchFamily="34" charset="0"/>
                <a:buChar char="​"/>
              </a:pPr>
              <a:endParaRPr lang="en-US" sz="1600" dirty="0">
                <a:solidFill>
                  <a:schemeClr val="tx1"/>
                </a:solidFill>
              </a:endParaRPr>
            </a:p>
          </p:txBody>
        </p:sp>
        <p:sp>
          <p:nvSpPr>
            <p:cNvPr id="11" name="Rectangle 10">
              <a:extLst>
                <a:ext uri="{FF2B5EF4-FFF2-40B4-BE49-F238E27FC236}">
                  <a16:creationId xmlns:a16="http://schemas.microsoft.com/office/drawing/2014/main" id="{2440BBA2-F7FB-4981-89EE-64701909506B}"/>
                </a:ext>
              </a:extLst>
            </p:cNvPr>
            <p:cNvSpPr/>
            <p:nvPr/>
          </p:nvSpPr>
          <p:spPr>
            <a:xfrm>
              <a:off x="6285813" y="1716892"/>
              <a:ext cx="2582646" cy="573024"/>
            </a:xfrm>
            <a:prstGeom prst="rect">
              <a:avLst/>
            </a:prstGeom>
            <a:solidFill>
              <a:schemeClr val="accent1"/>
            </a:solidFill>
            <a:ln w="9525" cap="rnd" cmpd="sng" algn="ctr">
              <a:solidFill>
                <a:schemeClr val="tx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 tIns="27432" rIns="27432" bIns="27432" numCol="1" spcCol="0" rtlCol="0" fromWordArt="0" anchor="b" anchorCtr="0" forceAA="0" compatLnSpc="1">
              <a:prstTxWarp prst="textNoShape">
                <a:avLst/>
              </a:prstTxWarp>
              <a:noAutofit/>
            </a:bodyPr>
            <a:lstStyle/>
            <a:p>
              <a:pPr algn="ctr">
                <a:spcBef>
                  <a:spcPct val="0"/>
                </a:spcBef>
                <a:spcAft>
                  <a:spcPct val="0"/>
                </a:spcAft>
                <a:buFont typeface="Trebuchet MS" panose="020B0603020202020204" pitchFamily="34" charset="0"/>
                <a:buChar char="​"/>
              </a:pPr>
              <a:endParaRPr lang="en-US" sz="1600" dirty="0">
                <a:solidFill>
                  <a:schemeClr val="tx1"/>
                </a:solidFill>
              </a:endParaRPr>
            </a:p>
          </p:txBody>
        </p:sp>
        <p:sp>
          <p:nvSpPr>
            <p:cNvPr id="13" name="Rectangle 12">
              <a:extLst>
                <a:ext uri="{FF2B5EF4-FFF2-40B4-BE49-F238E27FC236}">
                  <a16:creationId xmlns:a16="http://schemas.microsoft.com/office/drawing/2014/main" id="{4A626E5B-AE58-477E-855D-1E256DED9659}"/>
                </a:ext>
              </a:extLst>
            </p:cNvPr>
            <p:cNvSpPr/>
            <p:nvPr/>
          </p:nvSpPr>
          <p:spPr>
            <a:xfrm>
              <a:off x="8943292" y="1638659"/>
              <a:ext cx="2582643" cy="573024"/>
            </a:xfrm>
            <a:prstGeom prst="rect">
              <a:avLst/>
            </a:prstGeom>
            <a:solidFill>
              <a:schemeClr val="accent1">
                <a:lumMod val="50000"/>
              </a:schemeClr>
            </a:solidFill>
            <a:ln w="9525" cap="rnd" cmpd="sng" algn="ctr">
              <a:solidFill>
                <a:schemeClr val="tx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 tIns="27432" rIns="27432" bIns="27432" numCol="1" spcCol="0" rtlCol="0" fromWordArt="0" anchor="b" anchorCtr="0" forceAA="0" compatLnSpc="1">
              <a:prstTxWarp prst="textNoShape">
                <a:avLst/>
              </a:prstTxWarp>
              <a:noAutofit/>
            </a:bodyPr>
            <a:lstStyle/>
            <a:p>
              <a:pPr algn="ctr">
                <a:spcBef>
                  <a:spcPct val="0"/>
                </a:spcBef>
                <a:spcAft>
                  <a:spcPct val="0"/>
                </a:spcAft>
                <a:buFont typeface="Trebuchet MS" panose="020B0603020202020204" pitchFamily="34" charset="0"/>
                <a:buChar char="​"/>
              </a:pPr>
              <a:endParaRPr lang="en-US" sz="1600" dirty="0">
                <a:solidFill>
                  <a:schemeClr val="tx1"/>
                </a:solidFill>
              </a:endParaRPr>
            </a:p>
          </p:txBody>
        </p:sp>
        <p:sp>
          <p:nvSpPr>
            <p:cNvPr id="14" name="Rectangle 13">
              <a:extLst>
                <a:ext uri="{FF2B5EF4-FFF2-40B4-BE49-F238E27FC236}">
                  <a16:creationId xmlns:a16="http://schemas.microsoft.com/office/drawing/2014/main" id="{A566956C-373B-42A2-B9C2-3AE6C7D380A2}"/>
                </a:ext>
              </a:extLst>
            </p:cNvPr>
            <p:cNvSpPr/>
            <p:nvPr/>
          </p:nvSpPr>
          <p:spPr>
            <a:xfrm>
              <a:off x="8943288" y="1716892"/>
              <a:ext cx="2582643" cy="573024"/>
            </a:xfrm>
            <a:prstGeom prst="rect">
              <a:avLst/>
            </a:prstGeom>
            <a:solidFill>
              <a:schemeClr val="accent1"/>
            </a:solidFill>
            <a:ln w="9525" cap="rnd" cmpd="sng" algn="ctr">
              <a:solidFill>
                <a:schemeClr val="tx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 tIns="27432" rIns="27432" bIns="27432" numCol="1" spcCol="0" rtlCol="0" fromWordArt="0" anchor="b" anchorCtr="0" forceAA="0" compatLnSpc="1">
              <a:prstTxWarp prst="textNoShape">
                <a:avLst/>
              </a:prstTxWarp>
              <a:noAutofit/>
            </a:bodyPr>
            <a:lstStyle/>
            <a:p>
              <a:pPr algn="ctr">
                <a:spcBef>
                  <a:spcPct val="0"/>
                </a:spcBef>
                <a:spcAft>
                  <a:spcPct val="0"/>
                </a:spcAft>
                <a:buFont typeface="Trebuchet MS" panose="020B0603020202020204" pitchFamily="34" charset="0"/>
                <a:buChar char="​"/>
              </a:pPr>
              <a:endParaRPr lang="en-US" sz="1600" dirty="0">
                <a:solidFill>
                  <a:schemeClr val="tx1"/>
                </a:solidFill>
              </a:endParaRPr>
            </a:p>
          </p:txBody>
        </p:sp>
      </p:grpSp>
      <p:graphicFrame>
        <p:nvGraphicFramePr>
          <p:cNvPr id="15" name="Table 14">
            <a:extLst>
              <a:ext uri="{FF2B5EF4-FFF2-40B4-BE49-F238E27FC236}">
                <a16:creationId xmlns:a16="http://schemas.microsoft.com/office/drawing/2014/main" id="{7F530B68-B20E-4475-93E6-E15B4B51AD49}"/>
              </a:ext>
            </a:extLst>
          </p:cNvPr>
          <p:cNvGraphicFramePr>
            <a:graphicFrameLocks noGrp="1"/>
          </p:cNvGraphicFramePr>
          <p:nvPr>
            <p:custDataLst>
              <p:tags r:id="rId1"/>
            </p:custDataLst>
            <p:extLst>
              <p:ext uri="{D42A27DB-BD31-4B8C-83A1-F6EECF244321}">
                <p14:modId xmlns:p14="http://schemas.microsoft.com/office/powerpoint/2010/main" val="3760157640"/>
              </p:ext>
            </p:extLst>
          </p:nvPr>
        </p:nvGraphicFramePr>
        <p:xfrm>
          <a:off x="294968" y="1683512"/>
          <a:ext cx="11602065" cy="4397243"/>
        </p:xfrm>
        <a:graphic>
          <a:graphicData uri="http://schemas.openxmlformats.org/drawingml/2006/table">
            <a:tbl>
              <a:tblPr>
                <a:tableStyleId>{2D5ABB26-0587-4C30-8999-92F81FD0307C}</a:tableStyleId>
              </a:tblPr>
              <a:tblGrid>
                <a:gridCol w="2589632">
                  <a:extLst>
                    <a:ext uri="{9D8B030D-6E8A-4147-A177-3AD203B41FA5}">
                      <a16:colId xmlns:a16="http://schemas.microsoft.com/office/drawing/2014/main" val="3527458648"/>
                    </a:ext>
                  </a:extLst>
                </a:gridCol>
                <a:gridCol w="3372407">
                  <a:extLst>
                    <a:ext uri="{9D8B030D-6E8A-4147-A177-3AD203B41FA5}">
                      <a16:colId xmlns:a16="http://schemas.microsoft.com/office/drawing/2014/main" val="1460744178"/>
                    </a:ext>
                  </a:extLst>
                </a:gridCol>
                <a:gridCol w="2820013">
                  <a:extLst>
                    <a:ext uri="{9D8B030D-6E8A-4147-A177-3AD203B41FA5}">
                      <a16:colId xmlns:a16="http://schemas.microsoft.com/office/drawing/2014/main" val="378111112"/>
                    </a:ext>
                  </a:extLst>
                </a:gridCol>
                <a:gridCol w="2820013">
                  <a:extLst>
                    <a:ext uri="{9D8B030D-6E8A-4147-A177-3AD203B41FA5}">
                      <a16:colId xmlns:a16="http://schemas.microsoft.com/office/drawing/2014/main" val="135637494"/>
                    </a:ext>
                  </a:extLst>
                </a:gridCol>
              </a:tblGrid>
              <a:tr h="629629">
                <a:tc>
                  <a:txBody>
                    <a:bodyPr/>
                    <a:lstStyle/>
                    <a:p>
                      <a:pPr marL="0" lvl="0" indent="0" algn="ctr" defTabSz="914400" rtl="0" eaLnBrk="1" fontAlgn="base" latinLnBrk="0" hangingPunct="1">
                        <a:lnSpc>
                          <a:spcPct val="100000"/>
                        </a:lnSpc>
                        <a:spcBef>
                          <a:spcPct val="0"/>
                        </a:spcBef>
                        <a:spcAft>
                          <a:spcPct val="0"/>
                        </a:spcAft>
                        <a:buFont typeface="Trebuchet MS" panose="020B0603020202020204" pitchFamily="34" charset="0"/>
                        <a:buChar char="​"/>
                      </a:pPr>
                      <a:r>
                        <a:rPr lang="en-US" sz="1600" b="1" i="0" u="none" strike="noStrike" dirty="0">
                          <a:solidFill>
                            <a:schemeClr val="bg1"/>
                          </a:solidFill>
                          <a:effectLst/>
                          <a:latin typeface="+mn-lt"/>
                        </a:rPr>
                        <a:t>Risk</a:t>
                      </a:r>
                    </a:p>
                  </a:txBody>
                  <a:tcPr marL="27432" marR="27432" marT="27432" marB="27432" anchor="ctr">
                    <a:lnL w="9525" cap="flat" cmpd="sng" algn="ctr">
                      <a:noFill/>
                      <a:prstDash val="solid"/>
                      <a:round/>
                      <a:headEnd type="none" w="med" len="med"/>
                      <a:tailEnd type="none" w="med" len="med"/>
                    </a:lnL>
                    <a:lnR>
                      <a:noFill/>
                    </a:lnR>
                    <a:lnT w="9525" cap="flat" cmpd="sng" algn="ctr">
                      <a:noFill/>
                      <a:prstDash val="solid"/>
                      <a:round/>
                      <a:headEnd type="none" w="med" len="med"/>
                      <a:tailEnd type="none" w="med" len="med"/>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lvl="0" indent="0" algn="ctr" defTabSz="914400" rtl="0" eaLnBrk="1" fontAlgn="base" latinLnBrk="0" hangingPunct="1">
                        <a:lnSpc>
                          <a:spcPct val="100000"/>
                        </a:lnSpc>
                        <a:spcBef>
                          <a:spcPct val="0"/>
                        </a:spcBef>
                        <a:spcAft>
                          <a:spcPct val="0"/>
                        </a:spcAft>
                        <a:buFont typeface="Trebuchet MS" panose="020B0603020202020204" pitchFamily="34" charset="0"/>
                        <a:buChar char="​"/>
                      </a:pPr>
                      <a:r>
                        <a:rPr lang="en-US" sz="1600" b="1" i="0" u="none" strike="noStrike" dirty="0">
                          <a:solidFill>
                            <a:schemeClr val="bg1"/>
                          </a:solidFill>
                          <a:effectLst/>
                          <a:latin typeface="+mn-lt"/>
                        </a:rPr>
                        <a:t>Impact</a:t>
                      </a:r>
                    </a:p>
                  </a:txBody>
                  <a:tcPr marL="27432" marR="27432" marT="27432" marB="27432" anchor="ctr">
                    <a:lnL>
                      <a:noFill/>
                    </a:lnL>
                    <a:lnR>
                      <a:noFill/>
                    </a:lnR>
                    <a:lnT w="9525" cap="flat" cmpd="sng" algn="ctr">
                      <a:noFill/>
                      <a:prstDash val="solid"/>
                      <a:round/>
                      <a:headEnd type="none" w="med" len="med"/>
                      <a:tailEnd type="none" w="med" len="med"/>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lvl="0" indent="0" algn="ctr" defTabSz="914400" rtl="0" eaLnBrk="1" fontAlgn="base" latinLnBrk="0" hangingPunct="1">
                        <a:lnSpc>
                          <a:spcPct val="100000"/>
                        </a:lnSpc>
                        <a:spcBef>
                          <a:spcPct val="0"/>
                        </a:spcBef>
                        <a:spcAft>
                          <a:spcPct val="0"/>
                        </a:spcAft>
                        <a:buFont typeface="Trebuchet MS" panose="020B0603020202020204" pitchFamily="34" charset="0"/>
                        <a:buChar char="​"/>
                      </a:pPr>
                      <a:r>
                        <a:rPr lang="en-US" sz="1600" b="1" i="0" u="none" strike="noStrike" dirty="0">
                          <a:solidFill>
                            <a:schemeClr val="bg1"/>
                          </a:solidFill>
                          <a:effectLst/>
                          <a:latin typeface="+mn-lt"/>
                        </a:rPr>
                        <a:t>Likelihood</a:t>
                      </a:r>
                      <a:endParaRPr lang="en-US" sz="1600" b="0" i="0" u="none" strike="noStrike" dirty="0">
                        <a:solidFill>
                          <a:schemeClr val="bg1"/>
                        </a:solidFill>
                        <a:effectLst/>
                        <a:latin typeface="+mn-lt"/>
                      </a:endParaRPr>
                    </a:p>
                  </a:txBody>
                  <a:tcPr marL="27432" marR="27432" marT="27432" marB="27432" anchor="ctr">
                    <a:lnL>
                      <a:noFill/>
                    </a:lnL>
                    <a:lnR>
                      <a:noFill/>
                    </a:lnR>
                    <a:lnT w="9525" cap="flat" cmpd="sng" algn="ctr">
                      <a:noFill/>
                      <a:prstDash val="solid"/>
                      <a:round/>
                      <a:headEnd type="none" w="med" len="med"/>
                      <a:tailEnd type="none" w="med" len="med"/>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lvl="0" indent="0" algn="ctr" defTabSz="914400" rtl="0" eaLnBrk="1" fontAlgn="base" latinLnBrk="0" hangingPunct="1">
                        <a:lnSpc>
                          <a:spcPct val="100000"/>
                        </a:lnSpc>
                        <a:spcBef>
                          <a:spcPct val="0"/>
                        </a:spcBef>
                        <a:spcAft>
                          <a:spcPct val="0"/>
                        </a:spcAft>
                        <a:buFont typeface="Trebuchet MS" panose="020B0603020202020204" pitchFamily="34" charset="0"/>
                        <a:buChar char="​"/>
                      </a:pPr>
                      <a:r>
                        <a:rPr lang="en-US" sz="1600" b="1" i="0" u="none" strike="noStrike" dirty="0">
                          <a:solidFill>
                            <a:schemeClr val="bg1"/>
                          </a:solidFill>
                          <a:effectLst/>
                          <a:latin typeface="+mn-lt"/>
                        </a:rPr>
                        <a:t>Mitigation</a:t>
                      </a:r>
                      <a:endParaRPr lang="en-US" sz="1600" b="0" i="0" u="none" strike="noStrike" dirty="0">
                        <a:solidFill>
                          <a:schemeClr val="bg1"/>
                        </a:solidFill>
                        <a:effectLst/>
                        <a:latin typeface="+mn-lt"/>
                      </a:endParaRPr>
                    </a:p>
                  </a:txBody>
                  <a:tcPr marL="27432" marR="27432" marT="27432" marB="27432" anchor="ctr">
                    <a:lnL>
                      <a:noFill/>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673343994"/>
                  </a:ext>
                </a:extLst>
              </a:tr>
              <a:tr h="243727">
                <a:tc rowSpan="4">
                  <a:txBody>
                    <a:bodyPr/>
                    <a:lstStyle/>
                    <a:p>
                      <a:pPr marL="27432" indent="0" algn="ctr" defTabSz="914400" rtl="0" eaLnBrk="1" fontAlgn="auto" latinLnBrk="0" hangingPunct="1">
                        <a:lnSpc>
                          <a:spcPct val="100000"/>
                        </a:lnSpc>
                        <a:spcBef>
                          <a:spcPts val="0"/>
                        </a:spcBef>
                        <a:spcAft>
                          <a:spcPts val="0"/>
                        </a:spcAft>
                        <a:buFont typeface="Trebuchet MS" panose="020B0603020202020204" pitchFamily="34" charset="0"/>
                        <a:buChar char="​"/>
                      </a:pPr>
                      <a:r>
                        <a:rPr kumimoji="0" lang="en-US" sz="1200" b="1" i="0" u="none" strike="noStrike" kern="1200" cap="none" spc="0" normalizeH="0" baseline="0" noProof="0" dirty="0">
                          <a:ln>
                            <a:noFill/>
                          </a:ln>
                          <a:solidFill>
                            <a:schemeClr val="accent1"/>
                          </a:solidFill>
                          <a:effectLst/>
                          <a:uLnTx/>
                          <a:uFillTx/>
                          <a:latin typeface="Helvetica"/>
                          <a:ea typeface="+mn-ea"/>
                          <a:cs typeface="+mn-cs"/>
                        </a:rPr>
                        <a:t>Change fatigue</a:t>
                      </a:r>
                      <a:endParaRPr lang="en-US" sz="1200" b="1" i="0" u="none" strike="noStrike" dirty="0">
                        <a:solidFill>
                          <a:schemeClr val="accent1"/>
                        </a:solidFill>
                        <a:effectLst/>
                        <a:latin typeface="+mn-lt"/>
                      </a:endParaRPr>
                    </a:p>
                  </a:txBody>
                  <a:tcPr marL="18288" marR="18288" marT="18288" marB="18288" anchor="ctr">
                    <a:lnL w="28575" cap="flat" cmpd="sng" algn="ctr">
                      <a:solidFill>
                        <a:schemeClr val="accent1"/>
                      </a:solidFill>
                      <a:prstDash val="solid"/>
                      <a:round/>
                      <a:headEnd type="none" w="med" len="med"/>
                      <a:tailEnd type="none" w="med" len="med"/>
                    </a:lnL>
                    <a:lnT w="28575" cap="flat" cmpd="sng" algn="ctr">
                      <a:solidFill>
                        <a:schemeClr val="accent1"/>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pPr marL="0" indent="0" algn="ctr" defTabSz="914400" rtl="0" eaLnBrk="1" fontAlgn="auto" latinLnBrk="0" hangingPunct="1">
                        <a:lnSpc>
                          <a:spcPct val="100000"/>
                        </a:lnSpc>
                        <a:spcBef>
                          <a:spcPts val="0"/>
                        </a:spcBef>
                        <a:spcAft>
                          <a:spcPts val="0"/>
                        </a:spcAft>
                        <a:buFont typeface="Trebuchet MS" panose="020B0603020202020204" pitchFamily="34" charset="0"/>
                        <a:buChar char="​"/>
                      </a:pPr>
                      <a:r>
                        <a:rPr kumimoji="0" lang="en-US" sz="1200" b="0" i="0" u="none" strike="noStrike" kern="1200" cap="none" spc="0" normalizeH="0" baseline="0" noProof="0" dirty="0">
                          <a:ln>
                            <a:noFill/>
                          </a:ln>
                          <a:solidFill>
                            <a:srgbClr val="262626"/>
                          </a:solidFill>
                          <a:effectLst/>
                          <a:uLnTx/>
                          <a:uFillTx/>
                          <a:latin typeface="Helvetica"/>
                          <a:ea typeface="+mn-ea"/>
                          <a:cs typeface="+mn-cs"/>
                        </a:rPr>
                        <a:t>High</a:t>
                      </a:r>
                      <a:endParaRPr lang="en-US" sz="1200" b="0" i="0" u="none" strike="noStrike" dirty="0">
                        <a:solidFill>
                          <a:schemeClr val="tx1"/>
                        </a:solidFill>
                        <a:effectLst/>
                        <a:latin typeface="+mn-lt"/>
                      </a:endParaRPr>
                    </a:p>
                  </a:txBody>
                  <a:tcPr marL="18288" marR="18288" marT="18288" marB="18288" anchor="ctr">
                    <a:lnT w="28575" cap="flat" cmpd="sng" algn="ctr">
                      <a:solidFill>
                        <a:schemeClr val="accent1"/>
                      </a:solidFill>
                      <a:prstDash val="solid"/>
                      <a:round/>
                      <a:headEnd type="none" w="med" len="med"/>
                      <a:tailEnd type="none" w="med" len="med"/>
                    </a:lnT>
                    <a:lnB w="9525" cap="flat" cmpd="sng" algn="ctr">
                      <a:solidFill>
                        <a:schemeClr val="bg1">
                          <a:lumMod val="65000"/>
                        </a:schemeClr>
                      </a:solidFill>
                      <a:prstDash val="sysDot"/>
                      <a:round/>
                      <a:headEnd type="none" w="med" len="med"/>
                      <a:tailEnd type="none" w="med" len="med"/>
                    </a:lnB>
                  </a:tcPr>
                </a:tc>
                <a:tc>
                  <a:txBody>
                    <a:bodyPr/>
                    <a:lstStyle/>
                    <a:p>
                      <a:pPr marL="0" indent="0" algn="ctr" defTabSz="914400" rtl="0" eaLnBrk="1" fontAlgn="auto" latinLnBrk="0" hangingPunct="1">
                        <a:lnSpc>
                          <a:spcPct val="100000"/>
                        </a:lnSpc>
                        <a:spcBef>
                          <a:spcPts val="0"/>
                        </a:spcBef>
                        <a:spcAft>
                          <a:spcPts val="0"/>
                        </a:spcAft>
                        <a:buFont typeface="Trebuchet MS" panose="020B0603020202020204" pitchFamily="34" charset="0"/>
                        <a:buChar char="​"/>
                      </a:pPr>
                      <a:r>
                        <a:rPr kumimoji="0" lang="en-US" sz="1200" b="0" i="0" u="none" strike="noStrike" kern="1200" cap="none" spc="0" normalizeH="0" baseline="0" noProof="0" dirty="0">
                          <a:ln>
                            <a:noFill/>
                          </a:ln>
                          <a:solidFill>
                            <a:srgbClr val="262626"/>
                          </a:solidFill>
                          <a:effectLst/>
                          <a:uLnTx/>
                          <a:uFillTx/>
                          <a:latin typeface="Helvetica"/>
                          <a:ea typeface="+mn-ea"/>
                          <a:cs typeface="+mn-cs"/>
                        </a:rPr>
                        <a:t>Medium</a:t>
                      </a:r>
                      <a:endParaRPr lang="en-US" sz="1200" b="0" i="0" u="none" strike="noStrike" dirty="0">
                        <a:solidFill>
                          <a:schemeClr val="tx1"/>
                        </a:solidFill>
                        <a:effectLst/>
                        <a:latin typeface="+mn-lt"/>
                      </a:endParaRPr>
                    </a:p>
                  </a:txBody>
                  <a:tcPr marL="18288" marR="18288" marT="18288" marB="18288" anchor="ctr">
                    <a:lnT w="28575" cap="flat" cmpd="sng" algn="ctr">
                      <a:solidFill>
                        <a:schemeClr val="accent1"/>
                      </a:solidFill>
                      <a:prstDash val="solid"/>
                      <a:round/>
                      <a:headEnd type="none" w="med" len="med"/>
                      <a:tailEnd type="none" w="med" len="med"/>
                    </a:lnT>
                    <a:lnB w="9525" cap="flat" cmpd="sng" algn="ctr">
                      <a:solidFill>
                        <a:schemeClr val="bg1">
                          <a:lumMod val="65000"/>
                        </a:schemeClr>
                      </a:solidFill>
                      <a:prstDash val="sysDot"/>
                      <a:round/>
                      <a:headEnd type="none" w="med" len="med"/>
                      <a:tailEnd type="none" w="med" len="med"/>
                    </a:lnB>
                  </a:tcPr>
                </a:tc>
                <a:tc>
                  <a:txBody>
                    <a:bodyPr/>
                    <a:lstStyle/>
                    <a:p>
                      <a:pPr marL="0" indent="0" algn="ctr" defTabSz="914400" rtl="0" eaLnBrk="1" fontAlgn="auto" latinLnBrk="0" hangingPunct="1">
                        <a:lnSpc>
                          <a:spcPct val="100000"/>
                        </a:lnSpc>
                        <a:spcBef>
                          <a:spcPts val="0"/>
                        </a:spcBef>
                        <a:spcAft>
                          <a:spcPts val="0"/>
                        </a:spcAft>
                        <a:buFont typeface="Trebuchet MS" panose="020B0603020202020204" pitchFamily="34" charset="0"/>
                        <a:buChar char="​"/>
                      </a:pPr>
                      <a:r>
                        <a:rPr kumimoji="0" lang="en-US" sz="1200" b="0" i="0" u="none" strike="noStrike" kern="1200" cap="none" spc="0" normalizeH="0" baseline="0" noProof="0" dirty="0">
                          <a:ln>
                            <a:noFill/>
                          </a:ln>
                          <a:solidFill>
                            <a:srgbClr val="262626"/>
                          </a:solidFill>
                          <a:effectLst/>
                          <a:uLnTx/>
                          <a:uFillTx/>
                          <a:latin typeface="Helvetica"/>
                          <a:ea typeface="+mn-ea"/>
                          <a:cs typeface="+mn-cs"/>
                        </a:rPr>
                        <a:t>Phase rollout; quick wins</a:t>
                      </a:r>
                      <a:endParaRPr lang="en-US" sz="1200" b="0" i="0" u="none" strike="noStrike" dirty="0">
                        <a:solidFill>
                          <a:schemeClr val="tx1"/>
                        </a:solidFill>
                        <a:effectLst/>
                        <a:latin typeface="+mn-lt"/>
                      </a:endParaRPr>
                    </a:p>
                  </a:txBody>
                  <a:tcPr marL="18288" marR="18288" marT="18288" marB="18288" anchor="ctr">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9525" cap="flat" cmpd="sng" algn="ctr">
                      <a:solidFill>
                        <a:schemeClr val="bg1">
                          <a:lumMod val="65000"/>
                        </a:schemeClr>
                      </a:solidFill>
                      <a:prstDash val="sysDot"/>
                      <a:round/>
                      <a:headEnd type="none" w="med" len="med"/>
                      <a:tailEnd type="none" w="med" len="med"/>
                    </a:lnB>
                  </a:tcPr>
                </a:tc>
                <a:extLst>
                  <a:ext uri="{0D108BD9-81ED-4DB2-BD59-A6C34878D82A}">
                    <a16:rowId xmlns:a16="http://schemas.microsoft.com/office/drawing/2014/main" val="2583353777"/>
                  </a:ext>
                </a:extLst>
              </a:tr>
              <a:tr h="243727">
                <a:tc vMerge="1">
                  <a:txBody>
                    <a:bodyPr/>
                    <a:lstStyle/>
                    <a:p>
                      <a:pPr marL="0" indent="0" algn="l" defTabSz="914400" rtl="0" eaLnBrk="1" fontAlgn="b" latinLnBrk="0" hangingPunct="1">
                        <a:buFont typeface="Trebuchet MS" panose="020B0603020202020204" pitchFamily="34" charset="0"/>
                        <a:buChar char="​"/>
                      </a:pPr>
                      <a:endParaRPr lang="en-US" sz="1200" b="0" i="0" u="none" strike="noStrike" dirty="0">
                        <a:solidFill>
                          <a:schemeClr val="tx2"/>
                        </a:solidFill>
                        <a:effectLst/>
                        <a:latin typeface="Franklin Gothic Book" panose="020B0503020102020204" pitchFamily="34" charset="0"/>
                      </a:endParaRPr>
                    </a:p>
                  </a:txBody>
                  <a:tcPr marL="0" marR="72000" marT="73152" marB="73152" anchor="ctr">
                    <a:lnL w="12700" cap="flat" cmpd="sng" algn="ctr">
                      <a:solidFill>
                        <a:schemeClr val="lt1">
                          <a:alpha val="0"/>
                        </a:schemeClr>
                      </a:solidFill>
                      <a:prstDash val="solid"/>
                      <a:round/>
                      <a:headEnd type="none" w="med" len="med"/>
                      <a:tailEnd type="none" w="med" len="med"/>
                    </a:lnL>
                    <a:lnR w="12700" cap="flat" cmpd="sng" algn="ctr">
                      <a:solidFill>
                        <a:schemeClr val="lt1">
                          <a:alpha val="0"/>
                        </a:schemeClr>
                      </a:solidFill>
                      <a:prstDash val="solid"/>
                      <a:round/>
                      <a:headEnd type="none" w="med" len="med"/>
                      <a:tailEnd type="none" w="med" len="med"/>
                    </a:lnR>
                    <a:lnT w="6350" cap="flat" cmpd="sng" algn="ctr">
                      <a:solidFill>
                        <a:schemeClr val="tx1"/>
                      </a:solidFill>
                      <a:prstDash val="lgDash"/>
                      <a:round/>
                      <a:headEnd type="none" w="med" len="med"/>
                      <a:tailEnd type="none" w="med" len="med"/>
                    </a:lnT>
                    <a:lnB w="6350" cap="flat" cmpd="sng" algn="ctr">
                      <a:solidFill>
                        <a:schemeClr val="tx1"/>
                      </a:solidFill>
                      <a:prstDash val="lgDash"/>
                      <a:round/>
                      <a:headEnd type="none" w="med" len="med"/>
                      <a:tailEnd type="none" w="med" len="med"/>
                    </a:lnB>
                    <a:noFill/>
                  </a:tcPr>
                </a:tc>
                <a:tc>
                  <a:txBody>
                    <a:bodyPr/>
                    <a:lstStyle/>
                    <a:p>
                      <a:pPr marL="0" indent="0" algn="ctr" defTabSz="914400" rtl="0" eaLnBrk="1" fontAlgn="auto" latinLnBrk="0" hangingPunct="1">
                        <a:lnSpc>
                          <a:spcPct val="100000"/>
                        </a:lnSpc>
                        <a:spcBef>
                          <a:spcPts val="0"/>
                        </a:spcBef>
                        <a:spcAft>
                          <a:spcPts val="0"/>
                        </a:spcAft>
                        <a:buFont typeface="Trebuchet MS" panose="020B0603020202020204" pitchFamily="34" charset="0"/>
                        <a:buChar char="​"/>
                      </a:pPr>
                      <a:r>
                        <a:rPr kumimoji="0" lang="en-US" sz="1200" b="0" i="0" u="none" strike="noStrike" kern="1200" cap="none" spc="0" normalizeH="0" baseline="0" noProof="0" dirty="0">
                          <a:ln>
                            <a:noFill/>
                          </a:ln>
                          <a:solidFill>
                            <a:srgbClr val="262626"/>
                          </a:solidFill>
                          <a:effectLst/>
                          <a:uLnTx/>
                          <a:uFillTx/>
                          <a:latin typeface="Helvetica"/>
                          <a:ea typeface="+mn-ea"/>
                          <a:cs typeface="+mn-cs"/>
                        </a:rPr>
                        <a:t>Leader turnover</a:t>
                      </a:r>
                      <a:endParaRPr lang="en-US" sz="1200" b="0" i="0" u="none" strike="noStrike" dirty="0">
                        <a:solidFill>
                          <a:schemeClr val="tx1"/>
                        </a:solidFill>
                        <a:effectLst/>
                        <a:latin typeface="+mn-lt"/>
                      </a:endParaRPr>
                    </a:p>
                  </a:txBody>
                  <a:tcPr marL="18288" marR="18288" marT="18288" marB="18288" anchor="ctr">
                    <a:lnT w="9525" cap="flat" cmpd="sng" algn="ctr">
                      <a:solidFill>
                        <a:schemeClr val="bg1">
                          <a:lumMod val="65000"/>
                        </a:schemeClr>
                      </a:solidFill>
                      <a:prstDash val="sysDot"/>
                      <a:round/>
                      <a:headEnd type="none" w="med" len="med"/>
                      <a:tailEnd type="none" w="med" len="med"/>
                    </a:lnT>
                    <a:lnB w="9525" cap="flat" cmpd="sng" algn="ctr">
                      <a:solidFill>
                        <a:schemeClr val="bg1">
                          <a:lumMod val="65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262626"/>
                          </a:solidFill>
                          <a:effectLst/>
                          <a:uLnTx/>
                          <a:uFillTx/>
                          <a:latin typeface="Helvetica"/>
                          <a:ea typeface="+mn-ea"/>
                          <a:cs typeface="+mn-cs"/>
                        </a:rPr>
                        <a:t>High</a:t>
                      </a:r>
                      <a:endParaRPr lang="en-US" sz="1200" b="0" i="0" u="none" strike="noStrike" dirty="0">
                        <a:solidFill>
                          <a:schemeClr val="tx1"/>
                        </a:solidFill>
                        <a:effectLst/>
                        <a:latin typeface="+mn-lt"/>
                      </a:endParaRPr>
                    </a:p>
                  </a:txBody>
                  <a:tcPr marL="18288" marR="18288" marT="18288" marB="18288" anchor="ctr">
                    <a:lnT w="9525" cap="flat" cmpd="sng" algn="ctr">
                      <a:solidFill>
                        <a:schemeClr val="bg1">
                          <a:lumMod val="65000"/>
                        </a:schemeClr>
                      </a:solidFill>
                      <a:prstDash val="sysDot"/>
                      <a:round/>
                      <a:headEnd type="none" w="med" len="med"/>
                      <a:tailEnd type="none" w="med" len="med"/>
                    </a:lnT>
                    <a:lnB w="9525" cap="flat" cmpd="sng" algn="ctr">
                      <a:solidFill>
                        <a:schemeClr val="bg1">
                          <a:lumMod val="65000"/>
                        </a:schemeClr>
                      </a:solidFill>
                      <a:prstDash val="sysDot"/>
                      <a:round/>
                      <a:headEnd type="none" w="med" len="med"/>
                      <a:tailEnd type="none" w="med" len="med"/>
                    </a:lnB>
                  </a:tcPr>
                </a:tc>
                <a:tc>
                  <a:txBody>
                    <a:bodyPr/>
                    <a:lstStyle/>
                    <a:p>
                      <a:pPr marL="0" indent="0" algn="ctr" defTabSz="914400" rtl="0" eaLnBrk="1" fontAlgn="auto" latinLnBrk="0" hangingPunct="1">
                        <a:lnSpc>
                          <a:spcPct val="100000"/>
                        </a:lnSpc>
                        <a:spcBef>
                          <a:spcPts val="0"/>
                        </a:spcBef>
                        <a:spcAft>
                          <a:spcPts val="0"/>
                        </a:spcAft>
                        <a:buFont typeface="Trebuchet MS" panose="020B0603020202020204" pitchFamily="34" charset="0"/>
                        <a:buChar char="​"/>
                      </a:pPr>
                      <a:r>
                        <a:rPr kumimoji="0" lang="en-US" sz="1200" b="0" i="0" u="none" strike="noStrike" kern="1200" cap="none" spc="0" normalizeH="0" baseline="0" noProof="0" dirty="0">
                          <a:ln>
                            <a:noFill/>
                          </a:ln>
                          <a:solidFill>
                            <a:srgbClr val="262626"/>
                          </a:solidFill>
                          <a:effectLst/>
                          <a:uLnTx/>
                          <a:uFillTx/>
                          <a:latin typeface="Helvetica"/>
                          <a:ea typeface="+mn-ea"/>
                          <a:cs typeface="+mn-cs"/>
                        </a:rPr>
                        <a:t>Low</a:t>
                      </a:r>
                      <a:endParaRPr lang="en-US" sz="1200" b="0" i="0" u="none" strike="noStrike" dirty="0">
                        <a:solidFill>
                          <a:schemeClr val="tx1"/>
                        </a:solidFill>
                        <a:effectLst/>
                        <a:latin typeface="+mn-lt"/>
                      </a:endParaRPr>
                    </a:p>
                  </a:txBody>
                  <a:tcPr marL="18288" marR="18288" marT="18288" marB="18288" anchor="ctr">
                    <a:lnR w="28575" cap="flat" cmpd="sng" algn="ctr">
                      <a:solidFill>
                        <a:schemeClr val="accent1"/>
                      </a:solidFill>
                      <a:prstDash val="solid"/>
                      <a:round/>
                      <a:headEnd type="none" w="med" len="med"/>
                      <a:tailEnd type="none" w="med" len="med"/>
                    </a:lnR>
                    <a:lnT w="9525" cap="flat" cmpd="sng" algn="ctr">
                      <a:solidFill>
                        <a:schemeClr val="bg1">
                          <a:lumMod val="65000"/>
                        </a:schemeClr>
                      </a:solidFill>
                      <a:prstDash val="sysDot"/>
                      <a:round/>
                      <a:headEnd type="none" w="med" len="med"/>
                      <a:tailEnd type="none" w="med" len="med"/>
                    </a:lnT>
                    <a:lnB w="9525" cap="flat" cmpd="sng" algn="ctr">
                      <a:solidFill>
                        <a:schemeClr val="bg1">
                          <a:lumMod val="65000"/>
                        </a:schemeClr>
                      </a:solidFill>
                      <a:prstDash val="sysDot"/>
                      <a:round/>
                      <a:headEnd type="none" w="med" len="med"/>
                      <a:tailEnd type="none" w="med" len="med"/>
                    </a:lnB>
                  </a:tcPr>
                </a:tc>
                <a:extLst>
                  <a:ext uri="{0D108BD9-81ED-4DB2-BD59-A6C34878D82A}">
                    <a16:rowId xmlns:a16="http://schemas.microsoft.com/office/drawing/2014/main" val="2216939891"/>
                  </a:ext>
                </a:extLst>
              </a:tr>
              <a:tr h="243727">
                <a:tc vMerge="1">
                  <a:txBody>
                    <a:bodyPr/>
                    <a:lstStyle/>
                    <a:p>
                      <a:pPr marL="0" indent="0" algn="l" defTabSz="914400" rtl="0" eaLnBrk="1" fontAlgn="b" latinLnBrk="0" hangingPunct="1">
                        <a:buFont typeface="Trebuchet MS" panose="020B0603020202020204" pitchFamily="34" charset="0"/>
                        <a:buChar char="​"/>
                      </a:pPr>
                      <a:endParaRPr lang="en-US" sz="1200" b="0" i="0" u="none" strike="noStrike" dirty="0">
                        <a:solidFill>
                          <a:schemeClr val="tx2"/>
                        </a:solidFill>
                        <a:effectLst/>
                        <a:latin typeface="Franklin Gothic Book" panose="020B0503020102020204" pitchFamily="34" charset="0"/>
                      </a:endParaRPr>
                    </a:p>
                  </a:txBody>
                  <a:tcPr marL="0" marR="72000" marT="73152" marB="73152" anchor="ctr">
                    <a:lnL w="12700" cap="flat" cmpd="sng" algn="ctr">
                      <a:solidFill>
                        <a:schemeClr val="lt1">
                          <a:alpha val="0"/>
                        </a:schemeClr>
                      </a:solidFill>
                      <a:prstDash val="solid"/>
                      <a:round/>
                      <a:headEnd type="none" w="med" len="med"/>
                      <a:tailEnd type="none" w="med" len="med"/>
                    </a:lnL>
                    <a:lnR w="12700" cap="flat" cmpd="sng" algn="ctr">
                      <a:solidFill>
                        <a:schemeClr val="lt1">
                          <a:alpha val="0"/>
                        </a:schemeClr>
                      </a:solidFill>
                      <a:prstDash val="solid"/>
                      <a:round/>
                      <a:headEnd type="none" w="med" len="med"/>
                      <a:tailEnd type="none" w="med" len="med"/>
                    </a:lnR>
                    <a:lnT w="6350" cap="flat" cmpd="sng" algn="ctr">
                      <a:solidFill>
                        <a:schemeClr val="tx1"/>
                      </a:solidFill>
                      <a:prstDash val="lgDash"/>
                      <a:round/>
                      <a:headEnd type="none" w="med" len="med"/>
                      <a:tailEnd type="none" w="med" len="med"/>
                    </a:lnT>
                    <a:lnB w="6350" cap="flat" cmpd="sng" algn="ctr">
                      <a:solidFill>
                        <a:schemeClr val="tx1"/>
                      </a:solidFill>
                      <a:prstDash val="lgDash"/>
                      <a:round/>
                      <a:headEnd type="none" w="med" len="med"/>
                      <a:tailEnd type="none" w="med" len="med"/>
                    </a:lnB>
                    <a:noFill/>
                  </a:tcPr>
                </a:tc>
                <a:tc>
                  <a:txBody>
                    <a:bodyPr/>
                    <a:lstStyle/>
                    <a:p>
                      <a:pPr marL="0" indent="0" algn="ctr" defTabSz="914400" rtl="0" eaLnBrk="1" fontAlgn="auto" latinLnBrk="0" hangingPunct="1">
                        <a:lnSpc>
                          <a:spcPct val="100000"/>
                        </a:lnSpc>
                        <a:spcBef>
                          <a:spcPts val="0"/>
                        </a:spcBef>
                        <a:spcAft>
                          <a:spcPts val="0"/>
                        </a:spcAft>
                        <a:buFont typeface="Trebuchet MS" panose="020B0603020202020204" pitchFamily="34" charset="0"/>
                        <a:buChar char="​"/>
                      </a:pPr>
                      <a:r>
                        <a:rPr kumimoji="0" lang="en-US" sz="1200" b="0" i="0" u="none" strike="noStrike" kern="1200" cap="none" spc="0" normalizeH="0" baseline="0" noProof="0" dirty="0">
                          <a:ln>
                            <a:noFill/>
                          </a:ln>
                          <a:solidFill>
                            <a:srgbClr val="262626"/>
                          </a:solidFill>
                          <a:effectLst/>
                          <a:uLnTx/>
                          <a:uFillTx/>
                          <a:latin typeface="Helvetica"/>
                          <a:ea typeface="+mn-ea"/>
                          <a:cs typeface="+mn-cs"/>
                        </a:rPr>
                        <a:t>Sponsor and deputy named</a:t>
                      </a:r>
                      <a:endParaRPr lang="en-US" sz="1200" b="0" i="0" u="none" strike="noStrike" dirty="0">
                        <a:solidFill>
                          <a:schemeClr val="tx1"/>
                        </a:solidFill>
                        <a:effectLst/>
                        <a:latin typeface="+mn-lt"/>
                      </a:endParaRPr>
                    </a:p>
                  </a:txBody>
                  <a:tcPr marL="18288" marR="18288" marT="18288" marB="18288" anchor="ctr">
                    <a:lnT w="9525" cap="flat" cmpd="sng" algn="ctr">
                      <a:solidFill>
                        <a:schemeClr val="bg1">
                          <a:lumMod val="65000"/>
                        </a:schemeClr>
                      </a:solidFill>
                      <a:prstDash val="sysDot"/>
                      <a:round/>
                      <a:headEnd type="none" w="med" len="med"/>
                      <a:tailEnd type="none" w="med" len="med"/>
                    </a:lnT>
                    <a:lnB w="9525" cap="flat" cmpd="sng" algn="ctr">
                      <a:solidFill>
                        <a:schemeClr val="bg1">
                          <a:lumMod val="65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 typeface="Trebuchet MS" panose="020B0603020202020204" pitchFamily="34" charset="0"/>
                        <a:buChar char="​"/>
                        <a:tabLst/>
                        <a:defRPr/>
                      </a:pPr>
                      <a:r>
                        <a:rPr kumimoji="0" lang="en-US" sz="1200" b="0" i="0" u="none" strike="noStrike" kern="1200" cap="none" spc="0" normalizeH="0" baseline="0" noProof="0" dirty="0">
                          <a:ln>
                            <a:noFill/>
                          </a:ln>
                          <a:solidFill>
                            <a:srgbClr val="262626"/>
                          </a:solidFill>
                          <a:effectLst/>
                          <a:uLnTx/>
                          <a:uFillTx/>
                          <a:latin typeface="Helvetica"/>
                          <a:ea typeface="+mn-ea"/>
                          <a:cs typeface="+mn-cs"/>
                        </a:rPr>
                        <a:t>Resource pull-away</a:t>
                      </a:r>
                      <a:endParaRPr lang="en-US" sz="1200" b="0" i="0" u="none" strike="noStrike" dirty="0">
                        <a:solidFill>
                          <a:schemeClr val="tx1"/>
                        </a:solidFill>
                        <a:effectLst/>
                        <a:latin typeface="+mn-lt"/>
                      </a:endParaRPr>
                    </a:p>
                  </a:txBody>
                  <a:tcPr marL="18288" marR="18288" marT="18288" marB="18288" anchor="ctr">
                    <a:lnT w="9525" cap="flat" cmpd="sng" algn="ctr">
                      <a:solidFill>
                        <a:schemeClr val="bg1">
                          <a:lumMod val="65000"/>
                        </a:schemeClr>
                      </a:solidFill>
                      <a:prstDash val="sysDot"/>
                      <a:round/>
                      <a:headEnd type="none" w="med" len="med"/>
                      <a:tailEnd type="none" w="med" len="med"/>
                    </a:lnT>
                    <a:lnB w="9525" cap="flat" cmpd="sng" algn="ctr">
                      <a:solidFill>
                        <a:schemeClr val="bg1">
                          <a:lumMod val="65000"/>
                        </a:schemeClr>
                      </a:solidFill>
                      <a:prstDash val="sysDot"/>
                      <a:round/>
                      <a:headEnd type="none" w="med" len="med"/>
                      <a:tailEnd type="none" w="med" len="med"/>
                    </a:lnB>
                  </a:tcPr>
                </a:tc>
                <a:tc>
                  <a:txBody>
                    <a:bodyPr/>
                    <a:lstStyle/>
                    <a:p>
                      <a:pPr marL="0" indent="0" algn="ctr" defTabSz="914400" rtl="0" eaLnBrk="1" fontAlgn="auto" latinLnBrk="0" hangingPunct="1">
                        <a:lnSpc>
                          <a:spcPct val="100000"/>
                        </a:lnSpc>
                        <a:spcBef>
                          <a:spcPts val="0"/>
                        </a:spcBef>
                        <a:spcAft>
                          <a:spcPts val="0"/>
                        </a:spcAft>
                        <a:buFont typeface="Trebuchet MS" panose="020B0603020202020204" pitchFamily="34" charset="0"/>
                        <a:buChar char="​"/>
                      </a:pPr>
                      <a:r>
                        <a:rPr kumimoji="0" lang="en-US" sz="1200" b="0" i="0" u="none" strike="noStrike" kern="1200" cap="none" spc="0" normalizeH="0" baseline="0" noProof="0" dirty="0">
                          <a:ln>
                            <a:noFill/>
                          </a:ln>
                          <a:solidFill>
                            <a:srgbClr val="262626"/>
                          </a:solidFill>
                          <a:effectLst/>
                          <a:uLnTx/>
                          <a:uFillTx/>
                          <a:latin typeface="Helvetica"/>
                          <a:ea typeface="+mn-ea"/>
                          <a:cs typeface="+mn-cs"/>
                        </a:rPr>
                        <a:t>High</a:t>
                      </a:r>
                      <a:endParaRPr lang="en-US" sz="1200" b="0" i="0" u="none" strike="noStrike" dirty="0">
                        <a:solidFill>
                          <a:schemeClr val="tx1"/>
                        </a:solidFill>
                        <a:effectLst/>
                        <a:latin typeface="+mn-lt"/>
                      </a:endParaRPr>
                    </a:p>
                  </a:txBody>
                  <a:tcPr marL="18288" marR="18288" marT="18288" marB="18288" anchor="ctr">
                    <a:lnR w="28575" cap="flat" cmpd="sng" algn="ctr">
                      <a:solidFill>
                        <a:schemeClr val="accent1"/>
                      </a:solidFill>
                      <a:prstDash val="solid"/>
                      <a:round/>
                      <a:headEnd type="none" w="med" len="med"/>
                      <a:tailEnd type="none" w="med" len="med"/>
                    </a:lnR>
                    <a:lnT w="9525" cap="flat" cmpd="sng" algn="ctr">
                      <a:solidFill>
                        <a:schemeClr val="bg1">
                          <a:lumMod val="65000"/>
                        </a:schemeClr>
                      </a:solidFill>
                      <a:prstDash val="sysDot"/>
                      <a:round/>
                      <a:headEnd type="none" w="med" len="med"/>
                      <a:tailEnd type="none" w="med" len="med"/>
                    </a:lnT>
                    <a:lnB w="9525" cap="flat" cmpd="sng" algn="ctr">
                      <a:solidFill>
                        <a:schemeClr val="bg1">
                          <a:lumMod val="65000"/>
                        </a:schemeClr>
                      </a:solidFill>
                      <a:prstDash val="sysDot"/>
                      <a:round/>
                      <a:headEnd type="none" w="med" len="med"/>
                      <a:tailEnd type="none" w="med" len="med"/>
                    </a:lnB>
                  </a:tcPr>
                </a:tc>
                <a:extLst>
                  <a:ext uri="{0D108BD9-81ED-4DB2-BD59-A6C34878D82A}">
                    <a16:rowId xmlns:a16="http://schemas.microsoft.com/office/drawing/2014/main" val="4098026429"/>
                  </a:ext>
                </a:extLst>
              </a:tr>
              <a:tr h="243727">
                <a:tc vMerge="1">
                  <a:txBody>
                    <a:bodyPr/>
                    <a:lstStyle/>
                    <a:p>
                      <a:pPr marL="0" indent="0" algn="l" defTabSz="914400" rtl="0" eaLnBrk="1" fontAlgn="b" latinLnBrk="0" hangingPunct="1">
                        <a:buFont typeface="Trebuchet MS" panose="020B0603020202020204" pitchFamily="34" charset="0"/>
                        <a:buChar char="​"/>
                      </a:pPr>
                      <a:endParaRPr lang="en-US" sz="1200" b="0" i="0" u="none" strike="noStrike" dirty="0">
                        <a:solidFill>
                          <a:schemeClr val="tx2"/>
                        </a:solidFill>
                        <a:effectLst/>
                        <a:latin typeface="Franklin Gothic Book" panose="020B0503020102020204" pitchFamily="34" charset="0"/>
                      </a:endParaRPr>
                    </a:p>
                  </a:txBody>
                  <a:tcPr marL="0" marR="72000" marT="73152" marB="73152" anchor="ctr">
                    <a:lnL w="12700" cap="flat" cmpd="sng" algn="ctr">
                      <a:solidFill>
                        <a:schemeClr val="lt1">
                          <a:alpha val="0"/>
                        </a:schemeClr>
                      </a:solidFill>
                      <a:prstDash val="solid"/>
                      <a:round/>
                      <a:headEnd type="none" w="med" len="med"/>
                      <a:tailEnd type="none" w="med" len="med"/>
                    </a:lnL>
                    <a:lnR w="12700" cap="flat" cmpd="sng" algn="ctr">
                      <a:solidFill>
                        <a:schemeClr val="lt1">
                          <a:alpha val="0"/>
                        </a:schemeClr>
                      </a:solidFill>
                      <a:prstDash val="solid"/>
                      <a:round/>
                      <a:headEnd type="none" w="med" len="med"/>
                      <a:tailEnd type="none" w="med" len="med"/>
                    </a:lnR>
                    <a:lnT w="6350" cap="flat" cmpd="sng" algn="ctr">
                      <a:solidFill>
                        <a:schemeClr val="tx1"/>
                      </a:solidFill>
                      <a:prstDash val="lgDash"/>
                      <a:round/>
                      <a:headEnd type="none" w="med" len="med"/>
                      <a:tailEnd type="none" w="med" len="med"/>
                    </a:lnT>
                    <a:lnB w="6350" cap="flat" cmpd="sng" algn="ctr">
                      <a:solidFill>
                        <a:schemeClr val="tx1"/>
                      </a:solidFill>
                      <a:prstDash val="lgDash"/>
                      <a:round/>
                      <a:headEnd type="none" w="med" len="med"/>
                      <a:tailEnd type="none" w="med" len="med"/>
                    </a:lnB>
                    <a:noFill/>
                  </a:tcPr>
                </a:tc>
                <a:tc>
                  <a:txBody>
                    <a:bodyPr/>
                    <a:lstStyle/>
                    <a:p>
                      <a:pPr marL="0" indent="0" algn="ctr" defTabSz="914400" rtl="0" eaLnBrk="1" fontAlgn="auto" latinLnBrk="0" hangingPunct="1">
                        <a:lnSpc>
                          <a:spcPct val="100000"/>
                        </a:lnSpc>
                        <a:spcBef>
                          <a:spcPts val="0"/>
                        </a:spcBef>
                        <a:spcAft>
                          <a:spcPts val="0"/>
                        </a:spcAft>
                        <a:buFont typeface="Trebuchet MS" panose="020B0603020202020204" pitchFamily="34" charset="0"/>
                        <a:buChar char="​"/>
                      </a:pPr>
                      <a:r>
                        <a:rPr kumimoji="0" lang="en-US" sz="1200" b="0" i="0" u="none" strike="noStrike" kern="1200" cap="none" spc="0" normalizeH="0" baseline="0" noProof="0" dirty="0">
                          <a:ln>
                            <a:noFill/>
                          </a:ln>
                          <a:solidFill>
                            <a:srgbClr val="262626"/>
                          </a:solidFill>
                          <a:effectLst/>
                          <a:uLnTx/>
                          <a:uFillTx/>
                          <a:latin typeface="Helvetica"/>
                          <a:ea typeface="+mn-ea"/>
                          <a:cs typeface="+mn-cs"/>
                        </a:rPr>
                        <a:t>Medium</a:t>
                      </a:r>
                      <a:endParaRPr lang="en-US" sz="1200" b="0" i="0" u="none" strike="noStrike" dirty="0">
                        <a:solidFill>
                          <a:schemeClr val="tx1"/>
                        </a:solidFill>
                        <a:effectLst/>
                        <a:latin typeface="+mn-lt"/>
                      </a:endParaRPr>
                    </a:p>
                  </a:txBody>
                  <a:tcPr marL="18288" marR="18288" marT="18288" marB="18288" anchor="ctr">
                    <a:lnT w="9525" cap="flat" cmpd="sng" algn="ctr">
                      <a:solidFill>
                        <a:schemeClr val="bg1">
                          <a:lumMod val="65000"/>
                        </a:schemeClr>
                      </a:solidFill>
                      <a:prstDash val="sysDot"/>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pPr marL="0" indent="0" algn="ctr" defTabSz="914400" rtl="0" eaLnBrk="1" fontAlgn="auto" latinLnBrk="0" hangingPunct="1">
                        <a:lnSpc>
                          <a:spcPct val="100000"/>
                        </a:lnSpc>
                        <a:spcBef>
                          <a:spcPts val="0"/>
                        </a:spcBef>
                        <a:spcAft>
                          <a:spcPts val="0"/>
                        </a:spcAft>
                        <a:buFont typeface="Trebuchet MS" panose="020B0603020202020204" pitchFamily="34" charset="0"/>
                        <a:buChar char="​"/>
                      </a:pPr>
                      <a:r>
                        <a:rPr kumimoji="0" lang="en-US" sz="1200" b="0" i="0" u="none" strike="noStrike" kern="1200" cap="none" spc="0" normalizeH="0" baseline="0" noProof="0" dirty="0">
                          <a:ln>
                            <a:noFill/>
                          </a:ln>
                          <a:solidFill>
                            <a:srgbClr val="262626"/>
                          </a:solidFill>
                          <a:effectLst/>
                          <a:uLnTx/>
                          <a:uFillTx/>
                          <a:latin typeface="Helvetica"/>
                          <a:ea typeface="+mn-ea"/>
                          <a:cs typeface="+mn-cs"/>
                        </a:rPr>
                        <a:t>Ring-fence the team</a:t>
                      </a:r>
                      <a:endParaRPr lang="en-US" sz="1200" b="0" i="0" u="none" strike="noStrike" dirty="0">
                        <a:solidFill>
                          <a:schemeClr val="tx1"/>
                        </a:solidFill>
                        <a:effectLst/>
                        <a:latin typeface="+mn-lt"/>
                      </a:endParaRPr>
                    </a:p>
                  </a:txBody>
                  <a:tcPr marL="18288" marR="18288" marT="18288" marB="18288" anchor="ctr">
                    <a:lnT w="9525" cap="flat" cmpd="sng" algn="ctr">
                      <a:solidFill>
                        <a:schemeClr val="bg1">
                          <a:lumMod val="65000"/>
                        </a:schemeClr>
                      </a:solidFill>
                      <a:prstDash val="sysDot"/>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pPr marL="0" indent="0" algn="ctr" defTabSz="914400" rtl="0" eaLnBrk="1" fontAlgn="auto" latinLnBrk="0" hangingPunct="1">
                        <a:lnSpc>
                          <a:spcPct val="100000"/>
                        </a:lnSpc>
                        <a:spcBef>
                          <a:spcPts val="0"/>
                        </a:spcBef>
                        <a:spcAft>
                          <a:spcPts val="0"/>
                        </a:spcAft>
                        <a:buFont typeface="Trebuchet MS" panose="020B0603020202020204" pitchFamily="34" charset="0"/>
                        <a:buChar char="​"/>
                      </a:pPr>
                      <a:r>
                        <a:rPr kumimoji="0" lang="en-US" sz="1200" b="0" i="0" u="none" strike="noStrike" kern="1200" cap="none" spc="0" normalizeH="0" baseline="0" noProof="0" dirty="0">
                          <a:ln>
                            <a:noFill/>
                          </a:ln>
                          <a:solidFill>
                            <a:srgbClr val="262626"/>
                          </a:solidFill>
                          <a:effectLst/>
                          <a:uLnTx/>
                          <a:uFillTx/>
                          <a:latin typeface="Helvetica"/>
                          <a:ea typeface="+mn-ea"/>
                          <a:cs typeface="+mn-cs"/>
                        </a:rPr>
                        <a:t>Gains erode</a:t>
                      </a:r>
                      <a:endParaRPr lang="en-US" sz="1200" b="0" i="0" u="none" strike="noStrike" dirty="0">
                        <a:solidFill>
                          <a:schemeClr val="tx1"/>
                        </a:solidFill>
                        <a:effectLst/>
                        <a:latin typeface="+mn-lt"/>
                      </a:endParaRPr>
                    </a:p>
                  </a:txBody>
                  <a:tcPr marL="18288" marR="18288" marT="18288" marB="18288" anchor="ctr">
                    <a:lnR w="28575" cap="flat" cmpd="sng" algn="ctr">
                      <a:solidFill>
                        <a:schemeClr val="accent1"/>
                      </a:solidFill>
                      <a:prstDash val="solid"/>
                      <a:round/>
                      <a:headEnd type="none" w="med" len="med"/>
                      <a:tailEnd type="none" w="med" len="med"/>
                    </a:lnR>
                    <a:lnT w="9525" cap="flat" cmpd="sng" algn="ctr">
                      <a:solidFill>
                        <a:schemeClr val="bg1">
                          <a:lumMod val="65000"/>
                        </a:schemeClr>
                      </a:solidFill>
                      <a:prstDash val="sysDot"/>
                      <a:round/>
                      <a:headEnd type="none" w="med" len="med"/>
                      <a:tailEnd type="none" w="med" len="med"/>
                    </a:lnT>
                    <a:lnB w="9525"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3851125223"/>
                  </a:ext>
                </a:extLst>
              </a:tr>
              <a:tr h="243727">
                <a:tc rowSpan="3">
                  <a:txBody>
                    <a:bodyPr/>
                    <a:lstStyle/>
                    <a:p>
                      <a:pPr marL="27432" indent="0" algn="ctr" defTabSz="914400" rtl="0" eaLnBrk="1" fontAlgn="auto" latinLnBrk="0" hangingPunct="1">
                        <a:lnSpc>
                          <a:spcPct val="100000"/>
                        </a:lnSpc>
                        <a:spcBef>
                          <a:spcPts val="0"/>
                        </a:spcBef>
                        <a:spcAft>
                          <a:spcPts val="0"/>
                        </a:spcAft>
                        <a:buFont typeface="Trebuchet MS" panose="020B0603020202020204" pitchFamily="34" charset="0"/>
                        <a:buChar char="​"/>
                      </a:pPr>
                      <a:r>
                        <a:rPr kumimoji="0" lang="en-US" sz="1200" b="1" i="0" u="none" strike="noStrike" kern="1200" cap="none" spc="0" normalizeH="0" baseline="0" noProof="0" dirty="0">
                          <a:ln>
                            <a:noFill/>
                          </a:ln>
                          <a:solidFill>
                            <a:schemeClr val="accent1"/>
                          </a:solidFill>
                          <a:effectLst/>
                          <a:uLnTx/>
                          <a:uFillTx/>
                          <a:latin typeface="Helvetica"/>
                          <a:ea typeface="+mn-ea"/>
                          <a:cs typeface="+mn-cs"/>
                        </a:rPr>
                        <a:t>Medium</a:t>
                      </a:r>
                      <a:endParaRPr lang="en-US" sz="1200" b="1" i="0" u="none" strike="noStrike" dirty="0">
                        <a:solidFill>
                          <a:schemeClr val="accent1"/>
                        </a:solidFill>
                        <a:effectLst/>
                        <a:latin typeface="+mn-lt"/>
                      </a:endParaRPr>
                    </a:p>
                  </a:txBody>
                  <a:tcPr marL="18288" marR="18288" marT="18288" marB="18288" anchor="ctr">
                    <a:lnL w="28575" cap="flat" cmpd="sng" algn="ctr">
                      <a:solidFill>
                        <a:schemeClr val="accent1"/>
                      </a:solidFill>
                      <a:prstDash val="solid"/>
                      <a:round/>
                      <a:headEnd type="none" w="med" len="med"/>
                      <a:tailEnd type="none" w="med" len="med"/>
                    </a:lnL>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pPr marL="0" indent="0" algn="ctr" defTabSz="914400" rtl="0" eaLnBrk="1" fontAlgn="auto" latinLnBrk="0" hangingPunct="1">
                        <a:lnSpc>
                          <a:spcPct val="100000"/>
                        </a:lnSpc>
                        <a:spcBef>
                          <a:spcPts val="0"/>
                        </a:spcBef>
                        <a:spcAft>
                          <a:spcPts val="0"/>
                        </a:spcAft>
                        <a:buFont typeface="Trebuchet MS" panose="020B0603020202020204" pitchFamily="34" charset="0"/>
                        <a:buChar char="​"/>
                      </a:pPr>
                      <a:r>
                        <a:rPr kumimoji="0" lang="en-US" sz="1200" b="0" i="0" u="none" strike="noStrike" kern="1200" cap="none" spc="0" normalizeH="0" baseline="0" noProof="0" dirty="0">
                          <a:ln>
                            <a:noFill/>
                          </a:ln>
                          <a:solidFill>
                            <a:srgbClr val="262626"/>
                          </a:solidFill>
                          <a:effectLst/>
                          <a:uLnTx/>
                          <a:uFillTx/>
                          <a:latin typeface="Helvetica"/>
                          <a:ea typeface="+mn-ea"/>
                          <a:cs typeface="+mn-cs"/>
                        </a:rPr>
                        <a:t>High</a:t>
                      </a:r>
                      <a:endParaRPr lang="en-US" sz="1200" b="0" i="0" u="none" strike="noStrike" dirty="0">
                        <a:solidFill>
                          <a:schemeClr val="tx1"/>
                        </a:solidFill>
                        <a:effectLst/>
                        <a:latin typeface="+mn-lt"/>
                      </a:endParaRPr>
                    </a:p>
                  </a:txBody>
                  <a:tcPr marL="18288" marR="18288" marT="18288" marB="18288" anchor="ctr">
                    <a:lnT w="9525" cap="flat" cmpd="sng" algn="ctr">
                      <a:solidFill>
                        <a:schemeClr val="bg1">
                          <a:lumMod val="50000"/>
                        </a:schemeClr>
                      </a:solidFill>
                      <a:prstDash val="solid"/>
                      <a:round/>
                      <a:headEnd type="none" w="med" len="med"/>
                      <a:tailEnd type="none" w="med" len="med"/>
                    </a:lnT>
                    <a:lnB w="9525" cap="flat" cmpd="sng" algn="ctr">
                      <a:solidFill>
                        <a:schemeClr val="bg1">
                          <a:lumMod val="65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 typeface="Trebuchet MS" panose="020B0603020202020204" pitchFamily="34" charset="0"/>
                        <a:buChar char="​"/>
                        <a:tabLst/>
                        <a:defRPr/>
                      </a:pPr>
                      <a:r>
                        <a:rPr kumimoji="0" lang="en-US" sz="1200" b="0" i="0" u="none" strike="noStrike" kern="1200" cap="none" spc="0" normalizeH="0" baseline="0" noProof="0" dirty="0">
                          <a:ln>
                            <a:noFill/>
                          </a:ln>
                          <a:solidFill>
                            <a:srgbClr val="262626"/>
                          </a:solidFill>
                          <a:effectLst/>
                          <a:uLnTx/>
                          <a:uFillTx/>
                          <a:latin typeface="Helvetica"/>
                          <a:ea typeface="+mn-ea"/>
                          <a:cs typeface="+mn-cs"/>
                        </a:rPr>
                        <a:t>Standardize and audit</a:t>
                      </a:r>
                      <a:endParaRPr lang="en-US" sz="1200" b="0" i="0" u="none" strike="noStrike" dirty="0">
                        <a:solidFill>
                          <a:schemeClr val="tx1"/>
                        </a:solidFill>
                        <a:effectLst/>
                        <a:latin typeface="+mn-lt"/>
                      </a:endParaRPr>
                    </a:p>
                  </a:txBody>
                  <a:tcPr marL="18288" marR="18288" marT="18288" marB="18288" anchor="ctr">
                    <a:lnT w="9525" cap="flat" cmpd="sng" algn="ctr">
                      <a:solidFill>
                        <a:schemeClr val="bg1">
                          <a:lumMod val="50000"/>
                        </a:schemeClr>
                      </a:solidFill>
                      <a:prstDash val="solid"/>
                      <a:round/>
                      <a:headEnd type="none" w="med" len="med"/>
                      <a:tailEnd type="none" w="med" len="med"/>
                    </a:lnT>
                    <a:lnB w="9525" cap="flat" cmpd="sng" algn="ctr">
                      <a:solidFill>
                        <a:schemeClr val="bg1">
                          <a:lumMod val="65000"/>
                        </a:schemeClr>
                      </a:solidFill>
                      <a:prstDash val="sysDot"/>
                      <a:round/>
                      <a:headEnd type="none" w="med" len="med"/>
                      <a:tailEnd type="none" w="med" len="med"/>
                    </a:lnB>
                  </a:tcPr>
                </a:tc>
                <a:tc>
                  <a:txBody>
                    <a:bodyPr/>
                    <a:lstStyle/>
                    <a:p>
                      <a:pPr marL="0" indent="0" algn="ctr" defTabSz="914400" rtl="0" eaLnBrk="1" fontAlgn="auto" latinLnBrk="0" hangingPunct="1">
                        <a:lnSpc>
                          <a:spcPct val="100000"/>
                        </a:lnSpc>
                        <a:spcBef>
                          <a:spcPts val="0"/>
                        </a:spcBef>
                        <a:spcAft>
                          <a:spcPts val="0"/>
                        </a:spcAft>
                        <a:buFont typeface="Trebuchet MS" panose="020B0603020202020204" pitchFamily="34" charset="0"/>
                        <a:buChar char="​"/>
                      </a:pPr>
                      <a:r>
                        <a:rPr kumimoji="0" lang="en-US" sz="1200" b="0" i="0" u="none" strike="noStrike" kern="1200" cap="none" spc="0" normalizeH="0" baseline="0" noProof="0" dirty="0">
                          <a:ln>
                            <a:noFill/>
                          </a:ln>
                          <a:solidFill>
                            <a:srgbClr val="262626"/>
                          </a:solidFill>
                          <a:effectLst/>
                          <a:uLnTx/>
                          <a:uFillTx/>
                          <a:latin typeface="Helvetica"/>
                          <a:ea typeface="+mn-ea"/>
                          <a:cs typeface="+mn-cs"/>
                        </a:rPr>
                        <a:t>Pilot won't scale</a:t>
                      </a:r>
                      <a:endParaRPr lang="en-US" sz="1200" b="0" i="0" u="none" strike="noStrike" dirty="0">
                        <a:solidFill>
                          <a:schemeClr val="tx1"/>
                        </a:solidFill>
                        <a:effectLst/>
                        <a:latin typeface="+mn-lt"/>
                      </a:endParaRPr>
                    </a:p>
                  </a:txBody>
                  <a:tcPr marL="18288" marR="18288" marT="18288" marB="18288" anchor="ctr">
                    <a:lnR w="28575" cap="flat" cmpd="sng" algn="ctr">
                      <a:solidFill>
                        <a:schemeClr val="accent1"/>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65000"/>
                        </a:schemeClr>
                      </a:solidFill>
                      <a:prstDash val="sysDot"/>
                      <a:round/>
                      <a:headEnd type="none" w="med" len="med"/>
                      <a:tailEnd type="none" w="med" len="med"/>
                    </a:lnB>
                  </a:tcPr>
                </a:tc>
                <a:extLst>
                  <a:ext uri="{0D108BD9-81ED-4DB2-BD59-A6C34878D82A}">
                    <a16:rowId xmlns:a16="http://schemas.microsoft.com/office/drawing/2014/main" val="2340618243"/>
                  </a:ext>
                </a:extLst>
              </a:tr>
              <a:tr h="243727">
                <a:tc vMerge="1">
                  <a:txBody>
                    <a:bodyPr/>
                    <a:lstStyle/>
                    <a:p>
                      <a:endParaRPr lang="en-US"/>
                    </a:p>
                  </a:txBody>
                  <a:tcPr/>
                </a:tc>
                <a:tc>
                  <a:txBody>
                    <a:bodyPr/>
                    <a:lstStyle/>
                    <a:p>
                      <a:pPr marL="0" marR="0" lvl="0" indent="0" algn="ctr" defTabSz="914400" rtl="0" eaLnBrk="1" fontAlgn="auto" latinLnBrk="0" hangingPunct="1">
                        <a:lnSpc>
                          <a:spcPct val="100000"/>
                        </a:lnSpc>
                        <a:spcBef>
                          <a:spcPts val="0"/>
                        </a:spcBef>
                        <a:spcAft>
                          <a:spcPts val="0"/>
                        </a:spcAft>
                        <a:buClrTx/>
                        <a:buSzTx/>
                        <a:buFont typeface="Trebuchet MS" panose="020B0603020202020204" pitchFamily="34" charset="0"/>
                        <a:buChar char="​"/>
                        <a:tabLst/>
                        <a:defRPr/>
                      </a:pPr>
                      <a:r>
                        <a:rPr kumimoji="0" lang="en-US" sz="1200" b="0" i="0" u="none" strike="noStrike" kern="1200" cap="none" spc="0" normalizeH="0" baseline="0" noProof="0" dirty="0">
                          <a:ln>
                            <a:noFill/>
                          </a:ln>
                          <a:solidFill>
                            <a:srgbClr val="262626"/>
                          </a:solidFill>
                          <a:effectLst/>
                          <a:uLnTx/>
                          <a:uFillTx/>
                          <a:latin typeface="Helvetica"/>
                          <a:ea typeface="+mn-ea"/>
                          <a:cs typeface="+mn-cs"/>
                        </a:rPr>
                        <a:t>Medium</a:t>
                      </a:r>
                      <a:endParaRPr lang="en-US" sz="1200" b="0" i="0" u="none" strike="noStrike" dirty="0">
                        <a:solidFill>
                          <a:schemeClr val="tx1"/>
                        </a:solidFill>
                        <a:effectLst/>
                        <a:latin typeface="+mn-lt"/>
                      </a:endParaRPr>
                    </a:p>
                  </a:txBody>
                  <a:tcPr marL="18288" marR="18288" marT="18288" marB="18288" anchor="ctr">
                    <a:lnT w="9525" cap="flat" cmpd="sng" algn="ctr">
                      <a:solidFill>
                        <a:schemeClr val="bg1">
                          <a:lumMod val="65000"/>
                        </a:schemeClr>
                      </a:solidFill>
                      <a:prstDash val="sysDot"/>
                      <a:round/>
                      <a:headEnd type="none" w="med" len="med"/>
                      <a:tailEnd type="none" w="med" len="med"/>
                    </a:lnT>
                    <a:lnB w="9525" cap="flat" cmpd="sng" algn="ctr">
                      <a:solidFill>
                        <a:schemeClr val="bg1">
                          <a:lumMod val="65000"/>
                        </a:schemeClr>
                      </a:solidFill>
                      <a:prstDash val="sysDot"/>
                      <a:round/>
                      <a:headEnd type="none" w="med" len="med"/>
                      <a:tailEnd type="none" w="med" len="med"/>
                    </a:lnB>
                  </a:tcPr>
                </a:tc>
                <a:tc>
                  <a:txBody>
                    <a:bodyPr/>
                    <a:lstStyle/>
                    <a:p>
                      <a:pPr marL="0" indent="0" algn="ctr" defTabSz="914400" rtl="0" eaLnBrk="1" fontAlgn="auto" latinLnBrk="0" hangingPunct="1">
                        <a:lnSpc>
                          <a:spcPct val="100000"/>
                        </a:lnSpc>
                        <a:spcBef>
                          <a:spcPts val="0"/>
                        </a:spcBef>
                        <a:spcAft>
                          <a:spcPts val="0"/>
                        </a:spcAft>
                        <a:buFont typeface="Trebuchet MS" panose="020B0603020202020204" pitchFamily="34" charset="0"/>
                        <a:buChar char="​"/>
                      </a:pPr>
                      <a:r>
                        <a:rPr kumimoji="0" lang="en-US" sz="1200" b="0" i="0" u="none" strike="noStrike" kern="1200" cap="none" spc="0" normalizeH="0" baseline="0" noProof="0" dirty="0">
                          <a:ln>
                            <a:noFill/>
                          </a:ln>
                          <a:solidFill>
                            <a:srgbClr val="262626"/>
                          </a:solidFill>
                          <a:effectLst/>
                          <a:uLnTx/>
                          <a:uFillTx/>
                          <a:latin typeface="Helvetica"/>
                          <a:ea typeface="+mn-ea"/>
                          <a:cs typeface="+mn-cs"/>
                        </a:rPr>
                        <a:t>Medium</a:t>
                      </a:r>
                      <a:endParaRPr lang="en-US" sz="1200" b="0" i="0" u="none" strike="noStrike" dirty="0">
                        <a:solidFill>
                          <a:schemeClr val="tx1"/>
                        </a:solidFill>
                        <a:effectLst/>
                        <a:latin typeface="+mn-lt"/>
                      </a:endParaRPr>
                    </a:p>
                  </a:txBody>
                  <a:tcPr marL="18288" marR="18288" marT="18288" marB="18288" anchor="ctr">
                    <a:lnT w="9525" cap="flat" cmpd="sng" algn="ctr">
                      <a:solidFill>
                        <a:schemeClr val="bg1">
                          <a:lumMod val="65000"/>
                        </a:schemeClr>
                      </a:solidFill>
                      <a:prstDash val="sysDot"/>
                      <a:round/>
                      <a:headEnd type="none" w="med" len="med"/>
                      <a:tailEnd type="none" w="med" len="med"/>
                    </a:lnT>
                    <a:lnB w="9525" cap="flat" cmpd="sng" algn="ctr">
                      <a:solidFill>
                        <a:schemeClr val="bg1">
                          <a:lumMod val="65000"/>
                        </a:schemeClr>
                      </a:solidFill>
                      <a:prstDash val="sysDot"/>
                      <a:round/>
                      <a:headEnd type="none" w="med" len="med"/>
                      <a:tailEnd type="none" w="med" len="med"/>
                    </a:lnB>
                  </a:tcPr>
                </a:tc>
                <a:tc>
                  <a:txBody>
                    <a:bodyPr/>
                    <a:lstStyle/>
                    <a:p>
                      <a:pPr marL="0" indent="0" algn="ctr" defTabSz="914400" rtl="0" eaLnBrk="1" fontAlgn="auto" latinLnBrk="0" hangingPunct="1">
                        <a:lnSpc>
                          <a:spcPct val="100000"/>
                        </a:lnSpc>
                        <a:spcBef>
                          <a:spcPts val="0"/>
                        </a:spcBef>
                        <a:spcAft>
                          <a:spcPts val="0"/>
                        </a:spcAft>
                        <a:buFont typeface="Trebuchet MS" panose="020B0603020202020204" pitchFamily="34" charset="0"/>
                        <a:buChar char="​"/>
                      </a:pPr>
                      <a:r>
                        <a:rPr kumimoji="0" lang="en-US" sz="1200" b="0" i="0" u="none" strike="noStrike" kern="1200" cap="none" spc="0" normalizeH="0" baseline="0" noProof="0" dirty="0">
                          <a:ln>
                            <a:noFill/>
                          </a:ln>
                          <a:solidFill>
                            <a:srgbClr val="262626"/>
                          </a:solidFill>
                          <a:effectLst/>
                          <a:uLnTx/>
                          <a:uFillTx/>
                          <a:latin typeface="Helvetica"/>
                          <a:ea typeface="+mn-ea"/>
                          <a:cs typeface="+mn-cs"/>
                        </a:rPr>
                        <a:t>Design for replication</a:t>
                      </a:r>
                      <a:endParaRPr lang="en-US" sz="1200" b="0" i="0" u="none" strike="noStrike" dirty="0">
                        <a:solidFill>
                          <a:schemeClr val="tx1"/>
                        </a:solidFill>
                        <a:effectLst/>
                        <a:latin typeface="+mn-lt"/>
                      </a:endParaRPr>
                    </a:p>
                  </a:txBody>
                  <a:tcPr marL="18288" marR="18288" marT="18288" marB="18288" anchor="ctr">
                    <a:lnR w="28575" cap="flat" cmpd="sng" algn="ctr">
                      <a:solidFill>
                        <a:schemeClr val="accent1"/>
                      </a:solidFill>
                      <a:prstDash val="solid"/>
                      <a:round/>
                      <a:headEnd type="none" w="med" len="med"/>
                      <a:tailEnd type="none" w="med" len="med"/>
                    </a:lnR>
                    <a:lnT w="9525" cap="flat" cmpd="sng" algn="ctr">
                      <a:solidFill>
                        <a:schemeClr val="bg1">
                          <a:lumMod val="65000"/>
                        </a:schemeClr>
                      </a:solidFill>
                      <a:prstDash val="sysDot"/>
                      <a:round/>
                      <a:headEnd type="none" w="med" len="med"/>
                      <a:tailEnd type="none" w="med" len="med"/>
                    </a:lnT>
                    <a:lnB w="9525" cap="flat" cmpd="sng" algn="ctr">
                      <a:solidFill>
                        <a:schemeClr val="bg1">
                          <a:lumMod val="65000"/>
                        </a:schemeClr>
                      </a:solidFill>
                      <a:prstDash val="sysDot"/>
                      <a:round/>
                      <a:headEnd type="none" w="med" len="med"/>
                      <a:tailEnd type="none" w="med" len="med"/>
                    </a:lnB>
                  </a:tcPr>
                </a:tc>
                <a:extLst>
                  <a:ext uri="{0D108BD9-81ED-4DB2-BD59-A6C34878D82A}">
                    <a16:rowId xmlns:a16="http://schemas.microsoft.com/office/drawing/2014/main" val="1335175093"/>
                  </a:ext>
                </a:extLst>
              </a:tr>
              <a:tr h="243727">
                <a:tc vMerge="1">
                  <a:txBody>
                    <a:bodyPr/>
                    <a:lstStyle/>
                    <a:p>
                      <a:pPr marL="0" indent="0" algn="l" defTabSz="914400" rtl="0" eaLnBrk="1" fontAlgn="b" latinLnBrk="0" hangingPunct="1">
                        <a:buFont typeface="Trebuchet MS" panose="020B0603020202020204" pitchFamily="34" charset="0"/>
                        <a:buChar char="​"/>
                      </a:pPr>
                      <a:endParaRPr lang="en-US" sz="1200" b="0" i="0" u="none" strike="noStrike" dirty="0">
                        <a:solidFill>
                          <a:schemeClr val="tx2"/>
                        </a:solidFill>
                        <a:effectLst/>
                        <a:latin typeface="Franklin Gothic Book" panose="020B0503020102020204" pitchFamily="34" charset="0"/>
                      </a:endParaRPr>
                    </a:p>
                  </a:txBody>
                  <a:tcPr marL="0" marR="72000" marT="73152" marB="73152" anchor="ctr">
                    <a:lnL w="12700" cap="flat" cmpd="sng" algn="ctr">
                      <a:solidFill>
                        <a:schemeClr val="lt1">
                          <a:alpha val="0"/>
                        </a:schemeClr>
                      </a:solidFill>
                      <a:prstDash val="solid"/>
                      <a:round/>
                      <a:headEnd type="none" w="med" len="med"/>
                      <a:tailEnd type="none" w="med" len="med"/>
                    </a:lnL>
                    <a:lnR w="12700" cap="flat" cmpd="sng" algn="ctr">
                      <a:solidFill>
                        <a:schemeClr val="lt1">
                          <a:alpha val="0"/>
                        </a:schemeClr>
                      </a:solidFill>
                      <a:prstDash val="solid"/>
                      <a:round/>
                      <a:headEnd type="none" w="med" len="med"/>
                      <a:tailEnd type="none" w="med" len="med"/>
                    </a:lnR>
                    <a:lnT w="6350" cap="flat" cmpd="sng" algn="ctr">
                      <a:solidFill>
                        <a:schemeClr val="tx1"/>
                      </a:solidFill>
                      <a:prstDash val="lgDash"/>
                      <a:round/>
                      <a:headEnd type="none" w="med" len="med"/>
                      <a:tailEnd type="none" w="med" len="med"/>
                    </a:lnT>
                    <a:lnB w="6350" cap="flat" cmpd="sng" algn="ctr">
                      <a:solidFill>
                        <a:schemeClr val="tx1"/>
                      </a:solidFill>
                      <a:prstDash val="lgDash"/>
                      <a:round/>
                      <a:headEnd type="none" w="med" len="med"/>
                      <a:tailEnd type="none" w="med" len="med"/>
                    </a:lnB>
                    <a:noFill/>
                  </a:tcPr>
                </a:tc>
                <a:tc>
                  <a:txBody>
                    <a:bodyPr/>
                    <a:lstStyle/>
                    <a:p>
                      <a:pPr marL="0" indent="0" algn="ctr" defTabSz="914400" rtl="0" eaLnBrk="1" fontAlgn="auto" latinLnBrk="0" hangingPunct="1">
                        <a:lnSpc>
                          <a:spcPct val="100000"/>
                        </a:lnSpc>
                        <a:spcBef>
                          <a:spcPts val="0"/>
                        </a:spcBef>
                        <a:spcAft>
                          <a:spcPts val="0"/>
                        </a:spcAft>
                        <a:buFont typeface="Trebuchet MS" panose="020B0603020202020204" pitchFamily="34" charset="0"/>
                        <a:buChar char="​"/>
                      </a:pPr>
                      <a:r>
                        <a:rPr kumimoji="0" lang="en-US" sz="1200" b="0" i="0" u="none" strike="noStrike" kern="1200" cap="none" spc="0" normalizeH="0" baseline="0" noProof="0" dirty="0">
                          <a:ln>
                            <a:noFill/>
                          </a:ln>
                          <a:solidFill>
                            <a:srgbClr val="262626"/>
                          </a:solidFill>
                          <a:effectLst/>
                          <a:uLnTx/>
                          <a:uFillTx/>
                          <a:latin typeface="Helvetica"/>
                          <a:ea typeface="+mn-ea"/>
                          <a:cs typeface="+mn-cs"/>
                        </a:rPr>
                        <a:t>Data quality gaps</a:t>
                      </a:r>
                      <a:endParaRPr lang="en-US" sz="1200" b="0" i="0" u="none" strike="noStrike" dirty="0">
                        <a:solidFill>
                          <a:schemeClr val="tx1"/>
                        </a:solidFill>
                        <a:effectLst/>
                        <a:latin typeface="+mn-lt"/>
                      </a:endParaRPr>
                    </a:p>
                  </a:txBody>
                  <a:tcPr marL="18288" marR="18288" marT="18288" marB="18288" anchor="ctr">
                    <a:lnT w="9525" cap="flat" cmpd="sng" algn="ctr">
                      <a:solidFill>
                        <a:schemeClr val="bg1">
                          <a:lumMod val="65000"/>
                        </a:schemeClr>
                      </a:solidFill>
                      <a:prstDash val="sysDot"/>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pPr marL="0" indent="0" algn="ctr" defTabSz="914400" rtl="0" eaLnBrk="1" fontAlgn="auto" latinLnBrk="0" hangingPunct="1">
                        <a:lnSpc>
                          <a:spcPct val="100000"/>
                        </a:lnSpc>
                        <a:spcBef>
                          <a:spcPts val="0"/>
                        </a:spcBef>
                        <a:spcAft>
                          <a:spcPts val="0"/>
                        </a:spcAft>
                        <a:buFont typeface="Trebuchet MS" panose="020B0603020202020204" pitchFamily="34" charset="0"/>
                        <a:buChar char="​"/>
                      </a:pPr>
                      <a:r>
                        <a:rPr kumimoji="0" lang="en-US" sz="1200" b="0" i="0" u="none" strike="noStrike" kern="1200" cap="none" spc="0" normalizeH="0" baseline="0" noProof="0" dirty="0">
                          <a:ln>
                            <a:noFill/>
                          </a:ln>
                          <a:solidFill>
                            <a:srgbClr val="262626"/>
                          </a:solidFill>
                          <a:effectLst/>
                          <a:uLnTx/>
                          <a:uFillTx/>
                          <a:latin typeface="Helvetica"/>
                          <a:ea typeface="+mn-ea"/>
                          <a:cs typeface="+mn-cs"/>
                        </a:rPr>
                        <a:t>Medium</a:t>
                      </a:r>
                      <a:endParaRPr lang="en-US" sz="1200" b="0" i="0" u="none" strike="noStrike" dirty="0">
                        <a:solidFill>
                          <a:schemeClr val="tx1"/>
                        </a:solidFill>
                        <a:effectLst/>
                        <a:latin typeface="+mn-lt"/>
                      </a:endParaRPr>
                    </a:p>
                  </a:txBody>
                  <a:tcPr marL="18288" marR="18288" marT="18288" marB="18288" anchor="ctr">
                    <a:lnT w="9525" cap="flat" cmpd="sng" algn="ctr">
                      <a:solidFill>
                        <a:schemeClr val="bg1">
                          <a:lumMod val="65000"/>
                        </a:schemeClr>
                      </a:solidFill>
                      <a:prstDash val="sysDot"/>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pPr marL="0" indent="0" algn="ctr" defTabSz="914400" rtl="0" eaLnBrk="1" fontAlgn="auto" latinLnBrk="0" hangingPunct="1">
                        <a:lnSpc>
                          <a:spcPct val="100000"/>
                        </a:lnSpc>
                        <a:spcBef>
                          <a:spcPts val="0"/>
                        </a:spcBef>
                        <a:spcAft>
                          <a:spcPts val="0"/>
                        </a:spcAft>
                        <a:buFont typeface="Trebuchet MS" panose="020B0603020202020204" pitchFamily="34" charset="0"/>
                        <a:buChar char="​"/>
                      </a:pPr>
                      <a:r>
                        <a:rPr kumimoji="0" lang="en-US" sz="1200" b="0" i="0" u="none" strike="noStrike" kern="1200" cap="none" spc="0" normalizeH="0" baseline="0" noProof="0" dirty="0">
                          <a:ln>
                            <a:noFill/>
                          </a:ln>
                          <a:solidFill>
                            <a:srgbClr val="262626"/>
                          </a:solidFill>
                          <a:effectLst/>
                          <a:uLnTx/>
                          <a:uFillTx/>
                          <a:latin typeface="Helvetica"/>
                          <a:ea typeface="+mn-ea"/>
                          <a:cs typeface="+mn-cs"/>
                        </a:rPr>
                        <a:t>Medium</a:t>
                      </a:r>
                      <a:endParaRPr lang="en-US" sz="1200" b="0" i="0" u="none" strike="noStrike" dirty="0">
                        <a:solidFill>
                          <a:schemeClr val="tx1"/>
                        </a:solidFill>
                        <a:effectLst/>
                        <a:latin typeface="+mn-lt"/>
                      </a:endParaRPr>
                    </a:p>
                  </a:txBody>
                  <a:tcPr marL="18288" marR="18288" marT="18288" marB="18288" anchor="ctr">
                    <a:lnR w="28575" cap="flat" cmpd="sng" algn="ctr">
                      <a:solidFill>
                        <a:schemeClr val="accent1"/>
                      </a:solidFill>
                      <a:prstDash val="solid"/>
                      <a:round/>
                      <a:headEnd type="none" w="med" len="med"/>
                      <a:tailEnd type="none" w="med" len="med"/>
                    </a:lnR>
                    <a:lnT w="9525" cap="flat" cmpd="sng" algn="ctr">
                      <a:solidFill>
                        <a:schemeClr val="bg1">
                          <a:lumMod val="65000"/>
                        </a:schemeClr>
                      </a:solidFill>
                      <a:prstDash val="sysDot"/>
                      <a:round/>
                      <a:headEnd type="none" w="med" len="med"/>
                      <a:tailEnd type="none" w="med" len="med"/>
                    </a:lnT>
                    <a:lnB w="9525"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2796623839"/>
                  </a:ext>
                </a:extLst>
              </a:tr>
              <a:tr h="243727">
                <a:tc rowSpan="3">
                  <a:txBody>
                    <a:bodyPr/>
                    <a:lstStyle/>
                    <a:p>
                      <a:pPr marL="27432" indent="0" algn="ctr" defTabSz="914400" rtl="0" eaLnBrk="1" fontAlgn="auto" latinLnBrk="0" hangingPunct="1">
                        <a:lnSpc>
                          <a:spcPct val="100000"/>
                        </a:lnSpc>
                        <a:spcBef>
                          <a:spcPts val="0"/>
                        </a:spcBef>
                        <a:spcAft>
                          <a:spcPts val="0"/>
                        </a:spcAft>
                        <a:buFont typeface="Trebuchet MS" panose="020B0603020202020204" pitchFamily="34" charset="0"/>
                        <a:buChar char="​"/>
                      </a:pPr>
                      <a:r>
                        <a:rPr kumimoji="0" lang="en-US" sz="1200" b="1" i="0" u="none" strike="noStrike" kern="1200" cap="none" spc="0" normalizeH="0" baseline="0" noProof="0" dirty="0">
                          <a:ln>
                            <a:noFill/>
                          </a:ln>
                          <a:solidFill>
                            <a:schemeClr val="accent1"/>
                          </a:solidFill>
                          <a:effectLst/>
                          <a:uLnTx/>
                          <a:uFillTx/>
                          <a:latin typeface="Helvetica"/>
                          <a:ea typeface="+mn-ea"/>
                          <a:cs typeface="+mn-cs"/>
                        </a:rPr>
                        <a:t>Fix measurement first</a:t>
                      </a:r>
                      <a:endParaRPr lang="en-US" sz="1200" b="1" i="0" u="none" strike="noStrike" dirty="0">
                        <a:solidFill>
                          <a:schemeClr val="accent1"/>
                        </a:solidFill>
                        <a:effectLst/>
                        <a:latin typeface="+mn-lt"/>
                      </a:endParaRPr>
                    </a:p>
                  </a:txBody>
                  <a:tcPr marL="18288" marR="18288" marT="18288" marB="18288" anchor="ctr">
                    <a:lnL w="28575" cap="flat" cmpd="sng" algn="ctr">
                      <a:solidFill>
                        <a:schemeClr val="accent1"/>
                      </a:solidFill>
                      <a:prstDash val="solid"/>
                      <a:round/>
                      <a:headEnd type="none" w="med" len="med"/>
                      <a:tailEnd type="none" w="med" len="med"/>
                    </a:lnL>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pPr marL="0" indent="0" algn="ctr" defTabSz="914400" rtl="0" eaLnBrk="1" fontAlgn="auto" latinLnBrk="0" hangingPunct="1">
                        <a:lnSpc>
                          <a:spcPct val="100000"/>
                        </a:lnSpc>
                        <a:spcBef>
                          <a:spcPts val="0"/>
                        </a:spcBef>
                        <a:spcAft>
                          <a:spcPts val="0"/>
                        </a:spcAft>
                        <a:buFont typeface="Trebuchet MS" panose="020B0603020202020204" pitchFamily="34" charset="0"/>
                        <a:buChar char="​"/>
                      </a:pPr>
                      <a:r>
                        <a:rPr kumimoji="0" lang="en-US" sz="1200" b="0" i="0" u="none" strike="noStrike" kern="1200" cap="none" spc="0" normalizeH="0" baseline="0" noProof="0" dirty="0">
                          <a:ln>
                            <a:noFill/>
                          </a:ln>
                          <a:solidFill>
                            <a:srgbClr val="262626"/>
                          </a:solidFill>
                          <a:effectLst/>
                          <a:uLnTx/>
                          <a:uFillTx/>
                          <a:latin typeface="Helvetica"/>
                          <a:ea typeface="+mn-ea"/>
                          <a:cs typeface="+mn-cs"/>
                        </a:rPr>
                        <a:t>Automate too soon</a:t>
                      </a:r>
                      <a:endParaRPr lang="en-US" sz="1200" b="0" i="0" u="none" strike="noStrike" dirty="0">
                        <a:solidFill>
                          <a:schemeClr val="tx1"/>
                        </a:solidFill>
                        <a:effectLst/>
                        <a:latin typeface="+mn-lt"/>
                      </a:endParaRPr>
                    </a:p>
                  </a:txBody>
                  <a:tcPr marL="18288" marR="18288" marT="18288" marB="18288" anchor="ctr">
                    <a:lnT w="9525" cap="flat" cmpd="sng" algn="ctr">
                      <a:solidFill>
                        <a:schemeClr val="bg1">
                          <a:lumMod val="50000"/>
                        </a:schemeClr>
                      </a:solidFill>
                      <a:prstDash val="solid"/>
                      <a:round/>
                      <a:headEnd type="none" w="med" len="med"/>
                      <a:tailEnd type="none" w="med" len="med"/>
                    </a:lnT>
                    <a:lnB w="9525" cap="flat" cmpd="sng" algn="ctr">
                      <a:solidFill>
                        <a:schemeClr val="bg1">
                          <a:lumMod val="65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 typeface="Trebuchet MS" panose="020B0603020202020204" pitchFamily="34" charset="0"/>
                        <a:buChar char="​"/>
                        <a:tabLst/>
                        <a:defRPr/>
                      </a:pPr>
                      <a:r>
                        <a:rPr kumimoji="0" lang="en-US" sz="1200" b="0" i="0" u="none" strike="noStrike" kern="1200" cap="none" spc="0" normalizeH="0" baseline="0" noProof="0" dirty="0">
                          <a:ln>
                            <a:noFill/>
                          </a:ln>
                          <a:solidFill>
                            <a:srgbClr val="262626"/>
                          </a:solidFill>
                          <a:effectLst/>
                          <a:uLnTx/>
                          <a:uFillTx/>
                          <a:latin typeface="Helvetica"/>
                          <a:ea typeface="+mn-ea"/>
                          <a:cs typeface="+mn-cs"/>
                        </a:rPr>
                        <a:t>High</a:t>
                      </a:r>
                      <a:endParaRPr lang="en-US" sz="1200" b="0" i="0" u="none" strike="noStrike" dirty="0">
                        <a:solidFill>
                          <a:schemeClr val="tx1"/>
                        </a:solidFill>
                        <a:effectLst/>
                        <a:latin typeface="+mn-lt"/>
                      </a:endParaRPr>
                    </a:p>
                  </a:txBody>
                  <a:tcPr marL="18288" marR="18288" marT="18288" marB="18288" anchor="ctr">
                    <a:lnT w="9525" cap="flat" cmpd="sng" algn="ctr">
                      <a:solidFill>
                        <a:schemeClr val="bg1">
                          <a:lumMod val="50000"/>
                        </a:schemeClr>
                      </a:solidFill>
                      <a:prstDash val="solid"/>
                      <a:round/>
                      <a:headEnd type="none" w="med" len="med"/>
                      <a:tailEnd type="none" w="med" len="med"/>
                    </a:lnT>
                    <a:lnB w="9525" cap="flat" cmpd="sng" algn="ctr">
                      <a:solidFill>
                        <a:schemeClr val="bg1">
                          <a:lumMod val="65000"/>
                        </a:schemeClr>
                      </a:solidFill>
                      <a:prstDash val="sysDot"/>
                      <a:round/>
                      <a:headEnd type="none" w="med" len="med"/>
                      <a:tailEnd type="none" w="med" len="med"/>
                    </a:lnB>
                  </a:tcPr>
                </a:tc>
                <a:tc>
                  <a:txBody>
                    <a:bodyPr/>
                    <a:lstStyle/>
                    <a:p>
                      <a:pPr marL="0" indent="0" algn="ctr" defTabSz="914400" rtl="0" eaLnBrk="1" fontAlgn="auto" latinLnBrk="0" hangingPunct="1">
                        <a:lnSpc>
                          <a:spcPct val="100000"/>
                        </a:lnSpc>
                        <a:spcBef>
                          <a:spcPts val="0"/>
                        </a:spcBef>
                        <a:spcAft>
                          <a:spcPts val="0"/>
                        </a:spcAft>
                        <a:buFont typeface="Trebuchet MS" panose="020B0603020202020204" pitchFamily="34" charset="0"/>
                        <a:buChar char="​"/>
                      </a:pPr>
                      <a:r>
                        <a:rPr kumimoji="0" lang="en-US" sz="1200" b="0" i="0" u="none" strike="noStrike" kern="1200" cap="none" spc="0" normalizeH="0" baseline="0" noProof="0" dirty="0">
                          <a:ln>
                            <a:noFill/>
                          </a:ln>
                          <a:solidFill>
                            <a:srgbClr val="262626"/>
                          </a:solidFill>
                          <a:effectLst/>
                          <a:uLnTx/>
                          <a:uFillTx/>
                          <a:latin typeface="Helvetica"/>
                          <a:ea typeface="+mn-ea"/>
                          <a:cs typeface="+mn-cs"/>
                        </a:rPr>
                        <a:t>Low</a:t>
                      </a:r>
                      <a:endParaRPr lang="en-US" sz="1200" b="0" i="0" u="none" strike="noStrike" dirty="0">
                        <a:solidFill>
                          <a:schemeClr val="tx1"/>
                        </a:solidFill>
                        <a:effectLst/>
                        <a:latin typeface="+mn-lt"/>
                      </a:endParaRPr>
                    </a:p>
                  </a:txBody>
                  <a:tcPr marL="18288" marR="18288" marT="18288" marB="18288" anchor="ctr">
                    <a:lnR w="28575" cap="flat" cmpd="sng" algn="ctr">
                      <a:solidFill>
                        <a:schemeClr val="accent1"/>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65000"/>
                        </a:schemeClr>
                      </a:solidFill>
                      <a:prstDash val="sysDot"/>
                      <a:round/>
                      <a:headEnd type="none" w="med" len="med"/>
                      <a:tailEnd type="none" w="med" len="med"/>
                    </a:lnB>
                  </a:tcPr>
                </a:tc>
                <a:extLst>
                  <a:ext uri="{0D108BD9-81ED-4DB2-BD59-A6C34878D82A}">
                    <a16:rowId xmlns:a16="http://schemas.microsoft.com/office/drawing/2014/main" val="1795239608"/>
                  </a:ext>
                </a:extLst>
              </a:tr>
              <a:tr h="243727">
                <a:tc vMerge="1">
                  <a:txBody>
                    <a:bodyPr/>
                    <a:lstStyle/>
                    <a:p>
                      <a:pPr marL="0" indent="0" algn="l" defTabSz="914400" rtl="0" eaLnBrk="1" fontAlgn="b" latinLnBrk="0" hangingPunct="1">
                        <a:buFont typeface="Trebuchet MS" panose="020B0603020202020204" pitchFamily="34" charset="0"/>
                        <a:buChar char="​"/>
                      </a:pPr>
                      <a:endParaRPr lang="en-US" sz="1200" b="0" i="0" u="none" strike="noStrike" dirty="0">
                        <a:solidFill>
                          <a:schemeClr val="tx2"/>
                        </a:solidFill>
                        <a:effectLst/>
                        <a:latin typeface="Franklin Gothic Book" panose="020B0503020102020204" pitchFamily="34" charset="0"/>
                      </a:endParaRPr>
                    </a:p>
                  </a:txBody>
                  <a:tcPr marL="0" marR="72000" marT="73152" marB="73152" anchor="ctr">
                    <a:lnL w="12700" cap="flat" cmpd="sng" algn="ctr">
                      <a:solidFill>
                        <a:schemeClr val="lt1">
                          <a:alpha val="0"/>
                        </a:schemeClr>
                      </a:solidFill>
                      <a:prstDash val="solid"/>
                      <a:round/>
                      <a:headEnd type="none" w="med" len="med"/>
                      <a:tailEnd type="none" w="med" len="med"/>
                    </a:lnL>
                    <a:lnR w="12700" cap="flat" cmpd="sng" algn="ctr">
                      <a:solidFill>
                        <a:schemeClr val="lt1">
                          <a:alpha val="0"/>
                        </a:schemeClr>
                      </a:solidFill>
                      <a:prstDash val="solid"/>
                      <a:round/>
                      <a:headEnd type="none" w="med" len="med"/>
                      <a:tailEnd type="none" w="med" len="med"/>
                    </a:lnR>
                    <a:lnT w="6350" cap="flat" cmpd="sng" algn="ctr">
                      <a:solidFill>
                        <a:schemeClr val="tx1"/>
                      </a:solidFill>
                      <a:prstDash val="lgDash"/>
                      <a:round/>
                      <a:headEnd type="none" w="med" len="med"/>
                      <a:tailEnd type="none" w="med" len="med"/>
                    </a:lnT>
                    <a:lnB w="6350" cap="flat" cmpd="sng" algn="ctr">
                      <a:solidFill>
                        <a:schemeClr val="tx1"/>
                      </a:solidFill>
                      <a:prstDash val="lgDash"/>
                      <a:round/>
                      <a:headEnd type="none" w="med" len="med"/>
                      <a:tailEnd type="none" w="med" len="med"/>
                    </a:lnB>
                    <a:noFill/>
                  </a:tcPr>
                </a:tc>
                <a:tc>
                  <a:txBody>
                    <a:bodyPr/>
                    <a:lstStyle/>
                    <a:p>
                      <a:pPr marL="0" indent="0" algn="ctr" rtl="0" fontAlgn="auto" hangingPunct="1">
                        <a:lnSpc>
                          <a:spcPct val="100000"/>
                        </a:lnSpc>
                        <a:spcBef>
                          <a:spcPts val="0"/>
                        </a:spcBef>
                        <a:spcAft>
                          <a:spcPts val="0"/>
                        </a:spcAft>
                      </a:pPr>
                      <a:r>
                        <a:rPr kumimoji="0" lang="en-US" sz="1200" b="0" i="0" u="none" strike="noStrike" kern="1200" cap="none" spc="0" normalizeH="0" baseline="0" noProof="0" dirty="0">
                          <a:ln>
                            <a:noFill/>
                          </a:ln>
                          <a:solidFill>
                            <a:srgbClr val="262626"/>
                          </a:solidFill>
                          <a:effectLst/>
                          <a:uLnTx/>
                          <a:uFillTx/>
                          <a:latin typeface="Helvetica"/>
                          <a:ea typeface="+mn-ea"/>
                          <a:cs typeface="+mn-cs"/>
                        </a:rPr>
                        <a:t>Stabilize, then automate</a:t>
                      </a:r>
                      <a:endParaRPr lang="en-US" sz="1200" b="0" i="0" u="none" dirty="0">
                        <a:solidFill>
                          <a:schemeClr val="tx1"/>
                        </a:solidFill>
                        <a:latin typeface="+mn-lt"/>
                      </a:endParaRPr>
                    </a:p>
                  </a:txBody>
                  <a:tcPr marL="18288" marR="18288" marT="18288" marB="18288" anchor="ctr">
                    <a:lnT w="9525" cap="flat" cmpd="sng" algn="ctr">
                      <a:solidFill>
                        <a:schemeClr val="bg1">
                          <a:lumMod val="65000"/>
                        </a:schemeClr>
                      </a:solidFill>
                      <a:prstDash val="sysDot"/>
                      <a:round/>
                      <a:headEnd type="none" w="med" len="med"/>
                      <a:tailEnd type="none" w="med" len="med"/>
                    </a:lnT>
                    <a:lnB w="9525" cap="flat" cmpd="sng" algn="ctr">
                      <a:solidFill>
                        <a:schemeClr val="bg1">
                          <a:lumMod val="65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262626"/>
                          </a:solidFill>
                          <a:effectLst/>
                          <a:uLnTx/>
                          <a:uFillTx/>
                          <a:latin typeface="Helvetica"/>
                          <a:ea typeface="+mn-ea"/>
                          <a:cs typeface="+mn-cs"/>
                        </a:rPr>
                        <a:t>Frontline doubt</a:t>
                      </a:r>
                      <a:endParaRPr lang="en-US" sz="1200" b="0" i="0" u="none" dirty="0">
                        <a:solidFill>
                          <a:schemeClr val="tx1"/>
                        </a:solidFill>
                        <a:latin typeface="+mn-lt"/>
                      </a:endParaRPr>
                    </a:p>
                  </a:txBody>
                  <a:tcPr marL="18288" marR="18288" marT="18288" marB="18288" anchor="ctr">
                    <a:lnT w="9525" cap="flat" cmpd="sng" algn="ctr">
                      <a:solidFill>
                        <a:schemeClr val="bg1">
                          <a:lumMod val="65000"/>
                        </a:schemeClr>
                      </a:solidFill>
                      <a:prstDash val="sysDot"/>
                      <a:round/>
                      <a:headEnd type="none" w="med" len="med"/>
                      <a:tailEnd type="none" w="med" len="med"/>
                    </a:lnT>
                    <a:lnB w="9525" cap="flat" cmpd="sng" algn="ctr">
                      <a:solidFill>
                        <a:schemeClr val="bg1">
                          <a:lumMod val="65000"/>
                        </a:schemeClr>
                      </a:solidFill>
                      <a:prstDash val="sysDot"/>
                      <a:round/>
                      <a:headEnd type="none" w="med" len="med"/>
                      <a:tailEnd type="none" w="med" len="med"/>
                    </a:lnB>
                  </a:tcPr>
                </a:tc>
                <a:tc>
                  <a:txBody>
                    <a:bodyPr/>
                    <a:lstStyle/>
                    <a:p>
                      <a:pPr marL="0" indent="0" algn="ctr" rtl="0" fontAlgn="auto" hangingPunct="1">
                        <a:lnSpc>
                          <a:spcPct val="100000"/>
                        </a:lnSpc>
                        <a:spcBef>
                          <a:spcPts val="0"/>
                        </a:spcBef>
                        <a:spcAft>
                          <a:spcPts val="0"/>
                        </a:spcAft>
                      </a:pPr>
                      <a:r>
                        <a:rPr kumimoji="0" lang="en-US" sz="1200" b="0" i="0" u="none" strike="noStrike" kern="1200" cap="none" spc="0" normalizeH="0" baseline="0" noProof="0" dirty="0">
                          <a:ln>
                            <a:noFill/>
                          </a:ln>
                          <a:solidFill>
                            <a:srgbClr val="262626"/>
                          </a:solidFill>
                          <a:effectLst/>
                          <a:uLnTx/>
                          <a:uFillTx/>
                          <a:latin typeface="Helvetica"/>
                          <a:ea typeface="+mn-ea"/>
                          <a:cs typeface="+mn-cs"/>
                        </a:rPr>
                        <a:t>Medium</a:t>
                      </a:r>
                      <a:endParaRPr lang="en-US" sz="1200" b="0" i="0" u="none" dirty="0">
                        <a:solidFill>
                          <a:schemeClr val="tx1"/>
                        </a:solidFill>
                        <a:latin typeface="+mn-lt"/>
                      </a:endParaRPr>
                    </a:p>
                  </a:txBody>
                  <a:tcPr marL="18288" marR="18288" marT="18288" marB="18288" anchor="ctr">
                    <a:lnR w="28575" cap="flat" cmpd="sng" algn="ctr">
                      <a:solidFill>
                        <a:schemeClr val="accent1"/>
                      </a:solidFill>
                      <a:prstDash val="solid"/>
                      <a:round/>
                      <a:headEnd type="none" w="med" len="med"/>
                      <a:tailEnd type="none" w="med" len="med"/>
                    </a:lnR>
                    <a:lnT w="9525" cap="flat" cmpd="sng" algn="ctr">
                      <a:solidFill>
                        <a:schemeClr val="bg1">
                          <a:lumMod val="65000"/>
                        </a:schemeClr>
                      </a:solidFill>
                      <a:prstDash val="sysDot"/>
                      <a:round/>
                      <a:headEnd type="none" w="med" len="med"/>
                      <a:tailEnd type="none" w="med" len="med"/>
                    </a:lnT>
                    <a:lnB w="9525" cap="flat" cmpd="sng" algn="ctr">
                      <a:solidFill>
                        <a:schemeClr val="bg1">
                          <a:lumMod val="65000"/>
                        </a:schemeClr>
                      </a:solidFill>
                      <a:prstDash val="sysDot"/>
                      <a:round/>
                      <a:headEnd type="none" w="med" len="med"/>
                      <a:tailEnd type="none" w="med" len="med"/>
                    </a:lnB>
                  </a:tcPr>
                </a:tc>
                <a:extLst>
                  <a:ext uri="{0D108BD9-81ED-4DB2-BD59-A6C34878D82A}">
                    <a16:rowId xmlns:a16="http://schemas.microsoft.com/office/drawing/2014/main" val="2614974324"/>
                  </a:ext>
                </a:extLst>
              </a:tr>
              <a:tr h="243727">
                <a:tc vMerge="1">
                  <a:txBody>
                    <a:bodyPr/>
                    <a:lstStyle/>
                    <a:p>
                      <a:pPr algn="l" fontAlgn="b"/>
                      <a:endParaRPr lang="en-US" sz="1200" b="0" i="0" u="none" strike="noStrike" dirty="0">
                        <a:solidFill>
                          <a:srgbClr val="575757"/>
                        </a:solidFill>
                        <a:effectLst/>
                        <a:latin typeface="Franklin Gothic Book" panose="020B0503020102020204" pitchFamily="34" charset="0"/>
                      </a:endParaRPr>
                    </a:p>
                  </a:txBody>
                  <a:tcPr marL="0" marR="72000" marT="73152" marB="73152" anchor="ctr">
                    <a:lnL w="12700" cap="flat" cmpd="sng" algn="ctr">
                      <a:solidFill>
                        <a:schemeClr val="lt1">
                          <a:alpha val="0"/>
                        </a:schemeClr>
                      </a:solidFill>
                      <a:prstDash val="solid"/>
                      <a:round/>
                      <a:headEnd type="none" w="med" len="med"/>
                      <a:tailEnd type="none" w="med" len="med"/>
                    </a:lnL>
                    <a:lnR w="12700" cap="flat" cmpd="sng" algn="ctr">
                      <a:solidFill>
                        <a:schemeClr val="lt1">
                          <a:alpha val="0"/>
                        </a:schemeClr>
                      </a:solidFill>
                      <a:prstDash val="solid"/>
                      <a:round/>
                      <a:headEnd type="none" w="med" len="med"/>
                      <a:tailEnd type="none" w="med" len="med"/>
                    </a:lnR>
                    <a:lnT w="6350" cap="flat" cmpd="sng" algn="ctr">
                      <a:solidFill>
                        <a:schemeClr val="tx1"/>
                      </a:solidFill>
                      <a:prstDash val="lgDash"/>
                      <a:round/>
                      <a:headEnd type="none" w="med" len="med"/>
                      <a:tailEnd type="none" w="med" len="med"/>
                    </a:lnT>
                    <a:lnB w="6350" cap="flat" cmpd="sng" algn="ctr">
                      <a:solidFill>
                        <a:schemeClr val="tx1"/>
                      </a:solidFill>
                      <a:prstDash val="lgDash"/>
                      <a:round/>
                      <a:headEnd type="none" w="med" len="med"/>
                      <a:tailEnd type="none" w="med" len="med"/>
                    </a:lnB>
                    <a:noFill/>
                  </a:tcPr>
                </a:tc>
                <a:tc>
                  <a:txBody>
                    <a:bodyPr/>
                    <a:lstStyle/>
                    <a:p>
                      <a:pPr marL="0" indent="0" algn="ctr" defTabSz="914400" rtl="0" eaLnBrk="1" fontAlgn="auto" latinLnBrk="0" hangingPunct="1">
                        <a:lnSpc>
                          <a:spcPct val="100000"/>
                        </a:lnSpc>
                        <a:spcBef>
                          <a:spcPts val="0"/>
                        </a:spcBef>
                        <a:spcAft>
                          <a:spcPts val="0"/>
                        </a:spcAft>
                        <a:buFont typeface="Trebuchet MS" panose="020B0603020202020204" pitchFamily="34" charset="0"/>
                        <a:buChar char="​"/>
                      </a:pPr>
                      <a:r>
                        <a:rPr kumimoji="0" lang="en-US" sz="1200" b="0" i="0" u="none" strike="noStrike" kern="1200" cap="none" spc="0" normalizeH="0" baseline="0" noProof="0" dirty="0">
                          <a:ln>
                            <a:noFill/>
                          </a:ln>
                          <a:solidFill>
                            <a:srgbClr val="262626"/>
                          </a:solidFill>
                          <a:effectLst/>
                          <a:uLnTx/>
                          <a:uFillTx/>
                          <a:latin typeface="Helvetica"/>
                          <a:ea typeface="+mn-ea"/>
                          <a:cs typeface="+mn-cs"/>
                        </a:rPr>
                        <a:t>Medium</a:t>
                      </a:r>
                      <a:endParaRPr lang="en-US" sz="1200" b="0" i="0" u="none" strike="noStrike" dirty="0">
                        <a:solidFill>
                          <a:schemeClr val="tx1"/>
                        </a:solidFill>
                        <a:effectLst/>
                        <a:latin typeface="+mn-lt"/>
                      </a:endParaRPr>
                    </a:p>
                  </a:txBody>
                  <a:tcPr marL="18288" marR="18288" marT="18288" marB="18288" anchor="ctr">
                    <a:lnT w="9525" cap="flat" cmpd="sng" algn="ctr">
                      <a:solidFill>
                        <a:schemeClr val="bg1">
                          <a:lumMod val="65000"/>
                        </a:schemeClr>
                      </a:solidFill>
                      <a:prstDash val="sysDot"/>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262626"/>
                          </a:solidFill>
                          <a:effectLst/>
                          <a:uLnTx/>
                          <a:uFillTx/>
                          <a:latin typeface="Helvetica"/>
                          <a:ea typeface="+mn-ea"/>
                          <a:cs typeface="+mn-cs"/>
                        </a:rPr>
                        <a:t>Involve early; act on it</a:t>
                      </a:r>
                      <a:endParaRPr lang="en-US" sz="1200" b="0" i="0" u="none" strike="noStrike" dirty="0">
                        <a:solidFill>
                          <a:schemeClr val="tx1"/>
                        </a:solidFill>
                        <a:effectLst/>
                        <a:latin typeface="+mn-lt"/>
                      </a:endParaRPr>
                    </a:p>
                  </a:txBody>
                  <a:tcPr marL="18288" marR="18288" marT="18288" marB="18288" anchor="ctr">
                    <a:lnT w="9525" cap="flat" cmpd="sng" algn="ctr">
                      <a:solidFill>
                        <a:schemeClr val="bg1">
                          <a:lumMod val="65000"/>
                        </a:schemeClr>
                      </a:solidFill>
                      <a:prstDash val="sysDot"/>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pPr marL="0" indent="0" algn="ctr" defTabSz="914400" rtl="0" eaLnBrk="1" fontAlgn="auto" latinLnBrk="0" hangingPunct="1">
                        <a:lnSpc>
                          <a:spcPct val="100000"/>
                        </a:lnSpc>
                        <a:spcBef>
                          <a:spcPts val="0"/>
                        </a:spcBef>
                        <a:spcAft>
                          <a:spcPts val="0"/>
                        </a:spcAft>
                        <a:buFont typeface="Trebuchet MS" panose="020B0603020202020204" pitchFamily="34" charset="0"/>
                        <a:buChar char="​"/>
                      </a:pPr>
                      <a:r>
                        <a:rPr kumimoji="0" lang="en-US" sz="1200" b="0" i="0" u="none" strike="noStrike" kern="1200" cap="none" spc="0" normalizeH="0" baseline="0" noProof="0" dirty="0">
                          <a:ln>
                            <a:noFill/>
                          </a:ln>
                          <a:solidFill>
                            <a:srgbClr val="262626"/>
                          </a:solidFill>
                          <a:effectLst/>
                          <a:uLnTx/>
                          <a:uFillTx/>
                          <a:latin typeface="Helvetica"/>
                          <a:ea typeface="+mn-ea"/>
                          <a:cs typeface="+mn-cs"/>
                        </a:rPr>
                        <a:t>Double-counted gains</a:t>
                      </a:r>
                      <a:endParaRPr lang="en-US" sz="1200" b="0" i="0" u="none" strike="noStrike" dirty="0">
                        <a:solidFill>
                          <a:schemeClr val="tx1"/>
                        </a:solidFill>
                        <a:effectLst/>
                        <a:latin typeface="+mn-lt"/>
                      </a:endParaRPr>
                    </a:p>
                  </a:txBody>
                  <a:tcPr marL="18288" marR="18288" marT="18288" marB="18288" anchor="ctr">
                    <a:lnR w="28575" cap="flat" cmpd="sng" algn="ctr">
                      <a:solidFill>
                        <a:schemeClr val="accent1"/>
                      </a:solidFill>
                      <a:prstDash val="solid"/>
                      <a:round/>
                      <a:headEnd type="none" w="med" len="med"/>
                      <a:tailEnd type="none" w="med" len="med"/>
                    </a:lnR>
                    <a:lnT w="9525" cap="flat" cmpd="sng" algn="ctr">
                      <a:solidFill>
                        <a:schemeClr val="bg1">
                          <a:lumMod val="65000"/>
                        </a:schemeClr>
                      </a:solidFill>
                      <a:prstDash val="sysDot"/>
                      <a:round/>
                      <a:headEnd type="none" w="med" len="med"/>
                      <a:tailEnd type="none" w="med" len="med"/>
                    </a:lnT>
                    <a:lnB w="9525"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2937511159"/>
                  </a:ext>
                </a:extLst>
              </a:tr>
              <a:tr h="243727">
                <a:tc rowSpan="2">
                  <a:txBody>
                    <a:bodyPr/>
                    <a:lstStyle/>
                    <a:p>
                      <a:pPr marL="27432" indent="0" algn="ctr" defTabSz="914400" rtl="0" eaLnBrk="1" fontAlgn="auto" latinLnBrk="0" hangingPunct="1">
                        <a:lnSpc>
                          <a:spcPct val="100000"/>
                        </a:lnSpc>
                        <a:spcBef>
                          <a:spcPts val="0"/>
                        </a:spcBef>
                        <a:spcAft>
                          <a:spcPts val="0"/>
                        </a:spcAft>
                        <a:buFont typeface="Trebuchet MS" panose="020B0603020202020204" pitchFamily="34" charset="0"/>
                        <a:buChar char="​"/>
                      </a:pPr>
                      <a:r>
                        <a:rPr kumimoji="0" lang="en-US" sz="1200" b="1" i="0" u="none" strike="noStrike" kern="1200" cap="none" spc="0" normalizeH="0" baseline="0" noProof="0" dirty="0">
                          <a:ln>
                            <a:noFill/>
                          </a:ln>
                          <a:solidFill>
                            <a:schemeClr val="accent1"/>
                          </a:solidFill>
                          <a:effectLst/>
                          <a:uLnTx/>
                          <a:uFillTx/>
                          <a:latin typeface="Helvetica"/>
                          <a:ea typeface="+mn-ea"/>
                          <a:cs typeface="+mn-cs"/>
                        </a:rPr>
                        <a:t>Medium</a:t>
                      </a:r>
                      <a:endParaRPr lang="en-US" sz="1200" b="1" i="0" u="none" strike="noStrike" dirty="0">
                        <a:solidFill>
                          <a:schemeClr val="accent1"/>
                        </a:solidFill>
                        <a:effectLst/>
                        <a:latin typeface="+mn-lt"/>
                      </a:endParaRPr>
                    </a:p>
                  </a:txBody>
                  <a:tcPr marL="18288" marR="18288" marT="18288" marB="18288" anchor="ctr">
                    <a:lnL w="28575" cap="flat" cmpd="sng" algn="ctr">
                      <a:solidFill>
                        <a:schemeClr val="accent1"/>
                      </a:solidFill>
                      <a:prstDash val="solid"/>
                      <a:round/>
                      <a:headEnd type="none" w="med" len="med"/>
                      <a:tailEnd type="none" w="med" len="med"/>
                    </a:lnL>
                    <a:lnT w="9525" cap="flat" cmpd="sng" algn="ctr">
                      <a:solidFill>
                        <a:schemeClr val="bg1">
                          <a:lumMod val="50000"/>
                        </a:schemeClr>
                      </a:solidFill>
                      <a:prstDash val="solid"/>
                      <a:round/>
                      <a:headEnd type="none" w="med" len="med"/>
                      <a:tailEnd type="none" w="med" len="med"/>
                    </a:lnT>
                    <a:lnB w="6350" cap="flat" cmpd="sng" algn="ctr">
                      <a:solidFill>
                        <a:schemeClr val="tx1"/>
                      </a:solidFill>
                      <a:prstDash val="lgDash"/>
                      <a:round/>
                      <a:headEnd type="none" w="med" len="med"/>
                      <a:tailEnd type="none" w="med" len="med"/>
                    </a:lnB>
                  </a:tcPr>
                </a:tc>
                <a:tc>
                  <a:txBody>
                    <a:bodyPr/>
                    <a:lstStyle/>
                    <a:p>
                      <a:pPr marL="0" indent="0" algn="ctr" defTabSz="914400" rtl="0" eaLnBrk="1" fontAlgn="auto" latinLnBrk="0" hangingPunct="1">
                        <a:lnSpc>
                          <a:spcPct val="100000"/>
                        </a:lnSpc>
                        <a:spcBef>
                          <a:spcPts val="0"/>
                        </a:spcBef>
                        <a:spcAft>
                          <a:spcPts val="0"/>
                        </a:spcAft>
                        <a:buFont typeface="Trebuchet MS" panose="020B0603020202020204" pitchFamily="34" charset="0"/>
                        <a:buChar char="​"/>
                      </a:pPr>
                      <a:r>
                        <a:rPr kumimoji="0" lang="en-US" sz="1200" b="0" i="0" u="none" strike="noStrike" kern="1200" cap="none" spc="0" normalizeH="0" baseline="0" noProof="0" dirty="0">
                          <a:ln>
                            <a:noFill/>
                          </a:ln>
                          <a:solidFill>
                            <a:srgbClr val="262626"/>
                          </a:solidFill>
                          <a:effectLst/>
                          <a:uLnTx/>
                          <a:uFillTx/>
                          <a:latin typeface="Helvetica"/>
                          <a:ea typeface="+mn-ea"/>
                          <a:cs typeface="+mn-cs"/>
                        </a:rPr>
                        <a:t>Medium</a:t>
                      </a:r>
                      <a:endParaRPr lang="en-US" sz="1200" b="0" i="0" u="none" strike="noStrike" dirty="0">
                        <a:solidFill>
                          <a:schemeClr val="tx1"/>
                        </a:solidFill>
                        <a:effectLst/>
                        <a:latin typeface="+mn-lt"/>
                      </a:endParaRPr>
                    </a:p>
                  </a:txBody>
                  <a:tcPr marL="18288" marR="18288" marT="18288" marB="18288" anchor="ctr">
                    <a:lnT w="9525" cap="flat" cmpd="sng" algn="ctr">
                      <a:solidFill>
                        <a:schemeClr val="bg1">
                          <a:lumMod val="50000"/>
                        </a:schemeClr>
                      </a:solidFill>
                      <a:prstDash val="solid"/>
                      <a:round/>
                      <a:headEnd type="none" w="med" len="med"/>
                      <a:tailEnd type="none" w="med" len="med"/>
                    </a:lnT>
                    <a:lnB w="9525" cap="flat" cmpd="sng" algn="ctr">
                      <a:solidFill>
                        <a:schemeClr val="bg1">
                          <a:lumMod val="65000"/>
                        </a:schemeClr>
                      </a:solidFill>
                      <a:prstDash val="sysDot"/>
                      <a:round/>
                      <a:headEnd type="none" w="med" len="med"/>
                      <a:tailEnd type="none" w="med" len="med"/>
                    </a:lnB>
                  </a:tcPr>
                </a:tc>
                <a:tc>
                  <a:txBody>
                    <a:bodyPr/>
                    <a:lstStyle/>
                    <a:p>
                      <a:pPr marL="0" indent="0" algn="ctr" defTabSz="914400" rtl="0" eaLnBrk="1" fontAlgn="auto" latinLnBrk="0" hangingPunct="1">
                        <a:lnSpc>
                          <a:spcPct val="100000"/>
                        </a:lnSpc>
                        <a:spcBef>
                          <a:spcPts val="0"/>
                        </a:spcBef>
                        <a:spcAft>
                          <a:spcPts val="0"/>
                        </a:spcAft>
                        <a:buFont typeface="Trebuchet MS" panose="020B0603020202020204" pitchFamily="34" charset="0"/>
                        <a:buChar char="​"/>
                      </a:pPr>
                      <a:r>
                        <a:rPr kumimoji="0" lang="en-US" sz="1200" b="0" i="0" u="none" strike="noStrike" kern="1200" cap="none" spc="0" normalizeH="0" baseline="0" noProof="0" dirty="0">
                          <a:ln>
                            <a:noFill/>
                          </a:ln>
                          <a:solidFill>
                            <a:srgbClr val="262626"/>
                          </a:solidFill>
                          <a:effectLst/>
                          <a:uLnTx/>
                          <a:uFillTx/>
                          <a:latin typeface="Helvetica"/>
                          <a:ea typeface="+mn-ea"/>
                          <a:cs typeface="+mn-cs"/>
                        </a:rPr>
                        <a:t>Finance validates savings</a:t>
                      </a:r>
                      <a:endParaRPr lang="en-US" sz="1200" b="0" i="0" u="none" strike="noStrike" dirty="0">
                        <a:solidFill>
                          <a:schemeClr val="tx1"/>
                        </a:solidFill>
                        <a:effectLst/>
                        <a:latin typeface="+mn-lt"/>
                      </a:endParaRPr>
                    </a:p>
                  </a:txBody>
                  <a:tcPr marL="18288" marR="18288" marT="18288" marB="18288" anchor="ctr">
                    <a:lnT w="9525" cap="flat" cmpd="sng" algn="ctr">
                      <a:solidFill>
                        <a:schemeClr val="bg1">
                          <a:lumMod val="50000"/>
                        </a:schemeClr>
                      </a:solidFill>
                      <a:prstDash val="solid"/>
                      <a:round/>
                      <a:headEnd type="none" w="med" len="med"/>
                      <a:tailEnd type="none" w="med" len="med"/>
                    </a:lnT>
                    <a:lnB w="9525" cap="flat" cmpd="sng" algn="ctr">
                      <a:solidFill>
                        <a:schemeClr val="bg1">
                          <a:lumMod val="65000"/>
                        </a:schemeClr>
                      </a:solidFill>
                      <a:prstDash val="sysDot"/>
                      <a:round/>
                      <a:headEnd type="none" w="med" len="med"/>
                      <a:tailEnd type="none" w="med" len="med"/>
                    </a:lnB>
                  </a:tcPr>
                </a:tc>
                <a:tc>
                  <a:txBody>
                    <a:bodyPr/>
                    <a:lstStyle/>
                    <a:p>
                      <a:pPr marL="0" indent="0" algn="ctr" defTabSz="914400" rtl="0" eaLnBrk="1" fontAlgn="auto" latinLnBrk="0" hangingPunct="1">
                        <a:lnSpc>
                          <a:spcPct val="100000"/>
                        </a:lnSpc>
                        <a:spcBef>
                          <a:spcPts val="0"/>
                        </a:spcBef>
                        <a:spcAft>
                          <a:spcPts val="0"/>
                        </a:spcAft>
                        <a:buFont typeface="Trebuchet MS" panose="020B0603020202020204" pitchFamily="34" charset="0"/>
                        <a:buChar char="​"/>
                      </a:pPr>
                      <a:r>
                        <a:rPr kumimoji="0" lang="en-US" sz="1200" b="0" i="0" u="none" strike="noStrike" kern="1200" cap="none" spc="0" normalizeH="0" baseline="0" noProof="0" dirty="0">
                          <a:ln>
                            <a:noFill/>
                          </a:ln>
                          <a:solidFill>
                            <a:srgbClr val="262626"/>
                          </a:solidFill>
                          <a:effectLst/>
                          <a:uLnTx/>
                          <a:uFillTx/>
                          <a:latin typeface="Helvetica"/>
                          <a:ea typeface="+mn-ea"/>
                          <a:cs typeface="+mn-cs"/>
                        </a:rPr>
                        <a:t>Scope creep</a:t>
                      </a:r>
                      <a:endParaRPr lang="en-US" sz="1200" b="0" i="0" u="none" strike="noStrike" dirty="0">
                        <a:solidFill>
                          <a:schemeClr val="tx1"/>
                        </a:solidFill>
                        <a:effectLst/>
                        <a:latin typeface="+mn-lt"/>
                      </a:endParaRPr>
                    </a:p>
                  </a:txBody>
                  <a:tcPr marL="18288" marR="18288" marT="18288" marB="18288" anchor="ctr">
                    <a:lnR w="28575" cap="flat" cmpd="sng" algn="ctr">
                      <a:solidFill>
                        <a:schemeClr val="accent1"/>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65000"/>
                        </a:schemeClr>
                      </a:solidFill>
                      <a:prstDash val="sysDot"/>
                      <a:round/>
                      <a:headEnd type="none" w="med" len="med"/>
                      <a:tailEnd type="none" w="med" len="med"/>
                    </a:lnB>
                  </a:tcPr>
                </a:tc>
                <a:extLst>
                  <a:ext uri="{0D108BD9-81ED-4DB2-BD59-A6C34878D82A}">
                    <a16:rowId xmlns:a16="http://schemas.microsoft.com/office/drawing/2014/main" val="2807939024"/>
                  </a:ext>
                </a:extLst>
              </a:tr>
              <a:tr h="243727">
                <a:tc vMerge="1">
                  <a:txBody>
                    <a:bodyPr/>
                    <a:lstStyle/>
                    <a:p>
                      <a:pPr marL="0" indent="0" algn="l" defTabSz="914400" rtl="0" eaLnBrk="1" fontAlgn="b" latinLnBrk="0" hangingPunct="1">
                        <a:buFont typeface="Trebuchet MS" panose="020B0603020202020204" pitchFamily="34" charset="0"/>
                        <a:buChar char="​"/>
                      </a:pPr>
                      <a:endParaRPr lang="en-US" sz="1200" b="0" i="0" u="none" strike="noStrike" dirty="0">
                        <a:solidFill>
                          <a:schemeClr val="tx2"/>
                        </a:solidFill>
                        <a:effectLst/>
                        <a:latin typeface="Franklin Gothic Book" panose="020B0503020102020204" pitchFamily="34" charset="0"/>
                      </a:endParaRPr>
                    </a:p>
                  </a:txBody>
                  <a:tcPr marL="0" marR="72000" marT="73152" marB="73152" anchor="ctr">
                    <a:lnL w="12700" cap="flat" cmpd="sng" algn="ctr">
                      <a:solidFill>
                        <a:schemeClr val="lt1">
                          <a:alpha val="0"/>
                        </a:schemeClr>
                      </a:solidFill>
                      <a:prstDash val="solid"/>
                      <a:round/>
                      <a:headEnd type="none" w="med" len="med"/>
                      <a:tailEnd type="none" w="med" len="med"/>
                    </a:lnL>
                    <a:lnR w="12700" cap="flat" cmpd="sng" algn="ctr">
                      <a:solidFill>
                        <a:schemeClr val="lt1">
                          <a:alpha val="0"/>
                        </a:schemeClr>
                      </a:solidFill>
                      <a:prstDash val="solid"/>
                      <a:round/>
                      <a:headEnd type="none" w="med" len="med"/>
                      <a:tailEnd type="none" w="med" len="med"/>
                    </a:lnR>
                    <a:lnT w="6350" cap="flat" cmpd="sng" algn="ctr">
                      <a:solidFill>
                        <a:schemeClr val="tx1"/>
                      </a:solidFill>
                      <a:prstDash val="lgDash"/>
                      <a:round/>
                      <a:headEnd type="none" w="med" len="med"/>
                      <a:tailEnd type="none" w="med" len="med"/>
                    </a:lnT>
                    <a:lnB w="6350" cap="flat" cmpd="sng" algn="ctr">
                      <a:solidFill>
                        <a:schemeClr val="tx1"/>
                      </a:solidFill>
                      <a:prstDash val="lgDash"/>
                      <a:round/>
                      <a:headEnd type="none" w="med" len="med"/>
                      <a:tailEnd type="none" w="med" len="med"/>
                    </a:lnB>
                    <a:noFill/>
                  </a:tcPr>
                </a:tc>
                <a:tc>
                  <a:txBody>
                    <a:bodyPr/>
                    <a:lstStyle/>
                    <a:p>
                      <a:pPr marL="0" indent="0" algn="ctr" rtl="0" fontAlgn="auto" hangingPunct="1">
                        <a:lnSpc>
                          <a:spcPct val="100000"/>
                        </a:lnSpc>
                        <a:spcBef>
                          <a:spcPts val="0"/>
                        </a:spcBef>
                        <a:spcAft>
                          <a:spcPts val="0"/>
                        </a:spcAft>
                      </a:pPr>
                      <a:r>
                        <a:rPr kumimoji="0" lang="en-US" sz="1200" b="0" i="0" u="none" strike="noStrike" kern="1200" cap="none" spc="0" normalizeH="0" baseline="0" noProof="0" dirty="0">
                          <a:ln>
                            <a:noFill/>
                          </a:ln>
                          <a:solidFill>
                            <a:srgbClr val="262626"/>
                          </a:solidFill>
                          <a:effectLst/>
                          <a:uLnTx/>
                          <a:uFillTx/>
                          <a:latin typeface="Helvetica"/>
                          <a:ea typeface="+mn-ea"/>
                          <a:cs typeface="+mn-cs"/>
                        </a:rPr>
                        <a:t>Medium</a:t>
                      </a:r>
                      <a:endParaRPr lang="en-US" sz="1200" b="0" i="0" u="none" dirty="0">
                        <a:solidFill>
                          <a:schemeClr val="tx1"/>
                        </a:solidFill>
                        <a:latin typeface="+mn-lt"/>
                      </a:endParaRPr>
                    </a:p>
                  </a:txBody>
                  <a:tcPr marL="18288" marR="18288" marT="18288" marB="18288" anchor="ctr">
                    <a:lnL w="12700" cap="flat" cmpd="sng" algn="ctr">
                      <a:solidFill>
                        <a:schemeClr val="lt1">
                          <a:alpha val="0"/>
                        </a:schemeClr>
                      </a:solidFill>
                      <a:prstDash val="solid"/>
                      <a:round/>
                      <a:headEnd type="none" w="med" len="med"/>
                      <a:tailEnd type="none" w="med" len="med"/>
                    </a:lnL>
                    <a:lnT w="9525" cap="flat" cmpd="sng" algn="ctr">
                      <a:solidFill>
                        <a:schemeClr val="bg1">
                          <a:lumMod val="65000"/>
                        </a:schemeClr>
                      </a:solidFill>
                      <a:prstDash val="sysDot"/>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pPr marL="0" indent="0" algn="ctr" rtl="0" fontAlgn="auto" hangingPunct="1">
                        <a:lnSpc>
                          <a:spcPct val="100000"/>
                        </a:lnSpc>
                        <a:spcBef>
                          <a:spcPts val="0"/>
                        </a:spcBef>
                        <a:spcAft>
                          <a:spcPts val="0"/>
                        </a:spcAft>
                      </a:pPr>
                      <a:r>
                        <a:rPr kumimoji="0" lang="en-US" sz="1200" b="0" i="0" u="none" strike="noStrike" kern="1200" cap="none" spc="0" normalizeH="0" baseline="0" noProof="0" dirty="0">
                          <a:ln>
                            <a:noFill/>
                          </a:ln>
                          <a:solidFill>
                            <a:srgbClr val="262626"/>
                          </a:solidFill>
                          <a:effectLst/>
                          <a:uLnTx/>
                          <a:uFillTx/>
                          <a:latin typeface="Helvetica"/>
                          <a:ea typeface="+mn-ea"/>
                          <a:cs typeface="+mn-cs"/>
                        </a:rPr>
                        <a:t>High</a:t>
                      </a:r>
                      <a:endParaRPr lang="en-US" sz="1200" b="0" i="0" u="none" dirty="0">
                        <a:solidFill>
                          <a:schemeClr val="tx1"/>
                        </a:solidFill>
                        <a:latin typeface="+mn-lt"/>
                      </a:endParaRPr>
                    </a:p>
                  </a:txBody>
                  <a:tcPr marL="18288" marR="18288" marT="18288" marB="18288" anchor="ctr">
                    <a:lnT w="9525" cap="flat" cmpd="sng" algn="ctr">
                      <a:solidFill>
                        <a:schemeClr val="bg1">
                          <a:lumMod val="65000"/>
                        </a:schemeClr>
                      </a:solidFill>
                      <a:prstDash val="sysDot"/>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pPr marL="0" indent="0" algn="ctr" rtl="0" fontAlgn="auto" hangingPunct="1">
                        <a:lnSpc>
                          <a:spcPct val="100000"/>
                        </a:lnSpc>
                        <a:spcBef>
                          <a:spcPts val="0"/>
                        </a:spcBef>
                        <a:spcAft>
                          <a:spcPts val="0"/>
                        </a:spcAft>
                      </a:pPr>
                      <a:r>
                        <a:rPr kumimoji="0" lang="en-US" sz="1200" b="0" i="0" u="none" strike="noStrike" kern="1200" cap="none" spc="0" normalizeH="0" baseline="0" noProof="0" dirty="0">
                          <a:ln>
                            <a:noFill/>
                          </a:ln>
                          <a:solidFill>
                            <a:srgbClr val="262626"/>
                          </a:solidFill>
                          <a:effectLst/>
                          <a:uLnTx/>
                          <a:uFillTx/>
                          <a:latin typeface="Helvetica"/>
                          <a:ea typeface="+mn-ea"/>
                          <a:cs typeface="+mn-cs"/>
                        </a:rPr>
                        <a:t>Tight portfolio control</a:t>
                      </a:r>
                      <a:endParaRPr lang="en-US" sz="1200" b="0" i="0" u="none" dirty="0">
                        <a:solidFill>
                          <a:schemeClr val="tx1"/>
                        </a:solidFill>
                        <a:latin typeface="+mn-lt"/>
                      </a:endParaRPr>
                    </a:p>
                  </a:txBody>
                  <a:tcPr marL="18288" marR="18288" marT="18288" marB="18288" anchor="ctr">
                    <a:lnR w="28575" cap="flat" cmpd="sng" algn="ctr">
                      <a:solidFill>
                        <a:schemeClr val="accent1"/>
                      </a:solidFill>
                      <a:prstDash val="solid"/>
                      <a:round/>
                      <a:headEnd type="none" w="med" len="med"/>
                      <a:tailEnd type="none" w="med" len="med"/>
                    </a:lnR>
                    <a:lnT w="9525" cap="flat" cmpd="sng" algn="ctr">
                      <a:solidFill>
                        <a:schemeClr val="bg1">
                          <a:lumMod val="65000"/>
                        </a:schemeClr>
                      </a:solidFill>
                      <a:prstDash val="sysDot"/>
                      <a:round/>
                      <a:headEnd type="none" w="med" len="med"/>
                      <a:tailEnd type="none" w="med" len="med"/>
                    </a:lnT>
                    <a:lnB w="9525"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501464847"/>
                  </a:ext>
                </a:extLst>
              </a:tr>
              <a:tr h="243727">
                <a:tc rowSpan="2">
                  <a:txBody>
                    <a:bodyPr/>
                    <a:lstStyle/>
                    <a:p>
                      <a:pPr marL="27432" indent="0" algn="ctr" defTabSz="914400" rtl="0" eaLnBrk="1" fontAlgn="auto" latinLnBrk="0" hangingPunct="1">
                        <a:lnSpc>
                          <a:spcPct val="100000"/>
                        </a:lnSpc>
                        <a:spcBef>
                          <a:spcPts val="0"/>
                        </a:spcBef>
                        <a:spcAft>
                          <a:spcPts val="0"/>
                        </a:spcAft>
                        <a:buFont typeface="Trebuchet MS" panose="020B0603020202020204" pitchFamily="34" charset="0"/>
                        <a:buChar char="​"/>
                      </a:pPr>
                      <a:r>
                        <a:rPr kumimoji="0" lang="en-US" sz="1200" b="1" i="0" u="none" strike="noStrike" kern="1200" cap="none" spc="0" normalizeH="0" baseline="0" noProof="0" dirty="0">
                          <a:ln>
                            <a:noFill/>
                          </a:ln>
                          <a:solidFill>
                            <a:schemeClr val="accent1"/>
                          </a:solidFill>
                          <a:effectLst/>
                          <a:uLnTx/>
                          <a:uFillTx/>
                          <a:latin typeface="Helvetica"/>
                          <a:ea typeface="+mn-ea"/>
                          <a:cs typeface="+mn-cs"/>
                        </a:rPr>
                        <a:t>Vendor reliance</a:t>
                      </a:r>
                      <a:endParaRPr lang="en-US" sz="1200" b="1" i="0" u="none" strike="noStrike" dirty="0">
                        <a:solidFill>
                          <a:schemeClr val="accent1"/>
                        </a:solidFill>
                        <a:effectLst/>
                        <a:latin typeface="+mn-lt"/>
                      </a:endParaRPr>
                    </a:p>
                  </a:txBody>
                  <a:tcPr marL="18288" marR="18288" marT="18288" marB="18288" anchor="ctr">
                    <a:lnL w="28575" cap="flat" cmpd="sng" algn="ctr">
                      <a:solidFill>
                        <a:schemeClr val="accent1"/>
                      </a:solidFill>
                      <a:prstDash val="solid"/>
                      <a:round/>
                      <a:headEnd type="none" w="med" len="med"/>
                      <a:tailEnd type="none" w="med" len="med"/>
                    </a:lnL>
                    <a:lnT w="6350" cap="flat" cmpd="sng" algn="ctr">
                      <a:solidFill>
                        <a:schemeClr val="tx1"/>
                      </a:solidFill>
                      <a:prstDash val="lgDash"/>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pPr marL="0" indent="0" algn="ctr" rtl="0" fontAlgn="auto" hangingPunct="1">
                        <a:lnSpc>
                          <a:spcPct val="100000"/>
                        </a:lnSpc>
                        <a:spcBef>
                          <a:spcPts val="0"/>
                        </a:spcBef>
                        <a:spcAft>
                          <a:spcPts val="0"/>
                        </a:spcAft>
                      </a:pPr>
                      <a:r>
                        <a:rPr kumimoji="0" lang="en-US" sz="1200" b="0" i="0" u="none" strike="noStrike" kern="1200" cap="none" spc="0" normalizeH="0" baseline="0" noProof="0" dirty="0">
                          <a:ln>
                            <a:noFill/>
                          </a:ln>
                          <a:solidFill>
                            <a:srgbClr val="262626"/>
                          </a:solidFill>
                          <a:effectLst/>
                          <a:uLnTx/>
                          <a:uFillTx/>
                          <a:latin typeface="Helvetica"/>
                          <a:ea typeface="+mn-ea"/>
                          <a:cs typeface="+mn-cs"/>
                        </a:rPr>
                        <a:t>Low</a:t>
                      </a:r>
                      <a:endParaRPr lang="en-US" sz="1200" b="0" i="0" u="none" dirty="0">
                        <a:solidFill>
                          <a:schemeClr val="tx1"/>
                        </a:solidFill>
                        <a:latin typeface="+mn-lt"/>
                      </a:endParaRPr>
                    </a:p>
                  </a:txBody>
                  <a:tcPr marL="18288" marR="18288" marT="18288" marB="18288" anchor="ctr">
                    <a:lnT w="9525" cap="flat" cmpd="sng" algn="ctr">
                      <a:solidFill>
                        <a:schemeClr val="bg1">
                          <a:lumMod val="50000"/>
                        </a:schemeClr>
                      </a:solidFill>
                      <a:prstDash val="solid"/>
                      <a:round/>
                      <a:headEnd type="none" w="med" len="med"/>
                      <a:tailEnd type="none" w="med" len="med"/>
                    </a:lnT>
                    <a:lnB w="6350" cap="flat" cmpd="sng" algn="ctr">
                      <a:solidFill>
                        <a:schemeClr val="tx1"/>
                      </a:solidFill>
                      <a:prstDash val="dot"/>
                      <a:round/>
                      <a:headEnd type="none" w="med" len="med"/>
                      <a:tailEnd type="none" w="med" len="med"/>
                    </a:lnB>
                  </a:tcPr>
                </a:tc>
                <a:tc>
                  <a:txBody>
                    <a:bodyPr/>
                    <a:lstStyle/>
                    <a:p>
                      <a:pPr marL="0" indent="0" algn="ctr" rtl="0" fontAlgn="auto" hangingPunct="1">
                        <a:lnSpc>
                          <a:spcPct val="100000"/>
                        </a:lnSpc>
                        <a:spcBef>
                          <a:spcPts val="0"/>
                        </a:spcBef>
                        <a:spcAft>
                          <a:spcPts val="0"/>
                        </a:spcAft>
                      </a:pPr>
                      <a:r>
                        <a:rPr kumimoji="0" lang="en-US" sz="1200" b="0" i="0" u="none" strike="noStrike" kern="1200" cap="none" spc="0" normalizeH="0" baseline="0" noProof="0" dirty="0">
                          <a:ln>
                            <a:noFill/>
                          </a:ln>
                          <a:solidFill>
                            <a:srgbClr val="262626"/>
                          </a:solidFill>
                          <a:effectLst/>
                          <a:uLnTx/>
                          <a:uFillTx/>
                          <a:latin typeface="Helvetica"/>
                          <a:ea typeface="+mn-ea"/>
                          <a:cs typeface="+mn-cs"/>
                        </a:rPr>
                        <a:t>Medium</a:t>
                      </a:r>
                      <a:endParaRPr lang="en-US" sz="1200" b="0" i="0" u="none" dirty="0">
                        <a:solidFill>
                          <a:schemeClr val="tx1"/>
                        </a:solidFill>
                        <a:latin typeface="+mn-lt"/>
                      </a:endParaRPr>
                    </a:p>
                  </a:txBody>
                  <a:tcPr marL="18288" marR="18288" marT="18288" marB="18288" anchor="ctr">
                    <a:lnT w="9525" cap="flat" cmpd="sng" algn="ctr">
                      <a:solidFill>
                        <a:schemeClr val="bg1">
                          <a:lumMod val="50000"/>
                        </a:schemeClr>
                      </a:solidFill>
                      <a:prstDash val="solid"/>
                      <a:round/>
                      <a:headEnd type="none" w="med" len="med"/>
                      <a:tailEnd type="none" w="med" len="med"/>
                    </a:lnT>
                    <a:lnB w="6350" cap="flat" cmpd="sng" algn="ctr">
                      <a:solidFill>
                        <a:schemeClr val="tx1"/>
                      </a:solidFill>
                      <a:prstDash val="dot"/>
                      <a:round/>
                      <a:headEnd type="none" w="med" len="med"/>
                      <a:tailEnd type="none" w="med" len="med"/>
                    </a:lnB>
                  </a:tcPr>
                </a:tc>
                <a:tc>
                  <a:txBody>
                    <a:bodyPr/>
                    <a:lstStyle/>
                    <a:p>
                      <a:pPr marL="0" indent="0" algn="ctr" rtl="0" fontAlgn="auto" hangingPunct="1">
                        <a:lnSpc>
                          <a:spcPct val="100000"/>
                        </a:lnSpc>
                        <a:spcBef>
                          <a:spcPts val="0"/>
                        </a:spcBef>
                        <a:spcAft>
                          <a:spcPts val="0"/>
                        </a:spcAft>
                      </a:pPr>
                      <a:r>
                        <a:rPr kumimoji="0" lang="en-US" sz="1200" b="0" i="0" u="none" strike="noStrike" kern="1200" cap="none" spc="0" normalizeH="0" baseline="0" noProof="0" dirty="0">
                          <a:ln>
                            <a:noFill/>
                          </a:ln>
                          <a:solidFill>
                            <a:srgbClr val="262626"/>
                          </a:solidFill>
                          <a:effectLst/>
                          <a:uLnTx/>
                          <a:uFillTx/>
                          <a:latin typeface="Helvetica"/>
                          <a:ea typeface="+mn-ea"/>
                          <a:cs typeface="+mn-cs"/>
                        </a:rPr>
                        <a:t>Build internal capability</a:t>
                      </a:r>
                      <a:endParaRPr lang="en-US" sz="1200" b="0" i="0" u="none" dirty="0">
                        <a:solidFill>
                          <a:schemeClr val="tx1"/>
                        </a:solidFill>
                        <a:latin typeface="+mn-lt"/>
                      </a:endParaRPr>
                    </a:p>
                  </a:txBody>
                  <a:tcPr marL="18288" marR="18288" marT="18288" marB="18288" anchor="ctr">
                    <a:lnR w="28575" cap="flat" cmpd="sng" algn="ctr">
                      <a:solidFill>
                        <a:schemeClr val="accent1"/>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tx1"/>
                      </a:solidFill>
                      <a:prstDash val="dot"/>
                      <a:round/>
                      <a:headEnd type="none" w="med" len="med"/>
                      <a:tailEnd type="none" w="med" len="med"/>
                    </a:lnB>
                  </a:tcPr>
                </a:tc>
                <a:extLst>
                  <a:ext uri="{0D108BD9-81ED-4DB2-BD59-A6C34878D82A}">
                    <a16:rowId xmlns:a16="http://schemas.microsoft.com/office/drawing/2014/main" val="3354352040"/>
                  </a:ext>
                </a:extLst>
              </a:tr>
              <a:tr h="243727">
                <a:tc vMerge="1">
                  <a:txBody>
                    <a:bodyPr/>
                    <a:lstStyle/>
                    <a:p>
                      <a:endParaRPr lang="en-US"/>
                    </a:p>
                  </a:txBody>
                  <a:tcPr/>
                </a:tc>
                <a:tc>
                  <a:txBody>
                    <a:bodyPr/>
                    <a:lstStyle/>
                    <a:p>
                      <a:pPr marL="0" indent="0" algn="ctr" rtl="0" fontAlgn="auto" hangingPunct="1">
                        <a:lnSpc>
                          <a:spcPct val="100000"/>
                        </a:lnSpc>
                        <a:spcBef>
                          <a:spcPts val="0"/>
                        </a:spcBef>
                        <a:spcAft>
                          <a:spcPts val="0"/>
                        </a:spcAft>
                      </a:pPr>
                      <a:r>
                        <a:rPr kumimoji="0" lang="en-US" sz="1200" b="0" i="0" u="none" strike="noStrike" kern="1200" cap="none" spc="0" normalizeH="0" baseline="0" noProof="0" dirty="0">
                          <a:ln>
                            <a:noFill/>
                          </a:ln>
                          <a:solidFill>
                            <a:srgbClr val="262626"/>
                          </a:solidFill>
                          <a:effectLst/>
                          <a:uLnTx/>
                          <a:uFillTx/>
                          <a:latin typeface="Helvetica"/>
                          <a:ea typeface="+mn-ea"/>
                          <a:cs typeface="+mn-cs"/>
                        </a:rPr>
                        <a:t>Safety trade-off</a:t>
                      </a:r>
                      <a:endParaRPr lang="en-US" sz="1200" b="0" i="0" u="none" dirty="0">
                        <a:solidFill>
                          <a:schemeClr val="tx1"/>
                        </a:solidFill>
                        <a:latin typeface="+mn-lt"/>
                      </a:endParaRPr>
                    </a:p>
                  </a:txBody>
                  <a:tcPr marL="18288" marR="18288" marT="18288" marB="18288" anchor="ctr">
                    <a:lnT w="6350" cap="flat" cmpd="sng" algn="ctr">
                      <a:solidFill>
                        <a:schemeClr val="tx1"/>
                      </a:solidFill>
                      <a:prstDash val="dot"/>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pPr marL="0" indent="0" algn="ctr" rtl="0" fontAlgn="auto" hangingPunct="1">
                        <a:lnSpc>
                          <a:spcPct val="100000"/>
                        </a:lnSpc>
                        <a:spcBef>
                          <a:spcPts val="0"/>
                        </a:spcBef>
                        <a:spcAft>
                          <a:spcPts val="0"/>
                        </a:spcAft>
                      </a:pPr>
                      <a:r>
                        <a:rPr kumimoji="0" lang="en-US" sz="1200" b="0" i="0" u="none" strike="noStrike" kern="1200" cap="none" spc="0" normalizeH="0" baseline="0" noProof="0" dirty="0">
                          <a:ln>
                            <a:noFill/>
                          </a:ln>
                          <a:solidFill>
                            <a:srgbClr val="262626"/>
                          </a:solidFill>
                          <a:effectLst/>
                          <a:uLnTx/>
                          <a:uFillTx/>
                          <a:latin typeface="Helvetica"/>
                          <a:ea typeface="+mn-ea"/>
                          <a:cs typeface="+mn-cs"/>
                        </a:rPr>
                        <a:t>High</a:t>
                      </a:r>
                      <a:endParaRPr lang="en-US" sz="1200" b="0" i="0" u="none" dirty="0">
                        <a:solidFill>
                          <a:schemeClr val="tx1"/>
                        </a:solidFill>
                        <a:latin typeface="+mn-lt"/>
                      </a:endParaRPr>
                    </a:p>
                  </a:txBody>
                  <a:tcPr marL="18288" marR="18288" marT="18288" marB="18288" anchor="ctr">
                    <a:lnT w="6350" cap="flat" cmpd="sng" algn="ctr">
                      <a:solidFill>
                        <a:schemeClr val="tx1"/>
                      </a:solidFill>
                      <a:prstDash val="dot"/>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pPr marL="0" indent="0" algn="ctr" rtl="0" fontAlgn="auto" hangingPunct="1">
                        <a:lnSpc>
                          <a:spcPct val="100000"/>
                        </a:lnSpc>
                        <a:spcBef>
                          <a:spcPts val="0"/>
                        </a:spcBef>
                        <a:spcAft>
                          <a:spcPts val="0"/>
                        </a:spcAft>
                      </a:pPr>
                      <a:r>
                        <a:rPr kumimoji="0" lang="en-US" sz="1200" b="0" i="0" u="none" strike="noStrike" kern="1200" cap="none" spc="0" normalizeH="0" baseline="0" noProof="0" dirty="0">
                          <a:ln>
                            <a:noFill/>
                          </a:ln>
                          <a:solidFill>
                            <a:srgbClr val="262626"/>
                          </a:solidFill>
                          <a:effectLst/>
                          <a:uLnTx/>
                          <a:uFillTx/>
                          <a:latin typeface="Helvetica"/>
                          <a:ea typeface="+mn-ea"/>
                          <a:cs typeface="+mn-cs"/>
                        </a:rPr>
                        <a:t>Low</a:t>
                      </a:r>
                      <a:endParaRPr lang="en-US" sz="1200" b="0" i="0" u="none" dirty="0">
                        <a:solidFill>
                          <a:schemeClr val="tx1"/>
                        </a:solidFill>
                        <a:latin typeface="+mn-lt"/>
                      </a:endParaRPr>
                    </a:p>
                  </a:txBody>
                  <a:tcPr marL="18288" marR="18288" marT="18288" marB="18288" anchor="ctr">
                    <a:lnR w="28575" cap="flat" cmpd="sng" algn="ctr">
                      <a:solidFill>
                        <a:schemeClr val="accent1"/>
                      </a:solidFill>
                      <a:prstDash val="solid"/>
                      <a:round/>
                      <a:headEnd type="none" w="med" len="med"/>
                      <a:tailEnd type="none" w="med" len="med"/>
                    </a:lnR>
                    <a:lnT w="6350" cap="flat" cmpd="sng" algn="ctr">
                      <a:solidFill>
                        <a:schemeClr val="tx1"/>
                      </a:solidFill>
                      <a:prstDash val="dot"/>
                      <a:round/>
                      <a:headEnd type="none" w="med" len="med"/>
                      <a:tailEnd type="none" w="med" len="med"/>
                    </a:lnT>
                    <a:lnB w="9525"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673399708"/>
                  </a:ext>
                </a:extLst>
              </a:tr>
              <a:tr h="355436">
                <a:tc>
                  <a:txBody>
                    <a:bodyPr/>
                    <a:lstStyle/>
                    <a:p>
                      <a:pPr marL="27432" indent="0" algn="ctr" defTabSz="914400" rtl="0" eaLnBrk="1" fontAlgn="auto" latinLnBrk="0" hangingPunct="1">
                        <a:lnSpc>
                          <a:spcPct val="100000"/>
                        </a:lnSpc>
                        <a:spcBef>
                          <a:spcPts val="0"/>
                        </a:spcBef>
                        <a:spcAft>
                          <a:spcPts val="0"/>
                        </a:spcAft>
                        <a:buFont typeface="Trebuchet MS" panose="020B0603020202020204" pitchFamily="34" charset="0"/>
                        <a:buChar char="​"/>
                      </a:pPr>
                      <a:r>
                        <a:rPr kumimoji="0" lang="en-US" sz="1200" b="1" i="0" u="none" strike="noStrike" kern="1200" cap="none" spc="0" normalizeH="0" baseline="0" noProof="0" dirty="0">
                          <a:ln>
                            <a:noFill/>
                          </a:ln>
                          <a:solidFill>
                            <a:schemeClr val="accent1"/>
                          </a:solidFill>
                          <a:effectLst/>
                          <a:uLnTx/>
                          <a:uFillTx/>
                          <a:latin typeface="Helvetica"/>
                          <a:ea typeface="+mn-ea"/>
                          <a:cs typeface="+mn-cs"/>
                        </a:rPr>
                        <a:t>Safety is a hard gate</a:t>
                      </a:r>
                      <a:endParaRPr lang="en-US" sz="1200" b="1" i="0" u="none" strike="noStrike" dirty="0">
                        <a:solidFill>
                          <a:schemeClr val="accent1"/>
                        </a:solidFill>
                        <a:effectLst/>
                        <a:latin typeface="+mn-lt"/>
                      </a:endParaRPr>
                    </a:p>
                  </a:txBody>
                  <a:tcPr marL="18288" marR="18288" marT="18288" marB="18288" anchor="ctr">
                    <a:lnL w="28575" cap="flat" cmpd="sng" algn="ctr">
                      <a:solidFill>
                        <a:schemeClr val="accent1"/>
                      </a:solidFill>
                      <a:prstDash val="solid"/>
                      <a:round/>
                      <a:headEnd type="none" w="med" len="med"/>
                      <a:tailEnd type="none" w="med" len="med"/>
                    </a:lnL>
                    <a:lnT w="9525" cap="flat" cmpd="sng" algn="ctr">
                      <a:solidFill>
                        <a:schemeClr val="bg1">
                          <a:lumMod val="50000"/>
                        </a:schemeClr>
                      </a:solidFill>
                      <a:prstDash val="solid"/>
                      <a:round/>
                      <a:headEnd type="none" w="med" len="med"/>
                      <a:tailEnd type="none" w="med" len="med"/>
                    </a:lnT>
                    <a:lnB w="28575" cap="flat" cmpd="sng" algn="ctr">
                      <a:solidFill>
                        <a:schemeClr val="accent1"/>
                      </a:solidFill>
                      <a:prstDash val="solid"/>
                      <a:round/>
                      <a:headEnd type="none" w="med" len="med"/>
                      <a:tailEnd type="none" w="med" len="med"/>
                    </a:lnB>
                  </a:tcPr>
                </a:tc>
                <a:tc>
                  <a:txBody>
                    <a:bodyPr/>
                    <a:lstStyle/>
                    <a:p>
                      <a:pPr marL="0" indent="0" algn="ctr" defTabSz="914400" rtl="0" eaLnBrk="1" fontAlgn="auto" latinLnBrk="0" hangingPunct="1">
                        <a:lnSpc>
                          <a:spcPct val="100000"/>
                        </a:lnSpc>
                        <a:spcBef>
                          <a:spcPts val="0"/>
                        </a:spcBef>
                        <a:spcAft>
                          <a:spcPts val="0"/>
                        </a:spcAft>
                        <a:buFont typeface="Trebuchet MS" panose="020B0603020202020204" pitchFamily="34" charset="0"/>
                        <a:buChar char="​"/>
                      </a:pPr>
                      <a:r>
                        <a:rPr kumimoji="0" lang="en-US" sz="1200" b="0" i="0" u="none" strike="noStrike" kern="1200" cap="none" spc="0" normalizeH="0" baseline="0" noProof="0" dirty="0">
                          <a:ln>
                            <a:noFill/>
                          </a:ln>
                          <a:solidFill>
                            <a:srgbClr val="262626"/>
                          </a:solidFill>
                          <a:effectLst/>
                          <a:uLnTx/>
                          <a:uFillTx/>
                          <a:latin typeface="Helvetica"/>
                          <a:ea typeface="+mn-ea"/>
                          <a:cs typeface="+mn-cs"/>
                        </a:rPr>
                        <a:t>Reviewed monthly</a:t>
                      </a:r>
                      <a:endParaRPr lang="en-US" sz="1200" b="0" i="0" u="none" strike="noStrike" dirty="0">
                        <a:solidFill>
                          <a:schemeClr val="tx1"/>
                        </a:solidFill>
                        <a:effectLst/>
                        <a:latin typeface="+mn-lt"/>
                      </a:endParaRPr>
                    </a:p>
                  </a:txBody>
                  <a:tcPr marL="18288" marR="18288" marT="18288" marB="18288" anchor="ctr">
                    <a:lnT w="9525" cap="flat" cmpd="sng" algn="ctr">
                      <a:solidFill>
                        <a:schemeClr val="bg1">
                          <a:lumMod val="50000"/>
                        </a:schemeClr>
                      </a:solidFill>
                      <a:prstDash val="solid"/>
                      <a:round/>
                      <a:headEnd type="none" w="med" len="med"/>
                      <a:tailEnd type="none" w="med" len="med"/>
                    </a:lnT>
                    <a:lnB w="28575" cap="flat" cmpd="sng" algn="ctr">
                      <a:solidFill>
                        <a:schemeClr val="accent1"/>
                      </a:solidFill>
                      <a:prstDash val="solid"/>
                      <a:round/>
                      <a:headEnd type="none" w="med" len="med"/>
                      <a:tailEnd type="none" w="med" len="med"/>
                    </a:lnB>
                  </a:tcPr>
                </a:tc>
                <a:tc>
                  <a:txBody>
                    <a:bodyPr/>
                    <a:lstStyle/>
                    <a:p>
                      <a:pPr marL="0" indent="0" algn="ctr" defTabSz="914400" rtl="0" eaLnBrk="1" fontAlgn="auto" latinLnBrk="0" hangingPunct="1">
                        <a:lnSpc>
                          <a:spcPct val="100000"/>
                        </a:lnSpc>
                        <a:spcBef>
                          <a:spcPts val="0"/>
                        </a:spcBef>
                        <a:spcAft>
                          <a:spcPts val="0"/>
                        </a:spcAft>
                        <a:buFont typeface="Trebuchet MS" panose="020B0603020202020204" pitchFamily="34" charset="0"/>
                        <a:buChar char="​"/>
                      </a:pPr>
                      <a:r>
                        <a:rPr kumimoji="0" lang="en-US" sz="1200" b="0" i="0" u="none" strike="noStrike" kern="1200" cap="none" spc="0" normalizeH="0" baseline="0" noProof="0" dirty="0">
                          <a:ln>
                            <a:noFill/>
                          </a:ln>
                          <a:solidFill>
                            <a:srgbClr val="262626"/>
                          </a:solidFill>
                          <a:effectLst/>
                          <a:uLnTx/>
                          <a:uFillTx/>
                          <a:latin typeface="Helvetica"/>
                          <a:ea typeface="+mn-ea"/>
                          <a:cs typeface="+mn-cs"/>
                        </a:rPr>
                        <a:t>Owner assigned</a:t>
                      </a:r>
                      <a:endParaRPr lang="en-US" sz="1200" b="0" i="0" u="none" strike="noStrike" dirty="0">
                        <a:solidFill>
                          <a:schemeClr val="tx1"/>
                        </a:solidFill>
                        <a:effectLst/>
                        <a:latin typeface="+mn-lt"/>
                      </a:endParaRPr>
                    </a:p>
                  </a:txBody>
                  <a:tcPr marL="18288" marR="18288" marT="18288" marB="18288" anchor="ctr">
                    <a:lnT w="9525" cap="flat" cmpd="sng" algn="ctr">
                      <a:solidFill>
                        <a:schemeClr val="bg1">
                          <a:lumMod val="50000"/>
                        </a:schemeClr>
                      </a:solidFill>
                      <a:prstDash val="solid"/>
                      <a:round/>
                      <a:headEnd type="none" w="med" len="med"/>
                      <a:tailEnd type="none" w="med" len="med"/>
                    </a:lnT>
                    <a:lnB w="28575" cap="flat" cmpd="sng" algn="ctr">
                      <a:solidFill>
                        <a:schemeClr val="accent1"/>
                      </a:solidFill>
                      <a:prstDash val="solid"/>
                      <a:round/>
                      <a:headEnd type="none" w="med" len="med"/>
                      <a:tailEnd type="none" w="med" len="med"/>
                    </a:lnB>
                  </a:tcPr>
                </a:tc>
                <a:tc>
                  <a:txBody>
                    <a:bodyPr/>
                    <a:lstStyle/>
                    <a:p>
                      <a:pPr marL="0" indent="0" algn="ctr" defTabSz="914400" rtl="0" eaLnBrk="1" fontAlgn="auto" latinLnBrk="0" hangingPunct="1">
                        <a:lnSpc>
                          <a:spcPct val="100000"/>
                        </a:lnSpc>
                        <a:spcBef>
                          <a:spcPts val="0"/>
                        </a:spcBef>
                        <a:spcAft>
                          <a:spcPts val="0"/>
                        </a:spcAft>
                        <a:buFont typeface="Trebuchet MS" panose="020B0603020202020204" pitchFamily="34" charset="0"/>
                        <a:buChar char="​"/>
                      </a:pPr>
                      <a:r>
                        <a:rPr kumimoji="0" lang="en-US" sz="1200" b="0" i="0" u="none" strike="noStrike" kern="1200" cap="none" spc="0" normalizeH="0" baseline="0" noProof="0" dirty="0">
                          <a:ln>
                            <a:noFill/>
                          </a:ln>
                          <a:solidFill>
                            <a:srgbClr val="262626"/>
                          </a:solidFill>
                          <a:effectLst/>
                          <a:uLnTx/>
                          <a:uFillTx/>
                          <a:latin typeface="Helvetica"/>
                          <a:ea typeface="+mn-ea"/>
                          <a:cs typeface="+mn-cs"/>
                        </a:rPr>
                        <a:t>Tracked in the plan</a:t>
                      </a:r>
                      <a:endParaRPr lang="en-US" sz="1200" b="0" i="0" u="none" strike="noStrike" dirty="0">
                        <a:solidFill>
                          <a:schemeClr val="tx1"/>
                        </a:solidFill>
                        <a:effectLst/>
                        <a:latin typeface="+mn-lt"/>
                      </a:endParaRPr>
                    </a:p>
                  </a:txBody>
                  <a:tcPr marL="18288" marR="18288" marT="18288" marB="18288" anchor="ctr">
                    <a:lnR w="28575" cap="flat" cmpd="sng" algn="ctr">
                      <a:solidFill>
                        <a:schemeClr val="accent1"/>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28575" cap="flat" cmpd="sng" algn="ctr">
                      <a:solidFill>
                        <a:schemeClr val="accent1"/>
                      </a:solidFill>
                      <a:prstDash val="solid"/>
                      <a:round/>
                      <a:headEnd type="none" w="med" len="med"/>
                      <a:tailEnd type="none" w="med" len="med"/>
                    </a:lnB>
                  </a:tcPr>
                </a:tc>
                <a:extLst>
                  <a:ext uri="{0D108BD9-81ED-4DB2-BD59-A6C34878D82A}">
                    <a16:rowId xmlns:a16="http://schemas.microsoft.com/office/drawing/2014/main" val="1482863816"/>
                  </a:ext>
                </a:extLst>
              </a:tr>
            </a:tbl>
          </a:graphicData>
        </a:graphic>
      </p:graphicFrame>
      <p:sp>
        <p:nvSpPr>
          <p:cNvPr id="3" name="Slide Number Placeholder 2">
            <a:extLst>
              <a:ext uri="{FF2B5EF4-FFF2-40B4-BE49-F238E27FC236}">
                <a16:creationId xmlns:a16="http://schemas.microsoft.com/office/drawing/2014/main" id="{BB3E13D8-983D-84DF-E477-9C0A4F842704}"/>
              </a:ext>
            </a:extLst>
          </p:cNvPr>
          <p:cNvSpPr>
            <a:spLocks noGrp="1"/>
          </p:cNvSpPr>
          <p:nvPr>
            <p:ph type="sldNum" sz="quarter" idx="12"/>
          </p:nvPr>
        </p:nvSpPr>
        <p:spPr/>
        <p:txBody>
          <a:bodyPr/>
          <a:lstStyle/>
          <a:p>
            <a:fld id="{0643C082-6B26-4A67-AAC0-3138D6D4DA1D}" type="slidenum">
              <a:rPr lang="en-PH" smtClean="0"/>
              <a:t>50</a:t>
            </a:fld>
            <a:endParaRPr lang="en-PH" dirty="0"/>
          </a:p>
        </p:txBody>
      </p:sp>
      <p:sp>
        <p:nvSpPr>
          <p:cNvPr id="6" name="Footer Placeholder 5">
            <a:extLst>
              <a:ext uri="{FF2B5EF4-FFF2-40B4-BE49-F238E27FC236}">
                <a16:creationId xmlns:a16="http://schemas.microsoft.com/office/drawing/2014/main" id="{C072CFED-F33E-D55B-EF7B-EBED74039DB1}"/>
              </a:ext>
            </a:extLst>
          </p:cNvPr>
          <p:cNvSpPr>
            <a:spLocks noGrp="1"/>
          </p:cNvSpPr>
          <p:nvPr>
            <p:ph type="ftr" sz="quarter" idx="11"/>
          </p:nvPr>
        </p:nvSpPr>
        <p:spPr/>
        <p:txBody>
          <a:bodyPr/>
          <a:lstStyle/>
          <a:p>
            <a:endParaRPr lang="en-PH" dirty="0"/>
          </a:p>
        </p:txBody>
      </p:sp>
    </p:spTree>
    <p:extLst>
      <p:ext uri="{BB962C8B-B14F-4D97-AF65-F5344CB8AC3E}">
        <p14:creationId xmlns:p14="http://schemas.microsoft.com/office/powerpoint/2010/main" val="262689716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a:extLst>
              <a:ext uri="{FF2B5EF4-FFF2-40B4-BE49-F238E27FC236}">
                <a16:creationId xmlns:a16="http://schemas.microsoft.com/office/drawing/2014/main" id="{8518723A-45AE-4C7D-A6E8-139D0D5F8089}"/>
              </a:ext>
            </a:extLst>
          </p:cNvPr>
          <p:cNvSpPr>
            <a:spLocks noGrp="1"/>
          </p:cNvSpPr>
          <p:nvPr>
            <p:ph type="title"/>
          </p:nvPr>
        </p:nvSpPr>
        <p:spPr/>
        <p:txBody>
          <a:bodyPr/>
          <a:lstStyle/>
          <a:p>
            <a:r>
              <a:rPr lang="en-US" dirty="0"/>
              <a:t>The KPIs We'll Track</a:t>
            </a:r>
          </a:p>
        </p:txBody>
      </p:sp>
      <p:graphicFrame>
        <p:nvGraphicFramePr>
          <p:cNvPr id="3" name="Chart 2">
            <a:extLst>
              <a:ext uri="{FF2B5EF4-FFF2-40B4-BE49-F238E27FC236}">
                <a16:creationId xmlns:a16="http://schemas.microsoft.com/office/drawing/2014/main" id="{73E9A7B6-69DC-4A4A-A67B-262C132EADE7}"/>
              </a:ext>
            </a:extLst>
          </p:cNvPr>
          <p:cNvGraphicFramePr/>
          <p:nvPr>
            <p:extLst>
              <p:ext uri="{D42A27DB-BD31-4B8C-83A1-F6EECF244321}">
                <p14:modId xmlns:p14="http://schemas.microsoft.com/office/powerpoint/2010/main" val="4290451951"/>
              </p:ext>
            </p:extLst>
          </p:nvPr>
        </p:nvGraphicFramePr>
        <p:xfrm>
          <a:off x="565700" y="1632728"/>
          <a:ext cx="3450716" cy="2727970"/>
        </p:xfrm>
        <a:graphic>
          <a:graphicData uri="http://schemas.openxmlformats.org/drawingml/2006/chart">
            <c:chart xmlns:c="http://schemas.openxmlformats.org/drawingml/2006/chart" xmlns:r="http://schemas.openxmlformats.org/officeDocument/2006/relationships" r:id="rId2"/>
          </a:graphicData>
        </a:graphic>
      </p:graphicFrame>
      <p:sp>
        <p:nvSpPr>
          <p:cNvPr id="4" name="TextBox 3">
            <a:extLst>
              <a:ext uri="{FF2B5EF4-FFF2-40B4-BE49-F238E27FC236}">
                <a16:creationId xmlns:a16="http://schemas.microsoft.com/office/drawing/2014/main" id="{92FA1B34-1A06-4F22-921F-F0814C4B8F23}"/>
              </a:ext>
            </a:extLst>
          </p:cNvPr>
          <p:cNvSpPr txBox="1"/>
          <p:nvPr/>
        </p:nvSpPr>
        <p:spPr>
          <a:xfrm>
            <a:off x="491613" y="4432880"/>
            <a:ext cx="3598892" cy="464427"/>
          </a:xfrm>
          <a:prstGeom prst="rect">
            <a:avLst/>
          </a:prstGeom>
          <a:solidFill>
            <a:schemeClr val="tx1"/>
          </a:solidFill>
        </p:spPr>
        <p:txBody>
          <a:bodyPr wrap="square" lIns="0" tIns="0" rIns="0" bIns="0" rtlCol="0" anchor="ctr">
            <a:normAutofit/>
          </a:bodyPr>
          <a:lstStyle/>
          <a:p>
            <a:pPr algn="ctr"/>
            <a:r>
              <a:rPr lang="en-US" sz="2000" b="1" dirty="0">
                <a:solidFill>
                  <a:schemeClr val="bg1"/>
                </a:solidFill>
              </a:rPr>
              <a:t>OEE</a:t>
            </a:r>
            <a:endParaRPr lang="en-PH" sz="2000" b="1" dirty="0">
              <a:solidFill>
                <a:schemeClr val="bg1"/>
              </a:solidFill>
            </a:endParaRPr>
          </a:p>
        </p:txBody>
      </p:sp>
      <p:sp>
        <p:nvSpPr>
          <p:cNvPr id="6" name="TextBox 5">
            <a:extLst>
              <a:ext uri="{FF2B5EF4-FFF2-40B4-BE49-F238E27FC236}">
                <a16:creationId xmlns:a16="http://schemas.microsoft.com/office/drawing/2014/main" id="{AC80BF70-B8DF-447F-A5A2-ADBF46728FFF}"/>
              </a:ext>
            </a:extLst>
          </p:cNvPr>
          <p:cNvSpPr txBox="1"/>
          <p:nvPr/>
        </p:nvSpPr>
        <p:spPr>
          <a:xfrm>
            <a:off x="618045" y="5145293"/>
            <a:ext cx="3310360" cy="973857"/>
          </a:xfrm>
          <a:prstGeom prst="rect">
            <a:avLst/>
          </a:prstGeom>
          <a:noFill/>
        </p:spPr>
        <p:txBody>
          <a:bodyPr wrap="square" lIns="0" tIns="0" rIns="0" bIns="0" rtlCol="0" anchor="ctr">
            <a:normAutofit/>
          </a:bodyPr>
          <a:lstStyle/>
          <a:p>
            <a:pPr algn="ctr"/>
            <a:r>
              <a:rPr lang="en-US" sz="1600" dirty="0"/>
              <a:t>Overall equipment effectiveness, our single best measure of flow and reliability. Target 80% by year three.</a:t>
            </a:r>
          </a:p>
        </p:txBody>
      </p:sp>
      <p:graphicFrame>
        <p:nvGraphicFramePr>
          <p:cNvPr id="7" name="Chart 6">
            <a:extLst>
              <a:ext uri="{FF2B5EF4-FFF2-40B4-BE49-F238E27FC236}">
                <a16:creationId xmlns:a16="http://schemas.microsoft.com/office/drawing/2014/main" id="{48E1AEA8-5812-4223-97F6-D23C3A3B9E6A}"/>
              </a:ext>
            </a:extLst>
          </p:cNvPr>
          <p:cNvGraphicFramePr/>
          <p:nvPr>
            <p:extLst>
              <p:ext uri="{D42A27DB-BD31-4B8C-83A1-F6EECF244321}">
                <p14:modId xmlns:p14="http://schemas.microsoft.com/office/powerpoint/2010/main" val="830429537"/>
              </p:ext>
            </p:extLst>
          </p:nvPr>
        </p:nvGraphicFramePr>
        <p:xfrm>
          <a:off x="4392582" y="1632728"/>
          <a:ext cx="3450716" cy="272797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a:extLst>
              <a:ext uri="{FF2B5EF4-FFF2-40B4-BE49-F238E27FC236}">
                <a16:creationId xmlns:a16="http://schemas.microsoft.com/office/drawing/2014/main" id="{907931DA-AAC3-46E0-BF4A-B8358E66FFC6}"/>
              </a:ext>
            </a:extLst>
          </p:cNvPr>
          <p:cNvSpPr txBox="1"/>
          <p:nvPr/>
        </p:nvSpPr>
        <p:spPr>
          <a:xfrm>
            <a:off x="4318493" y="4432880"/>
            <a:ext cx="3598892" cy="464427"/>
          </a:xfrm>
          <a:prstGeom prst="rect">
            <a:avLst/>
          </a:prstGeom>
          <a:solidFill>
            <a:schemeClr val="tx1"/>
          </a:solidFill>
        </p:spPr>
        <p:txBody>
          <a:bodyPr wrap="square" lIns="0" tIns="0" rIns="0" bIns="0" rtlCol="0" anchor="ctr">
            <a:normAutofit/>
          </a:bodyPr>
          <a:lstStyle/>
          <a:p>
            <a:pPr algn="ctr"/>
            <a:r>
              <a:rPr lang="en-US" sz="2000" b="1" dirty="0">
                <a:solidFill>
                  <a:schemeClr val="bg1"/>
                </a:solidFill>
              </a:rPr>
              <a:t>OTIF</a:t>
            </a:r>
            <a:endParaRPr lang="en-PH" sz="2000" b="1" dirty="0">
              <a:solidFill>
                <a:schemeClr val="bg1"/>
              </a:solidFill>
            </a:endParaRPr>
          </a:p>
        </p:txBody>
      </p:sp>
      <p:sp>
        <p:nvSpPr>
          <p:cNvPr id="10" name="TextBox 9">
            <a:extLst>
              <a:ext uri="{FF2B5EF4-FFF2-40B4-BE49-F238E27FC236}">
                <a16:creationId xmlns:a16="http://schemas.microsoft.com/office/drawing/2014/main" id="{2A89D542-3CB9-4CA6-99B5-CF9C78187DB3}"/>
              </a:ext>
            </a:extLst>
          </p:cNvPr>
          <p:cNvSpPr txBox="1"/>
          <p:nvPr/>
        </p:nvSpPr>
        <p:spPr>
          <a:xfrm>
            <a:off x="4458417" y="5145293"/>
            <a:ext cx="3310360" cy="973857"/>
          </a:xfrm>
          <a:prstGeom prst="rect">
            <a:avLst/>
          </a:prstGeom>
          <a:noFill/>
        </p:spPr>
        <p:txBody>
          <a:bodyPr wrap="square" lIns="0" tIns="0" rIns="0" bIns="0" rtlCol="0" anchor="ctr">
            <a:normAutofit/>
          </a:bodyPr>
          <a:lstStyle/>
          <a:p>
            <a:pPr algn="ctr"/>
            <a:r>
              <a:rPr lang="en-US" sz="1600" dirty="0"/>
              <a:t>On-time, in-full delivery, the customer's view of operations. Target 96% from today's 84%.</a:t>
            </a:r>
          </a:p>
        </p:txBody>
      </p:sp>
      <p:graphicFrame>
        <p:nvGraphicFramePr>
          <p:cNvPr id="11" name="Chart 10">
            <a:extLst>
              <a:ext uri="{FF2B5EF4-FFF2-40B4-BE49-F238E27FC236}">
                <a16:creationId xmlns:a16="http://schemas.microsoft.com/office/drawing/2014/main" id="{B66B6FBD-686C-4BFF-BCF2-A29662E02994}"/>
              </a:ext>
            </a:extLst>
          </p:cNvPr>
          <p:cNvGraphicFramePr/>
          <p:nvPr>
            <p:extLst>
              <p:ext uri="{D42A27DB-BD31-4B8C-83A1-F6EECF244321}">
                <p14:modId xmlns:p14="http://schemas.microsoft.com/office/powerpoint/2010/main" val="518761718"/>
              </p:ext>
            </p:extLst>
          </p:nvPr>
        </p:nvGraphicFramePr>
        <p:xfrm>
          <a:off x="8193419" y="1632728"/>
          <a:ext cx="3450716" cy="2727970"/>
        </p:xfrm>
        <a:graphic>
          <a:graphicData uri="http://schemas.openxmlformats.org/drawingml/2006/chart">
            <c:chart xmlns:c="http://schemas.openxmlformats.org/drawingml/2006/chart" xmlns:r="http://schemas.openxmlformats.org/officeDocument/2006/relationships" r:id="rId4"/>
          </a:graphicData>
        </a:graphic>
      </p:graphicFrame>
      <p:sp>
        <p:nvSpPr>
          <p:cNvPr id="12" name="TextBox 11">
            <a:extLst>
              <a:ext uri="{FF2B5EF4-FFF2-40B4-BE49-F238E27FC236}">
                <a16:creationId xmlns:a16="http://schemas.microsoft.com/office/drawing/2014/main" id="{69D09555-E9F1-445F-B889-C4EF8254CA92}"/>
              </a:ext>
            </a:extLst>
          </p:cNvPr>
          <p:cNvSpPr txBox="1"/>
          <p:nvPr/>
        </p:nvSpPr>
        <p:spPr>
          <a:xfrm>
            <a:off x="8119330" y="4432880"/>
            <a:ext cx="3598892" cy="464427"/>
          </a:xfrm>
          <a:prstGeom prst="rect">
            <a:avLst/>
          </a:prstGeom>
          <a:solidFill>
            <a:schemeClr val="tx1"/>
          </a:solidFill>
        </p:spPr>
        <p:txBody>
          <a:bodyPr wrap="square" lIns="0" tIns="0" rIns="0" bIns="0" rtlCol="0" anchor="ctr">
            <a:normAutofit/>
          </a:bodyPr>
          <a:lstStyle/>
          <a:p>
            <a:pPr algn="ctr"/>
            <a:r>
              <a:rPr lang="en-US" sz="2000" b="1" dirty="0">
                <a:solidFill>
                  <a:schemeClr val="bg1"/>
                </a:solidFill>
              </a:rPr>
              <a:t>FPY</a:t>
            </a:r>
            <a:endParaRPr lang="en-PH" sz="2000" b="1" dirty="0">
              <a:solidFill>
                <a:schemeClr val="bg1"/>
              </a:solidFill>
            </a:endParaRPr>
          </a:p>
        </p:txBody>
      </p:sp>
      <p:sp>
        <p:nvSpPr>
          <p:cNvPr id="14" name="TextBox 13">
            <a:extLst>
              <a:ext uri="{FF2B5EF4-FFF2-40B4-BE49-F238E27FC236}">
                <a16:creationId xmlns:a16="http://schemas.microsoft.com/office/drawing/2014/main" id="{D4E13863-CE04-41A8-BC3D-C81EA5EB7E7C}"/>
              </a:ext>
            </a:extLst>
          </p:cNvPr>
          <p:cNvSpPr txBox="1"/>
          <p:nvPr/>
        </p:nvSpPr>
        <p:spPr>
          <a:xfrm>
            <a:off x="8263595" y="5145293"/>
            <a:ext cx="3310360" cy="973857"/>
          </a:xfrm>
          <a:prstGeom prst="rect">
            <a:avLst/>
          </a:prstGeom>
          <a:noFill/>
        </p:spPr>
        <p:txBody>
          <a:bodyPr wrap="square" lIns="0" tIns="0" rIns="0" bIns="0" rtlCol="0" anchor="ctr">
            <a:normAutofit/>
          </a:bodyPr>
          <a:lstStyle/>
          <a:p>
            <a:pPr algn="ctr"/>
            <a:r>
              <a:rPr lang="en-US" sz="1600" dirty="0"/>
              <a:t>First-pass yield, quality built in rather than inspected in. Target 99% as defects fall.</a:t>
            </a:r>
          </a:p>
        </p:txBody>
      </p:sp>
      <p:cxnSp>
        <p:nvCxnSpPr>
          <p:cNvPr id="17" name="Straight Connector 16">
            <a:extLst>
              <a:ext uri="{FF2B5EF4-FFF2-40B4-BE49-F238E27FC236}">
                <a16:creationId xmlns:a16="http://schemas.microsoft.com/office/drawing/2014/main" id="{ADA04F34-9600-490D-A6B6-7E368793D9B3}"/>
              </a:ext>
            </a:extLst>
          </p:cNvPr>
          <p:cNvCxnSpPr>
            <a:cxnSpLocks/>
          </p:cNvCxnSpPr>
          <p:nvPr/>
        </p:nvCxnSpPr>
        <p:spPr>
          <a:xfrm>
            <a:off x="491613" y="4993637"/>
            <a:ext cx="3613027"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EC7F2BAA-7AE5-4810-A438-2C8ED164256D}"/>
              </a:ext>
            </a:extLst>
          </p:cNvPr>
          <p:cNvCxnSpPr>
            <a:cxnSpLocks/>
          </p:cNvCxnSpPr>
          <p:nvPr/>
        </p:nvCxnSpPr>
        <p:spPr>
          <a:xfrm>
            <a:off x="4304358" y="4993637"/>
            <a:ext cx="3613027"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AC001B1D-5F79-4904-92FE-3004B61B54F4}"/>
              </a:ext>
            </a:extLst>
          </p:cNvPr>
          <p:cNvCxnSpPr>
            <a:cxnSpLocks/>
          </p:cNvCxnSpPr>
          <p:nvPr/>
        </p:nvCxnSpPr>
        <p:spPr>
          <a:xfrm>
            <a:off x="8105195" y="4993637"/>
            <a:ext cx="3613027"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6" name="Group 15">
            <a:extLst>
              <a:ext uri="{FF2B5EF4-FFF2-40B4-BE49-F238E27FC236}">
                <a16:creationId xmlns:a16="http://schemas.microsoft.com/office/drawing/2014/main" id="{18F96926-9A8A-36A4-64F8-F3CC38AC4CA4}"/>
              </a:ext>
            </a:extLst>
          </p:cNvPr>
          <p:cNvGrpSpPr/>
          <p:nvPr/>
        </p:nvGrpSpPr>
        <p:grpSpPr>
          <a:xfrm>
            <a:off x="1858600" y="2557548"/>
            <a:ext cx="879052" cy="878328"/>
            <a:chOff x="1858600" y="2557548"/>
            <a:chExt cx="879052" cy="878328"/>
          </a:xfrm>
        </p:grpSpPr>
        <p:sp>
          <p:nvSpPr>
            <p:cNvPr id="28" name="Google Shape;728;p7"/>
            <p:cNvSpPr/>
            <p:nvPr/>
          </p:nvSpPr>
          <p:spPr>
            <a:xfrm>
              <a:off x="1858600" y="2557548"/>
              <a:ext cx="879052" cy="878328"/>
            </a:xfrm>
            <a:custGeom>
              <a:avLst/>
              <a:gdLst/>
              <a:ahLst/>
              <a:cxnLst/>
              <a:rect l="l" t="t" r="r" b="b"/>
              <a:pathLst>
                <a:path w="10000" h="10000" extrusionOk="0">
                  <a:moveTo>
                    <a:pt x="7195" y="4070"/>
                  </a:moveTo>
                  <a:lnTo>
                    <a:pt x="7177" y="4098"/>
                  </a:lnTo>
                  <a:lnTo>
                    <a:pt x="5534" y="6357"/>
                  </a:lnTo>
                  <a:lnTo>
                    <a:pt x="5535" y="6358"/>
                  </a:lnTo>
                  <a:lnTo>
                    <a:pt x="5546" y="6378"/>
                  </a:lnTo>
                  <a:lnTo>
                    <a:pt x="5557" y="6399"/>
                  </a:lnTo>
                  <a:lnTo>
                    <a:pt x="5566" y="6420"/>
                  </a:lnTo>
                  <a:lnTo>
                    <a:pt x="5575" y="6441"/>
                  </a:lnTo>
                  <a:lnTo>
                    <a:pt x="5583" y="6463"/>
                  </a:lnTo>
                  <a:lnTo>
                    <a:pt x="5590" y="6485"/>
                  </a:lnTo>
                  <a:lnTo>
                    <a:pt x="5596" y="6507"/>
                  </a:lnTo>
                  <a:lnTo>
                    <a:pt x="5602" y="6529"/>
                  </a:lnTo>
                  <a:lnTo>
                    <a:pt x="5606" y="6552"/>
                  </a:lnTo>
                  <a:lnTo>
                    <a:pt x="5610" y="6574"/>
                  </a:lnTo>
                  <a:lnTo>
                    <a:pt x="5613" y="6597"/>
                  </a:lnTo>
                  <a:lnTo>
                    <a:pt x="5615" y="6620"/>
                  </a:lnTo>
                  <a:lnTo>
                    <a:pt x="5617" y="6643"/>
                  </a:lnTo>
                  <a:lnTo>
                    <a:pt x="5617" y="6666"/>
                  </a:lnTo>
                  <a:lnTo>
                    <a:pt x="5617" y="6689"/>
                  </a:lnTo>
                  <a:lnTo>
                    <a:pt x="5615" y="6713"/>
                  </a:lnTo>
                  <a:lnTo>
                    <a:pt x="5613" y="6736"/>
                  </a:lnTo>
                  <a:lnTo>
                    <a:pt x="5610" y="6758"/>
                  </a:lnTo>
                  <a:lnTo>
                    <a:pt x="5606" y="6781"/>
                  </a:lnTo>
                  <a:lnTo>
                    <a:pt x="5602" y="6804"/>
                  </a:lnTo>
                  <a:lnTo>
                    <a:pt x="5596" y="6826"/>
                  </a:lnTo>
                  <a:lnTo>
                    <a:pt x="5590" y="6848"/>
                  </a:lnTo>
                  <a:lnTo>
                    <a:pt x="5583" y="6870"/>
                  </a:lnTo>
                  <a:lnTo>
                    <a:pt x="5575" y="6892"/>
                  </a:lnTo>
                  <a:lnTo>
                    <a:pt x="5566" y="6913"/>
                  </a:lnTo>
                  <a:lnTo>
                    <a:pt x="5557" y="6934"/>
                  </a:lnTo>
                  <a:lnTo>
                    <a:pt x="5546" y="6955"/>
                  </a:lnTo>
                  <a:lnTo>
                    <a:pt x="5535" y="6975"/>
                  </a:lnTo>
                  <a:lnTo>
                    <a:pt x="5523" y="6995"/>
                  </a:lnTo>
                  <a:lnTo>
                    <a:pt x="5510" y="7014"/>
                  </a:lnTo>
                  <a:lnTo>
                    <a:pt x="5497" y="7033"/>
                  </a:lnTo>
                  <a:lnTo>
                    <a:pt x="5482" y="7051"/>
                  </a:lnTo>
                  <a:lnTo>
                    <a:pt x="5468" y="7069"/>
                  </a:lnTo>
                  <a:lnTo>
                    <a:pt x="5452" y="7086"/>
                  </a:lnTo>
                  <a:lnTo>
                    <a:pt x="5436" y="7103"/>
                  </a:lnTo>
                  <a:lnTo>
                    <a:pt x="5420" y="7119"/>
                  </a:lnTo>
                  <a:lnTo>
                    <a:pt x="5403" y="7134"/>
                  </a:lnTo>
                  <a:lnTo>
                    <a:pt x="5385" y="7149"/>
                  </a:lnTo>
                  <a:lnTo>
                    <a:pt x="5367" y="7163"/>
                  </a:lnTo>
                  <a:lnTo>
                    <a:pt x="5348" y="7176"/>
                  </a:lnTo>
                  <a:lnTo>
                    <a:pt x="5329" y="7189"/>
                  </a:lnTo>
                  <a:lnTo>
                    <a:pt x="5309" y="7201"/>
                  </a:lnTo>
                  <a:lnTo>
                    <a:pt x="5289" y="7212"/>
                  </a:lnTo>
                  <a:lnTo>
                    <a:pt x="5268" y="7223"/>
                  </a:lnTo>
                  <a:lnTo>
                    <a:pt x="5247" y="7232"/>
                  </a:lnTo>
                  <a:lnTo>
                    <a:pt x="5226" y="7241"/>
                  </a:lnTo>
                  <a:lnTo>
                    <a:pt x="5204" y="7249"/>
                  </a:lnTo>
                  <a:lnTo>
                    <a:pt x="5182" y="7256"/>
                  </a:lnTo>
                  <a:lnTo>
                    <a:pt x="5160" y="7263"/>
                  </a:lnTo>
                  <a:lnTo>
                    <a:pt x="5137" y="7268"/>
                  </a:lnTo>
                  <a:lnTo>
                    <a:pt x="5115" y="7273"/>
                  </a:lnTo>
                  <a:lnTo>
                    <a:pt x="5092" y="7277"/>
                  </a:lnTo>
                  <a:lnTo>
                    <a:pt x="5069" y="7280"/>
                  </a:lnTo>
                  <a:lnTo>
                    <a:pt x="5046" y="7282"/>
                  </a:lnTo>
                  <a:lnTo>
                    <a:pt x="5023" y="7284"/>
                  </a:lnTo>
                  <a:lnTo>
                    <a:pt x="5000" y="7284"/>
                  </a:lnTo>
                  <a:lnTo>
                    <a:pt x="4977" y="7284"/>
                  </a:lnTo>
                  <a:lnTo>
                    <a:pt x="4954" y="7282"/>
                  </a:lnTo>
                  <a:lnTo>
                    <a:pt x="4931" y="7280"/>
                  </a:lnTo>
                  <a:lnTo>
                    <a:pt x="4908" y="7277"/>
                  </a:lnTo>
                  <a:lnTo>
                    <a:pt x="4885" y="7273"/>
                  </a:lnTo>
                  <a:lnTo>
                    <a:pt x="4863" y="7268"/>
                  </a:lnTo>
                  <a:lnTo>
                    <a:pt x="4840" y="7263"/>
                  </a:lnTo>
                  <a:lnTo>
                    <a:pt x="4818" y="7256"/>
                  </a:lnTo>
                  <a:lnTo>
                    <a:pt x="4796" y="7249"/>
                  </a:lnTo>
                  <a:lnTo>
                    <a:pt x="4774" y="7241"/>
                  </a:lnTo>
                  <a:lnTo>
                    <a:pt x="4753" y="7232"/>
                  </a:lnTo>
                  <a:lnTo>
                    <a:pt x="4732" y="7223"/>
                  </a:lnTo>
                  <a:lnTo>
                    <a:pt x="4711" y="7212"/>
                  </a:lnTo>
                  <a:lnTo>
                    <a:pt x="4691" y="7201"/>
                  </a:lnTo>
                  <a:lnTo>
                    <a:pt x="4671" y="7189"/>
                  </a:lnTo>
                  <a:lnTo>
                    <a:pt x="4652" y="7176"/>
                  </a:lnTo>
                  <a:lnTo>
                    <a:pt x="4633" y="7163"/>
                  </a:lnTo>
                  <a:lnTo>
                    <a:pt x="4615" y="7149"/>
                  </a:lnTo>
                  <a:lnTo>
                    <a:pt x="4597" y="7134"/>
                  </a:lnTo>
                  <a:lnTo>
                    <a:pt x="4580" y="7119"/>
                  </a:lnTo>
                  <a:lnTo>
                    <a:pt x="4564" y="7103"/>
                  </a:lnTo>
                  <a:lnTo>
                    <a:pt x="4548" y="7086"/>
                  </a:lnTo>
                  <a:lnTo>
                    <a:pt x="4532" y="7069"/>
                  </a:lnTo>
                  <a:lnTo>
                    <a:pt x="4518" y="7051"/>
                  </a:lnTo>
                  <a:lnTo>
                    <a:pt x="4503" y="7033"/>
                  </a:lnTo>
                  <a:lnTo>
                    <a:pt x="4490" y="7014"/>
                  </a:lnTo>
                  <a:lnTo>
                    <a:pt x="4477" y="6995"/>
                  </a:lnTo>
                  <a:lnTo>
                    <a:pt x="4465" y="6975"/>
                  </a:lnTo>
                  <a:lnTo>
                    <a:pt x="4454" y="6955"/>
                  </a:lnTo>
                  <a:lnTo>
                    <a:pt x="4443" y="6934"/>
                  </a:lnTo>
                  <a:lnTo>
                    <a:pt x="4434" y="6913"/>
                  </a:lnTo>
                  <a:lnTo>
                    <a:pt x="4425" y="6892"/>
                  </a:lnTo>
                  <a:lnTo>
                    <a:pt x="4417" y="6870"/>
                  </a:lnTo>
                  <a:lnTo>
                    <a:pt x="4410" y="6848"/>
                  </a:lnTo>
                  <a:lnTo>
                    <a:pt x="4404" y="6826"/>
                  </a:lnTo>
                  <a:lnTo>
                    <a:pt x="4398" y="6804"/>
                  </a:lnTo>
                  <a:lnTo>
                    <a:pt x="4394" y="6781"/>
                  </a:lnTo>
                  <a:lnTo>
                    <a:pt x="4390" y="6758"/>
                  </a:lnTo>
                  <a:lnTo>
                    <a:pt x="4387" y="6736"/>
                  </a:lnTo>
                  <a:lnTo>
                    <a:pt x="4385" y="6713"/>
                  </a:lnTo>
                  <a:lnTo>
                    <a:pt x="4383" y="6689"/>
                  </a:lnTo>
                  <a:lnTo>
                    <a:pt x="4383" y="6666"/>
                  </a:lnTo>
                  <a:lnTo>
                    <a:pt x="4383" y="6643"/>
                  </a:lnTo>
                  <a:lnTo>
                    <a:pt x="4385" y="6620"/>
                  </a:lnTo>
                  <a:lnTo>
                    <a:pt x="4387" y="6597"/>
                  </a:lnTo>
                  <a:lnTo>
                    <a:pt x="4390" y="6574"/>
                  </a:lnTo>
                  <a:lnTo>
                    <a:pt x="4394" y="6552"/>
                  </a:lnTo>
                  <a:lnTo>
                    <a:pt x="4398" y="6529"/>
                  </a:lnTo>
                  <a:lnTo>
                    <a:pt x="4404" y="6507"/>
                  </a:lnTo>
                  <a:lnTo>
                    <a:pt x="4410" y="6485"/>
                  </a:lnTo>
                  <a:lnTo>
                    <a:pt x="4417" y="6463"/>
                  </a:lnTo>
                  <a:lnTo>
                    <a:pt x="4425" y="6441"/>
                  </a:lnTo>
                  <a:lnTo>
                    <a:pt x="4434" y="6420"/>
                  </a:lnTo>
                  <a:lnTo>
                    <a:pt x="4443" y="6399"/>
                  </a:lnTo>
                  <a:lnTo>
                    <a:pt x="4454" y="6378"/>
                  </a:lnTo>
                  <a:lnTo>
                    <a:pt x="4465" y="6358"/>
                  </a:lnTo>
                  <a:lnTo>
                    <a:pt x="4477" y="6338"/>
                  </a:lnTo>
                  <a:lnTo>
                    <a:pt x="4490" y="6319"/>
                  </a:lnTo>
                  <a:lnTo>
                    <a:pt x="4503" y="6300"/>
                  </a:lnTo>
                  <a:lnTo>
                    <a:pt x="4518" y="6282"/>
                  </a:lnTo>
                  <a:lnTo>
                    <a:pt x="4532" y="6264"/>
                  </a:lnTo>
                  <a:lnTo>
                    <a:pt x="4548" y="6247"/>
                  </a:lnTo>
                  <a:lnTo>
                    <a:pt x="4564" y="6230"/>
                  </a:lnTo>
                  <a:lnTo>
                    <a:pt x="4580" y="6214"/>
                  </a:lnTo>
                  <a:lnTo>
                    <a:pt x="4597" y="6199"/>
                  </a:lnTo>
                  <a:lnTo>
                    <a:pt x="4615" y="6184"/>
                  </a:lnTo>
                  <a:lnTo>
                    <a:pt x="4633" y="6170"/>
                  </a:lnTo>
                  <a:lnTo>
                    <a:pt x="4652" y="6157"/>
                  </a:lnTo>
                  <a:lnTo>
                    <a:pt x="4671" y="6144"/>
                  </a:lnTo>
                  <a:lnTo>
                    <a:pt x="4691" y="6132"/>
                  </a:lnTo>
                  <a:lnTo>
                    <a:pt x="4711" y="6121"/>
                  </a:lnTo>
                  <a:lnTo>
                    <a:pt x="4732" y="6110"/>
                  </a:lnTo>
                  <a:lnTo>
                    <a:pt x="4753" y="6101"/>
                  </a:lnTo>
                  <a:lnTo>
                    <a:pt x="4774" y="6092"/>
                  </a:lnTo>
                  <a:lnTo>
                    <a:pt x="4796" y="6084"/>
                  </a:lnTo>
                  <a:lnTo>
                    <a:pt x="4818" y="6077"/>
                  </a:lnTo>
                  <a:lnTo>
                    <a:pt x="4840" y="6070"/>
                  </a:lnTo>
                  <a:lnTo>
                    <a:pt x="4863" y="6065"/>
                  </a:lnTo>
                  <a:lnTo>
                    <a:pt x="4885" y="6060"/>
                  </a:lnTo>
                  <a:lnTo>
                    <a:pt x="4908" y="6056"/>
                  </a:lnTo>
                  <a:lnTo>
                    <a:pt x="4931" y="6053"/>
                  </a:lnTo>
                  <a:lnTo>
                    <a:pt x="4954" y="6051"/>
                  </a:lnTo>
                  <a:lnTo>
                    <a:pt x="4977" y="6049"/>
                  </a:lnTo>
                  <a:lnTo>
                    <a:pt x="5000" y="6049"/>
                  </a:lnTo>
                  <a:lnTo>
                    <a:pt x="5023" y="6049"/>
                  </a:lnTo>
                  <a:lnTo>
                    <a:pt x="5046" y="6051"/>
                  </a:lnTo>
                  <a:lnTo>
                    <a:pt x="5069" y="6053"/>
                  </a:lnTo>
                  <a:lnTo>
                    <a:pt x="5092" y="6056"/>
                  </a:lnTo>
                  <a:lnTo>
                    <a:pt x="5115" y="6060"/>
                  </a:lnTo>
                  <a:lnTo>
                    <a:pt x="5129" y="6063"/>
                  </a:lnTo>
                  <a:lnTo>
                    <a:pt x="6773" y="3804"/>
                  </a:lnTo>
                  <a:lnTo>
                    <a:pt x="6794" y="3779"/>
                  </a:lnTo>
                  <a:lnTo>
                    <a:pt x="6818" y="3757"/>
                  </a:lnTo>
                  <a:lnTo>
                    <a:pt x="6845" y="3738"/>
                  </a:lnTo>
                  <a:lnTo>
                    <a:pt x="6873" y="3723"/>
                  </a:lnTo>
                  <a:lnTo>
                    <a:pt x="6904" y="3711"/>
                  </a:lnTo>
                  <a:lnTo>
                    <a:pt x="6936" y="3704"/>
                  </a:lnTo>
                  <a:lnTo>
                    <a:pt x="6969" y="3701"/>
                  </a:lnTo>
                  <a:lnTo>
                    <a:pt x="7001" y="3702"/>
                  </a:lnTo>
                  <a:lnTo>
                    <a:pt x="7034" y="3708"/>
                  </a:lnTo>
                  <a:lnTo>
                    <a:pt x="7065" y="3718"/>
                  </a:lnTo>
                  <a:lnTo>
                    <a:pt x="7094" y="3731"/>
                  </a:lnTo>
                  <a:lnTo>
                    <a:pt x="7122" y="3749"/>
                  </a:lnTo>
                  <a:lnTo>
                    <a:pt x="7147" y="3770"/>
                  </a:lnTo>
                  <a:lnTo>
                    <a:pt x="7169" y="3794"/>
                  </a:lnTo>
                  <a:lnTo>
                    <a:pt x="7188" y="3821"/>
                  </a:lnTo>
                  <a:lnTo>
                    <a:pt x="7203" y="3849"/>
                  </a:lnTo>
                  <a:lnTo>
                    <a:pt x="7215" y="3880"/>
                  </a:lnTo>
                  <a:lnTo>
                    <a:pt x="7222" y="3912"/>
                  </a:lnTo>
                  <a:lnTo>
                    <a:pt x="7225" y="3945"/>
                  </a:lnTo>
                  <a:lnTo>
                    <a:pt x="7224" y="3977"/>
                  </a:lnTo>
                  <a:lnTo>
                    <a:pt x="7218" y="4010"/>
                  </a:lnTo>
                  <a:lnTo>
                    <a:pt x="7208" y="4041"/>
                  </a:lnTo>
                  <a:lnTo>
                    <a:pt x="7195" y="4070"/>
                  </a:ln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29" name="Google Shape;729;p7"/>
            <p:cNvSpPr/>
            <p:nvPr/>
          </p:nvSpPr>
          <p:spPr>
            <a:xfrm>
              <a:off x="1858600" y="2557548"/>
              <a:ext cx="879052" cy="878328"/>
            </a:xfrm>
            <a:custGeom>
              <a:avLst/>
              <a:gdLst/>
              <a:ahLst/>
              <a:cxnLst/>
              <a:rect l="l" t="t" r="r" b="b"/>
              <a:pathLst>
                <a:path w="10000" h="10000" extrusionOk="0">
                  <a:moveTo>
                    <a:pt x="4855" y="3496"/>
                  </a:moveTo>
                  <a:lnTo>
                    <a:pt x="4851" y="3477"/>
                  </a:lnTo>
                  <a:lnTo>
                    <a:pt x="4850" y="3457"/>
                  </a:lnTo>
                  <a:lnTo>
                    <a:pt x="4850" y="2969"/>
                  </a:lnTo>
                  <a:lnTo>
                    <a:pt x="4723" y="2976"/>
                  </a:lnTo>
                  <a:lnTo>
                    <a:pt x="4585" y="2989"/>
                  </a:lnTo>
                  <a:lnTo>
                    <a:pt x="4448" y="3008"/>
                  </a:lnTo>
                  <a:lnTo>
                    <a:pt x="4312" y="3031"/>
                  </a:lnTo>
                  <a:lnTo>
                    <a:pt x="4176" y="3059"/>
                  </a:lnTo>
                  <a:lnTo>
                    <a:pt x="4042" y="3092"/>
                  </a:lnTo>
                  <a:lnTo>
                    <a:pt x="3910" y="3131"/>
                  </a:lnTo>
                  <a:lnTo>
                    <a:pt x="3779" y="3174"/>
                  </a:lnTo>
                  <a:lnTo>
                    <a:pt x="3649" y="3222"/>
                  </a:lnTo>
                  <a:lnTo>
                    <a:pt x="3521" y="3275"/>
                  </a:lnTo>
                  <a:lnTo>
                    <a:pt x="3396" y="3333"/>
                  </a:lnTo>
                  <a:lnTo>
                    <a:pt x="3272" y="3395"/>
                  </a:lnTo>
                  <a:lnTo>
                    <a:pt x="3150" y="3463"/>
                  </a:lnTo>
                  <a:lnTo>
                    <a:pt x="3031" y="3534"/>
                  </a:lnTo>
                  <a:lnTo>
                    <a:pt x="2915" y="3610"/>
                  </a:lnTo>
                  <a:lnTo>
                    <a:pt x="2802" y="3690"/>
                  </a:lnTo>
                  <a:lnTo>
                    <a:pt x="2693" y="3774"/>
                  </a:lnTo>
                  <a:lnTo>
                    <a:pt x="2586" y="3862"/>
                  </a:lnTo>
                  <a:lnTo>
                    <a:pt x="2483" y="3954"/>
                  </a:lnTo>
                  <a:lnTo>
                    <a:pt x="2384" y="4050"/>
                  </a:lnTo>
                  <a:lnTo>
                    <a:pt x="2288" y="4149"/>
                  </a:lnTo>
                  <a:lnTo>
                    <a:pt x="2196" y="4252"/>
                  </a:lnTo>
                  <a:lnTo>
                    <a:pt x="2108" y="4359"/>
                  </a:lnTo>
                  <a:lnTo>
                    <a:pt x="2024" y="4468"/>
                  </a:lnTo>
                  <a:lnTo>
                    <a:pt x="1943" y="4581"/>
                  </a:lnTo>
                  <a:lnTo>
                    <a:pt x="1867" y="4697"/>
                  </a:lnTo>
                  <a:lnTo>
                    <a:pt x="1796" y="4816"/>
                  </a:lnTo>
                  <a:lnTo>
                    <a:pt x="1729" y="4938"/>
                  </a:lnTo>
                  <a:lnTo>
                    <a:pt x="1666" y="5062"/>
                  </a:lnTo>
                  <a:lnTo>
                    <a:pt x="1664" y="5067"/>
                  </a:lnTo>
                  <a:lnTo>
                    <a:pt x="2331" y="5290"/>
                  </a:lnTo>
                  <a:lnTo>
                    <a:pt x="2350" y="5297"/>
                  </a:lnTo>
                  <a:lnTo>
                    <a:pt x="2367" y="5307"/>
                  </a:lnTo>
                  <a:lnTo>
                    <a:pt x="2382" y="5319"/>
                  </a:lnTo>
                  <a:lnTo>
                    <a:pt x="2396" y="5333"/>
                  </a:lnTo>
                  <a:lnTo>
                    <a:pt x="2408" y="5348"/>
                  </a:lnTo>
                  <a:lnTo>
                    <a:pt x="2418" y="5365"/>
                  </a:lnTo>
                  <a:lnTo>
                    <a:pt x="2426" y="5383"/>
                  </a:lnTo>
                  <a:lnTo>
                    <a:pt x="2431" y="5402"/>
                  </a:lnTo>
                  <a:lnTo>
                    <a:pt x="2434" y="5421"/>
                  </a:lnTo>
                  <a:lnTo>
                    <a:pt x="2434" y="5441"/>
                  </a:lnTo>
                  <a:lnTo>
                    <a:pt x="2431" y="5461"/>
                  </a:lnTo>
                  <a:lnTo>
                    <a:pt x="2426" y="5479"/>
                  </a:lnTo>
                  <a:lnTo>
                    <a:pt x="2419" y="5498"/>
                  </a:lnTo>
                  <a:lnTo>
                    <a:pt x="2409" y="5515"/>
                  </a:lnTo>
                  <a:lnTo>
                    <a:pt x="2397" y="5530"/>
                  </a:lnTo>
                  <a:lnTo>
                    <a:pt x="2383" y="5544"/>
                  </a:lnTo>
                  <a:lnTo>
                    <a:pt x="2368" y="5556"/>
                  </a:lnTo>
                  <a:lnTo>
                    <a:pt x="2351" y="5566"/>
                  </a:lnTo>
                  <a:lnTo>
                    <a:pt x="2333" y="5574"/>
                  </a:lnTo>
                  <a:lnTo>
                    <a:pt x="2314" y="5579"/>
                  </a:lnTo>
                  <a:lnTo>
                    <a:pt x="2295" y="5582"/>
                  </a:lnTo>
                  <a:lnTo>
                    <a:pt x="2275" y="5582"/>
                  </a:lnTo>
                  <a:lnTo>
                    <a:pt x="2255" y="5579"/>
                  </a:lnTo>
                  <a:lnTo>
                    <a:pt x="2237" y="5574"/>
                  </a:lnTo>
                  <a:lnTo>
                    <a:pt x="1545" y="5344"/>
                  </a:lnTo>
                  <a:lnTo>
                    <a:pt x="1508" y="5445"/>
                  </a:lnTo>
                  <a:lnTo>
                    <a:pt x="1464" y="5576"/>
                  </a:lnTo>
                  <a:lnTo>
                    <a:pt x="1426" y="5709"/>
                  </a:lnTo>
                  <a:lnTo>
                    <a:pt x="1393" y="5843"/>
                  </a:lnTo>
                  <a:lnTo>
                    <a:pt x="1365" y="5978"/>
                  </a:lnTo>
                  <a:lnTo>
                    <a:pt x="1342" y="6114"/>
                  </a:lnTo>
                  <a:lnTo>
                    <a:pt x="1323" y="6251"/>
                  </a:lnTo>
                  <a:lnTo>
                    <a:pt x="1310" y="6389"/>
                  </a:lnTo>
                  <a:lnTo>
                    <a:pt x="1303" y="6527"/>
                  </a:lnTo>
                  <a:lnTo>
                    <a:pt x="1300" y="6671"/>
                  </a:lnTo>
                  <a:lnTo>
                    <a:pt x="1297" y="6703"/>
                  </a:lnTo>
                  <a:lnTo>
                    <a:pt x="1290" y="6735"/>
                  </a:lnTo>
                  <a:lnTo>
                    <a:pt x="1279" y="6766"/>
                  </a:lnTo>
                  <a:lnTo>
                    <a:pt x="1264" y="6795"/>
                  </a:lnTo>
                  <a:lnTo>
                    <a:pt x="1245" y="6822"/>
                  </a:lnTo>
                  <a:lnTo>
                    <a:pt x="1223" y="6846"/>
                  </a:lnTo>
                  <a:lnTo>
                    <a:pt x="1198" y="6867"/>
                  </a:lnTo>
                  <a:lnTo>
                    <a:pt x="1171" y="6885"/>
                  </a:lnTo>
                  <a:lnTo>
                    <a:pt x="1141" y="6899"/>
                  </a:lnTo>
                  <a:lnTo>
                    <a:pt x="1110" y="6909"/>
                  </a:lnTo>
                  <a:lnTo>
                    <a:pt x="1078" y="6914"/>
                  </a:lnTo>
                  <a:lnTo>
                    <a:pt x="1045" y="6916"/>
                  </a:lnTo>
                  <a:lnTo>
                    <a:pt x="1013" y="6913"/>
                  </a:lnTo>
                  <a:lnTo>
                    <a:pt x="981" y="6906"/>
                  </a:lnTo>
                  <a:lnTo>
                    <a:pt x="950" y="6895"/>
                  </a:lnTo>
                  <a:lnTo>
                    <a:pt x="921" y="6880"/>
                  </a:lnTo>
                  <a:lnTo>
                    <a:pt x="894" y="6861"/>
                  </a:lnTo>
                  <a:lnTo>
                    <a:pt x="870" y="6839"/>
                  </a:lnTo>
                  <a:lnTo>
                    <a:pt x="849" y="6814"/>
                  </a:lnTo>
                  <a:lnTo>
                    <a:pt x="831" y="6787"/>
                  </a:lnTo>
                  <a:lnTo>
                    <a:pt x="817" y="6757"/>
                  </a:lnTo>
                  <a:lnTo>
                    <a:pt x="807" y="6726"/>
                  </a:lnTo>
                  <a:lnTo>
                    <a:pt x="802" y="6694"/>
                  </a:lnTo>
                  <a:lnTo>
                    <a:pt x="800" y="6661"/>
                  </a:lnTo>
                  <a:lnTo>
                    <a:pt x="803" y="6513"/>
                  </a:lnTo>
                  <a:lnTo>
                    <a:pt x="803" y="6504"/>
                  </a:lnTo>
                  <a:lnTo>
                    <a:pt x="812" y="6356"/>
                  </a:lnTo>
                  <a:lnTo>
                    <a:pt x="812" y="6346"/>
                  </a:lnTo>
                  <a:lnTo>
                    <a:pt x="826" y="6199"/>
                  </a:lnTo>
                  <a:lnTo>
                    <a:pt x="827" y="6190"/>
                  </a:lnTo>
                  <a:lnTo>
                    <a:pt x="847" y="6044"/>
                  </a:lnTo>
                  <a:lnTo>
                    <a:pt x="848" y="6035"/>
                  </a:lnTo>
                  <a:lnTo>
                    <a:pt x="873" y="5889"/>
                  </a:lnTo>
                  <a:lnTo>
                    <a:pt x="874" y="5880"/>
                  </a:lnTo>
                  <a:lnTo>
                    <a:pt x="905" y="5736"/>
                  </a:lnTo>
                  <a:lnTo>
                    <a:pt x="907" y="5727"/>
                  </a:lnTo>
                  <a:lnTo>
                    <a:pt x="942" y="5584"/>
                  </a:lnTo>
                  <a:lnTo>
                    <a:pt x="945" y="5575"/>
                  </a:lnTo>
                  <a:lnTo>
                    <a:pt x="985" y="5433"/>
                  </a:lnTo>
                  <a:lnTo>
                    <a:pt x="988" y="5424"/>
                  </a:lnTo>
                  <a:lnTo>
                    <a:pt x="1034" y="5284"/>
                  </a:lnTo>
                  <a:lnTo>
                    <a:pt x="1037" y="5276"/>
                  </a:lnTo>
                  <a:lnTo>
                    <a:pt x="1088" y="5137"/>
                  </a:lnTo>
                  <a:lnTo>
                    <a:pt x="1092" y="5129"/>
                  </a:lnTo>
                  <a:lnTo>
                    <a:pt x="1148" y="4992"/>
                  </a:lnTo>
                  <a:lnTo>
                    <a:pt x="1152" y="4984"/>
                  </a:lnTo>
                  <a:lnTo>
                    <a:pt x="1213" y="4849"/>
                  </a:lnTo>
                  <a:lnTo>
                    <a:pt x="1217" y="4841"/>
                  </a:lnTo>
                  <a:lnTo>
                    <a:pt x="1284" y="4709"/>
                  </a:lnTo>
                  <a:lnTo>
                    <a:pt x="1288" y="4700"/>
                  </a:lnTo>
                  <a:lnTo>
                    <a:pt x="1360" y="4570"/>
                  </a:lnTo>
                  <a:lnTo>
                    <a:pt x="1365" y="4562"/>
                  </a:lnTo>
                  <a:lnTo>
                    <a:pt x="1442" y="4435"/>
                  </a:lnTo>
                  <a:lnTo>
                    <a:pt x="1447" y="4427"/>
                  </a:lnTo>
                  <a:lnTo>
                    <a:pt x="1528" y="4303"/>
                  </a:lnTo>
                  <a:lnTo>
                    <a:pt x="1533" y="4295"/>
                  </a:lnTo>
                  <a:lnTo>
                    <a:pt x="1619" y="4175"/>
                  </a:lnTo>
                  <a:lnTo>
                    <a:pt x="1624" y="4167"/>
                  </a:lnTo>
                  <a:lnTo>
                    <a:pt x="1714" y="4050"/>
                  </a:lnTo>
                  <a:lnTo>
                    <a:pt x="1720" y="4043"/>
                  </a:lnTo>
                  <a:lnTo>
                    <a:pt x="1814" y="3930"/>
                  </a:lnTo>
                  <a:lnTo>
                    <a:pt x="1820" y="3922"/>
                  </a:lnTo>
                  <a:lnTo>
                    <a:pt x="1919" y="3813"/>
                  </a:lnTo>
                  <a:lnTo>
                    <a:pt x="1925" y="3806"/>
                  </a:lnTo>
                  <a:lnTo>
                    <a:pt x="2027" y="3700"/>
                  </a:lnTo>
                  <a:lnTo>
                    <a:pt x="2034" y="3693"/>
                  </a:lnTo>
                  <a:lnTo>
                    <a:pt x="2140" y="3591"/>
                  </a:lnTo>
                  <a:lnTo>
                    <a:pt x="2147" y="3585"/>
                  </a:lnTo>
                  <a:lnTo>
                    <a:pt x="2257" y="3486"/>
                  </a:lnTo>
                  <a:lnTo>
                    <a:pt x="2264" y="3480"/>
                  </a:lnTo>
                  <a:lnTo>
                    <a:pt x="2377" y="3386"/>
                  </a:lnTo>
                  <a:lnTo>
                    <a:pt x="2384" y="3380"/>
                  </a:lnTo>
                  <a:lnTo>
                    <a:pt x="2502" y="3291"/>
                  </a:lnTo>
                  <a:lnTo>
                    <a:pt x="2509" y="3285"/>
                  </a:lnTo>
                  <a:lnTo>
                    <a:pt x="2630" y="3200"/>
                  </a:lnTo>
                  <a:lnTo>
                    <a:pt x="2637" y="3194"/>
                  </a:lnTo>
                  <a:lnTo>
                    <a:pt x="2761" y="3113"/>
                  </a:lnTo>
                  <a:lnTo>
                    <a:pt x="2769" y="3108"/>
                  </a:lnTo>
                  <a:lnTo>
                    <a:pt x="2896" y="3032"/>
                  </a:lnTo>
                  <a:lnTo>
                    <a:pt x="2904" y="3027"/>
                  </a:lnTo>
                  <a:lnTo>
                    <a:pt x="3034" y="2955"/>
                  </a:lnTo>
                  <a:lnTo>
                    <a:pt x="3042" y="2951"/>
                  </a:lnTo>
                  <a:lnTo>
                    <a:pt x="3174" y="2884"/>
                  </a:lnTo>
                  <a:lnTo>
                    <a:pt x="3183" y="2880"/>
                  </a:lnTo>
                  <a:lnTo>
                    <a:pt x="3317" y="2819"/>
                  </a:lnTo>
                  <a:lnTo>
                    <a:pt x="3326" y="2815"/>
                  </a:lnTo>
                  <a:lnTo>
                    <a:pt x="3462" y="2758"/>
                  </a:lnTo>
                  <a:lnTo>
                    <a:pt x="3471" y="2755"/>
                  </a:lnTo>
                  <a:lnTo>
                    <a:pt x="3609" y="2703"/>
                  </a:lnTo>
                  <a:lnTo>
                    <a:pt x="3618" y="2700"/>
                  </a:lnTo>
                  <a:lnTo>
                    <a:pt x="3758" y="2654"/>
                  </a:lnTo>
                  <a:lnTo>
                    <a:pt x="3767" y="2652"/>
                  </a:lnTo>
                  <a:lnTo>
                    <a:pt x="3908" y="2611"/>
                  </a:lnTo>
                  <a:lnTo>
                    <a:pt x="3917" y="2608"/>
                  </a:lnTo>
                  <a:lnTo>
                    <a:pt x="4060" y="2573"/>
                  </a:lnTo>
                  <a:lnTo>
                    <a:pt x="4069" y="2571"/>
                  </a:lnTo>
                  <a:lnTo>
                    <a:pt x="4214" y="2540"/>
                  </a:lnTo>
                  <a:lnTo>
                    <a:pt x="4223" y="2539"/>
                  </a:lnTo>
                  <a:lnTo>
                    <a:pt x="4368" y="2514"/>
                  </a:lnTo>
                  <a:lnTo>
                    <a:pt x="4378" y="2513"/>
                  </a:lnTo>
                  <a:lnTo>
                    <a:pt x="4524" y="2493"/>
                  </a:lnTo>
                  <a:lnTo>
                    <a:pt x="4533" y="2492"/>
                  </a:lnTo>
                  <a:lnTo>
                    <a:pt x="4680" y="2478"/>
                  </a:lnTo>
                  <a:lnTo>
                    <a:pt x="4690" y="2478"/>
                  </a:lnTo>
                  <a:lnTo>
                    <a:pt x="4838" y="2469"/>
                  </a:lnTo>
                  <a:lnTo>
                    <a:pt x="4847" y="2469"/>
                  </a:lnTo>
                  <a:lnTo>
                    <a:pt x="4995" y="2466"/>
                  </a:lnTo>
                  <a:lnTo>
                    <a:pt x="5005" y="2466"/>
                  </a:lnTo>
                  <a:lnTo>
                    <a:pt x="5153" y="2469"/>
                  </a:lnTo>
                  <a:lnTo>
                    <a:pt x="5162" y="2469"/>
                  </a:lnTo>
                  <a:lnTo>
                    <a:pt x="5310" y="2478"/>
                  </a:lnTo>
                  <a:lnTo>
                    <a:pt x="5320" y="2478"/>
                  </a:lnTo>
                  <a:lnTo>
                    <a:pt x="5467" y="2492"/>
                  </a:lnTo>
                  <a:lnTo>
                    <a:pt x="5476" y="2493"/>
                  </a:lnTo>
                  <a:lnTo>
                    <a:pt x="5622" y="2513"/>
                  </a:lnTo>
                  <a:lnTo>
                    <a:pt x="5632" y="2514"/>
                  </a:lnTo>
                  <a:lnTo>
                    <a:pt x="5777" y="2539"/>
                  </a:lnTo>
                  <a:lnTo>
                    <a:pt x="5786" y="2540"/>
                  </a:lnTo>
                  <a:lnTo>
                    <a:pt x="5931" y="2571"/>
                  </a:lnTo>
                  <a:lnTo>
                    <a:pt x="5940" y="2573"/>
                  </a:lnTo>
                  <a:lnTo>
                    <a:pt x="6083" y="2608"/>
                  </a:lnTo>
                  <a:lnTo>
                    <a:pt x="6092" y="2611"/>
                  </a:lnTo>
                  <a:lnTo>
                    <a:pt x="6233" y="2652"/>
                  </a:lnTo>
                  <a:lnTo>
                    <a:pt x="6242" y="2654"/>
                  </a:lnTo>
                  <a:lnTo>
                    <a:pt x="6382" y="2700"/>
                  </a:lnTo>
                  <a:lnTo>
                    <a:pt x="6391" y="2703"/>
                  </a:lnTo>
                  <a:lnTo>
                    <a:pt x="6529" y="2755"/>
                  </a:lnTo>
                  <a:lnTo>
                    <a:pt x="6538" y="2758"/>
                  </a:lnTo>
                  <a:lnTo>
                    <a:pt x="6674" y="2815"/>
                  </a:lnTo>
                  <a:lnTo>
                    <a:pt x="6683" y="2819"/>
                  </a:lnTo>
                  <a:lnTo>
                    <a:pt x="6817" y="2880"/>
                  </a:lnTo>
                  <a:lnTo>
                    <a:pt x="6826" y="2884"/>
                  </a:lnTo>
                  <a:lnTo>
                    <a:pt x="6958" y="2951"/>
                  </a:lnTo>
                  <a:lnTo>
                    <a:pt x="6966" y="2955"/>
                  </a:lnTo>
                  <a:lnTo>
                    <a:pt x="7096" y="3027"/>
                  </a:lnTo>
                  <a:lnTo>
                    <a:pt x="7104" y="3032"/>
                  </a:lnTo>
                  <a:lnTo>
                    <a:pt x="7231" y="3108"/>
                  </a:lnTo>
                  <a:lnTo>
                    <a:pt x="7239" y="3113"/>
                  </a:lnTo>
                  <a:lnTo>
                    <a:pt x="7363" y="3194"/>
                  </a:lnTo>
                  <a:lnTo>
                    <a:pt x="7370" y="3200"/>
                  </a:lnTo>
                  <a:lnTo>
                    <a:pt x="7491" y="3285"/>
                  </a:lnTo>
                  <a:lnTo>
                    <a:pt x="7498" y="3291"/>
                  </a:lnTo>
                  <a:lnTo>
                    <a:pt x="7616" y="3380"/>
                  </a:lnTo>
                  <a:lnTo>
                    <a:pt x="7623" y="3386"/>
                  </a:lnTo>
                  <a:lnTo>
                    <a:pt x="7736" y="3480"/>
                  </a:lnTo>
                  <a:lnTo>
                    <a:pt x="7743" y="3486"/>
                  </a:lnTo>
                  <a:lnTo>
                    <a:pt x="7853" y="3585"/>
                  </a:lnTo>
                  <a:lnTo>
                    <a:pt x="7860" y="3591"/>
                  </a:lnTo>
                  <a:lnTo>
                    <a:pt x="7966" y="3693"/>
                  </a:lnTo>
                  <a:lnTo>
                    <a:pt x="7973" y="3700"/>
                  </a:lnTo>
                  <a:lnTo>
                    <a:pt x="8075" y="3806"/>
                  </a:lnTo>
                  <a:lnTo>
                    <a:pt x="8081" y="3813"/>
                  </a:lnTo>
                  <a:lnTo>
                    <a:pt x="8180" y="3922"/>
                  </a:lnTo>
                  <a:lnTo>
                    <a:pt x="8186" y="3930"/>
                  </a:lnTo>
                  <a:lnTo>
                    <a:pt x="8280" y="4043"/>
                  </a:lnTo>
                  <a:lnTo>
                    <a:pt x="8286" y="4050"/>
                  </a:lnTo>
                  <a:lnTo>
                    <a:pt x="8376" y="4167"/>
                  </a:lnTo>
                  <a:lnTo>
                    <a:pt x="8381" y="4175"/>
                  </a:lnTo>
                  <a:lnTo>
                    <a:pt x="8467" y="4295"/>
                  </a:lnTo>
                  <a:lnTo>
                    <a:pt x="8472" y="4303"/>
                  </a:lnTo>
                  <a:lnTo>
                    <a:pt x="8553" y="4427"/>
                  </a:lnTo>
                  <a:lnTo>
                    <a:pt x="8558" y="4435"/>
                  </a:lnTo>
                  <a:lnTo>
                    <a:pt x="8635" y="4562"/>
                  </a:lnTo>
                  <a:lnTo>
                    <a:pt x="8640" y="4570"/>
                  </a:lnTo>
                  <a:lnTo>
                    <a:pt x="8712" y="4700"/>
                  </a:lnTo>
                  <a:lnTo>
                    <a:pt x="8716" y="4709"/>
                  </a:lnTo>
                  <a:lnTo>
                    <a:pt x="8783" y="4841"/>
                  </a:lnTo>
                  <a:lnTo>
                    <a:pt x="8787" y="4849"/>
                  </a:lnTo>
                  <a:lnTo>
                    <a:pt x="8848" y="4984"/>
                  </a:lnTo>
                  <a:lnTo>
                    <a:pt x="8852" y="4992"/>
                  </a:lnTo>
                  <a:lnTo>
                    <a:pt x="8908" y="5129"/>
                  </a:lnTo>
                  <a:lnTo>
                    <a:pt x="8912" y="5137"/>
                  </a:lnTo>
                  <a:lnTo>
                    <a:pt x="8963" y="5276"/>
                  </a:lnTo>
                  <a:lnTo>
                    <a:pt x="8966" y="5284"/>
                  </a:lnTo>
                  <a:lnTo>
                    <a:pt x="9012" y="5424"/>
                  </a:lnTo>
                  <a:lnTo>
                    <a:pt x="9015" y="5433"/>
                  </a:lnTo>
                  <a:lnTo>
                    <a:pt x="9055" y="5575"/>
                  </a:lnTo>
                  <a:lnTo>
                    <a:pt x="9058" y="5584"/>
                  </a:lnTo>
                  <a:lnTo>
                    <a:pt x="9093" y="5727"/>
                  </a:lnTo>
                  <a:lnTo>
                    <a:pt x="9095" y="5736"/>
                  </a:lnTo>
                  <a:lnTo>
                    <a:pt x="9126" y="5880"/>
                  </a:lnTo>
                  <a:lnTo>
                    <a:pt x="9127" y="5889"/>
                  </a:lnTo>
                  <a:lnTo>
                    <a:pt x="9152" y="6035"/>
                  </a:lnTo>
                  <a:lnTo>
                    <a:pt x="9153" y="6044"/>
                  </a:lnTo>
                  <a:lnTo>
                    <a:pt x="9173" y="6190"/>
                  </a:lnTo>
                  <a:lnTo>
                    <a:pt x="9174" y="6199"/>
                  </a:lnTo>
                  <a:lnTo>
                    <a:pt x="9188" y="6346"/>
                  </a:lnTo>
                  <a:lnTo>
                    <a:pt x="9188" y="6356"/>
                  </a:lnTo>
                  <a:lnTo>
                    <a:pt x="9197" y="6504"/>
                  </a:lnTo>
                  <a:lnTo>
                    <a:pt x="9197" y="6513"/>
                  </a:lnTo>
                  <a:lnTo>
                    <a:pt x="9200" y="6661"/>
                  </a:lnTo>
                  <a:lnTo>
                    <a:pt x="9198" y="6694"/>
                  </a:lnTo>
                  <a:lnTo>
                    <a:pt x="9193" y="6726"/>
                  </a:lnTo>
                  <a:lnTo>
                    <a:pt x="9183" y="6757"/>
                  </a:lnTo>
                  <a:lnTo>
                    <a:pt x="9169" y="6787"/>
                  </a:lnTo>
                  <a:lnTo>
                    <a:pt x="9151" y="6814"/>
                  </a:lnTo>
                  <a:lnTo>
                    <a:pt x="9130" y="6839"/>
                  </a:lnTo>
                  <a:lnTo>
                    <a:pt x="9106" y="6861"/>
                  </a:lnTo>
                  <a:lnTo>
                    <a:pt x="9079" y="6880"/>
                  </a:lnTo>
                  <a:lnTo>
                    <a:pt x="9050" y="6895"/>
                  </a:lnTo>
                  <a:lnTo>
                    <a:pt x="9019" y="6906"/>
                  </a:lnTo>
                  <a:lnTo>
                    <a:pt x="8987" y="6913"/>
                  </a:lnTo>
                  <a:lnTo>
                    <a:pt x="8955" y="6916"/>
                  </a:lnTo>
                  <a:lnTo>
                    <a:pt x="8922" y="6914"/>
                  </a:lnTo>
                  <a:lnTo>
                    <a:pt x="8890" y="6909"/>
                  </a:lnTo>
                  <a:lnTo>
                    <a:pt x="8859" y="6899"/>
                  </a:lnTo>
                  <a:lnTo>
                    <a:pt x="8829" y="6885"/>
                  </a:lnTo>
                  <a:lnTo>
                    <a:pt x="8802" y="6867"/>
                  </a:lnTo>
                  <a:lnTo>
                    <a:pt x="8777" y="6846"/>
                  </a:lnTo>
                  <a:lnTo>
                    <a:pt x="8755" y="6822"/>
                  </a:lnTo>
                  <a:lnTo>
                    <a:pt x="8736" y="6795"/>
                  </a:lnTo>
                  <a:lnTo>
                    <a:pt x="8721" y="6766"/>
                  </a:lnTo>
                  <a:lnTo>
                    <a:pt x="8710" y="6735"/>
                  </a:lnTo>
                  <a:lnTo>
                    <a:pt x="8703" y="6703"/>
                  </a:lnTo>
                  <a:lnTo>
                    <a:pt x="8700" y="6671"/>
                  </a:lnTo>
                  <a:lnTo>
                    <a:pt x="8697" y="6527"/>
                  </a:lnTo>
                  <a:lnTo>
                    <a:pt x="8690" y="6389"/>
                  </a:lnTo>
                  <a:lnTo>
                    <a:pt x="8677" y="6251"/>
                  </a:lnTo>
                  <a:lnTo>
                    <a:pt x="8658" y="6114"/>
                  </a:lnTo>
                  <a:lnTo>
                    <a:pt x="8635" y="5978"/>
                  </a:lnTo>
                  <a:lnTo>
                    <a:pt x="8607" y="5843"/>
                  </a:lnTo>
                  <a:lnTo>
                    <a:pt x="8574" y="5709"/>
                  </a:lnTo>
                  <a:lnTo>
                    <a:pt x="8536" y="5576"/>
                  </a:lnTo>
                  <a:lnTo>
                    <a:pt x="8492" y="5445"/>
                  </a:lnTo>
                  <a:lnTo>
                    <a:pt x="8455" y="5344"/>
                  </a:lnTo>
                  <a:lnTo>
                    <a:pt x="7763" y="5574"/>
                  </a:lnTo>
                  <a:lnTo>
                    <a:pt x="7745" y="5579"/>
                  </a:lnTo>
                  <a:lnTo>
                    <a:pt x="7725" y="5582"/>
                  </a:lnTo>
                  <a:lnTo>
                    <a:pt x="7705" y="5582"/>
                  </a:lnTo>
                  <a:lnTo>
                    <a:pt x="7686" y="5579"/>
                  </a:lnTo>
                  <a:lnTo>
                    <a:pt x="7667" y="5574"/>
                  </a:lnTo>
                  <a:lnTo>
                    <a:pt x="7649" y="5566"/>
                  </a:lnTo>
                  <a:lnTo>
                    <a:pt x="7632" y="5556"/>
                  </a:lnTo>
                  <a:lnTo>
                    <a:pt x="7617" y="5544"/>
                  </a:lnTo>
                  <a:lnTo>
                    <a:pt x="7603" y="5530"/>
                  </a:lnTo>
                  <a:lnTo>
                    <a:pt x="7591" y="5515"/>
                  </a:lnTo>
                  <a:lnTo>
                    <a:pt x="7581" y="5498"/>
                  </a:lnTo>
                  <a:lnTo>
                    <a:pt x="7574" y="5479"/>
                  </a:lnTo>
                  <a:lnTo>
                    <a:pt x="7569" y="5461"/>
                  </a:lnTo>
                  <a:lnTo>
                    <a:pt x="7566" y="5441"/>
                  </a:lnTo>
                  <a:lnTo>
                    <a:pt x="7566" y="5421"/>
                  </a:lnTo>
                  <a:lnTo>
                    <a:pt x="7569" y="5402"/>
                  </a:lnTo>
                  <a:lnTo>
                    <a:pt x="7574" y="5383"/>
                  </a:lnTo>
                  <a:lnTo>
                    <a:pt x="7582" y="5365"/>
                  </a:lnTo>
                  <a:lnTo>
                    <a:pt x="7592" y="5348"/>
                  </a:lnTo>
                  <a:lnTo>
                    <a:pt x="7604" y="5333"/>
                  </a:lnTo>
                  <a:lnTo>
                    <a:pt x="7618" y="5319"/>
                  </a:lnTo>
                  <a:lnTo>
                    <a:pt x="7633" y="5307"/>
                  </a:lnTo>
                  <a:lnTo>
                    <a:pt x="7650" y="5297"/>
                  </a:lnTo>
                  <a:lnTo>
                    <a:pt x="7669" y="5290"/>
                  </a:lnTo>
                  <a:lnTo>
                    <a:pt x="8336" y="5067"/>
                  </a:lnTo>
                  <a:lnTo>
                    <a:pt x="8334" y="5062"/>
                  </a:lnTo>
                  <a:lnTo>
                    <a:pt x="8271" y="4938"/>
                  </a:lnTo>
                  <a:lnTo>
                    <a:pt x="8204" y="4816"/>
                  </a:lnTo>
                  <a:lnTo>
                    <a:pt x="8133" y="4697"/>
                  </a:lnTo>
                  <a:lnTo>
                    <a:pt x="8057" y="4581"/>
                  </a:lnTo>
                  <a:lnTo>
                    <a:pt x="7976" y="4468"/>
                  </a:lnTo>
                  <a:lnTo>
                    <a:pt x="7892" y="4359"/>
                  </a:lnTo>
                  <a:lnTo>
                    <a:pt x="7804" y="4252"/>
                  </a:lnTo>
                  <a:lnTo>
                    <a:pt x="7712" y="4149"/>
                  </a:lnTo>
                  <a:lnTo>
                    <a:pt x="7616" y="4050"/>
                  </a:lnTo>
                  <a:lnTo>
                    <a:pt x="7517" y="3954"/>
                  </a:lnTo>
                  <a:lnTo>
                    <a:pt x="7414" y="3862"/>
                  </a:lnTo>
                  <a:lnTo>
                    <a:pt x="7307" y="3774"/>
                  </a:lnTo>
                  <a:lnTo>
                    <a:pt x="7198" y="3690"/>
                  </a:lnTo>
                  <a:lnTo>
                    <a:pt x="7085" y="3610"/>
                  </a:lnTo>
                  <a:lnTo>
                    <a:pt x="6969" y="3534"/>
                  </a:lnTo>
                  <a:lnTo>
                    <a:pt x="6850" y="3463"/>
                  </a:lnTo>
                  <a:lnTo>
                    <a:pt x="6728" y="3395"/>
                  </a:lnTo>
                  <a:lnTo>
                    <a:pt x="6604" y="3333"/>
                  </a:lnTo>
                  <a:lnTo>
                    <a:pt x="6479" y="3275"/>
                  </a:lnTo>
                  <a:lnTo>
                    <a:pt x="6351" y="3222"/>
                  </a:lnTo>
                  <a:lnTo>
                    <a:pt x="6221" y="3174"/>
                  </a:lnTo>
                  <a:lnTo>
                    <a:pt x="6090" y="3131"/>
                  </a:lnTo>
                  <a:lnTo>
                    <a:pt x="5958" y="3092"/>
                  </a:lnTo>
                  <a:lnTo>
                    <a:pt x="5824" y="3059"/>
                  </a:lnTo>
                  <a:lnTo>
                    <a:pt x="5688" y="3031"/>
                  </a:lnTo>
                  <a:lnTo>
                    <a:pt x="5552" y="3008"/>
                  </a:lnTo>
                  <a:lnTo>
                    <a:pt x="5415" y="2989"/>
                  </a:lnTo>
                  <a:lnTo>
                    <a:pt x="5277" y="2976"/>
                  </a:lnTo>
                  <a:lnTo>
                    <a:pt x="5150" y="2969"/>
                  </a:lnTo>
                  <a:lnTo>
                    <a:pt x="5150" y="3457"/>
                  </a:lnTo>
                  <a:lnTo>
                    <a:pt x="5149" y="3477"/>
                  </a:lnTo>
                  <a:lnTo>
                    <a:pt x="5145" y="3496"/>
                  </a:lnTo>
                  <a:lnTo>
                    <a:pt x="5139" y="3514"/>
                  </a:lnTo>
                  <a:lnTo>
                    <a:pt x="5130" y="3532"/>
                  </a:lnTo>
                  <a:lnTo>
                    <a:pt x="5119" y="3548"/>
                  </a:lnTo>
                  <a:lnTo>
                    <a:pt x="5106" y="3563"/>
                  </a:lnTo>
                  <a:lnTo>
                    <a:pt x="5091" y="3576"/>
                  </a:lnTo>
                  <a:lnTo>
                    <a:pt x="5075" y="3587"/>
                  </a:lnTo>
                  <a:lnTo>
                    <a:pt x="5057" y="3596"/>
                  </a:lnTo>
                  <a:lnTo>
                    <a:pt x="5039" y="3602"/>
                  </a:lnTo>
                  <a:lnTo>
                    <a:pt x="5020" y="3606"/>
                  </a:lnTo>
                  <a:lnTo>
                    <a:pt x="5000" y="3607"/>
                  </a:lnTo>
                  <a:lnTo>
                    <a:pt x="4980" y="3606"/>
                  </a:lnTo>
                  <a:lnTo>
                    <a:pt x="4961" y="3602"/>
                  </a:lnTo>
                  <a:lnTo>
                    <a:pt x="4943" y="3596"/>
                  </a:lnTo>
                  <a:lnTo>
                    <a:pt x="4925" y="3587"/>
                  </a:lnTo>
                  <a:lnTo>
                    <a:pt x="4909" y="3576"/>
                  </a:lnTo>
                  <a:lnTo>
                    <a:pt x="4894" y="3563"/>
                  </a:lnTo>
                  <a:lnTo>
                    <a:pt x="4881" y="3548"/>
                  </a:lnTo>
                  <a:lnTo>
                    <a:pt x="4870" y="3532"/>
                  </a:lnTo>
                  <a:lnTo>
                    <a:pt x="4861" y="3514"/>
                  </a:lnTo>
                  <a:lnTo>
                    <a:pt x="4855" y="3496"/>
                  </a:lnTo>
                  <a:close/>
                  <a:moveTo>
                    <a:pt x="5765" y="6612"/>
                  </a:moveTo>
                  <a:lnTo>
                    <a:pt x="5766" y="6635"/>
                  </a:lnTo>
                  <a:lnTo>
                    <a:pt x="5767" y="6640"/>
                  </a:lnTo>
                  <a:lnTo>
                    <a:pt x="5767" y="6663"/>
                  </a:lnTo>
                  <a:lnTo>
                    <a:pt x="5767" y="6669"/>
                  </a:lnTo>
                  <a:lnTo>
                    <a:pt x="5767" y="6692"/>
                  </a:lnTo>
                  <a:lnTo>
                    <a:pt x="5766" y="6698"/>
                  </a:lnTo>
                  <a:lnTo>
                    <a:pt x="5765" y="6721"/>
                  </a:lnTo>
                  <a:lnTo>
                    <a:pt x="5765" y="6726"/>
                  </a:lnTo>
                  <a:lnTo>
                    <a:pt x="5763" y="6749"/>
                  </a:lnTo>
                  <a:lnTo>
                    <a:pt x="5762" y="6755"/>
                  </a:lnTo>
                  <a:lnTo>
                    <a:pt x="5759" y="6778"/>
                  </a:lnTo>
                  <a:lnTo>
                    <a:pt x="5758" y="6783"/>
                  </a:lnTo>
                  <a:lnTo>
                    <a:pt x="5754" y="6806"/>
                  </a:lnTo>
                  <a:lnTo>
                    <a:pt x="5753" y="6812"/>
                  </a:lnTo>
                  <a:lnTo>
                    <a:pt x="5749" y="6834"/>
                  </a:lnTo>
                  <a:lnTo>
                    <a:pt x="5747" y="6840"/>
                  </a:lnTo>
                  <a:lnTo>
                    <a:pt x="5742" y="6862"/>
                  </a:lnTo>
                  <a:lnTo>
                    <a:pt x="5741" y="6867"/>
                  </a:lnTo>
                  <a:lnTo>
                    <a:pt x="5734" y="6889"/>
                  </a:lnTo>
                  <a:lnTo>
                    <a:pt x="5733" y="6895"/>
                  </a:lnTo>
                  <a:lnTo>
                    <a:pt x="5725" y="6917"/>
                  </a:lnTo>
                  <a:lnTo>
                    <a:pt x="5724" y="6922"/>
                  </a:lnTo>
                  <a:lnTo>
                    <a:pt x="5716" y="6943"/>
                  </a:lnTo>
                  <a:lnTo>
                    <a:pt x="5714" y="6949"/>
                  </a:lnTo>
                  <a:lnTo>
                    <a:pt x="5705" y="6970"/>
                  </a:lnTo>
                  <a:lnTo>
                    <a:pt x="5703" y="6975"/>
                  </a:lnTo>
                  <a:lnTo>
                    <a:pt x="5693" y="6996"/>
                  </a:lnTo>
                  <a:lnTo>
                    <a:pt x="5691" y="7001"/>
                  </a:lnTo>
                  <a:lnTo>
                    <a:pt x="5680" y="7022"/>
                  </a:lnTo>
                  <a:lnTo>
                    <a:pt x="5678" y="7027"/>
                  </a:lnTo>
                  <a:lnTo>
                    <a:pt x="5666" y="7047"/>
                  </a:lnTo>
                  <a:lnTo>
                    <a:pt x="5663" y="7053"/>
                  </a:lnTo>
                  <a:lnTo>
                    <a:pt x="5651" y="7073"/>
                  </a:lnTo>
                  <a:lnTo>
                    <a:pt x="5648" y="7078"/>
                  </a:lnTo>
                  <a:lnTo>
                    <a:pt x="5635" y="7097"/>
                  </a:lnTo>
                  <a:lnTo>
                    <a:pt x="5632" y="7102"/>
                  </a:lnTo>
                  <a:lnTo>
                    <a:pt x="5619" y="7120"/>
                  </a:lnTo>
                  <a:lnTo>
                    <a:pt x="5615" y="7125"/>
                  </a:lnTo>
                  <a:lnTo>
                    <a:pt x="5601" y="7143"/>
                  </a:lnTo>
                  <a:lnTo>
                    <a:pt x="5598" y="7147"/>
                  </a:lnTo>
                  <a:lnTo>
                    <a:pt x="5583" y="7165"/>
                  </a:lnTo>
                  <a:lnTo>
                    <a:pt x="5579" y="7169"/>
                  </a:lnTo>
                  <a:lnTo>
                    <a:pt x="5564" y="7186"/>
                  </a:lnTo>
                  <a:lnTo>
                    <a:pt x="5560" y="7191"/>
                  </a:lnTo>
                  <a:lnTo>
                    <a:pt x="5544" y="7207"/>
                  </a:lnTo>
                  <a:lnTo>
                    <a:pt x="5540" y="7211"/>
                  </a:lnTo>
                  <a:lnTo>
                    <a:pt x="5524" y="7227"/>
                  </a:lnTo>
                  <a:lnTo>
                    <a:pt x="5520" y="7231"/>
                  </a:lnTo>
                  <a:lnTo>
                    <a:pt x="5503" y="7246"/>
                  </a:lnTo>
                  <a:lnTo>
                    <a:pt x="5498" y="7250"/>
                  </a:lnTo>
                  <a:lnTo>
                    <a:pt x="5481" y="7264"/>
                  </a:lnTo>
                  <a:lnTo>
                    <a:pt x="5476" y="7268"/>
                  </a:lnTo>
                  <a:lnTo>
                    <a:pt x="5458" y="7282"/>
                  </a:lnTo>
                  <a:lnTo>
                    <a:pt x="5454" y="7285"/>
                  </a:lnTo>
                  <a:lnTo>
                    <a:pt x="5435" y="7299"/>
                  </a:lnTo>
                  <a:lnTo>
                    <a:pt x="5430" y="7302"/>
                  </a:lnTo>
                  <a:lnTo>
                    <a:pt x="5411" y="7314"/>
                  </a:lnTo>
                  <a:lnTo>
                    <a:pt x="5406" y="7317"/>
                  </a:lnTo>
                  <a:lnTo>
                    <a:pt x="5387" y="7329"/>
                  </a:lnTo>
                  <a:lnTo>
                    <a:pt x="5381" y="7332"/>
                  </a:lnTo>
                  <a:lnTo>
                    <a:pt x="5361" y="7344"/>
                  </a:lnTo>
                  <a:lnTo>
                    <a:pt x="5356" y="7346"/>
                  </a:lnTo>
                  <a:lnTo>
                    <a:pt x="5335" y="7357"/>
                  </a:lnTo>
                  <a:lnTo>
                    <a:pt x="5330" y="7359"/>
                  </a:lnTo>
                  <a:lnTo>
                    <a:pt x="5309" y="7369"/>
                  </a:lnTo>
                  <a:lnTo>
                    <a:pt x="5304" y="7371"/>
                  </a:lnTo>
                  <a:lnTo>
                    <a:pt x="5283" y="7380"/>
                  </a:lnTo>
                  <a:lnTo>
                    <a:pt x="5278" y="7382"/>
                  </a:lnTo>
                  <a:lnTo>
                    <a:pt x="5256" y="7390"/>
                  </a:lnTo>
                  <a:lnTo>
                    <a:pt x="5251" y="7392"/>
                  </a:lnTo>
                  <a:lnTo>
                    <a:pt x="5229" y="7399"/>
                  </a:lnTo>
                  <a:lnTo>
                    <a:pt x="5224" y="7400"/>
                  </a:lnTo>
                  <a:lnTo>
                    <a:pt x="5201" y="7407"/>
                  </a:lnTo>
                  <a:lnTo>
                    <a:pt x="5196" y="7408"/>
                  </a:lnTo>
                  <a:lnTo>
                    <a:pt x="5174" y="7414"/>
                  </a:lnTo>
                  <a:lnTo>
                    <a:pt x="5168" y="7415"/>
                  </a:lnTo>
                  <a:lnTo>
                    <a:pt x="5146" y="7420"/>
                  </a:lnTo>
                  <a:lnTo>
                    <a:pt x="5140" y="7421"/>
                  </a:lnTo>
                  <a:lnTo>
                    <a:pt x="5117" y="7425"/>
                  </a:lnTo>
                  <a:lnTo>
                    <a:pt x="5112" y="7426"/>
                  </a:lnTo>
                  <a:lnTo>
                    <a:pt x="5089" y="7429"/>
                  </a:lnTo>
                  <a:lnTo>
                    <a:pt x="5083" y="7429"/>
                  </a:lnTo>
                  <a:lnTo>
                    <a:pt x="5060" y="7432"/>
                  </a:lnTo>
                  <a:lnTo>
                    <a:pt x="5055" y="7432"/>
                  </a:lnTo>
                  <a:lnTo>
                    <a:pt x="5032" y="7433"/>
                  </a:lnTo>
                  <a:lnTo>
                    <a:pt x="5026" y="7434"/>
                  </a:lnTo>
                  <a:lnTo>
                    <a:pt x="5003" y="7434"/>
                  </a:lnTo>
                  <a:lnTo>
                    <a:pt x="4997" y="7434"/>
                  </a:lnTo>
                  <a:lnTo>
                    <a:pt x="4974" y="7434"/>
                  </a:lnTo>
                  <a:lnTo>
                    <a:pt x="4968" y="7433"/>
                  </a:lnTo>
                  <a:lnTo>
                    <a:pt x="4945" y="7432"/>
                  </a:lnTo>
                  <a:lnTo>
                    <a:pt x="4940" y="7432"/>
                  </a:lnTo>
                  <a:lnTo>
                    <a:pt x="4917" y="7429"/>
                  </a:lnTo>
                  <a:lnTo>
                    <a:pt x="4911" y="7429"/>
                  </a:lnTo>
                  <a:lnTo>
                    <a:pt x="4888" y="7426"/>
                  </a:lnTo>
                  <a:lnTo>
                    <a:pt x="4883" y="7425"/>
                  </a:lnTo>
                  <a:lnTo>
                    <a:pt x="4860" y="7421"/>
                  </a:lnTo>
                  <a:lnTo>
                    <a:pt x="4854" y="7420"/>
                  </a:lnTo>
                  <a:lnTo>
                    <a:pt x="4832" y="7415"/>
                  </a:lnTo>
                  <a:lnTo>
                    <a:pt x="4826" y="7414"/>
                  </a:lnTo>
                  <a:lnTo>
                    <a:pt x="4804" y="7408"/>
                  </a:lnTo>
                  <a:lnTo>
                    <a:pt x="4799" y="7407"/>
                  </a:lnTo>
                  <a:lnTo>
                    <a:pt x="4776" y="7400"/>
                  </a:lnTo>
                  <a:lnTo>
                    <a:pt x="4771" y="7399"/>
                  </a:lnTo>
                  <a:lnTo>
                    <a:pt x="4749" y="7392"/>
                  </a:lnTo>
                  <a:lnTo>
                    <a:pt x="4744" y="7390"/>
                  </a:lnTo>
                  <a:lnTo>
                    <a:pt x="4722" y="7382"/>
                  </a:lnTo>
                  <a:lnTo>
                    <a:pt x="4717" y="7380"/>
                  </a:lnTo>
                  <a:lnTo>
                    <a:pt x="4696" y="7371"/>
                  </a:lnTo>
                  <a:lnTo>
                    <a:pt x="4691" y="7369"/>
                  </a:lnTo>
                  <a:lnTo>
                    <a:pt x="4670" y="7359"/>
                  </a:lnTo>
                  <a:lnTo>
                    <a:pt x="4665" y="7357"/>
                  </a:lnTo>
                  <a:lnTo>
                    <a:pt x="4644" y="7346"/>
                  </a:lnTo>
                  <a:lnTo>
                    <a:pt x="4639" y="7344"/>
                  </a:lnTo>
                  <a:lnTo>
                    <a:pt x="4619" y="7332"/>
                  </a:lnTo>
                  <a:lnTo>
                    <a:pt x="4613" y="7329"/>
                  </a:lnTo>
                  <a:lnTo>
                    <a:pt x="4594" y="7317"/>
                  </a:lnTo>
                  <a:lnTo>
                    <a:pt x="4589" y="7314"/>
                  </a:lnTo>
                  <a:lnTo>
                    <a:pt x="4570" y="7302"/>
                  </a:lnTo>
                  <a:lnTo>
                    <a:pt x="4565" y="7299"/>
                  </a:lnTo>
                  <a:lnTo>
                    <a:pt x="4546" y="7285"/>
                  </a:lnTo>
                  <a:lnTo>
                    <a:pt x="4542" y="7282"/>
                  </a:lnTo>
                  <a:lnTo>
                    <a:pt x="4524" y="7268"/>
                  </a:lnTo>
                  <a:lnTo>
                    <a:pt x="4519" y="7264"/>
                  </a:lnTo>
                  <a:lnTo>
                    <a:pt x="4502" y="7250"/>
                  </a:lnTo>
                  <a:lnTo>
                    <a:pt x="4497" y="7246"/>
                  </a:lnTo>
                  <a:lnTo>
                    <a:pt x="4480" y="7231"/>
                  </a:lnTo>
                  <a:lnTo>
                    <a:pt x="4476" y="7227"/>
                  </a:lnTo>
                  <a:lnTo>
                    <a:pt x="4460" y="7211"/>
                  </a:lnTo>
                  <a:lnTo>
                    <a:pt x="4456" y="7207"/>
                  </a:lnTo>
                  <a:lnTo>
                    <a:pt x="4440" y="7191"/>
                  </a:lnTo>
                  <a:lnTo>
                    <a:pt x="4436" y="7186"/>
                  </a:lnTo>
                  <a:lnTo>
                    <a:pt x="4421" y="7169"/>
                  </a:lnTo>
                  <a:lnTo>
                    <a:pt x="4417" y="7165"/>
                  </a:lnTo>
                  <a:lnTo>
                    <a:pt x="4402" y="7147"/>
                  </a:lnTo>
                  <a:lnTo>
                    <a:pt x="4399" y="7143"/>
                  </a:lnTo>
                  <a:lnTo>
                    <a:pt x="4385" y="7125"/>
                  </a:lnTo>
                  <a:lnTo>
                    <a:pt x="4381" y="7120"/>
                  </a:lnTo>
                  <a:lnTo>
                    <a:pt x="4368" y="7102"/>
                  </a:lnTo>
                  <a:lnTo>
                    <a:pt x="4365" y="7097"/>
                  </a:lnTo>
                  <a:lnTo>
                    <a:pt x="4352" y="7078"/>
                  </a:lnTo>
                  <a:lnTo>
                    <a:pt x="4349" y="7073"/>
                  </a:lnTo>
                  <a:lnTo>
                    <a:pt x="4337" y="7053"/>
                  </a:lnTo>
                  <a:lnTo>
                    <a:pt x="4334" y="7047"/>
                  </a:lnTo>
                  <a:lnTo>
                    <a:pt x="4322" y="7027"/>
                  </a:lnTo>
                  <a:lnTo>
                    <a:pt x="4320" y="7022"/>
                  </a:lnTo>
                  <a:lnTo>
                    <a:pt x="4309" y="7001"/>
                  </a:lnTo>
                  <a:lnTo>
                    <a:pt x="4307" y="6996"/>
                  </a:lnTo>
                  <a:lnTo>
                    <a:pt x="4297" y="6975"/>
                  </a:lnTo>
                  <a:lnTo>
                    <a:pt x="4295" y="6970"/>
                  </a:lnTo>
                  <a:lnTo>
                    <a:pt x="4286" y="6949"/>
                  </a:lnTo>
                  <a:lnTo>
                    <a:pt x="4284" y="6943"/>
                  </a:lnTo>
                  <a:lnTo>
                    <a:pt x="4276" y="6922"/>
                  </a:lnTo>
                  <a:lnTo>
                    <a:pt x="4275" y="6917"/>
                  </a:lnTo>
                  <a:lnTo>
                    <a:pt x="4267" y="6895"/>
                  </a:lnTo>
                  <a:lnTo>
                    <a:pt x="4266" y="6889"/>
                  </a:lnTo>
                  <a:lnTo>
                    <a:pt x="4259" y="6867"/>
                  </a:lnTo>
                  <a:lnTo>
                    <a:pt x="4258" y="6862"/>
                  </a:lnTo>
                  <a:lnTo>
                    <a:pt x="4253" y="6840"/>
                  </a:lnTo>
                  <a:lnTo>
                    <a:pt x="4251" y="6834"/>
                  </a:lnTo>
                  <a:lnTo>
                    <a:pt x="4247" y="6812"/>
                  </a:lnTo>
                  <a:lnTo>
                    <a:pt x="4246" y="6806"/>
                  </a:lnTo>
                  <a:lnTo>
                    <a:pt x="4242" y="6783"/>
                  </a:lnTo>
                  <a:lnTo>
                    <a:pt x="4241" y="6778"/>
                  </a:lnTo>
                  <a:lnTo>
                    <a:pt x="4238" y="6755"/>
                  </a:lnTo>
                  <a:lnTo>
                    <a:pt x="4237" y="6749"/>
                  </a:lnTo>
                  <a:lnTo>
                    <a:pt x="4235" y="6726"/>
                  </a:lnTo>
                  <a:lnTo>
                    <a:pt x="4235" y="6721"/>
                  </a:lnTo>
                  <a:lnTo>
                    <a:pt x="4234" y="6698"/>
                  </a:lnTo>
                  <a:lnTo>
                    <a:pt x="4233" y="6692"/>
                  </a:lnTo>
                  <a:lnTo>
                    <a:pt x="4233" y="6669"/>
                  </a:lnTo>
                  <a:lnTo>
                    <a:pt x="4233" y="6663"/>
                  </a:lnTo>
                  <a:lnTo>
                    <a:pt x="4233" y="6640"/>
                  </a:lnTo>
                  <a:lnTo>
                    <a:pt x="4234" y="6635"/>
                  </a:lnTo>
                  <a:lnTo>
                    <a:pt x="4235" y="6612"/>
                  </a:lnTo>
                  <a:lnTo>
                    <a:pt x="4235" y="6606"/>
                  </a:lnTo>
                  <a:lnTo>
                    <a:pt x="4237" y="6583"/>
                  </a:lnTo>
                  <a:lnTo>
                    <a:pt x="4238" y="6578"/>
                  </a:lnTo>
                  <a:lnTo>
                    <a:pt x="4241" y="6555"/>
                  </a:lnTo>
                  <a:lnTo>
                    <a:pt x="4242" y="6549"/>
                  </a:lnTo>
                  <a:lnTo>
                    <a:pt x="4246" y="6527"/>
                  </a:lnTo>
                  <a:lnTo>
                    <a:pt x="4247" y="6521"/>
                  </a:lnTo>
                  <a:lnTo>
                    <a:pt x="4251" y="6499"/>
                  </a:lnTo>
                  <a:lnTo>
                    <a:pt x="4253" y="6493"/>
                  </a:lnTo>
                  <a:lnTo>
                    <a:pt x="4258" y="6471"/>
                  </a:lnTo>
                  <a:lnTo>
                    <a:pt x="4260" y="6466"/>
                  </a:lnTo>
                  <a:lnTo>
                    <a:pt x="4266" y="6443"/>
                  </a:lnTo>
                  <a:lnTo>
                    <a:pt x="4267" y="6438"/>
                  </a:lnTo>
                  <a:lnTo>
                    <a:pt x="4275" y="6416"/>
                  </a:lnTo>
                  <a:lnTo>
                    <a:pt x="4276" y="6411"/>
                  </a:lnTo>
                  <a:lnTo>
                    <a:pt x="4284" y="6389"/>
                  </a:lnTo>
                  <a:lnTo>
                    <a:pt x="4286" y="6384"/>
                  </a:lnTo>
                  <a:lnTo>
                    <a:pt x="4295" y="6363"/>
                  </a:lnTo>
                  <a:lnTo>
                    <a:pt x="4297" y="6358"/>
                  </a:lnTo>
                  <a:lnTo>
                    <a:pt x="4307" y="6337"/>
                  </a:lnTo>
                  <a:lnTo>
                    <a:pt x="4309" y="6332"/>
                  </a:lnTo>
                  <a:lnTo>
                    <a:pt x="4320" y="6311"/>
                  </a:lnTo>
                  <a:lnTo>
                    <a:pt x="4322" y="6306"/>
                  </a:lnTo>
                  <a:lnTo>
                    <a:pt x="4334" y="6286"/>
                  </a:lnTo>
                  <a:lnTo>
                    <a:pt x="4337" y="6280"/>
                  </a:lnTo>
                  <a:lnTo>
                    <a:pt x="4349" y="6260"/>
                  </a:lnTo>
                  <a:lnTo>
                    <a:pt x="4352" y="6255"/>
                  </a:lnTo>
                  <a:lnTo>
                    <a:pt x="4365" y="6236"/>
                  </a:lnTo>
                  <a:lnTo>
                    <a:pt x="4368" y="6231"/>
                  </a:lnTo>
                  <a:lnTo>
                    <a:pt x="4381" y="6213"/>
                  </a:lnTo>
                  <a:lnTo>
                    <a:pt x="4385" y="6208"/>
                  </a:lnTo>
                  <a:lnTo>
                    <a:pt x="4399" y="6190"/>
                  </a:lnTo>
                  <a:lnTo>
                    <a:pt x="4402" y="6186"/>
                  </a:lnTo>
                  <a:lnTo>
                    <a:pt x="4417" y="6168"/>
                  </a:lnTo>
                  <a:lnTo>
                    <a:pt x="4421" y="6164"/>
                  </a:lnTo>
                  <a:lnTo>
                    <a:pt x="4436" y="6147"/>
                  </a:lnTo>
                  <a:lnTo>
                    <a:pt x="4440" y="6142"/>
                  </a:lnTo>
                  <a:lnTo>
                    <a:pt x="4456" y="6126"/>
                  </a:lnTo>
                  <a:lnTo>
                    <a:pt x="4460" y="6122"/>
                  </a:lnTo>
                  <a:lnTo>
                    <a:pt x="4476" y="6106"/>
                  </a:lnTo>
                  <a:lnTo>
                    <a:pt x="4480" y="6102"/>
                  </a:lnTo>
                  <a:lnTo>
                    <a:pt x="4497" y="6087"/>
                  </a:lnTo>
                  <a:lnTo>
                    <a:pt x="4502" y="6083"/>
                  </a:lnTo>
                  <a:lnTo>
                    <a:pt x="4519" y="6069"/>
                  </a:lnTo>
                  <a:lnTo>
                    <a:pt x="4524" y="6065"/>
                  </a:lnTo>
                  <a:lnTo>
                    <a:pt x="4542" y="6051"/>
                  </a:lnTo>
                  <a:lnTo>
                    <a:pt x="4546" y="6048"/>
                  </a:lnTo>
                  <a:lnTo>
                    <a:pt x="4565" y="6034"/>
                  </a:lnTo>
                  <a:lnTo>
                    <a:pt x="4570" y="6031"/>
                  </a:lnTo>
                  <a:lnTo>
                    <a:pt x="4589" y="6019"/>
                  </a:lnTo>
                  <a:lnTo>
                    <a:pt x="4594" y="6016"/>
                  </a:lnTo>
                  <a:lnTo>
                    <a:pt x="4613" y="6004"/>
                  </a:lnTo>
                  <a:lnTo>
                    <a:pt x="4619" y="6001"/>
                  </a:lnTo>
                  <a:lnTo>
                    <a:pt x="4639" y="5989"/>
                  </a:lnTo>
                  <a:lnTo>
                    <a:pt x="4644" y="5987"/>
                  </a:lnTo>
                  <a:lnTo>
                    <a:pt x="4665" y="5976"/>
                  </a:lnTo>
                  <a:lnTo>
                    <a:pt x="4670" y="5974"/>
                  </a:lnTo>
                  <a:lnTo>
                    <a:pt x="4691" y="5964"/>
                  </a:lnTo>
                  <a:lnTo>
                    <a:pt x="4696" y="5962"/>
                  </a:lnTo>
                  <a:lnTo>
                    <a:pt x="4717" y="5953"/>
                  </a:lnTo>
                  <a:lnTo>
                    <a:pt x="4722" y="5951"/>
                  </a:lnTo>
                  <a:lnTo>
                    <a:pt x="4744" y="5943"/>
                  </a:lnTo>
                  <a:lnTo>
                    <a:pt x="4749" y="5941"/>
                  </a:lnTo>
                  <a:lnTo>
                    <a:pt x="4771" y="5934"/>
                  </a:lnTo>
                  <a:lnTo>
                    <a:pt x="4776" y="5933"/>
                  </a:lnTo>
                  <a:lnTo>
                    <a:pt x="4799" y="5926"/>
                  </a:lnTo>
                  <a:lnTo>
                    <a:pt x="4804" y="5925"/>
                  </a:lnTo>
                  <a:lnTo>
                    <a:pt x="4826" y="5919"/>
                  </a:lnTo>
                  <a:lnTo>
                    <a:pt x="4832" y="5918"/>
                  </a:lnTo>
                  <a:lnTo>
                    <a:pt x="4854" y="5913"/>
                  </a:lnTo>
                  <a:lnTo>
                    <a:pt x="4860" y="5912"/>
                  </a:lnTo>
                  <a:lnTo>
                    <a:pt x="4883" y="5908"/>
                  </a:lnTo>
                  <a:lnTo>
                    <a:pt x="4888" y="5907"/>
                  </a:lnTo>
                  <a:lnTo>
                    <a:pt x="4911" y="5904"/>
                  </a:lnTo>
                  <a:lnTo>
                    <a:pt x="4917" y="5904"/>
                  </a:lnTo>
                  <a:lnTo>
                    <a:pt x="4940" y="5901"/>
                  </a:lnTo>
                  <a:lnTo>
                    <a:pt x="4945" y="5901"/>
                  </a:lnTo>
                  <a:lnTo>
                    <a:pt x="4968" y="5900"/>
                  </a:lnTo>
                  <a:lnTo>
                    <a:pt x="4974" y="5899"/>
                  </a:lnTo>
                  <a:lnTo>
                    <a:pt x="4997" y="5899"/>
                  </a:lnTo>
                  <a:lnTo>
                    <a:pt x="5003" y="5899"/>
                  </a:lnTo>
                  <a:lnTo>
                    <a:pt x="5026" y="5899"/>
                  </a:lnTo>
                  <a:lnTo>
                    <a:pt x="5032" y="5900"/>
                  </a:lnTo>
                  <a:lnTo>
                    <a:pt x="5055" y="5901"/>
                  </a:lnTo>
                  <a:lnTo>
                    <a:pt x="5060" y="5901"/>
                  </a:lnTo>
                  <a:lnTo>
                    <a:pt x="5083" y="5904"/>
                  </a:lnTo>
                  <a:lnTo>
                    <a:pt x="5089" y="5904"/>
                  </a:lnTo>
                  <a:lnTo>
                    <a:pt x="5112" y="5907"/>
                  </a:lnTo>
                  <a:lnTo>
                    <a:pt x="5117" y="5908"/>
                  </a:lnTo>
                  <a:lnTo>
                    <a:pt x="5140" y="5912"/>
                  </a:lnTo>
                  <a:lnTo>
                    <a:pt x="5146" y="5913"/>
                  </a:lnTo>
                  <a:lnTo>
                    <a:pt x="5168" y="5918"/>
                  </a:lnTo>
                  <a:lnTo>
                    <a:pt x="5174" y="5919"/>
                  </a:lnTo>
                  <a:lnTo>
                    <a:pt x="5196" y="5925"/>
                  </a:lnTo>
                  <a:lnTo>
                    <a:pt x="5201" y="5926"/>
                  </a:lnTo>
                  <a:lnTo>
                    <a:pt x="5224" y="5933"/>
                  </a:lnTo>
                  <a:lnTo>
                    <a:pt x="5229" y="5934"/>
                  </a:lnTo>
                  <a:lnTo>
                    <a:pt x="5251" y="5941"/>
                  </a:lnTo>
                  <a:lnTo>
                    <a:pt x="5256" y="5943"/>
                  </a:lnTo>
                  <a:lnTo>
                    <a:pt x="5278" y="5951"/>
                  </a:lnTo>
                  <a:lnTo>
                    <a:pt x="5283" y="5953"/>
                  </a:lnTo>
                  <a:lnTo>
                    <a:pt x="5304" y="5962"/>
                  </a:lnTo>
                  <a:lnTo>
                    <a:pt x="5309" y="5964"/>
                  </a:lnTo>
                  <a:lnTo>
                    <a:pt x="5330" y="5974"/>
                  </a:lnTo>
                  <a:lnTo>
                    <a:pt x="5335" y="5976"/>
                  </a:lnTo>
                  <a:lnTo>
                    <a:pt x="5356" y="5987"/>
                  </a:lnTo>
                  <a:lnTo>
                    <a:pt x="5361" y="5989"/>
                  </a:lnTo>
                  <a:lnTo>
                    <a:pt x="5381" y="6001"/>
                  </a:lnTo>
                  <a:lnTo>
                    <a:pt x="5387" y="6004"/>
                  </a:lnTo>
                  <a:lnTo>
                    <a:pt x="5406" y="6016"/>
                  </a:lnTo>
                  <a:lnTo>
                    <a:pt x="5411" y="6019"/>
                  </a:lnTo>
                  <a:lnTo>
                    <a:pt x="5430" y="6031"/>
                  </a:lnTo>
                  <a:lnTo>
                    <a:pt x="5435" y="6034"/>
                  </a:lnTo>
                  <a:lnTo>
                    <a:pt x="5454" y="6048"/>
                  </a:lnTo>
                  <a:lnTo>
                    <a:pt x="5458" y="6051"/>
                  </a:lnTo>
                  <a:lnTo>
                    <a:pt x="5476" y="6065"/>
                  </a:lnTo>
                  <a:lnTo>
                    <a:pt x="5481" y="6069"/>
                  </a:lnTo>
                  <a:lnTo>
                    <a:pt x="5498" y="6083"/>
                  </a:lnTo>
                  <a:lnTo>
                    <a:pt x="5503" y="6087"/>
                  </a:lnTo>
                  <a:lnTo>
                    <a:pt x="5520" y="6102"/>
                  </a:lnTo>
                  <a:lnTo>
                    <a:pt x="5524" y="6106"/>
                  </a:lnTo>
                  <a:lnTo>
                    <a:pt x="5540" y="6122"/>
                  </a:lnTo>
                  <a:lnTo>
                    <a:pt x="5544" y="6126"/>
                  </a:lnTo>
                  <a:lnTo>
                    <a:pt x="5560" y="6142"/>
                  </a:lnTo>
                  <a:lnTo>
                    <a:pt x="5564" y="6147"/>
                  </a:lnTo>
                  <a:lnTo>
                    <a:pt x="5579" y="6164"/>
                  </a:lnTo>
                  <a:lnTo>
                    <a:pt x="5583" y="6168"/>
                  </a:lnTo>
                  <a:lnTo>
                    <a:pt x="5598" y="6186"/>
                  </a:lnTo>
                  <a:lnTo>
                    <a:pt x="5601" y="6190"/>
                  </a:lnTo>
                  <a:lnTo>
                    <a:pt x="5615" y="6208"/>
                  </a:lnTo>
                  <a:lnTo>
                    <a:pt x="5619" y="6213"/>
                  </a:lnTo>
                  <a:lnTo>
                    <a:pt x="5632" y="6231"/>
                  </a:lnTo>
                  <a:lnTo>
                    <a:pt x="5635" y="6236"/>
                  </a:lnTo>
                  <a:lnTo>
                    <a:pt x="5648" y="6255"/>
                  </a:lnTo>
                  <a:lnTo>
                    <a:pt x="5651" y="6260"/>
                  </a:lnTo>
                  <a:lnTo>
                    <a:pt x="5663" y="6280"/>
                  </a:lnTo>
                  <a:lnTo>
                    <a:pt x="5666" y="6286"/>
                  </a:lnTo>
                  <a:lnTo>
                    <a:pt x="5678" y="6306"/>
                  </a:lnTo>
                  <a:lnTo>
                    <a:pt x="5680" y="6311"/>
                  </a:lnTo>
                  <a:lnTo>
                    <a:pt x="5691" y="6332"/>
                  </a:lnTo>
                  <a:lnTo>
                    <a:pt x="5693" y="6337"/>
                  </a:lnTo>
                  <a:lnTo>
                    <a:pt x="5703" y="6358"/>
                  </a:lnTo>
                  <a:lnTo>
                    <a:pt x="5705" y="6363"/>
                  </a:lnTo>
                  <a:lnTo>
                    <a:pt x="5714" y="6384"/>
                  </a:lnTo>
                  <a:lnTo>
                    <a:pt x="5716" y="6389"/>
                  </a:lnTo>
                  <a:lnTo>
                    <a:pt x="5724" y="6411"/>
                  </a:lnTo>
                  <a:lnTo>
                    <a:pt x="5725" y="6416"/>
                  </a:lnTo>
                  <a:lnTo>
                    <a:pt x="5733" y="6438"/>
                  </a:lnTo>
                  <a:lnTo>
                    <a:pt x="5734" y="6443"/>
                  </a:lnTo>
                  <a:lnTo>
                    <a:pt x="5740" y="6466"/>
                  </a:lnTo>
                  <a:lnTo>
                    <a:pt x="5742" y="6471"/>
                  </a:lnTo>
                  <a:lnTo>
                    <a:pt x="5747" y="6493"/>
                  </a:lnTo>
                  <a:lnTo>
                    <a:pt x="5749" y="6499"/>
                  </a:lnTo>
                  <a:lnTo>
                    <a:pt x="5753" y="6521"/>
                  </a:lnTo>
                  <a:lnTo>
                    <a:pt x="5754" y="6527"/>
                  </a:lnTo>
                  <a:lnTo>
                    <a:pt x="5758" y="6549"/>
                  </a:lnTo>
                  <a:lnTo>
                    <a:pt x="5759" y="6555"/>
                  </a:lnTo>
                  <a:lnTo>
                    <a:pt x="5762" y="6578"/>
                  </a:lnTo>
                  <a:lnTo>
                    <a:pt x="5763" y="6583"/>
                  </a:lnTo>
                  <a:lnTo>
                    <a:pt x="5765" y="6606"/>
                  </a:lnTo>
                  <a:lnTo>
                    <a:pt x="5765" y="6612"/>
                  </a:lnTo>
                  <a:close/>
                  <a:moveTo>
                    <a:pt x="5464" y="6719"/>
                  </a:moveTo>
                  <a:lnTo>
                    <a:pt x="5466" y="6701"/>
                  </a:lnTo>
                  <a:lnTo>
                    <a:pt x="5467" y="6684"/>
                  </a:lnTo>
                  <a:lnTo>
                    <a:pt x="5467" y="6666"/>
                  </a:lnTo>
                  <a:lnTo>
                    <a:pt x="5467" y="6648"/>
                  </a:lnTo>
                  <a:lnTo>
                    <a:pt x="5466" y="6631"/>
                  </a:lnTo>
                  <a:lnTo>
                    <a:pt x="5464" y="6614"/>
                  </a:lnTo>
                  <a:lnTo>
                    <a:pt x="5462" y="6596"/>
                  </a:lnTo>
                  <a:lnTo>
                    <a:pt x="5459" y="6579"/>
                  </a:lnTo>
                  <a:lnTo>
                    <a:pt x="5455" y="6562"/>
                  </a:lnTo>
                  <a:lnTo>
                    <a:pt x="5451" y="6545"/>
                  </a:lnTo>
                  <a:lnTo>
                    <a:pt x="5446" y="6529"/>
                  </a:lnTo>
                  <a:lnTo>
                    <a:pt x="5441" y="6512"/>
                  </a:lnTo>
                  <a:lnTo>
                    <a:pt x="5435" y="6496"/>
                  </a:lnTo>
                  <a:lnTo>
                    <a:pt x="5428" y="6480"/>
                  </a:lnTo>
                  <a:lnTo>
                    <a:pt x="5421" y="6464"/>
                  </a:lnTo>
                  <a:lnTo>
                    <a:pt x="5413" y="6448"/>
                  </a:lnTo>
                  <a:lnTo>
                    <a:pt x="5405" y="6433"/>
                  </a:lnTo>
                  <a:lnTo>
                    <a:pt x="5396" y="6419"/>
                  </a:lnTo>
                  <a:lnTo>
                    <a:pt x="5386" y="6404"/>
                  </a:lnTo>
                  <a:lnTo>
                    <a:pt x="5376" y="6389"/>
                  </a:lnTo>
                  <a:lnTo>
                    <a:pt x="5365" y="6375"/>
                  </a:lnTo>
                  <a:lnTo>
                    <a:pt x="5354" y="6362"/>
                  </a:lnTo>
                  <a:lnTo>
                    <a:pt x="5342" y="6349"/>
                  </a:lnTo>
                  <a:lnTo>
                    <a:pt x="5330" y="6336"/>
                  </a:lnTo>
                  <a:lnTo>
                    <a:pt x="5318" y="6324"/>
                  </a:lnTo>
                  <a:lnTo>
                    <a:pt x="5305" y="6312"/>
                  </a:lnTo>
                  <a:lnTo>
                    <a:pt x="5291" y="6301"/>
                  </a:lnTo>
                  <a:lnTo>
                    <a:pt x="5277" y="6290"/>
                  </a:lnTo>
                  <a:lnTo>
                    <a:pt x="5263" y="6280"/>
                  </a:lnTo>
                  <a:lnTo>
                    <a:pt x="5249" y="6271"/>
                  </a:lnTo>
                  <a:lnTo>
                    <a:pt x="5234" y="6262"/>
                  </a:lnTo>
                  <a:lnTo>
                    <a:pt x="5219" y="6254"/>
                  </a:lnTo>
                  <a:lnTo>
                    <a:pt x="5203" y="6246"/>
                  </a:lnTo>
                  <a:lnTo>
                    <a:pt x="5187" y="6238"/>
                  </a:lnTo>
                  <a:lnTo>
                    <a:pt x="5171" y="6232"/>
                  </a:lnTo>
                  <a:lnTo>
                    <a:pt x="5154" y="6225"/>
                  </a:lnTo>
                  <a:lnTo>
                    <a:pt x="5138" y="6220"/>
                  </a:lnTo>
                  <a:lnTo>
                    <a:pt x="5121" y="6215"/>
                  </a:lnTo>
                  <a:lnTo>
                    <a:pt x="5104" y="6211"/>
                  </a:lnTo>
                  <a:lnTo>
                    <a:pt x="5087" y="6207"/>
                  </a:lnTo>
                  <a:lnTo>
                    <a:pt x="5069" y="6204"/>
                  </a:lnTo>
                  <a:lnTo>
                    <a:pt x="5052" y="6202"/>
                  </a:lnTo>
                  <a:lnTo>
                    <a:pt x="5035" y="6200"/>
                  </a:lnTo>
                  <a:lnTo>
                    <a:pt x="5017" y="6199"/>
                  </a:lnTo>
                  <a:lnTo>
                    <a:pt x="5000" y="6199"/>
                  </a:lnTo>
                  <a:lnTo>
                    <a:pt x="4983" y="6199"/>
                  </a:lnTo>
                  <a:lnTo>
                    <a:pt x="4965" y="6200"/>
                  </a:lnTo>
                  <a:lnTo>
                    <a:pt x="4948" y="6202"/>
                  </a:lnTo>
                  <a:lnTo>
                    <a:pt x="4931" y="6204"/>
                  </a:lnTo>
                  <a:lnTo>
                    <a:pt x="4913" y="6207"/>
                  </a:lnTo>
                  <a:lnTo>
                    <a:pt x="4896" y="6211"/>
                  </a:lnTo>
                  <a:lnTo>
                    <a:pt x="4879" y="6215"/>
                  </a:lnTo>
                  <a:lnTo>
                    <a:pt x="4862" y="6220"/>
                  </a:lnTo>
                  <a:lnTo>
                    <a:pt x="4846" y="6225"/>
                  </a:lnTo>
                  <a:lnTo>
                    <a:pt x="4829" y="6232"/>
                  </a:lnTo>
                  <a:lnTo>
                    <a:pt x="4813" y="6238"/>
                  </a:lnTo>
                  <a:lnTo>
                    <a:pt x="4797" y="6246"/>
                  </a:lnTo>
                  <a:lnTo>
                    <a:pt x="4781" y="6254"/>
                  </a:lnTo>
                  <a:lnTo>
                    <a:pt x="4766" y="6262"/>
                  </a:lnTo>
                  <a:lnTo>
                    <a:pt x="4751" y="6271"/>
                  </a:lnTo>
                  <a:lnTo>
                    <a:pt x="4737" y="6280"/>
                  </a:lnTo>
                  <a:lnTo>
                    <a:pt x="4723" y="6290"/>
                  </a:lnTo>
                  <a:lnTo>
                    <a:pt x="4709" y="6301"/>
                  </a:lnTo>
                  <a:lnTo>
                    <a:pt x="4695" y="6312"/>
                  </a:lnTo>
                  <a:lnTo>
                    <a:pt x="4682" y="6324"/>
                  </a:lnTo>
                  <a:lnTo>
                    <a:pt x="4670" y="6336"/>
                  </a:lnTo>
                  <a:lnTo>
                    <a:pt x="4658" y="6349"/>
                  </a:lnTo>
                  <a:lnTo>
                    <a:pt x="4646" y="6362"/>
                  </a:lnTo>
                  <a:lnTo>
                    <a:pt x="4635" y="6375"/>
                  </a:lnTo>
                  <a:lnTo>
                    <a:pt x="4624" y="6389"/>
                  </a:lnTo>
                  <a:lnTo>
                    <a:pt x="4614" y="6404"/>
                  </a:lnTo>
                  <a:lnTo>
                    <a:pt x="4604" y="6419"/>
                  </a:lnTo>
                  <a:lnTo>
                    <a:pt x="4595" y="6433"/>
                  </a:lnTo>
                  <a:lnTo>
                    <a:pt x="4587" y="6448"/>
                  </a:lnTo>
                  <a:lnTo>
                    <a:pt x="4579" y="6464"/>
                  </a:lnTo>
                  <a:lnTo>
                    <a:pt x="4572" y="6480"/>
                  </a:lnTo>
                  <a:lnTo>
                    <a:pt x="4565" y="6496"/>
                  </a:lnTo>
                  <a:lnTo>
                    <a:pt x="4559" y="6512"/>
                  </a:lnTo>
                  <a:lnTo>
                    <a:pt x="4554" y="6529"/>
                  </a:lnTo>
                  <a:lnTo>
                    <a:pt x="4549" y="6545"/>
                  </a:lnTo>
                  <a:lnTo>
                    <a:pt x="4545" y="6562"/>
                  </a:lnTo>
                  <a:lnTo>
                    <a:pt x="4541" y="6579"/>
                  </a:lnTo>
                  <a:lnTo>
                    <a:pt x="4538" y="6596"/>
                  </a:lnTo>
                  <a:lnTo>
                    <a:pt x="4536" y="6614"/>
                  </a:lnTo>
                  <a:lnTo>
                    <a:pt x="4534" y="6631"/>
                  </a:lnTo>
                  <a:lnTo>
                    <a:pt x="4533" y="6648"/>
                  </a:lnTo>
                  <a:lnTo>
                    <a:pt x="4533" y="6666"/>
                  </a:lnTo>
                  <a:lnTo>
                    <a:pt x="4533" y="6684"/>
                  </a:lnTo>
                  <a:lnTo>
                    <a:pt x="4534" y="6701"/>
                  </a:lnTo>
                  <a:lnTo>
                    <a:pt x="4536" y="6719"/>
                  </a:lnTo>
                  <a:lnTo>
                    <a:pt x="4538" y="6736"/>
                  </a:lnTo>
                  <a:lnTo>
                    <a:pt x="4541" y="6754"/>
                  </a:lnTo>
                  <a:lnTo>
                    <a:pt x="4545" y="6771"/>
                  </a:lnTo>
                  <a:lnTo>
                    <a:pt x="4549" y="6788"/>
                  </a:lnTo>
                  <a:lnTo>
                    <a:pt x="4554" y="6804"/>
                  </a:lnTo>
                  <a:lnTo>
                    <a:pt x="4559" y="6821"/>
                  </a:lnTo>
                  <a:lnTo>
                    <a:pt x="4565" y="6837"/>
                  </a:lnTo>
                  <a:lnTo>
                    <a:pt x="4572" y="6853"/>
                  </a:lnTo>
                  <a:lnTo>
                    <a:pt x="4579" y="6869"/>
                  </a:lnTo>
                  <a:lnTo>
                    <a:pt x="4587" y="6885"/>
                  </a:lnTo>
                  <a:lnTo>
                    <a:pt x="4595" y="6900"/>
                  </a:lnTo>
                  <a:lnTo>
                    <a:pt x="4604" y="6914"/>
                  </a:lnTo>
                  <a:lnTo>
                    <a:pt x="4614" y="6929"/>
                  </a:lnTo>
                  <a:lnTo>
                    <a:pt x="4624" y="6944"/>
                  </a:lnTo>
                  <a:lnTo>
                    <a:pt x="4635" y="6958"/>
                  </a:lnTo>
                  <a:lnTo>
                    <a:pt x="4646" y="6971"/>
                  </a:lnTo>
                  <a:lnTo>
                    <a:pt x="4658" y="6984"/>
                  </a:lnTo>
                  <a:lnTo>
                    <a:pt x="4670" y="6997"/>
                  </a:lnTo>
                  <a:lnTo>
                    <a:pt x="4682" y="7009"/>
                  </a:lnTo>
                  <a:lnTo>
                    <a:pt x="4695" y="7021"/>
                  </a:lnTo>
                  <a:lnTo>
                    <a:pt x="4709" y="7032"/>
                  </a:lnTo>
                  <a:lnTo>
                    <a:pt x="4723" y="7043"/>
                  </a:lnTo>
                  <a:lnTo>
                    <a:pt x="4737" y="7053"/>
                  </a:lnTo>
                  <a:lnTo>
                    <a:pt x="4751" y="7062"/>
                  </a:lnTo>
                  <a:lnTo>
                    <a:pt x="4766" y="7071"/>
                  </a:lnTo>
                  <a:lnTo>
                    <a:pt x="4781" y="7079"/>
                  </a:lnTo>
                  <a:lnTo>
                    <a:pt x="4797" y="7087"/>
                  </a:lnTo>
                  <a:lnTo>
                    <a:pt x="4813" y="7095"/>
                  </a:lnTo>
                  <a:lnTo>
                    <a:pt x="4829" y="7101"/>
                  </a:lnTo>
                  <a:lnTo>
                    <a:pt x="4846" y="7108"/>
                  </a:lnTo>
                  <a:lnTo>
                    <a:pt x="4862" y="7113"/>
                  </a:lnTo>
                  <a:lnTo>
                    <a:pt x="4879" y="7118"/>
                  </a:lnTo>
                  <a:lnTo>
                    <a:pt x="4896" y="7122"/>
                  </a:lnTo>
                  <a:lnTo>
                    <a:pt x="4913" y="7126"/>
                  </a:lnTo>
                  <a:lnTo>
                    <a:pt x="4931" y="7129"/>
                  </a:lnTo>
                  <a:lnTo>
                    <a:pt x="4948" y="7131"/>
                  </a:lnTo>
                  <a:lnTo>
                    <a:pt x="4965" y="7133"/>
                  </a:lnTo>
                  <a:lnTo>
                    <a:pt x="4983" y="7134"/>
                  </a:lnTo>
                  <a:lnTo>
                    <a:pt x="5000" y="7134"/>
                  </a:lnTo>
                  <a:lnTo>
                    <a:pt x="5017" y="7134"/>
                  </a:lnTo>
                  <a:lnTo>
                    <a:pt x="5035" y="7133"/>
                  </a:lnTo>
                  <a:lnTo>
                    <a:pt x="5052" y="7131"/>
                  </a:lnTo>
                  <a:lnTo>
                    <a:pt x="5069" y="7129"/>
                  </a:lnTo>
                  <a:lnTo>
                    <a:pt x="5087" y="7126"/>
                  </a:lnTo>
                  <a:lnTo>
                    <a:pt x="5104" y="7122"/>
                  </a:lnTo>
                  <a:lnTo>
                    <a:pt x="5121" y="7118"/>
                  </a:lnTo>
                  <a:lnTo>
                    <a:pt x="5138" y="7113"/>
                  </a:lnTo>
                  <a:lnTo>
                    <a:pt x="5154" y="7108"/>
                  </a:lnTo>
                  <a:lnTo>
                    <a:pt x="5171" y="7101"/>
                  </a:lnTo>
                  <a:lnTo>
                    <a:pt x="5187" y="7095"/>
                  </a:lnTo>
                  <a:lnTo>
                    <a:pt x="5203" y="7087"/>
                  </a:lnTo>
                  <a:lnTo>
                    <a:pt x="5219" y="7079"/>
                  </a:lnTo>
                  <a:lnTo>
                    <a:pt x="5234" y="7071"/>
                  </a:lnTo>
                  <a:lnTo>
                    <a:pt x="5249" y="7062"/>
                  </a:lnTo>
                  <a:lnTo>
                    <a:pt x="5263" y="7053"/>
                  </a:lnTo>
                  <a:lnTo>
                    <a:pt x="5277" y="7043"/>
                  </a:lnTo>
                  <a:lnTo>
                    <a:pt x="5291" y="7032"/>
                  </a:lnTo>
                  <a:lnTo>
                    <a:pt x="5305" y="7021"/>
                  </a:lnTo>
                  <a:lnTo>
                    <a:pt x="5318" y="7009"/>
                  </a:lnTo>
                  <a:lnTo>
                    <a:pt x="5330" y="6997"/>
                  </a:lnTo>
                  <a:lnTo>
                    <a:pt x="5342" y="6984"/>
                  </a:lnTo>
                  <a:lnTo>
                    <a:pt x="5354" y="6971"/>
                  </a:lnTo>
                  <a:lnTo>
                    <a:pt x="5365" y="6958"/>
                  </a:lnTo>
                  <a:lnTo>
                    <a:pt x="5376" y="6944"/>
                  </a:lnTo>
                  <a:lnTo>
                    <a:pt x="5386" y="6929"/>
                  </a:lnTo>
                  <a:lnTo>
                    <a:pt x="5396" y="6914"/>
                  </a:lnTo>
                  <a:lnTo>
                    <a:pt x="5405" y="6900"/>
                  </a:lnTo>
                  <a:lnTo>
                    <a:pt x="5413" y="6885"/>
                  </a:lnTo>
                  <a:lnTo>
                    <a:pt x="5421" y="6869"/>
                  </a:lnTo>
                  <a:lnTo>
                    <a:pt x="5428" y="6853"/>
                  </a:lnTo>
                  <a:lnTo>
                    <a:pt x="5435" y="6837"/>
                  </a:lnTo>
                  <a:lnTo>
                    <a:pt x="5441" y="6821"/>
                  </a:lnTo>
                  <a:lnTo>
                    <a:pt x="5446" y="6804"/>
                  </a:lnTo>
                  <a:lnTo>
                    <a:pt x="5451" y="6788"/>
                  </a:lnTo>
                  <a:lnTo>
                    <a:pt x="5455" y="6771"/>
                  </a:lnTo>
                  <a:lnTo>
                    <a:pt x="5459" y="6754"/>
                  </a:lnTo>
                  <a:lnTo>
                    <a:pt x="5462" y="6736"/>
                  </a:lnTo>
                  <a:lnTo>
                    <a:pt x="5464" y="6719"/>
                  </a:lnTo>
                  <a:close/>
                </a:path>
              </a:pathLst>
            </a:custGeom>
            <a:solidFill>
              <a:schemeClr val="accent1">
                <a:lumMod val="50000"/>
              </a:scheme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nvGrpSpPr>
          <p:cNvPr id="13" name="Group 12">
            <a:extLst>
              <a:ext uri="{FF2B5EF4-FFF2-40B4-BE49-F238E27FC236}">
                <a16:creationId xmlns:a16="http://schemas.microsoft.com/office/drawing/2014/main" id="{BBA48C8A-038E-9647-14A2-0F0DE1454A27}"/>
              </a:ext>
            </a:extLst>
          </p:cNvPr>
          <p:cNvGrpSpPr/>
          <p:nvPr/>
        </p:nvGrpSpPr>
        <p:grpSpPr>
          <a:xfrm>
            <a:off x="5656474" y="2557548"/>
            <a:ext cx="879052" cy="878328"/>
            <a:chOff x="5656474" y="2557548"/>
            <a:chExt cx="879052" cy="878328"/>
          </a:xfrm>
        </p:grpSpPr>
        <p:sp>
          <p:nvSpPr>
            <p:cNvPr id="30" name="Google Shape;710;p7"/>
            <p:cNvSpPr/>
            <p:nvPr/>
          </p:nvSpPr>
          <p:spPr>
            <a:xfrm>
              <a:off x="5656474" y="2557548"/>
              <a:ext cx="879052" cy="878328"/>
            </a:xfrm>
            <a:custGeom>
              <a:avLst/>
              <a:gdLst/>
              <a:ahLst/>
              <a:cxnLst/>
              <a:rect l="l" t="t" r="r" b="b"/>
              <a:pathLst>
                <a:path w="10000" h="10000" extrusionOk="0">
                  <a:moveTo>
                    <a:pt x="5838" y="3743"/>
                  </a:moveTo>
                  <a:lnTo>
                    <a:pt x="7514" y="3743"/>
                  </a:lnTo>
                  <a:lnTo>
                    <a:pt x="8950" y="4940"/>
                  </a:lnTo>
                  <a:lnTo>
                    <a:pt x="8950" y="6137"/>
                  </a:lnTo>
                  <a:lnTo>
                    <a:pt x="5838" y="6137"/>
                  </a:lnTo>
                  <a:lnTo>
                    <a:pt x="5838" y="3743"/>
                  </a:ln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31" name="Google Shape;711;p7"/>
            <p:cNvSpPr/>
            <p:nvPr/>
          </p:nvSpPr>
          <p:spPr>
            <a:xfrm>
              <a:off x="5656474" y="2557548"/>
              <a:ext cx="879052" cy="878328"/>
            </a:xfrm>
            <a:custGeom>
              <a:avLst/>
              <a:gdLst/>
              <a:ahLst/>
              <a:cxnLst/>
              <a:rect l="l" t="t" r="r" b="b"/>
              <a:pathLst>
                <a:path w="10000" h="10000" extrusionOk="0">
                  <a:moveTo>
                    <a:pt x="1381" y="2297"/>
                  </a:moveTo>
                  <a:lnTo>
                    <a:pt x="1391" y="2296"/>
                  </a:lnTo>
                  <a:lnTo>
                    <a:pt x="1404" y="2296"/>
                  </a:lnTo>
                  <a:lnTo>
                    <a:pt x="1409" y="2296"/>
                  </a:lnTo>
                  <a:lnTo>
                    <a:pt x="5479" y="2296"/>
                  </a:lnTo>
                  <a:lnTo>
                    <a:pt x="5484" y="2296"/>
                  </a:lnTo>
                  <a:lnTo>
                    <a:pt x="5497" y="2296"/>
                  </a:lnTo>
                  <a:lnTo>
                    <a:pt x="5507" y="2297"/>
                  </a:lnTo>
                  <a:lnTo>
                    <a:pt x="5520" y="2297"/>
                  </a:lnTo>
                  <a:lnTo>
                    <a:pt x="5530" y="2298"/>
                  </a:lnTo>
                  <a:lnTo>
                    <a:pt x="5543" y="2299"/>
                  </a:lnTo>
                  <a:lnTo>
                    <a:pt x="5552" y="2301"/>
                  </a:lnTo>
                  <a:lnTo>
                    <a:pt x="5566" y="2302"/>
                  </a:lnTo>
                  <a:lnTo>
                    <a:pt x="5575" y="2304"/>
                  </a:lnTo>
                  <a:lnTo>
                    <a:pt x="5588" y="2306"/>
                  </a:lnTo>
                  <a:lnTo>
                    <a:pt x="5597" y="2308"/>
                  </a:lnTo>
                  <a:lnTo>
                    <a:pt x="5610" y="2311"/>
                  </a:lnTo>
                  <a:lnTo>
                    <a:pt x="5620" y="2313"/>
                  </a:lnTo>
                  <a:lnTo>
                    <a:pt x="5633" y="2316"/>
                  </a:lnTo>
                  <a:lnTo>
                    <a:pt x="5641" y="2318"/>
                  </a:lnTo>
                  <a:lnTo>
                    <a:pt x="5654" y="2322"/>
                  </a:lnTo>
                  <a:lnTo>
                    <a:pt x="5663" y="2325"/>
                  </a:lnTo>
                  <a:lnTo>
                    <a:pt x="5676" y="2329"/>
                  </a:lnTo>
                  <a:lnTo>
                    <a:pt x="5684" y="2332"/>
                  </a:lnTo>
                  <a:lnTo>
                    <a:pt x="5697" y="2337"/>
                  </a:lnTo>
                  <a:lnTo>
                    <a:pt x="5705" y="2340"/>
                  </a:lnTo>
                  <a:lnTo>
                    <a:pt x="5718" y="2345"/>
                  </a:lnTo>
                  <a:lnTo>
                    <a:pt x="5726" y="2349"/>
                  </a:lnTo>
                  <a:lnTo>
                    <a:pt x="5738" y="2354"/>
                  </a:lnTo>
                  <a:lnTo>
                    <a:pt x="5747" y="2358"/>
                  </a:lnTo>
                  <a:lnTo>
                    <a:pt x="5759" y="2364"/>
                  </a:lnTo>
                  <a:lnTo>
                    <a:pt x="5767" y="2368"/>
                  </a:lnTo>
                  <a:lnTo>
                    <a:pt x="5778" y="2375"/>
                  </a:lnTo>
                  <a:lnTo>
                    <a:pt x="5788" y="2380"/>
                  </a:lnTo>
                  <a:lnTo>
                    <a:pt x="5799" y="2387"/>
                  </a:lnTo>
                  <a:lnTo>
                    <a:pt x="5807" y="2392"/>
                  </a:lnTo>
                  <a:lnTo>
                    <a:pt x="5818" y="2400"/>
                  </a:lnTo>
                  <a:lnTo>
                    <a:pt x="5826" y="2405"/>
                  </a:lnTo>
                  <a:lnTo>
                    <a:pt x="5837" y="2413"/>
                  </a:lnTo>
                  <a:lnTo>
                    <a:pt x="5844" y="2418"/>
                  </a:lnTo>
                  <a:lnTo>
                    <a:pt x="5855" y="2426"/>
                  </a:lnTo>
                  <a:lnTo>
                    <a:pt x="5862" y="2432"/>
                  </a:lnTo>
                  <a:lnTo>
                    <a:pt x="5873" y="2441"/>
                  </a:lnTo>
                  <a:lnTo>
                    <a:pt x="5880" y="2447"/>
                  </a:lnTo>
                  <a:lnTo>
                    <a:pt x="5890" y="2456"/>
                  </a:lnTo>
                  <a:lnTo>
                    <a:pt x="5896" y="2462"/>
                  </a:lnTo>
                  <a:lnTo>
                    <a:pt x="5906" y="2471"/>
                  </a:lnTo>
                  <a:lnTo>
                    <a:pt x="5913" y="2478"/>
                  </a:lnTo>
                  <a:lnTo>
                    <a:pt x="5922" y="2488"/>
                  </a:lnTo>
                  <a:lnTo>
                    <a:pt x="5928" y="2494"/>
                  </a:lnTo>
                  <a:lnTo>
                    <a:pt x="5937" y="2504"/>
                  </a:lnTo>
                  <a:lnTo>
                    <a:pt x="5943" y="2511"/>
                  </a:lnTo>
                  <a:lnTo>
                    <a:pt x="5952" y="2522"/>
                  </a:lnTo>
                  <a:lnTo>
                    <a:pt x="5958" y="2529"/>
                  </a:lnTo>
                  <a:lnTo>
                    <a:pt x="5966" y="2540"/>
                  </a:lnTo>
                  <a:lnTo>
                    <a:pt x="5971" y="2547"/>
                  </a:lnTo>
                  <a:lnTo>
                    <a:pt x="5979" y="2558"/>
                  </a:lnTo>
                  <a:lnTo>
                    <a:pt x="5984" y="2566"/>
                  </a:lnTo>
                  <a:lnTo>
                    <a:pt x="5992" y="2577"/>
                  </a:lnTo>
                  <a:lnTo>
                    <a:pt x="5997" y="2585"/>
                  </a:lnTo>
                  <a:lnTo>
                    <a:pt x="6004" y="2596"/>
                  </a:lnTo>
                  <a:lnTo>
                    <a:pt x="6009" y="2606"/>
                  </a:lnTo>
                  <a:lnTo>
                    <a:pt x="6016" y="2617"/>
                  </a:lnTo>
                  <a:lnTo>
                    <a:pt x="6020" y="2625"/>
                  </a:lnTo>
                  <a:lnTo>
                    <a:pt x="6026" y="2637"/>
                  </a:lnTo>
                  <a:lnTo>
                    <a:pt x="6030" y="2646"/>
                  </a:lnTo>
                  <a:lnTo>
                    <a:pt x="6035" y="2658"/>
                  </a:lnTo>
                  <a:lnTo>
                    <a:pt x="6039" y="2666"/>
                  </a:lnTo>
                  <a:lnTo>
                    <a:pt x="6044" y="2679"/>
                  </a:lnTo>
                  <a:lnTo>
                    <a:pt x="6047" y="2687"/>
                  </a:lnTo>
                  <a:lnTo>
                    <a:pt x="6052" y="2700"/>
                  </a:lnTo>
                  <a:lnTo>
                    <a:pt x="6055" y="2708"/>
                  </a:lnTo>
                  <a:lnTo>
                    <a:pt x="6059" y="2721"/>
                  </a:lnTo>
                  <a:lnTo>
                    <a:pt x="6062" y="2730"/>
                  </a:lnTo>
                  <a:lnTo>
                    <a:pt x="6066" y="2743"/>
                  </a:lnTo>
                  <a:lnTo>
                    <a:pt x="6068" y="2751"/>
                  </a:lnTo>
                  <a:lnTo>
                    <a:pt x="6071" y="2764"/>
                  </a:lnTo>
                  <a:lnTo>
                    <a:pt x="6073" y="2774"/>
                  </a:lnTo>
                  <a:lnTo>
                    <a:pt x="6076" y="2787"/>
                  </a:lnTo>
                  <a:lnTo>
                    <a:pt x="6078" y="2796"/>
                  </a:lnTo>
                  <a:lnTo>
                    <a:pt x="6080" y="2809"/>
                  </a:lnTo>
                  <a:lnTo>
                    <a:pt x="6082" y="2818"/>
                  </a:lnTo>
                  <a:lnTo>
                    <a:pt x="6083" y="2832"/>
                  </a:lnTo>
                  <a:lnTo>
                    <a:pt x="6085" y="2841"/>
                  </a:lnTo>
                  <a:lnTo>
                    <a:pt x="6086" y="2854"/>
                  </a:lnTo>
                  <a:lnTo>
                    <a:pt x="6087" y="2864"/>
                  </a:lnTo>
                  <a:lnTo>
                    <a:pt x="6087" y="2877"/>
                  </a:lnTo>
                  <a:lnTo>
                    <a:pt x="6088" y="2887"/>
                  </a:lnTo>
                  <a:lnTo>
                    <a:pt x="6088" y="2900"/>
                  </a:lnTo>
                  <a:lnTo>
                    <a:pt x="6088" y="2905"/>
                  </a:lnTo>
                  <a:lnTo>
                    <a:pt x="6088" y="3493"/>
                  </a:lnTo>
                  <a:lnTo>
                    <a:pt x="7514" y="3493"/>
                  </a:lnTo>
                  <a:lnTo>
                    <a:pt x="7549" y="3495"/>
                  </a:lnTo>
                  <a:lnTo>
                    <a:pt x="7583" y="3503"/>
                  </a:lnTo>
                  <a:lnTo>
                    <a:pt x="7615" y="3514"/>
                  </a:lnTo>
                  <a:lnTo>
                    <a:pt x="7646" y="3531"/>
                  </a:lnTo>
                  <a:lnTo>
                    <a:pt x="7674" y="3551"/>
                  </a:lnTo>
                  <a:lnTo>
                    <a:pt x="9110" y="4748"/>
                  </a:lnTo>
                  <a:lnTo>
                    <a:pt x="9133" y="4769"/>
                  </a:lnTo>
                  <a:lnTo>
                    <a:pt x="9153" y="4794"/>
                  </a:lnTo>
                  <a:lnTo>
                    <a:pt x="9169" y="4820"/>
                  </a:lnTo>
                  <a:lnTo>
                    <a:pt x="9183" y="4848"/>
                  </a:lnTo>
                  <a:lnTo>
                    <a:pt x="9192" y="4878"/>
                  </a:lnTo>
                  <a:lnTo>
                    <a:pt x="9198" y="4909"/>
                  </a:lnTo>
                  <a:lnTo>
                    <a:pt x="9200" y="4940"/>
                  </a:lnTo>
                  <a:lnTo>
                    <a:pt x="9200" y="6137"/>
                  </a:lnTo>
                  <a:lnTo>
                    <a:pt x="9198" y="6170"/>
                  </a:lnTo>
                  <a:lnTo>
                    <a:pt x="9191" y="6202"/>
                  </a:lnTo>
                  <a:lnTo>
                    <a:pt x="9181" y="6233"/>
                  </a:lnTo>
                  <a:lnTo>
                    <a:pt x="9167" y="6262"/>
                  </a:lnTo>
                  <a:lnTo>
                    <a:pt x="9148" y="6289"/>
                  </a:lnTo>
                  <a:lnTo>
                    <a:pt x="9127" y="6314"/>
                  </a:lnTo>
                  <a:lnTo>
                    <a:pt x="9102" y="6335"/>
                  </a:lnTo>
                  <a:lnTo>
                    <a:pt x="9075" y="6354"/>
                  </a:lnTo>
                  <a:lnTo>
                    <a:pt x="9046" y="6368"/>
                  </a:lnTo>
                  <a:lnTo>
                    <a:pt x="9015" y="6378"/>
                  </a:lnTo>
                  <a:lnTo>
                    <a:pt x="8983" y="6385"/>
                  </a:lnTo>
                  <a:lnTo>
                    <a:pt x="8950" y="6387"/>
                  </a:lnTo>
                  <a:lnTo>
                    <a:pt x="8337" y="6387"/>
                  </a:lnTo>
                  <a:lnTo>
                    <a:pt x="8342" y="6409"/>
                  </a:lnTo>
                  <a:lnTo>
                    <a:pt x="8344" y="6418"/>
                  </a:lnTo>
                  <a:lnTo>
                    <a:pt x="8349" y="6449"/>
                  </a:lnTo>
                  <a:lnTo>
                    <a:pt x="8350" y="6458"/>
                  </a:lnTo>
                  <a:lnTo>
                    <a:pt x="8355" y="6489"/>
                  </a:lnTo>
                  <a:lnTo>
                    <a:pt x="8356" y="6498"/>
                  </a:lnTo>
                  <a:lnTo>
                    <a:pt x="8359" y="6530"/>
                  </a:lnTo>
                  <a:lnTo>
                    <a:pt x="8359" y="6539"/>
                  </a:lnTo>
                  <a:lnTo>
                    <a:pt x="8361" y="6570"/>
                  </a:lnTo>
                  <a:lnTo>
                    <a:pt x="8361" y="6580"/>
                  </a:lnTo>
                  <a:lnTo>
                    <a:pt x="8362" y="6611"/>
                  </a:lnTo>
                  <a:lnTo>
                    <a:pt x="8362" y="6621"/>
                  </a:lnTo>
                  <a:lnTo>
                    <a:pt x="8361" y="6652"/>
                  </a:lnTo>
                  <a:lnTo>
                    <a:pt x="8361" y="6662"/>
                  </a:lnTo>
                  <a:lnTo>
                    <a:pt x="8359" y="6693"/>
                  </a:lnTo>
                  <a:lnTo>
                    <a:pt x="8359" y="6702"/>
                  </a:lnTo>
                  <a:lnTo>
                    <a:pt x="8356" y="6734"/>
                  </a:lnTo>
                  <a:lnTo>
                    <a:pt x="8355" y="6743"/>
                  </a:lnTo>
                  <a:lnTo>
                    <a:pt x="8350" y="6774"/>
                  </a:lnTo>
                  <a:lnTo>
                    <a:pt x="8349" y="6783"/>
                  </a:lnTo>
                  <a:lnTo>
                    <a:pt x="8344" y="6814"/>
                  </a:lnTo>
                  <a:lnTo>
                    <a:pt x="8342" y="6823"/>
                  </a:lnTo>
                  <a:lnTo>
                    <a:pt x="8336" y="6854"/>
                  </a:lnTo>
                  <a:lnTo>
                    <a:pt x="8334" y="6863"/>
                  </a:lnTo>
                  <a:lnTo>
                    <a:pt x="8326" y="6893"/>
                  </a:lnTo>
                  <a:lnTo>
                    <a:pt x="8324" y="6902"/>
                  </a:lnTo>
                  <a:lnTo>
                    <a:pt x="8315" y="6932"/>
                  </a:lnTo>
                  <a:lnTo>
                    <a:pt x="8312" y="6941"/>
                  </a:lnTo>
                  <a:lnTo>
                    <a:pt x="8302" y="6970"/>
                  </a:lnTo>
                  <a:lnTo>
                    <a:pt x="8299" y="6979"/>
                  </a:lnTo>
                  <a:lnTo>
                    <a:pt x="8289" y="7008"/>
                  </a:lnTo>
                  <a:lnTo>
                    <a:pt x="8285" y="7017"/>
                  </a:lnTo>
                  <a:lnTo>
                    <a:pt x="8273" y="7046"/>
                  </a:lnTo>
                  <a:lnTo>
                    <a:pt x="8270" y="7054"/>
                  </a:lnTo>
                  <a:lnTo>
                    <a:pt x="8257" y="7083"/>
                  </a:lnTo>
                  <a:lnTo>
                    <a:pt x="8253" y="7091"/>
                  </a:lnTo>
                  <a:lnTo>
                    <a:pt x="8239" y="7119"/>
                  </a:lnTo>
                  <a:lnTo>
                    <a:pt x="8234" y="7127"/>
                  </a:lnTo>
                  <a:lnTo>
                    <a:pt x="8219" y="7155"/>
                  </a:lnTo>
                  <a:lnTo>
                    <a:pt x="8214" y="7165"/>
                  </a:lnTo>
                  <a:lnTo>
                    <a:pt x="8197" y="7192"/>
                  </a:lnTo>
                  <a:lnTo>
                    <a:pt x="8192" y="7199"/>
                  </a:lnTo>
                  <a:lnTo>
                    <a:pt x="8175" y="7226"/>
                  </a:lnTo>
                  <a:lnTo>
                    <a:pt x="8170" y="7233"/>
                  </a:lnTo>
                  <a:lnTo>
                    <a:pt x="8152" y="7259"/>
                  </a:lnTo>
                  <a:lnTo>
                    <a:pt x="8146" y="7266"/>
                  </a:lnTo>
                  <a:lnTo>
                    <a:pt x="8127" y="7291"/>
                  </a:lnTo>
                  <a:lnTo>
                    <a:pt x="8122" y="7298"/>
                  </a:lnTo>
                  <a:lnTo>
                    <a:pt x="8102" y="7322"/>
                  </a:lnTo>
                  <a:lnTo>
                    <a:pt x="8096" y="7329"/>
                  </a:lnTo>
                  <a:lnTo>
                    <a:pt x="8075" y="7352"/>
                  </a:lnTo>
                  <a:lnTo>
                    <a:pt x="8069" y="7359"/>
                  </a:lnTo>
                  <a:lnTo>
                    <a:pt x="8047" y="7382"/>
                  </a:lnTo>
                  <a:lnTo>
                    <a:pt x="8040" y="7388"/>
                  </a:lnTo>
                  <a:lnTo>
                    <a:pt x="8018" y="7410"/>
                  </a:lnTo>
                  <a:lnTo>
                    <a:pt x="8011" y="7416"/>
                  </a:lnTo>
                  <a:lnTo>
                    <a:pt x="7988" y="7437"/>
                  </a:lnTo>
                  <a:lnTo>
                    <a:pt x="7981" y="7443"/>
                  </a:lnTo>
                  <a:lnTo>
                    <a:pt x="7957" y="7463"/>
                  </a:lnTo>
                  <a:lnTo>
                    <a:pt x="7949" y="7469"/>
                  </a:lnTo>
                  <a:lnTo>
                    <a:pt x="7925" y="7488"/>
                  </a:lnTo>
                  <a:lnTo>
                    <a:pt x="7917" y="7494"/>
                  </a:lnTo>
                  <a:lnTo>
                    <a:pt x="7891" y="7512"/>
                  </a:lnTo>
                  <a:lnTo>
                    <a:pt x="7884" y="7517"/>
                  </a:lnTo>
                  <a:lnTo>
                    <a:pt x="7857" y="7535"/>
                  </a:lnTo>
                  <a:lnTo>
                    <a:pt x="7849" y="7540"/>
                  </a:lnTo>
                  <a:lnTo>
                    <a:pt x="7822" y="7556"/>
                  </a:lnTo>
                  <a:lnTo>
                    <a:pt x="7814" y="7561"/>
                  </a:lnTo>
                  <a:lnTo>
                    <a:pt x="7786" y="7576"/>
                  </a:lnTo>
                  <a:lnTo>
                    <a:pt x="7778" y="7581"/>
                  </a:lnTo>
                  <a:lnTo>
                    <a:pt x="7750" y="7595"/>
                  </a:lnTo>
                  <a:lnTo>
                    <a:pt x="7741" y="7599"/>
                  </a:lnTo>
                  <a:lnTo>
                    <a:pt x="7713" y="7612"/>
                  </a:lnTo>
                  <a:lnTo>
                    <a:pt x="7704" y="7615"/>
                  </a:lnTo>
                  <a:lnTo>
                    <a:pt x="7675" y="7627"/>
                  </a:lnTo>
                  <a:lnTo>
                    <a:pt x="7667" y="7631"/>
                  </a:lnTo>
                  <a:lnTo>
                    <a:pt x="7637" y="7641"/>
                  </a:lnTo>
                  <a:lnTo>
                    <a:pt x="7629" y="7645"/>
                  </a:lnTo>
                  <a:lnTo>
                    <a:pt x="7599" y="7654"/>
                  </a:lnTo>
                  <a:lnTo>
                    <a:pt x="7590" y="7657"/>
                  </a:lnTo>
                  <a:lnTo>
                    <a:pt x="7560" y="7666"/>
                  </a:lnTo>
                  <a:lnTo>
                    <a:pt x="7551" y="7668"/>
                  </a:lnTo>
                  <a:lnTo>
                    <a:pt x="7521" y="7676"/>
                  </a:lnTo>
                  <a:lnTo>
                    <a:pt x="7512" y="7678"/>
                  </a:lnTo>
                  <a:lnTo>
                    <a:pt x="7481" y="7684"/>
                  </a:lnTo>
                  <a:lnTo>
                    <a:pt x="7472" y="7686"/>
                  </a:lnTo>
                  <a:lnTo>
                    <a:pt x="7441" y="7691"/>
                  </a:lnTo>
                  <a:lnTo>
                    <a:pt x="7432" y="7692"/>
                  </a:lnTo>
                  <a:lnTo>
                    <a:pt x="7401" y="7697"/>
                  </a:lnTo>
                  <a:lnTo>
                    <a:pt x="7392" y="7698"/>
                  </a:lnTo>
                  <a:lnTo>
                    <a:pt x="7360" y="7701"/>
                  </a:lnTo>
                  <a:lnTo>
                    <a:pt x="7351" y="7701"/>
                  </a:lnTo>
                  <a:lnTo>
                    <a:pt x="7320" y="7703"/>
                  </a:lnTo>
                  <a:lnTo>
                    <a:pt x="7310" y="7703"/>
                  </a:lnTo>
                  <a:lnTo>
                    <a:pt x="7279" y="7704"/>
                  </a:lnTo>
                  <a:lnTo>
                    <a:pt x="7269" y="7704"/>
                  </a:lnTo>
                  <a:lnTo>
                    <a:pt x="7238" y="7703"/>
                  </a:lnTo>
                  <a:lnTo>
                    <a:pt x="7228" y="7703"/>
                  </a:lnTo>
                  <a:lnTo>
                    <a:pt x="7197" y="7701"/>
                  </a:lnTo>
                  <a:lnTo>
                    <a:pt x="7188" y="7701"/>
                  </a:lnTo>
                  <a:lnTo>
                    <a:pt x="7156" y="7698"/>
                  </a:lnTo>
                  <a:lnTo>
                    <a:pt x="7147" y="7697"/>
                  </a:lnTo>
                  <a:lnTo>
                    <a:pt x="7116" y="7692"/>
                  </a:lnTo>
                  <a:lnTo>
                    <a:pt x="7107" y="7691"/>
                  </a:lnTo>
                  <a:lnTo>
                    <a:pt x="7076" y="7686"/>
                  </a:lnTo>
                  <a:lnTo>
                    <a:pt x="7067" y="7684"/>
                  </a:lnTo>
                  <a:lnTo>
                    <a:pt x="7036" y="7678"/>
                  </a:lnTo>
                  <a:lnTo>
                    <a:pt x="7027" y="7676"/>
                  </a:lnTo>
                  <a:lnTo>
                    <a:pt x="6997" y="7668"/>
                  </a:lnTo>
                  <a:lnTo>
                    <a:pt x="6988" y="7666"/>
                  </a:lnTo>
                  <a:lnTo>
                    <a:pt x="6958" y="7657"/>
                  </a:lnTo>
                  <a:lnTo>
                    <a:pt x="6949" y="7654"/>
                  </a:lnTo>
                  <a:lnTo>
                    <a:pt x="6920" y="7644"/>
                  </a:lnTo>
                  <a:lnTo>
                    <a:pt x="6911" y="7641"/>
                  </a:lnTo>
                  <a:lnTo>
                    <a:pt x="6882" y="7631"/>
                  </a:lnTo>
                  <a:lnTo>
                    <a:pt x="6873" y="7627"/>
                  </a:lnTo>
                  <a:lnTo>
                    <a:pt x="6844" y="7615"/>
                  </a:lnTo>
                  <a:lnTo>
                    <a:pt x="6836" y="7612"/>
                  </a:lnTo>
                  <a:lnTo>
                    <a:pt x="6807" y="7599"/>
                  </a:lnTo>
                  <a:lnTo>
                    <a:pt x="6799" y="7595"/>
                  </a:lnTo>
                  <a:lnTo>
                    <a:pt x="6771" y="7581"/>
                  </a:lnTo>
                  <a:lnTo>
                    <a:pt x="6763" y="7576"/>
                  </a:lnTo>
                  <a:lnTo>
                    <a:pt x="6735" y="7561"/>
                  </a:lnTo>
                  <a:lnTo>
                    <a:pt x="6725" y="7556"/>
                  </a:lnTo>
                  <a:lnTo>
                    <a:pt x="6698" y="7539"/>
                  </a:lnTo>
                  <a:lnTo>
                    <a:pt x="6690" y="7534"/>
                  </a:lnTo>
                  <a:lnTo>
                    <a:pt x="6664" y="7517"/>
                  </a:lnTo>
                  <a:lnTo>
                    <a:pt x="6657" y="7512"/>
                  </a:lnTo>
                  <a:lnTo>
                    <a:pt x="6631" y="7494"/>
                  </a:lnTo>
                  <a:lnTo>
                    <a:pt x="6624" y="7488"/>
                  </a:lnTo>
                  <a:lnTo>
                    <a:pt x="6599" y="7469"/>
                  </a:lnTo>
                  <a:lnTo>
                    <a:pt x="6592" y="7463"/>
                  </a:lnTo>
                  <a:lnTo>
                    <a:pt x="6568" y="7443"/>
                  </a:lnTo>
                  <a:lnTo>
                    <a:pt x="6561" y="7437"/>
                  </a:lnTo>
                  <a:lnTo>
                    <a:pt x="6537" y="7416"/>
                  </a:lnTo>
                  <a:lnTo>
                    <a:pt x="6531" y="7410"/>
                  </a:lnTo>
                  <a:lnTo>
                    <a:pt x="6508" y="7388"/>
                  </a:lnTo>
                  <a:lnTo>
                    <a:pt x="6502" y="7382"/>
                  </a:lnTo>
                  <a:lnTo>
                    <a:pt x="6480" y="7359"/>
                  </a:lnTo>
                  <a:lnTo>
                    <a:pt x="6474" y="7352"/>
                  </a:lnTo>
                  <a:lnTo>
                    <a:pt x="6453" y="7329"/>
                  </a:lnTo>
                  <a:lnTo>
                    <a:pt x="6447" y="7322"/>
                  </a:lnTo>
                  <a:lnTo>
                    <a:pt x="6427" y="7298"/>
                  </a:lnTo>
                  <a:lnTo>
                    <a:pt x="6421" y="7291"/>
                  </a:lnTo>
                  <a:lnTo>
                    <a:pt x="6402" y="7266"/>
                  </a:lnTo>
                  <a:lnTo>
                    <a:pt x="6396" y="7258"/>
                  </a:lnTo>
                  <a:lnTo>
                    <a:pt x="6378" y="7233"/>
                  </a:lnTo>
                  <a:lnTo>
                    <a:pt x="6373" y="7225"/>
                  </a:lnTo>
                  <a:lnTo>
                    <a:pt x="6356" y="7199"/>
                  </a:lnTo>
                  <a:lnTo>
                    <a:pt x="6351" y="7191"/>
                  </a:lnTo>
                  <a:lnTo>
                    <a:pt x="6335" y="7164"/>
                  </a:lnTo>
                  <a:lnTo>
                    <a:pt x="6330" y="7156"/>
                  </a:lnTo>
                  <a:lnTo>
                    <a:pt x="6315" y="7128"/>
                  </a:lnTo>
                  <a:lnTo>
                    <a:pt x="6311" y="7120"/>
                  </a:lnTo>
                  <a:lnTo>
                    <a:pt x="6296" y="7092"/>
                  </a:lnTo>
                  <a:lnTo>
                    <a:pt x="6292" y="7084"/>
                  </a:lnTo>
                  <a:lnTo>
                    <a:pt x="6279" y="7055"/>
                  </a:lnTo>
                  <a:lnTo>
                    <a:pt x="6275" y="7047"/>
                  </a:lnTo>
                  <a:lnTo>
                    <a:pt x="6263" y="7018"/>
                  </a:lnTo>
                  <a:lnTo>
                    <a:pt x="6260" y="7009"/>
                  </a:lnTo>
                  <a:lnTo>
                    <a:pt x="6249" y="6980"/>
                  </a:lnTo>
                  <a:lnTo>
                    <a:pt x="6246" y="6971"/>
                  </a:lnTo>
                  <a:lnTo>
                    <a:pt x="6236" y="6941"/>
                  </a:lnTo>
                  <a:lnTo>
                    <a:pt x="6233" y="6932"/>
                  </a:lnTo>
                  <a:lnTo>
                    <a:pt x="6225" y="6902"/>
                  </a:lnTo>
                  <a:lnTo>
                    <a:pt x="6222" y="6893"/>
                  </a:lnTo>
                  <a:lnTo>
                    <a:pt x="6215" y="6863"/>
                  </a:lnTo>
                  <a:lnTo>
                    <a:pt x="6213" y="6854"/>
                  </a:lnTo>
                  <a:lnTo>
                    <a:pt x="6206" y="6823"/>
                  </a:lnTo>
                  <a:lnTo>
                    <a:pt x="6204" y="6814"/>
                  </a:lnTo>
                  <a:lnTo>
                    <a:pt x="6199" y="6783"/>
                  </a:lnTo>
                  <a:lnTo>
                    <a:pt x="6198" y="6774"/>
                  </a:lnTo>
                  <a:lnTo>
                    <a:pt x="6194" y="6743"/>
                  </a:lnTo>
                  <a:lnTo>
                    <a:pt x="6192" y="6734"/>
                  </a:lnTo>
                  <a:lnTo>
                    <a:pt x="6189" y="6702"/>
                  </a:lnTo>
                  <a:lnTo>
                    <a:pt x="6189" y="6693"/>
                  </a:lnTo>
                  <a:lnTo>
                    <a:pt x="6187" y="6662"/>
                  </a:lnTo>
                  <a:lnTo>
                    <a:pt x="6187" y="6652"/>
                  </a:lnTo>
                  <a:lnTo>
                    <a:pt x="6186" y="6621"/>
                  </a:lnTo>
                  <a:lnTo>
                    <a:pt x="6186" y="6611"/>
                  </a:lnTo>
                  <a:lnTo>
                    <a:pt x="6187" y="6580"/>
                  </a:lnTo>
                  <a:lnTo>
                    <a:pt x="6187" y="6570"/>
                  </a:lnTo>
                  <a:lnTo>
                    <a:pt x="6189" y="6539"/>
                  </a:lnTo>
                  <a:lnTo>
                    <a:pt x="6189" y="6530"/>
                  </a:lnTo>
                  <a:lnTo>
                    <a:pt x="6192" y="6498"/>
                  </a:lnTo>
                  <a:lnTo>
                    <a:pt x="6194" y="6489"/>
                  </a:lnTo>
                  <a:lnTo>
                    <a:pt x="6198" y="6458"/>
                  </a:lnTo>
                  <a:lnTo>
                    <a:pt x="6199" y="6449"/>
                  </a:lnTo>
                  <a:lnTo>
                    <a:pt x="6204" y="6418"/>
                  </a:lnTo>
                  <a:lnTo>
                    <a:pt x="6206" y="6409"/>
                  </a:lnTo>
                  <a:lnTo>
                    <a:pt x="6211" y="6387"/>
                  </a:lnTo>
                  <a:lnTo>
                    <a:pt x="5838" y="6387"/>
                  </a:lnTo>
                  <a:lnTo>
                    <a:pt x="5805" y="6385"/>
                  </a:lnTo>
                  <a:lnTo>
                    <a:pt x="5773" y="6378"/>
                  </a:lnTo>
                  <a:lnTo>
                    <a:pt x="5742" y="6368"/>
                  </a:lnTo>
                  <a:lnTo>
                    <a:pt x="5713" y="6354"/>
                  </a:lnTo>
                  <a:lnTo>
                    <a:pt x="5701" y="6345"/>
                  </a:lnTo>
                  <a:lnTo>
                    <a:pt x="5697" y="6347"/>
                  </a:lnTo>
                  <a:lnTo>
                    <a:pt x="5685" y="6351"/>
                  </a:lnTo>
                  <a:lnTo>
                    <a:pt x="5675" y="6355"/>
                  </a:lnTo>
                  <a:lnTo>
                    <a:pt x="5663" y="6359"/>
                  </a:lnTo>
                  <a:lnTo>
                    <a:pt x="5653" y="6362"/>
                  </a:lnTo>
                  <a:lnTo>
                    <a:pt x="5641" y="6365"/>
                  </a:lnTo>
                  <a:lnTo>
                    <a:pt x="5631" y="6368"/>
                  </a:lnTo>
                  <a:lnTo>
                    <a:pt x="5618" y="6371"/>
                  </a:lnTo>
                  <a:lnTo>
                    <a:pt x="5609" y="6373"/>
                  </a:lnTo>
                  <a:lnTo>
                    <a:pt x="5596" y="6376"/>
                  </a:lnTo>
                  <a:lnTo>
                    <a:pt x="5587" y="6377"/>
                  </a:lnTo>
                  <a:lnTo>
                    <a:pt x="5574" y="6380"/>
                  </a:lnTo>
                  <a:lnTo>
                    <a:pt x="5565" y="6381"/>
                  </a:lnTo>
                  <a:lnTo>
                    <a:pt x="5551" y="6383"/>
                  </a:lnTo>
                  <a:lnTo>
                    <a:pt x="5542" y="6384"/>
                  </a:lnTo>
                  <a:lnTo>
                    <a:pt x="5529" y="6385"/>
                  </a:lnTo>
                  <a:lnTo>
                    <a:pt x="5520" y="6386"/>
                  </a:lnTo>
                  <a:lnTo>
                    <a:pt x="5506" y="6386"/>
                  </a:lnTo>
                  <a:lnTo>
                    <a:pt x="5497" y="6387"/>
                  </a:lnTo>
                  <a:lnTo>
                    <a:pt x="5484" y="6387"/>
                  </a:lnTo>
                  <a:lnTo>
                    <a:pt x="5479" y="6387"/>
                  </a:lnTo>
                  <a:lnTo>
                    <a:pt x="4028" y="6387"/>
                  </a:lnTo>
                  <a:lnTo>
                    <a:pt x="4033" y="6409"/>
                  </a:lnTo>
                  <a:lnTo>
                    <a:pt x="4035" y="6418"/>
                  </a:lnTo>
                  <a:lnTo>
                    <a:pt x="4040" y="6449"/>
                  </a:lnTo>
                  <a:lnTo>
                    <a:pt x="4041" y="6458"/>
                  </a:lnTo>
                  <a:lnTo>
                    <a:pt x="4046" y="6489"/>
                  </a:lnTo>
                  <a:lnTo>
                    <a:pt x="4047" y="6498"/>
                  </a:lnTo>
                  <a:lnTo>
                    <a:pt x="4050" y="6530"/>
                  </a:lnTo>
                  <a:lnTo>
                    <a:pt x="4050" y="6539"/>
                  </a:lnTo>
                  <a:lnTo>
                    <a:pt x="4052" y="6570"/>
                  </a:lnTo>
                  <a:lnTo>
                    <a:pt x="4052" y="6580"/>
                  </a:lnTo>
                  <a:lnTo>
                    <a:pt x="4053" y="6611"/>
                  </a:lnTo>
                  <a:lnTo>
                    <a:pt x="4053" y="6621"/>
                  </a:lnTo>
                  <a:lnTo>
                    <a:pt x="4052" y="6652"/>
                  </a:lnTo>
                  <a:lnTo>
                    <a:pt x="4052" y="6662"/>
                  </a:lnTo>
                  <a:lnTo>
                    <a:pt x="4050" y="6693"/>
                  </a:lnTo>
                  <a:lnTo>
                    <a:pt x="4050" y="6702"/>
                  </a:lnTo>
                  <a:lnTo>
                    <a:pt x="4047" y="6734"/>
                  </a:lnTo>
                  <a:lnTo>
                    <a:pt x="4046" y="6743"/>
                  </a:lnTo>
                  <a:lnTo>
                    <a:pt x="4041" y="6774"/>
                  </a:lnTo>
                  <a:lnTo>
                    <a:pt x="4040" y="6783"/>
                  </a:lnTo>
                  <a:lnTo>
                    <a:pt x="4035" y="6814"/>
                  </a:lnTo>
                  <a:lnTo>
                    <a:pt x="4033" y="6823"/>
                  </a:lnTo>
                  <a:lnTo>
                    <a:pt x="4027" y="6854"/>
                  </a:lnTo>
                  <a:lnTo>
                    <a:pt x="4025" y="6863"/>
                  </a:lnTo>
                  <a:lnTo>
                    <a:pt x="4017" y="6893"/>
                  </a:lnTo>
                  <a:lnTo>
                    <a:pt x="4015" y="6902"/>
                  </a:lnTo>
                  <a:lnTo>
                    <a:pt x="4006" y="6932"/>
                  </a:lnTo>
                  <a:lnTo>
                    <a:pt x="4003" y="6941"/>
                  </a:lnTo>
                  <a:lnTo>
                    <a:pt x="3993" y="6970"/>
                  </a:lnTo>
                  <a:lnTo>
                    <a:pt x="3990" y="6979"/>
                  </a:lnTo>
                  <a:lnTo>
                    <a:pt x="3980" y="7008"/>
                  </a:lnTo>
                  <a:lnTo>
                    <a:pt x="3976" y="7017"/>
                  </a:lnTo>
                  <a:lnTo>
                    <a:pt x="3964" y="7046"/>
                  </a:lnTo>
                  <a:lnTo>
                    <a:pt x="3961" y="7054"/>
                  </a:lnTo>
                  <a:lnTo>
                    <a:pt x="3948" y="7083"/>
                  </a:lnTo>
                  <a:lnTo>
                    <a:pt x="3944" y="7091"/>
                  </a:lnTo>
                  <a:lnTo>
                    <a:pt x="3930" y="7119"/>
                  </a:lnTo>
                  <a:lnTo>
                    <a:pt x="3925" y="7127"/>
                  </a:lnTo>
                  <a:lnTo>
                    <a:pt x="3910" y="7155"/>
                  </a:lnTo>
                  <a:lnTo>
                    <a:pt x="3905" y="7165"/>
                  </a:lnTo>
                  <a:lnTo>
                    <a:pt x="3888" y="7192"/>
                  </a:lnTo>
                  <a:lnTo>
                    <a:pt x="3883" y="7200"/>
                  </a:lnTo>
                  <a:lnTo>
                    <a:pt x="3866" y="7226"/>
                  </a:lnTo>
                  <a:lnTo>
                    <a:pt x="3861" y="7233"/>
                  </a:lnTo>
                  <a:lnTo>
                    <a:pt x="3843" y="7259"/>
                  </a:lnTo>
                  <a:lnTo>
                    <a:pt x="3837" y="7266"/>
                  </a:lnTo>
                  <a:lnTo>
                    <a:pt x="3818" y="7291"/>
                  </a:lnTo>
                  <a:lnTo>
                    <a:pt x="3812" y="7298"/>
                  </a:lnTo>
                  <a:lnTo>
                    <a:pt x="3792" y="7322"/>
                  </a:lnTo>
                  <a:lnTo>
                    <a:pt x="3786" y="7329"/>
                  </a:lnTo>
                  <a:lnTo>
                    <a:pt x="3765" y="7353"/>
                  </a:lnTo>
                  <a:lnTo>
                    <a:pt x="3759" y="7359"/>
                  </a:lnTo>
                  <a:lnTo>
                    <a:pt x="3737" y="7382"/>
                  </a:lnTo>
                  <a:lnTo>
                    <a:pt x="3731" y="7388"/>
                  </a:lnTo>
                  <a:lnTo>
                    <a:pt x="3708" y="7410"/>
                  </a:lnTo>
                  <a:lnTo>
                    <a:pt x="3702" y="7416"/>
                  </a:lnTo>
                  <a:lnTo>
                    <a:pt x="3678" y="7437"/>
                  </a:lnTo>
                  <a:lnTo>
                    <a:pt x="3671" y="7443"/>
                  </a:lnTo>
                  <a:lnTo>
                    <a:pt x="3647" y="7463"/>
                  </a:lnTo>
                  <a:lnTo>
                    <a:pt x="3640" y="7469"/>
                  </a:lnTo>
                  <a:lnTo>
                    <a:pt x="3615" y="7488"/>
                  </a:lnTo>
                  <a:lnTo>
                    <a:pt x="3608" y="7494"/>
                  </a:lnTo>
                  <a:lnTo>
                    <a:pt x="3582" y="7512"/>
                  </a:lnTo>
                  <a:lnTo>
                    <a:pt x="3575" y="7517"/>
                  </a:lnTo>
                  <a:lnTo>
                    <a:pt x="3549" y="7534"/>
                  </a:lnTo>
                  <a:lnTo>
                    <a:pt x="3541" y="7539"/>
                  </a:lnTo>
                  <a:lnTo>
                    <a:pt x="3514" y="7556"/>
                  </a:lnTo>
                  <a:lnTo>
                    <a:pt x="3505" y="7561"/>
                  </a:lnTo>
                  <a:lnTo>
                    <a:pt x="3477" y="7576"/>
                  </a:lnTo>
                  <a:lnTo>
                    <a:pt x="3469" y="7581"/>
                  </a:lnTo>
                  <a:lnTo>
                    <a:pt x="3441" y="7595"/>
                  </a:lnTo>
                  <a:lnTo>
                    <a:pt x="3432" y="7599"/>
                  </a:lnTo>
                  <a:lnTo>
                    <a:pt x="3404" y="7612"/>
                  </a:lnTo>
                  <a:lnTo>
                    <a:pt x="3395" y="7615"/>
                  </a:lnTo>
                  <a:lnTo>
                    <a:pt x="3366" y="7627"/>
                  </a:lnTo>
                  <a:lnTo>
                    <a:pt x="3358" y="7631"/>
                  </a:lnTo>
                  <a:lnTo>
                    <a:pt x="3328" y="7641"/>
                  </a:lnTo>
                  <a:lnTo>
                    <a:pt x="3320" y="7645"/>
                  </a:lnTo>
                  <a:lnTo>
                    <a:pt x="3290" y="7654"/>
                  </a:lnTo>
                  <a:lnTo>
                    <a:pt x="3281" y="7657"/>
                  </a:lnTo>
                  <a:lnTo>
                    <a:pt x="3251" y="7666"/>
                  </a:lnTo>
                  <a:lnTo>
                    <a:pt x="3242" y="7668"/>
                  </a:lnTo>
                  <a:lnTo>
                    <a:pt x="3212" y="7676"/>
                  </a:lnTo>
                  <a:lnTo>
                    <a:pt x="3203" y="7678"/>
                  </a:lnTo>
                  <a:lnTo>
                    <a:pt x="3172" y="7684"/>
                  </a:lnTo>
                  <a:lnTo>
                    <a:pt x="3163" y="7686"/>
                  </a:lnTo>
                  <a:lnTo>
                    <a:pt x="3132" y="7691"/>
                  </a:lnTo>
                  <a:lnTo>
                    <a:pt x="3123" y="7692"/>
                  </a:lnTo>
                  <a:lnTo>
                    <a:pt x="3092" y="7697"/>
                  </a:lnTo>
                  <a:lnTo>
                    <a:pt x="3083" y="7698"/>
                  </a:lnTo>
                  <a:lnTo>
                    <a:pt x="3051" y="7701"/>
                  </a:lnTo>
                  <a:lnTo>
                    <a:pt x="3042" y="7701"/>
                  </a:lnTo>
                  <a:lnTo>
                    <a:pt x="3011" y="7703"/>
                  </a:lnTo>
                  <a:lnTo>
                    <a:pt x="3001" y="7703"/>
                  </a:lnTo>
                  <a:lnTo>
                    <a:pt x="2970" y="7704"/>
                  </a:lnTo>
                  <a:lnTo>
                    <a:pt x="2960" y="7704"/>
                  </a:lnTo>
                  <a:lnTo>
                    <a:pt x="2929" y="7703"/>
                  </a:lnTo>
                  <a:lnTo>
                    <a:pt x="2919" y="7703"/>
                  </a:lnTo>
                  <a:lnTo>
                    <a:pt x="2888" y="7701"/>
                  </a:lnTo>
                  <a:lnTo>
                    <a:pt x="2879" y="7701"/>
                  </a:lnTo>
                  <a:lnTo>
                    <a:pt x="2847" y="7698"/>
                  </a:lnTo>
                  <a:lnTo>
                    <a:pt x="2838" y="7697"/>
                  </a:lnTo>
                  <a:lnTo>
                    <a:pt x="2807" y="7692"/>
                  </a:lnTo>
                  <a:lnTo>
                    <a:pt x="2798" y="7691"/>
                  </a:lnTo>
                  <a:lnTo>
                    <a:pt x="2767" y="7686"/>
                  </a:lnTo>
                  <a:lnTo>
                    <a:pt x="2758" y="7684"/>
                  </a:lnTo>
                  <a:lnTo>
                    <a:pt x="2727" y="7678"/>
                  </a:lnTo>
                  <a:lnTo>
                    <a:pt x="2718" y="7676"/>
                  </a:lnTo>
                  <a:lnTo>
                    <a:pt x="2688" y="7668"/>
                  </a:lnTo>
                  <a:lnTo>
                    <a:pt x="2679" y="7666"/>
                  </a:lnTo>
                  <a:lnTo>
                    <a:pt x="2649" y="7657"/>
                  </a:lnTo>
                  <a:lnTo>
                    <a:pt x="2640" y="7654"/>
                  </a:lnTo>
                  <a:lnTo>
                    <a:pt x="2611" y="7644"/>
                  </a:lnTo>
                  <a:lnTo>
                    <a:pt x="2602" y="7641"/>
                  </a:lnTo>
                  <a:lnTo>
                    <a:pt x="2573" y="7631"/>
                  </a:lnTo>
                  <a:lnTo>
                    <a:pt x="2564" y="7627"/>
                  </a:lnTo>
                  <a:lnTo>
                    <a:pt x="2535" y="7615"/>
                  </a:lnTo>
                  <a:lnTo>
                    <a:pt x="2527" y="7612"/>
                  </a:lnTo>
                  <a:lnTo>
                    <a:pt x="2498" y="7599"/>
                  </a:lnTo>
                  <a:lnTo>
                    <a:pt x="2490" y="7595"/>
                  </a:lnTo>
                  <a:lnTo>
                    <a:pt x="2462" y="7581"/>
                  </a:lnTo>
                  <a:lnTo>
                    <a:pt x="2454" y="7576"/>
                  </a:lnTo>
                  <a:lnTo>
                    <a:pt x="2426" y="7561"/>
                  </a:lnTo>
                  <a:lnTo>
                    <a:pt x="2416" y="7556"/>
                  </a:lnTo>
                  <a:lnTo>
                    <a:pt x="2389" y="7539"/>
                  </a:lnTo>
                  <a:lnTo>
                    <a:pt x="2381" y="7534"/>
                  </a:lnTo>
                  <a:lnTo>
                    <a:pt x="2355" y="7517"/>
                  </a:lnTo>
                  <a:lnTo>
                    <a:pt x="2348" y="7512"/>
                  </a:lnTo>
                  <a:lnTo>
                    <a:pt x="2322" y="7494"/>
                  </a:lnTo>
                  <a:lnTo>
                    <a:pt x="2315" y="7488"/>
                  </a:lnTo>
                  <a:lnTo>
                    <a:pt x="2290" y="7469"/>
                  </a:lnTo>
                  <a:lnTo>
                    <a:pt x="2283" y="7463"/>
                  </a:lnTo>
                  <a:lnTo>
                    <a:pt x="2259" y="7443"/>
                  </a:lnTo>
                  <a:lnTo>
                    <a:pt x="2252" y="7437"/>
                  </a:lnTo>
                  <a:lnTo>
                    <a:pt x="2228" y="7416"/>
                  </a:lnTo>
                  <a:lnTo>
                    <a:pt x="2222" y="7410"/>
                  </a:lnTo>
                  <a:lnTo>
                    <a:pt x="2199" y="7388"/>
                  </a:lnTo>
                  <a:lnTo>
                    <a:pt x="2193" y="7382"/>
                  </a:lnTo>
                  <a:lnTo>
                    <a:pt x="2171" y="7359"/>
                  </a:lnTo>
                  <a:lnTo>
                    <a:pt x="2165" y="7352"/>
                  </a:lnTo>
                  <a:lnTo>
                    <a:pt x="2144" y="7329"/>
                  </a:lnTo>
                  <a:lnTo>
                    <a:pt x="2138" y="7322"/>
                  </a:lnTo>
                  <a:lnTo>
                    <a:pt x="2118" y="7298"/>
                  </a:lnTo>
                  <a:lnTo>
                    <a:pt x="2112" y="7291"/>
                  </a:lnTo>
                  <a:lnTo>
                    <a:pt x="2093" y="7266"/>
                  </a:lnTo>
                  <a:lnTo>
                    <a:pt x="2087" y="7258"/>
                  </a:lnTo>
                  <a:lnTo>
                    <a:pt x="2069" y="7233"/>
                  </a:lnTo>
                  <a:lnTo>
                    <a:pt x="2064" y="7225"/>
                  </a:lnTo>
                  <a:lnTo>
                    <a:pt x="2047" y="7199"/>
                  </a:lnTo>
                  <a:lnTo>
                    <a:pt x="2042" y="7191"/>
                  </a:lnTo>
                  <a:lnTo>
                    <a:pt x="2026" y="7164"/>
                  </a:lnTo>
                  <a:lnTo>
                    <a:pt x="2021" y="7156"/>
                  </a:lnTo>
                  <a:lnTo>
                    <a:pt x="2006" y="7128"/>
                  </a:lnTo>
                  <a:lnTo>
                    <a:pt x="2002" y="7120"/>
                  </a:lnTo>
                  <a:lnTo>
                    <a:pt x="1987" y="7092"/>
                  </a:lnTo>
                  <a:lnTo>
                    <a:pt x="1983" y="7084"/>
                  </a:lnTo>
                  <a:lnTo>
                    <a:pt x="1970" y="7055"/>
                  </a:lnTo>
                  <a:lnTo>
                    <a:pt x="1966" y="7047"/>
                  </a:lnTo>
                  <a:lnTo>
                    <a:pt x="1954" y="7018"/>
                  </a:lnTo>
                  <a:lnTo>
                    <a:pt x="1951" y="7009"/>
                  </a:lnTo>
                  <a:lnTo>
                    <a:pt x="1940" y="6980"/>
                  </a:lnTo>
                  <a:lnTo>
                    <a:pt x="1937" y="6971"/>
                  </a:lnTo>
                  <a:lnTo>
                    <a:pt x="1927" y="6941"/>
                  </a:lnTo>
                  <a:lnTo>
                    <a:pt x="1924" y="6932"/>
                  </a:lnTo>
                  <a:lnTo>
                    <a:pt x="1916" y="6902"/>
                  </a:lnTo>
                  <a:lnTo>
                    <a:pt x="1913" y="6893"/>
                  </a:lnTo>
                  <a:lnTo>
                    <a:pt x="1906" y="6863"/>
                  </a:lnTo>
                  <a:lnTo>
                    <a:pt x="1904" y="6854"/>
                  </a:lnTo>
                  <a:lnTo>
                    <a:pt x="1897" y="6823"/>
                  </a:lnTo>
                  <a:lnTo>
                    <a:pt x="1895" y="6814"/>
                  </a:lnTo>
                  <a:lnTo>
                    <a:pt x="1890" y="6783"/>
                  </a:lnTo>
                  <a:lnTo>
                    <a:pt x="1889" y="6774"/>
                  </a:lnTo>
                  <a:lnTo>
                    <a:pt x="1885" y="6743"/>
                  </a:lnTo>
                  <a:lnTo>
                    <a:pt x="1883" y="6734"/>
                  </a:lnTo>
                  <a:lnTo>
                    <a:pt x="1880" y="6702"/>
                  </a:lnTo>
                  <a:lnTo>
                    <a:pt x="1880" y="6693"/>
                  </a:lnTo>
                  <a:lnTo>
                    <a:pt x="1878" y="6662"/>
                  </a:lnTo>
                  <a:lnTo>
                    <a:pt x="1878" y="6652"/>
                  </a:lnTo>
                  <a:lnTo>
                    <a:pt x="1877" y="6621"/>
                  </a:lnTo>
                  <a:lnTo>
                    <a:pt x="1877" y="6611"/>
                  </a:lnTo>
                  <a:lnTo>
                    <a:pt x="1878" y="6580"/>
                  </a:lnTo>
                  <a:lnTo>
                    <a:pt x="1878" y="6570"/>
                  </a:lnTo>
                  <a:lnTo>
                    <a:pt x="1880" y="6539"/>
                  </a:lnTo>
                  <a:lnTo>
                    <a:pt x="1880" y="6530"/>
                  </a:lnTo>
                  <a:lnTo>
                    <a:pt x="1883" y="6498"/>
                  </a:lnTo>
                  <a:lnTo>
                    <a:pt x="1885" y="6489"/>
                  </a:lnTo>
                  <a:lnTo>
                    <a:pt x="1889" y="6458"/>
                  </a:lnTo>
                  <a:lnTo>
                    <a:pt x="1890" y="6449"/>
                  </a:lnTo>
                  <a:lnTo>
                    <a:pt x="1895" y="6418"/>
                  </a:lnTo>
                  <a:lnTo>
                    <a:pt x="1897" y="6409"/>
                  </a:lnTo>
                  <a:lnTo>
                    <a:pt x="1902" y="6387"/>
                  </a:lnTo>
                  <a:lnTo>
                    <a:pt x="1409" y="6387"/>
                  </a:lnTo>
                  <a:lnTo>
                    <a:pt x="1404" y="6387"/>
                  </a:lnTo>
                  <a:lnTo>
                    <a:pt x="1391" y="6387"/>
                  </a:lnTo>
                  <a:lnTo>
                    <a:pt x="1382" y="6386"/>
                  </a:lnTo>
                  <a:lnTo>
                    <a:pt x="1368" y="6386"/>
                  </a:lnTo>
                  <a:lnTo>
                    <a:pt x="1359" y="6385"/>
                  </a:lnTo>
                  <a:lnTo>
                    <a:pt x="1346" y="6384"/>
                  </a:lnTo>
                  <a:lnTo>
                    <a:pt x="1337" y="6383"/>
                  </a:lnTo>
                  <a:lnTo>
                    <a:pt x="1323" y="6381"/>
                  </a:lnTo>
                  <a:lnTo>
                    <a:pt x="1314" y="6380"/>
                  </a:lnTo>
                  <a:lnTo>
                    <a:pt x="1301" y="6377"/>
                  </a:lnTo>
                  <a:lnTo>
                    <a:pt x="1292" y="6376"/>
                  </a:lnTo>
                  <a:lnTo>
                    <a:pt x="1279" y="6373"/>
                  </a:lnTo>
                  <a:lnTo>
                    <a:pt x="1270" y="6371"/>
                  </a:lnTo>
                  <a:lnTo>
                    <a:pt x="1257" y="6368"/>
                  </a:lnTo>
                  <a:lnTo>
                    <a:pt x="1247" y="6365"/>
                  </a:lnTo>
                  <a:lnTo>
                    <a:pt x="1235" y="6362"/>
                  </a:lnTo>
                  <a:lnTo>
                    <a:pt x="1225" y="6359"/>
                  </a:lnTo>
                  <a:lnTo>
                    <a:pt x="1213" y="6355"/>
                  </a:lnTo>
                  <a:lnTo>
                    <a:pt x="1203" y="6351"/>
                  </a:lnTo>
                  <a:lnTo>
                    <a:pt x="1191" y="6347"/>
                  </a:lnTo>
                  <a:lnTo>
                    <a:pt x="1182" y="6343"/>
                  </a:lnTo>
                  <a:lnTo>
                    <a:pt x="1170" y="6338"/>
                  </a:lnTo>
                  <a:lnTo>
                    <a:pt x="1160" y="6334"/>
                  </a:lnTo>
                  <a:lnTo>
                    <a:pt x="1148" y="6328"/>
                  </a:lnTo>
                  <a:lnTo>
                    <a:pt x="1139" y="6324"/>
                  </a:lnTo>
                  <a:lnTo>
                    <a:pt x="1127" y="6318"/>
                  </a:lnTo>
                  <a:lnTo>
                    <a:pt x="1119" y="6313"/>
                  </a:lnTo>
                  <a:lnTo>
                    <a:pt x="1107" y="6307"/>
                  </a:lnTo>
                  <a:lnTo>
                    <a:pt x="1100" y="6303"/>
                  </a:lnTo>
                  <a:lnTo>
                    <a:pt x="1089" y="6296"/>
                  </a:lnTo>
                  <a:lnTo>
                    <a:pt x="1081" y="6291"/>
                  </a:lnTo>
                  <a:lnTo>
                    <a:pt x="1070" y="6283"/>
                  </a:lnTo>
                  <a:lnTo>
                    <a:pt x="1062" y="6278"/>
                  </a:lnTo>
                  <a:lnTo>
                    <a:pt x="1051" y="6270"/>
                  </a:lnTo>
                  <a:lnTo>
                    <a:pt x="1044" y="6265"/>
                  </a:lnTo>
                  <a:lnTo>
                    <a:pt x="1033" y="6257"/>
                  </a:lnTo>
                  <a:lnTo>
                    <a:pt x="1026" y="6251"/>
                  </a:lnTo>
                  <a:lnTo>
                    <a:pt x="1016" y="6243"/>
                  </a:lnTo>
                  <a:lnTo>
                    <a:pt x="1009" y="6237"/>
                  </a:lnTo>
                  <a:lnTo>
                    <a:pt x="999" y="6228"/>
                  </a:lnTo>
                  <a:lnTo>
                    <a:pt x="992" y="6221"/>
                  </a:lnTo>
                  <a:lnTo>
                    <a:pt x="982" y="6212"/>
                  </a:lnTo>
                  <a:lnTo>
                    <a:pt x="976" y="6206"/>
                  </a:lnTo>
                  <a:lnTo>
                    <a:pt x="967" y="6196"/>
                  </a:lnTo>
                  <a:lnTo>
                    <a:pt x="960" y="6190"/>
                  </a:lnTo>
                  <a:lnTo>
                    <a:pt x="951" y="6180"/>
                  </a:lnTo>
                  <a:lnTo>
                    <a:pt x="945" y="6173"/>
                  </a:lnTo>
                  <a:lnTo>
                    <a:pt x="937" y="6163"/>
                  </a:lnTo>
                  <a:lnTo>
                    <a:pt x="931" y="6155"/>
                  </a:lnTo>
                  <a:lnTo>
                    <a:pt x="923" y="6145"/>
                  </a:lnTo>
                  <a:lnTo>
                    <a:pt x="918" y="6138"/>
                  </a:lnTo>
                  <a:lnTo>
                    <a:pt x="910" y="6127"/>
                  </a:lnTo>
                  <a:lnTo>
                    <a:pt x="905" y="6119"/>
                  </a:lnTo>
                  <a:lnTo>
                    <a:pt x="897" y="6108"/>
                  </a:lnTo>
                  <a:lnTo>
                    <a:pt x="892" y="6101"/>
                  </a:lnTo>
                  <a:lnTo>
                    <a:pt x="885" y="6089"/>
                  </a:lnTo>
                  <a:lnTo>
                    <a:pt x="878" y="6077"/>
                  </a:lnTo>
                  <a:lnTo>
                    <a:pt x="872" y="6065"/>
                  </a:lnTo>
                  <a:lnTo>
                    <a:pt x="868" y="6057"/>
                  </a:lnTo>
                  <a:lnTo>
                    <a:pt x="862" y="6045"/>
                  </a:lnTo>
                  <a:lnTo>
                    <a:pt x="858" y="6037"/>
                  </a:lnTo>
                  <a:lnTo>
                    <a:pt x="852" y="6025"/>
                  </a:lnTo>
                  <a:lnTo>
                    <a:pt x="849" y="6017"/>
                  </a:lnTo>
                  <a:lnTo>
                    <a:pt x="844" y="6004"/>
                  </a:lnTo>
                  <a:lnTo>
                    <a:pt x="840" y="5996"/>
                  </a:lnTo>
                  <a:lnTo>
                    <a:pt x="836" y="5983"/>
                  </a:lnTo>
                  <a:lnTo>
                    <a:pt x="833" y="5975"/>
                  </a:lnTo>
                  <a:lnTo>
                    <a:pt x="829" y="5962"/>
                  </a:lnTo>
                  <a:lnTo>
                    <a:pt x="826" y="5953"/>
                  </a:lnTo>
                  <a:lnTo>
                    <a:pt x="822" y="5940"/>
                  </a:lnTo>
                  <a:lnTo>
                    <a:pt x="820" y="5931"/>
                  </a:lnTo>
                  <a:lnTo>
                    <a:pt x="817" y="5918"/>
                  </a:lnTo>
                  <a:lnTo>
                    <a:pt x="814" y="5909"/>
                  </a:lnTo>
                  <a:lnTo>
                    <a:pt x="812" y="5896"/>
                  </a:lnTo>
                  <a:lnTo>
                    <a:pt x="810" y="5887"/>
                  </a:lnTo>
                  <a:lnTo>
                    <a:pt x="808" y="5874"/>
                  </a:lnTo>
                  <a:lnTo>
                    <a:pt x="806" y="5865"/>
                  </a:lnTo>
                  <a:lnTo>
                    <a:pt x="805" y="5851"/>
                  </a:lnTo>
                  <a:lnTo>
                    <a:pt x="803" y="5842"/>
                  </a:lnTo>
                  <a:lnTo>
                    <a:pt x="802" y="5829"/>
                  </a:lnTo>
                  <a:lnTo>
                    <a:pt x="801" y="5819"/>
                  </a:lnTo>
                  <a:lnTo>
                    <a:pt x="801" y="5806"/>
                  </a:lnTo>
                  <a:lnTo>
                    <a:pt x="800" y="5796"/>
                  </a:lnTo>
                  <a:lnTo>
                    <a:pt x="800" y="5783"/>
                  </a:lnTo>
                  <a:lnTo>
                    <a:pt x="800" y="5778"/>
                  </a:lnTo>
                  <a:lnTo>
                    <a:pt x="800" y="2905"/>
                  </a:lnTo>
                  <a:lnTo>
                    <a:pt x="800" y="2900"/>
                  </a:lnTo>
                  <a:lnTo>
                    <a:pt x="800" y="2887"/>
                  </a:lnTo>
                  <a:lnTo>
                    <a:pt x="801" y="2877"/>
                  </a:lnTo>
                  <a:lnTo>
                    <a:pt x="801" y="2864"/>
                  </a:lnTo>
                  <a:lnTo>
                    <a:pt x="802" y="2854"/>
                  </a:lnTo>
                  <a:lnTo>
                    <a:pt x="803" y="2841"/>
                  </a:lnTo>
                  <a:lnTo>
                    <a:pt x="805" y="2832"/>
                  </a:lnTo>
                  <a:lnTo>
                    <a:pt x="806" y="2818"/>
                  </a:lnTo>
                  <a:lnTo>
                    <a:pt x="808" y="2809"/>
                  </a:lnTo>
                  <a:lnTo>
                    <a:pt x="810" y="2796"/>
                  </a:lnTo>
                  <a:lnTo>
                    <a:pt x="812" y="2787"/>
                  </a:lnTo>
                  <a:lnTo>
                    <a:pt x="815" y="2774"/>
                  </a:lnTo>
                  <a:lnTo>
                    <a:pt x="817" y="2764"/>
                  </a:lnTo>
                  <a:lnTo>
                    <a:pt x="820" y="2751"/>
                  </a:lnTo>
                  <a:lnTo>
                    <a:pt x="822" y="2743"/>
                  </a:lnTo>
                  <a:lnTo>
                    <a:pt x="826" y="2730"/>
                  </a:lnTo>
                  <a:lnTo>
                    <a:pt x="829" y="2721"/>
                  </a:lnTo>
                  <a:lnTo>
                    <a:pt x="833" y="2708"/>
                  </a:lnTo>
                  <a:lnTo>
                    <a:pt x="836" y="2700"/>
                  </a:lnTo>
                  <a:lnTo>
                    <a:pt x="841" y="2687"/>
                  </a:lnTo>
                  <a:lnTo>
                    <a:pt x="844" y="2679"/>
                  </a:lnTo>
                  <a:lnTo>
                    <a:pt x="849" y="2666"/>
                  </a:lnTo>
                  <a:lnTo>
                    <a:pt x="853" y="2658"/>
                  </a:lnTo>
                  <a:lnTo>
                    <a:pt x="858" y="2646"/>
                  </a:lnTo>
                  <a:lnTo>
                    <a:pt x="862" y="2637"/>
                  </a:lnTo>
                  <a:lnTo>
                    <a:pt x="868" y="2625"/>
                  </a:lnTo>
                  <a:lnTo>
                    <a:pt x="872" y="2617"/>
                  </a:lnTo>
                  <a:lnTo>
                    <a:pt x="879" y="2606"/>
                  </a:lnTo>
                  <a:lnTo>
                    <a:pt x="884" y="2596"/>
                  </a:lnTo>
                  <a:lnTo>
                    <a:pt x="891" y="2585"/>
                  </a:lnTo>
                  <a:lnTo>
                    <a:pt x="896" y="2577"/>
                  </a:lnTo>
                  <a:lnTo>
                    <a:pt x="904" y="2566"/>
                  </a:lnTo>
                  <a:lnTo>
                    <a:pt x="909" y="2558"/>
                  </a:lnTo>
                  <a:lnTo>
                    <a:pt x="917" y="2547"/>
                  </a:lnTo>
                  <a:lnTo>
                    <a:pt x="922" y="2540"/>
                  </a:lnTo>
                  <a:lnTo>
                    <a:pt x="930" y="2529"/>
                  </a:lnTo>
                  <a:lnTo>
                    <a:pt x="936" y="2522"/>
                  </a:lnTo>
                  <a:lnTo>
                    <a:pt x="945" y="2511"/>
                  </a:lnTo>
                  <a:lnTo>
                    <a:pt x="951" y="2504"/>
                  </a:lnTo>
                  <a:lnTo>
                    <a:pt x="960" y="2494"/>
                  </a:lnTo>
                  <a:lnTo>
                    <a:pt x="966" y="2488"/>
                  </a:lnTo>
                  <a:lnTo>
                    <a:pt x="975" y="2478"/>
                  </a:lnTo>
                  <a:lnTo>
                    <a:pt x="982" y="2471"/>
                  </a:lnTo>
                  <a:lnTo>
                    <a:pt x="992" y="2462"/>
                  </a:lnTo>
                  <a:lnTo>
                    <a:pt x="998" y="2456"/>
                  </a:lnTo>
                  <a:lnTo>
                    <a:pt x="1008" y="2447"/>
                  </a:lnTo>
                  <a:lnTo>
                    <a:pt x="1015" y="2441"/>
                  </a:lnTo>
                  <a:lnTo>
                    <a:pt x="1026" y="2432"/>
                  </a:lnTo>
                  <a:lnTo>
                    <a:pt x="1033" y="2426"/>
                  </a:lnTo>
                  <a:lnTo>
                    <a:pt x="1044" y="2418"/>
                  </a:lnTo>
                  <a:lnTo>
                    <a:pt x="1051" y="2413"/>
                  </a:lnTo>
                  <a:lnTo>
                    <a:pt x="1062" y="2405"/>
                  </a:lnTo>
                  <a:lnTo>
                    <a:pt x="1070" y="2400"/>
                  </a:lnTo>
                  <a:lnTo>
                    <a:pt x="1081" y="2392"/>
                  </a:lnTo>
                  <a:lnTo>
                    <a:pt x="1089" y="2387"/>
                  </a:lnTo>
                  <a:lnTo>
                    <a:pt x="1100" y="2380"/>
                  </a:lnTo>
                  <a:lnTo>
                    <a:pt x="1110" y="2375"/>
                  </a:lnTo>
                  <a:lnTo>
                    <a:pt x="1121" y="2368"/>
                  </a:lnTo>
                  <a:lnTo>
                    <a:pt x="1129" y="2364"/>
                  </a:lnTo>
                  <a:lnTo>
                    <a:pt x="1141" y="2358"/>
                  </a:lnTo>
                  <a:lnTo>
                    <a:pt x="1150" y="2354"/>
                  </a:lnTo>
                  <a:lnTo>
                    <a:pt x="1162" y="2349"/>
                  </a:lnTo>
                  <a:lnTo>
                    <a:pt x="1170" y="2345"/>
                  </a:lnTo>
                  <a:lnTo>
                    <a:pt x="1183" y="2340"/>
                  </a:lnTo>
                  <a:lnTo>
                    <a:pt x="1191" y="2337"/>
                  </a:lnTo>
                  <a:lnTo>
                    <a:pt x="1204" y="2332"/>
                  </a:lnTo>
                  <a:lnTo>
                    <a:pt x="1212" y="2329"/>
                  </a:lnTo>
                  <a:lnTo>
                    <a:pt x="1225" y="2325"/>
                  </a:lnTo>
                  <a:lnTo>
                    <a:pt x="1234" y="2322"/>
                  </a:lnTo>
                  <a:lnTo>
                    <a:pt x="1247" y="2318"/>
                  </a:lnTo>
                  <a:lnTo>
                    <a:pt x="1255" y="2316"/>
                  </a:lnTo>
                  <a:lnTo>
                    <a:pt x="1268" y="2313"/>
                  </a:lnTo>
                  <a:lnTo>
                    <a:pt x="1278" y="2311"/>
                  </a:lnTo>
                  <a:lnTo>
                    <a:pt x="1291" y="2308"/>
                  </a:lnTo>
                  <a:lnTo>
                    <a:pt x="1300" y="2306"/>
                  </a:lnTo>
                  <a:lnTo>
                    <a:pt x="1313" y="2304"/>
                  </a:lnTo>
                  <a:lnTo>
                    <a:pt x="1322" y="2302"/>
                  </a:lnTo>
                  <a:lnTo>
                    <a:pt x="1336" y="2301"/>
                  </a:lnTo>
                  <a:lnTo>
                    <a:pt x="1345" y="2299"/>
                  </a:lnTo>
                  <a:lnTo>
                    <a:pt x="1358" y="2298"/>
                  </a:lnTo>
                  <a:lnTo>
                    <a:pt x="1368" y="2297"/>
                  </a:lnTo>
                  <a:lnTo>
                    <a:pt x="1381" y="2297"/>
                  </a:lnTo>
                  <a:close/>
                  <a:moveTo>
                    <a:pt x="7423" y="3993"/>
                  </a:moveTo>
                  <a:lnTo>
                    <a:pt x="6088" y="3993"/>
                  </a:lnTo>
                  <a:lnTo>
                    <a:pt x="6088" y="5778"/>
                  </a:lnTo>
                  <a:lnTo>
                    <a:pt x="6088" y="5887"/>
                  </a:lnTo>
                  <a:lnTo>
                    <a:pt x="6467" y="5887"/>
                  </a:lnTo>
                  <a:lnTo>
                    <a:pt x="6474" y="5880"/>
                  </a:lnTo>
                  <a:lnTo>
                    <a:pt x="6480" y="5873"/>
                  </a:lnTo>
                  <a:lnTo>
                    <a:pt x="6502" y="5850"/>
                  </a:lnTo>
                  <a:lnTo>
                    <a:pt x="6508" y="5844"/>
                  </a:lnTo>
                  <a:lnTo>
                    <a:pt x="6531" y="5822"/>
                  </a:lnTo>
                  <a:lnTo>
                    <a:pt x="6537" y="5816"/>
                  </a:lnTo>
                  <a:lnTo>
                    <a:pt x="6561" y="5795"/>
                  </a:lnTo>
                  <a:lnTo>
                    <a:pt x="6568" y="5789"/>
                  </a:lnTo>
                  <a:lnTo>
                    <a:pt x="6592" y="5769"/>
                  </a:lnTo>
                  <a:lnTo>
                    <a:pt x="6599" y="5763"/>
                  </a:lnTo>
                  <a:lnTo>
                    <a:pt x="6624" y="5744"/>
                  </a:lnTo>
                  <a:lnTo>
                    <a:pt x="6631" y="5738"/>
                  </a:lnTo>
                  <a:lnTo>
                    <a:pt x="6657" y="5720"/>
                  </a:lnTo>
                  <a:lnTo>
                    <a:pt x="6664" y="5715"/>
                  </a:lnTo>
                  <a:lnTo>
                    <a:pt x="6690" y="5698"/>
                  </a:lnTo>
                  <a:lnTo>
                    <a:pt x="6698" y="5693"/>
                  </a:lnTo>
                  <a:lnTo>
                    <a:pt x="6725" y="5676"/>
                  </a:lnTo>
                  <a:lnTo>
                    <a:pt x="6735" y="5671"/>
                  </a:lnTo>
                  <a:lnTo>
                    <a:pt x="6763" y="5656"/>
                  </a:lnTo>
                  <a:lnTo>
                    <a:pt x="6771" y="5651"/>
                  </a:lnTo>
                  <a:lnTo>
                    <a:pt x="6799" y="5637"/>
                  </a:lnTo>
                  <a:lnTo>
                    <a:pt x="6807" y="5633"/>
                  </a:lnTo>
                  <a:lnTo>
                    <a:pt x="6836" y="5620"/>
                  </a:lnTo>
                  <a:lnTo>
                    <a:pt x="6844" y="5617"/>
                  </a:lnTo>
                  <a:lnTo>
                    <a:pt x="6873" y="5605"/>
                  </a:lnTo>
                  <a:lnTo>
                    <a:pt x="6882" y="5601"/>
                  </a:lnTo>
                  <a:lnTo>
                    <a:pt x="6911" y="5591"/>
                  </a:lnTo>
                  <a:lnTo>
                    <a:pt x="6920" y="5588"/>
                  </a:lnTo>
                  <a:lnTo>
                    <a:pt x="6949" y="5578"/>
                  </a:lnTo>
                  <a:lnTo>
                    <a:pt x="6958" y="5575"/>
                  </a:lnTo>
                  <a:lnTo>
                    <a:pt x="6988" y="5566"/>
                  </a:lnTo>
                  <a:lnTo>
                    <a:pt x="6997" y="5564"/>
                  </a:lnTo>
                  <a:lnTo>
                    <a:pt x="7027" y="5556"/>
                  </a:lnTo>
                  <a:lnTo>
                    <a:pt x="7036" y="5554"/>
                  </a:lnTo>
                  <a:lnTo>
                    <a:pt x="7067" y="5548"/>
                  </a:lnTo>
                  <a:lnTo>
                    <a:pt x="7076" y="5546"/>
                  </a:lnTo>
                  <a:lnTo>
                    <a:pt x="7107" y="5541"/>
                  </a:lnTo>
                  <a:lnTo>
                    <a:pt x="7116" y="5540"/>
                  </a:lnTo>
                  <a:lnTo>
                    <a:pt x="7147" y="5535"/>
                  </a:lnTo>
                  <a:lnTo>
                    <a:pt x="7156" y="5534"/>
                  </a:lnTo>
                  <a:lnTo>
                    <a:pt x="7188" y="5531"/>
                  </a:lnTo>
                  <a:lnTo>
                    <a:pt x="7197" y="5531"/>
                  </a:lnTo>
                  <a:lnTo>
                    <a:pt x="7228" y="5529"/>
                  </a:lnTo>
                  <a:lnTo>
                    <a:pt x="7238" y="5529"/>
                  </a:lnTo>
                  <a:lnTo>
                    <a:pt x="7269" y="5528"/>
                  </a:lnTo>
                  <a:lnTo>
                    <a:pt x="7279" y="5528"/>
                  </a:lnTo>
                  <a:lnTo>
                    <a:pt x="7310" y="5529"/>
                  </a:lnTo>
                  <a:lnTo>
                    <a:pt x="7320" y="5529"/>
                  </a:lnTo>
                  <a:lnTo>
                    <a:pt x="7351" y="5531"/>
                  </a:lnTo>
                  <a:lnTo>
                    <a:pt x="7360" y="5531"/>
                  </a:lnTo>
                  <a:lnTo>
                    <a:pt x="7392" y="5534"/>
                  </a:lnTo>
                  <a:lnTo>
                    <a:pt x="7401" y="5535"/>
                  </a:lnTo>
                  <a:lnTo>
                    <a:pt x="7432" y="5540"/>
                  </a:lnTo>
                  <a:lnTo>
                    <a:pt x="7441" y="5541"/>
                  </a:lnTo>
                  <a:lnTo>
                    <a:pt x="7472" y="5546"/>
                  </a:lnTo>
                  <a:lnTo>
                    <a:pt x="7481" y="5548"/>
                  </a:lnTo>
                  <a:lnTo>
                    <a:pt x="7512" y="5554"/>
                  </a:lnTo>
                  <a:lnTo>
                    <a:pt x="7521" y="5556"/>
                  </a:lnTo>
                  <a:lnTo>
                    <a:pt x="7551" y="5564"/>
                  </a:lnTo>
                  <a:lnTo>
                    <a:pt x="7560" y="5566"/>
                  </a:lnTo>
                  <a:lnTo>
                    <a:pt x="7590" y="5575"/>
                  </a:lnTo>
                  <a:lnTo>
                    <a:pt x="7599" y="5578"/>
                  </a:lnTo>
                  <a:lnTo>
                    <a:pt x="7629" y="5587"/>
                  </a:lnTo>
                  <a:lnTo>
                    <a:pt x="7637" y="5591"/>
                  </a:lnTo>
                  <a:lnTo>
                    <a:pt x="7667" y="5601"/>
                  </a:lnTo>
                  <a:lnTo>
                    <a:pt x="7675" y="5605"/>
                  </a:lnTo>
                  <a:lnTo>
                    <a:pt x="7704" y="5617"/>
                  </a:lnTo>
                  <a:lnTo>
                    <a:pt x="7713" y="5620"/>
                  </a:lnTo>
                  <a:lnTo>
                    <a:pt x="7741" y="5633"/>
                  </a:lnTo>
                  <a:lnTo>
                    <a:pt x="7750" y="5637"/>
                  </a:lnTo>
                  <a:lnTo>
                    <a:pt x="7778" y="5651"/>
                  </a:lnTo>
                  <a:lnTo>
                    <a:pt x="7786" y="5656"/>
                  </a:lnTo>
                  <a:lnTo>
                    <a:pt x="7814" y="5671"/>
                  </a:lnTo>
                  <a:lnTo>
                    <a:pt x="7822" y="5676"/>
                  </a:lnTo>
                  <a:lnTo>
                    <a:pt x="7849" y="5692"/>
                  </a:lnTo>
                  <a:lnTo>
                    <a:pt x="7857" y="5697"/>
                  </a:lnTo>
                  <a:lnTo>
                    <a:pt x="7884" y="5715"/>
                  </a:lnTo>
                  <a:lnTo>
                    <a:pt x="7891" y="5720"/>
                  </a:lnTo>
                  <a:lnTo>
                    <a:pt x="7917" y="5738"/>
                  </a:lnTo>
                  <a:lnTo>
                    <a:pt x="7925" y="5744"/>
                  </a:lnTo>
                  <a:lnTo>
                    <a:pt x="7949" y="5763"/>
                  </a:lnTo>
                  <a:lnTo>
                    <a:pt x="7957" y="5769"/>
                  </a:lnTo>
                  <a:lnTo>
                    <a:pt x="7981" y="5789"/>
                  </a:lnTo>
                  <a:lnTo>
                    <a:pt x="7988" y="5795"/>
                  </a:lnTo>
                  <a:lnTo>
                    <a:pt x="8011" y="5816"/>
                  </a:lnTo>
                  <a:lnTo>
                    <a:pt x="8018" y="5822"/>
                  </a:lnTo>
                  <a:lnTo>
                    <a:pt x="8040" y="5844"/>
                  </a:lnTo>
                  <a:lnTo>
                    <a:pt x="8047" y="5850"/>
                  </a:lnTo>
                  <a:lnTo>
                    <a:pt x="8069" y="5873"/>
                  </a:lnTo>
                  <a:lnTo>
                    <a:pt x="8075" y="5880"/>
                  </a:lnTo>
                  <a:lnTo>
                    <a:pt x="8081" y="5887"/>
                  </a:lnTo>
                  <a:lnTo>
                    <a:pt x="8700" y="5887"/>
                  </a:lnTo>
                  <a:lnTo>
                    <a:pt x="8700" y="5057"/>
                  </a:lnTo>
                  <a:lnTo>
                    <a:pt x="7423" y="3993"/>
                  </a:lnTo>
                  <a:close/>
                  <a:moveTo>
                    <a:pt x="7816" y="6387"/>
                  </a:moveTo>
                  <a:lnTo>
                    <a:pt x="6733" y="6387"/>
                  </a:lnTo>
                  <a:lnTo>
                    <a:pt x="6727" y="6402"/>
                  </a:lnTo>
                  <a:lnTo>
                    <a:pt x="6719" y="6422"/>
                  </a:lnTo>
                  <a:lnTo>
                    <a:pt x="6712" y="6443"/>
                  </a:lnTo>
                  <a:lnTo>
                    <a:pt x="6706" y="6464"/>
                  </a:lnTo>
                  <a:lnTo>
                    <a:pt x="6701" y="6485"/>
                  </a:lnTo>
                  <a:lnTo>
                    <a:pt x="6696" y="6507"/>
                  </a:lnTo>
                  <a:lnTo>
                    <a:pt x="6693" y="6528"/>
                  </a:lnTo>
                  <a:lnTo>
                    <a:pt x="6690" y="6550"/>
                  </a:lnTo>
                  <a:lnTo>
                    <a:pt x="6688" y="6572"/>
                  </a:lnTo>
                  <a:lnTo>
                    <a:pt x="6686" y="6594"/>
                  </a:lnTo>
                  <a:lnTo>
                    <a:pt x="6686" y="6616"/>
                  </a:lnTo>
                  <a:lnTo>
                    <a:pt x="6686" y="6638"/>
                  </a:lnTo>
                  <a:lnTo>
                    <a:pt x="6688" y="6660"/>
                  </a:lnTo>
                  <a:lnTo>
                    <a:pt x="6690" y="6682"/>
                  </a:lnTo>
                  <a:lnTo>
                    <a:pt x="6693" y="6703"/>
                  </a:lnTo>
                  <a:lnTo>
                    <a:pt x="6696" y="6725"/>
                  </a:lnTo>
                  <a:lnTo>
                    <a:pt x="6701" y="6746"/>
                  </a:lnTo>
                  <a:lnTo>
                    <a:pt x="6706" y="6767"/>
                  </a:lnTo>
                  <a:lnTo>
                    <a:pt x="6712" y="6788"/>
                  </a:lnTo>
                  <a:lnTo>
                    <a:pt x="6719" y="6809"/>
                  </a:lnTo>
                  <a:lnTo>
                    <a:pt x="6727" y="6830"/>
                  </a:lnTo>
                  <a:lnTo>
                    <a:pt x="6735" y="6850"/>
                  </a:lnTo>
                  <a:lnTo>
                    <a:pt x="6745" y="6870"/>
                  </a:lnTo>
                  <a:lnTo>
                    <a:pt x="6755" y="6890"/>
                  </a:lnTo>
                  <a:lnTo>
                    <a:pt x="6766" y="6910"/>
                  </a:lnTo>
                  <a:lnTo>
                    <a:pt x="6777" y="6929"/>
                  </a:lnTo>
                  <a:lnTo>
                    <a:pt x="6789" y="6947"/>
                  </a:lnTo>
                  <a:lnTo>
                    <a:pt x="6802" y="6965"/>
                  </a:lnTo>
                  <a:lnTo>
                    <a:pt x="6815" y="6983"/>
                  </a:lnTo>
                  <a:lnTo>
                    <a:pt x="6829" y="7000"/>
                  </a:lnTo>
                  <a:lnTo>
                    <a:pt x="6844" y="7016"/>
                  </a:lnTo>
                  <a:lnTo>
                    <a:pt x="6859" y="7032"/>
                  </a:lnTo>
                  <a:lnTo>
                    <a:pt x="6875" y="7047"/>
                  </a:lnTo>
                  <a:lnTo>
                    <a:pt x="6891" y="7062"/>
                  </a:lnTo>
                  <a:lnTo>
                    <a:pt x="6908" y="7076"/>
                  </a:lnTo>
                  <a:lnTo>
                    <a:pt x="6925" y="7089"/>
                  </a:lnTo>
                  <a:lnTo>
                    <a:pt x="6943" y="7102"/>
                  </a:lnTo>
                  <a:lnTo>
                    <a:pt x="6962" y="7114"/>
                  </a:lnTo>
                  <a:lnTo>
                    <a:pt x="6980" y="7125"/>
                  </a:lnTo>
                  <a:lnTo>
                    <a:pt x="6999" y="7136"/>
                  </a:lnTo>
                  <a:lnTo>
                    <a:pt x="7019" y="7146"/>
                  </a:lnTo>
                  <a:lnTo>
                    <a:pt x="7039" y="7155"/>
                  </a:lnTo>
                  <a:lnTo>
                    <a:pt x="7059" y="7163"/>
                  </a:lnTo>
                  <a:lnTo>
                    <a:pt x="7080" y="7171"/>
                  </a:lnTo>
                  <a:lnTo>
                    <a:pt x="7101" y="7178"/>
                  </a:lnTo>
                  <a:lnTo>
                    <a:pt x="7122" y="7184"/>
                  </a:lnTo>
                  <a:lnTo>
                    <a:pt x="7143" y="7189"/>
                  </a:lnTo>
                  <a:lnTo>
                    <a:pt x="7165" y="7194"/>
                  </a:lnTo>
                  <a:lnTo>
                    <a:pt x="7187" y="7197"/>
                  </a:lnTo>
                  <a:lnTo>
                    <a:pt x="7208" y="7200"/>
                  </a:lnTo>
                  <a:lnTo>
                    <a:pt x="7230" y="7202"/>
                  </a:lnTo>
                  <a:lnTo>
                    <a:pt x="7252" y="7204"/>
                  </a:lnTo>
                  <a:lnTo>
                    <a:pt x="7274" y="7204"/>
                  </a:lnTo>
                  <a:lnTo>
                    <a:pt x="7296" y="7204"/>
                  </a:lnTo>
                  <a:lnTo>
                    <a:pt x="7318" y="7202"/>
                  </a:lnTo>
                  <a:lnTo>
                    <a:pt x="7340" y="7200"/>
                  </a:lnTo>
                  <a:lnTo>
                    <a:pt x="7362" y="7197"/>
                  </a:lnTo>
                  <a:lnTo>
                    <a:pt x="7383" y="7194"/>
                  </a:lnTo>
                  <a:lnTo>
                    <a:pt x="7405" y="7189"/>
                  </a:lnTo>
                  <a:lnTo>
                    <a:pt x="7426" y="7184"/>
                  </a:lnTo>
                  <a:lnTo>
                    <a:pt x="7447" y="7178"/>
                  </a:lnTo>
                  <a:lnTo>
                    <a:pt x="7468" y="7171"/>
                  </a:lnTo>
                  <a:lnTo>
                    <a:pt x="7489" y="7163"/>
                  </a:lnTo>
                  <a:lnTo>
                    <a:pt x="7509" y="7155"/>
                  </a:lnTo>
                  <a:lnTo>
                    <a:pt x="7529" y="7146"/>
                  </a:lnTo>
                  <a:lnTo>
                    <a:pt x="7549" y="7136"/>
                  </a:lnTo>
                  <a:lnTo>
                    <a:pt x="7568" y="7125"/>
                  </a:lnTo>
                  <a:lnTo>
                    <a:pt x="7587" y="7114"/>
                  </a:lnTo>
                  <a:lnTo>
                    <a:pt x="7605" y="7102"/>
                  </a:lnTo>
                  <a:lnTo>
                    <a:pt x="7623" y="7089"/>
                  </a:lnTo>
                  <a:lnTo>
                    <a:pt x="7641" y="7076"/>
                  </a:lnTo>
                  <a:lnTo>
                    <a:pt x="7658" y="7062"/>
                  </a:lnTo>
                  <a:lnTo>
                    <a:pt x="7674" y="7047"/>
                  </a:lnTo>
                  <a:lnTo>
                    <a:pt x="7690" y="7032"/>
                  </a:lnTo>
                  <a:lnTo>
                    <a:pt x="7705" y="7016"/>
                  </a:lnTo>
                  <a:lnTo>
                    <a:pt x="7720" y="6999"/>
                  </a:lnTo>
                  <a:lnTo>
                    <a:pt x="7734" y="6982"/>
                  </a:lnTo>
                  <a:lnTo>
                    <a:pt x="7747" y="6965"/>
                  </a:lnTo>
                  <a:lnTo>
                    <a:pt x="7760" y="6947"/>
                  </a:lnTo>
                  <a:lnTo>
                    <a:pt x="7772" y="6928"/>
                  </a:lnTo>
                  <a:lnTo>
                    <a:pt x="7783" y="6910"/>
                  </a:lnTo>
                  <a:lnTo>
                    <a:pt x="7794" y="6891"/>
                  </a:lnTo>
                  <a:lnTo>
                    <a:pt x="7804" y="6871"/>
                  </a:lnTo>
                  <a:lnTo>
                    <a:pt x="7813" y="6851"/>
                  </a:lnTo>
                  <a:lnTo>
                    <a:pt x="7821" y="6831"/>
                  </a:lnTo>
                  <a:lnTo>
                    <a:pt x="7829" y="6810"/>
                  </a:lnTo>
                  <a:lnTo>
                    <a:pt x="7836" y="6789"/>
                  </a:lnTo>
                  <a:lnTo>
                    <a:pt x="7842" y="6768"/>
                  </a:lnTo>
                  <a:lnTo>
                    <a:pt x="7847" y="6747"/>
                  </a:lnTo>
                  <a:lnTo>
                    <a:pt x="7852" y="6725"/>
                  </a:lnTo>
                  <a:lnTo>
                    <a:pt x="7855" y="6703"/>
                  </a:lnTo>
                  <a:lnTo>
                    <a:pt x="7858" y="6682"/>
                  </a:lnTo>
                  <a:lnTo>
                    <a:pt x="7860" y="6660"/>
                  </a:lnTo>
                  <a:lnTo>
                    <a:pt x="7862" y="6638"/>
                  </a:lnTo>
                  <a:lnTo>
                    <a:pt x="7862" y="6616"/>
                  </a:lnTo>
                  <a:lnTo>
                    <a:pt x="7862" y="6594"/>
                  </a:lnTo>
                  <a:lnTo>
                    <a:pt x="7860" y="6572"/>
                  </a:lnTo>
                  <a:lnTo>
                    <a:pt x="7858" y="6550"/>
                  </a:lnTo>
                  <a:lnTo>
                    <a:pt x="7855" y="6528"/>
                  </a:lnTo>
                  <a:lnTo>
                    <a:pt x="7852" y="6507"/>
                  </a:lnTo>
                  <a:lnTo>
                    <a:pt x="7847" y="6485"/>
                  </a:lnTo>
                  <a:lnTo>
                    <a:pt x="7842" y="6464"/>
                  </a:lnTo>
                  <a:lnTo>
                    <a:pt x="7836" y="6443"/>
                  </a:lnTo>
                  <a:lnTo>
                    <a:pt x="7829" y="6422"/>
                  </a:lnTo>
                  <a:lnTo>
                    <a:pt x="7821" y="6401"/>
                  </a:lnTo>
                  <a:lnTo>
                    <a:pt x="7816" y="6387"/>
                  </a:lnTo>
                  <a:close/>
                  <a:moveTo>
                    <a:pt x="5483" y="2796"/>
                  </a:moveTo>
                  <a:lnTo>
                    <a:pt x="5477" y="2796"/>
                  </a:lnTo>
                  <a:lnTo>
                    <a:pt x="1411" y="2796"/>
                  </a:lnTo>
                  <a:lnTo>
                    <a:pt x="1405" y="2796"/>
                  </a:lnTo>
                  <a:lnTo>
                    <a:pt x="1401" y="2796"/>
                  </a:lnTo>
                  <a:lnTo>
                    <a:pt x="1397" y="2797"/>
                  </a:lnTo>
                  <a:lnTo>
                    <a:pt x="1393" y="2797"/>
                  </a:lnTo>
                  <a:lnTo>
                    <a:pt x="1389" y="2798"/>
                  </a:lnTo>
                  <a:lnTo>
                    <a:pt x="1385" y="2799"/>
                  </a:lnTo>
                  <a:lnTo>
                    <a:pt x="1381" y="2800"/>
                  </a:lnTo>
                  <a:lnTo>
                    <a:pt x="1377" y="2801"/>
                  </a:lnTo>
                  <a:lnTo>
                    <a:pt x="1373" y="2802"/>
                  </a:lnTo>
                  <a:lnTo>
                    <a:pt x="1369" y="2804"/>
                  </a:lnTo>
                  <a:lnTo>
                    <a:pt x="1366" y="2805"/>
                  </a:lnTo>
                  <a:lnTo>
                    <a:pt x="1362" y="2807"/>
                  </a:lnTo>
                  <a:lnTo>
                    <a:pt x="1358" y="2809"/>
                  </a:lnTo>
                  <a:lnTo>
                    <a:pt x="1355" y="2811"/>
                  </a:lnTo>
                  <a:lnTo>
                    <a:pt x="1352" y="2812"/>
                  </a:lnTo>
                  <a:lnTo>
                    <a:pt x="1348" y="2815"/>
                  </a:lnTo>
                  <a:lnTo>
                    <a:pt x="1345" y="2817"/>
                  </a:lnTo>
                  <a:lnTo>
                    <a:pt x="1341" y="2820"/>
                  </a:lnTo>
                  <a:lnTo>
                    <a:pt x="1338" y="2823"/>
                  </a:lnTo>
                  <a:lnTo>
                    <a:pt x="1335" y="2825"/>
                  </a:lnTo>
                  <a:lnTo>
                    <a:pt x="1332" y="2828"/>
                  </a:lnTo>
                  <a:lnTo>
                    <a:pt x="1329" y="2831"/>
                  </a:lnTo>
                  <a:lnTo>
                    <a:pt x="1327" y="2834"/>
                  </a:lnTo>
                  <a:lnTo>
                    <a:pt x="1324" y="2837"/>
                  </a:lnTo>
                  <a:lnTo>
                    <a:pt x="1321" y="2841"/>
                  </a:lnTo>
                  <a:lnTo>
                    <a:pt x="1319" y="2844"/>
                  </a:lnTo>
                  <a:lnTo>
                    <a:pt x="1316" y="2848"/>
                  </a:lnTo>
                  <a:lnTo>
                    <a:pt x="1315" y="2851"/>
                  </a:lnTo>
                  <a:lnTo>
                    <a:pt x="1313" y="2854"/>
                  </a:lnTo>
                  <a:lnTo>
                    <a:pt x="1311" y="2858"/>
                  </a:lnTo>
                  <a:lnTo>
                    <a:pt x="1309" y="2862"/>
                  </a:lnTo>
                  <a:lnTo>
                    <a:pt x="1308" y="2865"/>
                  </a:lnTo>
                  <a:lnTo>
                    <a:pt x="1306" y="2869"/>
                  </a:lnTo>
                  <a:lnTo>
                    <a:pt x="1305" y="2873"/>
                  </a:lnTo>
                  <a:lnTo>
                    <a:pt x="1304" y="2877"/>
                  </a:lnTo>
                  <a:lnTo>
                    <a:pt x="1303" y="2881"/>
                  </a:lnTo>
                  <a:lnTo>
                    <a:pt x="1302" y="2885"/>
                  </a:lnTo>
                  <a:lnTo>
                    <a:pt x="1301" y="2889"/>
                  </a:lnTo>
                  <a:lnTo>
                    <a:pt x="1301" y="2893"/>
                  </a:lnTo>
                  <a:lnTo>
                    <a:pt x="1300" y="2897"/>
                  </a:lnTo>
                  <a:lnTo>
                    <a:pt x="1300" y="2901"/>
                  </a:lnTo>
                  <a:lnTo>
                    <a:pt x="1300" y="2907"/>
                  </a:lnTo>
                  <a:lnTo>
                    <a:pt x="1300" y="5776"/>
                  </a:lnTo>
                  <a:lnTo>
                    <a:pt x="1300" y="5782"/>
                  </a:lnTo>
                  <a:lnTo>
                    <a:pt x="1300" y="5786"/>
                  </a:lnTo>
                  <a:lnTo>
                    <a:pt x="1301" y="5790"/>
                  </a:lnTo>
                  <a:lnTo>
                    <a:pt x="1301" y="5794"/>
                  </a:lnTo>
                  <a:lnTo>
                    <a:pt x="1302" y="5798"/>
                  </a:lnTo>
                  <a:lnTo>
                    <a:pt x="1303" y="5802"/>
                  </a:lnTo>
                  <a:lnTo>
                    <a:pt x="1304" y="5806"/>
                  </a:lnTo>
                  <a:lnTo>
                    <a:pt x="1305" y="5810"/>
                  </a:lnTo>
                  <a:lnTo>
                    <a:pt x="1306" y="5814"/>
                  </a:lnTo>
                  <a:lnTo>
                    <a:pt x="1308" y="5819"/>
                  </a:lnTo>
                  <a:lnTo>
                    <a:pt x="1310" y="5823"/>
                  </a:lnTo>
                  <a:lnTo>
                    <a:pt x="1312" y="5827"/>
                  </a:lnTo>
                  <a:lnTo>
                    <a:pt x="1314" y="5831"/>
                  </a:lnTo>
                  <a:lnTo>
                    <a:pt x="1315" y="5833"/>
                  </a:lnTo>
                  <a:lnTo>
                    <a:pt x="1315" y="5834"/>
                  </a:lnTo>
                  <a:lnTo>
                    <a:pt x="1318" y="5838"/>
                  </a:lnTo>
                  <a:lnTo>
                    <a:pt x="1320" y="5842"/>
                  </a:lnTo>
                  <a:lnTo>
                    <a:pt x="1323" y="5845"/>
                  </a:lnTo>
                  <a:lnTo>
                    <a:pt x="1326" y="5848"/>
                  </a:lnTo>
                  <a:lnTo>
                    <a:pt x="1329" y="5851"/>
                  </a:lnTo>
                  <a:lnTo>
                    <a:pt x="1332" y="5854"/>
                  </a:lnTo>
                  <a:lnTo>
                    <a:pt x="1335" y="5857"/>
                  </a:lnTo>
                  <a:lnTo>
                    <a:pt x="1338" y="5860"/>
                  </a:lnTo>
                  <a:lnTo>
                    <a:pt x="1341" y="5863"/>
                  </a:lnTo>
                  <a:lnTo>
                    <a:pt x="1345" y="5866"/>
                  </a:lnTo>
                  <a:lnTo>
                    <a:pt x="1348" y="5868"/>
                  </a:lnTo>
                  <a:lnTo>
                    <a:pt x="1352" y="5871"/>
                  </a:lnTo>
                  <a:lnTo>
                    <a:pt x="1356" y="5873"/>
                  </a:lnTo>
                  <a:lnTo>
                    <a:pt x="1360" y="5876"/>
                  </a:lnTo>
                  <a:lnTo>
                    <a:pt x="1363" y="5877"/>
                  </a:lnTo>
                  <a:lnTo>
                    <a:pt x="1367" y="5879"/>
                  </a:lnTo>
                  <a:lnTo>
                    <a:pt x="1370" y="5880"/>
                  </a:lnTo>
                  <a:lnTo>
                    <a:pt x="1373" y="5881"/>
                  </a:lnTo>
                  <a:lnTo>
                    <a:pt x="1377" y="5882"/>
                  </a:lnTo>
                  <a:lnTo>
                    <a:pt x="1380" y="5883"/>
                  </a:lnTo>
                  <a:lnTo>
                    <a:pt x="1384" y="5884"/>
                  </a:lnTo>
                  <a:lnTo>
                    <a:pt x="1388" y="5885"/>
                  </a:lnTo>
                  <a:lnTo>
                    <a:pt x="1392" y="5886"/>
                  </a:lnTo>
                  <a:lnTo>
                    <a:pt x="1396" y="5886"/>
                  </a:lnTo>
                  <a:lnTo>
                    <a:pt x="1400" y="5887"/>
                  </a:lnTo>
                  <a:lnTo>
                    <a:pt x="1405" y="5887"/>
                  </a:lnTo>
                  <a:lnTo>
                    <a:pt x="1411" y="5887"/>
                  </a:lnTo>
                  <a:lnTo>
                    <a:pt x="2158" y="5887"/>
                  </a:lnTo>
                  <a:lnTo>
                    <a:pt x="2165" y="5880"/>
                  </a:lnTo>
                  <a:lnTo>
                    <a:pt x="2171" y="5873"/>
                  </a:lnTo>
                  <a:lnTo>
                    <a:pt x="2193" y="5850"/>
                  </a:lnTo>
                  <a:lnTo>
                    <a:pt x="2199" y="5844"/>
                  </a:lnTo>
                  <a:lnTo>
                    <a:pt x="2222" y="5822"/>
                  </a:lnTo>
                  <a:lnTo>
                    <a:pt x="2228" y="5816"/>
                  </a:lnTo>
                  <a:lnTo>
                    <a:pt x="2252" y="5795"/>
                  </a:lnTo>
                  <a:lnTo>
                    <a:pt x="2259" y="5789"/>
                  </a:lnTo>
                  <a:lnTo>
                    <a:pt x="2283" y="5769"/>
                  </a:lnTo>
                  <a:lnTo>
                    <a:pt x="2290" y="5763"/>
                  </a:lnTo>
                  <a:lnTo>
                    <a:pt x="2315" y="5744"/>
                  </a:lnTo>
                  <a:lnTo>
                    <a:pt x="2322" y="5738"/>
                  </a:lnTo>
                  <a:lnTo>
                    <a:pt x="2348" y="5720"/>
                  </a:lnTo>
                  <a:lnTo>
                    <a:pt x="2355" y="5715"/>
                  </a:lnTo>
                  <a:lnTo>
                    <a:pt x="2381" y="5698"/>
                  </a:lnTo>
                  <a:lnTo>
                    <a:pt x="2389" y="5693"/>
                  </a:lnTo>
                  <a:lnTo>
                    <a:pt x="2416" y="5676"/>
                  </a:lnTo>
                  <a:lnTo>
                    <a:pt x="2426" y="5671"/>
                  </a:lnTo>
                  <a:lnTo>
                    <a:pt x="2454" y="5656"/>
                  </a:lnTo>
                  <a:lnTo>
                    <a:pt x="2462" y="5651"/>
                  </a:lnTo>
                  <a:lnTo>
                    <a:pt x="2490" y="5637"/>
                  </a:lnTo>
                  <a:lnTo>
                    <a:pt x="2498" y="5633"/>
                  </a:lnTo>
                  <a:lnTo>
                    <a:pt x="2527" y="5620"/>
                  </a:lnTo>
                  <a:lnTo>
                    <a:pt x="2535" y="5617"/>
                  </a:lnTo>
                  <a:lnTo>
                    <a:pt x="2564" y="5605"/>
                  </a:lnTo>
                  <a:lnTo>
                    <a:pt x="2573" y="5601"/>
                  </a:lnTo>
                  <a:lnTo>
                    <a:pt x="2602" y="5591"/>
                  </a:lnTo>
                  <a:lnTo>
                    <a:pt x="2611" y="5588"/>
                  </a:lnTo>
                  <a:lnTo>
                    <a:pt x="2640" y="5578"/>
                  </a:lnTo>
                  <a:lnTo>
                    <a:pt x="2649" y="5575"/>
                  </a:lnTo>
                  <a:lnTo>
                    <a:pt x="2679" y="5566"/>
                  </a:lnTo>
                  <a:lnTo>
                    <a:pt x="2688" y="5564"/>
                  </a:lnTo>
                  <a:lnTo>
                    <a:pt x="2718" y="5556"/>
                  </a:lnTo>
                  <a:lnTo>
                    <a:pt x="2727" y="5554"/>
                  </a:lnTo>
                  <a:lnTo>
                    <a:pt x="2758" y="5548"/>
                  </a:lnTo>
                  <a:lnTo>
                    <a:pt x="2767" y="5546"/>
                  </a:lnTo>
                  <a:lnTo>
                    <a:pt x="2798" y="5541"/>
                  </a:lnTo>
                  <a:lnTo>
                    <a:pt x="2807" y="5540"/>
                  </a:lnTo>
                  <a:lnTo>
                    <a:pt x="2838" y="5535"/>
                  </a:lnTo>
                  <a:lnTo>
                    <a:pt x="2847" y="5534"/>
                  </a:lnTo>
                  <a:lnTo>
                    <a:pt x="2879" y="5531"/>
                  </a:lnTo>
                  <a:lnTo>
                    <a:pt x="2888" y="5531"/>
                  </a:lnTo>
                  <a:lnTo>
                    <a:pt x="2919" y="5529"/>
                  </a:lnTo>
                  <a:lnTo>
                    <a:pt x="2929" y="5529"/>
                  </a:lnTo>
                  <a:lnTo>
                    <a:pt x="2960" y="5528"/>
                  </a:lnTo>
                  <a:lnTo>
                    <a:pt x="2970" y="5528"/>
                  </a:lnTo>
                  <a:lnTo>
                    <a:pt x="3001" y="5529"/>
                  </a:lnTo>
                  <a:lnTo>
                    <a:pt x="3011" y="5529"/>
                  </a:lnTo>
                  <a:lnTo>
                    <a:pt x="3042" y="5531"/>
                  </a:lnTo>
                  <a:lnTo>
                    <a:pt x="3051" y="5531"/>
                  </a:lnTo>
                  <a:lnTo>
                    <a:pt x="3083" y="5534"/>
                  </a:lnTo>
                  <a:lnTo>
                    <a:pt x="3092" y="5535"/>
                  </a:lnTo>
                  <a:lnTo>
                    <a:pt x="3123" y="5540"/>
                  </a:lnTo>
                  <a:lnTo>
                    <a:pt x="3132" y="5541"/>
                  </a:lnTo>
                  <a:lnTo>
                    <a:pt x="3163" y="5546"/>
                  </a:lnTo>
                  <a:lnTo>
                    <a:pt x="3172" y="5548"/>
                  </a:lnTo>
                  <a:lnTo>
                    <a:pt x="3203" y="5554"/>
                  </a:lnTo>
                  <a:lnTo>
                    <a:pt x="3212" y="5556"/>
                  </a:lnTo>
                  <a:lnTo>
                    <a:pt x="3242" y="5564"/>
                  </a:lnTo>
                  <a:lnTo>
                    <a:pt x="3251" y="5566"/>
                  </a:lnTo>
                  <a:lnTo>
                    <a:pt x="3281" y="5575"/>
                  </a:lnTo>
                  <a:lnTo>
                    <a:pt x="3290" y="5578"/>
                  </a:lnTo>
                  <a:lnTo>
                    <a:pt x="3320" y="5587"/>
                  </a:lnTo>
                  <a:lnTo>
                    <a:pt x="3328" y="5591"/>
                  </a:lnTo>
                  <a:lnTo>
                    <a:pt x="3358" y="5601"/>
                  </a:lnTo>
                  <a:lnTo>
                    <a:pt x="3366" y="5605"/>
                  </a:lnTo>
                  <a:lnTo>
                    <a:pt x="3395" y="5617"/>
                  </a:lnTo>
                  <a:lnTo>
                    <a:pt x="3404" y="5620"/>
                  </a:lnTo>
                  <a:lnTo>
                    <a:pt x="3432" y="5633"/>
                  </a:lnTo>
                  <a:lnTo>
                    <a:pt x="3441" y="5637"/>
                  </a:lnTo>
                  <a:lnTo>
                    <a:pt x="3469" y="5651"/>
                  </a:lnTo>
                  <a:lnTo>
                    <a:pt x="3477" y="5656"/>
                  </a:lnTo>
                  <a:lnTo>
                    <a:pt x="3505" y="5671"/>
                  </a:lnTo>
                  <a:lnTo>
                    <a:pt x="3514" y="5676"/>
                  </a:lnTo>
                  <a:lnTo>
                    <a:pt x="3541" y="5693"/>
                  </a:lnTo>
                  <a:lnTo>
                    <a:pt x="3549" y="5698"/>
                  </a:lnTo>
                  <a:lnTo>
                    <a:pt x="3575" y="5715"/>
                  </a:lnTo>
                  <a:lnTo>
                    <a:pt x="3582" y="5720"/>
                  </a:lnTo>
                  <a:lnTo>
                    <a:pt x="3608" y="5738"/>
                  </a:lnTo>
                  <a:lnTo>
                    <a:pt x="3615" y="5744"/>
                  </a:lnTo>
                  <a:lnTo>
                    <a:pt x="3640" y="5763"/>
                  </a:lnTo>
                  <a:lnTo>
                    <a:pt x="3647" y="5769"/>
                  </a:lnTo>
                  <a:lnTo>
                    <a:pt x="3671" y="5789"/>
                  </a:lnTo>
                  <a:lnTo>
                    <a:pt x="3678" y="5795"/>
                  </a:lnTo>
                  <a:lnTo>
                    <a:pt x="3702" y="5816"/>
                  </a:lnTo>
                  <a:lnTo>
                    <a:pt x="3708" y="5822"/>
                  </a:lnTo>
                  <a:lnTo>
                    <a:pt x="3731" y="5844"/>
                  </a:lnTo>
                  <a:lnTo>
                    <a:pt x="3737" y="5850"/>
                  </a:lnTo>
                  <a:lnTo>
                    <a:pt x="3759" y="5873"/>
                  </a:lnTo>
                  <a:lnTo>
                    <a:pt x="3765" y="5879"/>
                  </a:lnTo>
                  <a:lnTo>
                    <a:pt x="3772" y="5887"/>
                  </a:lnTo>
                  <a:lnTo>
                    <a:pt x="5477" y="5887"/>
                  </a:lnTo>
                  <a:lnTo>
                    <a:pt x="5483" y="5887"/>
                  </a:lnTo>
                  <a:lnTo>
                    <a:pt x="5488" y="5887"/>
                  </a:lnTo>
                  <a:lnTo>
                    <a:pt x="5492" y="5886"/>
                  </a:lnTo>
                  <a:lnTo>
                    <a:pt x="5496" y="5886"/>
                  </a:lnTo>
                  <a:lnTo>
                    <a:pt x="5500" y="5885"/>
                  </a:lnTo>
                  <a:lnTo>
                    <a:pt x="5504" y="5884"/>
                  </a:lnTo>
                  <a:lnTo>
                    <a:pt x="5508" y="5883"/>
                  </a:lnTo>
                  <a:lnTo>
                    <a:pt x="5511" y="5882"/>
                  </a:lnTo>
                  <a:lnTo>
                    <a:pt x="5515" y="5881"/>
                  </a:lnTo>
                  <a:lnTo>
                    <a:pt x="5518" y="5880"/>
                  </a:lnTo>
                  <a:lnTo>
                    <a:pt x="5521" y="5879"/>
                  </a:lnTo>
                  <a:lnTo>
                    <a:pt x="5525" y="5877"/>
                  </a:lnTo>
                  <a:lnTo>
                    <a:pt x="5528" y="5876"/>
                  </a:lnTo>
                  <a:lnTo>
                    <a:pt x="5532" y="5873"/>
                  </a:lnTo>
                  <a:lnTo>
                    <a:pt x="5536" y="5871"/>
                  </a:lnTo>
                  <a:lnTo>
                    <a:pt x="5540" y="5868"/>
                  </a:lnTo>
                  <a:lnTo>
                    <a:pt x="5543" y="5866"/>
                  </a:lnTo>
                  <a:lnTo>
                    <a:pt x="5547" y="5863"/>
                  </a:lnTo>
                  <a:lnTo>
                    <a:pt x="5550" y="5860"/>
                  </a:lnTo>
                  <a:lnTo>
                    <a:pt x="5553" y="5857"/>
                  </a:lnTo>
                  <a:lnTo>
                    <a:pt x="5556" y="5854"/>
                  </a:lnTo>
                  <a:lnTo>
                    <a:pt x="5559" y="5851"/>
                  </a:lnTo>
                  <a:lnTo>
                    <a:pt x="5562" y="5848"/>
                  </a:lnTo>
                  <a:lnTo>
                    <a:pt x="5565" y="5845"/>
                  </a:lnTo>
                  <a:lnTo>
                    <a:pt x="5568" y="5842"/>
                  </a:lnTo>
                  <a:lnTo>
                    <a:pt x="5570" y="5838"/>
                  </a:lnTo>
                  <a:lnTo>
                    <a:pt x="5573" y="5834"/>
                  </a:lnTo>
                  <a:lnTo>
                    <a:pt x="5573" y="5833"/>
                  </a:lnTo>
                  <a:lnTo>
                    <a:pt x="5574" y="5831"/>
                  </a:lnTo>
                  <a:lnTo>
                    <a:pt x="5576" y="5827"/>
                  </a:lnTo>
                  <a:lnTo>
                    <a:pt x="5578" y="5823"/>
                  </a:lnTo>
                  <a:lnTo>
                    <a:pt x="5580" y="5819"/>
                  </a:lnTo>
                  <a:lnTo>
                    <a:pt x="5582" y="5814"/>
                  </a:lnTo>
                  <a:lnTo>
                    <a:pt x="5583" y="5810"/>
                  </a:lnTo>
                  <a:lnTo>
                    <a:pt x="5584" y="5806"/>
                  </a:lnTo>
                  <a:lnTo>
                    <a:pt x="5585" y="5802"/>
                  </a:lnTo>
                  <a:lnTo>
                    <a:pt x="5586" y="5798"/>
                  </a:lnTo>
                  <a:lnTo>
                    <a:pt x="5587" y="5794"/>
                  </a:lnTo>
                  <a:lnTo>
                    <a:pt x="5587" y="5790"/>
                  </a:lnTo>
                  <a:lnTo>
                    <a:pt x="5588" y="5786"/>
                  </a:lnTo>
                  <a:lnTo>
                    <a:pt x="5588" y="5782"/>
                  </a:lnTo>
                  <a:lnTo>
                    <a:pt x="5588" y="5776"/>
                  </a:lnTo>
                  <a:lnTo>
                    <a:pt x="5588" y="3743"/>
                  </a:lnTo>
                  <a:lnTo>
                    <a:pt x="5588" y="2907"/>
                  </a:lnTo>
                  <a:lnTo>
                    <a:pt x="5588" y="2901"/>
                  </a:lnTo>
                  <a:lnTo>
                    <a:pt x="5588" y="2897"/>
                  </a:lnTo>
                  <a:lnTo>
                    <a:pt x="5587" y="2893"/>
                  </a:lnTo>
                  <a:lnTo>
                    <a:pt x="5587" y="2889"/>
                  </a:lnTo>
                  <a:lnTo>
                    <a:pt x="5586" y="2885"/>
                  </a:lnTo>
                  <a:lnTo>
                    <a:pt x="5585" y="2881"/>
                  </a:lnTo>
                  <a:lnTo>
                    <a:pt x="5584" y="2877"/>
                  </a:lnTo>
                  <a:lnTo>
                    <a:pt x="5583" y="2873"/>
                  </a:lnTo>
                  <a:lnTo>
                    <a:pt x="5582" y="2869"/>
                  </a:lnTo>
                  <a:lnTo>
                    <a:pt x="5580" y="2865"/>
                  </a:lnTo>
                  <a:lnTo>
                    <a:pt x="5579" y="2862"/>
                  </a:lnTo>
                  <a:lnTo>
                    <a:pt x="5577" y="2858"/>
                  </a:lnTo>
                  <a:lnTo>
                    <a:pt x="5575" y="2854"/>
                  </a:lnTo>
                  <a:lnTo>
                    <a:pt x="5573" y="2851"/>
                  </a:lnTo>
                  <a:lnTo>
                    <a:pt x="5572" y="2848"/>
                  </a:lnTo>
                  <a:lnTo>
                    <a:pt x="5569" y="2844"/>
                  </a:lnTo>
                  <a:lnTo>
                    <a:pt x="5567" y="2841"/>
                  </a:lnTo>
                  <a:lnTo>
                    <a:pt x="5564" y="2837"/>
                  </a:lnTo>
                  <a:lnTo>
                    <a:pt x="5561" y="2834"/>
                  </a:lnTo>
                  <a:lnTo>
                    <a:pt x="5559" y="2831"/>
                  </a:lnTo>
                  <a:lnTo>
                    <a:pt x="5556" y="2828"/>
                  </a:lnTo>
                  <a:lnTo>
                    <a:pt x="5553" y="2825"/>
                  </a:lnTo>
                  <a:lnTo>
                    <a:pt x="5550" y="2823"/>
                  </a:lnTo>
                  <a:lnTo>
                    <a:pt x="5547" y="2820"/>
                  </a:lnTo>
                  <a:lnTo>
                    <a:pt x="5543" y="2817"/>
                  </a:lnTo>
                  <a:lnTo>
                    <a:pt x="5540" y="2815"/>
                  </a:lnTo>
                  <a:lnTo>
                    <a:pt x="5536" y="2812"/>
                  </a:lnTo>
                  <a:lnTo>
                    <a:pt x="5533" y="2811"/>
                  </a:lnTo>
                  <a:lnTo>
                    <a:pt x="5530" y="2809"/>
                  </a:lnTo>
                  <a:lnTo>
                    <a:pt x="5526" y="2807"/>
                  </a:lnTo>
                  <a:lnTo>
                    <a:pt x="5522" y="2805"/>
                  </a:lnTo>
                  <a:lnTo>
                    <a:pt x="5519" y="2804"/>
                  </a:lnTo>
                  <a:lnTo>
                    <a:pt x="5515" y="2802"/>
                  </a:lnTo>
                  <a:lnTo>
                    <a:pt x="5511" y="2801"/>
                  </a:lnTo>
                  <a:lnTo>
                    <a:pt x="5507" y="2800"/>
                  </a:lnTo>
                  <a:lnTo>
                    <a:pt x="5503" y="2799"/>
                  </a:lnTo>
                  <a:lnTo>
                    <a:pt x="5499" y="2798"/>
                  </a:lnTo>
                  <a:lnTo>
                    <a:pt x="5495" y="2797"/>
                  </a:lnTo>
                  <a:lnTo>
                    <a:pt x="5491" y="2797"/>
                  </a:lnTo>
                  <a:lnTo>
                    <a:pt x="5487" y="2796"/>
                  </a:lnTo>
                  <a:lnTo>
                    <a:pt x="5483" y="2796"/>
                  </a:lnTo>
                  <a:close/>
                  <a:moveTo>
                    <a:pt x="3507" y="6387"/>
                  </a:moveTo>
                  <a:lnTo>
                    <a:pt x="2424" y="6387"/>
                  </a:lnTo>
                  <a:lnTo>
                    <a:pt x="2418" y="6402"/>
                  </a:lnTo>
                  <a:lnTo>
                    <a:pt x="2410" y="6422"/>
                  </a:lnTo>
                  <a:lnTo>
                    <a:pt x="2403" y="6443"/>
                  </a:lnTo>
                  <a:lnTo>
                    <a:pt x="2397" y="6464"/>
                  </a:lnTo>
                  <a:lnTo>
                    <a:pt x="2392" y="6485"/>
                  </a:lnTo>
                  <a:lnTo>
                    <a:pt x="2387" y="6507"/>
                  </a:lnTo>
                  <a:lnTo>
                    <a:pt x="2384" y="6528"/>
                  </a:lnTo>
                  <a:lnTo>
                    <a:pt x="2381" y="6550"/>
                  </a:lnTo>
                  <a:lnTo>
                    <a:pt x="2379" y="6572"/>
                  </a:lnTo>
                  <a:lnTo>
                    <a:pt x="2377" y="6594"/>
                  </a:lnTo>
                  <a:lnTo>
                    <a:pt x="2377" y="6616"/>
                  </a:lnTo>
                  <a:lnTo>
                    <a:pt x="2377" y="6638"/>
                  </a:lnTo>
                  <a:lnTo>
                    <a:pt x="2379" y="6660"/>
                  </a:lnTo>
                  <a:lnTo>
                    <a:pt x="2381" y="6682"/>
                  </a:lnTo>
                  <a:lnTo>
                    <a:pt x="2384" y="6703"/>
                  </a:lnTo>
                  <a:lnTo>
                    <a:pt x="2387" y="6725"/>
                  </a:lnTo>
                  <a:lnTo>
                    <a:pt x="2392" y="6746"/>
                  </a:lnTo>
                  <a:lnTo>
                    <a:pt x="2397" y="6767"/>
                  </a:lnTo>
                  <a:lnTo>
                    <a:pt x="2403" y="6788"/>
                  </a:lnTo>
                  <a:lnTo>
                    <a:pt x="2410" y="6809"/>
                  </a:lnTo>
                  <a:lnTo>
                    <a:pt x="2418" y="6830"/>
                  </a:lnTo>
                  <a:lnTo>
                    <a:pt x="2426" y="6850"/>
                  </a:lnTo>
                  <a:lnTo>
                    <a:pt x="2436" y="6870"/>
                  </a:lnTo>
                  <a:lnTo>
                    <a:pt x="2446" y="6890"/>
                  </a:lnTo>
                  <a:lnTo>
                    <a:pt x="2457" y="6910"/>
                  </a:lnTo>
                  <a:lnTo>
                    <a:pt x="2468" y="6929"/>
                  </a:lnTo>
                  <a:lnTo>
                    <a:pt x="2480" y="6947"/>
                  </a:lnTo>
                  <a:lnTo>
                    <a:pt x="2493" y="6965"/>
                  </a:lnTo>
                  <a:lnTo>
                    <a:pt x="2506" y="6983"/>
                  </a:lnTo>
                  <a:lnTo>
                    <a:pt x="2520" y="7000"/>
                  </a:lnTo>
                  <a:lnTo>
                    <a:pt x="2535" y="7016"/>
                  </a:lnTo>
                  <a:lnTo>
                    <a:pt x="2550" y="7032"/>
                  </a:lnTo>
                  <a:lnTo>
                    <a:pt x="2566" y="7047"/>
                  </a:lnTo>
                  <a:lnTo>
                    <a:pt x="2582" y="7062"/>
                  </a:lnTo>
                  <a:lnTo>
                    <a:pt x="2599" y="7076"/>
                  </a:lnTo>
                  <a:lnTo>
                    <a:pt x="2616" y="7089"/>
                  </a:lnTo>
                  <a:lnTo>
                    <a:pt x="2634" y="7102"/>
                  </a:lnTo>
                  <a:lnTo>
                    <a:pt x="2653" y="7114"/>
                  </a:lnTo>
                  <a:lnTo>
                    <a:pt x="2671" y="7125"/>
                  </a:lnTo>
                  <a:lnTo>
                    <a:pt x="2690" y="7136"/>
                  </a:lnTo>
                  <a:lnTo>
                    <a:pt x="2710" y="7146"/>
                  </a:lnTo>
                  <a:lnTo>
                    <a:pt x="2730" y="7155"/>
                  </a:lnTo>
                  <a:lnTo>
                    <a:pt x="2750" y="7163"/>
                  </a:lnTo>
                  <a:lnTo>
                    <a:pt x="2771" y="7171"/>
                  </a:lnTo>
                  <a:lnTo>
                    <a:pt x="2792" y="7178"/>
                  </a:lnTo>
                  <a:lnTo>
                    <a:pt x="2813" y="7184"/>
                  </a:lnTo>
                  <a:lnTo>
                    <a:pt x="2834" y="7189"/>
                  </a:lnTo>
                  <a:lnTo>
                    <a:pt x="2856" y="7194"/>
                  </a:lnTo>
                  <a:lnTo>
                    <a:pt x="2878" y="7197"/>
                  </a:lnTo>
                  <a:lnTo>
                    <a:pt x="2899" y="7200"/>
                  </a:lnTo>
                  <a:lnTo>
                    <a:pt x="2921" y="7202"/>
                  </a:lnTo>
                  <a:lnTo>
                    <a:pt x="2943" y="7204"/>
                  </a:lnTo>
                  <a:lnTo>
                    <a:pt x="2965" y="7204"/>
                  </a:lnTo>
                  <a:lnTo>
                    <a:pt x="2987" y="7204"/>
                  </a:lnTo>
                  <a:lnTo>
                    <a:pt x="3009" y="7202"/>
                  </a:lnTo>
                  <a:lnTo>
                    <a:pt x="3031" y="7200"/>
                  </a:lnTo>
                  <a:lnTo>
                    <a:pt x="3053" y="7197"/>
                  </a:lnTo>
                  <a:lnTo>
                    <a:pt x="3074" y="7194"/>
                  </a:lnTo>
                  <a:lnTo>
                    <a:pt x="3096" y="7189"/>
                  </a:lnTo>
                  <a:lnTo>
                    <a:pt x="3117" y="7184"/>
                  </a:lnTo>
                  <a:lnTo>
                    <a:pt x="3138" y="7178"/>
                  </a:lnTo>
                  <a:lnTo>
                    <a:pt x="3159" y="7171"/>
                  </a:lnTo>
                  <a:lnTo>
                    <a:pt x="3180" y="7163"/>
                  </a:lnTo>
                  <a:lnTo>
                    <a:pt x="3200" y="7155"/>
                  </a:lnTo>
                  <a:lnTo>
                    <a:pt x="3220" y="7146"/>
                  </a:lnTo>
                  <a:lnTo>
                    <a:pt x="3240" y="7136"/>
                  </a:lnTo>
                  <a:lnTo>
                    <a:pt x="3259" y="7126"/>
                  </a:lnTo>
                  <a:lnTo>
                    <a:pt x="3277" y="7114"/>
                  </a:lnTo>
                  <a:lnTo>
                    <a:pt x="3296" y="7102"/>
                  </a:lnTo>
                  <a:lnTo>
                    <a:pt x="3314" y="7089"/>
                  </a:lnTo>
                  <a:lnTo>
                    <a:pt x="3331" y="7076"/>
                  </a:lnTo>
                  <a:lnTo>
                    <a:pt x="3348" y="7062"/>
                  </a:lnTo>
                  <a:lnTo>
                    <a:pt x="3365" y="7047"/>
                  </a:lnTo>
                  <a:lnTo>
                    <a:pt x="3381" y="7032"/>
                  </a:lnTo>
                  <a:lnTo>
                    <a:pt x="3396" y="7016"/>
                  </a:lnTo>
                  <a:lnTo>
                    <a:pt x="3411" y="6999"/>
                  </a:lnTo>
                  <a:lnTo>
                    <a:pt x="3425" y="6982"/>
                  </a:lnTo>
                  <a:lnTo>
                    <a:pt x="3438" y="6965"/>
                  </a:lnTo>
                  <a:lnTo>
                    <a:pt x="3451" y="6947"/>
                  </a:lnTo>
                  <a:lnTo>
                    <a:pt x="3463" y="6928"/>
                  </a:lnTo>
                  <a:lnTo>
                    <a:pt x="3474" y="6910"/>
                  </a:lnTo>
                  <a:lnTo>
                    <a:pt x="3485" y="6891"/>
                  </a:lnTo>
                  <a:lnTo>
                    <a:pt x="3495" y="6871"/>
                  </a:lnTo>
                  <a:lnTo>
                    <a:pt x="3504" y="6851"/>
                  </a:lnTo>
                  <a:lnTo>
                    <a:pt x="3512" y="6831"/>
                  </a:lnTo>
                  <a:lnTo>
                    <a:pt x="3520" y="6810"/>
                  </a:lnTo>
                  <a:lnTo>
                    <a:pt x="3527" y="6789"/>
                  </a:lnTo>
                  <a:lnTo>
                    <a:pt x="3533" y="6768"/>
                  </a:lnTo>
                  <a:lnTo>
                    <a:pt x="3538" y="6747"/>
                  </a:lnTo>
                  <a:lnTo>
                    <a:pt x="3543" y="6725"/>
                  </a:lnTo>
                  <a:lnTo>
                    <a:pt x="3546" y="6703"/>
                  </a:lnTo>
                  <a:lnTo>
                    <a:pt x="3549" y="6682"/>
                  </a:lnTo>
                  <a:lnTo>
                    <a:pt x="3551" y="6660"/>
                  </a:lnTo>
                  <a:lnTo>
                    <a:pt x="3553" y="6638"/>
                  </a:lnTo>
                  <a:lnTo>
                    <a:pt x="3553" y="6616"/>
                  </a:lnTo>
                  <a:lnTo>
                    <a:pt x="3553" y="6594"/>
                  </a:lnTo>
                  <a:lnTo>
                    <a:pt x="3551" y="6572"/>
                  </a:lnTo>
                  <a:lnTo>
                    <a:pt x="3549" y="6550"/>
                  </a:lnTo>
                  <a:lnTo>
                    <a:pt x="3546" y="6528"/>
                  </a:lnTo>
                  <a:lnTo>
                    <a:pt x="3543" y="6507"/>
                  </a:lnTo>
                  <a:lnTo>
                    <a:pt x="3538" y="6485"/>
                  </a:lnTo>
                  <a:lnTo>
                    <a:pt x="3533" y="6464"/>
                  </a:lnTo>
                  <a:lnTo>
                    <a:pt x="3527" y="6443"/>
                  </a:lnTo>
                  <a:lnTo>
                    <a:pt x="3520" y="6422"/>
                  </a:lnTo>
                  <a:lnTo>
                    <a:pt x="3512" y="6401"/>
                  </a:lnTo>
                  <a:lnTo>
                    <a:pt x="3507" y="6387"/>
                  </a:lnTo>
                  <a:close/>
                </a:path>
              </a:pathLst>
            </a:custGeom>
            <a:solidFill>
              <a:schemeClr val="accent1">
                <a:lumMod val="50000"/>
              </a:scheme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nvGrpSpPr>
          <p:cNvPr id="9" name="Group 8">
            <a:extLst>
              <a:ext uri="{FF2B5EF4-FFF2-40B4-BE49-F238E27FC236}">
                <a16:creationId xmlns:a16="http://schemas.microsoft.com/office/drawing/2014/main" id="{6E8F5918-3870-9FB2-2B75-9AA0B5FC44BB}"/>
              </a:ext>
            </a:extLst>
          </p:cNvPr>
          <p:cNvGrpSpPr/>
          <p:nvPr/>
        </p:nvGrpSpPr>
        <p:grpSpPr>
          <a:xfrm>
            <a:off x="9479249" y="2557548"/>
            <a:ext cx="879052" cy="878328"/>
            <a:chOff x="9479249" y="2557548"/>
            <a:chExt cx="879052" cy="878328"/>
          </a:xfrm>
        </p:grpSpPr>
        <p:sp>
          <p:nvSpPr>
            <p:cNvPr id="32" name="Google Shape;638;p7"/>
            <p:cNvSpPr/>
            <p:nvPr/>
          </p:nvSpPr>
          <p:spPr>
            <a:xfrm>
              <a:off x="9479249" y="2557548"/>
              <a:ext cx="879052" cy="878328"/>
            </a:xfrm>
            <a:custGeom>
              <a:avLst/>
              <a:gdLst/>
              <a:ahLst/>
              <a:cxnLst/>
              <a:rect l="l" t="t" r="r" b="b"/>
              <a:pathLst>
                <a:path w="10000" h="10000" extrusionOk="0">
                  <a:moveTo>
                    <a:pt x="4352" y="6694"/>
                  </a:moveTo>
                  <a:lnTo>
                    <a:pt x="4322" y="6667"/>
                  </a:lnTo>
                  <a:lnTo>
                    <a:pt x="3275" y="5619"/>
                  </a:lnTo>
                  <a:lnTo>
                    <a:pt x="3249" y="5590"/>
                  </a:lnTo>
                  <a:lnTo>
                    <a:pt x="3227" y="5557"/>
                  </a:lnTo>
                  <a:lnTo>
                    <a:pt x="3210" y="5522"/>
                  </a:lnTo>
                  <a:lnTo>
                    <a:pt x="3197" y="5485"/>
                  </a:lnTo>
                  <a:lnTo>
                    <a:pt x="3190" y="5446"/>
                  </a:lnTo>
                  <a:lnTo>
                    <a:pt x="3187" y="5407"/>
                  </a:lnTo>
                  <a:lnTo>
                    <a:pt x="3190" y="5368"/>
                  </a:lnTo>
                  <a:lnTo>
                    <a:pt x="3197" y="5329"/>
                  </a:lnTo>
                  <a:lnTo>
                    <a:pt x="3210" y="5292"/>
                  </a:lnTo>
                  <a:lnTo>
                    <a:pt x="3227" y="5257"/>
                  </a:lnTo>
                  <a:lnTo>
                    <a:pt x="3249" y="5224"/>
                  </a:lnTo>
                  <a:lnTo>
                    <a:pt x="3275" y="5195"/>
                  </a:lnTo>
                  <a:lnTo>
                    <a:pt x="3304" y="5169"/>
                  </a:lnTo>
                  <a:lnTo>
                    <a:pt x="3337" y="5147"/>
                  </a:lnTo>
                  <a:lnTo>
                    <a:pt x="3372" y="5130"/>
                  </a:lnTo>
                  <a:lnTo>
                    <a:pt x="3409" y="5117"/>
                  </a:lnTo>
                  <a:lnTo>
                    <a:pt x="3448" y="5110"/>
                  </a:lnTo>
                  <a:lnTo>
                    <a:pt x="3487" y="5107"/>
                  </a:lnTo>
                  <a:lnTo>
                    <a:pt x="3526" y="5110"/>
                  </a:lnTo>
                  <a:lnTo>
                    <a:pt x="3565" y="5117"/>
                  </a:lnTo>
                  <a:lnTo>
                    <a:pt x="3602" y="5130"/>
                  </a:lnTo>
                  <a:lnTo>
                    <a:pt x="3637" y="5147"/>
                  </a:lnTo>
                  <a:lnTo>
                    <a:pt x="3670" y="5169"/>
                  </a:lnTo>
                  <a:lnTo>
                    <a:pt x="3699" y="5195"/>
                  </a:lnTo>
                  <a:lnTo>
                    <a:pt x="4522" y="6019"/>
                  </a:lnTo>
                  <a:lnTo>
                    <a:pt x="6289" y="4043"/>
                  </a:lnTo>
                  <a:lnTo>
                    <a:pt x="6317" y="4015"/>
                  </a:lnTo>
                  <a:lnTo>
                    <a:pt x="6349" y="3992"/>
                  </a:lnTo>
                  <a:lnTo>
                    <a:pt x="6383" y="3973"/>
                  </a:lnTo>
                  <a:lnTo>
                    <a:pt x="6419" y="3958"/>
                  </a:lnTo>
                  <a:lnTo>
                    <a:pt x="6457" y="3948"/>
                  </a:lnTo>
                  <a:lnTo>
                    <a:pt x="6496" y="3943"/>
                  </a:lnTo>
                  <a:lnTo>
                    <a:pt x="6536" y="3944"/>
                  </a:lnTo>
                  <a:lnTo>
                    <a:pt x="6574" y="3949"/>
                  </a:lnTo>
                  <a:lnTo>
                    <a:pt x="6612" y="3960"/>
                  </a:lnTo>
                  <a:lnTo>
                    <a:pt x="6648" y="3975"/>
                  </a:lnTo>
                  <a:lnTo>
                    <a:pt x="6682" y="3995"/>
                  </a:lnTo>
                  <a:lnTo>
                    <a:pt x="6713" y="4019"/>
                  </a:lnTo>
                  <a:lnTo>
                    <a:pt x="6741" y="4047"/>
                  </a:lnTo>
                  <a:lnTo>
                    <a:pt x="6764" y="4079"/>
                  </a:lnTo>
                  <a:lnTo>
                    <a:pt x="6783" y="4113"/>
                  </a:lnTo>
                  <a:lnTo>
                    <a:pt x="6798" y="4149"/>
                  </a:lnTo>
                  <a:lnTo>
                    <a:pt x="6808" y="4187"/>
                  </a:lnTo>
                  <a:lnTo>
                    <a:pt x="6813" y="4226"/>
                  </a:lnTo>
                  <a:lnTo>
                    <a:pt x="6812" y="4266"/>
                  </a:lnTo>
                  <a:lnTo>
                    <a:pt x="6807" y="4304"/>
                  </a:lnTo>
                  <a:lnTo>
                    <a:pt x="6796" y="4342"/>
                  </a:lnTo>
                  <a:lnTo>
                    <a:pt x="6781" y="4378"/>
                  </a:lnTo>
                  <a:lnTo>
                    <a:pt x="6761" y="4412"/>
                  </a:lnTo>
                  <a:lnTo>
                    <a:pt x="6737" y="4443"/>
                  </a:lnTo>
                  <a:lnTo>
                    <a:pt x="4758" y="6655"/>
                  </a:lnTo>
                  <a:lnTo>
                    <a:pt x="4728" y="6683"/>
                  </a:lnTo>
                  <a:lnTo>
                    <a:pt x="4696" y="6708"/>
                  </a:lnTo>
                  <a:lnTo>
                    <a:pt x="4660" y="6727"/>
                  </a:lnTo>
                  <a:lnTo>
                    <a:pt x="4622" y="6742"/>
                  </a:lnTo>
                  <a:lnTo>
                    <a:pt x="4583" y="6751"/>
                  </a:lnTo>
                  <a:lnTo>
                    <a:pt x="4542" y="6755"/>
                  </a:lnTo>
                  <a:lnTo>
                    <a:pt x="4502" y="6753"/>
                  </a:lnTo>
                  <a:lnTo>
                    <a:pt x="4462" y="6746"/>
                  </a:lnTo>
                  <a:lnTo>
                    <a:pt x="4423" y="6734"/>
                  </a:lnTo>
                  <a:lnTo>
                    <a:pt x="4386" y="6716"/>
                  </a:lnTo>
                  <a:lnTo>
                    <a:pt x="4352" y="6694"/>
                  </a:lnTo>
                  <a:close/>
                  <a:moveTo>
                    <a:pt x="3939" y="1100"/>
                  </a:moveTo>
                  <a:lnTo>
                    <a:pt x="3952" y="1100"/>
                  </a:lnTo>
                  <a:lnTo>
                    <a:pt x="6048" y="1100"/>
                  </a:lnTo>
                  <a:lnTo>
                    <a:pt x="6061" y="1100"/>
                  </a:lnTo>
                  <a:lnTo>
                    <a:pt x="6074" y="1101"/>
                  </a:lnTo>
                  <a:lnTo>
                    <a:pt x="6087" y="1102"/>
                  </a:lnTo>
                  <a:lnTo>
                    <a:pt x="6100" y="1104"/>
                  </a:lnTo>
                  <a:lnTo>
                    <a:pt x="6113" y="1106"/>
                  </a:lnTo>
                  <a:lnTo>
                    <a:pt x="6125" y="1109"/>
                  </a:lnTo>
                  <a:lnTo>
                    <a:pt x="6138" y="1112"/>
                  </a:lnTo>
                  <a:lnTo>
                    <a:pt x="6150" y="1115"/>
                  </a:lnTo>
                  <a:lnTo>
                    <a:pt x="6163" y="1120"/>
                  </a:lnTo>
                  <a:lnTo>
                    <a:pt x="6175" y="1124"/>
                  </a:lnTo>
                  <a:lnTo>
                    <a:pt x="6187" y="1129"/>
                  </a:lnTo>
                  <a:lnTo>
                    <a:pt x="6199" y="1135"/>
                  </a:lnTo>
                  <a:lnTo>
                    <a:pt x="6211" y="1141"/>
                  </a:lnTo>
                  <a:lnTo>
                    <a:pt x="6222" y="1147"/>
                  </a:lnTo>
                  <a:lnTo>
                    <a:pt x="6233" y="1154"/>
                  </a:lnTo>
                  <a:lnTo>
                    <a:pt x="6244" y="1161"/>
                  </a:lnTo>
                  <a:lnTo>
                    <a:pt x="6255" y="1168"/>
                  </a:lnTo>
                  <a:lnTo>
                    <a:pt x="6265" y="1176"/>
                  </a:lnTo>
                  <a:lnTo>
                    <a:pt x="6275" y="1185"/>
                  </a:lnTo>
                  <a:lnTo>
                    <a:pt x="6285" y="1193"/>
                  </a:lnTo>
                  <a:lnTo>
                    <a:pt x="6295" y="1202"/>
                  </a:lnTo>
                  <a:lnTo>
                    <a:pt x="6304" y="1212"/>
                  </a:lnTo>
                  <a:lnTo>
                    <a:pt x="6312" y="1222"/>
                  </a:lnTo>
                  <a:lnTo>
                    <a:pt x="6321" y="1232"/>
                  </a:lnTo>
                  <a:lnTo>
                    <a:pt x="6329" y="1242"/>
                  </a:lnTo>
                  <a:lnTo>
                    <a:pt x="6336" y="1253"/>
                  </a:lnTo>
                  <a:lnTo>
                    <a:pt x="6343" y="1264"/>
                  </a:lnTo>
                  <a:lnTo>
                    <a:pt x="6350" y="1275"/>
                  </a:lnTo>
                  <a:lnTo>
                    <a:pt x="6356" y="1286"/>
                  </a:lnTo>
                  <a:lnTo>
                    <a:pt x="6362" y="1298"/>
                  </a:lnTo>
                  <a:lnTo>
                    <a:pt x="6368" y="1310"/>
                  </a:lnTo>
                  <a:lnTo>
                    <a:pt x="6373" y="1322"/>
                  </a:lnTo>
                  <a:lnTo>
                    <a:pt x="6377" y="1334"/>
                  </a:lnTo>
                  <a:lnTo>
                    <a:pt x="6382" y="1347"/>
                  </a:lnTo>
                  <a:lnTo>
                    <a:pt x="6385" y="1359"/>
                  </a:lnTo>
                  <a:lnTo>
                    <a:pt x="6388" y="1372"/>
                  </a:lnTo>
                  <a:lnTo>
                    <a:pt x="6391" y="1384"/>
                  </a:lnTo>
                  <a:lnTo>
                    <a:pt x="6393" y="1397"/>
                  </a:lnTo>
                  <a:lnTo>
                    <a:pt x="6395" y="1410"/>
                  </a:lnTo>
                  <a:lnTo>
                    <a:pt x="6396" y="1423"/>
                  </a:lnTo>
                  <a:lnTo>
                    <a:pt x="6397" y="1436"/>
                  </a:lnTo>
                  <a:lnTo>
                    <a:pt x="6397" y="1449"/>
                  </a:lnTo>
                  <a:lnTo>
                    <a:pt x="6397" y="2264"/>
                  </a:lnTo>
                  <a:lnTo>
                    <a:pt x="6397" y="2277"/>
                  </a:lnTo>
                  <a:lnTo>
                    <a:pt x="6396" y="2290"/>
                  </a:lnTo>
                  <a:lnTo>
                    <a:pt x="6395" y="2303"/>
                  </a:lnTo>
                  <a:lnTo>
                    <a:pt x="6393" y="2316"/>
                  </a:lnTo>
                  <a:lnTo>
                    <a:pt x="6391" y="2329"/>
                  </a:lnTo>
                  <a:lnTo>
                    <a:pt x="6388" y="2342"/>
                  </a:lnTo>
                  <a:lnTo>
                    <a:pt x="6385" y="2354"/>
                  </a:lnTo>
                  <a:lnTo>
                    <a:pt x="6382" y="2367"/>
                  </a:lnTo>
                  <a:lnTo>
                    <a:pt x="6377" y="2380"/>
                  </a:lnTo>
                  <a:lnTo>
                    <a:pt x="6373" y="2392"/>
                  </a:lnTo>
                  <a:lnTo>
                    <a:pt x="6368" y="2404"/>
                  </a:lnTo>
                  <a:lnTo>
                    <a:pt x="6362" y="2416"/>
                  </a:lnTo>
                  <a:lnTo>
                    <a:pt x="6356" y="2428"/>
                  </a:lnTo>
                  <a:lnTo>
                    <a:pt x="6350" y="2439"/>
                  </a:lnTo>
                  <a:lnTo>
                    <a:pt x="6343" y="2450"/>
                  </a:lnTo>
                  <a:lnTo>
                    <a:pt x="6336" y="2461"/>
                  </a:lnTo>
                  <a:lnTo>
                    <a:pt x="6329" y="2472"/>
                  </a:lnTo>
                  <a:lnTo>
                    <a:pt x="6321" y="2482"/>
                  </a:lnTo>
                  <a:lnTo>
                    <a:pt x="6312" y="2492"/>
                  </a:lnTo>
                  <a:lnTo>
                    <a:pt x="6304" y="2502"/>
                  </a:lnTo>
                  <a:lnTo>
                    <a:pt x="6295" y="2511"/>
                  </a:lnTo>
                  <a:lnTo>
                    <a:pt x="6285" y="2520"/>
                  </a:lnTo>
                  <a:lnTo>
                    <a:pt x="6275" y="2529"/>
                  </a:lnTo>
                  <a:lnTo>
                    <a:pt x="6265" y="2537"/>
                  </a:lnTo>
                  <a:lnTo>
                    <a:pt x="6255" y="2545"/>
                  </a:lnTo>
                  <a:lnTo>
                    <a:pt x="6244" y="2553"/>
                  </a:lnTo>
                  <a:lnTo>
                    <a:pt x="6233" y="2560"/>
                  </a:lnTo>
                  <a:lnTo>
                    <a:pt x="6222" y="2567"/>
                  </a:lnTo>
                  <a:lnTo>
                    <a:pt x="6211" y="2573"/>
                  </a:lnTo>
                  <a:lnTo>
                    <a:pt x="6199" y="2579"/>
                  </a:lnTo>
                  <a:lnTo>
                    <a:pt x="6187" y="2584"/>
                  </a:lnTo>
                  <a:lnTo>
                    <a:pt x="6175" y="2589"/>
                  </a:lnTo>
                  <a:lnTo>
                    <a:pt x="6163" y="2594"/>
                  </a:lnTo>
                  <a:lnTo>
                    <a:pt x="6150" y="2598"/>
                  </a:lnTo>
                  <a:lnTo>
                    <a:pt x="6138" y="2601"/>
                  </a:lnTo>
                  <a:lnTo>
                    <a:pt x="6125" y="2604"/>
                  </a:lnTo>
                  <a:lnTo>
                    <a:pt x="6113" y="2607"/>
                  </a:lnTo>
                  <a:lnTo>
                    <a:pt x="6100" y="2609"/>
                  </a:lnTo>
                  <a:lnTo>
                    <a:pt x="6087" y="2611"/>
                  </a:lnTo>
                  <a:lnTo>
                    <a:pt x="6074" y="2612"/>
                  </a:lnTo>
                  <a:lnTo>
                    <a:pt x="6061" y="2613"/>
                  </a:lnTo>
                  <a:lnTo>
                    <a:pt x="6048" y="2613"/>
                  </a:lnTo>
                  <a:lnTo>
                    <a:pt x="3952" y="2613"/>
                  </a:lnTo>
                  <a:lnTo>
                    <a:pt x="3939" y="2613"/>
                  </a:lnTo>
                  <a:lnTo>
                    <a:pt x="3926" y="2612"/>
                  </a:lnTo>
                  <a:lnTo>
                    <a:pt x="3913" y="2611"/>
                  </a:lnTo>
                  <a:lnTo>
                    <a:pt x="3900" y="2609"/>
                  </a:lnTo>
                  <a:lnTo>
                    <a:pt x="3887" y="2607"/>
                  </a:lnTo>
                  <a:lnTo>
                    <a:pt x="3875" y="2604"/>
                  </a:lnTo>
                  <a:lnTo>
                    <a:pt x="3862" y="2601"/>
                  </a:lnTo>
                  <a:lnTo>
                    <a:pt x="3850" y="2598"/>
                  </a:lnTo>
                  <a:lnTo>
                    <a:pt x="3837" y="2594"/>
                  </a:lnTo>
                  <a:lnTo>
                    <a:pt x="3825" y="2589"/>
                  </a:lnTo>
                  <a:lnTo>
                    <a:pt x="3813" y="2584"/>
                  </a:lnTo>
                  <a:lnTo>
                    <a:pt x="3801" y="2579"/>
                  </a:lnTo>
                  <a:lnTo>
                    <a:pt x="3789" y="2573"/>
                  </a:lnTo>
                  <a:lnTo>
                    <a:pt x="3778" y="2567"/>
                  </a:lnTo>
                  <a:lnTo>
                    <a:pt x="3767" y="2560"/>
                  </a:lnTo>
                  <a:lnTo>
                    <a:pt x="3756" y="2553"/>
                  </a:lnTo>
                  <a:lnTo>
                    <a:pt x="3745" y="2545"/>
                  </a:lnTo>
                  <a:lnTo>
                    <a:pt x="3735" y="2537"/>
                  </a:lnTo>
                  <a:lnTo>
                    <a:pt x="3725" y="2529"/>
                  </a:lnTo>
                  <a:lnTo>
                    <a:pt x="3715" y="2520"/>
                  </a:lnTo>
                  <a:lnTo>
                    <a:pt x="3705" y="2511"/>
                  </a:lnTo>
                  <a:lnTo>
                    <a:pt x="3696" y="2502"/>
                  </a:lnTo>
                  <a:lnTo>
                    <a:pt x="3688" y="2492"/>
                  </a:lnTo>
                  <a:lnTo>
                    <a:pt x="3679" y="2482"/>
                  </a:lnTo>
                  <a:lnTo>
                    <a:pt x="3671" y="2472"/>
                  </a:lnTo>
                  <a:lnTo>
                    <a:pt x="3664" y="2461"/>
                  </a:lnTo>
                  <a:lnTo>
                    <a:pt x="3657" y="2450"/>
                  </a:lnTo>
                  <a:lnTo>
                    <a:pt x="3650" y="2439"/>
                  </a:lnTo>
                  <a:lnTo>
                    <a:pt x="3644" y="2428"/>
                  </a:lnTo>
                  <a:lnTo>
                    <a:pt x="3638" y="2416"/>
                  </a:lnTo>
                  <a:lnTo>
                    <a:pt x="3632" y="2404"/>
                  </a:lnTo>
                  <a:lnTo>
                    <a:pt x="3627" y="2392"/>
                  </a:lnTo>
                  <a:lnTo>
                    <a:pt x="3623" y="2380"/>
                  </a:lnTo>
                  <a:lnTo>
                    <a:pt x="3618" y="2367"/>
                  </a:lnTo>
                  <a:lnTo>
                    <a:pt x="3615" y="2354"/>
                  </a:lnTo>
                  <a:lnTo>
                    <a:pt x="3612" y="2342"/>
                  </a:lnTo>
                  <a:lnTo>
                    <a:pt x="3609" y="2329"/>
                  </a:lnTo>
                  <a:lnTo>
                    <a:pt x="3607" y="2316"/>
                  </a:lnTo>
                  <a:lnTo>
                    <a:pt x="3605" y="2303"/>
                  </a:lnTo>
                  <a:lnTo>
                    <a:pt x="3604" y="2290"/>
                  </a:lnTo>
                  <a:lnTo>
                    <a:pt x="3603" y="2277"/>
                  </a:lnTo>
                  <a:lnTo>
                    <a:pt x="3603" y="2264"/>
                  </a:lnTo>
                  <a:lnTo>
                    <a:pt x="3603" y="1449"/>
                  </a:lnTo>
                  <a:lnTo>
                    <a:pt x="3603" y="1436"/>
                  </a:lnTo>
                  <a:lnTo>
                    <a:pt x="3604" y="1423"/>
                  </a:lnTo>
                  <a:lnTo>
                    <a:pt x="3605" y="1410"/>
                  </a:lnTo>
                  <a:lnTo>
                    <a:pt x="3607" y="1397"/>
                  </a:lnTo>
                  <a:lnTo>
                    <a:pt x="3609" y="1384"/>
                  </a:lnTo>
                  <a:lnTo>
                    <a:pt x="3612" y="1372"/>
                  </a:lnTo>
                  <a:lnTo>
                    <a:pt x="3615" y="1359"/>
                  </a:lnTo>
                  <a:lnTo>
                    <a:pt x="3618" y="1347"/>
                  </a:lnTo>
                  <a:lnTo>
                    <a:pt x="3623" y="1334"/>
                  </a:lnTo>
                  <a:lnTo>
                    <a:pt x="3627" y="1322"/>
                  </a:lnTo>
                  <a:lnTo>
                    <a:pt x="3632" y="1310"/>
                  </a:lnTo>
                  <a:lnTo>
                    <a:pt x="3638" y="1298"/>
                  </a:lnTo>
                  <a:lnTo>
                    <a:pt x="3644" y="1286"/>
                  </a:lnTo>
                  <a:lnTo>
                    <a:pt x="3650" y="1275"/>
                  </a:lnTo>
                  <a:lnTo>
                    <a:pt x="3657" y="1264"/>
                  </a:lnTo>
                  <a:lnTo>
                    <a:pt x="3664" y="1253"/>
                  </a:lnTo>
                  <a:lnTo>
                    <a:pt x="3671" y="1242"/>
                  </a:lnTo>
                  <a:lnTo>
                    <a:pt x="3679" y="1232"/>
                  </a:lnTo>
                  <a:lnTo>
                    <a:pt x="3688" y="1222"/>
                  </a:lnTo>
                  <a:lnTo>
                    <a:pt x="3696" y="1212"/>
                  </a:lnTo>
                  <a:lnTo>
                    <a:pt x="3705" y="1202"/>
                  </a:lnTo>
                  <a:lnTo>
                    <a:pt x="3715" y="1193"/>
                  </a:lnTo>
                  <a:lnTo>
                    <a:pt x="3725" y="1185"/>
                  </a:lnTo>
                  <a:lnTo>
                    <a:pt x="3735" y="1176"/>
                  </a:lnTo>
                  <a:lnTo>
                    <a:pt x="3745" y="1168"/>
                  </a:lnTo>
                  <a:lnTo>
                    <a:pt x="3756" y="1161"/>
                  </a:lnTo>
                  <a:lnTo>
                    <a:pt x="3767" y="1154"/>
                  </a:lnTo>
                  <a:lnTo>
                    <a:pt x="3778" y="1147"/>
                  </a:lnTo>
                  <a:lnTo>
                    <a:pt x="3789" y="1141"/>
                  </a:lnTo>
                  <a:lnTo>
                    <a:pt x="3801" y="1135"/>
                  </a:lnTo>
                  <a:lnTo>
                    <a:pt x="3813" y="1129"/>
                  </a:lnTo>
                  <a:lnTo>
                    <a:pt x="3825" y="1124"/>
                  </a:lnTo>
                  <a:lnTo>
                    <a:pt x="3837" y="1120"/>
                  </a:lnTo>
                  <a:lnTo>
                    <a:pt x="3850" y="1115"/>
                  </a:lnTo>
                  <a:lnTo>
                    <a:pt x="3862" y="1112"/>
                  </a:lnTo>
                  <a:lnTo>
                    <a:pt x="3875" y="1109"/>
                  </a:lnTo>
                  <a:lnTo>
                    <a:pt x="3887" y="1106"/>
                  </a:lnTo>
                  <a:lnTo>
                    <a:pt x="3900" y="1104"/>
                  </a:lnTo>
                  <a:lnTo>
                    <a:pt x="3913" y="1102"/>
                  </a:lnTo>
                  <a:lnTo>
                    <a:pt x="3926" y="1101"/>
                  </a:lnTo>
                  <a:lnTo>
                    <a:pt x="3939" y="1100"/>
                  </a:ln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33" name="Google Shape;639;p7"/>
            <p:cNvSpPr/>
            <p:nvPr/>
          </p:nvSpPr>
          <p:spPr>
            <a:xfrm>
              <a:off x="9479249" y="2557548"/>
              <a:ext cx="879052" cy="878328"/>
            </a:xfrm>
            <a:custGeom>
              <a:avLst/>
              <a:gdLst/>
              <a:ahLst/>
              <a:cxnLst/>
              <a:rect l="l" t="t" r="r" b="b"/>
              <a:pathLst>
                <a:path w="10000" h="10000" extrusionOk="0">
                  <a:moveTo>
                    <a:pt x="3934" y="850"/>
                  </a:moveTo>
                  <a:lnTo>
                    <a:pt x="3947" y="850"/>
                  </a:lnTo>
                  <a:lnTo>
                    <a:pt x="3952" y="850"/>
                  </a:lnTo>
                  <a:lnTo>
                    <a:pt x="6048" y="850"/>
                  </a:lnTo>
                  <a:lnTo>
                    <a:pt x="6053" y="850"/>
                  </a:lnTo>
                  <a:lnTo>
                    <a:pt x="6066" y="850"/>
                  </a:lnTo>
                  <a:lnTo>
                    <a:pt x="6075" y="851"/>
                  </a:lnTo>
                  <a:lnTo>
                    <a:pt x="6088" y="851"/>
                  </a:lnTo>
                  <a:lnTo>
                    <a:pt x="6097" y="852"/>
                  </a:lnTo>
                  <a:lnTo>
                    <a:pt x="6110" y="853"/>
                  </a:lnTo>
                  <a:lnTo>
                    <a:pt x="6120" y="854"/>
                  </a:lnTo>
                  <a:lnTo>
                    <a:pt x="6133" y="856"/>
                  </a:lnTo>
                  <a:lnTo>
                    <a:pt x="6142" y="857"/>
                  </a:lnTo>
                  <a:lnTo>
                    <a:pt x="6155" y="860"/>
                  </a:lnTo>
                  <a:lnTo>
                    <a:pt x="6164" y="861"/>
                  </a:lnTo>
                  <a:lnTo>
                    <a:pt x="6177" y="864"/>
                  </a:lnTo>
                  <a:lnTo>
                    <a:pt x="6186" y="866"/>
                  </a:lnTo>
                  <a:lnTo>
                    <a:pt x="6198" y="869"/>
                  </a:lnTo>
                  <a:lnTo>
                    <a:pt x="6208" y="872"/>
                  </a:lnTo>
                  <a:lnTo>
                    <a:pt x="6220" y="875"/>
                  </a:lnTo>
                  <a:lnTo>
                    <a:pt x="6229" y="878"/>
                  </a:lnTo>
                  <a:lnTo>
                    <a:pt x="6241" y="882"/>
                  </a:lnTo>
                  <a:lnTo>
                    <a:pt x="6250" y="885"/>
                  </a:lnTo>
                  <a:lnTo>
                    <a:pt x="6263" y="890"/>
                  </a:lnTo>
                  <a:lnTo>
                    <a:pt x="6271" y="893"/>
                  </a:lnTo>
                  <a:lnTo>
                    <a:pt x="6283" y="898"/>
                  </a:lnTo>
                  <a:lnTo>
                    <a:pt x="6292" y="902"/>
                  </a:lnTo>
                  <a:lnTo>
                    <a:pt x="6304" y="908"/>
                  </a:lnTo>
                  <a:lnTo>
                    <a:pt x="6313" y="912"/>
                  </a:lnTo>
                  <a:lnTo>
                    <a:pt x="6324" y="918"/>
                  </a:lnTo>
                  <a:lnTo>
                    <a:pt x="6333" y="922"/>
                  </a:lnTo>
                  <a:lnTo>
                    <a:pt x="6344" y="929"/>
                  </a:lnTo>
                  <a:lnTo>
                    <a:pt x="6349" y="932"/>
                  </a:lnTo>
                  <a:lnTo>
                    <a:pt x="6361" y="939"/>
                  </a:lnTo>
                  <a:lnTo>
                    <a:pt x="6369" y="944"/>
                  </a:lnTo>
                  <a:lnTo>
                    <a:pt x="6380" y="951"/>
                  </a:lnTo>
                  <a:lnTo>
                    <a:pt x="6388" y="956"/>
                  </a:lnTo>
                  <a:lnTo>
                    <a:pt x="6399" y="964"/>
                  </a:lnTo>
                  <a:lnTo>
                    <a:pt x="6407" y="970"/>
                  </a:lnTo>
                  <a:lnTo>
                    <a:pt x="6417" y="977"/>
                  </a:lnTo>
                  <a:lnTo>
                    <a:pt x="6424" y="983"/>
                  </a:lnTo>
                  <a:lnTo>
                    <a:pt x="6435" y="992"/>
                  </a:lnTo>
                  <a:lnTo>
                    <a:pt x="6442" y="998"/>
                  </a:lnTo>
                  <a:lnTo>
                    <a:pt x="6452" y="1007"/>
                  </a:lnTo>
                  <a:lnTo>
                    <a:pt x="6459" y="1013"/>
                  </a:lnTo>
                  <a:lnTo>
                    <a:pt x="6468" y="1022"/>
                  </a:lnTo>
                  <a:lnTo>
                    <a:pt x="6475" y="1029"/>
                  </a:lnTo>
                  <a:lnTo>
                    <a:pt x="6484" y="1038"/>
                  </a:lnTo>
                  <a:lnTo>
                    <a:pt x="6490" y="1045"/>
                  </a:lnTo>
                  <a:lnTo>
                    <a:pt x="6499" y="1055"/>
                  </a:lnTo>
                  <a:lnTo>
                    <a:pt x="6505" y="1062"/>
                  </a:lnTo>
                  <a:lnTo>
                    <a:pt x="6514" y="1073"/>
                  </a:lnTo>
                  <a:lnTo>
                    <a:pt x="6520" y="1080"/>
                  </a:lnTo>
                  <a:lnTo>
                    <a:pt x="6527" y="1090"/>
                  </a:lnTo>
                  <a:lnTo>
                    <a:pt x="6533" y="1098"/>
                  </a:lnTo>
                  <a:lnTo>
                    <a:pt x="6541" y="1109"/>
                  </a:lnTo>
                  <a:lnTo>
                    <a:pt x="6546" y="1117"/>
                  </a:lnTo>
                  <a:lnTo>
                    <a:pt x="6553" y="1128"/>
                  </a:lnTo>
                  <a:lnTo>
                    <a:pt x="6558" y="1136"/>
                  </a:lnTo>
                  <a:lnTo>
                    <a:pt x="6565" y="1148"/>
                  </a:lnTo>
                  <a:lnTo>
                    <a:pt x="6568" y="1153"/>
                  </a:lnTo>
                  <a:lnTo>
                    <a:pt x="6575" y="1164"/>
                  </a:lnTo>
                  <a:lnTo>
                    <a:pt x="6579" y="1173"/>
                  </a:lnTo>
                  <a:lnTo>
                    <a:pt x="6585" y="1184"/>
                  </a:lnTo>
                  <a:lnTo>
                    <a:pt x="6589" y="1193"/>
                  </a:lnTo>
                  <a:lnTo>
                    <a:pt x="6595" y="1205"/>
                  </a:lnTo>
                  <a:lnTo>
                    <a:pt x="6599" y="1214"/>
                  </a:lnTo>
                  <a:lnTo>
                    <a:pt x="6604" y="1226"/>
                  </a:lnTo>
                  <a:lnTo>
                    <a:pt x="6607" y="1234"/>
                  </a:lnTo>
                  <a:lnTo>
                    <a:pt x="6612" y="1247"/>
                  </a:lnTo>
                  <a:lnTo>
                    <a:pt x="6615" y="1256"/>
                  </a:lnTo>
                  <a:lnTo>
                    <a:pt x="6619" y="1268"/>
                  </a:lnTo>
                  <a:lnTo>
                    <a:pt x="6622" y="1277"/>
                  </a:lnTo>
                  <a:lnTo>
                    <a:pt x="6625" y="1289"/>
                  </a:lnTo>
                  <a:lnTo>
                    <a:pt x="6628" y="1299"/>
                  </a:lnTo>
                  <a:lnTo>
                    <a:pt x="6631" y="1311"/>
                  </a:lnTo>
                  <a:lnTo>
                    <a:pt x="6633" y="1320"/>
                  </a:lnTo>
                  <a:lnTo>
                    <a:pt x="6636" y="1333"/>
                  </a:lnTo>
                  <a:lnTo>
                    <a:pt x="6637" y="1342"/>
                  </a:lnTo>
                  <a:lnTo>
                    <a:pt x="6640" y="1355"/>
                  </a:lnTo>
                  <a:lnTo>
                    <a:pt x="6641" y="1364"/>
                  </a:lnTo>
                  <a:lnTo>
                    <a:pt x="6643" y="1377"/>
                  </a:lnTo>
                  <a:lnTo>
                    <a:pt x="6644" y="1387"/>
                  </a:lnTo>
                  <a:lnTo>
                    <a:pt x="6645" y="1400"/>
                  </a:lnTo>
                  <a:lnTo>
                    <a:pt x="6646" y="1409"/>
                  </a:lnTo>
                  <a:lnTo>
                    <a:pt x="6646" y="1422"/>
                  </a:lnTo>
                  <a:lnTo>
                    <a:pt x="6647" y="1431"/>
                  </a:lnTo>
                  <a:lnTo>
                    <a:pt x="6647" y="1444"/>
                  </a:lnTo>
                  <a:lnTo>
                    <a:pt x="6647" y="1449"/>
                  </a:lnTo>
                  <a:lnTo>
                    <a:pt x="6647" y="1665"/>
                  </a:lnTo>
                  <a:lnTo>
                    <a:pt x="7096" y="1665"/>
                  </a:lnTo>
                  <a:lnTo>
                    <a:pt x="7101" y="1665"/>
                  </a:lnTo>
                  <a:lnTo>
                    <a:pt x="7127" y="1666"/>
                  </a:lnTo>
                  <a:lnTo>
                    <a:pt x="7136" y="1666"/>
                  </a:lnTo>
                  <a:lnTo>
                    <a:pt x="7162" y="1667"/>
                  </a:lnTo>
                  <a:lnTo>
                    <a:pt x="7172" y="1668"/>
                  </a:lnTo>
                  <a:lnTo>
                    <a:pt x="7197" y="1670"/>
                  </a:lnTo>
                  <a:lnTo>
                    <a:pt x="7207" y="1672"/>
                  </a:lnTo>
                  <a:lnTo>
                    <a:pt x="7233" y="1675"/>
                  </a:lnTo>
                  <a:lnTo>
                    <a:pt x="7242" y="1676"/>
                  </a:lnTo>
                  <a:lnTo>
                    <a:pt x="7268" y="1681"/>
                  </a:lnTo>
                  <a:lnTo>
                    <a:pt x="7277" y="1682"/>
                  </a:lnTo>
                  <a:lnTo>
                    <a:pt x="7302" y="1688"/>
                  </a:lnTo>
                  <a:lnTo>
                    <a:pt x="7311" y="1690"/>
                  </a:lnTo>
                  <a:lnTo>
                    <a:pt x="7337" y="1696"/>
                  </a:lnTo>
                  <a:lnTo>
                    <a:pt x="7346" y="1699"/>
                  </a:lnTo>
                  <a:lnTo>
                    <a:pt x="7371" y="1706"/>
                  </a:lnTo>
                  <a:lnTo>
                    <a:pt x="7380" y="1709"/>
                  </a:lnTo>
                  <a:lnTo>
                    <a:pt x="7405" y="1717"/>
                  </a:lnTo>
                  <a:lnTo>
                    <a:pt x="7414" y="1720"/>
                  </a:lnTo>
                  <a:lnTo>
                    <a:pt x="7438" y="1729"/>
                  </a:lnTo>
                  <a:lnTo>
                    <a:pt x="7447" y="1732"/>
                  </a:lnTo>
                  <a:lnTo>
                    <a:pt x="7471" y="1742"/>
                  </a:lnTo>
                  <a:lnTo>
                    <a:pt x="7480" y="1746"/>
                  </a:lnTo>
                  <a:lnTo>
                    <a:pt x="7504" y="1757"/>
                  </a:lnTo>
                  <a:lnTo>
                    <a:pt x="7512" y="1762"/>
                  </a:lnTo>
                  <a:lnTo>
                    <a:pt x="7536" y="1773"/>
                  </a:lnTo>
                  <a:lnTo>
                    <a:pt x="7544" y="1778"/>
                  </a:lnTo>
                  <a:lnTo>
                    <a:pt x="7567" y="1791"/>
                  </a:lnTo>
                  <a:lnTo>
                    <a:pt x="7574" y="1795"/>
                  </a:lnTo>
                  <a:lnTo>
                    <a:pt x="7596" y="1808"/>
                  </a:lnTo>
                  <a:lnTo>
                    <a:pt x="7604" y="1813"/>
                  </a:lnTo>
                  <a:lnTo>
                    <a:pt x="7626" y="1827"/>
                  </a:lnTo>
                  <a:lnTo>
                    <a:pt x="7634" y="1833"/>
                  </a:lnTo>
                  <a:lnTo>
                    <a:pt x="7655" y="1848"/>
                  </a:lnTo>
                  <a:lnTo>
                    <a:pt x="7663" y="1853"/>
                  </a:lnTo>
                  <a:lnTo>
                    <a:pt x="7683" y="1869"/>
                  </a:lnTo>
                  <a:lnTo>
                    <a:pt x="7691" y="1875"/>
                  </a:lnTo>
                  <a:lnTo>
                    <a:pt x="7711" y="1892"/>
                  </a:lnTo>
                  <a:lnTo>
                    <a:pt x="7718" y="1898"/>
                  </a:lnTo>
                  <a:lnTo>
                    <a:pt x="7737" y="1915"/>
                  </a:lnTo>
                  <a:lnTo>
                    <a:pt x="7744" y="1922"/>
                  </a:lnTo>
                  <a:lnTo>
                    <a:pt x="7763" y="1940"/>
                  </a:lnTo>
                  <a:lnTo>
                    <a:pt x="7769" y="1946"/>
                  </a:lnTo>
                  <a:lnTo>
                    <a:pt x="7787" y="1965"/>
                  </a:lnTo>
                  <a:lnTo>
                    <a:pt x="7794" y="1972"/>
                  </a:lnTo>
                  <a:lnTo>
                    <a:pt x="7811" y="1991"/>
                  </a:lnTo>
                  <a:lnTo>
                    <a:pt x="7817" y="1998"/>
                  </a:lnTo>
                  <a:lnTo>
                    <a:pt x="7834" y="2018"/>
                  </a:lnTo>
                  <a:lnTo>
                    <a:pt x="7840" y="2026"/>
                  </a:lnTo>
                  <a:lnTo>
                    <a:pt x="7856" y="2046"/>
                  </a:lnTo>
                  <a:lnTo>
                    <a:pt x="7861" y="2054"/>
                  </a:lnTo>
                  <a:lnTo>
                    <a:pt x="7876" y="2075"/>
                  </a:lnTo>
                  <a:lnTo>
                    <a:pt x="7882" y="2083"/>
                  </a:lnTo>
                  <a:lnTo>
                    <a:pt x="7896" y="2105"/>
                  </a:lnTo>
                  <a:lnTo>
                    <a:pt x="7901" y="2113"/>
                  </a:lnTo>
                  <a:lnTo>
                    <a:pt x="7914" y="2135"/>
                  </a:lnTo>
                  <a:lnTo>
                    <a:pt x="7918" y="2142"/>
                  </a:lnTo>
                  <a:lnTo>
                    <a:pt x="7931" y="2165"/>
                  </a:lnTo>
                  <a:lnTo>
                    <a:pt x="7936" y="2173"/>
                  </a:lnTo>
                  <a:lnTo>
                    <a:pt x="7947" y="2197"/>
                  </a:lnTo>
                  <a:lnTo>
                    <a:pt x="7952" y="2205"/>
                  </a:lnTo>
                  <a:lnTo>
                    <a:pt x="7963" y="2229"/>
                  </a:lnTo>
                  <a:lnTo>
                    <a:pt x="7967" y="2238"/>
                  </a:lnTo>
                  <a:lnTo>
                    <a:pt x="7977" y="2262"/>
                  </a:lnTo>
                  <a:lnTo>
                    <a:pt x="7980" y="2271"/>
                  </a:lnTo>
                  <a:lnTo>
                    <a:pt x="7989" y="2295"/>
                  </a:lnTo>
                  <a:lnTo>
                    <a:pt x="7992" y="2304"/>
                  </a:lnTo>
                  <a:lnTo>
                    <a:pt x="8000" y="2329"/>
                  </a:lnTo>
                  <a:lnTo>
                    <a:pt x="8003" y="2338"/>
                  </a:lnTo>
                  <a:lnTo>
                    <a:pt x="8010" y="2363"/>
                  </a:lnTo>
                  <a:lnTo>
                    <a:pt x="8013" y="2372"/>
                  </a:lnTo>
                  <a:lnTo>
                    <a:pt x="8019" y="2398"/>
                  </a:lnTo>
                  <a:lnTo>
                    <a:pt x="8021" y="2407"/>
                  </a:lnTo>
                  <a:lnTo>
                    <a:pt x="8027" y="2432"/>
                  </a:lnTo>
                  <a:lnTo>
                    <a:pt x="8028" y="2441"/>
                  </a:lnTo>
                  <a:lnTo>
                    <a:pt x="8033" y="2467"/>
                  </a:lnTo>
                  <a:lnTo>
                    <a:pt x="8034" y="2476"/>
                  </a:lnTo>
                  <a:lnTo>
                    <a:pt x="8037" y="2502"/>
                  </a:lnTo>
                  <a:lnTo>
                    <a:pt x="8039" y="2512"/>
                  </a:lnTo>
                  <a:lnTo>
                    <a:pt x="8041" y="2537"/>
                  </a:lnTo>
                  <a:lnTo>
                    <a:pt x="8042" y="2547"/>
                  </a:lnTo>
                  <a:lnTo>
                    <a:pt x="8043" y="2573"/>
                  </a:lnTo>
                  <a:lnTo>
                    <a:pt x="8043" y="2582"/>
                  </a:lnTo>
                  <a:lnTo>
                    <a:pt x="8044" y="2608"/>
                  </a:lnTo>
                  <a:lnTo>
                    <a:pt x="8044" y="2613"/>
                  </a:lnTo>
                  <a:lnTo>
                    <a:pt x="8044" y="8201"/>
                  </a:lnTo>
                  <a:lnTo>
                    <a:pt x="8044" y="8206"/>
                  </a:lnTo>
                  <a:lnTo>
                    <a:pt x="8043" y="8232"/>
                  </a:lnTo>
                  <a:lnTo>
                    <a:pt x="8043" y="8241"/>
                  </a:lnTo>
                  <a:lnTo>
                    <a:pt x="8042" y="8267"/>
                  </a:lnTo>
                  <a:lnTo>
                    <a:pt x="8041" y="8277"/>
                  </a:lnTo>
                  <a:lnTo>
                    <a:pt x="8039" y="8303"/>
                  </a:lnTo>
                  <a:lnTo>
                    <a:pt x="8037" y="8312"/>
                  </a:lnTo>
                  <a:lnTo>
                    <a:pt x="8034" y="8338"/>
                  </a:lnTo>
                  <a:lnTo>
                    <a:pt x="8033" y="8347"/>
                  </a:lnTo>
                  <a:lnTo>
                    <a:pt x="8028" y="8373"/>
                  </a:lnTo>
                  <a:lnTo>
                    <a:pt x="8027" y="8382"/>
                  </a:lnTo>
                  <a:lnTo>
                    <a:pt x="8021" y="8408"/>
                  </a:lnTo>
                  <a:lnTo>
                    <a:pt x="8019" y="8417"/>
                  </a:lnTo>
                  <a:lnTo>
                    <a:pt x="8013" y="8442"/>
                  </a:lnTo>
                  <a:lnTo>
                    <a:pt x="8010" y="8452"/>
                  </a:lnTo>
                  <a:lnTo>
                    <a:pt x="8003" y="8477"/>
                  </a:lnTo>
                  <a:lnTo>
                    <a:pt x="8000" y="8486"/>
                  </a:lnTo>
                  <a:lnTo>
                    <a:pt x="7992" y="8510"/>
                  </a:lnTo>
                  <a:lnTo>
                    <a:pt x="7989" y="8519"/>
                  </a:lnTo>
                  <a:lnTo>
                    <a:pt x="7980" y="8544"/>
                  </a:lnTo>
                  <a:lnTo>
                    <a:pt x="7977" y="8553"/>
                  </a:lnTo>
                  <a:lnTo>
                    <a:pt x="7967" y="8577"/>
                  </a:lnTo>
                  <a:lnTo>
                    <a:pt x="7963" y="8586"/>
                  </a:lnTo>
                  <a:lnTo>
                    <a:pt x="7952" y="8609"/>
                  </a:lnTo>
                  <a:lnTo>
                    <a:pt x="7947" y="8618"/>
                  </a:lnTo>
                  <a:lnTo>
                    <a:pt x="7936" y="8642"/>
                  </a:lnTo>
                  <a:lnTo>
                    <a:pt x="7931" y="8650"/>
                  </a:lnTo>
                  <a:lnTo>
                    <a:pt x="7918" y="8673"/>
                  </a:lnTo>
                  <a:lnTo>
                    <a:pt x="7914" y="8680"/>
                  </a:lnTo>
                  <a:lnTo>
                    <a:pt x="7901" y="8702"/>
                  </a:lnTo>
                  <a:lnTo>
                    <a:pt x="7896" y="8710"/>
                  </a:lnTo>
                  <a:lnTo>
                    <a:pt x="7882" y="8732"/>
                  </a:lnTo>
                  <a:lnTo>
                    <a:pt x="7876" y="8740"/>
                  </a:lnTo>
                  <a:lnTo>
                    <a:pt x="7861" y="8761"/>
                  </a:lnTo>
                  <a:lnTo>
                    <a:pt x="7856" y="8769"/>
                  </a:lnTo>
                  <a:lnTo>
                    <a:pt x="7840" y="8789"/>
                  </a:lnTo>
                  <a:lnTo>
                    <a:pt x="7834" y="8797"/>
                  </a:lnTo>
                  <a:lnTo>
                    <a:pt x="7817" y="8817"/>
                  </a:lnTo>
                  <a:lnTo>
                    <a:pt x="7811" y="8824"/>
                  </a:lnTo>
                  <a:lnTo>
                    <a:pt x="7794" y="8843"/>
                  </a:lnTo>
                  <a:lnTo>
                    <a:pt x="7787" y="8850"/>
                  </a:lnTo>
                  <a:lnTo>
                    <a:pt x="7769" y="8869"/>
                  </a:lnTo>
                  <a:lnTo>
                    <a:pt x="7763" y="8875"/>
                  </a:lnTo>
                  <a:lnTo>
                    <a:pt x="7744" y="8893"/>
                  </a:lnTo>
                  <a:lnTo>
                    <a:pt x="7737" y="8900"/>
                  </a:lnTo>
                  <a:lnTo>
                    <a:pt x="7718" y="8917"/>
                  </a:lnTo>
                  <a:lnTo>
                    <a:pt x="7711" y="8923"/>
                  </a:lnTo>
                  <a:lnTo>
                    <a:pt x="7691" y="8940"/>
                  </a:lnTo>
                  <a:lnTo>
                    <a:pt x="7683" y="8946"/>
                  </a:lnTo>
                  <a:lnTo>
                    <a:pt x="7663" y="8962"/>
                  </a:lnTo>
                  <a:lnTo>
                    <a:pt x="7655" y="8967"/>
                  </a:lnTo>
                  <a:lnTo>
                    <a:pt x="7634" y="8982"/>
                  </a:lnTo>
                  <a:lnTo>
                    <a:pt x="7626" y="8988"/>
                  </a:lnTo>
                  <a:lnTo>
                    <a:pt x="7604" y="9002"/>
                  </a:lnTo>
                  <a:lnTo>
                    <a:pt x="7596" y="9007"/>
                  </a:lnTo>
                  <a:lnTo>
                    <a:pt x="7574" y="9020"/>
                  </a:lnTo>
                  <a:lnTo>
                    <a:pt x="7567" y="9024"/>
                  </a:lnTo>
                  <a:lnTo>
                    <a:pt x="7544" y="9037"/>
                  </a:lnTo>
                  <a:lnTo>
                    <a:pt x="7536" y="9042"/>
                  </a:lnTo>
                  <a:lnTo>
                    <a:pt x="7512" y="9053"/>
                  </a:lnTo>
                  <a:lnTo>
                    <a:pt x="7504" y="9058"/>
                  </a:lnTo>
                  <a:lnTo>
                    <a:pt x="7480" y="9069"/>
                  </a:lnTo>
                  <a:lnTo>
                    <a:pt x="7471" y="9073"/>
                  </a:lnTo>
                  <a:lnTo>
                    <a:pt x="7447" y="9083"/>
                  </a:lnTo>
                  <a:lnTo>
                    <a:pt x="7438" y="9086"/>
                  </a:lnTo>
                  <a:lnTo>
                    <a:pt x="7414" y="9095"/>
                  </a:lnTo>
                  <a:lnTo>
                    <a:pt x="7405" y="9098"/>
                  </a:lnTo>
                  <a:lnTo>
                    <a:pt x="7380" y="9106"/>
                  </a:lnTo>
                  <a:lnTo>
                    <a:pt x="7371" y="9109"/>
                  </a:lnTo>
                  <a:lnTo>
                    <a:pt x="7346" y="9116"/>
                  </a:lnTo>
                  <a:lnTo>
                    <a:pt x="7337" y="9119"/>
                  </a:lnTo>
                  <a:lnTo>
                    <a:pt x="7311" y="9125"/>
                  </a:lnTo>
                  <a:lnTo>
                    <a:pt x="7302" y="9127"/>
                  </a:lnTo>
                  <a:lnTo>
                    <a:pt x="7277" y="9133"/>
                  </a:lnTo>
                  <a:lnTo>
                    <a:pt x="7268" y="9134"/>
                  </a:lnTo>
                  <a:lnTo>
                    <a:pt x="7242" y="9139"/>
                  </a:lnTo>
                  <a:lnTo>
                    <a:pt x="7233" y="9140"/>
                  </a:lnTo>
                  <a:lnTo>
                    <a:pt x="7207" y="9143"/>
                  </a:lnTo>
                  <a:lnTo>
                    <a:pt x="7197" y="9145"/>
                  </a:lnTo>
                  <a:lnTo>
                    <a:pt x="7172" y="9147"/>
                  </a:lnTo>
                  <a:lnTo>
                    <a:pt x="7162" y="9148"/>
                  </a:lnTo>
                  <a:lnTo>
                    <a:pt x="7136" y="9149"/>
                  </a:lnTo>
                  <a:lnTo>
                    <a:pt x="7127" y="9149"/>
                  </a:lnTo>
                  <a:lnTo>
                    <a:pt x="7101" y="9150"/>
                  </a:lnTo>
                  <a:lnTo>
                    <a:pt x="7096" y="9150"/>
                  </a:lnTo>
                  <a:lnTo>
                    <a:pt x="2904" y="9150"/>
                  </a:lnTo>
                  <a:lnTo>
                    <a:pt x="2899" y="9150"/>
                  </a:lnTo>
                  <a:lnTo>
                    <a:pt x="2873" y="9149"/>
                  </a:lnTo>
                  <a:lnTo>
                    <a:pt x="2864" y="9149"/>
                  </a:lnTo>
                  <a:lnTo>
                    <a:pt x="2838" y="9148"/>
                  </a:lnTo>
                  <a:lnTo>
                    <a:pt x="2828" y="9147"/>
                  </a:lnTo>
                  <a:lnTo>
                    <a:pt x="2803" y="9145"/>
                  </a:lnTo>
                  <a:lnTo>
                    <a:pt x="2793" y="9143"/>
                  </a:lnTo>
                  <a:lnTo>
                    <a:pt x="2767" y="9140"/>
                  </a:lnTo>
                  <a:lnTo>
                    <a:pt x="2758" y="9139"/>
                  </a:lnTo>
                  <a:lnTo>
                    <a:pt x="2732" y="9134"/>
                  </a:lnTo>
                  <a:lnTo>
                    <a:pt x="2723" y="9133"/>
                  </a:lnTo>
                  <a:lnTo>
                    <a:pt x="2698" y="9127"/>
                  </a:lnTo>
                  <a:lnTo>
                    <a:pt x="2689" y="9125"/>
                  </a:lnTo>
                  <a:lnTo>
                    <a:pt x="2663" y="9119"/>
                  </a:lnTo>
                  <a:lnTo>
                    <a:pt x="2654" y="9116"/>
                  </a:lnTo>
                  <a:lnTo>
                    <a:pt x="2629" y="9109"/>
                  </a:lnTo>
                  <a:lnTo>
                    <a:pt x="2620" y="9106"/>
                  </a:lnTo>
                  <a:lnTo>
                    <a:pt x="2595" y="9098"/>
                  </a:lnTo>
                  <a:lnTo>
                    <a:pt x="2586" y="9095"/>
                  </a:lnTo>
                  <a:lnTo>
                    <a:pt x="2562" y="9086"/>
                  </a:lnTo>
                  <a:lnTo>
                    <a:pt x="2553" y="9083"/>
                  </a:lnTo>
                  <a:lnTo>
                    <a:pt x="2529" y="9073"/>
                  </a:lnTo>
                  <a:lnTo>
                    <a:pt x="2520" y="9069"/>
                  </a:lnTo>
                  <a:lnTo>
                    <a:pt x="2496" y="9058"/>
                  </a:lnTo>
                  <a:lnTo>
                    <a:pt x="2488" y="9053"/>
                  </a:lnTo>
                  <a:lnTo>
                    <a:pt x="2464" y="9042"/>
                  </a:lnTo>
                  <a:lnTo>
                    <a:pt x="2456" y="9037"/>
                  </a:lnTo>
                  <a:lnTo>
                    <a:pt x="2433" y="9024"/>
                  </a:lnTo>
                  <a:lnTo>
                    <a:pt x="2426" y="9020"/>
                  </a:lnTo>
                  <a:lnTo>
                    <a:pt x="2404" y="9007"/>
                  </a:lnTo>
                  <a:lnTo>
                    <a:pt x="2396" y="9002"/>
                  </a:lnTo>
                  <a:lnTo>
                    <a:pt x="2374" y="8988"/>
                  </a:lnTo>
                  <a:lnTo>
                    <a:pt x="2366" y="8982"/>
                  </a:lnTo>
                  <a:lnTo>
                    <a:pt x="2345" y="8967"/>
                  </a:lnTo>
                  <a:lnTo>
                    <a:pt x="2337" y="8962"/>
                  </a:lnTo>
                  <a:lnTo>
                    <a:pt x="2317" y="8946"/>
                  </a:lnTo>
                  <a:lnTo>
                    <a:pt x="2309" y="8940"/>
                  </a:lnTo>
                  <a:lnTo>
                    <a:pt x="2289" y="8923"/>
                  </a:lnTo>
                  <a:lnTo>
                    <a:pt x="2282" y="8917"/>
                  </a:lnTo>
                  <a:lnTo>
                    <a:pt x="2263" y="8900"/>
                  </a:lnTo>
                  <a:lnTo>
                    <a:pt x="2256" y="8893"/>
                  </a:lnTo>
                  <a:lnTo>
                    <a:pt x="2237" y="8875"/>
                  </a:lnTo>
                  <a:lnTo>
                    <a:pt x="2231" y="8869"/>
                  </a:lnTo>
                  <a:lnTo>
                    <a:pt x="2213" y="8850"/>
                  </a:lnTo>
                  <a:lnTo>
                    <a:pt x="2206" y="8843"/>
                  </a:lnTo>
                  <a:lnTo>
                    <a:pt x="2189" y="8824"/>
                  </a:lnTo>
                  <a:lnTo>
                    <a:pt x="2183" y="8817"/>
                  </a:lnTo>
                  <a:lnTo>
                    <a:pt x="2166" y="8797"/>
                  </a:lnTo>
                  <a:lnTo>
                    <a:pt x="2160" y="8789"/>
                  </a:lnTo>
                  <a:lnTo>
                    <a:pt x="2144" y="8769"/>
                  </a:lnTo>
                  <a:lnTo>
                    <a:pt x="2139" y="8761"/>
                  </a:lnTo>
                  <a:lnTo>
                    <a:pt x="2124" y="8740"/>
                  </a:lnTo>
                  <a:lnTo>
                    <a:pt x="2118" y="8732"/>
                  </a:lnTo>
                  <a:lnTo>
                    <a:pt x="2104" y="8710"/>
                  </a:lnTo>
                  <a:lnTo>
                    <a:pt x="2099" y="8702"/>
                  </a:lnTo>
                  <a:lnTo>
                    <a:pt x="2086" y="8680"/>
                  </a:lnTo>
                  <a:lnTo>
                    <a:pt x="2082" y="8673"/>
                  </a:lnTo>
                  <a:lnTo>
                    <a:pt x="2069" y="8650"/>
                  </a:lnTo>
                  <a:lnTo>
                    <a:pt x="2064" y="8642"/>
                  </a:lnTo>
                  <a:lnTo>
                    <a:pt x="2053" y="8618"/>
                  </a:lnTo>
                  <a:lnTo>
                    <a:pt x="2048" y="8609"/>
                  </a:lnTo>
                  <a:lnTo>
                    <a:pt x="2037" y="8586"/>
                  </a:lnTo>
                  <a:lnTo>
                    <a:pt x="2033" y="8577"/>
                  </a:lnTo>
                  <a:lnTo>
                    <a:pt x="2023" y="8553"/>
                  </a:lnTo>
                  <a:lnTo>
                    <a:pt x="2020" y="8544"/>
                  </a:lnTo>
                  <a:lnTo>
                    <a:pt x="2011" y="8519"/>
                  </a:lnTo>
                  <a:lnTo>
                    <a:pt x="2008" y="8510"/>
                  </a:lnTo>
                  <a:lnTo>
                    <a:pt x="2000" y="8486"/>
                  </a:lnTo>
                  <a:lnTo>
                    <a:pt x="1997" y="8477"/>
                  </a:lnTo>
                  <a:lnTo>
                    <a:pt x="1990" y="8452"/>
                  </a:lnTo>
                  <a:lnTo>
                    <a:pt x="1987" y="8442"/>
                  </a:lnTo>
                  <a:lnTo>
                    <a:pt x="1981" y="8417"/>
                  </a:lnTo>
                  <a:lnTo>
                    <a:pt x="1979" y="8408"/>
                  </a:lnTo>
                  <a:lnTo>
                    <a:pt x="1973" y="8382"/>
                  </a:lnTo>
                  <a:lnTo>
                    <a:pt x="1972" y="8373"/>
                  </a:lnTo>
                  <a:lnTo>
                    <a:pt x="1967" y="8347"/>
                  </a:lnTo>
                  <a:lnTo>
                    <a:pt x="1966" y="8338"/>
                  </a:lnTo>
                  <a:lnTo>
                    <a:pt x="1963" y="8312"/>
                  </a:lnTo>
                  <a:lnTo>
                    <a:pt x="1961" y="8303"/>
                  </a:lnTo>
                  <a:lnTo>
                    <a:pt x="1959" y="8277"/>
                  </a:lnTo>
                  <a:lnTo>
                    <a:pt x="1958" y="8267"/>
                  </a:lnTo>
                  <a:lnTo>
                    <a:pt x="1957" y="8241"/>
                  </a:lnTo>
                  <a:lnTo>
                    <a:pt x="1957" y="8232"/>
                  </a:lnTo>
                  <a:lnTo>
                    <a:pt x="1956" y="8206"/>
                  </a:lnTo>
                  <a:lnTo>
                    <a:pt x="1956" y="8201"/>
                  </a:lnTo>
                  <a:lnTo>
                    <a:pt x="1956" y="2613"/>
                  </a:lnTo>
                  <a:lnTo>
                    <a:pt x="1956" y="2608"/>
                  </a:lnTo>
                  <a:lnTo>
                    <a:pt x="1957" y="2582"/>
                  </a:lnTo>
                  <a:lnTo>
                    <a:pt x="1957" y="2573"/>
                  </a:lnTo>
                  <a:lnTo>
                    <a:pt x="1958" y="2547"/>
                  </a:lnTo>
                  <a:lnTo>
                    <a:pt x="1959" y="2537"/>
                  </a:lnTo>
                  <a:lnTo>
                    <a:pt x="1961" y="2512"/>
                  </a:lnTo>
                  <a:lnTo>
                    <a:pt x="1963" y="2502"/>
                  </a:lnTo>
                  <a:lnTo>
                    <a:pt x="1966" y="2476"/>
                  </a:lnTo>
                  <a:lnTo>
                    <a:pt x="1967" y="2467"/>
                  </a:lnTo>
                  <a:lnTo>
                    <a:pt x="1972" y="2441"/>
                  </a:lnTo>
                  <a:lnTo>
                    <a:pt x="1973" y="2432"/>
                  </a:lnTo>
                  <a:lnTo>
                    <a:pt x="1979" y="2407"/>
                  </a:lnTo>
                  <a:lnTo>
                    <a:pt x="1981" y="2398"/>
                  </a:lnTo>
                  <a:lnTo>
                    <a:pt x="1987" y="2372"/>
                  </a:lnTo>
                  <a:lnTo>
                    <a:pt x="1990" y="2363"/>
                  </a:lnTo>
                  <a:lnTo>
                    <a:pt x="1997" y="2338"/>
                  </a:lnTo>
                  <a:lnTo>
                    <a:pt x="2000" y="2329"/>
                  </a:lnTo>
                  <a:lnTo>
                    <a:pt x="2008" y="2304"/>
                  </a:lnTo>
                  <a:lnTo>
                    <a:pt x="2011" y="2295"/>
                  </a:lnTo>
                  <a:lnTo>
                    <a:pt x="2020" y="2271"/>
                  </a:lnTo>
                  <a:lnTo>
                    <a:pt x="2023" y="2262"/>
                  </a:lnTo>
                  <a:lnTo>
                    <a:pt x="2033" y="2238"/>
                  </a:lnTo>
                  <a:lnTo>
                    <a:pt x="2037" y="2229"/>
                  </a:lnTo>
                  <a:lnTo>
                    <a:pt x="2048" y="2205"/>
                  </a:lnTo>
                  <a:lnTo>
                    <a:pt x="2053" y="2197"/>
                  </a:lnTo>
                  <a:lnTo>
                    <a:pt x="2064" y="2173"/>
                  </a:lnTo>
                  <a:lnTo>
                    <a:pt x="2069" y="2165"/>
                  </a:lnTo>
                  <a:lnTo>
                    <a:pt x="2082" y="2142"/>
                  </a:lnTo>
                  <a:lnTo>
                    <a:pt x="2086" y="2135"/>
                  </a:lnTo>
                  <a:lnTo>
                    <a:pt x="2099" y="2113"/>
                  </a:lnTo>
                  <a:lnTo>
                    <a:pt x="2104" y="2105"/>
                  </a:lnTo>
                  <a:lnTo>
                    <a:pt x="2118" y="2083"/>
                  </a:lnTo>
                  <a:lnTo>
                    <a:pt x="2124" y="2075"/>
                  </a:lnTo>
                  <a:lnTo>
                    <a:pt x="2139" y="2054"/>
                  </a:lnTo>
                  <a:lnTo>
                    <a:pt x="2144" y="2046"/>
                  </a:lnTo>
                  <a:lnTo>
                    <a:pt x="2160" y="2026"/>
                  </a:lnTo>
                  <a:lnTo>
                    <a:pt x="2166" y="2018"/>
                  </a:lnTo>
                  <a:lnTo>
                    <a:pt x="2183" y="1998"/>
                  </a:lnTo>
                  <a:lnTo>
                    <a:pt x="2189" y="1991"/>
                  </a:lnTo>
                  <a:lnTo>
                    <a:pt x="2206" y="1972"/>
                  </a:lnTo>
                  <a:lnTo>
                    <a:pt x="2213" y="1965"/>
                  </a:lnTo>
                  <a:lnTo>
                    <a:pt x="2231" y="1946"/>
                  </a:lnTo>
                  <a:lnTo>
                    <a:pt x="2237" y="1940"/>
                  </a:lnTo>
                  <a:lnTo>
                    <a:pt x="2256" y="1922"/>
                  </a:lnTo>
                  <a:lnTo>
                    <a:pt x="2263" y="1915"/>
                  </a:lnTo>
                  <a:lnTo>
                    <a:pt x="2282" y="1898"/>
                  </a:lnTo>
                  <a:lnTo>
                    <a:pt x="2289" y="1892"/>
                  </a:lnTo>
                  <a:lnTo>
                    <a:pt x="2309" y="1875"/>
                  </a:lnTo>
                  <a:lnTo>
                    <a:pt x="2317" y="1869"/>
                  </a:lnTo>
                  <a:lnTo>
                    <a:pt x="2337" y="1853"/>
                  </a:lnTo>
                  <a:lnTo>
                    <a:pt x="2345" y="1848"/>
                  </a:lnTo>
                  <a:lnTo>
                    <a:pt x="2366" y="1833"/>
                  </a:lnTo>
                  <a:lnTo>
                    <a:pt x="2374" y="1827"/>
                  </a:lnTo>
                  <a:lnTo>
                    <a:pt x="2396" y="1813"/>
                  </a:lnTo>
                  <a:lnTo>
                    <a:pt x="2404" y="1808"/>
                  </a:lnTo>
                  <a:lnTo>
                    <a:pt x="2426" y="1795"/>
                  </a:lnTo>
                  <a:lnTo>
                    <a:pt x="2433" y="1791"/>
                  </a:lnTo>
                  <a:lnTo>
                    <a:pt x="2456" y="1778"/>
                  </a:lnTo>
                  <a:lnTo>
                    <a:pt x="2464" y="1773"/>
                  </a:lnTo>
                  <a:lnTo>
                    <a:pt x="2488" y="1762"/>
                  </a:lnTo>
                  <a:lnTo>
                    <a:pt x="2496" y="1757"/>
                  </a:lnTo>
                  <a:lnTo>
                    <a:pt x="2520" y="1746"/>
                  </a:lnTo>
                  <a:lnTo>
                    <a:pt x="2529" y="1742"/>
                  </a:lnTo>
                  <a:lnTo>
                    <a:pt x="2553" y="1732"/>
                  </a:lnTo>
                  <a:lnTo>
                    <a:pt x="2562" y="1729"/>
                  </a:lnTo>
                  <a:lnTo>
                    <a:pt x="2586" y="1720"/>
                  </a:lnTo>
                  <a:lnTo>
                    <a:pt x="2595" y="1717"/>
                  </a:lnTo>
                  <a:lnTo>
                    <a:pt x="2620" y="1709"/>
                  </a:lnTo>
                  <a:lnTo>
                    <a:pt x="2629" y="1706"/>
                  </a:lnTo>
                  <a:lnTo>
                    <a:pt x="2654" y="1699"/>
                  </a:lnTo>
                  <a:lnTo>
                    <a:pt x="2663" y="1696"/>
                  </a:lnTo>
                  <a:lnTo>
                    <a:pt x="2689" y="1690"/>
                  </a:lnTo>
                  <a:lnTo>
                    <a:pt x="2698" y="1688"/>
                  </a:lnTo>
                  <a:lnTo>
                    <a:pt x="2723" y="1682"/>
                  </a:lnTo>
                  <a:lnTo>
                    <a:pt x="2732" y="1681"/>
                  </a:lnTo>
                  <a:lnTo>
                    <a:pt x="2758" y="1676"/>
                  </a:lnTo>
                  <a:lnTo>
                    <a:pt x="2767" y="1675"/>
                  </a:lnTo>
                  <a:lnTo>
                    <a:pt x="2793" y="1672"/>
                  </a:lnTo>
                  <a:lnTo>
                    <a:pt x="2803" y="1670"/>
                  </a:lnTo>
                  <a:lnTo>
                    <a:pt x="2828" y="1668"/>
                  </a:lnTo>
                  <a:lnTo>
                    <a:pt x="2838" y="1667"/>
                  </a:lnTo>
                  <a:lnTo>
                    <a:pt x="2864" y="1666"/>
                  </a:lnTo>
                  <a:lnTo>
                    <a:pt x="2873" y="1666"/>
                  </a:lnTo>
                  <a:lnTo>
                    <a:pt x="2899" y="1665"/>
                  </a:lnTo>
                  <a:lnTo>
                    <a:pt x="2904" y="1665"/>
                  </a:lnTo>
                  <a:lnTo>
                    <a:pt x="3353" y="1665"/>
                  </a:lnTo>
                  <a:lnTo>
                    <a:pt x="3353" y="1449"/>
                  </a:lnTo>
                  <a:lnTo>
                    <a:pt x="3353" y="1444"/>
                  </a:lnTo>
                  <a:lnTo>
                    <a:pt x="3353" y="1431"/>
                  </a:lnTo>
                  <a:lnTo>
                    <a:pt x="3354" y="1422"/>
                  </a:lnTo>
                  <a:lnTo>
                    <a:pt x="3354" y="1409"/>
                  </a:lnTo>
                  <a:lnTo>
                    <a:pt x="3355" y="1400"/>
                  </a:lnTo>
                  <a:lnTo>
                    <a:pt x="3356" y="1387"/>
                  </a:lnTo>
                  <a:lnTo>
                    <a:pt x="3357" y="1377"/>
                  </a:lnTo>
                  <a:lnTo>
                    <a:pt x="3359" y="1364"/>
                  </a:lnTo>
                  <a:lnTo>
                    <a:pt x="3360" y="1355"/>
                  </a:lnTo>
                  <a:lnTo>
                    <a:pt x="3363" y="1342"/>
                  </a:lnTo>
                  <a:lnTo>
                    <a:pt x="3364" y="1333"/>
                  </a:lnTo>
                  <a:lnTo>
                    <a:pt x="3367" y="1320"/>
                  </a:lnTo>
                  <a:lnTo>
                    <a:pt x="3369" y="1311"/>
                  </a:lnTo>
                  <a:lnTo>
                    <a:pt x="3372" y="1299"/>
                  </a:lnTo>
                  <a:lnTo>
                    <a:pt x="3375" y="1289"/>
                  </a:lnTo>
                  <a:lnTo>
                    <a:pt x="3378" y="1277"/>
                  </a:lnTo>
                  <a:lnTo>
                    <a:pt x="3381" y="1268"/>
                  </a:lnTo>
                  <a:lnTo>
                    <a:pt x="3385" y="1256"/>
                  </a:lnTo>
                  <a:lnTo>
                    <a:pt x="3388" y="1247"/>
                  </a:lnTo>
                  <a:lnTo>
                    <a:pt x="3393" y="1234"/>
                  </a:lnTo>
                  <a:lnTo>
                    <a:pt x="3396" y="1226"/>
                  </a:lnTo>
                  <a:lnTo>
                    <a:pt x="3401" y="1214"/>
                  </a:lnTo>
                  <a:lnTo>
                    <a:pt x="3405" y="1205"/>
                  </a:lnTo>
                  <a:lnTo>
                    <a:pt x="3411" y="1193"/>
                  </a:lnTo>
                  <a:lnTo>
                    <a:pt x="3415" y="1184"/>
                  </a:lnTo>
                  <a:lnTo>
                    <a:pt x="3421" y="1173"/>
                  </a:lnTo>
                  <a:lnTo>
                    <a:pt x="3425" y="1164"/>
                  </a:lnTo>
                  <a:lnTo>
                    <a:pt x="3432" y="1153"/>
                  </a:lnTo>
                  <a:lnTo>
                    <a:pt x="3435" y="1148"/>
                  </a:lnTo>
                  <a:lnTo>
                    <a:pt x="3442" y="1136"/>
                  </a:lnTo>
                  <a:lnTo>
                    <a:pt x="3447" y="1128"/>
                  </a:lnTo>
                  <a:lnTo>
                    <a:pt x="3454" y="1117"/>
                  </a:lnTo>
                  <a:lnTo>
                    <a:pt x="3459" y="1109"/>
                  </a:lnTo>
                  <a:lnTo>
                    <a:pt x="3467" y="1098"/>
                  </a:lnTo>
                  <a:lnTo>
                    <a:pt x="3473" y="1090"/>
                  </a:lnTo>
                  <a:lnTo>
                    <a:pt x="3480" y="1080"/>
                  </a:lnTo>
                  <a:lnTo>
                    <a:pt x="3486" y="1073"/>
                  </a:lnTo>
                  <a:lnTo>
                    <a:pt x="3495" y="1062"/>
                  </a:lnTo>
                  <a:lnTo>
                    <a:pt x="3501" y="1055"/>
                  </a:lnTo>
                  <a:lnTo>
                    <a:pt x="3510" y="1045"/>
                  </a:lnTo>
                  <a:lnTo>
                    <a:pt x="3516" y="1038"/>
                  </a:lnTo>
                  <a:lnTo>
                    <a:pt x="3525" y="1029"/>
                  </a:lnTo>
                  <a:lnTo>
                    <a:pt x="3532" y="1022"/>
                  </a:lnTo>
                  <a:lnTo>
                    <a:pt x="3541" y="1013"/>
                  </a:lnTo>
                  <a:lnTo>
                    <a:pt x="3548" y="1007"/>
                  </a:lnTo>
                  <a:lnTo>
                    <a:pt x="3558" y="998"/>
                  </a:lnTo>
                  <a:lnTo>
                    <a:pt x="3565" y="992"/>
                  </a:lnTo>
                  <a:lnTo>
                    <a:pt x="3576" y="983"/>
                  </a:lnTo>
                  <a:lnTo>
                    <a:pt x="3583" y="977"/>
                  </a:lnTo>
                  <a:lnTo>
                    <a:pt x="3593" y="970"/>
                  </a:lnTo>
                  <a:lnTo>
                    <a:pt x="3601" y="964"/>
                  </a:lnTo>
                  <a:lnTo>
                    <a:pt x="3612" y="956"/>
                  </a:lnTo>
                  <a:lnTo>
                    <a:pt x="3620" y="951"/>
                  </a:lnTo>
                  <a:lnTo>
                    <a:pt x="3631" y="944"/>
                  </a:lnTo>
                  <a:lnTo>
                    <a:pt x="3639" y="939"/>
                  </a:lnTo>
                  <a:lnTo>
                    <a:pt x="3651" y="932"/>
                  </a:lnTo>
                  <a:lnTo>
                    <a:pt x="3656" y="929"/>
                  </a:lnTo>
                  <a:lnTo>
                    <a:pt x="3667" y="922"/>
                  </a:lnTo>
                  <a:lnTo>
                    <a:pt x="3676" y="918"/>
                  </a:lnTo>
                  <a:lnTo>
                    <a:pt x="3687" y="912"/>
                  </a:lnTo>
                  <a:lnTo>
                    <a:pt x="3696" y="908"/>
                  </a:lnTo>
                  <a:lnTo>
                    <a:pt x="3708" y="902"/>
                  </a:lnTo>
                  <a:lnTo>
                    <a:pt x="3717" y="898"/>
                  </a:lnTo>
                  <a:lnTo>
                    <a:pt x="3729" y="893"/>
                  </a:lnTo>
                  <a:lnTo>
                    <a:pt x="3737" y="890"/>
                  </a:lnTo>
                  <a:lnTo>
                    <a:pt x="3750" y="885"/>
                  </a:lnTo>
                  <a:lnTo>
                    <a:pt x="3759" y="882"/>
                  </a:lnTo>
                  <a:lnTo>
                    <a:pt x="3771" y="878"/>
                  </a:lnTo>
                  <a:lnTo>
                    <a:pt x="3780" y="875"/>
                  </a:lnTo>
                  <a:lnTo>
                    <a:pt x="3792" y="872"/>
                  </a:lnTo>
                  <a:lnTo>
                    <a:pt x="3802" y="869"/>
                  </a:lnTo>
                  <a:lnTo>
                    <a:pt x="3814" y="866"/>
                  </a:lnTo>
                  <a:lnTo>
                    <a:pt x="3823" y="864"/>
                  </a:lnTo>
                  <a:lnTo>
                    <a:pt x="3836" y="861"/>
                  </a:lnTo>
                  <a:lnTo>
                    <a:pt x="3845" y="860"/>
                  </a:lnTo>
                  <a:lnTo>
                    <a:pt x="3858" y="857"/>
                  </a:lnTo>
                  <a:lnTo>
                    <a:pt x="3867" y="856"/>
                  </a:lnTo>
                  <a:lnTo>
                    <a:pt x="3880" y="854"/>
                  </a:lnTo>
                  <a:lnTo>
                    <a:pt x="3890" y="853"/>
                  </a:lnTo>
                  <a:lnTo>
                    <a:pt x="3903" y="852"/>
                  </a:lnTo>
                  <a:lnTo>
                    <a:pt x="3912" y="851"/>
                  </a:lnTo>
                  <a:lnTo>
                    <a:pt x="3925" y="851"/>
                  </a:lnTo>
                  <a:lnTo>
                    <a:pt x="3934" y="850"/>
                  </a:lnTo>
                  <a:close/>
                  <a:moveTo>
                    <a:pt x="3353" y="2264"/>
                  </a:moveTo>
                  <a:lnTo>
                    <a:pt x="3353" y="2165"/>
                  </a:lnTo>
                  <a:lnTo>
                    <a:pt x="2906" y="2165"/>
                  </a:lnTo>
                  <a:lnTo>
                    <a:pt x="2887" y="2165"/>
                  </a:lnTo>
                  <a:lnTo>
                    <a:pt x="2871" y="2166"/>
                  </a:lnTo>
                  <a:lnTo>
                    <a:pt x="2854" y="2168"/>
                  </a:lnTo>
                  <a:lnTo>
                    <a:pt x="2837" y="2170"/>
                  </a:lnTo>
                  <a:lnTo>
                    <a:pt x="2821" y="2173"/>
                  </a:lnTo>
                  <a:lnTo>
                    <a:pt x="2804" y="2176"/>
                  </a:lnTo>
                  <a:lnTo>
                    <a:pt x="2788" y="2180"/>
                  </a:lnTo>
                  <a:lnTo>
                    <a:pt x="2772" y="2185"/>
                  </a:lnTo>
                  <a:lnTo>
                    <a:pt x="2756" y="2190"/>
                  </a:lnTo>
                  <a:lnTo>
                    <a:pt x="2741" y="2196"/>
                  </a:lnTo>
                  <a:lnTo>
                    <a:pt x="2726" y="2202"/>
                  </a:lnTo>
                  <a:lnTo>
                    <a:pt x="2710" y="2209"/>
                  </a:lnTo>
                  <a:lnTo>
                    <a:pt x="2696" y="2217"/>
                  </a:lnTo>
                  <a:lnTo>
                    <a:pt x="2680" y="2225"/>
                  </a:lnTo>
                  <a:lnTo>
                    <a:pt x="2665" y="2234"/>
                  </a:lnTo>
                  <a:lnTo>
                    <a:pt x="2651" y="2243"/>
                  </a:lnTo>
                  <a:lnTo>
                    <a:pt x="2638" y="2253"/>
                  </a:lnTo>
                  <a:lnTo>
                    <a:pt x="2625" y="2263"/>
                  </a:lnTo>
                  <a:lnTo>
                    <a:pt x="2612" y="2274"/>
                  </a:lnTo>
                  <a:lnTo>
                    <a:pt x="2599" y="2285"/>
                  </a:lnTo>
                  <a:lnTo>
                    <a:pt x="2587" y="2296"/>
                  </a:lnTo>
                  <a:lnTo>
                    <a:pt x="2576" y="2308"/>
                  </a:lnTo>
                  <a:lnTo>
                    <a:pt x="2565" y="2321"/>
                  </a:lnTo>
                  <a:lnTo>
                    <a:pt x="2554" y="2334"/>
                  </a:lnTo>
                  <a:lnTo>
                    <a:pt x="2544" y="2347"/>
                  </a:lnTo>
                  <a:lnTo>
                    <a:pt x="2534" y="2360"/>
                  </a:lnTo>
                  <a:lnTo>
                    <a:pt x="2525" y="2374"/>
                  </a:lnTo>
                  <a:lnTo>
                    <a:pt x="2516" y="2389"/>
                  </a:lnTo>
                  <a:lnTo>
                    <a:pt x="2508" y="2405"/>
                  </a:lnTo>
                  <a:lnTo>
                    <a:pt x="2500" y="2419"/>
                  </a:lnTo>
                  <a:lnTo>
                    <a:pt x="2493" y="2435"/>
                  </a:lnTo>
                  <a:lnTo>
                    <a:pt x="2487" y="2450"/>
                  </a:lnTo>
                  <a:lnTo>
                    <a:pt x="2481" y="2465"/>
                  </a:lnTo>
                  <a:lnTo>
                    <a:pt x="2476" y="2481"/>
                  </a:lnTo>
                  <a:lnTo>
                    <a:pt x="2471" y="2497"/>
                  </a:lnTo>
                  <a:lnTo>
                    <a:pt x="2467" y="2513"/>
                  </a:lnTo>
                  <a:lnTo>
                    <a:pt x="2464" y="2530"/>
                  </a:lnTo>
                  <a:lnTo>
                    <a:pt x="2461" y="2546"/>
                  </a:lnTo>
                  <a:lnTo>
                    <a:pt x="2459" y="2563"/>
                  </a:lnTo>
                  <a:lnTo>
                    <a:pt x="2457" y="2580"/>
                  </a:lnTo>
                  <a:lnTo>
                    <a:pt x="2456" y="2596"/>
                  </a:lnTo>
                  <a:lnTo>
                    <a:pt x="2456" y="2615"/>
                  </a:lnTo>
                  <a:lnTo>
                    <a:pt x="2456" y="8199"/>
                  </a:lnTo>
                  <a:lnTo>
                    <a:pt x="2456" y="8218"/>
                  </a:lnTo>
                  <a:lnTo>
                    <a:pt x="2457" y="8235"/>
                  </a:lnTo>
                  <a:lnTo>
                    <a:pt x="2459" y="8252"/>
                  </a:lnTo>
                  <a:lnTo>
                    <a:pt x="2461" y="8269"/>
                  </a:lnTo>
                  <a:lnTo>
                    <a:pt x="2464" y="8285"/>
                  </a:lnTo>
                  <a:lnTo>
                    <a:pt x="2467" y="8302"/>
                  </a:lnTo>
                  <a:lnTo>
                    <a:pt x="2471" y="8318"/>
                  </a:lnTo>
                  <a:lnTo>
                    <a:pt x="2476" y="8334"/>
                  </a:lnTo>
                  <a:lnTo>
                    <a:pt x="2481" y="8350"/>
                  </a:lnTo>
                  <a:lnTo>
                    <a:pt x="2487" y="8365"/>
                  </a:lnTo>
                  <a:lnTo>
                    <a:pt x="2493" y="8380"/>
                  </a:lnTo>
                  <a:lnTo>
                    <a:pt x="2500" y="8396"/>
                  </a:lnTo>
                  <a:lnTo>
                    <a:pt x="2508" y="8410"/>
                  </a:lnTo>
                  <a:lnTo>
                    <a:pt x="2516" y="8426"/>
                  </a:lnTo>
                  <a:lnTo>
                    <a:pt x="2525" y="8441"/>
                  </a:lnTo>
                  <a:lnTo>
                    <a:pt x="2534" y="8455"/>
                  </a:lnTo>
                  <a:lnTo>
                    <a:pt x="2544" y="8468"/>
                  </a:lnTo>
                  <a:lnTo>
                    <a:pt x="2554" y="8481"/>
                  </a:lnTo>
                  <a:lnTo>
                    <a:pt x="2565" y="8494"/>
                  </a:lnTo>
                  <a:lnTo>
                    <a:pt x="2576" y="8507"/>
                  </a:lnTo>
                  <a:lnTo>
                    <a:pt x="2587" y="8519"/>
                  </a:lnTo>
                  <a:lnTo>
                    <a:pt x="2599" y="8530"/>
                  </a:lnTo>
                  <a:lnTo>
                    <a:pt x="2612" y="8541"/>
                  </a:lnTo>
                  <a:lnTo>
                    <a:pt x="2625" y="8552"/>
                  </a:lnTo>
                  <a:lnTo>
                    <a:pt x="2638" y="8562"/>
                  </a:lnTo>
                  <a:lnTo>
                    <a:pt x="2651" y="8572"/>
                  </a:lnTo>
                  <a:lnTo>
                    <a:pt x="2665" y="8581"/>
                  </a:lnTo>
                  <a:lnTo>
                    <a:pt x="2680" y="8590"/>
                  </a:lnTo>
                  <a:lnTo>
                    <a:pt x="2696" y="8598"/>
                  </a:lnTo>
                  <a:lnTo>
                    <a:pt x="2710" y="8606"/>
                  </a:lnTo>
                  <a:lnTo>
                    <a:pt x="2726" y="8613"/>
                  </a:lnTo>
                  <a:lnTo>
                    <a:pt x="2741" y="8619"/>
                  </a:lnTo>
                  <a:lnTo>
                    <a:pt x="2756" y="8625"/>
                  </a:lnTo>
                  <a:lnTo>
                    <a:pt x="2772" y="8630"/>
                  </a:lnTo>
                  <a:lnTo>
                    <a:pt x="2788" y="8635"/>
                  </a:lnTo>
                  <a:lnTo>
                    <a:pt x="2804" y="8639"/>
                  </a:lnTo>
                  <a:lnTo>
                    <a:pt x="2821" y="8642"/>
                  </a:lnTo>
                  <a:lnTo>
                    <a:pt x="2837" y="8645"/>
                  </a:lnTo>
                  <a:lnTo>
                    <a:pt x="2854" y="8647"/>
                  </a:lnTo>
                  <a:lnTo>
                    <a:pt x="2871" y="8649"/>
                  </a:lnTo>
                  <a:lnTo>
                    <a:pt x="2887" y="8650"/>
                  </a:lnTo>
                  <a:lnTo>
                    <a:pt x="2906" y="8650"/>
                  </a:lnTo>
                  <a:lnTo>
                    <a:pt x="7094" y="8650"/>
                  </a:lnTo>
                  <a:lnTo>
                    <a:pt x="7113" y="8650"/>
                  </a:lnTo>
                  <a:lnTo>
                    <a:pt x="7129" y="8649"/>
                  </a:lnTo>
                  <a:lnTo>
                    <a:pt x="7146" y="8647"/>
                  </a:lnTo>
                  <a:lnTo>
                    <a:pt x="7163" y="8645"/>
                  </a:lnTo>
                  <a:lnTo>
                    <a:pt x="7179" y="8642"/>
                  </a:lnTo>
                  <a:lnTo>
                    <a:pt x="7196" y="8639"/>
                  </a:lnTo>
                  <a:lnTo>
                    <a:pt x="7212" y="8635"/>
                  </a:lnTo>
                  <a:lnTo>
                    <a:pt x="7228" y="8630"/>
                  </a:lnTo>
                  <a:lnTo>
                    <a:pt x="7244" y="8625"/>
                  </a:lnTo>
                  <a:lnTo>
                    <a:pt x="7259" y="8619"/>
                  </a:lnTo>
                  <a:lnTo>
                    <a:pt x="7274" y="8613"/>
                  </a:lnTo>
                  <a:lnTo>
                    <a:pt x="7290" y="8606"/>
                  </a:lnTo>
                  <a:lnTo>
                    <a:pt x="7304" y="8598"/>
                  </a:lnTo>
                  <a:lnTo>
                    <a:pt x="7320" y="8590"/>
                  </a:lnTo>
                  <a:lnTo>
                    <a:pt x="7335" y="8581"/>
                  </a:lnTo>
                  <a:lnTo>
                    <a:pt x="7349" y="8572"/>
                  </a:lnTo>
                  <a:lnTo>
                    <a:pt x="7362" y="8562"/>
                  </a:lnTo>
                  <a:lnTo>
                    <a:pt x="7375" y="8552"/>
                  </a:lnTo>
                  <a:lnTo>
                    <a:pt x="7388" y="8541"/>
                  </a:lnTo>
                  <a:lnTo>
                    <a:pt x="7401" y="8530"/>
                  </a:lnTo>
                  <a:lnTo>
                    <a:pt x="7413" y="8519"/>
                  </a:lnTo>
                  <a:lnTo>
                    <a:pt x="7424" y="8507"/>
                  </a:lnTo>
                  <a:lnTo>
                    <a:pt x="7435" y="8494"/>
                  </a:lnTo>
                  <a:lnTo>
                    <a:pt x="7446" y="8481"/>
                  </a:lnTo>
                  <a:lnTo>
                    <a:pt x="7456" y="8468"/>
                  </a:lnTo>
                  <a:lnTo>
                    <a:pt x="7466" y="8455"/>
                  </a:lnTo>
                  <a:lnTo>
                    <a:pt x="7475" y="8441"/>
                  </a:lnTo>
                  <a:lnTo>
                    <a:pt x="7484" y="8426"/>
                  </a:lnTo>
                  <a:lnTo>
                    <a:pt x="7492" y="8410"/>
                  </a:lnTo>
                  <a:lnTo>
                    <a:pt x="7500" y="8396"/>
                  </a:lnTo>
                  <a:lnTo>
                    <a:pt x="7507" y="8380"/>
                  </a:lnTo>
                  <a:lnTo>
                    <a:pt x="7513" y="8365"/>
                  </a:lnTo>
                  <a:lnTo>
                    <a:pt x="7519" y="8350"/>
                  </a:lnTo>
                  <a:lnTo>
                    <a:pt x="7524" y="8334"/>
                  </a:lnTo>
                  <a:lnTo>
                    <a:pt x="7529" y="8318"/>
                  </a:lnTo>
                  <a:lnTo>
                    <a:pt x="7533" y="8302"/>
                  </a:lnTo>
                  <a:lnTo>
                    <a:pt x="7536" y="8285"/>
                  </a:lnTo>
                  <a:lnTo>
                    <a:pt x="7539" y="8269"/>
                  </a:lnTo>
                  <a:lnTo>
                    <a:pt x="7541" y="8252"/>
                  </a:lnTo>
                  <a:lnTo>
                    <a:pt x="7543" y="8235"/>
                  </a:lnTo>
                  <a:lnTo>
                    <a:pt x="7544" y="8218"/>
                  </a:lnTo>
                  <a:lnTo>
                    <a:pt x="7544" y="8199"/>
                  </a:lnTo>
                  <a:lnTo>
                    <a:pt x="7544" y="2615"/>
                  </a:lnTo>
                  <a:lnTo>
                    <a:pt x="7544" y="2596"/>
                  </a:lnTo>
                  <a:lnTo>
                    <a:pt x="7543" y="2580"/>
                  </a:lnTo>
                  <a:lnTo>
                    <a:pt x="7541" y="2563"/>
                  </a:lnTo>
                  <a:lnTo>
                    <a:pt x="7539" y="2546"/>
                  </a:lnTo>
                  <a:lnTo>
                    <a:pt x="7536" y="2530"/>
                  </a:lnTo>
                  <a:lnTo>
                    <a:pt x="7533" y="2513"/>
                  </a:lnTo>
                  <a:lnTo>
                    <a:pt x="7529" y="2497"/>
                  </a:lnTo>
                  <a:lnTo>
                    <a:pt x="7524" y="2481"/>
                  </a:lnTo>
                  <a:lnTo>
                    <a:pt x="7519" y="2465"/>
                  </a:lnTo>
                  <a:lnTo>
                    <a:pt x="7513" y="2450"/>
                  </a:lnTo>
                  <a:lnTo>
                    <a:pt x="7507" y="2435"/>
                  </a:lnTo>
                  <a:lnTo>
                    <a:pt x="7500" y="2419"/>
                  </a:lnTo>
                  <a:lnTo>
                    <a:pt x="7492" y="2405"/>
                  </a:lnTo>
                  <a:lnTo>
                    <a:pt x="7484" y="2389"/>
                  </a:lnTo>
                  <a:lnTo>
                    <a:pt x="7475" y="2374"/>
                  </a:lnTo>
                  <a:lnTo>
                    <a:pt x="7466" y="2360"/>
                  </a:lnTo>
                  <a:lnTo>
                    <a:pt x="7456" y="2347"/>
                  </a:lnTo>
                  <a:lnTo>
                    <a:pt x="7446" y="2334"/>
                  </a:lnTo>
                  <a:lnTo>
                    <a:pt x="7435" y="2321"/>
                  </a:lnTo>
                  <a:lnTo>
                    <a:pt x="7424" y="2308"/>
                  </a:lnTo>
                  <a:lnTo>
                    <a:pt x="7413" y="2296"/>
                  </a:lnTo>
                  <a:lnTo>
                    <a:pt x="7401" y="2285"/>
                  </a:lnTo>
                  <a:lnTo>
                    <a:pt x="7388" y="2274"/>
                  </a:lnTo>
                  <a:lnTo>
                    <a:pt x="7375" y="2263"/>
                  </a:lnTo>
                  <a:lnTo>
                    <a:pt x="7362" y="2253"/>
                  </a:lnTo>
                  <a:lnTo>
                    <a:pt x="7349" y="2243"/>
                  </a:lnTo>
                  <a:lnTo>
                    <a:pt x="7335" y="2234"/>
                  </a:lnTo>
                  <a:lnTo>
                    <a:pt x="7320" y="2225"/>
                  </a:lnTo>
                  <a:lnTo>
                    <a:pt x="7304" y="2217"/>
                  </a:lnTo>
                  <a:lnTo>
                    <a:pt x="7290" y="2209"/>
                  </a:lnTo>
                  <a:lnTo>
                    <a:pt x="7274" y="2202"/>
                  </a:lnTo>
                  <a:lnTo>
                    <a:pt x="7259" y="2196"/>
                  </a:lnTo>
                  <a:lnTo>
                    <a:pt x="7244" y="2190"/>
                  </a:lnTo>
                  <a:lnTo>
                    <a:pt x="7228" y="2185"/>
                  </a:lnTo>
                  <a:lnTo>
                    <a:pt x="7212" y="2180"/>
                  </a:lnTo>
                  <a:lnTo>
                    <a:pt x="7196" y="2176"/>
                  </a:lnTo>
                  <a:lnTo>
                    <a:pt x="7179" y="2173"/>
                  </a:lnTo>
                  <a:lnTo>
                    <a:pt x="7163" y="2170"/>
                  </a:lnTo>
                  <a:lnTo>
                    <a:pt x="7146" y="2168"/>
                  </a:lnTo>
                  <a:lnTo>
                    <a:pt x="7129" y="2166"/>
                  </a:lnTo>
                  <a:lnTo>
                    <a:pt x="7113" y="2165"/>
                  </a:lnTo>
                  <a:lnTo>
                    <a:pt x="7094" y="2165"/>
                  </a:lnTo>
                  <a:lnTo>
                    <a:pt x="6647" y="2165"/>
                  </a:lnTo>
                  <a:lnTo>
                    <a:pt x="6647" y="2264"/>
                  </a:lnTo>
                  <a:lnTo>
                    <a:pt x="6647" y="2269"/>
                  </a:lnTo>
                  <a:lnTo>
                    <a:pt x="6647" y="2282"/>
                  </a:lnTo>
                  <a:lnTo>
                    <a:pt x="6646" y="2291"/>
                  </a:lnTo>
                  <a:lnTo>
                    <a:pt x="6646" y="2304"/>
                  </a:lnTo>
                  <a:lnTo>
                    <a:pt x="6645" y="2313"/>
                  </a:lnTo>
                  <a:lnTo>
                    <a:pt x="6644" y="2326"/>
                  </a:lnTo>
                  <a:lnTo>
                    <a:pt x="6643" y="2336"/>
                  </a:lnTo>
                  <a:lnTo>
                    <a:pt x="6641" y="2349"/>
                  </a:lnTo>
                  <a:lnTo>
                    <a:pt x="6640" y="2358"/>
                  </a:lnTo>
                  <a:lnTo>
                    <a:pt x="6637" y="2371"/>
                  </a:lnTo>
                  <a:lnTo>
                    <a:pt x="6636" y="2380"/>
                  </a:lnTo>
                  <a:lnTo>
                    <a:pt x="6633" y="2393"/>
                  </a:lnTo>
                  <a:lnTo>
                    <a:pt x="6631" y="2402"/>
                  </a:lnTo>
                  <a:lnTo>
                    <a:pt x="6628" y="2414"/>
                  </a:lnTo>
                  <a:lnTo>
                    <a:pt x="6625" y="2423"/>
                  </a:lnTo>
                  <a:lnTo>
                    <a:pt x="6622" y="2436"/>
                  </a:lnTo>
                  <a:lnTo>
                    <a:pt x="6619" y="2445"/>
                  </a:lnTo>
                  <a:lnTo>
                    <a:pt x="6615" y="2458"/>
                  </a:lnTo>
                  <a:lnTo>
                    <a:pt x="6612" y="2466"/>
                  </a:lnTo>
                  <a:lnTo>
                    <a:pt x="6607" y="2479"/>
                  </a:lnTo>
                  <a:lnTo>
                    <a:pt x="6604" y="2488"/>
                  </a:lnTo>
                  <a:lnTo>
                    <a:pt x="6599" y="2500"/>
                  </a:lnTo>
                  <a:lnTo>
                    <a:pt x="6595" y="2509"/>
                  </a:lnTo>
                  <a:lnTo>
                    <a:pt x="6589" y="2520"/>
                  </a:lnTo>
                  <a:lnTo>
                    <a:pt x="6585" y="2529"/>
                  </a:lnTo>
                  <a:lnTo>
                    <a:pt x="6579" y="2541"/>
                  </a:lnTo>
                  <a:lnTo>
                    <a:pt x="6575" y="2549"/>
                  </a:lnTo>
                  <a:lnTo>
                    <a:pt x="6568" y="2561"/>
                  </a:lnTo>
                  <a:lnTo>
                    <a:pt x="6565" y="2567"/>
                  </a:lnTo>
                  <a:lnTo>
                    <a:pt x="6558" y="2578"/>
                  </a:lnTo>
                  <a:lnTo>
                    <a:pt x="6553" y="2586"/>
                  </a:lnTo>
                  <a:lnTo>
                    <a:pt x="6546" y="2597"/>
                  </a:lnTo>
                  <a:lnTo>
                    <a:pt x="6540" y="2606"/>
                  </a:lnTo>
                  <a:lnTo>
                    <a:pt x="6533" y="2616"/>
                  </a:lnTo>
                  <a:lnTo>
                    <a:pt x="6527" y="2624"/>
                  </a:lnTo>
                  <a:lnTo>
                    <a:pt x="6519" y="2634"/>
                  </a:lnTo>
                  <a:lnTo>
                    <a:pt x="6513" y="2642"/>
                  </a:lnTo>
                  <a:lnTo>
                    <a:pt x="6505" y="2652"/>
                  </a:lnTo>
                  <a:lnTo>
                    <a:pt x="6498" y="2659"/>
                  </a:lnTo>
                  <a:lnTo>
                    <a:pt x="6490" y="2669"/>
                  </a:lnTo>
                  <a:lnTo>
                    <a:pt x="6483" y="2676"/>
                  </a:lnTo>
                  <a:lnTo>
                    <a:pt x="6474" y="2685"/>
                  </a:lnTo>
                  <a:lnTo>
                    <a:pt x="6468" y="2692"/>
                  </a:lnTo>
                  <a:lnTo>
                    <a:pt x="6458" y="2701"/>
                  </a:lnTo>
                  <a:lnTo>
                    <a:pt x="6451" y="2707"/>
                  </a:lnTo>
                  <a:lnTo>
                    <a:pt x="6442" y="2716"/>
                  </a:lnTo>
                  <a:lnTo>
                    <a:pt x="6435" y="2722"/>
                  </a:lnTo>
                  <a:lnTo>
                    <a:pt x="6425" y="2730"/>
                  </a:lnTo>
                  <a:lnTo>
                    <a:pt x="6417" y="2736"/>
                  </a:lnTo>
                  <a:lnTo>
                    <a:pt x="6407" y="2744"/>
                  </a:lnTo>
                  <a:lnTo>
                    <a:pt x="6400" y="2749"/>
                  </a:lnTo>
                  <a:lnTo>
                    <a:pt x="6389" y="2757"/>
                  </a:lnTo>
                  <a:lnTo>
                    <a:pt x="6382" y="2762"/>
                  </a:lnTo>
                  <a:lnTo>
                    <a:pt x="6371" y="2769"/>
                  </a:lnTo>
                  <a:lnTo>
                    <a:pt x="6363" y="2774"/>
                  </a:lnTo>
                  <a:lnTo>
                    <a:pt x="6352" y="2781"/>
                  </a:lnTo>
                  <a:lnTo>
                    <a:pt x="6341" y="2787"/>
                  </a:lnTo>
                  <a:lnTo>
                    <a:pt x="6330" y="2793"/>
                  </a:lnTo>
                  <a:lnTo>
                    <a:pt x="6322" y="2797"/>
                  </a:lnTo>
                  <a:lnTo>
                    <a:pt x="6310" y="2803"/>
                  </a:lnTo>
                  <a:lnTo>
                    <a:pt x="6302" y="2807"/>
                  </a:lnTo>
                  <a:lnTo>
                    <a:pt x="6290" y="2812"/>
                  </a:lnTo>
                  <a:lnTo>
                    <a:pt x="6281" y="2816"/>
                  </a:lnTo>
                  <a:lnTo>
                    <a:pt x="6269" y="2821"/>
                  </a:lnTo>
                  <a:lnTo>
                    <a:pt x="6261" y="2824"/>
                  </a:lnTo>
                  <a:lnTo>
                    <a:pt x="6249" y="2828"/>
                  </a:lnTo>
                  <a:lnTo>
                    <a:pt x="6240" y="2831"/>
                  </a:lnTo>
                  <a:lnTo>
                    <a:pt x="6228" y="2835"/>
                  </a:lnTo>
                  <a:lnTo>
                    <a:pt x="6219" y="2838"/>
                  </a:lnTo>
                  <a:lnTo>
                    <a:pt x="6206" y="2842"/>
                  </a:lnTo>
                  <a:lnTo>
                    <a:pt x="6198" y="2844"/>
                  </a:lnTo>
                  <a:lnTo>
                    <a:pt x="6185" y="2847"/>
                  </a:lnTo>
                  <a:lnTo>
                    <a:pt x="6176" y="2849"/>
                  </a:lnTo>
                  <a:lnTo>
                    <a:pt x="6163" y="2852"/>
                  </a:lnTo>
                  <a:lnTo>
                    <a:pt x="6154" y="2853"/>
                  </a:lnTo>
                  <a:lnTo>
                    <a:pt x="6141" y="2856"/>
                  </a:lnTo>
                  <a:lnTo>
                    <a:pt x="6132" y="2857"/>
                  </a:lnTo>
                  <a:lnTo>
                    <a:pt x="6119" y="2859"/>
                  </a:lnTo>
                  <a:lnTo>
                    <a:pt x="6110" y="2860"/>
                  </a:lnTo>
                  <a:lnTo>
                    <a:pt x="6097" y="2861"/>
                  </a:lnTo>
                  <a:lnTo>
                    <a:pt x="6088" y="2862"/>
                  </a:lnTo>
                  <a:lnTo>
                    <a:pt x="6075" y="2862"/>
                  </a:lnTo>
                  <a:lnTo>
                    <a:pt x="6066" y="2863"/>
                  </a:lnTo>
                  <a:lnTo>
                    <a:pt x="6053" y="2863"/>
                  </a:lnTo>
                  <a:lnTo>
                    <a:pt x="6048" y="2863"/>
                  </a:lnTo>
                  <a:lnTo>
                    <a:pt x="3952" y="2863"/>
                  </a:lnTo>
                  <a:lnTo>
                    <a:pt x="3947" y="2863"/>
                  </a:lnTo>
                  <a:lnTo>
                    <a:pt x="3934" y="2863"/>
                  </a:lnTo>
                  <a:lnTo>
                    <a:pt x="3925" y="2862"/>
                  </a:lnTo>
                  <a:lnTo>
                    <a:pt x="3912" y="2862"/>
                  </a:lnTo>
                  <a:lnTo>
                    <a:pt x="3903" y="2861"/>
                  </a:lnTo>
                  <a:lnTo>
                    <a:pt x="3890" y="2860"/>
                  </a:lnTo>
                  <a:lnTo>
                    <a:pt x="3881" y="2859"/>
                  </a:lnTo>
                  <a:lnTo>
                    <a:pt x="3868" y="2857"/>
                  </a:lnTo>
                  <a:lnTo>
                    <a:pt x="3859" y="2856"/>
                  </a:lnTo>
                  <a:lnTo>
                    <a:pt x="3846" y="2853"/>
                  </a:lnTo>
                  <a:lnTo>
                    <a:pt x="3837" y="2852"/>
                  </a:lnTo>
                  <a:lnTo>
                    <a:pt x="3824" y="2849"/>
                  </a:lnTo>
                  <a:lnTo>
                    <a:pt x="3815" y="2847"/>
                  </a:lnTo>
                  <a:lnTo>
                    <a:pt x="3802" y="2844"/>
                  </a:lnTo>
                  <a:lnTo>
                    <a:pt x="3794" y="2842"/>
                  </a:lnTo>
                  <a:lnTo>
                    <a:pt x="3781" y="2838"/>
                  </a:lnTo>
                  <a:lnTo>
                    <a:pt x="3772" y="2835"/>
                  </a:lnTo>
                  <a:lnTo>
                    <a:pt x="3760" y="2831"/>
                  </a:lnTo>
                  <a:lnTo>
                    <a:pt x="3751" y="2828"/>
                  </a:lnTo>
                  <a:lnTo>
                    <a:pt x="3739" y="2824"/>
                  </a:lnTo>
                  <a:lnTo>
                    <a:pt x="3731" y="2821"/>
                  </a:lnTo>
                  <a:lnTo>
                    <a:pt x="3719" y="2816"/>
                  </a:lnTo>
                  <a:lnTo>
                    <a:pt x="3710" y="2812"/>
                  </a:lnTo>
                  <a:lnTo>
                    <a:pt x="3698" y="2807"/>
                  </a:lnTo>
                  <a:lnTo>
                    <a:pt x="3690" y="2803"/>
                  </a:lnTo>
                  <a:lnTo>
                    <a:pt x="3678" y="2797"/>
                  </a:lnTo>
                  <a:lnTo>
                    <a:pt x="3670" y="2793"/>
                  </a:lnTo>
                  <a:lnTo>
                    <a:pt x="3659" y="2787"/>
                  </a:lnTo>
                  <a:lnTo>
                    <a:pt x="3648" y="2781"/>
                  </a:lnTo>
                  <a:lnTo>
                    <a:pt x="3637" y="2774"/>
                  </a:lnTo>
                  <a:lnTo>
                    <a:pt x="3629" y="2769"/>
                  </a:lnTo>
                  <a:lnTo>
                    <a:pt x="3618" y="2762"/>
                  </a:lnTo>
                  <a:lnTo>
                    <a:pt x="3611" y="2757"/>
                  </a:lnTo>
                  <a:lnTo>
                    <a:pt x="3600" y="2749"/>
                  </a:lnTo>
                  <a:lnTo>
                    <a:pt x="3593" y="2744"/>
                  </a:lnTo>
                  <a:lnTo>
                    <a:pt x="3583" y="2736"/>
                  </a:lnTo>
                  <a:lnTo>
                    <a:pt x="3575" y="2730"/>
                  </a:lnTo>
                  <a:lnTo>
                    <a:pt x="3565" y="2722"/>
                  </a:lnTo>
                  <a:lnTo>
                    <a:pt x="3558" y="2716"/>
                  </a:lnTo>
                  <a:lnTo>
                    <a:pt x="3549" y="2707"/>
                  </a:lnTo>
                  <a:lnTo>
                    <a:pt x="3542" y="2701"/>
                  </a:lnTo>
                  <a:lnTo>
                    <a:pt x="3532" y="2692"/>
                  </a:lnTo>
                  <a:lnTo>
                    <a:pt x="3526" y="2685"/>
                  </a:lnTo>
                  <a:lnTo>
                    <a:pt x="3517" y="2676"/>
                  </a:lnTo>
                  <a:lnTo>
                    <a:pt x="3510" y="2669"/>
                  </a:lnTo>
                  <a:lnTo>
                    <a:pt x="3502" y="2659"/>
                  </a:lnTo>
                  <a:lnTo>
                    <a:pt x="3495" y="2652"/>
                  </a:lnTo>
                  <a:lnTo>
                    <a:pt x="3487" y="2642"/>
                  </a:lnTo>
                  <a:lnTo>
                    <a:pt x="3481" y="2634"/>
                  </a:lnTo>
                  <a:lnTo>
                    <a:pt x="3473" y="2624"/>
                  </a:lnTo>
                  <a:lnTo>
                    <a:pt x="3467" y="2616"/>
                  </a:lnTo>
                  <a:lnTo>
                    <a:pt x="3460" y="2606"/>
                  </a:lnTo>
                  <a:lnTo>
                    <a:pt x="3454" y="2597"/>
                  </a:lnTo>
                  <a:lnTo>
                    <a:pt x="3447" y="2586"/>
                  </a:lnTo>
                  <a:lnTo>
                    <a:pt x="3442" y="2578"/>
                  </a:lnTo>
                  <a:lnTo>
                    <a:pt x="3435" y="2567"/>
                  </a:lnTo>
                  <a:lnTo>
                    <a:pt x="3432" y="2561"/>
                  </a:lnTo>
                  <a:lnTo>
                    <a:pt x="3425" y="2549"/>
                  </a:lnTo>
                  <a:lnTo>
                    <a:pt x="3421" y="2541"/>
                  </a:lnTo>
                  <a:lnTo>
                    <a:pt x="3415" y="2529"/>
                  </a:lnTo>
                  <a:lnTo>
                    <a:pt x="3411" y="2520"/>
                  </a:lnTo>
                  <a:lnTo>
                    <a:pt x="3405" y="2509"/>
                  </a:lnTo>
                  <a:lnTo>
                    <a:pt x="3401" y="2500"/>
                  </a:lnTo>
                  <a:lnTo>
                    <a:pt x="3396" y="2488"/>
                  </a:lnTo>
                  <a:lnTo>
                    <a:pt x="3393" y="2479"/>
                  </a:lnTo>
                  <a:lnTo>
                    <a:pt x="3388" y="2466"/>
                  </a:lnTo>
                  <a:lnTo>
                    <a:pt x="3385" y="2458"/>
                  </a:lnTo>
                  <a:lnTo>
                    <a:pt x="3381" y="2445"/>
                  </a:lnTo>
                  <a:lnTo>
                    <a:pt x="3378" y="2436"/>
                  </a:lnTo>
                  <a:lnTo>
                    <a:pt x="3375" y="2423"/>
                  </a:lnTo>
                  <a:lnTo>
                    <a:pt x="3372" y="2414"/>
                  </a:lnTo>
                  <a:lnTo>
                    <a:pt x="3369" y="2402"/>
                  </a:lnTo>
                  <a:lnTo>
                    <a:pt x="3367" y="2393"/>
                  </a:lnTo>
                  <a:lnTo>
                    <a:pt x="3364" y="2380"/>
                  </a:lnTo>
                  <a:lnTo>
                    <a:pt x="3363" y="2371"/>
                  </a:lnTo>
                  <a:lnTo>
                    <a:pt x="3360" y="2358"/>
                  </a:lnTo>
                  <a:lnTo>
                    <a:pt x="3359" y="2349"/>
                  </a:lnTo>
                  <a:lnTo>
                    <a:pt x="3357" y="2336"/>
                  </a:lnTo>
                  <a:lnTo>
                    <a:pt x="3356" y="2326"/>
                  </a:lnTo>
                  <a:lnTo>
                    <a:pt x="3355" y="2313"/>
                  </a:lnTo>
                  <a:lnTo>
                    <a:pt x="3354" y="2304"/>
                  </a:lnTo>
                  <a:lnTo>
                    <a:pt x="3354" y="2291"/>
                  </a:lnTo>
                  <a:lnTo>
                    <a:pt x="3353" y="2282"/>
                  </a:lnTo>
                  <a:lnTo>
                    <a:pt x="3353" y="2269"/>
                  </a:lnTo>
                  <a:lnTo>
                    <a:pt x="3353" y="2264"/>
                  </a:lnTo>
                  <a:close/>
                  <a:moveTo>
                    <a:pt x="6046" y="1350"/>
                  </a:moveTo>
                  <a:lnTo>
                    <a:pt x="3954" y="1350"/>
                  </a:lnTo>
                  <a:lnTo>
                    <a:pt x="3948" y="1350"/>
                  </a:lnTo>
                  <a:lnTo>
                    <a:pt x="3945" y="1350"/>
                  </a:lnTo>
                  <a:lnTo>
                    <a:pt x="3941" y="1351"/>
                  </a:lnTo>
                  <a:lnTo>
                    <a:pt x="3937" y="1351"/>
                  </a:lnTo>
                  <a:lnTo>
                    <a:pt x="3934" y="1352"/>
                  </a:lnTo>
                  <a:lnTo>
                    <a:pt x="3930" y="1352"/>
                  </a:lnTo>
                  <a:lnTo>
                    <a:pt x="3927" y="1353"/>
                  </a:lnTo>
                  <a:lnTo>
                    <a:pt x="3924" y="1354"/>
                  </a:lnTo>
                  <a:lnTo>
                    <a:pt x="3920" y="1355"/>
                  </a:lnTo>
                  <a:lnTo>
                    <a:pt x="3917" y="1357"/>
                  </a:lnTo>
                  <a:lnTo>
                    <a:pt x="3914" y="1358"/>
                  </a:lnTo>
                  <a:lnTo>
                    <a:pt x="3911" y="1359"/>
                  </a:lnTo>
                  <a:lnTo>
                    <a:pt x="3907" y="1361"/>
                  </a:lnTo>
                  <a:lnTo>
                    <a:pt x="3903" y="1364"/>
                  </a:lnTo>
                  <a:lnTo>
                    <a:pt x="3898" y="1366"/>
                  </a:lnTo>
                  <a:lnTo>
                    <a:pt x="3896" y="1368"/>
                  </a:lnTo>
                  <a:lnTo>
                    <a:pt x="3893" y="1370"/>
                  </a:lnTo>
                  <a:lnTo>
                    <a:pt x="3890" y="1372"/>
                  </a:lnTo>
                  <a:lnTo>
                    <a:pt x="3887" y="1374"/>
                  </a:lnTo>
                  <a:lnTo>
                    <a:pt x="3885" y="1377"/>
                  </a:lnTo>
                  <a:lnTo>
                    <a:pt x="3882" y="1379"/>
                  </a:lnTo>
                  <a:lnTo>
                    <a:pt x="3880" y="1382"/>
                  </a:lnTo>
                  <a:lnTo>
                    <a:pt x="3877" y="1384"/>
                  </a:lnTo>
                  <a:lnTo>
                    <a:pt x="3875" y="1387"/>
                  </a:lnTo>
                  <a:lnTo>
                    <a:pt x="3873" y="1390"/>
                  </a:lnTo>
                  <a:lnTo>
                    <a:pt x="3871" y="1393"/>
                  </a:lnTo>
                  <a:lnTo>
                    <a:pt x="3869" y="1395"/>
                  </a:lnTo>
                  <a:lnTo>
                    <a:pt x="3867" y="1400"/>
                  </a:lnTo>
                  <a:lnTo>
                    <a:pt x="3864" y="1404"/>
                  </a:lnTo>
                  <a:lnTo>
                    <a:pt x="3862" y="1408"/>
                  </a:lnTo>
                  <a:lnTo>
                    <a:pt x="3861" y="1411"/>
                  </a:lnTo>
                  <a:lnTo>
                    <a:pt x="3860" y="1414"/>
                  </a:lnTo>
                  <a:lnTo>
                    <a:pt x="3858" y="1417"/>
                  </a:lnTo>
                  <a:lnTo>
                    <a:pt x="3857" y="1421"/>
                  </a:lnTo>
                  <a:lnTo>
                    <a:pt x="3856" y="1424"/>
                  </a:lnTo>
                  <a:lnTo>
                    <a:pt x="3855" y="1427"/>
                  </a:lnTo>
                  <a:lnTo>
                    <a:pt x="3855" y="1431"/>
                  </a:lnTo>
                  <a:lnTo>
                    <a:pt x="3854" y="1434"/>
                  </a:lnTo>
                  <a:lnTo>
                    <a:pt x="3854" y="1438"/>
                  </a:lnTo>
                  <a:lnTo>
                    <a:pt x="3853" y="1442"/>
                  </a:lnTo>
                  <a:lnTo>
                    <a:pt x="3853" y="1445"/>
                  </a:lnTo>
                  <a:lnTo>
                    <a:pt x="3853" y="1451"/>
                  </a:lnTo>
                  <a:lnTo>
                    <a:pt x="3853" y="1665"/>
                  </a:lnTo>
                  <a:lnTo>
                    <a:pt x="6147" y="1665"/>
                  </a:lnTo>
                  <a:lnTo>
                    <a:pt x="6147" y="1451"/>
                  </a:lnTo>
                  <a:lnTo>
                    <a:pt x="6147" y="1445"/>
                  </a:lnTo>
                  <a:lnTo>
                    <a:pt x="6147" y="1442"/>
                  </a:lnTo>
                  <a:lnTo>
                    <a:pt x="6146" y="1438"/>
                  </a:lnTo>
                  <a:lnTo>
                    <a:pt x="6146" y="1434"/>
                  </a:lnTo>
                  <a:lnTo>
                    <a:pt x="6145" y="1431"/>
                  </a:lnTo>
                  <a:lnTo>
                    <a:pt x="6145" y="1427"/>
                  </a:lnTo>
                  <a:lnTo>
                    <a:pt x="6144" y="1424"/>
                  </a:lnTo>
                  <a:lnTo>
                    <a:pt x="6143" y="1421"/>
                  </a:lnTo>
                  <a:lnTo>
                    <a:pt x="6142" y="1417"/>
                  </a:lnTo>
                  <a:lnTo>
                    <a:pt x="6140" y="1414"/>
                  </a:lnTo>
                  <a:lnTo>
                    <a:pt x="6139" y="1411"/>
                  </a:lnTo>
                  <a:lnTo>
                    <a:pt x="6138" y="1408"/>
                  </a:lnTo>
                  <a:lnTo>
                    <a:pt x="6136" y="1404"/>
                  </a:lnTo>
                  <a:lnTo>
                    <a:pt x="6133" y="1400"/>
                  </a:lnTo>
                  <a:lnTo>
                    <a:pt x="6131" y="1395"/>
                  </a:lnTo>
                  <a:lnTo>
                    <a:pt x="6129" y="1393"/>
                  </a:lnTo>
                  <a:lnTo>
                    <a:pt x="6127" y="1390"/>
                  </a:lnTo>
                  <a:lnTo>
                    <a:pt x="6125" y="1387"/>
                  </a:lnTo>
                  <a:lnTo>
                    <a:pt x="6123" y="1384"/>
                  </a:lnTo>
                  <a:lnTo>
                    <a:pt x="6120" y="1382"/>
                  </a:lnTo>
                  <a:lnTo>
                    <a:pt x="6118" y="1379"/>
                  </a:lnTo>
                  <a:lnTo>
                    <a:pt x="6115" y="1377"/>
                  </a:lnTo>
                  <a:lnTo>
                    <a:pt x="6113" y="1374"/>
                  </a:lnTo>
                  <a:lnTo>
                    <a:pt x="6110" y="1372"/>
                  </a:lnTo>
                  <a:lnTo>
                    <a:pt x="6107" y="1370"/>
                  </a:lnTo>
                  <a:lnTo>
                    <a:pt x="6104" y="1368"/>
                  </a:lnTo>
                  <a:lnTo>
                    <a:pt x="6102" y="1366"/>
                  </a:lnTo>
                  <a:lnTo>
                    <a:pt x="6097" y="1364"/>
                  </a:lnTo>
                  <a:lnTo>
                    <a:pt x="6093" y="1361"/>
                  </a:lnTo>
                  <a:lnTo>
                    <a:pt x="6089" y="1359"/>
                  </a:lnTo>
                  <a:lnTo>
                    <a:pt x="6086" y="1358"/>
                  </a:lnTo>
                  <a:lnTo>
                    <a:pt x="6083" y="1357"/>
                  </a:lnTo>
                  <a:lnTo>
                    <a:pt x="6080" y="1355"/>
                  </a:lnTo>
                  <a:lnTo>
                    <a:pt x="6076" y="1354"/>
                  </a:lnTo>
                  <a:lnTo>
                    <a:pt x="6073" y="1353"/>
                  </a:lnTo>
                  <a:lnTo>
                    <a:pt x="6070" y="1352"/>
                  </a:lnTo>
                  <a:lnTo>
                    <a:pt x="6066" y="1352"/>
                  </a:lnTo>
                  <a:lnTo>
                    <a:pt x="6063" y="1351"/>
                  </a:lnTo>
                  <a:lnTo>
                    <a:pt x="6059" y="1351"/>
                  </a:lnTo>
                  <a:lnTo>
                    <a:pt x="6055" y="1350"/>
                  </a:lnTo>
                  <a:lnTo>
                    <a:pt x="6052" y="1350"/>
                  </a:lnTo>
                  <a:lnTo>
                    <a:pt x="6046" y="1350"/>
                  </a:lnTo>
                  <a:close/>
                  <a:moveTo>
                    <a:pt x="6147" y="2262"/>
                  </a:moveTo>
                  <a:lnTo>
                    <a:pt x="6147" y="2165"/>
                  </a:lnTo>
                  <a:lnTo>
                    <a:pt x="3853" y="2165"/>
                  </a:lnTo>
                  <a:lnTo>
                    <a:pt x="3853" y="2262"/>
                  </a:lnTo>
                  <a:lnTo>
                    <a:pt x="3853" y="2268"/>
                  </a:lnTo>
                  <a:lnTo>
                    <a:pt x="3853" y="2271"/>
                  </a:lnTo>
                  <a:lnTo>
                    <a:pt x="3854" y="2275"/>
                  </a:lnTo>
                  <a:lnTo>
                    <a:pt x="3854" y="2279"/>
                  </a:lnTo>
                  <a:lnTo>
                    <a:pt x="3855" y="2283"/>
                  </a:lnTo>
                  <a:lnTo>
                    <a:pt x="3856" y="2286"/>
                  </a:lnTo>
                  <a:lnTo>
                    <a:pt x="3856" y="2290"/>
                  </a:lnTo>
                  <a:lnTo>
                    <a:pt x="3857" y="2294"/>
                  </a:lnTo>
                  <a:lnTo>
                    <a:pt x="3859" y="2297"/>
                  </a:lnTo>
                  <a:lnTo>
                    <a:pt x="3860" y="2300"/>
                  </a:lnTo>
                  <a:lnTo>
                    <a:pt x="3861" y="2304"/>
                  </a:lnTo>
                  <a:lnTo>
                    <a:pt x="3863" y="2307"/>
                  </a:lnTo>
                  <a:lnTo>
                    <a:pt x="3864" y="2310"/>
                  </a:lnTo>
                  <a:lnTo>
                    <a:pt x="3867" y="2314"/>
                  </a:lnTo>
                  <a:lnTo>
                    <a:pt x="3869" y="2318"/>
                  </a:lnTo>
                  <a:lnTo>
                    <a:pt x="3871" y="2321"/>
                  </a:lnTo>
                  <a:lnTo>
                    <a:pt x="3873" y="2323"/>
                  </a:lnTo>
                  <a:lnTo>
                    <a:pt x="3875" y="2326"/>
                  </a:lnTo>
                  <a:lnTo>
                    <a:pt x="3877" y="2329"/>
                  </a:lnTo>
                  <a:lnTo>
                    <a:pt x="3879" y="2331"/>
                  </a:lnTo>
                  <a:lnTo>
                    <a:pt x="3882" y="2334"/>
                  </a:lnTo>
                  <a:lnTo>
                    <a:pt x="3884" y="2337"/>
                  </a:lnTo>
                  <a:lnTo>
                    <a:pt x="3887" y="2339"/>
                  </a:lnTo>
                  <a:lnTo>
                    <a:pt x="3890" y="2342"/>
                  </a:lnTo>
                  <a:lnTo>
                    <a:pt x="3894" y="2344"/>
                  </a:lnTo>
                  <a:lnTo>
                    <a:pt x="3897" y="2347"/>
                  </a:lnTo>
                  <a:lnTo>
                    <a:pt x="3901" y="2349"/>
                  </a:lnTo>
                  <a:lnTo>
                    <a:pt x="3903" y="2350"/>
                  </a:lnTo>
                  <a:lnTo>
                    <a:pt x="3905" y="2351"/>
                  </a:lnTo>
                  <a:lnTo>
                    <a:pt x="3908" y="2353"/>
                  </a:lnTo>
                  <a:lnTo>
                    <a:pt x="3912" y="2355"/>
                  </a:lnTo>
                  <a:lnTo>
                    <a:pt x="3915" y="2356"/>
                  </a:lnTo>
                  <a:lnTo>
                    <a:pt x="3919" y="2357"/>
                  </a:lnTo>
                  <a:lnTo>
                    <a:pt x="3922" y="2359"/>
                  </a:lnTo>
                  <a:lnTo>
                    <a:pt x="3926" y="2360"/>
                  </a:lnTo>
                  <a:lnTo>
                    <a:pt x="3930" y="2360"/>
                  </a:lnTo>
                  <a:lnTo>
                    <a:pt x="3933" y="2361"/>
                  </a:lnTo>
                  <a:lnTo>
                    <a:pt x="3937" y="2362"/>
                  </a:lnTo>
                  <a:lnTo>
                    <a:pt x="3941" y="2362"/>
                  </a:lnTo>
                  <a:lnTo>
                    <a:pt x="3945" y="2363"/>
                  </a:lnTo>
                  <a:lnTo>
                    <a:pt x="3948" y="2363"/>
                  </a:lnTo>
                  <a:lnTo>
                    <a:pt x="3954" y="2363"/>
                  </a:lnTo>
                  <a:lnTo>
                    <a:pt x="6046" y="2363"/>
                  </a:lnTo>
                  <a:lnTo>
                    <a:pt x="6052" y="2363"/>
                  </a:lnTo>
                  <a:lnTo>
                    <a:pt x="6055" y="2363"/>
                  </a:lnTo>
                  <a:lnTo>
                    <a:pt x="6059" y="2362"/>
                  </a:lnTo>
                  <a:lnTo>
                    <a:pt x="6063" y="2362"/>
                  </a:lnTo>
                  <a:lnTo>
                    <a:pt x="6067" y="2361"/>
                  </a:lnTo>
                  <a:lnTo>
                    <a:pt x="6070" y="2360"/>
                  </a:lnTo>
                  <a:lnTo>
                    <a:pt x="6074" y="2360"/>
                  </a:lnTo>
                  <a:lnTo>
                    <a:pt x="6078" y="2359"/>
                  </a:lnTo>
                  <a:lnTo>
                    <a:pt x="6081" y="2357"/>
                  </a:lnTo>
                  <a:lnTo>
                    <a:pt x="6085" y="2356"/>
                  </a:lnTo>
                  <a:lnTo>
                    <a:pt x="6088" y="2355"/>
                  </a:lnTo>
                  <a:lnTo>
                    <a:pt x="6092" y="2353"/>
                  </a:lnTo>
                  <a:lnTo>
                    <a:pt x="6095" y="2351"/>
                  </a:lnTo>
                  <a:lnTo>
                    <a:pt x="6097" y="2350"/>
                  </a:lnTo>
                  <a:lnTo>
                    <a:pt x="6099" y="2349"/>
                  </a:lnTo>
                  <a:lnTo>
                    <a:pt x="6103" y="2347"/>
                  </a:lnTo>
                  <a:lnTo>
                    <a:pt x="6106" y="2344"/>
                  </a:lnTo>
                  <a:lnTo>
                    <a:pt x="6110" y="2342"/>
                  </a:lnTo>
                  <a:lnTo>
                    <a:pt x="6113" y="2339"/>
                  </a:lnTo>
                  <a:lnTo>
                    <a:pt x="6116" y="2337"/>
                  </a:lnTo>
                  <a:lnTo>
                    <a:pt x="6118" y="2334"/>
                  </a:lnTo>
                  <a:lnTo>
                    <a:pt x="6121" y="2331"/>
                  </a:lnTo>
                  <a:lnTo>
                    <a:pt x="6123" y="2329"/>
                  </a:lnTo>
                  <a:lnTo>
                    <a:pt x="6125" y="2326"/>
                  </a:lnTo>
                  <a:lnTo>
                    <a:pt x="6127" y="2323"/>
                  </a:lnTo>
                  <a:lnTo>
                    <a:pt x="6129" y="2321"/>
                  </a:lnTo>
                  <a:lnTo>
                    <a:pt x="6131" y="2318"/>
                  </a:lnTo>
                  <a:lnTo>
                    <a:pt x="6133" y="2314"/>
                  </a:lnTo>
                  <a:lnTo>
                    <a:pt x="6136" y="2310"/>
                  </a:lnTo>
                  <a:lnTo>
                    <a:pt x="6137" y="2307"/>
                  </a:lnTo>
                  <a:lnTo>
                    <a:pt x="6139" y="2304"/>
                  </a:lnTo>
                  <a:lnTo>
                    <a:pt x="6140" y="2300"/>
                  </a:lnTo>
                  <a:lnTo>
                    <a:pt x="6141" y="2297"/>
                  </a:lnTo>
                  <a:lnTo>
                    <a:pt x="6143" y="2294"/>
                  </a:lnTo>
                  <a:lnTo>
                    <a:pt x="6144" y="2290"/>
                  </a:lnTo>
                  <a:lnTo>
                    <a:pt x="6144" y="2286"/>
                  </a:lnTo>
                  <a:lnTo>
                    <a:pt x="6145" y="2283"/>
                  </a:lnTo>
                  <a:lnTo>
                    <a:pt x="6146" y="2279"/>
                  </a:lnTo>
                  <a:lnTo>
                    <a:pt x="6146" y="2275"/>
                  </a:lnTo>
                  <a:lnTo>
                    <a:pt x="6147" y="2271"/>
                  </a:lnTo>
                  <a:lnTo>
                    <a:pt x="6147" y="2268"/>
                  </a:lnTo>
                  <a:lnTo>
                    <a:pt x="6147" y="2262"/>
                  </a:lnTo>
                  <a:close/>
                </a:path>
              </a:pathLst>
            </a:custGeom>
            <a:solidFill>
              <a:schemeClr val="accent1">
                <a:lumMod val="50000"/>
              </a:scheme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sp>
        <p:nvSpPr>
          <p:cNvPr id="2" name="Slide Number Placeholder 1">
            <a:extLst>
              <a:ext uri="{FF2B5EF4-FFF2-40B4-BE49-F238E27FC236}">
                <a16:creationId xmlns:a16="http://schemas.microsoft.com/office/drawing/2014/main" id="{F6754E68-17F0-0E2C-0787-16267E9E27E3}"/>
              </a:ext>
            </a:extLst>
          </p:cNvPr>
          <p:cNvSpPr>
            <a:spLocks noGrp="1"/>
          </p:cNvSpPr>
          <p:nvPr>
            <p:ph type="sldNum" sz="quarter" idx="12"/>
          </p:nvPr>
        </p:nvSpPr>
        <p:spPr/>
        <p:txBody>
          <a:bodyPr/>
          <a:lstStyle/>
          <a:p>
            <a:fld id="{0643C082-6B26-4A67-AAC0-3138D6D4DA1D}" type="slidenum">
              <a:rPr lang="en-PH" smtClean="0"/>
              <a:t>51</a:t>
            </a:fld>
            <a:endParaRPr lang="en-PH" dirty="0"/>
          </a:p>
        </p:txBody>
      </p:sp>
      <p:sp>
        <p:nvSpPr>
          <p:cNvPr id="5" name="Footer Placeholder 4">
            <a:extLst>
              <a:ext uri="{FF2B5EF4-FFF2-40B4-BE49-F238E27FC236}">
                <a16:creationId xmlns:a16="http://schemas.microsoft.com/office/drawing/2014/main" id="{1850EA68-4118-44AF-68F8-B3E7697352AC}"/>
              </a:ext>
            </a:extLst>
          </p:cNvPr>
          <p:cNvSpPr>
            <a:spLocks noGrp="1"/>
          </p:cNvSpPr>
          <p:nvPr>
            <p:ph type="ftr" sz="quarter" idx="11"/>
          </p:nvPr>
        </p:nvSpPr>
        <p:spPr/>
        <p:txBody>
          <a:bodyPr/>
          <a:lstStyle/>
          <a:p>
            <a:endParaRPr lang="en-PH" dirty="0"/>
          </a:p>
        </p:txBody>
      </p:sp>
    </p:spTree>
    <p:extLst>
      <p:ext uri="{BB962C8B-B14F-4D97-AF65-F5344CB8AC3E}">
        <p14:creationId xmlns:p14="http://schemas.microsoft.com/office/powerpoint/2010/main" val="135891517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6E7532A7-E13F-B196-50E7-07AB096F5085}"/>
              </a:ext>
            </a:extLst>
          </p:cNvPr>
          <p:cNvPicPr>
            <a:picLocks noGrp="1" noChangeAspect="1"/>
          </p:cNvPicPr>
          <p:nvPr>
            <p:ph type="pic" sz="quarter" idx="12"/>
          </p:nvPr>
        </p:nvPicPr>
        <p:blipFill>
          <a:blip r:embed="rId2">
            <a:extLst>
              <a:ext uri="{28A0092B-C50C-407E-A947-70E740481C1C}">
                <a14:useLocalDpi xmlns:a14="http://schemas.microsoft.com/office/drawing/2010/main" val="0"/>
              </a:ext>
            </a:extLst>
          </a:blip>
          <a:srcRect t="25000" b="25000"/>
          <a:stretch>
            <a:fillRect/>
          </a:stretch>
        </p:blipFill>
        <p:spPr>
          <a:prstGeom prst="rect">
            <a:avLst/>
          </a:prstGeom>
        </p:spPr>
      </p:pic>
      <p:sp>
        <p:nvSpPr>
          <p:cNvPr id="6" name="Title 5">
            <a:extLst>
              <a:ext uri="{FF2B5EF4-FFF2-40B4-BE49-F238E27FC236}">
                <a16:creationId xmlns:a16="http://schemas.microsoft.com/office/drawing/2014/main" id="{3D263F3E-3970-F350-3710-2738E64C55FE}"/>
              </a:ext>
            </a:extLst>
          </p:cNvPr>
          <p:cNvSpPr>
            <a:spLocks noGrp="1"/>
          </p:cNvSpPr>
          <p:nvPr>
            <p:ph type="title"/>
          </p:nvPr>
        </p:nvSpPr>
        <p:spPr/>
        <p:txBody>
          <a:bodyPr/>
          <a:lstStyle/>
          <a:p>
            <a:r>
              <a:rPr lang="en-US" dirty="0"/>
              <a:t>The Ask</a:t>
            </a:r>
            <a:endParaRPr lang="en-PH" dirty="0"/>
          </a:p>
        </p:txBody>
      </p:sp>
      <p:sp>
        <p:nvSpPr>
          <p:cNvPr id="3" name="Text Placeholder 2">
            <a:extLst>
              <a:ext uri="{FF2B5EF4-FFF2-40B4-BE49-F238E27FC236}">
                <a16:creationId xmlns:a16="http://schemas.microsoft.com/office/drawing/2014/main" id="{811717B4-6592-5C93-F37E-B9D5742D9C2A}"/>
              </a:ext>
            </a:extLst>
          </p:cNvPr>
          <p:cNvSpPr>
            <a:spLocks noGrp="1"/>
          </p:cNvSpPr>
          <p:nvPr>
            <p:ph type="body" sz="quarter" idx="13"/>
          </p:nvPr>
        </p:nvSpPr>
        <p:spPr/>
        <p:txBody>
          <a:bodyPr/>
          <a:lstStyle/>
          <a:p>
            <a:r>
              <a:rPr lang="en-PH" dirty="0"/>
              <a:t>10</a:t>
            </a:r>
          </a:p>
        </p:txBody>
      </p:sp>
    </p:spTree>
    <p:extLst>
      <p:ext uri="{BB962C8B-B14F-4D97-AF65-F5344CB8AC3E}">
        <p14:creationId xmlns:p14="http://schemas.microsoft.com/office/powerpoint/2010/main" val="133864957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5E968A0-6D60-4F6A-A768-7A802E7B2478}"/>
              </a:ext>
            </a:extLst>
          </p:cNvPr>
          <p:cNvPicPr>
            <a:picLocks noChangeAspect="1"/>
          </p:cNvPicPr>
          <p:nvPr/>
        </p:nvPicPr>
        <p:blipFill rotWithShape="1">
          <a:blip r:embed="rId2">
            <a:extLst>
              <a:ext uri="{28A0092B-C50C-407E-A947-70E740481C1C}">
                <a14:useLocalDpi xmlns:a14="http://schemas.microsoft.com/office/drawing/2010/main" val="0"/>
              </a:ext>
            </a:extLst>
          </a:blip>
          <a:srcRect b="15438"/>
          <a:stretch/>
        </p:blipFill>
        <p:spPr>
          <a:xfrm>
            <a:off x="0" y="-15240"/>
            <a:ext cx="12192000" cy="6873240"/>
          </a:xfrm>
          <a:prstGeom prst="rect">
            <a:avLst/>
          </a:prstGeom>
        </p:spPr>
      </p:pic>
      <p:sp>
        <p:nvSpPr>
          <p:cNvPr id="32" name="Rectangle 31">
            <a:extLst>
              <a:ext uri="{FF2B5EF4-FFF2-40B4-BE49-F238E27FC236}">
                <a16:creationId xmlns:a16="http://schemas.microsoft.com/office/drawing/2014/main" id="{877B482B-F299-4437-AFB4-F5457CD7C778}"/>
              </a:ext>
            </a:extLst>
          </p:cNvPr>
          <p:cNvSpPr/>
          <p:nvPr/>
        </p:nvSpPr>
        <p:spPr>
          <a:xfrm>
            <a:off x="0" y="-15240"/>
            <a:ext cx="12192000" cy="6873240"/>
          </a:xfrm>
          <a:prstGeom prst="rect">
            <a:avLst/>
          </a:prstGeom>
          <a:solidFill>
            <a:schemeClr val="bg1">
              <a:lumMod val="10000"/>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18" name="Rectangle 17">
            <a:extLst>
              <a:ext uri="{FF2B5EF4-FFF2-40B4-BE49-F238E27FC236}">
                <a16:creationId xmlns:a16="http://schemas.microsoft.com/office/drawing/2014/main" id="{A685E93E-6EF7-45D0-B288-1C9B1E1844F4}"/>
              </a:ext>
            </a:extLst>
          </p:cNvPr>
          <p:cNvSpPr/>
          <p:nvPr/>
        </p:nvSpPr>
        <p:spPr>
          <a:xfrm>
            <a:off x="0" y="3627120"/>
            <a:ext cx="12192000" cy="2575560"/>
          </a:xfrm>
          <a:prstGeom prst="rect">
            <a:avLst/>
          </a:prstGeom>
          <a:solidFill>
            <a:schemeClr val="accent1">
              <a:lumMod val="60000"/>
              <a:lumOff val="40000"/>
              <a:alpha val="39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19" name="TextBox 18">
            <a:extLst>
              <a:ext uri="{FF2B5EF4-FFF2-40B4-BE49-F238E27FC236}">
                <a16:creationId xmlns:a16="http://schemas.microsoft.com/office/drawing/2014/main" id="{0011E887-8369-4803-923B-1E9BFAAC4542}"/>
              </a:ext>
            </a:extLst>
          </p:cNvPr>
          <p:cNvSpPr txBox="1"/>
          <p:nvPr/>
        </p:nvSpPr>
        <p:spPr>
          <a:xfrm>
            <a:off x="6282044" y="3857566"/>
            <a:ext cx="2621451" cy="1766951"/>
          </a:xfrm>
          <a:prstGeom prst="rect">
            <a:avLst/>
          </a:prstGeom>
          <a:noFill/>
        </p:spPr>
        <p:txBody>
          <a:bodyPr wrap="square" lIns="0" tIns="0" rIns="0" bIns="0">
            <a:normAutofit/>
          </a:bodyPr>
          <a:lstStyle/>
          <a:p>
            <a:pPr algn="ctr"/>
            <a:r>
              <a:rPr lang="en-US" dirty="0">
                <a:solidFill>
                  <a:schemeClr val="bg1"/>
                </a:solidFill>
              </a:rPr>
              <a:t>Endorse the program and the four priority initiatives as the operations agenda for the next twenty-four months.</a:t>
            </a:r>
          </a:p>
        </p:txBody>
      </p:sp>
      <p:sp>
        <p:nvSpPr>
          <p:cNvPr id="26" name="TextBox 25">
            <a:extLst>
              <a:ext uri="{FF2B5EF4-FFF2-40B4-BE49-F238E27FC236}">
                <a16:creationId xmlns:a16="http://schemas.microsoft.com/office/drawing/2014/main" id="{0F6C8112-2184-477C-B12A-C06184D3B67B}"/>
              </a:ext>
            </a:extLst>
          </p:cNvPr>
          <p:cNvSpPr txBox="1"/>
          <p:nvPr/>
        </p:nvSpPr>
        <p:spPr>
          <a:xfrm>
            <a:off x="6282044" y="3218826"/>
            <a:ext cx="2621451" cy="408294"/>
          </a:xfrm>
          <a:prstGeom prst="snip1Rect">
            <a:avLst/>
          </a:prstGeom>
          <a:solidFill>
            <a:schemeClr val="accent1"/>
          </a:solidFill>
        </p:spPr>
        <p:txBody>
          <a:bodyPr wrap="square" lIns="0" tIns="0" rIns="0" bIns="0" anchor="ctr">
            <a:normAutofit/>
          </a:bodyPr>
          <a:lstStyle/>
          <a:p>
            <a:pPr algn="ctr"/>
            <a:r>
              <a:rPr lang="da-DK" sz="2000" dirty="0">
                <a:solidFill>
                  <a:schemeClr val="bg1"/>
                </a:solidFill>
              </a:rPr>
              <a:t>Approve</a:t>
            </a:r>
            <a:endParaRPr lang="en-US" sz="2000" dirty="0">
              <a:solidFill>
                <a:schemeClr val="bg1"/>
              </a:solidFill>
            </a:endParaRPr>
          </a:p>
        </p:txBody>
      </p:sp>
      <p:sp>
        <p:nvSpPr>
          <p:cNvPr id="24" name="TextBox 23">
            <a:extLst>
              <a:ext uri="{FF2B5EF4-FFF2-40B4-BE49-F238E27FC236}">
                <a16:creationId xmlns:a16="http://schemas.microsoft.com/office/drawing/2014/main" id="{E602044D-9548-4A21-8CB9-FA70394FAC08}"/>
              </a:ext>
            </a:extLst>
          </p:cNvPr>
          <p:cNvSpPr txBox="1"/>
          <p:nvPr/>
        </p:nvSpPr>
        <p:spPr>
          <a:xfrm>
            <a:off x="294968" y="3857566"/>
            <a:ext cx="2621451" cy="1766951"/>
          </a:xfrm>
          <a:prstGeom prst="rect">
            <a:avLst/>
          </a:prstGeom>
          <a:noFill/>
        </p:spPr>
        <p:txBody>
          <a:bodyPr wrap="square" lIns="0" tIns="0" rIns="0" bIns="0">
            <a:normAutofit/>
          </a:bodyPr>
          <a:lstStyle/>
          <a:p>
            <a:pPr algn="ctr"/>
            <a:r>
              <a:rPr lang="en-US" dirty="0">
                <a:solidFill>
                  <a:schemeClr val="bg1"/>
                </a:solidFill>
              </a:rPr>
              <a:t>Authorize the roughly $14M phased investment, front-loaded into capability, with the year-one release now.</a:t>
            </a:r>
          </a:p>
        </p:txBody>
      </p:sp>
      <p:sp>
        <p:nvSpPr>
          <p:cNvPr id="27" name="TextBox 26">
            <a:extLst>
              <a:ext uri="{FF2B5EF4-FFF2-40B4-BE49-F238E27FC236}">
                <a16:creationId xmlns:a16="http://schemas.microsoft.com/office/drawing/2014/main" id="{4BDB99B3-937F-4E16-A4E4-C13FD981F33B}"/>
              </a:ext>
            </a:extLst>
          </p:cNvPr>
          <p:cNvSpPr txBox="1"/>
          <p:nvPr/>
        </p:nvSpPr>
        <p:spPr>
          <a:xfrm>
            <a:off x="294968" y="3218826"/>
            <a:ext cx="2621451" cy="408294"/>
          </a:xfrm>
          <a:prstGeom prst="snip1Rect">
            <a:avLst/>
          </a:prstGeom>
          <a:solidFill>
            <a:schemeClr val="accent1"/>
          </a:solidFill>
        </p:spPr>
        <p:txBody>
          <a:bodyPr wrap="square" lIns="0" tIns="0" rIns="0" bIns="0" anchor="ctr">
            <a:normAutofit/>
          </a:bodyPr>
          <a:lstStyle/>
          <a:p>
            <a:pPr algn="ctr"/>
            <a:r>
              <a:rPr lang="da-DK" sz="2000" dirty="0">
                <a:solidFill>
                  <a:schemeClr val="bg1"/>
                </a:solidFill>
              </a:rPr>
              <a:t>Fund</a:t>
            </a:r>
            <a:endParaRPr lang="en-US" sz="2000" dirty="0">
              <a:solidFill>
                <a:schemeClr val="bg1"/>
              </a:solidFill>
            </a:endParaRPr>
          </a:p>
        </p:txBody>
      </p:sp>
      <p:sp>
        <p:nvSpPr>
          <p:cNvPr id="25" name="TextBox 24">
            <a:extLst>
              <a:ext uri="{FF2B5EF4-FFF2-40B4-BE49-F238E27FC236}">
                <a16:creationId xmlns:a16="http://schemas.microsoft.com/office/drawing/2014/main" id="{766C6920-84FE-4597-B3C6-F2B6220E05AA}"/>
              </a:ext>
            </a:extLst>
          </p:cNvPr>
          <p:cNvSpPr txBox="1"/>
          <p:nvPr/>
        </p:nvSpPr>
        <p:spPr>
          <a:xfrm>
            <a:off x="3288506" y="3857566"/>
            <a:ext cx="2621451" cy="1766951"/>
          </a:xfrm>
          <a:prstGeom prst="rect">
            <a:avLst/>
          </a:prstGeom>
          <a:noFill/>
        </p:spPr>
        <p:txBody>
          <a:bodyPr wrap="square" lIns="0" tIns="0" rIns="0" bIns="0">
            <a:normAutofit/>
          </a:bodyPr>
          <a:lstStyle/>
          <a:p>
            <a:pPr algn="ctr"/>
            <a:r>
              <a:rPr lang="en-US" dirty="0">
                <a:solidFill>
                  <a:schemeClr val="bg1"/>
                </a:solidFill>
              </a:rPr>
              <a:t>Release the named leaders and a dedicated improvement team from day-to-day demands.</a:t>
            </a:r>
          </a:p>
        </p:txBody>
      </p:sp>
      <p:sp>
        <p:nvSpPr>
          <p:cNvPr id="28" name="TextBox 27">
            <a:extLst>
              <a:ext uri="{FF2B5EF4-FFF2-40B4-BE49-F238E27FC236}">
                <a16:creationId xmlns:a16="http://schemas.microsoft.com/office/drawing/2014/main" id="{4120B5C6-DD21-4BE2-B602-8AA33C2DC8AA}"/>
              </a:ext>
            </a:extLst>
          </p:cNvPr>
          <p:cNvSpPr txBox="1"/>
          <p:nvPr/>
        </p:nvSpPr>
        <p:spPr>
          <a:xfrm>
            <a:off x="3288506" y="3218826"/>
            <a:ext cx="2621451" cy="408294"/>
          </a:xfrm>
          <a:prstGeom prst="snip1Rect">
            <a:avLst/>
          </a:prstGeom>
          <a:solidFill>
            <a:schemeClr val="accent1"/>
          </a:solidFill>
        </p:spPr>
        <p:txBody>
          <a:bodyPr wrap="square" lIns="0" tIns="0" rIns="0" bIns="0" anchor="ctr">
            <a:normAutofit/>
          </a:bodyPr>
          <a:lstStyle/>
          <a:p>
            <a:pPr algn="ctr"/>
            <a:r>
              <a:rPr lang="da-DK" sz="2000" dirty="0">
                <a:solidFill>
                  <a:schemeClr val="bg1"/>
                </a:solidFill>
              </a:rPr>
              <a:t>Resource</a:t>
            </a:r>
            <a:endParaRPr lang="en-US" sz="2000" dirty="0">
              <a:solidFill>
                <a:schemeClr val="bg1"/>
              </a:solidFill>
            </a:endParaRPr>
          </a:p>
        </p:txBody>
      </p:sp>
      <p:sp>
        <p:nvSpPr>
          <p:cNvPr id="33" name="Title 32">
            <a:extLst>
              <a:ext uri="{FF2B5EF4-FFF2-40B4-BE49-F238E27FC236}">
                <a16:creationId xmlns:a16="http://schemas.microsoft.com/office/drawing/2014/main" id="{9D86CA50-6BAF-4D47-8B3C-4CAECC8F0B1C}"/>
              </a:ext>
            </a:extLst>
          </p:cNvPr>
          <p:cNvSpPr>
            <a:spLocks noGrp="1"/>
          </p:cNvSpPr>
          <p:nvPr>
            <p:ph type="title"/>
          </p:nvPr>
        </p:nvSpPr>
        <p:spPr>
          <a:xfrm>
            <a:off x="294968" y="365126"/>
            <a:ext cx="11602064" cy="578772"/>
          </a:xfrm>
        </p:spPr>
        <p:txBody>
          <a:bodyPr/>
          <a:lstStyle/>
          <a:p>
            <a:r>
              <a:rPr lang="en-US" dirty="0">
                <a:solidFill>
                  <a:schemeClr val="bg1"/>
                </a:solidFill>
              </a:rPr>
              <a:t>What We're Asking For</a:t>
            </a:r>
          </a:p>
        </p:txBody>
      </p:sp>
      <p:grpSp>
        <p:nvGrpSpPr>
          <p:cNvPr id="34" name="Group 33">
            <a:extLst>
              <a:ext uri="{FF2B5EF4-FFF2-40B4-BE49-F238E27FC236}">
                <a16:creationId xmlns:a16="http://schemas.microsoft.com/office/drawing/2014/main" id="{F3E4F9EB-B075-4E38-808E-ADEF4C0E6D65}"/>
              </a:ext>
            </a:extLst>
          </p:cNvPr>
          <p:cNvGrpSpPr/>
          <p:nvPr/>
        </p:nvGrpSpPr>
        <p:grpSpPr>
          <a:xfrm>
            <a:off x="1039353" y="1809549"/>
            <a:ext cx="1132680" cy="1131746"/>
            <a:chOff x="4308995" y="4907280"/>
            <a:chExt cx="914400" cy="914400"/>
          </a:xfrm>
          <a:solidFill>
            <a:schemeClr val="bg1"/>
          </a:solidFill>
        </p:grpSpPr>
        <p:sp>
          <p:nvSpPr>
            <p:cNvPr id="49" name="Google Shape;796;p8"/>
            <p:cNvSpPr/>
            <p:nvPr/>
          </p:nvSpPr>
          <p:spPr>
            <a:xfrm>
              <a:off x="4308995" y="4907280"/>
              <a:ext cx="914400" cy="914400"/>
            </a:xfrm>
            <a:custGeom>
              <a:avLst/>
              <a:gdLst/>
              <a:ahLst/>
              <a:cxnLst/>
              <a:rect l="l" t="t" r="r" b="b"/>
              <a:pathLst>
                <a:path w="10000" h="10000" extrusionOk="0">
                  <a:moveTo>
                    <a:pt x="6327" y="3494"/>
                  </a:moveTo>
                  <a:lnTo>
                    <a:pt x="6335" y="3539"/>
                  </a:lnTo>
                  <a:lnTo>
                    <a:pt x="6344" y="3640"/>
                  </a:lnTo>
                  <a:lnTo>
                    <a:pt x="6345" y="3672"/>
                  </a:lnTo>
                  <a:lnTo>
                    <a:pt x="6341" y="3705"/>
                  </a:lnTo>
                  <a:lnTo>
                    <a:pt x="6334" y="3737"/>
                  </a:lnTo>
                  <a:lnTo>
                    <a:pt x="6322" y="3767"/>
                  </a:lnTo>
                  <a:lnTo>
                    <a:pt x="6306" y="3796"/>
                  </a:lnTo>
                  <a:lnTo>
                    <a:pt x="6287" y="3822"/>
                  </a:lnTo>
                  <a:lnTo>
                    <a:pt x="6264" y="3846"/>
                  </a:lnTo>
                  <a:lnTo>
                    <a:pt x="6239" y="3866"/>
                  </a:lnTo>
                  <a:lnTo>
                    <a:pt x="6211" y="3883"/>
                  </a:lnTo>
                  <a:lnTo>
                    <a:pt x="6181" y="3897"/>
                  </a:lnTo>
                  <a:lnTo>
                    <a:pt x="6150" y="3906"/>
                  </a:lnTo>
                  <a:lnTo>
                    <a:pt x="6117" y="3911"/>
                  </a:lnTo>
                  <a:lnTo>
                    <a:pt x="6085" y="3912"/>
                  </a:lnTo>
                  <a:lnTo>
                    <a:pt x="6052" y="3908"/>
                  </a:lnTo>
                  <a:lnTo>
                    <a:pt x="6020" y="3901"/>
                  </a:lnTo>
                  <a:lnTo>
                    <a:pt x="5990" y="3889"/>
                  </a:lnTo>
                  <a:lnTo>
                    <a:pt x="5961" y="3873"/>
                  </a:lnTo>
                  <a:lnTo>
                    <a:pt x="5935" y="3854"/>
                  </a:lnTo>
                  <a:lnTo>
                    <a:pt x="5911" y="3831"/>
                  </a:lnTo>
                  <a:lnTo>
                    <a:pt x="5891" y="3806"/>
                  </a:lnTo>
                  <a:lnTo>
                    <a:pt x="5874" y="3778"/>
                  </a:lnTo>
                  <a:lnTo>
                    <a:pt x="5860" y="3748"/>
                  </a:lnTo>
                  <a:lnTo>
                    <a:pt x="5851" y="3717"/>
                  </a:lnTo>
                  <a:lnTo>
                    <a:pt x="5846" y="3684"/>
                  </a:lnTo>
                  <a:lnTo>
                    <a:pt x="5839" y="3607"/>
                  </a:lnTo>
                  <a:lnTo>
                    <a:pt x="5825" y="3557"/>
                  </a:lnTo>
                  <a:lnTo>
                    <a:pt x="5802" y="3510"/>
                  </a:lnTo>
                  <a:lnTo>
                    <a:pt x="5770" y="3464"/>
                  </a:lnTo>
                  <a:lnTo>
                    <a:pt x="5726" y="3418"/>
                  </a:lnTo>
                  <a:lnTo>
                    <a:pt x="5671" y="3373"/>
                  </a:lnTo>
                  <a:lnTo>
                    <a:pt x="5606" y="3331"/>
                  </a:lnTo>
                  <a:lnTo>
                    <a:pt x="5531" y="3293"/>
                  </a:lnTo>
                  <a:lnTo>
                    <a:pt x="5450" y="3260"/>
                  </a:lnTo>
                  <a:lnTo>
                    <a:pt x="5362" y="3232"/>
                  </a:lnTo>
                  <a:lnTo>
                    <a:pt x="5272" y="3210"/>
                  </a:lnTo>
                  <a:lnTo>
                    <a:pt x="5250" y="3207"/>
                  </a:lnTo>
                  <a:lnTo>
                    <a:pt x="5250" y="4557"/>
                  </a:lnTo>
                  <a:lnTo>
                    <a:pt x="5319" y="4575"/>
                  </a:lnTo>
                  <a:lnTo>
                    <a:pt x="5329" y="4577"/>
                  </a:lnTo>
                  <a:lnTo>
                    <a:pt x="5455" y="4614"/>
                  </a:lnTo>
                  <a:lnTo>
                    <a:pt x="5467" y="4618"/>
                  </a:lnTo>
                  <a:lnTo>
                    <a:pt x="5589" y="4660"/>
                  </a:lnTo>
                  <a:lnTo>
                    <a:pt x="5603" y="4665"/>
                  </a:lnTo>
                  <a:lnTo>
                    <a:pt x="5719" y="4714"/>
                  </a:lnTo>
                  <a:lnTo>
                    <a:pt x="5735" y="4721"/>
                  </a:lnTo>
                  <a:lnTo>
                    <a:pt x="5845" y="4775"/>
                  </a:lnTo>
                  <a:lnTo>
                    <a:pt x="5863" y="4785"/>
                  </a:lnTo>
                  <a:lnTo>
                    <a:pt x="5965" y="4847"/>
                  </a:lnTo>
                  <a:lnTo>
                    <a:pt x="5986" y="4860"/>
                  </a:lnTo>
                  <a:lnTo>
                    <a:pt x="6078" y="4929"/>
                  </a:lnTo>
                  <a:lnTo>
                    <a:pt x="6100" y="4947"/>
                  </a:lnTo>
                  <a:lnTo>
                    <a:pt x="6183" y="5024"/>
                  </a:lnTo>
                  <a:lnTo>
                    <a:pt x="6205" y="5048"/>
                  </a:lnTo>
                  <a:lnTo>
                    <a:pt x="6275" y="5134"/>
                  </a:lnTo>
                  <a:lnTo>
                    <a:pt x="6296" y="5163"/>
                  </a:lnTo>
                  <a:lnTo>
                    <a:pt x="6353" y="5258"/>
                  </a:lnTo>
                  <a:lnTo>
                    <a:pt x="6371" y="5293"/>
                  </a:lnTo>
                  <a:lnTo>
                    <a:pt x="6413" y="5397"/>
                  </a:lnTo>
                  <a:lnTo>
                    <a:pt x="6425" y="5435"/>
                  </a:lnTo>
                  <a:lnTo>
                    <a:pt x="6451" y="5549"/>
                  </a:lnTo>
                  <a:lnTo>
                    <a:pt x="6457" y="5587"/>
                  </a:lnTo>
                  <a:lnTo>
                    <a:pt x="6466" y="5712"/>
                  </a:lnTo>
                  <a:lnTo>
                    <a:pt x="6466" y="5748"/>
                  </a:lnTo>
                  <a:lnTo>
                    <a:pt x="6457" y="5874"/>
                  </a:lnTo>
                  <a:lnTo>
                    <a:pt x="6452" y="5911"/>
                  </a:lnTo>
                  <a:lnTo>
                    <a:pt x="6426" y="6030"/>
                  </a:lnTo>
                  <a:lnTo>
                    <a:pt x="6415" y="6065"/>
                  </a:lnTo>
                  <a:lnTo>
                    <a:pt x="6373" y="6175"/>
                  </a:lnTo>
                  <a:lnTo>
                    <a:pt x="6358" y="6208"/>
                  </a:lnTo>
                  <a:lnTo>
                    <a:pt x="6301" y="6310"/>
                  </a:lnTo>
                  <a:lnTo>
                    <a:pt x="6282" y="6338"/>
                  </a:lnTo>
                  <a:lnTo>
                    <a:pt x="6212" y="6433"/>
                  </a:lnTo>
                  <a:lnTo>
                    <a:pt x="6192" y="6456"/>
                  </a:lnTo>
                  <a:lnTo>
                    <a:pt x="6109" y="6542"/>
                  </a:lnTo>
                  <a:lnTo>
                    <a:pt x="6088" y="6561"/>
                  </a:lnTo>
                  <a:lnTo>
                    <a:pt x="5995" y="6638"/>
                  </a:lnTo>
                  <a:lnTo>
                    <a:pt x="5973" y="6654"/>
                  </a:lnTo>
                  <a:lnTo>
                    <a:pt x="5871" y="6721"/>
                  </a:lnTo>
                  <a:lnTo>
                    <a:pt x="5850" y="6733"/>
                  </a:lnTo>
                  <a:lnTo>
                    <a:pt x="5740" y="6791"/>
                  </a:lnTo>
                  <a:lnTo>
                    <a:pt x="5718" y="6800"/>
                  </a:lnTo>
                  <a:lnTo>
                    <a:pt x="5601" y="6848"/>
                  </a:lnTo>
                  <a:lnTo>
                    <a:pt x="5580" y="6855"/>
                  </a:lnTo>
                  <a:lnTo>
                    <a:pt x="5458" y="6893"/>
                  </a:lnTo>
                  <a:lnTo>
                    <a:pt x="5437" y="6898"/>
                  </a:lnTo>
                  <a:lnTo>
                    <a:pt x="5311" y="6925"/>
                  </a:lnTo>
                  <a:lnTo>
                    <a:pt x="5291" y="6929"/>
                  </a:lnTo>
                  <a:lnTo>
                    <a:pt x="5250" y="6934"/>
                  </a:lnTo>
                  <a:lnTo>
                    <a:pt x="5250" y="7190"/>
                  </a:lnTo>
                  <a:lnTo>
                    <a:pt x="5248" y="7223"/>
                  </a:lnTo>
                  <a:lnTo>
                    <a:pt x="5241" y="7255"/>
                  </a:lnTo>
                  <a:lnTo>
                    <a:pt x="5231" y="7286"/>
                  </a:lnTo>
                  <a:lnTo>
                    <a:pt x="5217" y="7315"/>
                  </a:lnTo>
                  <a:lnTo>
                    <a:pt x="5198" y="7342"/>
                  </a:lnTo>
                  <a:lnTo>
                    <a:pt x="5177" y="7367"/>
                  </a:lnTo>
                  <a:lnTo>
                    <a:pt x="5152" y="7388"/>
                  </a:lnTo>
                  <a:lnTo>
                    <a:pt x="5125" y="7407"/>
                  </a:lnTo>
                  <a:lnTo>
                    <a:pt x="5096" y="7421"/>
                  </a:lnTo>
                  <a:lnTo>
                    <a:pt x="5065" y="7431"/>
                  </a:lnTo>
                  <a:lnTo>
                    <a:pt x="5033" y="7438"/>
                  </a:lnTo>
                  <a:lnTo>
                    <a:pt x="5000" y="7440"/>
                  </a:lnTo>
                  <a:lnTo>
                    <a:pt x="4967" y="7438"/>
                  </a:lnTo>
                  <a:lnTo>
                    <a:pt x="4935" y="7431"/>
                  </a:lnTo>
                  <a:lnTo>
                    <a:pt x="4904" y="7421"/>
                  </a:lnTo>
                  <a:lnTo>
                    <a:pt x="4875" y="7407"/>
                  </a:lnTo>
                  <a:lnTo>
                    <a:pt x="4848" y="7388"/>
                  </a:lnTo>
                  <a:lnTo>
                    <a:pt x="4823" y="7367"/>
                  </a:lnTo>
                  <a:lnTo>
                    <a:pt x="4802" y="7342"/>
                  </a:lnTo>
                  <a:lnTo>
                    <a:pt x="4783" y="7315"/>
                  </a:lnTo>
                  <a:lnTo>
                    <a:pt x="4769" y="7286"/>
                  </a:lnTo>
                  <a:lnTo>
                    <a:pt x="4759" y="7255"/>
                  </a:lnTo>
                  <a:lnTo>
                    <a:pt x="4752" y="7223"/>
                  </a:lnTo>
                  <a:lnTo>
                    <a:pt x="4750" y="7190"/>
                  </a:lnTo>
                  <a:lnTo>
                    <a:pt x="4750" y="6940"/>
                  </a:lnTo>
                  <a:lnTo>
                    <a:pt x="4719" y="6937"/>
                  </a:lnTo>
                  <a:lnTo>
                    <a:pt x="4703" y="6935"/>
                  </a:lnTo>
                  <a:lnTo>
                    <a:pt x="4577" y="6915"/>
                  </a:lnTo>
                  <a:lnTo>
                    <a:pt x="4560" y="6912"/>
                  </a:lnTo>
                  <a:lnTo>
                    <a:pt x="4438" y="6884"/>
                  </a:lnTo>
                  <a:lnTo>
                    <a:pt x="4419" y="6879"/>
                  </a:lnTo>
                  <a:lnTo>
                    <a:pt x="4302" y="6843"/>
                  </a:lnTo>
                  <a:lnTo>
                    <a:pt x="4282" y="6836"/>
                  </a:lnTo>
                  <a:lnTo>
                    <a:pt x="4171" y="6791"/>
                  </a:lnTo>
                  <a:lnTo>
                    <a:pt x="4149" y="6781"/>
                  </a:lnTo>
                  <a:lnTo>
                    <a:pt x="4047" y="6727"/>
                  </a:lnTo>
                  <a:lnTo>
                    <a:pt x="4023" y="6712"/>
                  </a:lnTo>
                  <a:lnTo>
                    <a:pt x="3930" y="6649"/>
                  </a:lnTo>
                  <a:lnTo>
                    <a:pt x="3905" y="6629"/>
                  </a:lnTo>
                  <a:lnTo>
                    <a:pt x="3823" y="6556"/>
                  </a:lnTo>
                  <a:lnTo>
                    <a:pt x="3798" y="6531"/>
                  </a:lnTo>
                  <a:lnTo>
                    <a:pt x="3727" y="6449"/>
                  </a:lnTo>
                  <a:lnTo>
                    <a:pt x="3705" y="6417"/>
                  </a:lnTo>
                  <a:lnTo>
                    <a:pt x="3648" y="6325"/>
                  </a:lnTo>
                  <a:lnTo>
                    <a:pt x="3630" y="6289"/>
                  </a:lnTo>
                  <a:lnTo>
                    <a:pt x="3587" y="6186"/>
                  </a:lnTo>
                  <a:lnTo>
                    <a:pt x="3575" y="6147"/>
                  </a:lnTo>
                  <a:lnTo>
                    <a:pt x="3549" y="6033"/>
                  </a:lnTo>
                  <a:lnTo>
                    <a:pt x="3543" y="5995"/>
                  </a:lnTo>
                  <a:lnTo>
                    <a:pt x="3534" y="5870"/>
                  </a:lnTo>
                  <a:lnTo>
                    <a:pt x="3533" y="5837"/>
                  </a:lnTo>
                  <a:lnTo>
                    <a:pt x="3537" y="5805"/>
                  </a:lnTo>
                  <a:lnTo>
                    <a:pt x="3546" y="5773"/>
                  </a:lnTo>
                  <a:lnTo>
                    <a:pt x="3558" y="5743"/>
                  </a:lnTo>
                  <a:lnTo>
                    <a:pt x="3574" y="5715"/>
                  </a:lnTo>
                  <a:lnTo>
                    <a:pt x="3594" y="5689"/>
                  </a:lnTo>
                  <a:lnTo>
                    <a:pt x="3617" y="5665"/>
                  </a:lnTo>
                  <a:lnTo>
                    <a:pt x="3643" y="5645"/>
                  </a:lnTo>
                  <a:lnTo>
                    <a:pt x="3671" y="5629"/>
                  </a:lnTo>
                  <a:lnTo>
                    <a:pt x="3701" y="5616"/>
                  </a:lnTo>
                  <a:lnTo>
                    <a:pt x="3732" y="5607"/>
                  </a:lnTo>
                  <a:lnTo>
                    <a:pt x="3765" y="5603"/>
                  </a:lnTo>
                  <a:lnTo>
                    <a:pt x="3798" y="5602"/>
                  </a:lnTo>
                  <a:lnTo>
                    <a:pt x="3830" y="5606"/>
                  </a:lnTo>
                  <a:lnTo>
                    <a:pt x="3862" y="5615"/>
                  </a:lnTo>
                  <a:lnTo>
                    <a:pt x="3892" y="5627"/>
                  </a:lnTo>
                  <a:lnTo>
                    <a:pt x="3920" y="5643"/>
                  </a:lnTo>
                  <a:lnTo>
                    <a:pt x="3946" y="5663"/>
                  </a:lnTo>
                  <a:lnTo>
                    <a:pt x="3970" y="5686"/>
                  </a:lnTo>
                  <a:lnTo>
                    <a:pt x="3990" y="5712"/>
                  </a:lnTo>
                  <a:lnTo>
                    <a:pt x="4006" y="5740"/>
                  </a:lnTo>
                  <a:lnTo>
                    <a:pt x="4019" y="5770"/>
                  </a:lnTo>
                  <a:lnTo>
                    <a:pt x="4028" y="5801"/>
                  </a:lnTo>
                  <a:lnTo>
                    <a:pt x="4032" y="5834"/>
                  </a:lnTo>
                  <a:lnTo>
                    <a:pt x="4040" y="5939"/>
                  </a:lnTo>
                  <a:lnTo>
                    <a:pt x="4057" y="6014"/>
                  </a:lnTo>
                  <a:lnTo>
                    <a:pt x="4084" y="6080"/>
                  </a:lnTo>
                  <a:lnTo>
                    <a:pt x="4121" y="6139"/>
                  </a:lnTo>
                  <a:lnTo>
                    <a:pt x="4167" y="6194"/>
                  </a:lnTo>
                  <a:lnTo>
                    <a:pt x="4224" y="6245"/>
                  </a:lnTo>
                  <a:lnTo>
                    <a:pt x="4293" y="6291"/>
                  </a:lnTo>
                  <a:lnTo>
                    <a:pt x="4372" y="6333"/>
                  </a:lnTo>
                  <a:lnTo>
                    <a:pt x="4460" y="6369"/>
                  </a:lnTo>
                  <a:lnTo>
                    <a:pt x="4558" y="6399"/>
                  </a:lnTo>
                  <a:lnTo>
                    <a:pt x="4662" y="6423"/>
                  </a:lnTo>
                  <a:lnTo>
                    <a:pt x="4750" y="6436"/>
                  </a:lnTo>
                  <a:lnTo>
                    <a:pt x="4750" y="4953"/>
                  </a:lnTo>
                  <a:lnTo>
                    <a:pt x="4720" y="4946"/>
                  </a:lnTo>
                  <a:lnTo>
                    <a:pt x="4718" y="4946"/>
                  </a:lnTo>
                  <a:lnTo>
                    <a:pt x="4602" y="4916"/>
                  </a:lnTo>
                  <a:lnTo>
                    <a:pt x="4596" y="4915"/>
                  </a:lnTo>
                  <a:lnTo>
                    <a:pt x="4479" y="4882"/>
                  </a:lnTo>
                  <a:lnTo>
                    <a:pt x="4470" y="4879"/>
                  </a:lnTo>
                  <a:lnTo>
                    <a:pt x="4354" y="4842"/>
                  </a:lnTo>
                  <a:lnTo>
                    <a:pt x="4342" y="4838"/>
                  </a:lnTo>
                  <a:lnTo>
                    <a:pt x="4229" y="4796"/>
                  </a:lnTo>
                  <a:lnTo>
                    <a:pt x="4214" y="4790"/>
                  </a:lnTo>
                  <a:lnTo>
                    <a:pt x="4106" y="4741"/>
                  </a:lnTo>
                  <a:lnTo>
                    <a:pt x="4087" y="4731"/>
                  </a:lnTo>
                  <a:lnTo>
                    <a:pt x="3987" y="4675"/>
                  </a:lnTo>
                  <a:lnTo>
                    <a:pt x="3964" y="4661"/>
                  </a:lnTo>
                  <a:lnTo>
                    <a:pt x="3873" y="4596"/>
                  </a:lnTo>
                  <a:lnTo>
                    <a:pt x="3847" y="4575"/>
                  </a:lnTo>
                  <a:lnTo>
                    <a:pt x="3768" y="4501"/>
                  </a:lnTo>
                  <a:lnTo>
                    <a:pt x="3741" y="4471"/>
                  </a:lnTo>
                  <a:lnTo>
                    <a:pt x="3676" y="4386"/>
                  </a:lnTo>
                  <a:lnTo>
                    <a:pt x="3651" y="4347"/>
                  </a:lnTo>
                  <a:lnTo>
                    <a:pt x="3602" y="4251"/>
                  </a:lnTo>
                  <a:lnTo>
                    <a:pt x="3584" y="4206"/>
                  </a:lnTo>
                  <a:lnTo>
                    <a:pt x="3553" y="4096"/>
                  </a:lnTo>
                  <a:lnTo>
                    <a:pt x="3545" y="4050"/>
                  </a:lnTo>
                  <a:lnTo>
                    <a:pt x="3534" y="3927"/>
                  </a:lnTo>
                  <a:lnTo>
                    <a:pt x="3533" y="3890"/>
                  </a:lnTo>
                  <a:lnTo>
                    <a:pt x="3541" y="3764"/>
                  </a:lnTo>
                  <a:lnTo>
                    <a:pt x="3544" y="3733"/>
                  </a:lnTo>
                  <a:lnTo>
                    <a:pt x="3566" y="3615"/>
                  </a:lnTo>
                  <a:lnTo>
                    <a:pt x="3574" y="3583"/>
                  </a:lnTo>
                  <a:lnTo>
                    <a:pt x="3610" y="3472"/>
                  </a:lnTo>
                  <a:lnTo>
                    <a:pt x="3622" y="3441"/>
                  </a:lnTo>
                  <a:lnTo>
                    <a:pt x="3671" y="3339"/>
                  </a:lnTo>
                  <a:lnTo>
                    <a:pt x="3687" y="3309"/>
                  </a:lnTo>
                  <a:lnTo>
                    <a:pt x="3749" y="3215"/>
                  </a:lnTo>
                  <a:lnTo>
                    <a:pt x="3769" y="3188"/>
                  </a:lnTo>
                  <a:lnTo>
                    <a:pt x="3843" y="3103"/>
                  </a:lnTo>
                  <a:lnTo>
                    <a:pt x="3866" y="3080"/>
                  </a:lnTo>
                  <a:lnTo>
                    <a:pt x="3951" y="3004"/>
                  </a:lnTo>
                  <a:lnTo>
                    <a:pt x="3975" y="2985"/>
                  </a:lnTo>
                  <a:lnTo>
                    <a:pt x="4072" y="2918"/>
                  </a:lnTo>
                  <a:lnTo>
                    <a:pt x="4097" y="2903"/>
                  </a:lnTo>
                  <a:lnTo>
                    <a:pt x="4204" y="2846"/>
                  </a:lnTo>
                  <a:lnTo>
                    <a:pt x="4228" y="2834"/>
                  </a:lnTo>
                  <a:lnTo>
                    <a:pt x="4346" y="2787"/>
                  </a:lnTo>
                  <a:lnTo>
                    <a:pt x="4369" y="2779"/>
                  </a:lnTo>
                  <a:lnTo>
                    <a:pt x="4496" y="2741"/>
                  </a:lnTo>
                  <a:lnTo>
                    <a:pt x="4518" y="2736"/>
                  </a:lnTo>
                  <a:lnTo>
                    <a:pt x="4654" y="2709"/>
                  </a:lnTo>
                  <a:lnTo>
                    <a:pt x="4674" y="2706"/>
                  </a:lnTo>
                  <a:lnTo>
                    <a:pt x="4779" y="2694"/>
                  </a:lnTo>
                  <a:lnTo>
                    <a:pt x="4783" y="2685"/>
                  </a:lnTo>
                  <a:lnTo>
                    <a:pt x="4802" y="2658"/>
                  </a:lnTo>
                  <a:lnTo>
                    <a:pt x="4823" y="2633"/>
                  </a:lnTo>
                  <a:lnTo>
                    <a:pt x="4848" y="2612"/>
                  </a:lnTo>
                  <a:lnTo>
                    <a:pt x="4875" y="2593"/>
                  </a:lnTo>
                  <a:lnTo>
                    <a:pt x="4904" y="2579"/>
                  </a:lnTo>
                  <a:lnTo>
                    <a:pt x="4935" y="2569"/>
                  </a:lnTo>
                  <a:lnTo>
                    <a:pt x="4967" y="2562"/>
                  </a:lnTo>
                  <a:lnTo>
                    <a:pt x="5000" y="2560"/>
                  </a:lnTo>
                  <a:lnTo>
                    <a:pt x="5033" y="2562"/>
                  </a:lnTo>
                  <a:lnTo>
                    <a:pt x="5065" y="2569"/>
                  </a:lnTo>
                  <a:lnTo>
                    <a:pt x="5096" y="2579"/>
                  </a:lnTo>
                  <a:lnTo>
                    <a:pt x="5125" y="2593"/>
                  </a:lnTo>
                  <a:lnTo>
                    <a:pt x="5152" y="2612"/>
                  </a:lnTo>
                  <a:lnTo>
                    <a:pt x="5177" y="2633"/>
                  </a:lnTo>
                  <a:lnTo>
                    <a:pt x="5198" y="2658"/>
                  </a:lnTo>
                  <a:lnTo>
                    <a:pt x="5217" y="2685"/>
                  </a:lnTo>
                  <a:lnTo>
                    <a:pt x="5222" y="2696"/>
                  </a:lnTo>
                  <a:lnTo>
                    <a:pt x="5240" y="2698"/>
                  </a:lnTo>
                  <a:lnTo>
                    <a:pt x="5256" y="2700"/>
                  </a:lnTo>
                  <a:lnTo>
                    <a:pt x="5365" y="2719"/>
                  </a:lnTo>
                  <a:lnTo>
                    <a:pt x="5381" y="2723"/>
                  </a:lnTo>
                  <a:lnTo>
                    <a:pt x="5489" y="2749"/>
                  </a:lnTo>
                  <a:lnTo>
                    <a:pt x="5506" y="2753"/>
                  </a:lnTo>
                  <a:lnTo>
                    <a:pt x="5611" y="2787"/>
                  </a:lnTo>
                  <a:lnTo>
                    <a:pt x="5629" y="2793"/>
                  </a:lnTo>
                  <a:lnTo>
                    <a:pt x="5730" y="2834"/>
                  </a:lnTo>
                  <a:lnTo>
                    <a:pt x="5749" y="2843"/>
                  </a:lnTo>
                  <a:lnTo>
                    <a:pt x="5844" y="2892"/>
                  </a:lnTo>
                  <a:lnTo>
                    <a:pt x="5865" y="2904"/>
                  </a:lnTo>
                  <a:lnTo>
                    <a:pt x="5952" y="2960"/>
                  </a:lnTo>
                  <a:lnTo>
                    <a:pt x="5975" y="2976"/>
                  </a:lnTo>
                  <a:lnTo>
                    <a:pt x="6053" y="3039"/>
                  </a:lnTo>
                  <a:lnTo>
                    <a:pt x="6076" y="3061"/>
                  </a:lnTo>
                  <a:lnTo>
                    <a:pt x="6144" y="3132"/>
                  </a:lnTo>
                  <a:lnTo>
                    <a:pt x="6167" y="3160"/>
                  </a:lnTo>
                  <a:lnTo>
                    <a:pt x="6223" y="3238"/>
                  </a:lnTo>
                  <a:lnTo>
                    <a:pt x="6243" y="3274"/>
                  </a:lnTo>
                  <a:lnTo>
                    <a:pt x="6285" y="3359"/>
                  </a:lnTo>
                  <a:lnTo>
                    <a:pt x="6301" y="3401"/>
                  </a:lnTo>
                  <a:lnTo>
                    <a:pt x="6327" y="3494"/>
                  </a:lnTo>
                  <a:close/>
                  <a:moveTo>
                    <a:pt x="5309" y="5092"/>
                  </a:moveTo>
                  <a:lnTo>
                    <a:pt x="5250" y="5075"/>
                  </a:lnTo>
                  <a:lnTo>
                    <a:pt x="5250" y="6427"/>
                  </a:lnTo>
                  <a:lnTo>
                    <a:pt x="5322" y="6412"/>
                  </a:lnTo>
                  <a:lnTo>
                    <a:pt x="5423" y="6381"/>
                  </a:lnTo>
                  <a:lnTo>
                    <a:pt x="5519" y="6342"/>
                  </a:lnTo>
                  <a:lnTo>
                    <a:pt x="5608" y="6296"/>
                  </a:lnTo>
                  <a:lnTo>
                    <a:pt x="5688" y="6243"/>
                  </a:lnTo>
                  <a:lnTo>
                    <a:pt x="5760" y="6184"/>
                  </a:lnTo>
                  <a:lnTo>
                    <a:pt x="5821" y="6121"/>
                  </a:lnTo>
                  <a:lnTo>
                    <a:pt x="5872" y="6053"/>
                  </a:lnTo>
                  <a:lnTo>
                    <a:pt x="5912" y="5980"/>
                  </a:lnTo>
                  <a:lnTo>
                    <a:pt x="5941" y="5903"/>
                  </a:lnTo>
                  <a:lnTo>
                    <a:pt x="5960" y="5820"/>
                  </a:lnTo>
                  <a:lnTo>
                    <a:pt x="5966" y="5730"/>
                  </a:lnTo>
                  <a:lnTo>
                    <a:pt x="5960" y="5643"/>
                  </a:lnTo>
                  <a:lnTo>
                    <a:pt x="5942" y="5567"/>
                  </a:lnTo>
                  <a:lnTo>
                    <a:pt x="5915" y="5499"/>
                  </a:lnTo>
                  <a:lnTo>
                    <a:pt x="5877" y="5437"/>
                  </a:lnTo>
                  <a:lnTo>
                    <a:pt x="5829" y="5378"/>
                  </a:lnTo>
                  <a:lnTo>
                    <a:pt x="5769" y="5322"/>
                  </a:lnTo>
                  <a:lnTo>
                    <a:pt x="5697" y="5269"/>
                  </a:lnTo>
                  <a:lnTo>
                    <a:pt x="5614" y="5219"/>
                  </a:lnTo>
                  <a:lnTo>
                    <a:pt x="5521" y="5173"/>
                  </a:lnTo>
                  <a:lnTo>
                    <a:pt x="5418" y="5130"/>
                  </a:lnTo>
                  <a:lnTo>
                    <a:pt x="5309" y="5092"/>
                  </a:lnTo>
                  <a:close/>
                  <a:moveTo>
                    <a:pt x="4727" y="4432"/>
                  </a:moveTo>
                  <a:lnTo>
                    <a:pt x="4750" y="4438"/>
                  </a:lnTo>
                  <a:lnTo>
                    <a:pt x="4750" y="3200"/>
                  </a:lnTo>
                  <a:lnTo>
                    <a:pt x="4741" y="3201"/>
                  </a:lnTo>
                  <a:lnTo>
                    <a:pt x="4626" y="3224"/>
                  </a:lnTo>
                  <a:lnTo>
                    <a:pt x="4522" y="3255"/>
                  </a:lnTo>
                  <a:lnTo>
                    <a:pt x="4428" y="3293"/>
                  </a:lnTo>
                  <a:lnTo>
                    <a:pt x="4345" y="3337"/>
                  </a:lnTo>
                  <a:lnTo>
                    <a:pt x="4273" y="3387"/>
                  </a:lnTo>
                  <a:lnTo>
                    <a:pt x="4211" y="3443"/>
                  </a:lnTo>
                  <a:lnTo>
                    <a:pt x="4158" y="3503"/>
                  </a:lnTo>
                  <a:lnTo>
                    <a:pt x="4115" y="3569"/>
                  </a:lnTo>
                  <a:lnTo>
                    <a:pt x="4081" y="3641"/>
                  </a:lnTo>
                  <a:lnTo>
                    <a:pt x="4055" y="3721"/>
                  </a:lnTo>
                  <a:lnTo>
                    <a:pt x="4039" y="3808"/>
                  </a:lnTo>
                  <a:lnTo>
                    <a:pt x="4034" y="3901"/>
                  </a:lnTo>
                  <a:lnTo>
                    <a:pt x="4041" y="3982"/>
                  </a:lnTo>
                  <a:lnTo>
                    <a:pt x="4059" y="4045"/>
                  </a:lnTo>
                  <a:lnTo>
                    <a:pt x="4086" y="4100"/>
                  </a:lnTo>
                  <a:lnTo>
                    <a:pt x="4125" y="4150"/>
                  </a:lnTo>
                  <a:lnTo>
                    <a:pt x="4177" y="4199"/>
                  </a:lnTo>
                  <a:lnTo>
                    <a:pt x="4243" y="4246"/>
                  </a:lnTo>
                  <a:lnTo>
                    <a:pt x="4322" y="4290"/>
                  </a:lnTo>
                  <a:lnTo>
                    <a:pt x="4412" y="4331"/>
                  </a:lnTo>
                  <a:lnTo>
                    <a:pt x="4511" y="4368"/>
                  </a:lnTo>
                  <a:lnTo>
                    <a:pt x="4617" y="4401"/>
                  </a:lnTo>
                  <a:lnTo>
                    <a:pt x="4727" y="4432"/>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50" name="Google Shape;797;p8"/>
            <p:cNvSpPr/>
            <p:nvPr/>
          </p:nvSpPr>
          <p:spPr>
            <a:xfrm>
              <a:off x="4308995" y="4907280"/>
              <a:ext cx="914400" cy="914400"/>
            </a:xfrm>
            <a:custGeom>
              <a:avLst/>
              <a:gdLst/>
              <a:ahLst/>
              <a:cxnLst/>
              <a:rect l="l" t="t" r="r" b="b"/>
              <a:pathLst>
                <a:path w="10000" h="10000" extrusionOk="0">
                  <a:moveTo>
                    <a:pt x="8897" y="4858"/>
                  </a:moveTo>
                  <a:lnTo>
                    <a:pt x="8900" y="4995"/>
                  </a:lnTo>
                  <a:lnTo>
                    <a:pt x="8900" y="5005"/>
                  </a:lnTo>
                  <a:lnTo>
                    <a:pt x="8897" y="5142"/>
                  </a:lnTo>
                  <a:lnTo>
                    <a:pt x="8897" y="5151"/>
                  </a:lnTo>
                  <a:lnTo>
                    <a:pt x="8889" y="5288"/>
                  </a:lnTo>
                  <a:lnTo>
                    <a:pt x="8889" y="5297"/>
                  </a:lnTo>
                  <a:lnTo>
                    <a:pt x="8876" y="5433"/>
                  </a:lnTo>
                  <a:lnTo>
                    <a:pt x="8875" y="5443"/>
                  </a:lnTo>
                  <a:lnTo>
                    <a:pt x="8857" y="5578"/>
                  </a:lnTo>
                  <a:lnTo>
                    <a:pt x="8855" y="5587"/>
                  </a:lnTo>
                  <a:lnTo>
                    <a:pt x="8833" y="5721"/>
                  </a:lnTo>
                  <a:lnTo>
                    <a:pt x="8831" y="5731"/>
                  </a:lnTo>
                  <a:lnTo>
                    <a:pt x="8803" y="5864"/>
                  </a:lnTo>
                  <a:lnTo>
                    <a:pt x="8801" y="5873"/>
                  </a:lnTo>
                  <a:lnTo>
                    <a:pt x="8768" y="6005"/>
                  </a:lnTo>
                  <a:lnTo>
                    <a:pt x="8766" y="6014"/>
                  </a:lnTo>
                  <a:lnTo>
                    <a:pt x="8728" y="6145"/>
                  </a:lnTo>
                  <a:lnTo>
                    <a:pt x="8725" y="6154"/>
                  </a:lnTo>
                  <a:lnTo>
                    <a:pt x="8683" y="6283"/>
                  </a:lnTo>
                  <a:lnTo>
                    <a:pt x="8680" y="6292"/>
                  </a:lnTo>
                  <a:lnTo>
                    <a:pt x="8632" y="6420"/>
                  </a:lnTo>
                  <a:lnTo>
                    <a:pt x="8629" y="6428"/>
                  </a:lnTo>
                  <a:lnTo>
                    <a:pt x="8577" y="6554"/>
                  </a:lnTo>
                  <a:lnTo>
                    <a:pt x="8573" y="6563"/>
                  </a:lnTo>
                  <a:lnTo>
                    <a:pt x="8516" y="6687"/>
                  </a:lnTo>
                  <a:lnTo>
                    <a:pt x="8512" y="6695"/>
                  </a:lnTo>
                  <a:lnTo>
                    <a:pt x="8450" y="6818"/>
                  </a:lnTo>
                  <a:lnTo>
                    <a:pt x="8446" y="6826"/>
                  </a:lnTo>
                  <a:lnTo>
                    <a:pt x="8380" y="6946"/>
                  </a:lnTo>
                  <a:lnTo>
                    <a:pt x="8375" y="6954"/>
                  </a:lnTo>
                  <a:lnTo>
                    <a:pt x="8304" y="7071"/>
                  </a:lnTo>
                  <a:lnTo>
                    <a:pt x="8299" y="7079"/>
                  </a:lnTo>
                  <a:lnTo>
                    <a:pt x="8225" y="7194"/>
                  </a:lnTo>
                  <a:lnTo>
                    <a:pt x="8219" y="7202"/>
                  </a:lnTo>
                  <a:lnTo>
                    <a:pt x="8140" y="7313"/>
                  </a:lnTo>
                  <a:lnTo>
                    <a:pt x="8135" y="7321"/>
                  </a:lnTo>
                  <a:lnTo>
                    <a:pt x="8052" y="7429"/>
                  </a:lnTo>
                  <a:lnTo>
                    <a:pt x="8046" y="7436"/>
                  </a:lnTo>
                  <a:lnTo>
                    <a:pt x="7959" y="7541"/>
                  </a:lnTo>
                  <a:lnTo>
                    <a:pt x="7953" y="7548"/>
                  </a:lnTo>
                  <a:lnTo>
                    <a:pt x="7862" y="7650"/>
                  </a:lnTo>
                  <a:lnTo>
                    <a:pt x="7856" y="7657"/>
                  </a:lnTo>
                  <a:lnTo>
                    <a:pt x="7761" y="7755"/>
                  </a:lnTo>
                  <a:lnTo>
                    <a:pt x="7755" y="7761"/>
                  </a:lnTo>
                  <a:lnTo>
                    <a:pt x="7657" y="7856"/>
                  </a:lnTo>
                  <a:lnTo>
                    <a:pt x="7650" y="7862"/>
                  </a:lnTo>
                  <a:lnTo>
                    <a:pt x="7548" y="7953"/>
                  </a:lnTo>
                  <a:lnTo>
                    <a:pt x="7541" y="7959"/>
                  </a:lnTo>
                  <a:lnTo>
                    <a:pt x="7436" y="8046"/>
                  </a:lnTo>
                  <a:lnTo>
                    <a:pt x="7429" y="8052"/>
                  </a:lnTo>
                  <a:lnTo>
                    <a:pt x="7321" y="8135"/>
                  </a:lnTo>
                  <a:lnTo>
                    <a:pt x="7313" y="8140"/>
                  </a:lnTo>
                  <a:lnTo>
                    <a:pt x="7202" y="8219"/>
                  </a:lnTo>
                  <a:lnTo>
                    <a:pt x="7194" y="8225"/>
                  </a:lnTo>
                  <a:lnTo>
                    <a:pt x="7079" y="8299"/>
                  </a:lnTo>
                  <a:lnTo>
                    <a:pt x="7071" y="8304"/>
                  </a:lnTo>
                  <a:lnTo>
                    <a:pt x="6954" y="8375"/>
                  </a:lnTo>
                  <a:lnTo>
                    <a:pt x="6946" y="8380"/>
                  </a:lnTo>
                  <a:lnTo>
                    <a:pt x="6826" y="8446"/>
                  </a:lnTo>
                  <a:lnTo>
                    <a:pt x="6818" y="8450"/>
                  </a:lnTo>
                  <a:lnTo>
                    <a:pt x="6695" y="8512"/>
                  </a:lnTo>
                  <a:lnTo>
                    <a:pt x="6687" y="8516"/>
                  </a:lnTo>
                  <a:lnTo>
                    <a:pt x="6563" y="8573"/>
                  </a:lnTo>
                  <a:lnTo>
                    <a:pt x="6554" y="8577"/>
                  </a:lnTo>
                  <a:lnTo>
                    <a:pt x="6428" y="8629"/>
                  </a:lnTo>
                  <a:lnTo>
                    <a:pt x="6420" y="8632"/>
                  </a:lnTo>
                  <a:lnTo>
                    <a:pt x="6292" y="8680"/>
                  </a:lnTo>
                  <a:lnTo>
                    <a:pt x="6283" y="8683"/>
                  </a:lnTo>
                  <a:lnTo>
                    <a:pt x="6154" y="8725"/>
                  </a:lnTo>
                  <a:lnTo>
                    <a:pt x="6145" y="8728"/>
                  </a:lnTo>
                  <a:lnTo>
                    <a:pt x="6014" y="8766"/>
                  </a:lnTo>
                  <a:lnTo>
                    <a:pt x="6005" y="8768"/>
                  </a:lnTo>
                  <a:lnTo>
                    <a:pt x="5873" y="8801"/>
                  </a:lnTo>
                  <a:lnTo>
                    <a:pt x="5864" y="8803"/>
                  </a:lnTo>
                  <a:lnTo>
                    <a:pt x="5731" y="8831"/>
                  </a:lnTo>
                  <a:lnTo>
                    <a:pt x="5721" y="8833"/>
                  </a:lnTo>
                  <a:lnTo>
                    <a:pt x="5587" y="8855"/>
                  </a:lnTo>
                  <a:lnTo>
                    <a:pt x="5578" y="8857"/>
                  </a:lnTo>
                  <a:lnTo>
                    <a:pt x="5443" y="8875"/>
                  </a:lnTo>
                  <a:lnTo>
                    <a:pt x="5433" y="8876"/>
                  </a:lnTo>
                  <a:lnTo>
                    <a:pt x="5297" y="8889"/>
                  </a:lnTo>
                  <a:lnTo>
                    <a:pt x="5288" y="8889"/>
                  </a:lnTo>
                  <a:lnTo>
                    <a:pt x="5151" y="8897"/>
                  </a:lnTo>
                  <a:lnTo>
                    <a:pt x="5142" y="8897"/>
                  </a:lnTo>
                  <a:lnTo>
                    <a:pt x="5005" y="8900"/>
                  </a:lnTo>
                  <a:lnTo>
                    <a:pt x="4995" y="8900"/>
                  </a:lnTo>
                  <a:lnTo>
                    <a:pt x="4858" y="8897"/>
                  </a:lnTo>
                  <a:lnTo>
                    <a:pt x="4849" y="8897"/>
                  </a:lnTo>
                  <a:lnTo>
                    <a:pt x="4712" y="8889"/>
                  </a:lnTo>
                  <a:lnTo>
                    <a:pt x="4703" y="8889"/>
                  </a:lnTo>
                  <a:lnTo>
                    <a:pt x="4567" y="8876"/>
                  </a:lnTo>
                  <a:lnTo>
                    <a:pt x="4557" y="8875"/>
                  </a:lnTo>
                  <a:lnTo>
                    <a:pt x="4422" y="8857"/>
                  </a:lnTo>
                  <a:lnTo>
                    <a:pt x="4413" y="8855"/>
                  </a:lnTo>
                  <a:lnTo>
                    <a:pt x="4279" y="8833"/>
                  </a:lnTo>
                  <a:lnTo>
                    <a:pt x="4269" y="8831"/>
                  </a:lnTo>
                  <a:lnTo>
                    <a:pt x="4136" y="8803"/>
                  </a:lnTo>
                  <a:lnTo>
                    <a:pt x="4127" y="8801"/>
                  </a:lnTo>
                  <a:lnTo>
                    <a:pt x="3995" y="8768"/>
                  </a:lnTo>
                  <a:lnTo>
                    <a:pt x="3986" y="8766"/>
                  </a:lnTo>
                  <a:lnTo>
                    <a:pt x="3855" y="8728"/>
                  </a:lnTo>
                  <a:lnTo>
                    <a:pt x="3846" y="8725"/>
                  </a:lnTo>
                  <a:lnTo>
                    <a:pt x="3717" y="8683"/>
                  </a:lnTo>
                  <a:lnTo>
                    <a:pt x="3708" y="8680"/>
                  </a:lnTo>
                  <a:lnTo>
                    <a:pt x="3580" y="8632"/>
                  </a:lnTo>
                  <a:lnTo>
                    <a:pt x="3572" y="8629"/>
                  </a:lnTo>
                  <a:lnTo>
                    <a:pt x="3446" y="8577"/>
                  </a:lnTo>
                  <a:lnTo>
                    <a:pt x="3437" y="8573"/>
                  </a:lnTo>
                  <a:lnTo>
                    <a:pt x="3313" y="8516"/>
                  </a:lnTo>
                  <a:lnTo>
                    <a:pt x="3305" y="8512"/>
                  </a:lnTo>
                  <a:lnTo>
                    <a:pt x="3182" y="8450"/>
                  </a:lnTo>
                  <a:lnTo>
                    <a:pt x="3174" y="8446"/>
                  </a:lnTo>
                  <a:lnTo>
                    <a:pt x="3054" y="8380"/>
                  </a:lnTo>
                  <a:lnTo>
                    <a:pt x="3046" y="8375"/>
                  </a:lnTo>
                  <a:lnTo>
                    <a:pt x="2929" y="8304"/>
                  </a:lnTo>
                  <a:lnTo>
                    <a:pt x="2921" y="8299"/>
                  </a:lnTo>
                  <a:lnTo>
                    <a:pt x="2806" y="8225"/>
                  </a:lnTo>
                  <a:lnTo>
                    <a:pt x="2798" y="8219"/>
                  </a:lnTo>
                  <a:lnTo>
                    <a:pt x="2687" y="8140"/>
                  </a:lnTo>
                  <a:lnTo>
                    <a:pt x="2679" y="8135"/>
                  </a:lnTo>
                  <a:lnTo>
                    <a:pt x="2571" y="8052"/>
                  </a:lnTo>
                  <a:lnTo>
                    <a:pt x="2564" y="8046"/>
                  </a:lnTo>
                  <a:lnTo>
                    <a:pt x="2459" y="7959"/>
                  </a:lnTo>
                  <a:lnTo>
                    <a:pt x="2452" y="7953"/>
                  </a:lnTo>
                  <a:lnTo>
                    <a:pt x="2350" y="7862"/>
                  </a:lnTo>
                  <a:lnTo>
                    <a:pt x="2343" y="7856"/>
                  </a:lnTo>
                  <a:lnTo>
                    <a:pt x="2245" y="7761"/>
                  </a:lnTo>
                  <a:lnTo>
                    <a:pt x="2239" y="7755"/>
                  </a:lnTo>
                  <a:lnTo>
                    <a:pt x="2144" y="7657"/>
                  </a:lnTo>
                  <a:lnTo>
                    <a:pt x="2138" y="7650"/>
                  </a:lnTo>
                  <a:lnTo>
                    <a:pt x="2047" y="7548"/>
                  </a:lnTo>
                  <a:lnTo>
                    <a:pt x="2041" y="7541"/>
                  </a:lnTo>
                  <a:lnTo>
                    <a:pt x="1954" y="7436"/>
                  </a:lnTo>
                  <a:lnTo>
                    <a:pt x="1948" y="7429"/>
                  </a:lnTo>
                  <a:lnTo>
                    <a:pt x="1865" y="7321"/>
                  </a:lnTo>
                  <a:lnTo>
                    <a:pt x="1860" y="7313"/>
                  </a:lnTo>
                  <a:lnTo>
                    <a:pt x="1781" y="7202"/>
                  </a:lnTo>
                  <a:lnTo>
                    <a:pt x="1775" y="7194"/>
                  </a:lnTo>
                  <a:lnTo>
                    <a:pt x="1701" y="7079"/>
                  </a:lnTo>
                  <a:lnTo>
                    <a:pt x="1696" y="7071"/>
                  </a:lnTo>
                  <a:lnTo>
                    <a:pt x="1625" y="6954"/>
                  </a:lnTo>
                  <a:lnTo>
                    <a:pt x="1620" y="6946"/>
                  </a:lnTo>
                  <a:lnTo>
                    <a:pt x="1554" y="6826"/>
                  </a:lnTo>
                  <a:lnTo>
                    <a:pt x="1550" y="6818"/>
                  </a:lnTo>
                  <a:lnTo>
                    <a:pt x="1488" y="6695"/>
                  </a:lnTo>
                  <a:lnTo>
                    <a:pt x="1484" y="6687"/>
                  </a:lnTo>
                  <a:lnTo>
                    <a:pt x="1427" y="6563"/>
                  </a:lnTo>
                  <a:lnTo>
                    <a:pt x="1423" y="6554"/>
                  </a:lnTo>
                  <a:lnTo>
                    <a:pt x="1371" y="6428"/>
                  </a:lnTo>
                  <a:lnTo>
                    <a:pt x="1368" y="6420"/>
                  </a:lnTo>
                  <a:lnTo>
                    <a:pt x="1320" y="6292"/>
                  </a:lnTo>
                  <a:lnTo>
                    <a:pt x="1317" y="6283"/>
                  </a:lnTo>
                  <a:lnTo>
                    <a:pt x="1275" y="6154"/>
                  </a:lnTo>
                  <a:lnTo>
                    <a:pt x="1272" y="6145"/>
                  </a:lnTo>
                  <a:lnTo>
                    <a:pt x="1234" y="6014"/>
                  </a:lnTo>
                  <a:lnTo>
                    <a:pt x="1232" y="6005"/>
                  </a:lnTo>
                  <a:lnTo>
                    <a:pt x="1199" y="5873"/>
                  </a:lnTo>
                  <a:lnTo>
                    <a:pt x="1197" y="5864"/>
                  </a:lnTo>
                  <a:lnTo>
                    <a:pt x="1169" y="5731"/>
                  </a:lnTo>
                  <a:lnTo>
                    <a:pt x="1167" y="5721"/>
                  </a:lnTo>
                  <a:lnTo>
                    <a:pt x="1145" y="5587"/>
                  </a:lnTo>
                  <a:lnTo>
                    <a:pt x="1143" y="5578"/>
                  </a:lnTo>
                  <a:lnTo>
                    <a:pt x="1125" y="5443"/>
                  </a:lnTo>
                  <a:lnTo>
                    <a:pt x="1124" y="5433"/>
                  </a:lnTo>
                  <a:lnTo>
                    <a:pt x="1111" y="5297"/>
                  </a:lnTo>
                  <a:lnTo>
                    <a:pt x="1111" y="5288"/>
                  </a:lnTo>
                  <a:lnTo>
                    <a:pt x="1103" y="5151"/>
                  </a:lnTo>
                  <a:lnTo>
                    <a:pt x="1103" y="5142"/>
                  </a:lnTo>
                  <a:lnTo>
                    <a:pt x="1100" y="5005"/>
                  </a:lnTo>
                  <a:lnTo>
                    <a:pt x="1100" y="4995"/>
                  </a:lnTo>
                  <a:lnTo>
                    <a:pt x="1103" y="4858"/>
                  </a:lnTo>
                  <a:lnTo>
                    <a:pt x="1103" y="4849"/>
                  </a:lnTo>
                  <a:lnTo>
                    <a:pt x="1111" y="4712"/>
                  </a:lnTo>
                  <a:lnTo>
                    <a:pt x="1111" y="4703"/>
                  </a:lnTo>
                  <a:lnTo>
                    <a:pt x="1124" y="4567"/>
                  </a:lnTo>
                  <a:lnTo>
                    <a:pt x="1125" y="4557"/>
                  </a:lnTo>
                  <a:lnTo>
                    <a:pt x="1143" y="4422"/>
                  </a:lnTo>
                  <a:lnTo>
                    <a:pt x="1145" y="4413"/>
                  </a:lnTo>
                  <a:lnTo>
                    <a:pt x="1167" y="4279"/>
                  </a:lnTo>
                  <a:lnTo>
                    <a:pt x="1169" y="4269"/>
                  </a:lnTo>
                  <a:lnTo>
                    <a:pt x="1197" y="4136"/>
                  </a:lnTo>
                  <a:lnTo>
                    <a:pt x="1199" y="4127"/>
                  </a:lnTo>
                  <a:lnTo>
                    <a:pt x="1232" y="3995"/>
                  </a:lnTo>
                  <a:lnTo>
                    <a:pt x="1234" y="3986"/>
                  </a:lnTo>
                  <a:lnTo>
                    <a:pt x="1272" y="3855"/>
                  </a:lnTo>
                  <a:lnTo>
                    <a:pt x="1275" y="3846"/>
                  </a:lnTo>
                  <a:lnTo>
                    <a:pt x="1317" y="3717"/>
                  </a:lnTo>
                  <a:lnTo>
                    <a:pt x="1320" y="3708"/>
                  </a:lnTo>
                  <a:lnTo>
                    <a:pt x="1368" y="3580"/>
                  </a:lnTo>
                  <a:lnTo>
                    <a:pt x="1371" y="3572"/>
                  </a:lnTo>
                  <a:lnTo>
                    <a:pt x="1423" y="3446"/>
                  </a:lnTo>
                  <a:lnTo>
                    <a:pt x="1427" y="3437"/>
                  </a:lnTo>
                  <a:lnTo>
                    <a:pt x="1484" y="3313"/>
                  </a:lnTo>
                  <a:lnTo>
                    <a:pt x="1488" y="3305"/>
                  </a:lnTo>
                  <a:lnTo>
                    <a:pt x="1550" y="3182"/>
                  </a:lnTo>
                  <a:lnTo>
                    <a:pt x="1554" y="3174"/>
                  </a:lnTo>
                  <a:lnTo>
                    <a:pt x="1620" y="3054"/>
                  </a:lnTo>
                  <a:lnTo>
                    <a:pt x="1625" y="3046"/>
                  </a:lnTo>
                  <a:lnTo>
                    <a:pt x="1696" y="2929"/>
                  </a:lnTo>
                  <a:lnTo>
                    <a:pt x="1701" y="2921"/>
                  </a:lnTo>
                  <a:lnTo>
                    <a:pt x="1775" y="2806"/>
                  </a:lnTo>
                  <a:lnTo>
                    <a:pt x="1781" y="2798"/>
                  </a:lnTo>
                  <a:lnTo>
                    <a:pt x="1860" y="2687"/>
                  </a:lnTo>
                  <a:lnTo>
                    <a:pt x="1865" y="2679"/>
                  </a:lnTo>
                  <a:lnTo>
                    <a:pt x="1948" y="2571"/>
                  </a:lnTo>
                  <a:lnTo>
                    <a:pt x="1954" y="2564"/>
                  </a:lnTo>
                  <a:lnTo>
                    <a:pt x="2041" y="2459"/>
                  </a:lnTo>
                  <a:lnTo>
                    <a:pt x="2047" y="2452"/>
                  </a:lnTo>
                  <a:lnTo>
                    <a:pt x="2138" y="2350"/>
                  </a:lnTo>
                  <a:lnTo>
                    <a:pt x="2144" y="2343"/>
                  </a:lnTo>
                  <a:lnTo>
                    <a:pt x="2239" y="2245"/>
                  </a:lnTo>
                  <a:lnTo>
                    <a:pt x="2245" y="2239"/>
                  </a:lnTo>
                  <a:lnTo>
                    <a:pt x="2343" y="2144"/>
                  </a:lnTo>
                  <a:lnTo>
                    <a:pt x="2350" y="2138"/>
                  </a:lnTo>
                  <a:lnTo>
                    <a:pt x="2452" y="2047"/>
                  </a:lnTo>
                  <a:lnTo>
                    <a:pt x="2459" y="2041"/>
                  </a:lnTo>
                  <a:lnTo>
                    <a:pt x="2564" y="1954"/>
                  </a:lnTo>
                  <a:lnTo>
                    <a:pt x="2571" y="1948"/>
                  </a:lnTo>
                  <a:lnTo>
                    <a:pt x="2679" y="1865"/>
                  </a:lnTo>
                  <a:lnTo>
                    <a:pt x="2687" y="1860"/>
                  </a:lnTo>
                  <a:lnTo>
                    <a:pt x="2798" y="1781"/>
                  </a:lnTo>
                  <a:lnTo>
                    <a:pt x="2806" y="1775"/>
                  </a:lnTo>
                  <a:lnTo>
                    <a:pt x="2921" y="1701"/>
                  </a:lnTo>
                  <a:lnTo>
                    <a:pt x="2929" y="1696"/>
                  </a:lnTo>
                  <a:lnTo>
                    <a:pt x="3046" y="1625"/>
                  </a:lnTo>
                  <a:lnTo>
                    <a:pt x="3054" y="1620"/>
                  </a:lnTo>
                  <a:lnTo>
                    <a:pt x="3174" y="1554"/>
                  </a:lnTo>
                  <a:lnTo>
                    <a:pt x="3182" y="1550"/>
                  </a:lnTo>
                  <a:lnTo>
                    <a:pt x="3305" y="1488"/>
                  </a:lnTo>
                  <a:lnTo>
                    <a:pt x="3313" y="1484"/>
                  </a:lnTo>
                  <a:lnTo>
                    <a:pt x="3437" y="1427"/>
                  </a:lnTo>
                  <a:lnTo>
                    <a:pt x="3446" y="1423"/>
                  </a:lnTo>
                  <a:lnTo>
                    <a:pt x="3572" y="1371"/>
                  </a:lnTo>
                  <a:lnTo>
                    <a:pt x="3580" y="1368"/>
                  </a:lnTo>
                  <a:lnTo>
                    <a:pt x="3708" y="1320"/>
                  </a:lnTo>
                  <a:lnTo>
                    <a:pt x="3717" y="1317"/>
                  </a:lnTo>
                  <a:lnTo>
                    <a:pt x="3846" y="1275"/>
                  </a:lnTo>
                  <a:lnTo>
                    <a:pt x="3855" y="1272"/>
                  </a:lnTo>
                  <a:lnTo>
                    <a:pt x="3986" y="1234"/>
                  </a:lnTo>
                  <a:lnTo>
                    <a:pt x="3995" y="1232"/>
                  </a:lnTo>
                  <a:lnTo>
                    <a:pt x="4127" y="1199"/>
                  </a:lnTo>
                  <a:lnTo>
                    <a:pt x="4136" y="1197"/>
                  </a:lnTo>
                  <a:lnTo>
                    <a:pt x="4269" y="1169"/>
                  </a:lnTo>
                  <a:lnTo>
                    <a:pt x="4279" y="1167"/>
                  </a:lnTo>
                  <a:lnTo>
                    <a:pt x="4413" y="1145"/>
                  </a:lnTo>
                  <a:lnTo>
                    <a:pt x="4422" y="1143"/>
                  </a:lnTo>
                  <a:lnTo>
                    <a:pt x="4557" y="1125"/>
                  </a:lnTo>
                  <a:lnTo>
                    <a:pt x="4567" y="1124"/>
                  </a:lnTo>
                  <a:lnTo>
                    <a:pt x="4703" y="1111"/>
                  </a:lnTo>
                  <a:lnTo>
                    <a:pt x="4712" y="1111"/>
                  </a:lnTo>
                  <a:lnTo>
                    <a:pt x="4849" y="1103"/>
                  </a:lnTo>
                  <a:lnTo>
                    <a:pt x="4858" y="1103"/>
                  </a:lnTo>
                  <a:lnTo>
                    <a:pt x="4995" y="1100"/>
                  </a:lnTo>
                  <a:lnTo>
                    <a:pt x="5005" y="1100"/>
                  </a:lnTo>
                  <a:lnTo>
                    <a:pt x="5142" y="1103"/>
                  </a:lnTo>
                  <a:lnTo>
                    <a:pt x="5151" y="1103"/>
                  </a:lnTo>
                  <a:lnTo>
                    <a:pt x="5288" y="1111"/>
                  </a:lnTo>
                  <a:lnTo>
                    <a:pt x="5297" y="1111"/>
                  </a:lnTo>
                  <a:lnTo>
                    <a:pt x="5433" y="1124"/>
                  </a:lnTo>
                  <a:lnTo>
                    <a:pt x="5443" y="1125"/>
                  </a:lnTo>
                  <a:lnTo>
                    <a:pt x="5578" y="1143"/>
                  </a:lnTo>
                  <a:lnTo>
                    <a:pt x="5587" y="1145"/>
                  </a:lnTo>
                  <a:lnTo>
                    <a:pt x="5721" y="1167"/>
                  </a:lnTo>
                  <a:lnTo>
                    <a:pt x="5731" y="1169"/>
                  </a:lnTo>
                  <a:lnTo>
                    <a:pt x="5864" y="1197"/>
                  </a:lnTo>
                  <a:lnTo>
                    <a:pt x="5873" y="1199"/>
                  </a:lnTo>
                  <a:lnTo>
                    <a:pt x="6005" y="1232"/>
                  </a:lnTo>
                  <a:lnTo>
                    <a:pt x="6014" y="1234"/>
                  </a:lnTo>
                  <a:lnTo>
                    <a:pt x="6145" y="1272"/>
                  </a:lnTo>
                  <a:lnTo>
                    <a:pt x="6154" y="1275"/>
                  </a:lnTo>
                  <a:lnTo>
                    <a:pt x="6283" y="1317"/>
                  </a:lnTo>
                  <a:lnTo>
                    <a:pt x="6292" y="1320"/>
                  </a:lnTo>
                  <a:lnTo>
                    <a:pt x="6420" y="1368"/>
                  </a:lnTo>
                  <a:lnTo>
                    <a:pt x="6428" y="1371"/>
                  </a:lnTo>
                  <a:lnTo>
                    <a:pt x="6554" y="1423"/>
                  </a:lnTo>
                  <a:lnTo>
                    <a:pt x="6563" y="1427"/>
                  </a:lnTo>
                  <a:lnTo>
                    <a:pt x="6687" y="1484"/>
                  </a:lnTo>
                  <a:lnTo>
                    <a:pt x="6695" y="1488"/>
                  </a:lnTo>
                  <a:lnTo>
                    <a:pt x="6818" y="1550"/>
                  </a:lnTo>
                  <a:lnTo>
                    <a:pt x="6826" y="1554"/>
                  </a:lnTo>
                  <a:lnTo>
                    <a:pt x="6946" y="1620"/>
                  </a:lnTo>
                  <a:lnTo>
                    <a:pt x="6954" y="1625"/>
                  </a:lnTo>
                  <a:lnTo>
                    <a:pt x="7071" y="1696"/>
                  </a:lnTo>
                  <a:lnTo>
                    <a:pt x="7079" y="1701"/>
                  </a:lnTo>
                  <a:lnTo>
                    <a:pt x="7194" y="1775"/>
                  </a:lnTo>
                  <a:lnTo>
                    <a:pt x="7202" y="1781"/>
                  </a:lnTo>
                  <a:lnTo>
                    <a:pt x="7313" y="1860"/>
                  </a:lnTo>
                  <a:lnTo>
                    <a:pt x="7321" y="1865"/>
                  </a:lnTo>
                  <a:lnTo>
                    <a:pt x="7429" y="1948"/>
                  </a:lnTo>
                  <a:lnTo>
                    <a:pt x="7436" y="1954"/>
                  </a:lnTo>
                  <a:lnTo>
                    <a:pt x="7541" y="2041"/>
                  </a:lnTo>
                  <a:lnTo>
                    <a:pt x="7548" y="2047"/>
                  </a:lnTo>
                  <a:lnTo>
                    <a:pt x="7650" y="2138"/>
                  </a:lnTo>
                  <a:lnTo>
                    <a:pt x="7657" y="2144"/>
                  </a:lnTo>
                  <a:lnTo>
                    <a:pt x="7755" y="2239"/>
                  </a:lnTo>
                  <a:lnTo>
                    <a:pt x="7761" y="2245"/>
                  </a:lnTo>
                  <a:lnTo>
                    <a:pt x="7856" y="2343"/>
                  </a:lnTo>
                  <a:lnTo>
                    <a:pt x="7862" y="2350"/>
                  </a:lnTo>
                  <a:lnTo>
                    <a:pt x="7953" y="2452"/>
                  </a:lnTo>
                  <a:lnTo>
                    <a:pt x="7959" y="2459"/>
                  </a:lnTo>
                  <a:lnTo>
                    <a:pt x="8046" y="2564"/>
                  </a:lnTo>
                  <a:lnTo>
                    <a:pt x="8052" y="2571"/>
                  </a:lnTo>
                  <a:lnTo>
                    <a:pt x="8135" y="2679"/>
                  </a:lnTo>
                  <a:lnTo>
                    <a:pt x="8140" y="2687"/>
                  </a:lnTo>
                  <a:lnTo>
                    <a:pt x="8219" y="2798"/>
                  </a:lnTo>
                  <a:lnTo>
                    <a:pt x="8225" y="2806"/>
                  </a:lnTo>
                  <a:lnTo>
                    <a:pt x="8299" y="2921"/>
                  </a:lnTo>
                  <a:lnTo>
                    <a:pt x="8304" y="2929"/>
                  </a:lnTo>
                  <a:lnTo>
                    <a:pt x="8375" y="3046"/>
                  </a:lnTo>
                  <a:lnTo>
                    <a:pt x="8380" y="3054"/>
                  </a:lnTo>
                  <a:lnTo>
                    <a:pt x="8446" y="3174"/>
                  </a:lnTo>
                  <a:lnTo>
                    <a:pt x="8450" y="3182"/>
                  </a:lnTo>
                  <a:lnTo>
                    <a:pt x="8512" y="3305"/>
                  </a:lnTo>
                  <a:lnTo>
                    <a:pt x="8516" y="3313"/>
                  </a:lnTo>
                  <a:lnTo>
                    <a:pt x="8573" y="3437"/>
                  </a:lnTo>
                  <a:lnTo>
                    <a:pt x="8577" y="3446"/>
                  </a:lnTo>
                  <a:lnTo>
                    <a:pt x="8629" y="3572"/>
                  </a:lnTo>
                  <a:lnTo>
                    <a:pt x="8632" y="3580"/>
                  </a:lnTo>
                  <a:lnTo>
                    <a:pt x="8680" y="3708"/>
                  </a:lnTo>
                  <a:lnTo>
                    <a:pt x="8683" y="3717"/>
                  </a:lnTo>
                  <a:lnTo>
                    <a:pt x="8725" y="3846"/>
                  </a:lnTo>
                  <a:lnTo>
                    <a:pt x="8728" y="3855"/>
                  </a:lnTo>
                  <a:lnTo>
                    <a:pt x="8766" y="3986"/>
                  </a:lnTo>
                  <a:lnTo>
                    <a:pt x="8768" y="3995"/>
                  </a:lnTo>
                  <a:lnTo>
                    <a:pt x="8801" y="4127"/>
                  </a:lnTo>
                  <a:lnTo>
                    <a:pt x="8803" y="4136"/>
                  </a:lnTo>
                  <a:lnTo>
                    <a:pt x="8831" y="4269"/>
                  </a:lnTo>
                  <a:lnTo>
                    <a:pt x="8833" y="4279"/>
                  </a:lnTo>
                  <a:lnTo>
                    <a:pt x="8855" y="4413"/>
                  </a:lnTo>
                  <a:lnTo>
                    <a:pt x="8857" y="4422"/>
                  </a:lnTo>
                  <a:lnTo>
                    <a:pt x="8875" y="4557"/>
                  </a:lnTo>
                  <a:lnTo>
                    <a:pt x="8876" y="4567"/>
                  </a:lnTo>
                  <a:lnTo>
                    <a:pt x="8889" y="4703"/>
                  </a:lnTo>
                  <a:lnTo>
                    <a:pt x="8889" y="4712"/>
                  </a:lnTo>
                  <a:lnTo>
                    <a:pt x="8897" y="4849"/>
                  </a:lnTo>
                  <a:lnTo>
                    <a:pt x="8897" y="4858"/>
                  </a:lnTo>
                  <a:close/>
                  <a:moveTo>
                    <a:pt x="8398" y="5128"/>
                  </a:moveTo>
                  <a:lnTo>
                    <a:pt x="8400" y="5000"/>
                  </a:lnTo>
                  <a:lnTo>
                    <a:pt x="8398" y="4872"/>
                  </a:lnTo>
                  <a:lnTo>
                    <a:pt x="8390" y="4745"/>
                  </a:lnTo>
                  <a:lnTo>
                    <a:pt x="8378" y="4618"/>
                  </a:lnTo>
                  <a:lnTo>
                    <a:pt x="8362" y="4492"/>
                  </a:lnTo>
                  <a:lnTo>
                    <a:pt x="8340" y="4367"/>
                  </a:lnTo>
                  <a:lnTo>
                    <a:pt x="8315" y="4243"/>
                  </a:lnTo>
                  <a:lnTo>
                    <a:pt x="8284" y="4120"/>
                  </a:lnTo>
                  <a:lnTo>
                    <a:pt x="8249" y="3998"/>
                  </a:lnTo>
                  <a:lnTo>
                    <a:pt x="8209" y="3878"/>
                  </a:lnTo>
                  <a:lnTo>
                    <a:pt x="8165" y="3759"/>
                  </a:lnTo>
                  <a:lnTo>
                    <a:pt x="8117" y="3641"/>
                  </a:lnTo>
                  <a:lnTo>
                    <a:pt x="8064" y="3526"/>
                  </a:lnTo>
                  <a:lnTo>
                    <a:pt x="8006" y="3412"/>
                  </a:lnTo>
                  <a:lnTo>
                    <a:pt x="7944" y="3300"/>
                  </a:lnTo>
                  <a:lnTo>
                    <a:pt x="7879" y="3190"/>
                  </a:lnTo>
                  <a:lnTo>
                    <a:pt x="7809" y="3084"/>
                  </a:lnTo>
                  <a:lnTo>
                    <a:pt x="7735" y="2980"/>
                  </a:lnTo>
                  <a:lnTo>
                    <a:pt x="7658" y="2879"/>
                  </a:lnTo>
                  <a:lnTo>
                    <a:pt x="7577" y="2782"/>
                  </a:lnTo>
                  <a:lnTo>
                    <a:pt x="7492" y="2687"/>
                  </a:lnTo>
                  <a:lnTo>
                    <a:pt x="7404" y="2596"/>
                  </a:lnTo>
                  <a:lnTo>
                    <a:pt x="7313" y="2508"/>
                  </a:lnTo>
                  <a:lnTo>
                    <a:pt x="7218" y="2423"/>
                  </a:lnTo>
                  <a:lnTo>
                    <a:pt x="7121" y="2342"/>
                  </a:lnTo>
                  <a:lnTo>
                    <a:pt x="7020" y="2265"/>
                  </a:lnTo>
                  <a:lnTo>
                    <a:pt x="6916" y="2191"/>
                  </a:lnTo>
                  <a:lnTo>
                    <a:pt x="6810" y="2121"/>
                  </a:lnTo>
                  <a:lnTo>
                    <a:pt x="6700" y="2056"/>
                  </a:lnTo>
                  <a:lnTo>
                    <a:pt x="6588" y="1994"/>
                  </a:lnTo>
                  <a:lnTo>
                    <a:pt x="6474" y="1936"/>
                  </a:lnTo>
                  <a:lnTo>
                    <a:pt x="6359" y="1883"/>
                  </a:lnTo>
                  <a:lnTo>
                    <a:pt x="6241" y="1835"/>
                  </a:lnTo>
                  <a:lnTo>
                    <a:pt x="6122" y="1791"/>
                  </a:lnTo>
                  <a:lnTo>
                    <a:pt x="6002" y="1751"/>
                  </a:lnTo>
                  <a:lnTo>
                    <a:pt x="5880" y="1716"/>
                  </a:lnTo>
                  <a:lnTo>
                    <a:pt x="5757" y="1685"/>
                  </a:lnTo>
                  <a:lnTo>
                    <a:pt x="5633" y="1660"/>
                  </a:lnTo>
                  <a:lnTo>
                    <a:pt x="5508" y="1638"/>
                  </a:lnTo>
                  <a:lnTo>
                    <a:pt x="5382" y="1622"/>
                  </a:lnTo>
                  <a:lnTo>
                    <a:pt x="5255" y="1610"/>
                  </a:lnTo>
                  <a:lnTo>
                    <a:pt x="5128" y="1602"/>
                  </a:lnTo>
                  <a:lnTo>
                    <a:pt x="5000" y="1600"/>
                  </a:lnTo>
                  <a:lnTo>
                    <a:pt x="4872" y="1602"/>
                  </a:lnTo>
                  <a:lnTo>
                    <a:pt x="4745" y="1610"/>
                  </a:lnTo>
                  <a:lnTo>
                    <a:pt x="4618" y="1622"/>
                  </a:lnTo>
                  <a:lnTo>
                    <a:pt x="4492" y="1638"/>
                  </a:lnTo>
                  <a:lnTo>
                    <a:pt x="4367" y="1660"/>
                  </a:lnTo>
                  <a:lnTo>
                    <a:pt x="4243" y="1685"/>
                  </a:lnTo>
                  <a:lnTo>
                    <a:pt x="4120" y="1716"/>
                  </a:lnTo>
                  <a:lnTo>
                    <a:pt x="3998" y="1751"/>
                  </a:lnTo>
                  <a:lnTo>
                    <a:pt x="3878" y="1791"/>
                  </a:lnTo>
                  <a:lnTo>
                    <a:pt x="3759" y="1835"/>
                  </a:lnTo>
                  <a:lnTo>
                    <a:pt x="3641" y="1883"/>
                  </a:lnTo>
                  <a:lnTo>
                    <a:pt x="3526" y="1936"/>
                  </a:lnTo>
                  <a:lnTo>
                    <a:pt x="3412" y="1994"/>
                  </a:lnTo>
                  <a:lnTo>
                    <a:pt x="3300" y="2056"/>
                  </a:lnTo>
                  <a:lnTo>
                    <a:pt x="3190" y="2121"/>
                  </a:lnTo>
                  <a:lnTo>
                    <a:pt x="3084" y="2191"/>
                  </a:lnTo>
                  <a:lnTo>
                    <a:pt x="2980" y="2265"/>
                  </a:lnTo>
                  <a:lnTo>
                    <a:pt x="2879" y="2342"/>
                  </a:lnTo>
                  <a:lnTo>
                    <a:pt x="2782" y="2423"/>
                  </a:lnTo>
                  <a:lnTo>
                    <a:pt x="2687" y="2508"/>
                  </a:lnTo>
                  <a:lnTo>
                    <a:pt x="2596" y="2596"/>
                  </a:lnTo>
                  <a:lnTo>
                    <a:pt x="2508" y="2687"/>
                  </a:lnTo>
                  <a:lnTo>
                    <a:pt x="2423" y="2782"/>
                  </a:lnTo>
                  <a:lnTo>
                    <a:pt x="2342" y="2879"/>
                  </a:lnTo>
                  <a:lnTo>
                    <a:pt x="2265" y="2980"/>
                  </a:lnTo>
                  <a:lnTo>
                    <a:pt x="2191" y="3084"/>
                  </a:lnTo>
                  <a:lnTo>
                    <a:pt x="2121" y="3190"/>
                  </a:lnTo>
                  <a:lnTo>
                    <a:pt x="2056" y="3300"/>
                  </a:lnTo>
                  <a:lnTo>
                    <a:pt x="1994" y="3412"/>
                  </a:lnTo>
                  <a:lnTo>
                    <a:pt x="1936" y="3526"/>
                  </a:lnTo>
                  <a:lnTo>
                    <a:pt x="1883" y="3641"/>
                  </a:lnTo>
                  <a:lnTo>
                    <a:pt x="1835" y="3759"/>
                  </a:lnTo>
                  <a:lnTo>
                    <a:pt x="1791" y="3878"/>
                  </a:lnTo>
                  <a:lnTo>
                    <a:pt x="1751" y="3998"/>
                  </a:lnTo>
                  <a:lnTo>
                    <a:pt x="1716" y="4120"/>
                  </a:lnTo>
                  <a:lnTo>
                    <a:pt x="1685" y="4243"/>
                  </a:lnTo>
                  <a:lnTo>
                    <a:pt x="1660" y="4367"/>
                  </a:lnTo>
                  <a:lnTo>
                    <a:pt x="1638" y="4492"/>
                  </a:lnTo>
                  <a:lnTo>
                    <a:pt x="1622" y="4618"/>
                  </a:lnTo>
                  <a:lnTo>
                    <a:pt x="1610" y="4745"/>
                  </a:lnTo>
                  <a:lnTo>
                    <a:pt x="1602" y="4872"/>
                  </a:lnTo>
                  <a:lnTo>
                    <a:pt x="1600" y="5000"/>
                  </a:lnTo>
                  <a:lnTo>
                    <a:pt x="1602" y="5128"/>
                  </a:lnTo>
                  <a:lnTo>
                    <a:pt x="1610" y="5255"/>
                  </a:lnTo>
                  <a:lnTo>
                    <a:pt x="1622" y="5382"/>
                  </a:lnTo>
                  <a:lnTo>
                    <a:pt x="1638" y="5508"/>
                  </a:lnTo>
                  <a:lnTo>
                    <a:pt x="1660" y="5633"/>
                  </a:lnTo>
                  <a:lnTo>
                    <a:pt x="1685" y="5757"/>
                  </a:lnTo>
                  <a:lnTo>
                    <a:pt x="1716" y="5880"/>
                  </a:lnTo>
                  <a:lnTo>
                    <a:pt x="1751" y="6002"/>
                  </a:lnTo>
                  <a:lnTo>
                    <a:pt x="1791" y="6122"/>
                  </a:lnTo>
                  <a:lnTo>
                    <a:pt x="1835" y="6241"/>
                  </a:lnTo>
                  <a:lnTo>
                    <a:pt x="1883" y="6359"/>
                  </a:lnTo>
                  <a:lnTo>
                    <a:pt x="1936" y="6474"/>
                  </a:lnTo>
                  <a:lnTo>
                    <a:pt x="1994" y="6588"/>
                  </a:lnTo>
                  <a:lnTo>
                    <a:pt x="2056" y="6700"/>
                  </a:lnTo>
                  <a:lnTo>
                    <a:pt x="2121" y="6810"/>
                  </a:lnTo>
                  <a:lnTo>
                    <a:pt x="2191" y="6916"/>
                  </a:lnTo>
                  <a:lnTo>
                    <a:pt x="2265" y="7020"/>
                  </a:lnTo>
                  <a:lnTo>
                    <a:pt x="2342" y="7121"/>
                  </a:lnTo>
                  <a:lnTo>
                    <a:pt x="2423" y="7218"/>
                  </a:lnTo>
                  <a:lnTo>
                    <a:pt x="2508" y="7313"/>
                  </a:lnTo>
                  <a:lnTo>
                    <a:pt x="2596" y="7404"/>
                  </a:lnTo>
                  <a:lnTo>
                    <a:pt x="2687" y="7492"/>
                  </a:lnTo>
                  <a:lnTo>
                    <a:pt x="2782" y="7577"/>
                  </a:lnTo>
                  <a:lnTo>
                    <a:pt x="2879" y="7658"/>
                  </a:lnTo>
                  <a:lnTo>
                    <a:pt x="2980" y="7735"/>
                  </a:lnTo>
                  <a:lnTo>
                    <a:pt x="3084" y="7809"/>
                  </a:lnTo>
                  <a:lnTo>
                    <a:pt x="3190" y="7879"/>
                  </a:lnTo>
                  <a:lnTo>
                    <a:pt x="3300" y="7944"/>
                  </a:lnTo>
                  <a:lnTo>
                    <a:pt x="3412" y="8006"/>
                  </a:lnTo>
                  <a:lnTo>
                    <a:pt x="3526" y="8064"/>
                  </a:lnTo>
                  <a:lnTo>
                    <a:pt x="3641" y="8117"/>
                  </a:lnTo>
                  <a:lnTo>
                    <a:pt x="3759" y="8165"/>
                  </a:lnTo>
                  <a:lnTo>
                    <a:pt x="3878" y="8209"/>
                  </a:lnTo>
                  <a:lnTo>
                    <a:pt x="3998" y="8249"/>
                  </a:lnTo>
                  <a:lnTo>
                    <a:pt x="4120" y="8284"/>
                  </a:lnTo>
                  <a:lnTo>
                    <a:pt x="4243" y="8315"/>
                  </a:lnTo>
                  <a:lnTo>
                    <a:pt x="4367" y="8340"/>
                  </a:lnTo>
                  <a:lnTo>
                    <a:pt x="4492" y="8362"/>
                  </a:lnTo>
                  <a:lnTo>
                    <a:pt x="4618" y="8378"/>
                  </a:lnTo>
                  <a:lnTo>
                    <a:pt x="4745" y="8390"/>
                  </a:lnTo>
                  <a:lnTo>
                    <a:pt x="4872" y="8398"/>
                  </a:lnTo>
                  <a:lnTo>
                    <a:pt x="5000" y="8400"/>
                  </a:lnTo>
                  <a:lnTo>
                    <a:pt x="5128" y="8398"/>
                  </a:lnTo>
                  <a:lnTo>
                    <a:pt x="5255" y="8390"/>
                  </a:lnTo>
                  <a:lnTo>
                    <a:pt x="5382" y="8378"/>
                  </a:lnTo>
                  <a:lnTo>
                    <a:pt x="5508" y="8362"/>
                  </a:lnTo>
                  <a:lnTo>
                    <a:pt x="5633" y="8340"/>
                  </a:lnTo>
                  <a:lnTo>
                    <a:pt x="5757" y="8315"/>
                  </a:lnTo>
                  <a:lnTo>
                    <a:pt x="5880" y="8284"/>
                  </a:lnTo>
                  <a:lnTo>
                    <a:pt x="6002" y="8249"/>
                  </a:lnTo>
                  <a:lnTo>
                    <a:pt x="6122" y="8209"/>
                  </a:lnTo>
                  <a:lnTo>
                    <a:pt x="6241" y="8165"/>
                  </a:lnTo>
                  <a:lnTo>
                    <a:pt x="6359" y="8117"/>
                  </a:lnTo>
                  <a:lnTo>
                    <a:pt x="6474" y="8064"/>
                  </a:lnTo>
                  <a:lnTo>
                    <a:pt x="6588" y="8006"/>
                  </a:lnTo>
                  <a:lnTo>
                    <a:pt x="6700" y="7944"/>
                  </a:lnTo>
                  <a:lnTo>
                    <a:pt x="6810" y="7879"/>
                  </a:lnTo>
                  <a:lnTo>
                    <a:pt x="6916" y="7809"/>
                  </a:lnTo>
                  <a:lnTo>
                    <a:pt x="7020" y="7735"/>
                  </a:lnTo>
                  <a:lnTo>
                    <a:pt x="7121" y="7658"/>
                  </a:lnTo>
                  <a:lnTo>
                    <a:pt x="7218" y="7577"/>
                  </a:lnTo>
                  <a:lnTo>
                    <a:pt x="7313" y="7492"/>
                  </a:lnTo>
                  <a:lnTo>
                    <a:pt x="7404" y="7404"/>
                  </a:lnTo>
                  <a:lnTo>
                    <a:pt x="7492" y="7313"/>
                  </a:lnTo>
                  <a:lnTo>
                    <a:pt x="7577" y="7218"/>
                  </a:lnTo>
                  <a:lnTo>
                    <a:pt x="7658" y="7121"/>
                  </a:lnTo>
                  <a:lnTo>
                    <a:pt x="7735" y="7020"/>
                  </a:lnTo>
                  <a:lnTo>
                    <a:pt x="7809" y="6916"/>
                  </a:lnTo>
                  <a:lnTo>
                    <a:pt x="7879" y="6810"/>
                  </a:lnTo>
                  <a:lnTo>
                    <a:pt x="7944" y="6700"/>
                  </a:lnTo>
                  <a:lnTo>
                    <a:pt x="8006" y="6588"/>
                  </a:lnTo>
                  <a:lnTo>
                    <a:pt x="8064" y="6474"/>
                  </a:lnTo>
                  <a:lnTo>
                    <a:pt x="8117" y="6359"/>
                  </a:lnTo>
                  <a:lnTo>
                    <a:pt x="8165" y="6241"/>
                  </a:lnTo>
                  <a:lnTo>
                    <a:pt x="8209" y="6122"/>
                  </a:lnTo>
                  <a:lnTo>
                    <a:pt x="8249" y="6002"/>
                  </a:lnTo>
                  <a:lnTo>
                    <a:pt x="8284" y="5880"/>
                  </a:lnTo>
                  <a:lnTo>
                    <a:pt x="8315" y="5757"/>
                  </a:lnTo>
                  <a:lnTo>
                    <a:pt x="8340" y="5633"/>
                  </a:lnTo>
                  <a:lnTo>
                    <a:pt x="8362" y="5508"/>
                  </a:lnTo>
                  <a:lnTo>
                    <a:pt x="8378" y="5382"/>
                  </a:lnTo>
                  <a:lnTo>
                    <a:pt x="8390" y="5255"/>
                  </a:lnTo>
                  <a:lnTo>
                    <a:pt x="8398" y="5128"/>
                  </a:lnTo>
                  <a:close/>
                  <a:moveTo>
                    <a:pt x="7946" y="4892"/>
                  </a:moveTo>
                  <a:lnTo>
                    <a:pt x="7948" y="4997"/>
                  </a:lnTo>
                  <a:lnTo>
                    <a:pt x="7948" y="5003"/>
                  </a:lnTo>
                  <a:lnTo>
                    <a:pt x="7946" y="5108"/>
                  </a:lnTo>
                  <a:lnTo>
                    <a:pt x="7946" y="5114"/>
                  </a:lnTo>
                  <a:lnTo>
                    <a:pt x="7940" y="5218"/>
                  </a:lnTo>
                  <a:lnTo>
                    <a:pt x="7939" y="5224"/>
                  </a:lnTo>
                  <a:lnTo>
                    <a:pt x="7930" y="5328"/>
                  </a:lnTo>
                  <a:lnTo>
                    <a:pt x="7929" y="5334"/>
                  </a:lnTo>
                  <a:lnTo>
                    <a:pt x="7915" y="5437"/>
                  </a:lnTo>
                  <a:lnTo>
                    <a:pt x="7915" y="5443"/>
                  </a:lnTo>
                  <a:lnTo>
                    <a:pt x="7897" y="5546"/>
                  </a:lnTo>
                  <a:lnTo>
                    <a:pt x="7896" y="5551"/>
                  </a:lnTo>
                  <a:lnTo>
                    <a:pt x="7875" y="5654"/>
                  </a:lnTo>
                  <a:lnTo>
                    <a:pt x="7873" y="5659"/>
                  </a:lnTo>
                  <a:lnTo>
                    <a:pt x="7848" y="5760"/>
                  </a:lnTo>
                  <a:lnTo>
                    <a:pt x="7847" y="5766"/>
                  </a:lnTo>
                  <a:lnTo>
                    <a:pt x="7818" y="5866"/>
                  </a:lnTo>
                  <a:lnTo>
                    <a:pt x="7816" y="5871"/>
                  </a:lnTo>
                  <a:lnTo>
                    <a:pt x="7784" y="5971"/>
                  </a:lnTo>
                  <a:lnTo>
                    <a:pt x="7782" y="5976"/>
                  </a:lnTo>
                  <a:lnTo>
                    <a:pt x="7746" y="6074"/>
                  </a:lnTo>
                  <a:lnTo>
                    <a:pt x="7744" y="6079"/>
                  </a:lnTo>
                  <a:lnTo>
                    <a:pt x="7703" y="6176"/>
                  </a:lnTo>
                  <a:lnTo>
                    <a:pt x="7701" y="6181"/>
                  </a:lnTo>
                  <a:lnTo>
                    <a:pt x="7658" y="6276"/>
                  </a:lnTo>
                  <a:lnTo>
                    <a:pt x="7655" y="6281"/>
                  </a:lnTo>
                  <a:lnTo>
                    <a:pt x="7608" y="6375"/>
                  </a:lnTo>
                  <a:lnTo>
                    <a:pt x="7605" y="6380"/>
                  </a:lnTo>
                  <a:lnTo>
                    <a:pt x="7554" y="6472"/>
                  </a:lnTo>
                  <a:lnTo>
                    <a:pt x="7552" y="6476"/>
                  </a:lnTo>
                  <a:lnTo>
                    <a:pt x="7497" y="6566"/>
                  </a:lnTo>
                  <a:lnTo>
                    <a:pt x="7494" y="6571"/>
                  </a:lnTo>
                  <a:lnTo>
                    <a:pt x="7437" y="6659"/>
                  </a:lnTo>
                  <a:lnTo>
                    <a:pt x="7434" y="6664"/>
                  </a:lnTo>
                  <a:lnTo>
                    <a:pt x="7373" y="6749"/>
                  </a:lnTo>
                  <a:lnTo>
                    <a:pt x="7370" y="6754"/>
                  </a:lnTo>
                  <a:lnTo>
                    <a:pt x="7306" y="6837"/>
                  </a:lnTo>
                  <a:lnTo>
                    <a:pt x="7303" y="6841"/>
                  </a:lnTo>
                  <a:lnTo>
                    <a:pt x="7236" y="6922"/>
                  </a:lnTo>
                  <a:lnTo>
                    <a:pt x="7233" y="6926"/>
                  </a:lnTo>
                  <a:lnTo>
                    <a:pt x="7163" y="7004"/>
                  </a:lnTo>
                  <a:lnTo>
                    <a:pt x="7159" y="7008"/>
                  </a:lnTo>
                  <a:lnTo>
                    <a:pt x="7087" y="7083"/>
                  </a:lnTo>
                  <a:lnTo>
                    <a:pt x="7083" y="7087"/>
                  </a:lnTo>
                  <a:lnTo>
                    <a:pt x="7008" y="7159"/>
                  </a:lnTo>
                  <a:lnTo>
                    <a:pt x="7004" y="7163"/>
                  </a:lnTo>
                  <a:lnTo>
                    <a:pt x="6926" y="7233"/>
                  </a:lnTo>
                  <a:lnTo>
                    <a:pt x="6922" y="7236"/>
                  </a:lnTo>
                  <a:lnTo>
                    <a:pt x="6841" y="7303"/>
                  </a:lnTo>
                  <a:lnTo>
                    <a:pt x="6837" y="7306"/>
                  </a:lnTo>
                  <a:lnTo>
                    <a:pt x="6754" y="7370"/>
                  </a:lnTo>
                  <a:lnTo>
                    <a:pt x="6749" y="7373"/>
                  </a:lnTo>
                  <a:lnTo>
                    <a:pt x="6664" y="7434"/>
                  </a:lnTo>
                  <a:lnTo>
                    <a:pt x="6659" y="7437"/>
                  </a:lnTo>
                  <a:lnTo>
                    <a:pt x="6571" y="7494"/>
                  </a:lnTo>
                  <a:lnTo>
                    <a:pt x="6566" y="7497"/>
                  </a:lnTo>
                  <a:lnTo>
                    <a:pt x="6476" y="7552"/>
                  </a:lnTo>
                  <a:lnTo>
                    <a:pt x="6472" y="7554"/>
                  </a:lnTo>
                  <a:lnTo>
                    <a:pt x="6380" y="7605"/>
                  </a:lnTo>
                  <a:lnTo>
                    <a:pt x="6375" y="7608"/>
                  </a:lnTo>
                  <a:lnTo>
                    <a:pt x="6281" y="7655"/>
                  </a:lnTo>
                  <a:lnTo>
                    <a:pt x="6276" y="7658"/>
                  </a:lnTo>
                  <a:lnTo>
                    <a:pt x="6181" y="7701"/>
                  </a:lnTo>
                  <a:lnTo>
                    <a:pt x="6176" y="7703"/>
                  </a:lnTo>
                  <a:lnTo>
                    <a:pt x="6079" y="7744"/>
                  </a:lnTo>
                  <a:lnTo>
                    <a:pt x="6074" y="7746"/>
                  </a:lnTo>
                  <a:lnTo>
                    <a:pt x="5976" y="7782"/>
                  </a:lnTo>
                  <a:lnTo>
                    <a:pt x="5971" y="7784"/>
                  </a:lnTo>
                  <a:lnTo>
                    <a:pt x="5871" y="7816"/>
                  </a:lnTo>
                  <a:lnTo>
                    <a:pt x="5866" y="7818"/>
                  </a:lnTo>
                  <a:lnTo>
                    <a:pt x="5766" y="7847"/>
                  </a:lnTo>
                  <a:lnTo>
                    <a:pt x="5760" y="7848"/>
                  </a:lnTo>
                  <a:lnTo>
                    <a:pt x="5659" y="7873"/>
                  </a:lnTo>
                  <a:lnTo>
                    <a:pt x="5654" y="7875"/>
                  </a:lnTo>
                  <a:lnTo>
                    <a:pt x="5551" y="7896"/>
                  </a:lnTo>
                  <a:lnTo>
                    <a:pt x="5546" y="7897"/>
                  </a:lnTo>
                  <a:lnTo>
                    <a:pt x="5443" y="7915"/>
                  </a:lnTo>
                  <a:lnTo>
                    <a:pt x="5437" y="7915"/>
                  </a:lnTo>
                  <a:lnTo>
                    <a:pt x="5334" y="7929"/>
                  </a:lnTo>
                  <a:lnTo>
                    <a:pt x="5328" y="7930"/>
                  </a:lnTo>
                  <a:lnTo>
                    <a:pt x="5224" y="7939"/>
                  </a:lnTo>
                  <a:lnTo>
                    <a:pt x="5218" y="7940"/>
                  </a:lnTo>
                  <a:lnTo>
                    <a:pt x="5114" y="7946"/>
                  </a:lnTo>
                  <a:lnTo>
                    <a:pt x="5108" y="7946"/>
                  </a:lnTo>
                  <a:lnTo>
                    <a:pt x="5003" y="7948"/>
                  </a:lnTo>
                  <a:lnTo>
                    <a:pt x="4997" y="7948"/>
                  </a:lnTo>
                  <a:lnTo>
                    <a:pt x="4892" y="7946"/>
                  </a:lnTo>
                  <a:lnTo>
                    <a:pt x="4886" y="7946"/>
                  </a:lnTo>
                  <a:lnTo>
                    <a:pt x="4782" y="7940"/>
                  </a:lnTo>
                  <a:lnTo>
                    <a:pt x="4776" y="7939"/>
                  </a:lnTo>
                  <a:lnTo>
                    <a:pt x="4672" y="7930"/>
                  </a:lnTo>
                  <a:lnTo>
                    <a:pt x="4666" y="7929"/>
                  </a:lnTo>
                  <a:lnTo>
                    <a:pt x="4563" y="7915"/>
                  </a:lnTo>
                  <a:lnTo>
                    <a:pt x="4557" y="7915"/>
                  </a:lnTo>
                  <a:lnTo>
                    <a:pt x="4454" y="7897"/>
                  </a:lnTo>
                  <a:lnTo>
                    <a:pt x="4449" y="7896"/>
                  </a:lnTo>
                  <a:lnTo>
                    <a:pt x="4346" y="7875"/>
                  </a:lnTo>
                  <a:lnTo>
                    <a:pt x="4341" y="7873"/>
                  </a:lnTo>
                  <a:lnTo>
                    <a:pt x="4240" y="7848"/>
                  </a:lnTo>
                  <a:lnTo>
                    <a:pt x="4234" y="7847"/>
                  </a:lnTo>
                  <a:lnTo>
                    <a:pt x="4134" y="7818"/>
                  </a:lnTo>
                  <a:lnTo>
                    <a:pt x="4129" y="7816"/>
                  </a:lnTo>
                  <a:lnTo>
                    <a:pt x="4029" y="7784"/>
                  </a:lnTo>
                  <a:lnTo>
                    <a:pt x="4024" y="7782"/>
                  </a:lnTo>
                  <a:lnTo>
                    <a:pt x="3926" y="7746"/>
                  </a:lnTo>
                  <a:lnTo>
                    <a:pt x="3921" y="7744"/>
                  </a:lnTo>
                  <a:lnTo>
                    <a:pt x="3824" y="7703"/>
                  </a:lnTo>
                  <a:lnTo>
                    <a:pt x="3819" y="7701"/>
                  </a:lnTo>
                  <a:lnTo>
                    <a:pt x="3724" y="7658"/>
                  </a:lnTo>
                  <a:lnTo>
                    <a:pt x="3719" y="7655"/>
                  </a:lnTo>
                  <a:lnTo>
                    <a:pt x="3625" y="7608"/>
                  </a:lnTo>
                  <a:lnTo>
                    <a:pt x="3620" y="7605"/>
                  </a:lnTo>
                  <a:lnTo>
                    <a:pt x="3528" y="7554"/>
                  </a:lnTo>
                  <a:lnTo>
                    <a:pt x="3524" y="7552"/>
                  </a:lnTo>
                  <a:lnTo>
                    <a:pt x="3434" y="7497"/>
                  </a:lnTo>
                  <a:lnTo>
                    <a:pt x="3429" y="7494"/>
                  </a:lnTo>
                  <a:lnTo>
                    <a:pt x="3341" y="7437"/>
                  </a:lnTo>
                  <a:lnTo>
                    <a:pt x="3336" y="7434"/>
                  </a:lnTo>
                  <a:lnTo>
                    <a:pt x="3251" y="7373"/>
                  </a:lnTo>
                  <a:lnTo>
                    <a:pt x="3246" y="7370"/>
                  </a:lnTo>
                  <a:lnTo>
                    <a:pt x="3163" y="7306"/>
                  </a:lnTo>
                  <a:lnTo>
                    <a:pt x="3159" y="7303"/>
                  </a:lnTo>
                  <a:lnTo>
                    <a:pt x="3078" y="7236"/>
                  </a:lnTo>
                  <a:lnTo>
                    <a:pt x="3074" y="7233"/>
                  </a:lnTo>
                  <a:lnTo>
                    <a:pt x="2996" y="7163"/>
                  </a:lnTo>
                  <a:lnTo>
                    <a:pt x="2992" y="7159"/>
                  </a:lnTo>
                  <a:lnTo>
                    <a:pt x="2917" y="7087"/>
                  </a:lnTo>
                  <a:lnTo>
                    <a:pt x="2913" y="7083"/>
                  </a:lnTo>
                  <a:lnTo>
                    <a:pt x="2841" y="7008"/>
                  </a:lnTo>
                  <a:lnTo>
                    <a:pt x="2837" y="7004"/>
                  </a:lnTo>
                  <a:lnTo>
                    <a:pt x="2767" y="6926"/>
                  </a:lnTo>
                  <a:lnTo>
                    <a:pt x="2764" y="6922"/>
                  </a:lnTo>
                  <a:lnTo>
                    <a:pt x="2697" y="6841"/>
                  </a:lnTo>
                  <a:lnTo>
                    <a:pt x="2694" y="6837"/>
                  </a:lnTo>
                  <a:lnTo>
                    <a:pt x="2630" y="6754"/>
                  </a:lnTo>
                  <a:lnTo>
                    <a:pt x="2627" y="6749"/>
                  </a:lnTo>
                  <a:lnTo>
                    <a:pt x="2566" y="6664"/>
                  </a:lnTo>
                  <a:lnTo>
                    <a:pt x="2563" y="6659"/>
                  </a:lnTo>
                  <a:lnTo>
                    <a:pt x="2506" y="6571"/>
                  </a:lnTo>
                  <a:lnTo>
                    <a:pt x="2503" y="6566"/>
                  </a:lnTo>
                  <a:lnTo>
                    <a:pt x="2448" y="6476"/>
                  </a:lnTo>
                  <a:lnTo>
                    <a:pt x="2446" y="6472"/>
                  </a:lnTo>
                  <a:lnTo>
                    <a:pt x="2395" y="6380"/>
                  </a:lnTo>
                  <a:lnTo>
                    <a:pt x="2392" y="6375"/>
                  </a:lnTo>
                  <a:lnTo>
                    <a:pt x="2345" y="6281"/>
                  </a:lnTo>
                  <a:lnTo>
                    <a:pt x="2342" y="6276"/>
                  </a:lnTo>
                  <a:lnTo>
                    <a:pt x="2299" y="6181"/>
                  </a:lnTo>
                  <a:lnTo>
                    <a:pt x="2297" y="6176"/>
                  </a:lnTo>
                  <a:lnTo>
                    <a:pt x="2256" y="6079"/>
                  </a:lnTo>
                  <a:lnTo>
                    <a:pt x="2254" y="6074"/>
                  </a:lnTo>
                  <a:lnTo>
                    <a:pt x="2218" y="5976"/>
                  </a:lnTo>
                  <a:lnTo>
                    <a:pt x="2216" y="5971"/>
                  </a:lnTo>
                  <a:lnTo>
                    <a:pt x="2184" y="5871"/>
                  </a:lnTo>
                  <a:lnTo>
                    <a:pt x="2182" y="5866"/>
                  </a:lnTo>
                  <a:lnTo>
                    <a:pt x="2153" y="5766"/>
                  </a:lnTo>
                  <a:lnTo>
                    <a:pt x="2152" y="5760"/>
                  </a:lnTo>
                  <a:lnTo>
                    <a:pt x="2127" y="5659"/>
                  </a:lnTo>
                  <a:lnTo>
                    <a:pt x="2125" y="5654"/>
                  </a:lnTo>
                  <a:lnTo>
                    <a:pt x="2104" y="5551"/>
                  </a:lnTo>
                  <a:lnTo>
                    <a:pt x="2103" y="5546"/>
                  </a:lnTo>
                  <a:lnTo>
                    <a:pt x="2085" y="5443"/>
                  </a:lnTo>
                  <a:lnTo>
                    <a:pt x="2085" y="5437"/>
                  </a:lnTo>
                  <a:lnTo>
                    <a:pt x="2071" y="5334"/>
                  </a:lnTo>
                  <a:lnTo>
                    <a:pt x="2070" y="5328"/>
                  </a:lnTo>
                  <a:lnTo>
                    <a:pt x="2061" y="5224"/>
                  </a:lnTo>
                  <a:lnTo>
                    <a:pt x="2060" y="5218"/>
                  </a:lnTo>
                  <a:lnTo>
                    <a:pt x="2054" y="5114"/>
                  </a:lnTo>
                  <a:lnTo>
                    <a:pt x="2054" y="5108"/>
                  </a:lnTo>
                  <a:lnTo>
                    <a:pt x="2052" y="5003"/>
                  </a:lnTo>
                  <a:lnTo>
                    <a:pt x="2052" y="4997"/>
                  </a:lnTo>
                  <a:lnTo>
                    <a:pt x="2054" y="4892"/>
                  </a:lnTo>
                  <a:lnTo>
                    <a:pt x="2054" y="4886"/>
                  </a:lnTo>
                  <a:lnTo>
                    <a:pt x="2060" y="4782"/>
                  </a:lnTo>
                  <a:lnTo>
                    <a:pt x="2061" y="4776"/>
                  </a:lnTo>
                  <a:lnTo>
                    <a:pt x="2070" y="4672"/>
                  </a:lnTo>
                  <a:lnTo>
                    <a:pt x="2071" y="4666"/>
                  </a:lnTo>
                  <a:lnTo>
                    <a:pt x="2085" y="4563"/>
                  </a:lnTo>
                  <a:lnTo>
                    <a:pt x="2085" y="4557"/>
                  </a:lnTo>
                  <a:lnTo>
                    <a:pt x="2103" y="4454"/>
                  </a:lnTo>
                  <a:lnTo>
                    <a:pt x="2104" y="4449"/>
                  </a:lnTo>
                  <a:lnTo>
                    <a:pt x="2125" y="4346"/>
                  </a:lnTo>
                  <a:lnTo>
                    <a:pt x="2127" y="4341"/>
                  </a:lnTo>
                  <a:lnTo>
                    <a:pt x="2152" y="4240"/>
                  </a:lnTo>
                  <a:lnTo>
                    <a:pt x="2153" y="4234"/>
                  </a:lnTo>
                  <a:lnTo>
                    <a:pt x="2182" y="4134"/>
                  </a:lnTo>
                  <a:lnTo>
                    <a:pt x="2184" y="4129"/>
                  </a:lnTo>
                  <a:lnTo>
                    <a:pt x="2216" y="4029"/>
                  </a:lnTo>
                  <a:lnTo>
                    <a:pt x="2218" y="4024"/>
                  </a:lnTo>
                  <a:lnTo>
                    <a:pt x="2254" y="3926"/>
                  </a:lnTo>
                  <a:lnTo>
                    <a:pt x="2256" y="3921"/>
                  </a:lnTo>
                  <a:lnTo>
                    <a:pt x="2297" y="3824"/>
                  </a:lnTo>
                  <a:lnTo>
                    <a:pt x="2299" y="3819"/>
                  </a:lnTo>
                  <a:lnTo>
                    <a:pt x="2342" y="3724"/>
                  </a:lnTo>
                  <a:lnTo>
                    <a:pt x="2345" y="3719"/>
                  </a:lnTo>
                  <a:lnTo>
                    <a:pt x="2392" y="3625"/>
                  </a:lnTo>
                  <a:lnTo>
                    <a:pt x="2395" y="3620"/>
                  </a:lnTo>
                  <a:lnTo>
                    <a:pt x="2446" y="3528"/>
                  </a:lnTo>
                  <a:lnTo>
                    <a:pt x="2448" y="3524"/>
                  </a:lnTo>
                  <a:lnTo>
                    <a:pt x="2503" y="3434"/>
                  </a:lnTo>
                  <a:lnTo>
                    <a:pt x="2506" y="3429"/>
                  </a:lnTo>
                  <a:lnTo>
                    <a:pt x="2563" y="3341"/>
                  </a:lnTo>
                  <a:lnTo>
                    <a:pt x="2566" y="3336"/>
                  </a:lnTo>
                  <a:lnTo>
                    <a:pt x="2627" y="3251"/>
                  </a:lnTo>
                  <a:lnTo>
                    <a:pt x="2630" y="3246"/>
                  </a:lnTo>
                  <a:lnTo>
                    <a:pt x="2694" y="3163"/>
                  </a:lnTo>
                  <a:lnTo>
                    <a:pt x="2697" y="3159"/>
                  </a:lnTo>
                  <a:lnTo>
                    <a:pt x="2764" y="3078"/>
                  </a:lnTo>
                  <a:lnTo>
                    <a:pt x="2767" y="3074"/>
                  </a:lnTo>
                  <a:lnTo>
                    <a:pt x="2837" y="2996"/>
                  </a:lnTo>
                  <a:lnTo>
                    <a:pt x="2841" y="2992"/>
                  </a:lnTo>
                  <a:lnTo>
                    <a:pt x="2913" y="2917"/>
                  </a:lnTo>
                  <a:lnTo>
                    <a:pt x="2917" y="2913"/>
                  </a:lnTo>
                  <a:lnTo>
                    <a:pt x="2992" y="2841"/>
                  </a:lnTo>
                  <a:lnTo>
                    <a:pt x="2996" y="2837"/>
                  </a:lnTo>
                  <a:lnTo>
                    <a:pt x="3074" y="2767"/>
                  </a:lnTo>
                  <a:lnTo>
                    <a:pt x="3078" y="2764"/>
                  </a:lnTo>
                  <a:lnTo>
                    <a:pt x="3159" y="2697"/>
                  </a:lnTo>
                  <a:lnTo>
                    <a:pt x="3163" y="2694"/>
                  </a:lnTo>
                  <a:lnTo>
                    <a:pt x="3246" y="2630"/>
                  </a:lnTo>
                  <a:lnTo>
                    <a:pt x="3251" y="2627"/>
                  </a:lnTo>
                  <a:lnTo>
                    <a:pt x="3336" y="2566"/>
                  </a:lnTo>
                  <a:lnTo>
                    <a:pt x="3341" y="2563"/>
                  </a:lnTo>
                  <a:lnTo>
                    <a:pt x="3429" y="2506"/>
                  </a:lnTo>
                  <a:lnTo>
                    <a:pt x="3434" y="2503"/>
                  </a:lnTo>
                  <a:lnTo>
                    <a:pt x="3524" y="2448"/>
                  </a:lnTo>
                  <a:lnTo>
                    <a:pt x="3528" y="2446"/>
                  </a:lnTo>
                  <a:lnTo>
                    <a:pt x="3620" y="2395"/>
                  </a:lnTo>
                  <a:lnTo>
                    <a:pt x="3625" y="2392"/>
                  </a:lnTo>
                  <a:lnTo>
                    <a:pt x="3719" y="2345"/>
                  </a:lnTo>
                  <a:lnTo>
                    <a:pt x="3724" y="2342"/>
                  </a:lnTo>
                  <a:lnTo>
                    <a:pt x="3819" y="2299"/>
                  </a:lnTo>
                  <a:lnTo>
                    <a:pt x="3824" y="2297"/>
                  </a:lnTo>
                  <a:lnTo>
                    <a:pt x="3921" y="2256"/>
                  </a:lnTo>
                  <a:lnTo>
                    <a:pt x="3926" y="2254"/>
                  </a:lnTo>
                  <a:lnTo>
                    <a:pt x="4024" y="2218"/>
                  </a:lnTo>
                  <a:lnTo>
                    <a:pt x="4029" y="2216"/>
                  </a:lnTo>
                  <a:lnTo>
                    <a:pt x="4129" y="2184"/>
                  </a:lnTo>
                  <a:lnTo>
                    <a:pt x="4134" y="2182"/>
                  </a:lnTo>
                  <a:lnTo>
                    <a:pt x="4234" y="2153"/>
                  </a:lnTo>
                  <a:lnTo>
                    <a:pt x="4240" y="2152"/>
                  </a:lnTo>
                  <a:lnTo>
                    <a:pt x="4341" y="2127"/>
                  </a:lnTo>
                  <a:lnTo>
                    <a:pt x="4346" y="2125"/>
                  </a:lnTo>
                  <a:lnTo>
                    <a:pt x="4449" y="2104"/>
                  </a:lnTo>
                  <a:lnTo>
                    <a:pt x="4454" y="2103"/>
                  </a:lnTo>
                  <a:lnTo>
                    <a:pt x="4557" y="2085"/>
                  </a:lnTo>
                  <a:lnTo>
                    <a:pt x="4563" y="2085"/>
                  </a:lnTo>
                  <a:lnTo>
                    <a:pt x="4666" y="2071"/>
                  </a:lnTo>
                  <a:lnTo>
                    <a:pt x="4672" y="2070"/>
                  </a:lnTo>
                  <a:lnTo>
                    <a:pt x="4776" y="2061"/>
                  </a:lnTo>
                  <a:lnTo>
                    <a:pt x="4782" y="2060"/>
                  </a:lnTo>
                  <a:lnTo>
                    <a:pt x="4886" y="2054"/>
                  </a:lnTo>
                  <a:lnTo>
                    <a:pt x="4892" y="2054"/>
                  </a:lnTo>
                  <a:lnTo>
                    <a:pt x="4997" y="2052"/>
                  </a:lnTo>
                  <a:lnTo>
                    <a:pt x="5003" y="2052"/>
                  </a:lnTo>
                  <a:lnTo>
                    <a:pt x="5108" y="2054"/>
                  </a:lnTo>
                  <a:lnTo>
                    <a:pt x="5114" y="2054"/>
                  </a:lnTo>
                  <a:lnTo>
                    <a:pt x="5218" y="2060"/>
                  </a:lnTo>
                  <a:lnTo>
                    <a:pt x="5224" y="2061"/>
                  </a:lnTo>
                  <a:lnTo>
                    <a:pt x="5328" y="2070"/>
                  </a:lnTo>
                  <a:lnTo>
                    <a:pt x="5334" y="2071"/>
                  </a:lnTo>
                  <a:lnTo>
                    <a:pt x="5437" y="2085"/>
                  </a:lnTo>
                  <a:lnTo>
                    <a:pt x="5443" y="2085"/>
                  </a:lnTo>
                  <a:lnTo>
                    <a:pt x="5546" y="2103"/>
                  </a:lnTo>
                  <a:lnTo>
                    <a:pt x="5551" y="2104"/>
                  </a:lnTo>
                  <a:lnTo>
                    <a:pt x="5654" y="2125"/>
                  </a:lnTo>
                  <a:lnTo>
                    <a:pt x="5659" y="2127"/>
                  </a:lnTo>
                  <a:lnTo>
                    <a:pt x="5760" y="2152"/>
                  </a:lnTo>
                  <a:lnTo>
                    <a:pt x="5766" y="2153"/>
                  </a:lnTo>
                  <a:lnTo>
                    <a:pt x="5866" y="2182"/>
                  </a:lnTo>
                  <a:lnTo>
                    <a:pt x="5871" y="2184"/>
                  </a:lnTo>
                  <a:lnTo>
                    <a:pt x="5971" y="2216"/>
                  </a:lnTo>
                  <a:lnTo>
                    <a:pt x="5976" y="2218"/>
                  </a:lnTo>
                  <a:lnTo>
                    <a:pt x="6074" y="2254"/>
                  </a:lnTo>
                  <a:lnTo>
                    <a:pt x="6079" y="2256"/>
                  </a:lnTo>
                  <a:lnTo>
                    <a:pt x="6176" y="2297"/>
                  </a:lnTo>
                  <a:lnTo>
                    <a:pt x="6181" y="2299"/>
                  </a:lnTo>
                  <a:lnTo>
                    <a:pt x="6276" y="2342"/>
                  </a:lnTo>
                  <a:lnTo>
                    <a:pt x="6281" y="2345"/>
                  </a:lnTo>
                  <a:lnTo>
                    <a:pt x="6375" y="2392"/>
                  </a:lnTo>
                  <a:lnTo>
                    <a:pt x="6380" y="2395"/>
                  </a:lnTo>
                  <a:lnTo>
                    <a:pt x="6472" y="2446"/>
                  </a:lnTo>
                  <a:lnTo>
                    <a:pt x="6476" y="2448"/>
                  </a:lnTo>
                  <a:lnTo>
                    <a:pt x="6566" y="2503"/>
                  </a:lnTo>
                  <a:lnTo>
                    <a:pt x="6571" y="2506"/>
                  </a:lnTo>
                  <a:lnTo>
                    <a:pt x="6659" y="2563"/>
                  </a:lnTo>
                  <a:lnTo>
                    <a:pt x="6664" y="2566"/>
                  </a:lnTo>
                  <a:lnTo>
                    <a:pt x="6749" y="2627"/>
                  </a:lnTo>
                  <a:lnTo>
                    <a:pt x="6754" y="2630"/>
                  </a:lnTo>
                  <a:lnTo>
                    <a:pt x="6837" y="2694"/>
                  </a:lnTo>
                  <a:lnTo>
                    <a:pt x="6841" y="2697"/>
                  </a:lnTo>
                  <a:lnTo>
                    <a:pt x="6922" y="2764"/>
                  </a:lnTo>
                  <a:lnTo>
                    <a:pt x="6926" y="2767"/>
                  </a:lnTo>
                  <a:lnTo>
                    <a:pt x="7004" y="2837"/>
                  </a:lnTo>
                  <a:lnTo>
                    <a:pt x="7008" y="2841"/>
                  </a:lnTo>
                  <a:lnTo>
                    <a:pt x="7083" y="2913"/>
                  </a:lnTo>
                  <a:lnTo>
                    <a:pt x="7087" y="2917"/>
                  </a:lnTo>
                  <a:lnTo>
                    <a:pt x="7159" y="2992"/>
                  </a:lnTo>
                  <a:lnTo>
                    <a:pt x="7163" y="2996"/>
                  </a:lnTo>
                  <a:lnTo>
                    <a:pt x="7233" y="3074"/>
                  </a:lnTo>
                  <a:lnTo>
                    <a:pt x="7236" y="3078"/>
                  </a:lnTo>
                  <a:lnTo>
                    <a:pt x="7303" y="3159"/>
                  </a:lnTo>
                  <a:lnTo>
                    <a:pt x="7306" y="3163"/>
                  </a:lnTo>
                  <a:lnTo>
                    <a:pt x="7370" y="3246"/>
                  </a:lnTo>
                  <a:lnTo>
                    <a:pt x="7373" y="3251"/>
                  </a:lnTo>
                  <a:lnTo>
                    <a:pt x="7434" y="3336"/>
                  </a:lnTo>
                  <a:lnTo>
                    <a:pt x="7437" y="3341"/>
                  </a:lnTo>
                  <a:lnTo>
                    <a:pt x="7494" y="3429"/>
                  </a:lnTo>
                  <a:lnTo>
                    <a:pt x="7497" y="3434"/>
                  </a:lnTo>
                  <a:lnTo>
                    <a:pt x="7552" y="3524"/>
                  </a:lnTo>
                  <a:lnTo>
                    <a:pt x="7554" y="3528"/>
                  </a:lnTo>
                  <a:lnTo>
                    <a:pt x="7605" y="3620"/>
                  </a:lnTo>
                  <a:lnTo>
                    <a:pt x="7608" y="3625"/>
                  </a:lnTo>
                  <a:lnTo>
                    <a:pt x="7655" y="3719"/>
                  </a:lnTo>
                  <a:lnTo>
                    <a:pt x="7658" y="3724"/>
                  </a:lnTo>
                  <a:lnTo>
                    <a:pt x="7701" y="3819"/>
                  </a:lnTo>
                  <a:lnTo>
                    <a:pt x="7703" y="3824"/>
                  </a:lnTo>
                  <a:lnTo>
                    <a:pt x="7744" y="3921"/>
                  </a:lnTo>
                  <a:lnTo>
                    <a:pt x="7746" y="3926"/>
                  </a:lnTo>
                  <a:lnTo>
                    <a:pt x="7782" y="4024"/>
                  </a:lnTo>
                  <a:lnTo>
                    <a:pt x="7784" y="4029"/>
                  </a:lnTo>
                  <a:lnTo>
                    <a:pt x="7816" y="4129"/>
                  </a:lnTo>
                  <a:lnTo>
                    <a:pt x="7818" y="4134"/>
                  </a:lnTo>
                  <a:lnTo>
                    <a:pt x="7847" y="4234"/>
                  </a:lnTo>
                  <a:lnTo>
                    <a:pt x="7848" y="4240"/>
                  </a:lnTo>
                  <a:lnTo>
                    <a:pt x="7873" y="4341"/>
                  </a:lnTo>
                  <a:lnTo>
                    <a:pt x="7875" y="4346"/>
                  </a:lnTo>
                  <a:lnTo>
                    <a:pt x="7896" y="4449"/>
                  </a:lnTo>
                  <a:lnTo>
                    <a:pt x="7897" y="4454"/>
                  </a:lnTo>
                  <a:lnTo>
                    <a:pt x="7915" y="4557"/>
                  </a:lnTo>
                  <a:lnTo>
                    <a:pt x="7915" y="4563"/>
                  </a:lnTo>
                  <a:lnTo>
                    <a:pt x="7929" y="4666"/>
                  </a:lnTo>
                  <a:lnTo>
                    <a:pt x="7930" y="4672"/>
                  </a:lnTo>
                  <a:lnTo>
                    <a:pt x="7939" y="4776"/>
                  </a:lnTo>
                  <a:lnTo>
                    <a:pt x="7940" y="4782"/>
                  </a:lnTo>
                  <a:lnTo>
                    <a:pt x="7946" y="4886"/>
                  </a:lnTo>
                  <a:lnTo>
                    <a:pt x="7946" y="4892"/>
                  </a:lnTo>
                  <a:close/>
                  <a:moveTo>
                    <a:pt x="7646" y="5099"/>
                  </a:moveTo>
                  <a:lnTo>
                    <a:pt x="7648" y="5000"/>
                  </a:lnTo>
                  <a:lnTo>
                    <a:pt x="7646" y="4901"/>
                  </a:lnTo>
                  <a:lnTo>
                    <a:pt x="7641" y="4801"/>
                  </a:lnTo>
                  <a:lnTo>
                    <a:pt x="7631" y="4703"/>
                  </a:lnTo>
                  <a:lnTo>
                    <a:pt x="7618" y="4605"/>
                  </a:lnTo>
                  <a:lnTo>
                    <a:pt x="7602" y="4507"/>
                  </a:lnTo>
                  <a:lnTo>
                    <a:pt x="7582" y="4410"/>
                  </a:lnTo>
                  <a:lnTo>
                    <a:pt x="7558" y="4315"/>
                  </a:lnTo>
                  <a:lnTo>
                    <a:pt x="7531" y="4220"/>
                  </a:lnTo>
                  <a:lnTo>
                    <a:pt x="7500" y="4126"/>
                  </a:lnTo>
                  <a:lnTo>
                    <a:pt x="7465" y="4033"/>
                  </a:lnTo>
                  <a:lnTo>
                    <a:pt x="7427" y="3942"/>
                  </a:lnTo>
                  <a:lnTo>
                    <a:pt x="7386" y="3852"/>
                  </a:lnTo>
                  <a:lnTo>
                    <a:pt x="7341" y="3763"/>
                  </a:lnTo>
                  <a:lnTo>
                    <a:pt x="7293" y="3676"/>
                  </a:lnTo>
                  <a:lnTo>
                    <a:pt x="7242" y="3590"/>
                  </a:lnTo>
                  <a:lnTo>
                    <a:pt x="7187" y="3507"/>
                  </a:lnTo>
                  <a:lnTo>
                    <a:pt x="7130" y="3427"/>
                  </a:lnTo>
                  <a:lnTo>
                    <a:pt x="7070" y="3348"/>
                  </a:lnTo>
                  <a:lnTo>
                    <a:pt x="7007" y="3272"/>
                  </a:lnTo>
                  <a:lnTo>
                    <a:pt x="6941" y="3198"/>
                  </a:lnTo>
                  <a:lnTo>
                    <a:pt x="6873" y="3127"/>
                  </a:lnTo>
                  <a:lnTo>
                    <a:pt x="6802" y="3059"/>
                  </a:lnTo>
                  <a:lnTo>
                    <a:pt x="6728" y="2993"/>
                  </a:lnTo>
                  <a:lnTo>
                    <a:pt x="6652" y="2930"/>
                  </a:lnTo>
                  <a:lnTo>
                    <a:pt x="6573" y="2870"/>
                  </a:lnTo>
                  <a:lnTo>
                    <a:pt x="6493" y="2813"/>
                  </a:lnTo>
                  <a:lnTo>
                    <a:pt x="6410" y="2758"/>
                  </a:lnTo>
                  <a:lnTo>
                    <a:pt x="6324" y="2707"/>
                  </a:lnTo>
                  <a:lnTo>
                    <a:pt x="6237" y="2659"/>
                  </a:lnTo>
                  <a:lnTo>
                    <a:pt x="6148" y="2614"/>
                  </a:lnTo>
                  <a:lnTo>
                    <a:pt x="6058" y="2573"/>
                  </a:lnTo>
                  <a:lnTo>
                    <a:pt x="5967" y="2535"/>
                  </a:lnTo>
                  <a:lnTo>
                    <a:pt x="5874" y="2500"/>
                  </a:lnTo>
                  <a:lnTo>
                    <a:pt x="5780" y="2469"/>
                  </a:lnTo>
                  <a:lnTo>
                    <a:pt x="5685" y="2442"/>
                  </a:lnTo>
                  <a:lnTo>
                    <a:pt x="5590" y="2418"/>
                  </a:lnTo>
                  <a:lnTo>
                    <a:pt x="5493" y="2398"/>
                  </a:lnTo>
                  <a:lnTo>
                    <a:pt x="5395" y="2382"/>
                  </a:lnTo>
                  <a:lnTo>
                    <a:pt x="5297" y="2369"/>
                  </a:lnTo>
                  <a:lnTo>
                    <a:pt x="5199" y="2359"/>
                  </a:lnTo>
                  <a:lnTo>
                    <a:pt x="5099" y="2354"/>
                  </a:lnTo>
                  <a:lnTo>
                    <a:pt x="5000" y="2352"/>
                  </a:lnTo>
                  <a:lnTo>
                    <a:pt x="4901" y="2354"/>
                  </a:lnTo>
                  <a:lnTo>
                    <a:pt x="4801" y="2359"/>
                  </a:lnTo>
                  <a:lnTo>
                    <a:pt x="4703" y="2369"/>
                  </a:lnTo>
                  <a:lnTo>
                    <a:pt x="4605" y="2382"/>
                  </a:lnTo>
                  <a:lnTo>
                    <a:pt x="4507" y="2398"/>
                  </a:lnTo>
                  <a:lnTo>
                    <a:pt x="4410" y="2418"/>
                  </a:lnTo>
                  <a:lnTo>
                    <a:pt x="4315" y="2442"/>
                  </a:lnTo>
                  <a:lnTo>
                    <a:pt x="4220" y="2469"/>
                  </a:lnTo>
                  <a:lnTo>
                    <a:pt x="4126" y="2500"/>
                  </a:lnTo>
                  <a:lnTo>
                    <a:pt x="4033" y="2535"/>
                  </a:lnTo>
                  <a:lnTo>
                    <a:pt x="3942" y="2573"/>
                  </a:lnTo>
                  <a:lnTo>
                    <a:pt x="3852" y="2614"/>
                  </a:lnTo>
                  <a:lnTo>
                    <a:pt x="3763" y="2659"/>
                  </a:lnTo>
                  <a:lnTo>
                    <a:pt x="3676" y="2707"/>
                  </a:lnTo>
                  <a:lnTo>
                    <a:pt x="3590" y="2758"/>
                  </a:lnTo>
                  <a:lnTo>
                    <a:pt x="3507" y="2813"/>
                  </a:lnTo>
                  <a:lnTo>
                    <a:pt x="3427" y="2870"/>
                  </a:lnTo>
                  <a:lnTo>
                    <a:pt x="3348" y="2930"/>
                  </a:lnTo>
                  <a:lnTo>
                    <a:pt x="3272" y="2993"/>
                  </a:lnTo>
                  <a:lnTo>
                    <a:pt x="3198" y="3059"/>
                  </a:lnTo>
                  <a:lnTo>
                    <a:pt x="3127" y="3127"/>
                  </a:lnTo>
                  <a:lnTo>
                    <a:pt x="3059" y="3198"/>
                  </a:lnTo>
                  <a:lnTo>
                    <a:pt x="2993" y="3272"/>
                  </a:lnTo>
                  <a:lnTo>
                    <a:pt x="2930" y="3348"/>
                  </a:lnTo>
                  <a:lnTo>
                    <a:pt x="2870" y="3427"/>
                  </a:lnTo>
                  <a:lnTo>
                    <a:pt x="2813" y="3507"/>
                  </a:lnTo>
                  <a:lnTo>
                    <a:pt x="2758" y="3590"/>
                  </a:lnTo>
                  <a:lnTo>
                    <a:pt x="2707" y="3676"/>
                  </a:lnTo>
                  <a:lnTo>
                    <a:pt x="2659" y="3763"/>
                  </a:lnTo>
                  <a:lnTo>
                    <a:pt x="2614" y="3852"/>
                  </a:lnTo>
                  <a:lnTo>
                    <a:pt x="2573" y="3942"/>
                  </a:lnTo>
                  <a:lnTo>
                    <a:pt x="2535" y="4033"/>
                  </a:lnTo>
                  <a:lnTo>
                    <a:pt x="2500" y="4126"/>
                  </a:lnTo>
                  <a:lnTo>
                    <a:pt x="2469" y="4220"/>
                  </a:lnTo>
                  <a:lnTo>
                    <a:pt x="2442" y="4315"/>
                  </a:lnTo>
                  <a:lnTo>
                    <a:pt x="2418" y="4410"/>
                  </a:lnTo>
                  <a:lnTo>
                    <a:pt x="2398" y="4507"/>
                  </a:lnTo>
                  <a:lnTo>
                    <a:pt x="2382" y="4605"/>
                  </a:lnTo>
                  <a:lnTo>
                    <a:pt x="2369" y="4703"/>
                  </a:lnTo>
                  <a:lnTo>
                    <a:pt x="2359" y="4801"/>
                  </a:lnTo>
                  <a:lnTo>
                    <a:pt x="2354" y="4901"/>
                  </a:lnTo>
                  <a:lnTo>
                    <a:pt x="2352" y="5000"/>
                  </a:lnTo>
                  <a:lnTo>
                    <a:pt x="2354" y="5099"/>
                  </a:lnTo>
                  <a:lnTo>
                    <a:pt x="2359" y="5199"/>
                  </a:lnTo>
                  <a:lnTo>
                    <a:pt x="2369" y="5297"/>
                  </a:lnTo>
                  <a:lnTo>
                    <a:pt x="2382" y="5395"/>
                  </a:lnTo>
                  <a:lnTo>
                    <a:pt x="2398" y="5493"/>
                  </a:lnTo>
                  <a:lnTo>
                    <a:pt x="2418" y="5590"/>
                  </a:lnTo>
                  <a:lnTo>
                    <a:pt x="2442" y="5685"/>
                  </a:lnTo>
                  <a:lnTo>
                    <a:pt x="2469" y="5780"/>
                  </a:lnTo>
                  <a:lnTo>
                    <a:pt x="2500" y="5874"/>
                  </a:lnTo>
                  <a:lnTo>
                    <a:pt x="2535" y="5967"/>
                  </a:lnTo>
                  <a:lnTo>
                    <a:pt x="2573" y="6058"/>
                  </a:lnTo>
                  <a:lnTo>
                    <a:pt x="2614" y="6148"/>
                  </a:lnTo>
                  <a:lnTo>
                    <a:pt x="2659" y="6237"/>
                  </a:lnTo>
                  <a:lnTo>
                    <a:pt x="2707" y="6324"/>
                  </a:lnTo>
                  <a:lnTo>
                    <a:pt x="2758" y="6410"/>
                  </a:lnTo>
                  <a:lnTo>
                    <a:pt x="2813" y="6493"/>
                  </a:lnTo>
                  <a:lnTo>
                    <a:pt x="2870" y="6573"/>
                  </a:lnTo>
                  <a:lnTo>
                    <a:pt x="2930" y="6652"/>
                  </a:lnTo>
                  <a:lnTo>
                    <a:pt x="2993" y="6728"/>
                  </a:lnTo>
                  <a:lnTo>
                    <a:pt x="3059" y="6802"/>
                  </a:lnTo>
                  <a:lnTo>
                    <a:pt x="3127" y="6873"/>
                  </a:lnTo>
                  <a:lnTo>
                    <a:pt x="3198" y="6941"/>
                  </a:lnTo>
                  <a:lnTo>
                    <a:pt x="3272" y="7007"/>
                  </a:lnTo>
                  <a:lnTo>
                    <a:pt x="3348" y="7070"/>
                  </a:lnTo>
                  <a:lnTo>
                    <a:pt x="3427" y="7130"/>
                  </a:lnTo>
                  <a:lnTo>
                    <a:pt x="3507" y="7187"/>
                  </a:lnTo>
                  <a:lnTo>
                    <a:pt x="3590" y="7242"/>
                  </a:lnTo>
                  <a:lnTo>
                    <a:pt x="3676" y="7293"/>
                  </a:lnTo>
                  <a:lnTo>
                    <a:pt x="3763" y="7341"/>
                  </a:lnTo>
                  <a:lnTo>
                    <a:pt x="3852" y="7386"/>
                  </a:lnTo>
                  <a:lnTo>
                    <a:pt x="3942" y="7427"/>
                  </a:lnTo>
                  <a:lnTo>
                    <a:pt x="4033" y="7465"/>
                  </a:lnTo>
                  <a:lnTo>
                    <a:pt x="4126" y="7500"/>
                  </a:lnTo>
                  <a:lnTo>
                    <a:pt x="4220" y="7531"/>
                  </a:lnTo>
                  <a:lnTo>
                    <a:pt x="4315" y="7558"/>
                  </a:lnTo>
                  <a:lnTo>
                    <a:pt x="4410" y="7582"/>
                  </a:lnTo>
                  <a:lnTo>
                    <a:pt x="4507" y="7602"/>
                  </a:lnTo>
                  <a:lnTo>
                    <a:pt x="4605" y="7618"/>
                  </a:lnTo>
                  <a:lnTo>
                    <a:pt x="4703" y="7631"/>
                  </a:lnTo>
                  <a:lnTo>
                    <a:pt x="4801" y="7641"/>
                  </a:lnTo>
                  <a:lnTo>
                    <a:pt x="4901" y="7646"/>
                  </a:lnTo>
                  <a:lnTo>
                    <a:pt x="5000" y="7648"/>
                  </a:lnTo>
                  <a:lnTo>
                    <a:pt x="5099" y="7646"/>
                  </a:lnTo>
                  <a:lnTo>
                    <a:pt x="5199" y="7641"/>
                  </a:lnTo>
                  <a:lnTo>
                    <a:pt x="5297" y="7631"/>
                  </a:lnTo>
                  <a:lnTo>
                    <a:pt x="5395" y="7618"/>
                  </a:lnTo>
                  <a:lnTo>
                    <a:pt x="5493" y="7602"/>
                  </a:lnTo>
                  <a:lnTo>
                    <a:pt x="5590" y="7582"/>
                  </a:lnTo>
                  <a:lnTo>
                    <a:pt x="5685" y="7558"/>
                  </a:lnTo>
                  <a:lnTo>
                    <a:pt x="5780" y="7531"/>
                  </a:lnTo>
                  <a:lnTo>
                    <a:pt x="5874" y="7500"/>
                  </a:lnTo>
                  <a:lnTo>
                    <a:pt x="5967" y="7465"/>
                  </a:lnTo>
                  <a:lnTo>
                    <a:pt x="6058" y="7427"/>
                  </a:lnTo>
                  <a:lnTo>
                    <a:pt x="6148" y="7386"/>
                  </a:lnTo>
                  <a:lnTo>
                    <a:pt x="6237" y="7341"/>
                  </a:lnTo>
                  <a:lnTo>
                    <a:pt x="6324" y="7293"/>
                  </a:lnTo>
                  <a:lnTo>
                    <a:pt x="6410" y="7242"/>
                  </a:lnTo>
                  <a:lnTo>
                    <a:pt x="6493" y="7187"/>
                  </a:lnTo>
                  <a:lnTo>
                    <a:pt x="6573" y="7130"/>
                  </a:lnTo>
                  <a:lnTo>
                    <a:pt x="6652" y="7070"/>
                  </a:lnTo>
                  <a:lnTo>
                    <a:pt x="6728" y="7007"/>
                  </a:lnTo>
                  <a:lnTo>
                    <a:pt x="6802" y="6941"/>
                  </a:lnTo>
                  <a:lnTo>
                    <a:pt x="6873" y="6873"/>
                  </a:lnTo>
                  <a:lnTo>
                    <a:pt x="6941" y="6802"/>
                  </a:lnTo>
                  <a:lnTo>
                    <a:pt x="7007" y="6728"/>
                  </a:lnTo>
                  <a:lnTo>
                    <a:pt x="7070" y="6652"/>
                  </a:lnTo>
                  <a:lnTo>
                    <a:pt x="7130" y="6573"/>
                  </a:lnTo>
                  <a:lnTo>
                    <a:pt x="7187" y="6493"/>
                  </a:lnTo>
                  <a:lnTo>
                    <a:pt x="7242" y="6410"/>
                  </a:lnTo>
                  <a:lnTo>
                    <a:pt x="7293" y="6324"/>
                  </a:lnTo>
                  <a:lnTo>
                    <a:pt x="7341" y="6237"/>
                  </a:lnTo>
                  <a:lnTo>
                    <a:pt x="7386" y="6148"/>
                  </a:lnTo>
                  <a:lnTo>
                    <a:pt x="7427" y="6058"/>
                  </a:lnTo>
                  <a:lnTo>
                    <a:pt x="7465" y="5967"/>
                  </a:lnTo>
                  <a:lnTo>
                    <a:pt x="7500" y="5874"/>
                  </a:lnTo>
                  <a:lnTo>
                    <a:pt x="7531" y="5780"/>
                  </a:lnTo>
                  <a:lnTo>
                    <a:pt x="7558" y="5685"/>
                  </a:lnTo>
                  <a:lnTo>
                    <a:pt x="7582" y="5590"/>
                  </a:lnTo>
                  <a:lnTo>
                    <a:pt x="7602" y="5493"/>
                  </a:lnTo>
                  <a:lnTo>
                    <a:pt x="7618" y="5395"/>
                  </a:lnTo>
                  <a:lnTo>
                    <a:pt x="7631" y="5297"/>
                  </a:lnTo>
                  <a:lnTo>
                    <a:pt x="7641" y="5199"/>
                  </a:lnTo>
                  <a:lnTo>
                    <a:pt x="7646" y="5099"/>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sp>
        <p:nvSpPr>
          <p:cNvPr id="22" name="TextBox 21">
            <a:extLst>
              <a:ext uri="{FF2B5EF4-FFF2-40B4-BE49-F238E27FC236}">
                <a16:creationId xmlns:a16="http://schemas.microsoft.com/office/drawing/2014/main" id="{AE4D6AFD-FF4D-46E0-9629-0165711F21FD}"/>
              </a:ext>
            </a:extLst>
          </p:cNvPr>
          <p:cNvSpPr txBox="1"/>
          <p:nvPr/>
        </p:nvSpPr>
        <p:spPr>
          <a:xfrm>
            <a:off x="9275581" y="3857566"/>
            <a:ext cx="2621451" cy="1766951"/>
          </a:xfrm>
          <a:prstGeom prst="rect">
            <a:avLst/>
          </a:prstGeom>
          <a:noFill/>
        </p:spPr>
        <p:txBody>
          <a:bodyPr wrap="square" lIns="0" tIns="0" rIns="0" bIns="0">
            <a:normAutofit/>
          </a:bodyPr>
          <a:lstStyle/>
          <a:p>
            <a:pPr algn="ctr"/>
            <a:r>
              <a:rPr lang="en-US" dirty="0">
                <a:solidFill>
                  <a:schemeClr val="bg1"/>
                </a:solidFill>
              </a:rPr>
              <a:t>Commit executive time to governance and to showing up where the work actually happens.</a:t>
            </a:r>
          </a:p>
        </p:txBody>
      </p:sp>
      <p:sp>
        <p:nvSpPr>
          <p:cNvPr id="23" name="TextBox 22">
            <a:extLst>
              <a:ext uri="{FF2B5EF4-FFF2-40B4-BE49-F238E27FC236}">
                <a16:creationId xmlns:a16="http://schemas.microsoft.com/office/drawing/2014/main" id="{482EA96E-C811-48AD-9789-5F1EB93369E7}"/>
              </a:ext>
            </a:extLst>
          </p:cNvPr>
          <p:cNvSpPr txBox="1"/>
          <p:nvPr/>
        </p:nvSpPr>
        <p:spPr>
          <a:xfrm>
            <a:off x="9275581" y="3218826"/>
            <a:ext cx="2621451" cy="408294"/>
          </a:xfrm>
          <a:prstGeom prst="snip1Rect">
            <a:avLst/>
          </a:prstGeom>
          <a:solidFill>
            <a:schemeClr val="accent1"/>
          </a:solidFill>
        </p:spPr>
        <p:txBody>
          <a:bodyPr wrap="square" lIns="0" tIns="0" rIns="0" bIns="0" anchor="ctr">
            <a:normAutofit/>
          </a:bodyPr>
          <a:lstStyle/>
          <a:p>
            <a:pPr algn="ctr"/>
            <a:r>
              <a:rPr lang="da-DK" sz="2000" dirty="0">
                <a:solidFill>
                  <a:schemeClr val="bg1"/>
                </a:solidFill>
              </a:rPr>
              <a:t>Sponsor</a:t>
            </a:r>
            <a:endParaRPr lang="en-US" sz="2000" dirty="0">
              <a:solidFill>
                <a:schemeClr val="bg1"/>
              </a:solidFill>
            </a:endParaRPr>
          </a:p>
        </p:txBody>
      </p:sp>
      <p:grpSp>
        <p:nvGrpSpPr>
          <p:cNvPr id="29" name="Group 28">
            <a:extLst>
              <a:ext uri="{FF2B5EF4-FFF2-40B4-BE49-F238E27FC236}">
                <a16:creationId xmlns:a16="http://schemas.microsoft.com/office/drawing/2014/main" id="{B8DE7421-CF60-4FFC-A003-F9DDAD95C347}"/>
              </a:ext>
            </a:extLst>
          </p:cNvPr>
          <p:cNvGrpSpPr/>
          <p:nvPr/>
        </p:nvGrpSpPr>
        <p:grpSpPr>
          <a:xfrm>
            <a:off x="4032891" y="1809549"/>
            <a:ext cx="1132680" cy="1131746"/>
            <a:chOff x="9627603" y="3230880"/>
            <a:chExt cx="914400" cy="914400"/>
          </a:xfrm>
          <a:solidFill>
            <a:schemeClr val="bg1"/>
          </a:solidFill>
        </p:grpSpPr>
        <p:sp>
          <p:nvSpPr>
            <p:cNvPr id="51" name="Google Shape;754;p8"/>
            <p:cNvSpPr/>
            <p:nvPr/>
          </p:nvSpPr>
          <p:spPr>
            <a:xfrm>
              <a:off x="9627603" y="3230880"/>
              <a:ext cx="914400" cy="914400"/>
            </a:xfrm>
            <a:custGeom>
              <a:avLst/>
              <a:gdLst/>
              <a:ahLst/>
              <a:cxnLst/>
              <a:rect l="l" t="t" r="r" b="b"/>
              <a:pathLst>
                <a:path w="10000" h="10000" extrusionOk="0">
                  <a:moveTo>
                    <a:pt x="6975" y="7901"/>
                  </a:moveTo>
                  <a:lnTo>
                    <a:pt x="3025" y="7901"/>
                  </a:lnTo>
                  <a:lnTo>
                    <a:pt x="3083" y="7508"/>
                  </a:lnTo>
                  <a:lnTo>
                    <a:pt x="3244" y="7175"/>
                  </a:lnTo>
                  <a:lnTo>
                    <a:pt x="3491" y="6903"/>
                  </a:lnTo>
                  <a:lnTo>
                    <a:pt x="3808" y="6692"/>
                  </a:lnTo>
                  <a:lnTo>
                    <a:pt x="4177" y="6541"/>
                  </a:lnTo>
                  <a:lnTo>
                    <a:pt x="4580" y="6450"/>
                  </a:lnTo>
                  <a:lnTo>
                    <a:pt x="5000" y="6420"/>
                  </a:lnTo>
                  <a:lnTo>
                    <a:pt x="5420" y="6450"/>
                  </a:lnTo>
                  <a:lnTo>
                    <a:pt x="5823" y="6541"/>
                  </a:lnTo>
                  <a:lnTo>
                    <a:pt x="6192" y="6692"/>
                  </a:lnTo>
                  <a:lnTo>
                    <a:pt x="6509" y="6903"/>
                  </a:lnTo>
                  <a:lnTo>
                    <a:pt x="6756" y="7175"/>
                  </a:lnTo>
                  <a:lnTo>
                    <a:pt x="6917" y="7508"/>
                  </a:lnTo>
                  <a:lnTo>
                    <a:pt x="6975" y="7901"/>
                  </a:lnTo>
                  <a:close/>
                  <a:moveTo>
                    <a:pt x="6110" y="3168"/>
                  </a:moveTo>
                  <a:lnTo>
                    <a:pt x="6111" y="3210"/>
                  </a:lnTo>
                  <a:lnTo>
                    <a:pt x="6110" y="3252"/>
                  </a:lnTo>
                  <a:lnTo>
                    <a:pt x="6108" y="3293"/>
                  </a:lnTo>
                  <a:lnTo>
                    <a:pt x="6104" y="3335"/>
                  </a:lnTo>
                  <a:lnTo>
                    <a:pt x="6099" y="3376"/>
                  </a:lnTo>
                  <a:lnTo>
                    <a:pt x="6092" y="3417"/>
                  </a:lnTo>
                  <a:lnTo>
                    <a:pt x="6083" y="3457"/>
                  </a:lnTo>
                  <a:lnTo>
                    <a:pt x="6073" y="3498"/>
                  </a:lnTo>
                  <a:lnTo>
                    <a:pt x="6062" y="3538"/>
                  </a:lnTo>
                  <a:lnTo>
                    <a:pt x="6049" y="3577"/>
                  </a:lnTo>
                  <a:lnTo>
                    <a:pt x="6034" y="3616"/>
                  </a:lnTo>
                  <a:lnTo>
                    <a:pt x="6018" y="3654"/>
                  </a:lnTo>
                  <a:lnTo>
                    <a:pt x="6001" y="3692"/>
                  </a:lnTo>
                  <a:lnTo>
                    <a:pt x="5982" y="3729"/>
                  </a:lnTo>
                  <a:lnTo>
                    <a:pt x="5962" y="3766"/>
                  </a:lnTo>
                  <a:lnTo>
                    <a:pt x="5941" y="3802"/>
                  </a:lnTo>
                  <a:lnTo>
                    <a:pt x="5918" y="3836"/>
                  </a:lnTo>
                  <a:lnTo>
                    <a:pt x="5894" y="3870"/>
                  </a:lnTo>
                  <a:lnTo>
                    <a:pt x="5868" y="3903"/>
                  </a:lnTo>
                  <a:lnTo>
                    <a:pt x="5842" y="3935"/>
                  </a:lnTo>
                  <a:lnTo>
                    <a:pt x="5814" y="3966"/>
                  </a:lnTo>
                  <a:lnTo>
                    <a:pt x="5786" y="3996"/>
                  </a:lnTo>
                  <a:lnTo>
                    <a:pt x="5756" y="4024"/>
                  </a:lnTo>
                  <a:lnTo>
                    <a:pt x="5725" y="4052"/>
                  </a:lnTo>
                  <a:lnTo>
                    <a:pt x="5693" y="4078"/>
                  </a:lnTo>
                  <a:lnTo>
                    <a:pt x="5660" y="4104"/>
                  </a:lnTo>
                  <a:lnTo>
                    <a:pt x="5626" y="4128"/>
                  </a:lnTo>
                  <a:lnTo>
                    <a:pt x="5591" y="4151"/>
                  </a:lnTo>
                  <a:lnTo>
                    <a:pt x="5555" y="4172"/>
                  </a:lnTo>
                  <a:lnTo>
                    <a:pt x="5519" y="4192"/>
                  </a:lnTo>
                  <a:lnTo>
                    <a:pt x="5482" y="4211"/>
                  </a:lnTo>
                  <a:lnTo>
                    <a:pt x="5444" y="4228"/>
                  </a:lnTo>
                  <a:lnTo>
                    <a:pt x="5406" y="4244"/>
                  </a:lnTo>
                  <a:lnTo>
                    <a:pt x="5367" y="4259"/>
                  </a:lnTo>
                  <a:lnTo>
                    <a:pt x="5327" y="4272"/>
                  </a:lnTo>
                  <a:lnTo>
                    <a:pt x="5288" y="4283"/>
                  </a:lnTo>
                  <a:lnTo>
                    <a:pt x="5247" y="4293"/>
                  </a:lnTo>
                  <a:lnTo>
                    <a:pt x="5207" y="4302"/>
                  </a:lnTo>
                  <a:lnTo>
                    <a:pt x="5166" y="4309"/>
                  </a:lnTo>
                  <a:lnTo>
                    <a:pt x="5125" y="4314"/>
                  </a:lnTo>
                  <a:lnTo>
                    <a:pt x="5083" y="4318"/>
                  </a:lnTo>
                  <a:lnTo>
                    <a:pt x="5042" y="4320"/>
                  </a:lnTo>
                  <a:lnTo>
                    <a:pt x="5000" y="4321"/>
                  </a:lnTo>
                  <a:lnTo>
                    <a:pt x="4958" y="4320"/>
                  </a:lnTo>
                  <a:lnTo>
                    <a:pt x="4917" y="4318"/>
                  </a:lnTo>
                  <a:lnTo>
                    <a:pt x="4875" y="4314"/>
                  </a:lnTo>
                  <a:lnTo>
                    <a:pt x="4834" y="4309"/>
                  </a:lnTo>
                  <a:lnTo>
                    <a:pt x="4793" y="4302"/>
                  </a:lnTo>
                  <a:lnTo>
                    <a:pt x="4753" y="4293"/>
                  </a:lnTo>
                  <a:lnTo>
                    <a:pt x="4712" y="4283"/>
                  </a:lnTo>
                  <a:lnTo>
                    <a:pt x="4673" y="4272"/>
                  </a:lnTo>
                  <a:lnTo>
                    <a:pt x="4633" y="4259"/>
                  </a:lnTo>
                  <a:lnTo>
                    <a:pt x="4594" y="4244"/>
                  </a:lnTo>
                  <a:lnTo>
                    <a:pt x="4556" y="4228"/>
                  </a:lnTo>
                  <a:lnTo>
                    <a:pt x="4518" y="4211"/>
                  </a:lnTo>
                  <a:lnTo>
                    <a:pt x="4481" y="4192"/>
                  </a:lnTo>
                  <a:lnTo>
                    <a:pt x="4445" y="4172"/>
                  </a:lnTo>
                  <a:lnTo>
                    <a:pt x="4409" y="4151"/>
                  </a:lnTo>
                  <a:lnTo>
                    <a:pt x="4374" y="4128"/>
                  </a:lnTo>
                  <a:lnTo>
                    <a:pt x="4340" y="4104"/>
                  </a:lnTo>
                  <a:lnTo>
                    <a:pt x="4307" y="4078"/>
                  </a:lnTo>
                  <a:lnTo>
                    <a:pt x="4275" y="4052"/>
                  </a:lnTo>
                  <a:lnTo>
                    <a:pt x="4244" y="4024"/>
                  </a:lnTo>
                  <a:lnTo>
                    <a:pt x="4214" y="3996"/>
                  </a:lnTo>
                  <a:lnTo>
                    <a:pt x="4186" y="3966"/>
                  </a:lnTo>
                  <a:lnTo>
                    <a:pt x="4158" y="3935"/>
                  </a:lnTo>
                  <a:lnTo>
                    <a:pt x="4132" y="3903"/>
                  </a:lnTo>
                  <a:lnTo>
                    <a:pt x="4106" y="3870"/>
                  </a:lnTo>
                  <a:lnTo>
                    <a:pt x="4082" y="3836"/>
                  </a:lnTo>
                  <a:lnTo>
                    <a:pt x="4059" y="3802"/>
                  </a:lnTo>
                  <a:lnTo>
                    <a:pt x="4038" y="3766"/>
                  </a:lnTo>
                  <a:lnTo>
                    <a:pt x="4018" y="3729"/>
                  </a:lnTo>
                  <a:lnTo>
                    <a:pt x="3999" y="3692"/>
                  </a:lnTo>
                  <a:lnTo>
                    <a:pt x="3982" y="3654"/>
                  </a:lnTo>
                  <a:lnTo>
                    <a:pt x="3966" y="3616"/>
                  </a:lnTo>
                  <a:lnTo>
                    <a:pt x="3951" y="3577"/>
                  </a:lnTo>
                  <a:lnTo>
                    <a:pt x="3938" y="3538"/>
                  </a:lnTo>
                  <a:lnTo>
                    <a:pt x="3927" y="3498"/>
                  </a:lnTo>
                  <a:lnTo>
                    <a:pt x="3917" y="3457"/>
                  </a:lnTo>
                  <a:lnTo>
                    <a:pt x="3908" y="3417"/>
                  </a:lnTo>
                  <a:lnTo>
                    <a:pt x="3901" y="3376"/>
                  </a:lnTo>
                  <a:lnTo>
                    <a:pt x="3896" y="3335"/>
                  </a:lnTo>
                  <a:lnTo>
                    <a:pt x="3892" y="3293"/>
                  </a:lnTo>
                  <a:lnTo>
                    <a:pt x="3890" y="3252"/>
                  </a:lnTo>
                  <a:lnTo>
                    <a:pt x="3889" y="3210"/>
                  </a:lnTo>
                  <a:lnTo>
                    <a:pt x="3890" y="3168"/>
                  </a:lnTo>
                  <a:lnTo>
                    <a:pt x="3892" y="3127"/>
                  </a:lnTo>
                  <a:lnTo>
                    <a:pt x="3896" y="3085"/>
                  </a:lnTo>
                  <a:lnTo>
                    <a:pt x="3901" y="3044"/>
                  </a:lnTo>
                  <a:lnTo>
                    <a:pt x="3908" y="3003"/>
                  </a:lnTo>
                  <a:lnTo>
                    <a:pt x="3917" y="2963"/>
                  </a:lnTo>
                  <a:lnTo>
                    <a:pt x="3927" y="2923"/>
                  </a:lnTo>
                  <a:lnTo>
                    <a:pt x="3938" y="2883"/>
                  </a:lnTo>
                  <a:lnTo>
                    <a:pt x="3951" y="2844"/>
                  </a:lnTo>
                  <a:lnTo>
                    <a:pt x="3966" y="2805"/>
                  </a:lnTo>
                  <a:lnTo>
                    <a:pt x="3982" y="2766"/>
                  </a:lnTo>
                  <a:lnTo>
                    <a:pt x="3999" y="2729"/>
                  </a:lnTo>
                  <a:lnTo>
                    <a:pt x="4018" y="2692"/>
                  </a:lnTo>
                  <a:lnTo>
                    <a:pt x="4038" y="2655"/>
                  </a:lnTo>
                  <a:lnTo>
                    <a:pt x="4059" y="2619"/>
                  </a:lnTo>
                  <a:lnTo>
                    <a:pt x="4082" y="2584"/>
                  </a:lnTo>
                  <a:lnTo>
                    <a:pt x="4106" y="2550"/>
                  </a:lnTo>
                  <a:lnTo>
                    <a:pt x="4132" y="2518"/>
                  </a:lnTo>
                  <a:lnTo>
                    <a:pt x="4158" y="2486"/>
                  </a:lnTo>
                  <a:lnTo>
                    <a:pt x="4186" y="2455"/>
                  </a:lnTo>
                  <a:lnTo>
                    <a:pt x="4214" y="2425"/>
                  </a:lnTo>
                  <a:lnTo>
                    <a:pt x="4244" y="2396"/>
                  </a:lnTo>
                  <a:lnTo>
                    <a:pt x="4275" y="2368"/>
                  </a:lnTo>
                  <a:lnTo>
                    <a:pt x="4307" y="2342"/>
                  </a:lnTo>
                  <a:lnTo>
                    <a:pt x="4340" y="2317"/>
                  </a:lnTo>
                  <a:lnTo>
                    <a:pt x="4374" y="2293"/>
                  </a:lnTo>
                  <a:lnTo>
                    <a:pt x="4409" y="2270"/>
                  </a:lnTo>
                  <a:lnTo>
                    <a:pt x="4445" y="2248"/>
                  </a:lnTo>
                  <a:lnTo>
                    <a:pt x="4481" y="2228"/>
                  </a:lnTo>
                  <a:lnTo>
                    <a:pt x="4518" y="2209"/>
                  </a:lnTo>
                  <a:lnTo>
                    <a:pt x="4556" y="2192"/>
                  </a:lnTo>
                  <a:lnTo>
                    <a:pt x="4594" y="2176"/>
                  </a:lnTo>
                  <a:lnTo>
                    <a:pt x="4633" y="2162"/>
                  </a:lnTo>
                  <a:lnTo>
                    <a:pt x="4673" y="2149"/>
                  </a:lnTo>
                  <a:lnTo>
                    <a:pt x="4712" y="2137"/>
                  </a:lnTo>
                  <a:lnTo>
                    <a:pt x="4753" y="2127"/>
                  </a:lnTo>
                  <a:lnTo>
                    <a:pt x="4793" y="2119"/>
                  </a:lnTo>
                  <a:lnTo>
                    <a:pt x="4834" y="2112"/>
                  </a:lnTo>
                  <a:lnTo>
                    <a:pt x="4875" y="2106"/>
                  </a:lnTo>
                  <a:lnTo>
                    <a:pt x="4917" y="2102"/>
                  </a:lnTo>
                  <a:lnTo>
                    <a:pt x="4958" y="2100"/>
                  </a:lnTo>
                  <a:lnTo>
                    <a:pt x="5000" y="2099"/>
                  </a:lnTo>
                  <a:lnTo>
                    <a:pt x="5042" y="2100"/>
                  </a:lnTo>
                  <a:lnTo>
                    <a:pt x="5083" y="2102"/>
                  </a:lnTo>
                  <a:lnTo>
                    <a:pt x="5125" y="2106"/>
                  </a:lnTo>
                  <a:lnTo>
                    <a:pt x="5166" y="2112"/>
                  </a:lnTo>
                  <a:lnTo>
                    <a:pt x="5207" y="2119"/>
                  </a:lnTo>
                  <a:lnTo>
                    <a:pt x="5247" y="2127"/>
                  </a:lnTo>
                  <a:lnTo>
                    <a:pt x="5288" y="2137"/>
                  </a:lnTo>
                  <a:lnTo>
                    <a:pt x="5327" y="2149"/>
                  </a:lnTo>
                  <a:lnTo>
                    <a:pt x="5367" y="2162"/>
                  </a:lnTo>
                  <a:lnTo>
                    <a:pt x="5406" y="2176"/>
                  </a:lnTo>
                  <a:lnTo>
                    <a:pt x="5444" y="2192"/>
                  </a:lnTo>
                  <a:lnTo>
                    <a:pt x="5482" y="2209"/>
                  </a:lnTo>
                  <a:lnTo>
                    <a:pt x="5519" y="2228"/>
                  </a:lnTo>
                  <a:lnTo>
                    <a:pt x="5555" y="2248"/>
                  </a:lnTo>
                  <a:lnTo>
                    <a:pt x="5591" y="2270"/>
                  </a:lnTo>
                  <a:lnTo>
                    <a:pt x="5626" y="2293"/>
                  </a:lnTo>
                  <a:lnTo>
                    <a:pt x="5660" y="2317"/>
                  </a:lnTo>
                  <a:lnTo>
                    <a:pt x="5693" y="2342"/>
                  </a:lnTo>
                  <a:lnTo>
                    <a:pt x="5725" y="2368"/>
                  </a:lnTo>
                  <a:lnTo>
                    <a:pt x="5756" y="2396"/>
                  </a:lnTo>
                  <a:lnTo>
                    <a:pt x="5786" y="2425"/>
                  </a:lnTo>
                  <a:lnTo>
                    <a:pt x="5814" y="2455"/>
                  </a:lnTo>
                  <a:lnTo>
                    <a:pt x="5842" y="2486"/>
                  </a:lnTo>
                  <a:lnTo>
                    <a:pt x="5868" y="2518"/>
                  </a:lnTo>
                  <a:lnTo>
                    <a:pt x="5894" y="2550"/>
                  </a:lnTo>
                  <a:lnTo>
                    <a:pt x="5918" y="2584"/>
                  </a:lnTo>
                  <a:lnTo>
                    <a:pt x="5941" y="2619"/>
                  </a:lnTo>
                  <a:lnTo>
                    <a:pt x="5962" y="2655"/>
                  </a:lnTo>
                  <a:lnTo>
                    <a:pt x="5982" y="2692"/>
                  </a:lnTo>
                  <a:lnTo>
                    <a:pt x="6001" y="2729"/>
                  </a:lnTo>
                  <a:lnTo>
                    <a:pt x="6018" y="2766"/>
                  </a:lnTo>
                  <a:lnTo>
                    <a:pt x="6034" y="2805"/>
                  </a:lnTo>
                  <a:lnTo>
                    <a:pt x="6049" y="2844"/>
                  </a:lnTo>
                  <a:lnTo>
                    <a:pt x="6062" y="2883"/>
                  </a:lnTo>
                  <a:lnTo>
                    <a:pt x="6073" y="2923"/>
                  </a:lnTo>
                  <a:lnTo>
                    <a:pt x="6083" y="2963"/>
                  </a:lnTo>
                  <a:lnTo>
                    <a:pt x="6092" y="3003"/>
                  </a:lnTo>
                  <a:lnTo>
                    <a:pt x="6099" y="3044"/>
                  </a:lnTo>
                  <a:lnTo>
                    <a:pt x="6104" y="3085"/>
                  </a:lnTo>
                  <a:lnTo>
                    <a:pt x="6108" y="3127"/>
                  </a:lnTo>
                  <a:lnTo>
                    <a:pt x="6110" y="3168"/>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52" name="Google Shape;755;p8"/>
            <p:cNvSpPr/>
            <p:nvPr/>
          </p:nvSpPr>
          <p:spPr>
            <a:xfrm>
              <a:off x="9627603" y="3230880"/>
              <a:ext cx="914400" cy="914400"/>
            </a:xfrm>
            <a:custGeom>
              <a:avLst/>
              <a:gdLst/>
              <a:ahLst/>
              <a:cxnLst/>
              <a:rect l="l" t="t" r="r" b="b"/>
              <a:pathLst>
                <a:path w="10000" h="10000" extrusionOk="0">
                  <a:moveTo>
                    <a:pt x="1564" y="7097"/>
                  </a:moveTo>
                  <a:lnTo>
                    <a:pt x="1423" y="7252"/>
                  </a:lnTo>
                  <a:lnTo>
                    <a:pt x="1335" y="7434"/>
                  </a:lnTo>
                  <a:lnTo>
                    <a:pt x="1297" y="7690"/>
                  </a:lnTo>
                  <a:lnTo>
                    <a:pt x="1291" y="7722"/>
                  </a:lnTo>
                  <a:lnTo>
                    <a:pt x="1280" y="7753"/>
                  </a:lnTo>
                  <a:lnTo>
                    <a:pt x="1265" y="7782"/>
                  </a:lnTo>
                  <a:lnTo>
                    <a:pt x="1246" y="7809"/>
                  </a:lnTo>
                  <a:lnTo>
                    <a:pt x="1224" y="7833"/>
                  </a:lnTo>
                  <a:lnTo>
                    <a:pt x="1199" y="7855"/>
                  </a:lnTo>
                  <a:lnTo>
                    <a:pt x="1172" y="7872"/>
                  </a:lnTo>
                  <a:lnTo>
                    <a:pt x="1142" y="7886"/>
                  </a:lnTo>
                  <a:lnTo>
                    <a:pt x="1111" y="7896"/>
                  </a:lnTo>
                  <a:lnTo>
                    <a:pt x="1079" y="7902"/>
                  </a:lnTo>
                  <a:lnTo>
                    <a:pt x="1046" y="7904"/>
                  </a:lnTo>
                  <a:lnTo>
                    <a:pt x="1014" y="7901"/>
                  </a:lnTo>
                  <a:lnTo>
                    <a:pt x="982" y="7895"/>
                  </a:lnTo>
                  <a:lnTo>
                    <a:pt x="951" y="7884"/>
                  </a:lnTo>
                  <a:lnTo>
                    <a:pt x="922" y="7869"/>
                  </a:lnTo>
                  <a:lnTo>
                    <a:pt x="895" y="7850"/>
                  </a:lnTo>
                  <a:lnTo>
                    <a:pt x="871" y="7828"/>
                  </a:lnTo>
                  <a:lnTo>
                    <a:pt x="849" y="7803"/>
                  </a:lnTo>
                  <a:lnTo>
                    <a:pt x="832" y="7776"/>
                  </a:lnTo>
                  <a:lnTo>
                    <a:pt x="818" y="7746"/>
                  </a:lnTo>
                  <a:lnTo>
                    <a:pt x="808" y="7715"/>
                  </a:lnTo>
                  <a:lnTo>
                    <a:pt x="802" y="7683"/>
                  </a:lnTo>
                  <a:lnTo>
                    <a:pt x="800" y="7650"/>
                  </a:lnTo>
                  <a:lnTo>
                    <a:pt x="803" y="7618"/>
                  </a:lnTo>
                  <a:lnTo>
                    <a:pt x="846" y="7323"/>
                  </a:lnTo>
                  <a:lnTo>
                    <a:pt x="854" y="7286"/>
                  </a:lnTo>
                  <a:lnTo>
                    <a:pt x="868" y="7250"/>
                  </a:lnTo>
                  <a:lnTo>
                    <a:pt x="989" y="7001"/>
                  </a:lnTo>
                  <a:lnTo>
                    <a:pt x="1007" y="6970"/>
                  </a:lnTo>
                  <a:lnTo>
                    <a:pt x="1029" y="6942"/>
                  </a:lnTo>
                  <a:lnTo>
                    <a:pt x="1215" y="6738"/>
                  </a:lnTo>
                  <a:lnTo>
                    <a:pt x="1237" y="6716"/>
                  </a:lnTo>
                  <a:lnTo>
                    <a:pt x="1261" y="6698"/>
                  </a:lnTo>
                  <a:lnTo>
                    <a:pt x="1498" y="6539"/>
                  </a:lnTo>
                  <a:lnTo>
                    <a:pt x="1520" y="6527"/>
                  </a:lnTo>
                  <a:lnTo>
                    <a:pt x="1542" y="6516"/>
                  </a:lnTo>
                  <a:lnTo>
                    <a:pt x="1819" y="6403"/>
                  </a:lnTo>
                  <a:lnTo>
                    <a:pt x="1859" y="6390"/>
                  </a:lnTo>
                  <a:lnTo>
                    <a:pt x="2161" y="6322"/>
                  </a:lnTo>
                  <a:lnTo>
                    <a:pt x="2198" y="6317"/>
                  </a:lnTo>
                  <a:lnTo>
                    <a:pt x="2513" y="6294"/>
                  </a:lnTo>
                  <a:lnTo>
                    <a:pt x="2549" y="6294"/>
                  </a:lnTo>
                  <a:lnTo>
                    <a:pt x="2864" y="6317"/>
                  </a:lnTo>
                  <a:lnTo>
                    <a:pt x="2901" y="6322"/>
                  </a:lnTo>
                  <a:lnTo>
                    <a:pt x="3203" y="6390"/>
                  </a:lnTo>
                  <a:lnTo>
                    <a:pt x="3243" y="6403"/>
                  </a:lnTo>
                  <a:lnTo>
                    <a:pt x="3520" y="6516"/>
                  </a:lnTo>
                  <a:lnTo>
                    <a:pt x="3542" y="6527"/>
                  </a:lnTo>
                  <a:lnTo>
                    <a:pt x="3564" y="6539"/>
                  </a:lnTo>
                  <a:lnTo>
                    <a:pt x="3575" y="6547"/>
                  </a:lnTo>
                  <a:lnTo>
                    <a:pt x="3669" y="6484"/>
                  </a:lnTo>
                  <a:lnTo>
                    <a:pt x="3691" y="6471"/>
                  </a:lnTo>
                  <a:lnTo>
                    <a:pt x="3713" y="6461"/>
                  </a:lnTo>
                  <a:lnTo>
                    <a:pt x="4082" y="6309"/>
                  </a:lnTo>
                  <a:lnTo>
                    <a:pt x="4122" y="6297"/>
                  </a:lnTo>
                  <a:lnTo>
                    <a:pt x="4525" y="6206"/>
                  </a:lnTo>
                  <a:lnTo>
                    <a:pt x="4562" y="6201"/>
                  </a:lnTo>
                  <a:lnTo>
                    <a:pt x="4982" y="6170"/>
                  </a:lnTo>
                  <a:lnTo>
                    <a:pt x="5018" y="6170"/>
                  </a:lnTo>
                  <a:lnTo>
                    <a:pt x="5438" y="6201"/>
                  </a:lnTo>
                  <a:lnTo>
                    <a:pt x="5475" y="6206"/>
                  </a:lnTo>
                  <a:lnTo>
                    <a:pt x="5878" y="6297"/>
                  </a:lnTo>
                  <a:lnTo>
                    <a:pt x="5918" y="6309"/>
                  </a:lnTo>
                  <a:lnTo>
                    <a:pt x="6287" y="6461"/>
                  </a:lnTo>
                  <a:lnTo>
                    <a:pt x="6309" y="6471"/>
                  </a:lnTo>
                  <a:lnTo>
                    <a:pt x="6331" y="6484"/>
                  </a:lnTo>
                  <a:lnTo>
                    <a:pt x="6425" y="6547"/>
                  </a:lnTo>
                  <a:lnTo>
                    <a:pt x="6436" y="6539"/>
                  </a:lnTo>
                  <a:lnTo>
                    <a:pt x="6458" y="6527"/>
                  </a:lnTo>
                  <a:lnTo>
                    <a:pt x="6480" y="6516"/>
                  </a:lnTo>
                  <a:lnTo>
                    <a:pt x="6757" y="6403"/>
                  </a:lnTo>
                  <a:lnTo>
                    <a:pt x="6797" y="6390"/>
                  </a:lnTo>
                  <a:lnTo>
                    <a:pt x="7099" y="6322"/>
                  </a:lnTo>
                  <a:lnTo>
                    <a:pt x="7136" y="6317"/>
                  </a:lnTo>
                  <a:lnTo>
                    <a:pt x="7451" y="6294"/>
                  </a:lnTo>
                  <a:lnTo>
                    <a:pt x="7487" y="6294"/>
                  </a:lnTo>
                  <a:lnTo>
                    <a:pt x="7802" y="6317"/>
                  </a:lnTo>
                  <a:lnTo>
                    <a:pt x="7839" y="6322"/>
                  </a:lnTo>
                  <a:lnTo>
                    <a:pt x="8141" y="6390"/>
                  </a:lnTo>
                  <a:lnTo>
                    <a:pt x="8181" y="6403"/>
                  </a:lnTo>
                  <a:lnTo>
                    <a:pt x="8458" y="6516"/>
                  </a:lnTo>
                  <a:lnTo>
                    <a:pt x="8480" y="6527"/>
                  </a:lnTo>
                  <a:lnTo>
                    <a:pt x="8502" y="6539"/>
                  </a:lnTo>
                  <a:lnTo>
                    <a:pt x="8739" y="6698"/>
                  </a:lnTo>
                  <a:lnTo>
                    <a:pt x="8763" y="6716"/>
                  </a:lnTo>
                  <a:lnTo>
                    <a:pt x="8785" y="6738"/>
                  </a:lnTo>
                  <a:lnTo>
                    <a:pt x="8971" y="6942"/>
                  </a:lnTo>
                  <a:lnTo>
                    <a:pt x="8993" y="6970"/>
                  </a:lnTo>
                  <a:lnTo>
                    <a:pt x="9011" y="7001"/>
                  </a:lnTo>
                  <a:lnTo>
                    <a:pt x="9132" y="7250"/>
                  </a:lnTo>
                  <a:lnTo>
                    <a:pt x="9146" y="7286"/>
                  </a:lnTo>
                  <a:lnTo>
                    <a:pt x="9154" y="7323"/>
                  </a:lnTo>
                  <a:lnTo>
                    <a:pt x="9197" y="7618"/>
                  </a:lnTo>
                  <a:lnTo>
                    <a:pt x="9200" y="7650"/>
                  </a:lnTo>
                  <a:lnTo>
                    <a:pt x="9198" y="7683"/>
                  </a:lnTo>
                  <a:lnTo>
                    <a:pt x="9192" y="7715"/>
                  </a:lnTo>
                  <a:lnTo>
                    <a:pt x="9182" y="7746"/>
                  </a:lnTo>
                  <a:lnTo>
                    <a:pt x="9168" y="7776"/>
                  </a:lnTo>
                  <a:lnTo>
                    <a:pt x="9151" y="7803"/>
                  </a:lnTo>
                  <a:lnTo>
                    <a:pt x="9129" y="7828"/>
                  </a:lnTo>
                  <a:lnTo>
                    <a:pt x="9105" y="7850"/>
                  </a:lnTo>
                  <a:lnTo>
                    <a:pt x="9078" y="7869"/>
                  </a:lnTo>
                  <a:lnTo>
                    <a:pt x="9049" y="7884"/>
                  </a:lnTo>
                  <a:lnTo>
                    <a:pt x="9018" y="7895"/>
                  </a:lnTo>
                  <a:lnTo>
                    <a:pt x="8986" y="7901"/>
                  </a:lnTo>
                  <a:lnTo>
                    <a:pt x="8954" y="7904"/>
                  </a:lnTo>
                  <a:lnTo>
                    <a:pt x="8921" y="7902"/>
                  </a:lnTo>
                  <a:lnTo>
                    <a:pt x="8889" y="7896"/>
                  </a:lnTo>
                  <a:lnTo>
                    <a:pt x="8858" y="7886"/>
                  </a:lnTo>
                  <a:lnTo>
                    <a:pt x="8828" y="7872"/>
                  </a:lnTo>
                  <a:lnTo>
                    <a:pt x="8801" y="7855"/>
                  </a:lnTo>
                  <a:lnTo>
                    <a:pt x="8776" y="7833"/>
                  </a:lnTo>
                  <a:lnTo>
                    <a:pt x="8754" y="7809"/>
                  </a:lnTo>
                  <a:lnTo>
                    <a:pt x="8735" y="7782"/>
                  </a:lnTo>
                  <a:lnTo>
                    <a:pt x="8720" y="7753"/>
                  </a:lnTo>
                  <a:lnTo>
                    <a:pt x="8709" y="7722"/>
                  </a:lnTo>
                  <a:lnTo>
                    <a:pt x="8703" y="7690"/>
                  </a:lnTo>
                  <a:lnTo>
                    <a:pt x="8665" y="7434"/>
                  </a:lnTo>
                  <a:lnTo>
                    <a:pt x="8577" y="7252"/>
                  </a:lnTo>
                  <a:lnTo>
                    <a:pt x="8436" y="7097"/>
                  </a:lnTo>
                  <a:lnTo>
                    <a:pt x="8245" y="6969"/>
                  </a:lnTo>
                  <a:lnTo>
                    <a:pt x="8011" y="6873"/>
                  </a:lnTo>
                  <a:lnTo>
                    <a:pt x="7748" y="6814"/>
                  </a:lnTo>
                  <a:lnTo>
                    <a:pt x="7469" y="6794"/>
                  </a:lnTo>
                  <a:lnTo>
                    <a:pt x="7190" y="6814"/>
                  </a:lnTo>
                  <a:lnTo>
                    <a:pt x="6927" y="6873"/>
                  </a:lnTo>
                  <a:lnTo>
                    <a:pt x="6848" y="6905"/>
                  </a:lnTo>
                  <a:lnTo>
                    <a:pt x="6941" y="7007"/>
                  </a:lnTo>
                  <a:lnTo>
                    <a:pt x="6963" y="7035"/>
                  </a:lnTo>
                  <a:lnTo>
                    <a:pt x="6981" y="7066"/>
                  </a:lnTo>
                  <a:lnTo>
                    <a:pt x="7142" y="7399"/>
                  </a:lnTo>
                  <a:lnTo>
                    <a:pt x="7156" y="7435"/>
                  </a:lnTo>
                  <a:lnTo>
                    <a:pt x="7165" y="7472"/>
                  </a:lnTo>
                  <a:lnTo>
                    <a:pt x="7222" y="7865"/>
                  </a:lnTo>
                  <a:lnTo>
                    <a:pt x="7225" y="7897"/>
                  </a:lnTo>
                  <a:lnTo>
                    <a:pt x="7223" y="7930"/>
                  </a:lnTo>
                  <a:lnTo>
                    <a:pt x="7217" y="7962"/>
                  </a:lnTo>
                  <a:lnTo>
                    <a:pt x="7207" y="7993"/>
                  </a:lnTo>
                  <a:lnTo>
                    <a:pt x="7193" y="8023"/>
                  </a:lnTo>
                  <a:lnTo>
                    <a:pt x="7176" y="8050"/>
                  </a:lnTo>
                  <a:lnTo>
                    <a:pt x="7154" y="8075"/>
                  </a:lnTo>
                  <a:lnTo>
                    <a:pt x="7130" y="8097"/>
                  </a:lnTo>
                  <a:lnTo>
                    <a:pt x="7103" y="8116"/>
                  </a:lnTo>
                  <a:lnTo>
                    <a:pt x="7074" y="8131"/>
                  </a:lnTo>
                  <a:lnTo>
                    <a:pt x="7043" y="8142"/>
                  </a:lnTo>
                  <a:lnTo>
                    <a:pt x="7011" y="8148"/>
                  </a:lnTo>
                  <a:lnTo>
                    <a:pt x="6979" y="8151"/>
                  </a:lnTo>
                  <a:lnTo>
                    <a:pt x="6946" y="8149"/>
                  </a:lnTo>
                  <a:lnTo>
                    <a:pt x="6914" y="8143"/>
                  </a:lnTo>
                  <a:lnTo>
                    <a:pt x="6883" y="8133"/>
                  </a:lnTo>
                  <a:lnTo>
                    <a:pt x="6853" y="8119"/>
                  </a:lnTo>
                  <a:lnTo>
                    <a:pt x="6826" y="8102"/>
                  </a:lnTo>
                  <a:lnTo>
                    <a:pt x="6801" y="8080"/>
                  </a:lnTo>
                  <a:lnTo>
                    <a:pt x="6779" y="8056"/>
                  </a:lnTo>
                  <a:lnTo>
                    <a:pt x="6760" y="8029"/>
                  </a:lnTo>
                  <a:lnTo>
                    <a:pt x="6745" y="8000"/>
                  </a:lnTo>
                  <a:lnTo>
                    <a:pt x="6734" y="7969"/>
                  </a:lnTo>
                  <a:lnTo>
                    <a:pt x="6728" y="7937"/>
                  </a:lnTo>
                  <a:lnTo>
                    <a:pt x="6676" y="7582"/>
                  </a:lnTo>
                  <a:lnTo>
                    <a:pt x="6547" y="7317"/>
                  </a:lnTo>
                  <a:lnTo>
                    <a:pt x="6424" y="7182"/>
                  </a:lnTo>
                  <a:lnTo>
                    <a:pt x="6361" y="7252"/>
                  </a:lnTo>
                  <a:lnTo>
                    <a:pt x="6273" y="7434"/>
                  </a:lnTo>
                  <a:lnTo>
                    <a:pt x="6235" y="7690"/>
                  </a:lnTo>
                  <a:lnTo>
                    <a:pt x="6229" y="7722"/>
                  </a:lnTo>
                  <a:lnTo>
                    <a:pt x="6218" y="7753"/>
                  </a:lnTo>
                  <a:lnTo>
                    <a:pt x="6203" y="7782"/>
                  </a:lnTo>
                  <a:lnTo>
                    <a:pt x="6184" y="7809"/>
                  </a:lnTo>
                  <a:lnTo>
                    <a:pt x="6162" y="7833"/>
                  </a:lnTo>
                  <a:lnTo>
                    <a:pt x="6137" y="7855"/>
                  </a:lnTo>
                  <a:lnTo>
                    <a:pt x="6110" y="7872"/>
                  </a:lnTo>
                  <a:lnTo>
                    <a:pt x="6080" y="7886"/>
                  </a:lnTo>
                  <a:lnTo>
                    <a:pt x="6049" y="7896"/>
                  </a:lnTo>
                  <a:lnTo>
                    <a:pt x="6017" y="7902"/>
                  </a:lnTo>
                  <a:lnTo>
                    <a:pt x="5984" y="7904"/>
                  </a:lnTo>
                  <a:lnTo>
                    <a:pt x="5952" y="7901"/>
                  </a:lnTo>
                  <a:lnTo>
                    <a:pt x="5920" y="7895"/>
                  </a:lnTo>
                  <a:lnTo>
                    <a:pt x="5889" y="7884"/>
                  </a:lnTo>
                  <a:lnTo>
                    <a:pt x="5860" y="7869"/>
                  </a:lnTo>
                  <a:lnTo>
                    <a:pt x="5833" y="7850"/>
                  </a:lnTo>
                  <a:lnTo>
                    <a:pt x="5809" y="7828"/>
                  </a:lnTo>
                  <a:lnTo>
                    <a:pt x="5787" y="7803"/>
                  </a:lnTo>
                  <a:lnTo>
                    <a:pt x="5770" y="7776"/>
                  </a:lnTo>
                  <a:lnTo>
                    <a:pt x="5756" y="7746"/>
                  </a:lnTo>
                  <a:lnTo>
                    <a:pt x="5746" y="7715"/>
                  </a:lnTo>
                  <a:lnTo>
                    <a:pt x="5740" y="7683"/>
                  </a:lnTo>
                  <a:lnTo>
                    <a:pt x="5738" y="7650"/>
                  </a:lnTo>
                  <a:lnTo>
                    <a:pt x="5741" y="7618"/>
                  </a:lnTo>
                  <a:lnTo>
                    <a:pt x="5784" y="7323"/>
                  </a:lnTo>
                  <a:lnTo>
                    <a:pt x="5792" y="7286"/>
                  </a:lnTo>
                  <a:lnTo>
                    <a:pt x="5806" y="7250"/>
                  </a:lnTo>
                  <a:lnTo>
                    <a:pt x="5927" y="7001"/>
                  </a:lnTo>
                  <a:lnTo>
                    <a:pt x="5945" y="6970"/>
                  </a:lnTo>
                  <a:lnTo>
                    <a:pt x="5967" y="6942"/>
                  </a:lnTo>
                  <a:lnTo>
                    <a:pt x="6015" y="6889"/>
                  </a:lnTo>
                  <a:lnTo>
                    <a:pt x="5748" y="6780"/>
                  </a:lnTo>
                  <a:lnTo>
                    <a:pt x="5384" y="6698"/>
                  </a:lnTo>
                  <a:lnTo>
                    <a:pt x="5000" y="6670"/>
                  </a:lnTo>
                  <a:lnTo>
                    <a:pt x="4616" y="6698"/>
                  </a:lnTo>
                  <a:lnTo>
                    <a:pt x="4252" y="6780"/>
                  </a:lnTo>
                  <a:lnTo>
                    <a:pt x="3985" y="6889"/>
                  </a:lnTo>
                  <a:lnTo>
                    <a:pt x="4033" y="6942"/>
                  </a:lnTo>
                  <a:lnTo>
                    <a:pt x="4055" y="6970"/>
                  </a:lnTo>
                  <a:lnTo>
                    <a:pt x="4073" y="7001"/>
                  </a:lnTo>
                  <a:lnTo>
                    <a:pt x="4194" y="7250"/>
                  </a:lnTo>
                  <a:lnTo>
                    <a:pt x="4208" y="7286"/>
                  </a:lnTo>
                  <a:lnTo>
                    <a:pt x="4216" y="7323"/>
                  </a:lnTo>
                  <a:lnTo>
                    <a:pt x="4259" y="7618"/>
                  </a:lnTo>
                  <a:lnTo>
                    <a:pt x="4262" y="7650"/>
                  </a:lnTo>
                  <a:lnTo>
                    <a:pt x="4260" y="7683"/>
                  </a:lnTo>
                  <a:lnTo>
                    <a:pt x="4254" y="7715"/>
                  </a:lnTo>
                  <a:lnTo>
                    <a:pt x="4244" y="7746"/>
                  </a:lnTo>
                  <a:lnTo>
                    <a:pt x="4230" y="7776"/>
                  </a:lnTo>
                  <a:lnTo>
                    <a:pt x="4213" y="7803"/>
                  </a:lnTo>
                  <a:lnTo>
                    <a:pt x="4191" y="7828"/>
                  </a:lnTo>
                  <a:lnTo>
                    <a:pt x="4167" y="7850"/>
                  </a:lnTo>
                  <a:lnTo>
                    <a:pt x="4140" y="7869"/>
                  </a:lnTo>
                  <a:lnTo>
                    <a:pt x="4111" y="7884"/>
                  </a:lnTo>
                  <a:lnTo>
                    <a:pt x="4080" y="7895"/>
                  </a:lnTo>
                  <a:lnTo>
                    <a:pt x="4048" y="7901"/>
                  </a:lnTo>
                  <a:lnTo>
                    <a:pt x="4016" y="7904"/>
                  </a:lnTo>
                  <a:lnTo>
                    <a:pt x="3983" y="7902"/>
                  </a:lnTo>
                  <a:lnTo>
                    <a:pt x="3951" y="7896"/>
                  </a:lnTo>
                  <a:lnTo>
                    <a:pt x="3920" y="7886"/>
                  </a:lnTo>
                  <a:lnTo>
                    <a:pt x="3890" y="7872"/>
                  </a:lnTo>
                  <a:lnTo>
                    <a:pt x="3863" y="7855"/>
                  </a:lnTo>
                  <a:lnTo>
                    <a:pt x="3838" y="7833"/>
                  </a:lnTo>
                  <a:lnTo>
                    <a:pt x="3816" y="7809"/>
                  </a:lnTo>
                  <a:lnTo>
                    <a:pt x="3797" y="7782"/>
                  </a:lnTo>
                  <a:lnTo>
                    <a:pt x="3782" y="7753"/>
                  </a:lnTo>
                  <a:lnTo>
                    <a:pt x="3771" y="7722"/>
                  </a:lnTo>
                  <a:lnTo>
                    <a:pt x="3765" y="7690"/>
                  </a:lnTo>
                  <a:lnTo>
                    <a:pt x="3727" y="7434"/>
                  </a:lnTo>
                  <a:lnTo>
                    <a:pt x="3639" y="7252"/>
                  </a:lnTo>
                  <a:lnTo>
                    <a:pt x="3576" y="7182"/>
                  </a:lnTo>
                  <a:lnTo>
                    <a:pt x="3453" y="7317"/>
                  </a:lnTo>
                  <a:lnTo>
                    <a:pt x="3324" y="7582"/>
                  </a:lnTo>
                  <a:lnTo>
                    <a:pt x="3272" y="7937"/>
                  </a:lnTo>
                  <a:lnTo>
                    <a:pt x="3266" y="7969"/>
                  </a:lnTo>
                  <a:lnTo>
                    <a:pt x="3255" y="8000"/>
                  </a:lnTo>
                  <a:lnTo>
                    <a:pt x="3240" y="8029"/>
                  </a:lnTo>
                  <a:lnTo>
                    <a:pt x="3221" y="8056"/>
                  </a:lnTo>
                  <a:lnTo>
                    <a:pt x="3199" y="8080"/>
                  </a:lnTo>
                  <a:lnTo>
                    <a:pt x="3174" y="8102"/>
                  </a:lnTo>
                  <a:lnTo>
                    <a:pt x="3147" y="8119"/>
                  </a:lnTo>
                  <a:lnTo>
                    <a:pt x="3117" y="8133"/>
                  </a:lnTo>
                  <a:lnTo>
                    <a:pt x="3086" y="8143"/>
                  </a:lnTo>
                  <a:lnTo>
                    <a:pt x="3054" y="8149"/>
                  </a:lnTo>
                  <a:lnTo>
                    <a:pt x="3021" y="8151"/>
                  </a:lnTo>
                  <a:lnTo>
                    <a:pt x="2989" y="8148"/>
                  </a:lnTo>
                  <a:lnTo>
                    <a:pt x="2957" y="8142"/>
                  </a:lnTo>
                  <a:lnTo>
                    <a:pt x="2926" y="8131"/>
                  </a:lnTo>
                  <a:lnTo>
                    <a:pt x="2897" y="8116"/>
                  </a:lnTo>
                  <a:lnTo>
                    <a:pt x="2870" y="8097"/>
                  </a:lnTo>
                  <a:lnTo>
                    <a:pt x="2846" y="8075"/>
                  </a:lnTo>
                  <a:lnTo>
                    <a:pt x="2824" y="8050"/>
                  </a:lnTo>
                  <a:lnTo>
                    <a:pt x="2807" y="8023"/>
                  </a:lnTo>
                  <a:lnTo>
                    <a:pt x="2793" y="7993"/>
                  </a:lnTo>
                  <a:lnTo>
                    <a:pt x="2783" y="7962"/>
                  </a:lnTo>
                  <a:lnTo>
                    <a:pt x="2777" y="7930"/>
                  </a:lnTo>
                  <a:lnTo>
                    <a:pt x="2775" y="7897"/>
                  </a:lnTo>
                  <a:lnTo>
                    <a:pt x="2778" y="7865"/>
                  </a:lnTo>
                  <a:lnTo>
                    <a:pt x="2835" y="7472"/>
                  </a:lnTo>
                  <a:lnTo>
                    <a:pt x="2844" y="7435"/>
                  </a:lnTo>
                  <a:lnTo>
                    <a:pt x="2858" y="7399"/>
                  </a:lnTo>
                  <a:lnTo>
                    <a:pt x="3019" y="7066"/>
                  </a:lnTo>
                  <a:lnTo>
                    <a:pt x="3037" y="7035"/>
                  </a:lnTo>
                  <a:lnTo>
                    <a:pt x="3059" y="7007"/>
                  </a:lnTo>
                  <a:lnTo>
                    <a:pt x="3152" y="6905"/>
                  </a:lnTo>
                  <a:lnTo>
                    <a:pt x="3073" y="6873"/>
                  </a:lnTo>
                  <a:lnTo>
                    <a:pt x="2810" y="6814"/>
                  </a:lnTo>
                  <a:lnTo>
                    <a:pt x="2531" y="6794"/>
                  </a:lnTo>
                  <a:lnTo>
                    <a:pt x="2252" y="6814"/>
                  </a:lnTo>
                  <a:lnTo>
                    <a:pt x="1989" y="6873"/>
                  </a:lnTo>
                  <a:lnTo>
                    <a:pt x="1755" y="6969"/>
                  </a:lnTo>
                  <a:lnTo>
                    <a:pt x="1564" y="7097"/>
                  </a:lnTo>
                  <a:close/>
                  <a:moveTo>
                    <a:pt x="8580" y="4119"/>
                  </a:moveTo>
                  <a:lnTo>
                    <a:pt x="8582" y="4151"/>
                  </a:lnTo>
                  <a:lnTo>
                    <a:pt x="8582" y="4161"/>
                  </a:lnTo>
                  <a:lnTo>
                    <a:pt x="8583" y="4193"/>
                  </a:lnTo>
                  <a:lnTo>
                    <a:pt x="8583" y="4203"/>
                  </a:lnTo>
                  <a:lnTo>
                    <a:pt x="8582" y="4235"/>
                  </a:lnTo>
                  <a:lnTo>
                    <a:pt x="8582" y="4244"/>
                  </a:lnTo>
                  <a:lnTo>
                    <a:pt x="8580" y="4277"/>
                  </a:lnTo>
                  <a:lnTo>
                    <a:pt x="8579" y="4286"/>
                  </a:lnTo>
                  <a:lnTo>
                    <a:pt x="8576" y="4318"/>
                  </a:lnTo>
                  <a:lnTo>
                    <a:pt x="8575" y="4327"/>
                  </a:lnTo>
                  <a:lnTo>
                    <a:pt x="8571" y="4359"/>
                  </a:lnTo>
                  <a:lnTo>
                    <a:pt x="8570" y="4369"/>
                  </a:lnTo>
                  <a:lnTo>
                    <a:pt x="8564" y="4400"/>
                  </a:lnTo>
                  <a:lnTo>
                    <a:pt x="8563" y="4410"/>
                  </a:lnTo>
                  <a:lnTo>
                    <a:pt x="8556" y="4441"/>
                  </a:lnTo>
                  <a:lnTo>
                    <a:pt x="8554" y="4450"/>
                  </a:lnTo>
                  <a:lnTo>
                    <a:pt x="8546" y="4481"/>
                  </a:lnTo>
                  <a:lnTo>
                    <a:pt x="8544" y="4490"/>
                  </a:lnTo>
                  <a:lnTo>
                    <a:pt x="8535" y="4521"/>
                  </a:lnTo>
                  <a:lnTo>
                    <a:pt x="8532" y="4530"/>
                  </a:lnTo>
                  <a:lnTo>
                    <a:pt x="8522" y="4561"/>
                  </a:lnTo>
                  <a:lnTo>
                    <a:pt x="8519" y="4570"/>
                  </a:lnTo>
                  <a:lnTo>
                    <a:pt x="8508" y="4600"/>
                  </a:lnTo>
                  <a:lnTo>
                    <a:pt x="8504" y="4609"/>
                  </a:lnTo>
                  <a:lnTo>
                    <a:pt x="8492" y="4639"/>
                  </a:lnTo>
                  <a:lnTo>
                    <a:pt x="8488" y="4647"/>
                  </a:lnTo>
                  <a:lnTo>
                    <a:pt x="8475" y="4677"/>
                  </a:lnTo>
                  <a:lnTo>
                    <a:pt x="8471" y="4685"/>
                  </a:lnTo>
                  <a:lnTo>
                    <a:pt x="8456" y="4714"/>
                  </a:lnTo>
                  <a:lnTo>
                    <a:pt x="8452" y="4722"/>
                  </a:lnTo>
                  <a:lnTo>
                    <a:pt x="8436" y="4751"/>
                  </a:lnTo>
                  <a:lnTo>
                    <a:pt x="8431" y="4759"/>
                  </a:lnTo>
                  <a:lnTo>
                    <a:pt x="8414" y="4787"/>
                  </a:lnTo>
                  <a:lnTo>
                    <a:pt x="8409" y="4795"/>
                  </a:lnTo>
                  <a:lnTo>
                    <a:pt x="8391" y="4822"/>
                  </a:lnTo>
                  <a:lnTo>
                    <a:pt x="8386" y="4830"/>
                  </a:lnTo>
                  <a:lnTo>
                    <a:pt x="8367" y="4856"/>
                  </a:lnTo>
                  <a:lnTo>
                    <a:pt x="8362" y="4864"/>
                  </a:lnTo>
                  <a:lnTo>
                    <a:pt x="8342" y="4889"/>
                  </a:lnTo>
                  <a:lnTo>
                    <a:pt x="8336" y="4896"/>
                  </a:lnTo>
                  <a:lnTo>
                    <a:pt x="8316" y="4921"/>
                  </a:lnTo>
                  <a:lnTo>
                    <a:pt x="8310" y="4928"/>
                  </a:lnTo>
                  <a:lnTo>
                    <a:pt x="8288" y="4952"/>
                  </a:lnTo>
                  <a:lnTo>
                    <a:pt x="8282" y="4959"/>
                  </a:lnTo>
                  <a:lnTo>
                    <a:pt x="8260" y="4982"/>
                  </a:lnTo>
                  <a:lnTo>
                    <a:pt x="8253" y="4989"/>
                  </a:lnTo>
                  <a:lnTo>
                    <a:pt x="8230" y="5011"/>
                  </a:lnTo>
                  <a:lnTo>
                    <a:pt x="8223" y="5017"/>
                  </a:lnTo>
                  <a:lnTo>
                    <a:pt x="8199" y="5039"/>
                  </a:lnTo>
                  <a:lnTo>
                    <a:pt x="8192" y="5045"/>
                  </a:lnTo>
                  <a:lnTo>
                    <a:pt x="8167" y="5065"/>
                  </a:lnTo>
                  <a:lnTo>
                    <a:pt x="8160" y="5071"/>
                  </a:lnTo>
                  <a:lnTo>
                    <a:pt x="8135" y="5091"/>
                  </a:lnTo>
                  <a:lnTo>
                    <a:pt x="8127" y="5096"/>
                  </a:lnTo>
                  <a:lnTo>
                    <a:pt x="8101" y="5115"/>
                  </a:lnTo>
                  <a:lnTo>
                    <a:pt x="8093" y="5120"/>
                  </a:lnTo>
                  <a:lnTo>
                    <a:pt x="8066" y="5138"/>
                  </a:lnTo>
                  <a:lnTo>
                    <a:pt x="8058" y="5143"/>
                  </a:lnTo>
                  <a:lnTo>
                    <a:pt x="8030" y="5160"/>
                  </a:lnTo>
                  <a:lnTo>
                    <a:pt x="8022" y="5165"/>
                  </a:lnTo>
                  <a:lnTo>
                    <a:pt x="7993" y="5181"/>
                  </a:lnTo>
                  <a:lnTo>
                    <a:pt x="7985" y="5185"/>
                  </a:lnTo>
                  <a:lnTo>
                    <a:pt x="7956" y="5200"/>
                  </a:lnTo>
                  <a:lnTo>
                    <a:pt x="7948" y="5204"/>
                  </a:lnTo>
                  <a:lnTo>
                    <a:pt x="7918" y="5217"/>
                  </a:lnTo>
                  <a:lnTo>
                    <a:pt x="7910" y="5221"/>
                  </a:lnTo>
                  <a:lnTo>
                    <a:pt x="7880" y="5233"/>
                  </a:lnTo>
                  <a:lnTo>
                    <a:pt x="7871" y="5237"/>
                  </a:lnTo>
                  <a:lnTo>
                    <a:pt x="7841" y="5248"/>
                  </a:lnTo>
                  <a:lnTo>
                    <a:pt x="7832" y="5251"/>
                  </a:lnTo>
                  <a:lnTo>
                    <a:pt x="7801" y="5261"/>
                  </a:lnTo>
                  <a:lnTo>
                    <a:pt x="7792" y="5264"/>
                  </a:lnTo>
                  <a:lnTo>
                    <a:pt x="7761" y="5273"/>
                  </a:lnTo>
                  <a:lnTo>
                    <a:pt x="7752" y="5275"/>
                  </a:lnTo>
                  <a:lnTo>
                    <a:pt x="7721" y="5283"/>
                  </a:lnTo>
                  <a:lnTo>
                    <a:pt x="7712" y="5285"/>
                  </a:lnTo>
                  <a:lnTo>
                    <a:pt x="7681" y="5292"/>
                  </a:lnTo>
                  <a:lnTo>
                    <a:pt x="7671" y="5293"/>
                  </a:lnTo>
                  <a:lnTo>
                    <a:pt x="7640" y="5299"/>
                  </a:lnTo>
                  <a:lnTo>
                    <a:pt x="7630" y="5300"/>
                  </a:lnTo>
                  <a:lnTo>
                    <a:pt x="7598" y="5304"/>
                  </a:lnTo>
                  <a:lnTo>
                    <a:pt x="7589" y="5305"/>
                  </a:lnTo>
                  <a:lnTo>
                    <a:pt x="7557" y="5308"/>
                  </a:lnTo>
                  <a:lnTo>
                    <a:pt x="7548" y="5309"/>
                  </a:lnTo>
                  <a:lnTo>
                    <a:pt x="7515" y="5311"/>
                  </a:lnTo>
                  <a:lnTo>
                    <a:pt x="7506" y="5311"/>
                  </a:lnTo>
                  <a:lnTo>
                    <a:pt x="7474" y="5312"/>
                  </a:lnTo>
                  <a:lnTo>
                    <a:pt x="7464" y="5312"/>
                  </a:lnTo>
                  <a:lnTo>
                    <a:pt x="7432" y="5311"/>
                  </a:lnTo>
                  <a:lnTo>
                    <a:pt x="7422" y="5311"/>
                  </a:lnTo>
                  <a:lnTo>
                    <a:pt x="7390" y="5309"/>
                  </a:lnTo>
                  <a:lnTo>
                    <a:pt x="7381" y="5308"/>
                  </a:lnTo>
                  <a:lnTo>
                    <a:pt x="7348" y="5305"/>
                  </a:lnTo>
                  <a:lnTo>
                    <a:pt x="7339" y="5304"/>
                  </a:lnTo>
                  <a:lnTo>
                    <a:pt x="7307" y="5300"/>
                  </a:lnTo>
                  <a:lnTo>
                    <a:pt x="7298" y="5299"/>
                  </a:lnTo>
                  <a:lnTo>
                    <a:pt x="7266" y="5293"/>
                  </a:lnTo>
                  <a:lnTo>
                    <a:pt x="7257" y="5292"/>
                  </a:lnTo>
                  <a:lnTo>
                    <a:pt x="7225" y="5285"/>
                  </a:lnTo>
                  <a:lnTo>
                    <a:pt x="7216" y="5283"/>
                  </a:lnTo>
                  <a:lnTo>
                    <a:pt x="7185" y="5275"/>
                  </a:lnTo>
                  <a:lnTo>
                    <a:pt x="7176" y="5273"/>
                  </a:lnTo>
                  <a:lnTo>
                    <a:pt x="7145" y="5264"/>
                  </a:lnTo>
                  <a:lnTo>
                    <a:pt x="7136" y="5261"/>
                  </a:lnTo>
                  <a:lnTo>
                    <a:pt x="7105" y="5251"/>
                  </a:lnTo>
                  <a:lnTo>
                    <a:pt x="7096" y="5248"/>
                  </a:lnTo>
                  <a:lnTo>
                    <a:pt x="7066" y="5237"/>
                  </a:lnTo>
                  <a:lnTo>
                    <a:pt x="7057" y="5233"/>
                  </a:lnTo>
                  <a:lnTo>
                    <a:pt x="7028" y="5221"/>
                  </a:lnTo>
                  <a:lnTo>
                    <a:pt x="7019" y="5217"/>
                  </a:lnTo>
                  <a:lnTo>
                    <a:pt x="6990" y="5203"/>
                  </a:lnTo>
                  <a:lnTo>
                    <a:pt x="6981" y="5199"/>
                  </a:lnTo>
                  <a:lnTo>
                    <a:pt x="6952" y="5185"/>
                  </a:lnTo>
                  <a:lnTo>
                    <a:pt x="6944" y="5180"/>
                  </a:lnTo>
                  <a:lnTo>
                    <a:pt x="6916" y="5165"/>
                  </a:lnTo>
                  <a:lnTo>
                    <a:pt x="6908" y="5160"/>
                  </a:lnTo>
                  <a:lnTo>
                    <a:pt x="6880" y="5143"/>
                  </a:lnTo>
                  <a:lnTo>
                    <a:pt x="6872" y="5139"/>
                  </a:lnTo>
                  <a:lnTo>
                    <a:pt x="6845" y="5121"/>
                  </a:lnTo>
                  <a:lnTo>
                    <a:pt x="6837" y="5115"/>
                  </a:lnTo>
                  <a:lnTo>
                    <a:pt x="6811" y="5097"/>
                  </a:lnTo>
                  <a:lnTo>
                    <a:pt x="6803" y="5091"/>
                  </a:lnTo>
                  <a:lnTo>
                    <a:pt x="6778" y="5072"/>
                  </a:lnTo>
                  <a:lnTo>
                    <a:pt x="6770" y="5066"/>
                  </a:lnTo>
                  <a:lnTo>
                    <a:pt x="6746" y="5045"/>
                  </a:lnTo>
                  <a:lnTo>
                    <a:pt x="6738" y="5039"/>
                  </a:lnTo>
                  <a:lnTo>
                    <a:pt x="6714" y="5018"/>
                  </a:lnTo>
                  <a:lnTo>
                    <a:pt x="6708" y="5011"/>
                  </a:lnTo>
                  <a:lnTo>
                    <a:pt x="6684" y="4989"/>
                  </a:lnTo>
                  <a:lnTo>
                    <a:pt x="6678" y="4982"/>
                  </a:lnTo>
                  <a:lnTo>
                    <a:pt x="6655" y="4959"/>
                  </a:lnTo>
                  <a:lnTo>
                    <a:pt x="6649" y="4952"/>
                  </a:lnTo>
                  <a:lnTo>
                    <a:pt x="6627" y="4928"/>
                  </a:lnTo>
                  <a:lnTo>
                    <a:pt x="6621" y="4921"/>
                  </a:lnTo>
                  <a:lnTo>
                    <a:pt x="6601" y="4896"/>
                  </a:lnTo>
                  <a:lnTo>
                    <a:pt x="6595" y="4889"/>
                  </a:lnTo>
                  <a:lnTo>
                    <a:pt x="6575" y="4864"/>
                  </a:lnTo>
                  <a:lnTo>
                    <a:pt x="6570" y="4856"/>
                  </a:lnTo>
                  <a:lnTo>
                    <a:pt x="6551" y="4830"/>
                  </a:lnTo>
                  <a:lnTo>
                    <a:pt x="6546" y="4822"/>
                  </a:lnTo>
                  <a:lnTo>
                    <a:pt x="6528" y="4795"/>
                  </a:lnTo>
                  <a:lnTo>
                    <a:pt x="6523" y="4787"/>
                  </a:lnTo>
                  <a:lnTo>
                    <a:pt x="6506" y="4759"/>
                  </a:lnTo>
                  <a:lnTo>
                    <a:pt x="6500" y="4750"/>
                  </a:lnTo>
                  <a:lnTo>
                    <a:pt x="6485" y="4721"/>
                  </a:lnTo>
                  <a:lnTo>
                    <a:pt x="6481" y="4713"/>
                  </a:lnTo>
                  <a:lnTo>
                    <a:pt x="6466" y="4684"/>
                  </a:lnTo>
                  <a:lnTo>
                    <a:pt x="6462" y="4676"/>
                  </a:lnTo>
                  <a:lnTo>
                    <a:pt x="6449" y="4646"/>
                  </a:lnTo>
                  <a:lnTo>
                    <a:pt x="6445" y="4638"/>
                  </a:lnTo>
                  <a:lnTo>
                    <a:pt x="6433" y="4608"/>
                  </a:lnTo>
                  <a:lnTo>
                    <a:pt x="6430" y="4599"/>
                  </a:lnTo>
                  <a:lnTo>
                    <a:pt x="6419" y="4569"/>
                  </a:lnTo>
                  <a:lnTo>
                    <a:pt x="6416" y="4560"/>
                  </a:lnTo>
                  <a:lnTo>
                    <a:pt x="6406" y="4530"/>
                  </a:lnTo>
                  <a:lnTo>
                    <a:pt x="6403" y="4521"/>
                  </a:lnTo>
                  <a:lnTo>
                    <a:pt x="6394" y="4490"/>
                  </a:lnTo>
                  <a:lnTo>
                    <a:pt x="6392" y="4481"/>
                  </a:lnTo>
                  <a:lnTo>
                    <a:pt x="6384" y="4450"/>
                  </a:lnTo>
                  <a:lnTo>
                    <a:pt x="6382" y="4441"/>
                  </a:lnTo>
                  <a:lnTo>
                    <a:pt x="6375" y="4409"/>
                  </a:lnTo>
                  <a:lnTo>
                    <a:pt x="6374" y="4400"/>
                  </a:lnTo>
                  <a:lnTo>
                    <a:pt x="6368" y="4369"/>
                  </a:lnTo>
                  <a:lnTo>
                    <a:pt x="6367" y="4359"/>
                  </a:lnTo>
                  <a:lnTo>
                    <a:pt x="6363" y="4327"/>
                  </a:lnTo>
                  <a:lnTo>
                    <a:pt x="6362" y="4318"/>
                  </a:lnTo>
                  <a:lnTo>
                    <a:pt x="6359" y="4286"/>
                  </a:lnTo>
                  <a:lnTo>
                    <a:pt x="6358" y="4277"/>
                  </a:lnTo>
                  <a:lnTo>
                    <a:pt x="6356" y="4244"/>
                  </a:lnTo>
                  <a:lnTo>
                    <a:pt x="6356" y="4235"/>
                  </a:lnTo>
                  <a:lnTo>
                    <a:pt x="6355" y="4203"/>
                  </a:lnTo>
                  <a:lnTo>
                    <a:pt x="6355" y="4193"/>
                  </a:lnTo>
                  <a:lnTo>
                    <a:pt x="6356" y="4161"/>
                  </a:lnTo>
                  <a:lnTo>
                    <a:pt x="6356" y="4151"/>
                  </a:lnTo>
                  <a:lnTo>
                    <a:pt x="6358" y="4119"/>
                  </a:lnTo>
                  <a:lnTo>
                    <a:pt x="6359" y="4110"/>
                  </a:lnTo>
                  <a:lnTo>
                    <a:pt x="6362" y="4077"/>
                  </a:lnTo>
                  <a:lnTo>
                    <a:pt x="6363" y="4068"/>
                  </a:lnTo>
                  <a:lnTo>
                    <a:pt x="6367" y="4036"/>
                  </a:lnTo>
                  <a:lnTo>
                    <a:pt x="6368" y="4027"/>
                  </a:lnTo>
                  <a:lnTo>
                    <a:pt x="6374" y="3995"/>
                  </a:lnTo>
                  <a:lnTo>
                    <a:pt x="6375" y="3986"/>
                  </a:lnTo>
                  <a:lnTo>
                    <a:pt x="6382" y="3954"/>
                  </a:lnTo>
                  <a:lnTo>
                    <a:pt x="6384" y="3945"/>
                  </a:lnTo>
                  <a:lnTo>
                    <a:pt x="6392" y="3914"/>
                  </a:lnTo>
                  <a:lnTo>
                    <a:pt x="6394" y="3905"/>
                  </a:lnTo>
                  <a:lnTo>
                    <a:pt x="6403" y="3874"/>
                  </a:lnTo>
                  <a:lnTo>
                    <a:pt x="6406" y="3865"/>
                  </a:lnTo>
                  <a:lnTo>
                    <a:pt x="6416" y="3835"/>
                  </a:lnTo>
                  <a:lnTo>
                    <a:pt x="6419" y="3826"/>
                  </a:lnTo>
                  <a:lnTo>
                    <a:pt x="6430" y="3796"/>
                  </a:lnTo>
                  <a:lnTo>
                    <a:pt x="6433" y="3787"/>
                  </a:lnTo>
                  <a:lnTo>
                    <a:pt x="6445" y="3757"/>
                  </a:lnTo>
                  <a:lnTo>
                    <a:pt x="6449" y="3749"/>
                  </a:lnTo>
                  <a:lnTo>
                    <a:pt x="6462" y="3720"/>
                  </a:lnTo>
                  <a:lnTo>
                    <a:pt x="6466" y="3711"/>
                  </a:lnTo>
                  <a:lnTo>
                    <a:pt x="6481" y="3682"/>
                  </a:lnTo>
                  <a:lnTo>
                    <a:pt x="6485" y="3674"/>
                  </a:lnTo>
                  <a:lnTo>
                    <a:pt x="6501" y="3646"/>
                  </a:lnTo>
                  <a:lnTo>
                    <a:pt x="6506" y="3637"/>
                  </a:lnTo>
                  <a:lnTo>
                    <a:pt x="6523" y="3609"/>
                  </a:lnTo>
                  <a:lnTo>
                    <a:pt x="6528" y="3601"/>
                  </a:lnTo>
                  <a:lnTo>
                    <a:pt x="6545" y="3574"/>
                  </a:lnTo>
                  <a:lnTo>
                    <a:pt x="6551" y="3566"/>
                  </a:lnTo>
                  <a:lnTo>
                    <a:pt x="6569" y="3540"/>
                  </a:lnTo>
                  <a:lnTo>
                    <a:pt x="6575" y="3532"/>
                  </a:lnTo>
                  <a:lnTo>
                    <a:pt x="6595" y="3507"/>
                  </a:lnTo>
                  <a:lnTo>
                    <a:pt x="6600" y="3499"/>
                  </a:lnTo>
                  <a:lnTo>
                    <a:pt x="6621" y="3474"/>
                  </a:lnTo>
                  <a:lnTo>
                    <a:pt x="6627" y="3467"/>
                  </a:lnTo>
                  <a:lnTo>
                    <a:pt x="6649" y="3443"/>
                  </a:lnTo>
                  <a:lnTo>
                    <a:pt x="6655" y="3436"/>
                  </a:lnTo>
                  <a:lnTo>
                    <a:pt x="6677" y="3413"/>
                  </a:lnTo>
                  <a:lnTo>
                    <a:pt x="6684" y="3406"/>
                  </a:lnTo>
                  <a:lnTo>
                    <a:pt x="6707" y="3384"/>
                  </a:lnTo>
                  <a:lnTo>
                    <a:pt x="6714" y="3378"/>
                  </a:lnTo>
                  <a:lnTo>
                    <a:pt x="6738" y="3356"/>
                  </a:lnTo>
                  <a:lnTo>
                    <a:pt x="6745" y="3350"/>
                  </a:lnTo>
                  <a:lnTo>
                    <a:pt x="6770" y="3329"/>
                  </a:lnTo>
                  <a:lnTo>
                    <a:pt x="6778" y="3324"/>
                  </a:lnTo>
                  <a:lnTo>
                    <a:pt x="6803" y="3304"/>
                  </a:lnTo>
                  <a:lnTo>
                    <a:pt x="6811" y="3298"/>
                  </a:lnTo>
                  <a:lnTo>
                    <a:pt x="6837" y="3280"/>
                  </a:lnTo>
                  <a:lnTo>
                    <a:pt x="6845" y="3274"/>
                  </a:lnTo>
                  <a:lnTo>
                    <a:pt x="6872" y="3257"/>
                  </a:lnTo>
                  <a:lnTo>
                    <a:pt x="6880" y="3252"/>
                  </a:lnTo>
                  <a:lnTo>
                    <a:pt x="6908" y="3235"/>
                  </a:lnTo>
                  <a:lnTo>
                    <a:pt x="6917" y="3230"/>
                  </a:lnTo>
                  <a:lnTo>
                    <a:pt x="6945" y="3214"/>
                  </a:lnTo>
                  <a:lnTo>
                    <a:pt x="6953" y="3210"/>
                  </a:lnTo>
                  <a:lnTo>
                    <a:pt x="6982" y="3195"/>
                  </a:lnTo>
                  <a:lnTo>
                    <a:pt x="6991" y="3191"/>
                  </a:lnTo>
                  <a:lnTo>
                    <a:pt x="7020" y="3178"/>
                  </a:lnTo>
                  <a:lnTo>
                    <a:pt x="7028" y="3174"/>
                  </a:lnTo>
                  <a:lnTo>
                    <a:pt x="7058" y="3162"/>
                  </a:lnTo>
                  <a:lnTo>
                    <a:pt x="7067" y="3159"/>
                  </a:lnTo>
                  <a:lnTo>
                    <a:pt x="7097" y="3148"/>
                  </a:lnTo>
                  <a:lnTo>
                    <a:pt x="7106" y="3145"/>
                  </a:lnTo>
                  <a:lnTo>
                    <a:pt x="7136" y="3135"/>
                  </a:lnTo>
                  <a:lnTo>
                    <a:pt x="7145" y="3132"/>
                  </a:lnTo>
                  <a:lnTo>
                    <a:pt x="7176" y="3123"/>
                  </a:lnTo>
                  <a:lnTo>
                    <a:pt x="7185" y="3121"/>
                  </a:lnTo>
                  <a:lnTo>
                    <a:pt x="7216" y="3113"/>
                  </a:lnTo>
                  <a:lnTo>
                    <a:pt x="7225" y="3111"/>
                  </a:lnTo>
                  <a:lnTo>
                    <a:pt x="7257" y="3104"/>
                  </a:lnTo>
                  <a:lnTo>
                    <a:pt x="7266" y="3103"/>
                  </a:lnTo>
                  <a:lnTo>
                    <a:pt x="7298" y="3097"/>
                  </a:lnTo>
                  <a:lnTo>
                    <a:pt x="7307" y="3096"/>
                  </a:lnTo>
                  <a:lnTo>
                    <a:pt x="7339" y="3092"/>
                  </a:lnTo>
                  <a:lnTo>
                    <a:pt x="7348" y="3091"/>
                  </a:lnTo>
                  <a:lnTo>
                    <a:pt x="7381" y="3088"/>
                  </a:lnTo>
                  <a:lnTo>
                    <a:pt x="7390" y="3087"/>
                  </a:lnTo>
                  <a:lnTo>
                    <a:pt x="7422" y="3085"/>
                  </a:lnTo>
                  <a:lnTo>
                    <a:pt x="7432" y="3085"/>
                  </a:lnTo>
                  <a:lnTo>
                    <a:pt x="7464" y="3084"/>
                  </a:lnTo>
                  <a:lnTo>
                    <a:pt x="7474" y="3084"/>
                  </a:lnTo>
                  <a:lnTo>
                    <a:pt x="7506" y="3085"/>
                  </a:lnTo>
                  <a:lnTo>
                    <a:pt x="7515" y="3085"/>
                  </a:lnTo>
                  <a:lnTo>
                    <a:pt x="7548" y="3087"/>
                  </a:lnTo>
                  <a:lnTo>
                    <a:pt x="7557" y="3088"/>
                  </a:lnTo>
                  <a:lnTo>
                    <a:pt x="7589" y="3091"/>
                  </a:lnTo>
                  <a:lnTo>
                    <a:pt x="7598" y="3092"/>
                  </a:lnTo>
                  <a:lnTo>
                    <a:pt x="7630" y="3096"/>
                  </a:lnTo>
                  <a:lnTo>
                    <a:pt x="7640" y="3097"/>
                  </a:lnTo>
                  <a:lnTo>
                    <a:pt x="7671" y="3103"/>
                  </a:lnTo>
                  <a:lnTo>
                    <a:pt x="7680" y="3104"/>
                  </a:lnTo>
                  <a:lnTo>
                    <a:pt x="7712" y="3111"/>
                  </a:lnTo>
                  <a:lnTo>
                    <a:pt x="7721" y="3113"/>
                  </a:lnTo>
                  <a:lnTo>
                    <a:pt x="7752" y="3121"/>
                  </a:lnTo>
                  <a:lnTo>
                    <a:pt x="7761" y="3123"/>
                  </a:lnTo>
                  <a:lnTo>
                    <a:pt x="7792" y="3132"/>
                  </a:lnTo>
                  <a:lnTo>
                    <a:pt x="7801" y="3135"/>
                  </a:lnTo>
                  <a:lnTo>
                    <a:pt x="7831" y="3145"/>
                  </a:lnTo>
                  <a:lnTo>
                    <a:pt x="7840" y="3148"/>
                  </a:lnTo>
                  <a:lnTo>
                    <a:pt x="7870" y="3159"/>
                  </a:lnTo>
                  <a:lnTo>
                    <a:pt x="7879" y="3162"/>
                  </a:lnTo>
                  <a:lnTo>
                    <a:pt x="7909" y="3174"/>
                  </a:lnTo>
                  <a:lnTo>
                    <a:pt x="7917" y="3178"/>
                  </a:lnTo>
                  <a:lnTo>
                    <a:pt x="7947" y="3191"/>
                  </a:lnTo>
                  <a:lnTo>
                    <a:pt x="7955" y="3195"/>
                  </a:lnTo>
                  <a:lnTo>
                    <a:pt x="7984" y="3210"/>
                  </a:lnTo>
                  <a:lnTo>
                    <a:pt x="7992" y="3214"/>
                  </a:lnTo>
                  <a:lnTo>
                    <a:pt x="8021" y="3229"/>
                  </a:lnTo>
                  <a:lnTo>
                    <a:pt x="8030" y="3235"/>
                  </a:lnTo>
                  <a:lnTo>
                    <a:pt x="8058" y="3252"/>
                  </a:lnTo>
                  <a:lnTo>
                    <a:pt x="8066" y="3257"/>
                  </a:lnTo>
                  <a:lnTo>
                    <a:pt x="8093" y="3275"/>
                  </a:lnTo>
                  <a:lnTo>
                    <a:pt x="8101" y="3280"/>
                  </a:lnTo>
                  <a:lnTo>
                    <a:pt x="8127" y="3299"/>
                  </a:lnTo>
                  <a:lnTo>
                    <a:pt x="8135" y="3304"/>
                  </a:lnTo>
                  <a:lnTo>
                    <a:pt x="8160" y="3324"/>
                  </a:lnTo>
                  <a:lnTo>
                    <a:pt x="8167" y="3330"/>
                  </a:lnTo>
                  <a:lnTo>
                    <a:pt x="8192" y="3350"/>
                  </a:lnTo>
                  <a:lnTo>
                    <a:pt x="8199" y="3356"/>
                  </a:lnTo>
                  <a:lnTo>
                    <a:pt x="8223" y="3378"/>
                  </a:lnTo>
                  <a:lnTo>
                    <a:pt x="8230" y="3384"/>
                  </a:lnTo>
                  <a:lnTo>
                    <a:pt x="8253" y="3407"/>
                  </a:lnTo>
                  <a:lnTo>
                    <a:pt x="8260" y="3413"/>
                  </a:lnTo>
                  <a:lnTo>
                    <a:pt x="8282" y="3437"/>
                  </a:lnTo>
                  <a:lnTo>
                    <a:pt x="8289" y="3443"/>
                  </a:lnTo>
                  <a:lnTo>
                    <a:pt x="8310" y="3467"/>
                  </a:lnTo>
                  <a:lnTo>
                    <a:pt x="8316" y="3475"/>
                  </a:lnTo>
                  <a:lnTo>
                    <a:pt x="8337" y="3499"/>
                  </a:lnTo>
                  <a:lnTo>
                    <a:pt x="8343" y="3507"/>
                  </a:lnTo>
                  <a:lnTo>
                    <a:pt x="8362" y="3532"/>
                  </a:lnTo>
                  <a:lnTo>
                    <a:pt x="8368" y="3540"/>
                  </a:lnTo>
                  <a:lnTo>
                    <a:pt x="8386" y="3566"/>
                  </a:lnTo>
                  <a:lnTo>
                    <a:pt x="8392" y="3574"/>
                  </a:lnTo>
                  <a:lnTo>
                    <a:pt x="8410" y="3601"/>
                  </a:lnTo>
                  <a:lnTo>
                    <a:pt x="8414" y="3609"/>
                  </a:lnTo>
                  <a:lnTo>
                    <a:pt x="8431" y="3637"/>
                  </a:lnTo>
                  <a:lnTo>
                    <a:pt x="8436" y="3645"/>
                  </a:lnTo>
                  <a:lnTo>
                    <a:pt x="8451" y="3673"/>
                  </a:lnTo>
                  <a:lnTo>
                    <a:pt x="8456" y="3681"/>
                  </a:lnTo>
                  <a:lnTo>
                    <a:pt x="8470" y="3710"/>
                  </a:lnTo>
                  <a:lnTo>
                    <a:pt x="8474" y="3719"/>
                  </a:lnTo>
                  <a:lnTo>
                    <a:pt x="8488" y="3748"/>
                  </a:lnTo>
                  <a:lnTo>
                    <a:pt x="8492" y="3757"/>
                  </a:lnTo>
                  <a:lnTo>
                    <a:pt x="8504" y="3786"/>
                  </a:lnTo>
                  <a:lnTo>
                    <a:pt x="8508" y="3795"/>
                  </a:lnTo>
                  <a:lnTo>
                    <a:pt x="8519" y="3825"/>
                  </a:lnTo>
                  <a:lnTo>
                    <a:pt x="8522" y="3834"/>
                  </a:lnTo>
                  <a:lnTo>
                    <a:pt x="8532" y="3865"/>
                  </a:lnTo>
                  <a:lnTo>
                    <a:pt x="8535" y="3874"/>
                  </a:lnTo>
                  <a:lnTo>
                    <a:pt x="8544" y="3905"/>
                  </a:lnTo>
                  <a:lnTo>
                    <a:pt x="8546" y="3914"/>
                  </a:lnTo>
                  <a:lnTo>
                    <a:pt x="8554" y="3945"/>
                  </a:lnTo>
                  <a:lnTo>
                    <a:pt x="8556" y="3954"/>
                  </a:lnTo>
                  <a:lnTo>
                    <a:pt x="8563" y="3986"/>
                  </a:lnTo>
                  <a:lnTo>
                    <a:pt x="8564" y="3995"/>
                  </a:lnTo>
                  <a:lnTo>
                    <a:pt x="8570" y="4027"/>
                  </a:lnTo>
                  <a:lnTo>
                    <a:pt x="8571" y="4036"/>
                  </a:lnTo>
                  <a:lnTo>
                    <a:pt x="8575" y="4068"/>
                  </a:lnTo>
                  <a:lnTo>
                    <a:pt x="8576" y="4077"/>
                  </a:lnTo>
                  <a:lnTo>
                    <a:pt x="8579" y="4110"/>
                  </a:lnTo>
                  <a:lnTo>
                    <a:pt x="8580" y="4119"/>
                  </a:lnTo>
                  <a:close/>
                  <a:moveTo>
                    <a:pt x="8079" y="4266"/>
                  </a:moveTo>
                  <a:lnTo>
                    <a:pt x="8081" y="4244"/>
                  </a:lnTo>
                  <a:lnTo>
                    <a:pt x="8083" y="4221"/>
                  </a:lnTo>
                  <a:lnTo>
                    <a:pt x="8083" y="4198"/>
                  </a:lnTo>
                  <a:lnTo>
                    <a:pt x="8083" y="4175"/>
                  </a:lnTo>
                  <a:lnTo>
                    <a:pt x="8081" y="4152"/>
                  </a:lnTo>
                  <a:lnTo>
                    <a:pt x="8079" y="4129"/>
                  </a:lnTo>
                  <a:lnTo>
                    <a:pt x="8076" y="4106"/>
                  </a:lnTo>
                  <a:lnTo>
                    <a:pt x="8072" y="4084"/>
                  </a:lnTo>
                  <a:lnTo>
                    <a:pt x="8068" y="4061"/>
                  </a:lnTo>
                  <a:lnTo>
                    <a:pt x="8062" y="4039"/>
                  </a:lnTo>
                  <a:lnTo>
                    <a:pt x="8056" y="4017"/>
                  </a:lnTo>
                  <a:lnTo>
                    <a:pt x="8049" y="3995"/>
                  </a:lnTo>
                  <a:lnTo>
                    <a:pt x="8041" y="3974"/>
                  </a:lnTo>
                  <a:lnTo>
                    <a:pt x="8032" y="3953"/>
                  </a:lnTo>
                  <a:lnTo>
                    <a:pt x="8022" y="3932"/>
                  </a:lnTo>
                  <a:lnTo>
                    <a:pt x="8012" y="3912"/>
                  </a:lnTo>
                  <a:lnTo>
                    <a:pt x="8001" y="3891"/>
                  </a:lnTo>
                  <a:lnTo>
                    <a:pt x="7988" y="3871"/>
                  </a:lnTo>
                  <a:lnTo>
                    <a:pt x="7976" y="3852"/>
                  </a:lnTo>
                  <a:lnTo>
                    <a:pt x="7962" y="3833"/>
                  </a:lnTo>
                  <a:lnTo>
                    <a:pt x="7948" y="3814"/>
                  </a:lnTo>
                  <a:lnTo>
                    <a:pt x="7934" y="3797"/>
                  </a:lnTo>
                  <a:lnTo>
                    <a:pt x="7918" y="3780"/>
                  </a:lnTo>
                  <a:lnTo>
                    <a:pt x="7903" y="3763"/>
                  </a:lnTo>
                  <a:lnTo>
                    <a:pt x="7886" y="3747"/>
                  </a:lnTo>
                  <a:lnTo>
                    <a:pt x="7869" y="3732"/>
                  </a:lnTo>
                  <a:lnTo>
                    <a:pt x="7851" y="3717"/>
                  </a:lnTo>
                  <a:lnTo>
                    <a:pt x="7833" y="3703"/>
                  </a:lnTo>
                  <a:lnTo>
                    <a:pt x="7815" y="3690"/>
                  </a:lnTo>
                  <a:lnTo>
                    <a:pt x="7795" y="3677"/>
                  </a:lnTo>
                  <a:lnTo>
                    <a:pt x="7776" y="3666"/>
                  </a:lnTo>
                  <a:lnTo>
                    <a:pt x="7757" y="3655"/>
                  </a:lnTo>
                  <a:lnTo>
                    <a:pt x="7736" y="3645"/>
                  </a:lnTo>
                  <a:lnTo>
                    <a:pt x="7715" y="3635"/>
                  </a:lnTo>
                  <a:lnTo>
                    <a:pt x="7693" y="3626"/>
                  </a:lnTo>
                  <a:lnTo>
                    <a:pt x="7672" y="3618"/>
                  </a:lnTo>
                  <a:lnTo>
                    <a:pt x="7650" y="3611"/>
                  </a:lnTo>
                  <a:lnTo>
                    <a:pt x="7628" y="3605"/>
                  </a:lnTo>
                  <a:lnTo>
                    <a:pt x="7605" y="3599"/>
                  </a:lnTo>
                  <a:lnTo>
                    <a:pt x="7583" y="3595"/>
                  </a:lnTo>
                  <a:lnTo>
                    <a:pt x="7560" y="3591"/>
                  </a:lnTo>
                  <a:lnTo>
                    <a:pt x="7538" y="3588"/>
                  </a:lnTo>
                  <a:lnTo>
                    <a:pt x="7515" y="3586"/>
                  </a:lnTo>
                  <a:lnTo>
                    <a:pt x="7492" y="3584"/>
                  </a:lnTo>
                  <a:lnTo>
                    <a:pt x="7469" y="3584"/>
                  </a:lnTo>
                  <a:lnTo>
                    <a:pt x="7446" y="3584"/>
                  </a:lnTo>
                  <a:lnTo>
                    <a:pt x="7423" y="3586"/>
                  </a:lnTo>
                  <a:lnTo>
                    <a:pt x="7400" y="3588"/>
                  </a:lnTo>
                  <a:lnTo>
                    <a:pt x="7377" y="3591"/>
                  </a:lnTo>
                  <a:lnTo>
                    <a:pt x="7354" y="3595"/>
                  </a:lnTo>
                  <a:lnTo>
                    <a:pt x="7332" y="3599"/>
                  </a:lnTo>
                  <a:lnTo>
                    <a:pt x="7310" y="3605"/>
                  </a:lnTo>
                  <a:lnTo>
                    <a:pt x="7288" y="3611"/>
                  </a:lnTo>
                  <a:lnTo>
                    <a:pt x="7266" y="3618"/>
                  </a:lnTo>
                  <a:lnTo>
                    <a:pt x="7244" y="3626"/>
                  </a:lnTo>
                  <a:lnTo>
                    <a:pt x="7223" y="3635"/>
                  </a:lnTo>
                  <a:lnTo>
                    <a:pt x="7202" y="3645"/>
                  </a:lnTo>
                  <a:lnTo>
                    <a:pt x="7181" y="3655"/>
                  </a:lnTo>
                  <a:lnTo>
                    <a:pt x="7162" y="3666"/>
                  </a:lnTo>
                  <a:lnTo>
                    <a:pt x="7142" y="3678"/>
                  </a:lnTo>
                  <a:lnTo>
                    <a:pt x="7123" y="3690"/>
                  </a:lnTo>
                  <a:lnTo>
                    <a:pt x="7104" y="3704"/>
                  </a:lnTo>
                  <a:lnTo>
                    <a:pt x="7086" y="3718"/>
                  </a:lnTo>
                  <a:lnTo>
                    <a:pt x="7068" y="3732"/>
                  </a:lnTo>
                  <a:lnTo>
                    <a:pt x="7051" y="3747"/>
                  </a:lnTo>
                  <a:lnTo>
                    <a:pt x="7034" y="3763"/>
                  </a:lnTo>
                  <a:lnTo>
                    <a:pt x="7018" y="3780"/>
                  </a:lnTo>
                  <a:lnTo>
                    <a:pt x="7003" y="3797"/>
                  </a:lnTo>
                  <a:lnTo>
                    <a:pt x="6989" y="3815"/>
                  </a:lnTo>
                  <a:lnTo>
                    <a:pt x="6975" y="3833"/>
                  </a:lnTo>
                  <a:lnTo>
                    <a:pt x="6961" y="3852"/>
                  </a:lnTo>
                  <a:lnTo>
                    <a:pt x="6949" y="3871"/>
                  </a:lnTo>
                  <a:lnTo>
                    <a:pt x="6937" y="3891"/>
                  </a:lnTo>
                  <a:lnTo>
                    <a:pt x="6926" y="3910"/>
                  </a:lnTo>
                  <a:lnTo>
                    <a:pt x="6916" y="3931"/>
                  </a:lnTo>
                  <a:lnTo>
                    <a:pt x="6906" y="3952"/>
                  </a:lnTo>
                  <a:lnTo>
                    <a:pt x="6897" y="3973"/>
                  </a:lnTo>
                  <a:lnTo>
                    <a:pt x="6889" y="3995"/>
                  </a:lnTo>
                  <a:lnTo>
                    <a:pt x="6882" y="4017"/>
                  </a:lnTo>
                  <a:lnTo>
                    <a:pt x="6876" y="4039"/>
                  </a:lnTo>
                  <a:lnTo>
                    <a:pt x="6870" y="4061"/>
                  </a:lnTo>
                  <a:lnTo>
                    <a:pt x="6866" y="4083"/>
                  </a:lnTo>
                  <a:lnTo>
                    <a:pt x="6862" y="4106"/>
                  </a:lnTo>
                  <a:lnTo>
                    <a:pt x="6859" y="4129"/>
                  </a:lnTo>
                  <a:lnTo>
                    <a:pt x="6857" y="4152"/>
                  </a:lnTo>
                  <a:lnTo>
                    <a:pt x="6855" y="4175"/>
                  </a:lnTo>
                  <a:lnTo>
                    <a:pt x="6855" y="4198"/>
                  </a:lnTo>
                  <a:lnTo>
                    <a:pt x="6855" y="4221"/>
                  </a:lnTo>
                  <a:lnTo>
                    <a:pt x="6857" y="4244"/>
                  </a:lnTo>
                  <a:lnTo>
                    <a:pt x="6859" y="4267"/>
                  </a:lnTo>
                  <a:lnTo>
                    <a:pt x="6862" y="4289"/>
                  </a:lnTo>
                  <a:lnTo>
                    <a:pt x="6866" y="4312"/>
                  </a:lnTo>
                  <a:lnTo>
                    <a:pt x="6870" y="4334"/>
                  </a:lnTo>
                  <a:lnTo>
                    <a:pt x="6876" y="4357"/>
                  </a:lnTo>
                  <a:lnTo>
                    <a:pt x="6882" y="4379"/>
                  </a:lnTo>
                  <a:lnTo>
                    <a:pt x="6889" y="4401"/>
                  </a:lnTo>
                  <a:lnTo>
                    <a:pt x="6897" y="4422"/>
                  </a:lnTo>
                  <a:lnTo>
                    <a:pt x="6906" y="4444"/>
                  </a:lnTo>
                  <a:lnTo>
                    <a:pt x="6916" y="4465"/>
                  </a:lnTo>
                  <a:lnTo>
                    <a:pt x="6926" y="4486"/>
                  </a:lnTo>
                  <a:lnTo>
                    <a:pt x="6937" y="4505"/>
                  </a:lnTo>
                  <a:lnTo>
                    <a:pt x="6948" y="4524"/>
                  </a:lnTo>
                  <a:lnTo>
                    <a:pt x="6961" y="4544"/>
                  </a:lnTo>
                  <a:lnTo>
                    <a:pt x="6974" y="4562"/>
                  </a:lnTo>
                  <a:lnTo>
                    <a:pt x="6988" y="4580"/>
                  </a:lnTo>
                  <a:lnTo>
                    <a:pt x="7003" y="4598"/>
                  </a:lnTo>
                  <a:lnTo>
                    <a:pt x="7018" y="4615"/>
                  </a:lnTo>
                  <a:lnTo>
                    <a:pt x="7034" y="4632"/>
                  </a:lnTo>
                  <a:lnTo>
                    <a:pt x="7051" y="4647"/>
                  </a:lnTo>
                  <a:lnTo>
                    <a:pt x="7068" y="4663"/>
                  </a:lnTo>
                  <a:lnTo>
                    <a:pt x="7085" y="4677"/>
                  </a:lnTo>
                  <a:lnTo>
                    <a:pt x="7104" y="4691"/>
                  </a:lnTo>
                  <a:lnTo>
                    <a:pt x="7123" y="4705"/>
                  </a:lnTo>
                  <a:lnTo>
                    <a:pt x="7142" y="4717"/>
                  </a:lnTo>
                  <a:lnTo>
                    <a:pt x="7162" y="4730"/>
                  </a:lnTo>
                  <a:lnTo>
                    <a:pt x="7183" y="4741"/>
                  </a:lnTo>
                  <a:lnTo>
                    <a:pt x="7203" y="4751"/>
                  </a:lnTo>
                  <a:lnTo>
                    <a:pt x="7224" y="4761"/>
                  </a:lnTo>
                  <a:lnTo>
                    <a:pt x="7245" y="4770"/>
                  </a:lnTo>
                  <a:lnTo>
                    <a:pt x="7266" y="4778"/>
                  </a:lnTo>
                  <a:lnTo>
                    <a:pt x="7288" y="4785"/>
                  </a:lnTo>
                  <a:lnTo>
                    <a:pt x="7310" y="4791"/>
                  </a:lnTo>
                  <a:lnTo>
                    <a:pt x="7332" y="4797"/>
                  </a:lnTo>
                  <a:lnTo>
                    <a:pt x="7355" y="4801"/>
                  </a:lnTo>
                  <a:lnTo>
                    <a:pt x="7377" y="4805"/>
                  </a:lnTo>
                  <a:lnTo>
                    <a:pt x="7400" y="4808"/>
                  </a:lnTo>
                  <a:lnTo>
                    <a:pt x="7423" y="4810"/>
                  </a:lnTo>
                  <a:lnTo>
                    <a:pt x="7446" y="4812"/>
                  </a:lnTo>
                  <a:lnTo>
                    <a:pt x="7469" y="4812"/>
                  </a:lnTo>
                  <a:lnTo>
                    <a:pt x="7492" y="4812"/>
                  </a:lnTo>
                  <a:lnTo>
                    <a:pt x="7515" y="4810"/>
                  </a:lnTo>
                  <a:lnTo>
                    <a:pt x="7537" y="4808"/>
                  </a:lnTo>
                  <a:lnTo>
                    <a:pt x="7560" y="4805"/>
                  </a:lnTo>
                  <a:lnTo>
                    <a:pt x="7583" y="4801"/>
                  </a:lnTo>
                  <a:lnTo>
                    <a:pt x="7605" y="4797"/>
                  </a:lnTo>
                  <a:lnTo>
                    <a:pt x="7627" y="4791"/>
                  </a:lnTo>
                  <a:lnTo>
                    <a:pt x="7649" y="4785"/>
                  </a:lnTo>
                  <a:lnTo>
                    <a:pt x="7671" y="4777"/>
                  </a:lnTo>
                  <a:lnTo>
                    <a:pt x="7693" y="4769"/>
                  </a:lnTo>
                  <a:lnTo>
                    <a:pt x="7714" y="4761"/>
                  </a:lnTo>
                  <a:lnTo>
                    <a:pt x="7735" y="4751"/>
                  </a:lnTo>
                  <a:lnTo>
                    <a:pt x="7756" y="4741"/>
                  </a:lnTo>
                  <a:lnTo>
                    <a:pt x="7776" y="4730"/>
                  </a:lnTo>
                  <a:lnTo>
                    <a:pt x="7795" y="4718"/>
                  </a:lnTo>
                  <a:lnTo>
                    <a:pt x="7815" y="4705"/>
                  </a:lnTo>
                  <a:lnTo>
                    <a:pt x="7833" y="4692"/>
                  </a:lnTo>
                  <a:lnTo>
                    <a:pt x="7852" y="4678"/>
                  </a:lnTo>
                  <a:lnTo>
                    <a:pt x="7869" y="4663"/>
                  </a:lnTo>
                  <a:lnTo>
                    <a:pt x="7886" y="4648"/>
                  </a:lnTo>
                  <a:lnTo>
                    <a:pt x="7903" y="4632"/>
                  </a:lnTo>
                  <a:lnTo>
                    <a:pt x="7919" y="4615"/>
                  </a:lnTo>
                  <a:lnTo>
                    <a:pt x="7934" y="4598"/>
                  </a:lnTo>
                  <a:lnTo>
                    <a:pt x="7949" y="4581"/>
                  </a:lnTo>
                  <a:lnTo>
                    <a:pt x="7963" y="4562"/>
                  </a:lnTo>
                  <a:lnTo>
                    <a:pt x="7976" y="4544"/>
                  </a:lnTo>
                  <a:lnTo>
                    <a:pt x="7989" y="4524"/>
                  </a:lnTo>
                  <a:lnTo>
                    <a:pt x="8001" y="4505"/>
                  </a:lnTo>
                  <a:lnTo>
                    <a:pt x="8012" y="4485"/>
                  </a:lnTo>
                  <a:lnTo>
                    <a:pt x="8022" y="4464"/>
                  </a:lnTo>
                  <a:lnTo>
                    <a:pt x="8032" y="4443"/>
                  </a:lnTo>
                  <a:lnTo>
                    <a:pt x="8040" y="4422"/>
                  </a:lnTo>
                  <a:lnTo>
                    <a:pt x="8048" y="4400"/>
                  </a:lnTo>
                  <a:lnTo>
                    <a:pt x="8056" y="4378"/>
                  </a:lnTo>
                  <a:lnTo>
                    <a:pt x="8062" y="4356"/>
                  </a:lnTo>
                  <a:lnTo>
                    <a:pt x="8068" y="4334"/>
                  </a:lnTo>
                  <a:lnTo>
                    <a:pt x="8072" y="4312"/>
                  </a:lnTo>
                  <a:lnTo>
                    <a:pt x="8076" y="4289"/>
                  </a:lnTo>
                  <a:lnTo>
                    <a:pt x="8079" y="4266"/>
                  </a:lnTo>
                  <a:close/>
                  <a:moveTo>
                    <a:pt x="6360" y="3154"/>
                  </a:moveTo>
                  <a:lnTo>
                    <a:pt x="6360" y="3164"/>
                  </a:lnTo>
                  <a:lnTo>
                    <a:pt x="6361" y="3205"/>
                  </a:lnTo>
                  <a:lnTo>
                    <a:pt x="6361" y="3215"/>
                  </a:lnTo>
                  <a:lnTo>
                    <a:pt x="6360" y="3256"/>
                  </a:lnTo>
                  <a:lnTo>
                    <a:pt x="6360" y="3266"/>
                  </a:lnTo>
                  <a:lnTo>
                    <a:pt x="6357" y="3307"/>
                  </a:lnTo>
                  <a:lnTo>
                    <a:pt x="6357" y="3317"/>
                  </a:lnTo>
                  <a:lnTo>
                    <a:pt x="6353" y="3358"/>
                  </a:lnTo>
                  <a:lnTo>
                    <a:pt x="6352" y="3367"/>
                  </a:lnTo>
                  <a:lnTo>
                    <a:pt x="6346" y="3408"/>
                  </a:lnTo>
                  <a:lnTo>
                    <a:pt x="6345" y="3418"/>
                  </a:lnTo>
                  <a:lnTo>
                    <a:pt x="6338" y="3459"/>
                  </a:lnTo>
                  <a:lnTo>
                    <a:pt x="6336" y="3468"/>
                  </a:lnTo>
                  <a:lnTo>
                    <a:pt x="6328" y="3508"/>
                  </a:lnTo>
                  <a:lnTo>
                    <a:pt x="6326" y="3518"/>
                  </a:lnTo>
                  <a:lnTo>
                    <a:pt x="6316" y="3558"/>
                  </a:lnTo>
                  <a:lnTo>
                    <a:pt x="6314" y="3567"/>
                  </a:lnTo>
                  <a:lnTo>
                    <a:pt x="6302" y="3607"/>
                  </a:lnTo>
                  <a:lnTo>
                    <a:pt x="6299" y="3616"/>
                  </a:lnTo>
                  <a:lnTo>
                    <a:pt x="6286" y="3655"/>
                  </a:lnTo>
                  <a:lnTo>
                    <a:pt x="6283" y="3664"/>
                  </a:lnTo>
                  <a:lnTo>
                    <a:pt x="6269" y="3703"/>
                  </a:lnTo>
                  <a:lnTo>
                    <a:pt x="6265" y="3712"/>
                  </a:lnTo>
                  <a:lnTo>
                    <a:pt x="6249" y="3750"/>
                  </a:lnTo>
                  <a:lnTo>
                    <a:pt x="6246" y="3759"/>
                  </a:lnTo>
                  <a:lnTo>
                    <a:pt x="6228" y="3797"/>
                  </a:lnTo>
                  <a:lnTo>
                    <a:pt x="6224" y="3805"/>
                  </a:lnTo>
                  <a:lnTo>
                    <a:pt x="6205" y="3842"/>
                  </a:lnTo>
                  <a:lnTo>
                    <a:pt x="6201" y="3851"/>
                  </a:lnTo>
                  <a:lnTo>
                    <a:pt x="6181" y="3887"/>
                  </a:lnTo>
                  <a:lnTo>
                    <a:pt x="6176" y="3895"/>
                  </a:lnTo>
                  <a:lnTo>
                    <a:pt x="6155" y="3931"/>
                  </a:lnTo>
                  <a:lnTo>
                    <a:pt x="6150" y="3939"/>
                  </a:lnTo>
                  <a:lnTo>
                    <a:pt x="6127" y="3973"/>
                  </a:lnTo>
                  <a:lnTo>
                    <a:pt x="6122" y="3981"/>
                  </a:lnTo>
                  <a:lnTo>
                    <a:pt x="6097" y="4015"/>
                  </a:lnTo>
                  <a:lnTo>
                    <a:pt x="6092" y="4023"/>
                  </a:lnTo>
                  <a:lnTo>
                    <a:pt x="6067" y="4055"/>
                  </a:lnTo>
                  <a:lnTo>
                    <a:pt x="6061" y="4063"/>
                  </a:lnTo>
                  <a:lnTo>
                    <a:pt x="6034" y="4095"/>
                  </a:lnTo>
                  <a:lnTo>
                    <a:pt x="6028" y="4102"/>
                  </a:lnTo>
                  <a:lnTo>
                    <a:pt x="6001" y="4133"/>
                  </a:lnTo>
                  <a:lnTo>
                    <a:pt x="5994" y="4139"/>
                  </a:lnTo>
                  <a:lnTo>
                    <a:pt x="5965" y="4169"/>
                  </a:lnTo>
                  <a:lnTo>
                    <a:pt x="5959" y="4176"/>
                  </a:lnTo>
                  <a:lnTo>
                    <a:pt x="5929" y="4205"/>
                  </a:lnTo>
                  <a:lnTo>
                    <a:pt x="5922" y="4211"/>
                  </a:lnTo>
                  <a:lnTo>
                    <a:pt x="5891" y="4239"/>
                  </a:lnTo>
                  <a:lnTo>
                    <a:pt x="5884" y="4245"/>
                  </a:lnTo>
                  <a:lnTo>
                    <a:pt x="5852" y="4271"/>
                  </a:lnTo>
                  <a:lnTo>
                    <a:pt x="5845" y="4277"/>
                  </a:lnTo>
                  <a:lnTo>
                    <a:pt x="5812" y="4302"/>
                  </a:lnTo>
                  <a:lnTo>
                    <a:pt x="5804" y="4308"/>
                  </a:lnTo>
                  <a:lnTo>
                    <a:pt x="5770" y="4332"/>
                  </a:lnTo>
                  <a:lnTo>
                    <a:pt x="5762" y="4337"/>
                  </a:lnTo>
                  <a:lnTo>
                    <a:pt x="5727" y="4360"/>
                  </a:lnTo>
                  <a:lnTo>
                    <a:pt x="5719" y="4365"/>
                  </a:lnTo>
                  <a:lnTo>
                    <a:pt x="5684" y="4386"/>
                  </a:lnTo>
                  <a:lnTo>
                    <a:pt x="5677" y="4390"/>
                  </a:lnTo>
                  <a:lnTo>
                    <a:pt x="5640" y="4411"/>
                  </a:lnTo>
                  <a:lnTo>
                    <a:pt x="5632" y="4415"/>
                  </a:lnTo>
                  <a:lnTo>
                    <a:pt x="5595" y="4434"/>
                  </a:lnTo>
                  <a:lnTo>
                    <a:pt x="5586" y="4438"/>
                  </a:lnTo>
                  <a:lnTo>
                    <a:pt x="5549" y="4456"/>
                  </a:lnTo>
                  <a:lnTo>
                    <a:pt x="5540" y="4459"/>
                  </a:lnTo>
                  <a:lnTo>
                    <a:pt x="5502" y="4475"/>
                  </a:lnTo>
                  <a:lnTo>
                    <a:pt x="5493" y="4479"/>
                  </a:lnTo>
                  <a:lnTo>
                    <a:pt x="5454" y="4493"/>
                  </a:lnTo>
                  <a:lnTo>
                    <a:pt x="5445" y="4496"/>
                  </a:lnTo>
                  <a:lnTo>
                    <a:pt x="5406" y="4509"/>
                  </a:lnTo>
                  <a:lnTo>
                    <a:pt x="5397" y="4512"/>
                  </a:lnTo>
                  <a:lnTo>
                    <a:pt x="5357" y="4523"/>
                  </a:lnTo>
                  <a:lnTo>
                    <a:pt x="5348" y="4526"/>
                  </a:lnTo>
                  <a:lnTo>
                    <a:pt x="5308" y="4536"/>
                  </a:lnTo>
                  <a:lnTo>
                    <a:pt x="5298" y="4538"/>
                  </a:lnTo>
                  <a:lnTo>
                    <a:pt x="5258" y="4546"/>
                  </a:lnTo>
                  <a:lnTo>
                    <a:pt x="5249" y="4548"/>
                  </a:lnTo>
                  <a:lnTo>
                    <a:pt x="5208" y="4555"/>
                  </a:lnTo>
                  <a:lnTo>
                    <a:pt x="5198" y="4556"/>
                  </a:lnTo>
                  <a:lnTo>
                    <a:pt x="5157" y="4562"/>
                  </a:lnTo>
                  <a:lnTo>
                    <a:pt x="5148" y="4563"/>
                  </a:lnTo>
                  <a:lnTo>
                    <a:pt x="5107" y="4567"/>
                  </a:lnTo>
                  <a:lnTo>
                    <a:pt x="5097" y="4567"/>
                  </a:lnTo>
                  <a:lnTo>
                    <a:pt x="5056" y="4570"/>
                  </a:lnTo>
                  <a:lnTo>
                    <a:pt x="5046" y="4570"/>
                  </a:lnTo>
                  <a:lnTo>
                    <a:pt x="5005" y="4571"/>
                  </a:lnTo>
                  <a:lnTo>
                    <a:pt x="4995" y="4571"/>
                  </a:lnTo>
                  <a:lnTo>
                    <a:pt x="4954" y="4570"/>
                  </a:lnTo>
                  <a:lnTo>
                    <a:pt x="4944" y="4570"/>
                  </a:lnTo>
                  <a:lnTo>
                    <a:pt x="4903" y="4567"/>
                  </a:lnTo>
                  <a:lnTo>
                    <a:pt x="4893" y="4567"/>
                  </a:lnTo>
                  <a:lnTo>
                    <a:pt x="4852" y="4563"/>
                  </a:lnTo>
                  <a:lnTo>
                    <a:pt x="4843" y="4562"/>
                  </a:lnTo>
                  <a:lnTo>
                    <a:pt x="4802" y="4556"/>
                  </a:lnTo>
                  <a:lnTo>
                    <a:pt x="4792" y="4555"/>
                  </a:lnTo>
                  <a:lnTo>
                    <a:pt x="4751" y="4548"/>
                  </a:lnTo>
                  <a:lnTo>
                    <a:pt x="4742" y="4546"/>
                  </a:lnTo>
                  <a:lnTo>
                    <a:pt x="4702" y="4538"/>
                  </a:lnTo>
                  <a:lnTo>
                    <a:pt x="4692" y="4536"/>
                  </a:lnTo>
                  <a:lnTo>
                    <a:pt x="4652" y="4526"/>
                  </a:lnTo>
                  <a:lnTo>
                    <a:pt x="4643" y="4523"/>
                  </a:lnTo>
                  <a:lnTo>
                    <a:pt x="4603" y="4512"/>
                  </a:lnTo>
                  <a:lnTo>
                    <a:pt x="4594" y="4509"/>
                  </a:lnTo>
                  <a:lnTo>
                    <a:pt x="4555" y="4496"/>
                  </a:lnTo>
                  <a:lnTo>
                    <a:pt x="4546" y="4493"/>
                  </a:lnTo>
                  <a:lnTo>
                    <a:pt x="4507" y="4479"/>
                  </a:lnTo>
                  <a:lnTo>
                    <a:pt x="4498" y="4475"/>
                  </a:lnTo>
                  <a:lnTo>
                    <a:pt x="4460" y="4459"/>
                  </a:lnTo>
                  <a:lnTo>
                    <a:pt x="4451" y="4456"/>
                  </a:lnTo>
                  <a:lnTo>
                    <a:pt x="4414" y="4438"/>
                  </a:lnTo>
                  <a:lnTo>
                    <a:pt x="4405" y="4434"/>
                  </a:lnTo>
                  <a:lnTo>
                    <a:pt x="4368" y="4415"/>
                  </a:lnTo>
                  <a:lnTo>
                    <a:pt x="4360" y="4411"/>
                  </a:lnTo>
                  <a:lnTo>
                    <a:pt x="4323" y="4390"/>
                  </a:lnTo>
                  <a:lnTo>
                    <a:pt x="4316" y="4386"/>
                  </a:lnTo>
                  <a:lnTo>
                    <a:pt x="4281" y="4365"/>
                  </a:lnTo>
                  <a:lnTo>
                    <a:pt x="4273" y="4360"/>
                  </a:lnTo>
                  <a:lnTo>
                    <a:pt x="4238" y="4337"/>
                  </a:lnTo>
                  <a:lnTo>
                    <a:pt x="4230" y="4332"/>
                  </a:lnTo>
                  <a:lnTo>
                    <a:pt x="4196" y="4308"/>
                  </a:lnTo>
                  <a:lnTo>
                    <a:pt x="4188" y="4302"/>
                  </a:lnTo>
                  <a:lnTo>
                    <a:pt x="4155" y="4277"/>
                  </a:lnTo>
                  <a:lnTo>
                    <a:pt x="4148" y="4271"/>
                  </a:lnTo>
                  <a:lnTo>
                    <a:pt x="4116" y="4245"/>
                  </a:lnTo>
                  <a:lnTo>
                    <a:pt x="4109" y="4239"/>
                  </a:lnTo>
                  <a:lnTo>
                    <a:pt x="4078" y="4211"/>
                  </a:lnTo>
                  <a:lnTo>
                    <a:pt x="4071" y="4205"/>
                  </a:lnTo>
                  <a:lnTo>
                    <a:pt x="4041" y="4176"/>
                  </a:lnTo>
                  <a:lnTo>
                    <a:pt x="4035" y="4169"/>
                  </a:lnTo>
                  <a:lnTo>
                    <a:pt x="4006" y="4139"/>
                  </a:lnTo>
                  <a:lnTo>
                    <a:pt x="3999" y="4133"/>
                  </a:lnTo>
                  <a:lnTo>
                    <a:pt x="3972" y="4102"/>
                  </a:lnTo>
                  <a:lnTo>
                    <a:pt x="3966" y="4095"/>
                  </a:lnTo>
                  <a:lnTo>
                    <a:pt x="3939" y="4063"/>
                  </a:lnTo>
                  <a:lnTo>
                    <a:pt x="3933" y="4055"/>
                  </a:lnTo>
                  <a:lnTo>
                    <a:pt x="3908" y="4023"/>
                  </a:lnTo>
                  <a:lnTo>
                    <a:pt x="3903" y="4015"/>
                  </a:lnTo>
                  <a:lnTo>
                    <a:pt x="3878" y="3981"/>
                  </a:lnTo>
                  <a:lnTo>
                    <a:pt x="3873" y="3973"/>
                  </a:lnTo>
                  <a:lnTo>
                    <a:pt x="3850" y="3939"/>
                  </a:lnTo>
                  <a:lnTo>
                    <a:pt x="3845" y="3931"/>
                  </a:lnTo>
                  <a:lnTo>
                    <a:pt x="3824" y="3895"/>
                  </a:lnTo>
                  <a:lnTo>
                    <a:pt x="3819" y="3887"/>
                  </a:lnTo>
                  <a:lnTo>
                    <a:pt x="3799" y="3851"/>
                  </a:lnTo>
                  <a:lnTo>
                    <a:pt x="3795" y="3842"/>
                  </a:lnTo>
                  <a:lnTo>
                    <a:pt x="3776" y="3805"/>
                  </a:lnTo>
                  <a:lnTo>
                    <a:pt x="3772" y="3797"/>
                  </a:lnTo>
                  <a:lnTo>
                    <a:pt x="3754" y="3759"/>
                  </a:lnTo>
                  <a:lnTo>
                    <a:pt x="3751" y="3750"/>
                  </a:lnTo>
                  <a:lnTo>
                    <a:pt x="3735" y="3712"/>
                  </a:lnTo>
                  <a:lnTo>
                    <a:pt x="3731" y="3703"/>
                  </a:lnTo>
                  <a:lnTo>
                    <a:pt x="3717" y="3664"/>
                  </a:lnTo>
                  <a:lnTo>
                    <a:pt x="3714" y="3655"/>
                  </a:lnTo>
                  <a:lnTo>
                    <a:pt x="3701" y="3616"/>
                  </a:lnTo>
                  <a:lnTo>
                    <a:pt x="3698" y="3607"/>
                  </a:lnTo>
                  <a:lnTo>
                    <a:pt x="3686" y="3567"/>
                  </a:lnTo>
                  <a:lnTo>
                    <a:pt x="3684" y="3558"/>
                  </a:lnTo>
                  <a:lnTo>
                    <a:pt x="3674" y="3518"/>
                  </a:lnTo>
                  <a:lnTo>
                    <a:pt x="3672" y="3508"/>
                  </a:lnTo>
                  <a:lnTo>
                    <a:pt x="3664" y="3468"/>
                  </a:lnTo>
                  <a:lnTo>
                    <a:pt x="3662" y="3459"/>
                  </a:lnTo>
                  <a:lnTo>
                    <a:pt x="3655" y="3418"/>
                  </a:lnTo>
                  <a:lnTo>
                    <a:pt x="3654" y="3408"/>
                  </a:lnTo>
                  <a:lnTo>
                    <a:pt x="3648" y="3367"/>
                  </a:lnTo>
                  <a:lnTo>
                    <a:pt x="3647" y="3358"/>
                  </a:lnTo>
                  <a:lnTo>
                    <a:pt x="3643" y="3317"/>
                  </a:lnTo>
                  <a:lnTo>
                    <a:pt x="3643" y="3307"/>
                  </a:lnTo>
                  <a:lnTo>
                    <a:pt x="3640" y="3266"/>
                  </a:lnTo>
                  <a:lnTo>
                    <a:pt x="3640" y="3256"/>
                  </a:lnTo>
                  <a:lnTo>
                    <a:pt x="3639" y="3215"/>
                  </a:lnTo>
                  <a:lnTo>
                    <a:pt x="3639" y="3205"/>
                  </a:lnTo>
                  <a:lnTo>
                    <a:pt x="3640" y="3164"/>
                  </a:lnTo>
                  <a:lnTo>
                    <a:pt x="3640" y="3154"/>
                  </a:lnTo>
                  <a:lnTo>
                    <a:pt x="3643" y="3113"/>
                  </a:lnTo>
                  <a:lnTo>
                    <a:pt x="3643" y="3103"/>
                  </a:lnTo>
                  <a:lnTo>
                    <a:pt x="3647" y="3062"/>
                  </a:lnTo>
                  <a:lnTo>
                    <a:pt x="3648" y="3053"/>
                  </a:lnTo>
                  <a:lnTo>
                    <a:pt x="3654" y="3012"/>
                  </a:lnTo>
                  <a:lnTo>
                    <a:pt x="3655" y="3002"/>
                  </a:lnTo>
                  <a:lnTo>
                    <a:pt x="3662" y="2962"/>
                  </a:lnTo>
                  <a:lnTo>
                    <a:pt x="3664" y="2952"/>
                  </a:lnTo>
                  <a:lnTo>
                    <a:pt x="3672" y="2912"/>
                  </a:lnTo>
                  <a:lnTo>
                    <a:pt x="3674" y="2903"/>
                  </a:lnTo>
                  <a:lnTo>
                    <a:pt x="3684" y="2863"/>
                  </a:lnTo>
                  <a:lnTo>
                    <a:pt x="3687" y="2853"/>
                  </a:lnTo>
                  <a:lnTo>
                    <a:pt x="3698" y="2814"/>
                  </a:lnTo>
                  <a:lnTo>
                    <a:pt x="3701" y="2805"/>
                  </a:lnTo>
                  <a:lnTo>
                    <a:pt x="3714" y="2765"/>
                  </a:lnTo>
                  <a:lnTo>
                    <a:pt x="3717" y="2757"/>
                  </a:lnTo>
                  <a:lnTo>
                    <a:pt x="3731" y="2718"/>
                  </a:lnTo>
                  <a:lnTo>
                    <a:pt x="3735" y="2709"/>
                  </a:lnTo>
                  <a:lnTo>
                    <a:pt x="3751" y="2671"/>
                  </a:lnTo>
                  <a:lnTo>
                    <a:pt x="3754" y="2662"/>
                  </a:lnTo>
                  <a:lnTo>
                    <a:pt x="3772" y="2624"/>
                  </a:lnTo>
                  <a:lnTo>
                    <a:pt x="3776" y="2616"/>
                  </a:lnTo>
                  <a:lnTo>
                    <a:pt x="3795" y="2579"/>
                  </a:lnTo>
                  <a:lnTo>
                    <a:pt x="3799" y="2570"/>
                  </a:lnTo>
                  <a:lnTo>
                    <a:pt x="3819" y="2534"/>
                  </a:lnTo>
                  <a:lnTo>
                    <a:pt x="3824" y="2526"/>
                  </a:lnTo>
                  <a:lnTo>
                    <a:pt x="3845" y="2491"/>
                  </a:lnTo>
                  <a:lnTo>
                    <a:pt x="3850" y="2483"/>
                  </a:lnTo>
                  <a:lnTo>
                    <a:pt x="3873" y="2448"/>
                  </a:lnTo>
                  <a:lnTo>
                    <a:pt x="3878" y="2440"/>
                  </a:lnTo>
                  <a:lnTo>
                    <a:pt x="3902" y="2406"/>
                  </a:lnTo>
                  <a:lnTo>
                    <a:pt x="3908" y="2398"/>
                  </a:lnTo>
                  <a:lnTo>
                    <a:pt x="3933" y="2365"/>
                  </a:lnTo>
                  <a:lnTo>
                    <a:pt x="3939" y="2358"/>
                  </a:lnTo>
                  <a:lnTo>
                    <a:pt x="3966" y="2326"/>
                  </a:lnTo>
                  <a:lnTo>
                    <a:pt x="3972" y="2319"/>
                  </a:lnTo>
                  <a:lnTo>
                    <a:pt x="3999" y="2288"/>
                  </a:lnTo>
                  <a:lnTo>
                    <a:pt x="4006" y="2281"/>
                  </a:lnTo>
                  <a:lnTo>
                    <a:pt x="4035" y="2251"/>
                  </a:lnTo>
                  <a:lnTo>
                    <a:pt x="4041" y="2245"/>
                  </a:lnTo>
                  <a:lnTo>
                    <a:pt x="4071" y="2216"/>
                  </a:lnTo>
                  <a:lnTo>
                    <a:pt x="4078" y="2210"/>
                  </a:lnTo>
                  <a:lnTo>
                    <a:pt x="4109" y="2182"/>
                  </a:lnTo>
                  <a:lnTo>
                    <a:pt x="4116" y="2176"/>
                  </a:lnTo>
                  <a:lnTo>
                    <a:pt x="4148" y="2149"/>
                  </a:lnTo>
                  <a:lnTo>
                    <a:pt x="4155" y="2144"/>
                  </a:lnTo>
                  <a:lnTo>
                    <a:pt x="4188" y="2118"/>
                  </a:lnTo>
                  <a:lnTo>
                    <a:pt x="4196" y="2113"/>
                  </a:lnTo>
                  <a:lnTo>
                    <a:pt x="4230" y="2089"/>
                  </a:lnTo>
                  <a:lnTo>
                    <a:pt x="4237" y="2084"/>
                  </a:lnTo>
                  <a:lnTo>
                    <a:pt x="4272" y="2061"/>
                  </a:lnTo>
                  <a:lnTo>
                    <a:pt x="4280" y="2056"/>
                  </a:lnTo>
                  <a:lnTo>
                    <a:pt x="4316" y="2034"/>
                  </a:lnTo>
                  <a:lnTo>
                    <a:pt x="4324" y="2029"/>
                  </a:lnTo>
                  <a:lnTo>
                    <a:pt x="4360" y="2009"/>
                  </a:lnTo>
                  <a:lnTo>
                    <a:pt x="4369" y="2005"/>
                  </a:lnTo>
                  <a:lnTo>
                    <a:pt x="4406" y="1986"/>
                  </a:lnTo>
                  <a:lnTo>
                    <a:pt x="4414" y="1982"/>
                  </a:lnTo>
                  <a:lnTo>
                    <a:pt x="4452" y="1965"/>
                  </a:lnTo>
                  <a:lnTo>
                    <a:pt x="4460" y="1961"/>
                  </a:lnTo>
                  <a:lnTo>
                    <a:pt x="4499" y="1945"/>
                  </a:lnTo>
                  <a:lnTo>
                    <a:pt x="4507" y="1942"/>
                  </a:lnTo>
                  <a:lnTo>
                    <a:pt x="4546" y="1927"/>
                  </a:lnTo>
                  <a:lnTo>
                    <a:pt x="4555" y="1924"/>
                  </a:lnTo>
                  <a:lnTo>
                    <a:pt x="4594" y="1911"/>
                  </a:lnTo>
                  <a:lnTo>
                    <a:pt x="4603" y="1908"/>
                  </a:lnTo>
                  <a:lnTo>
                    <a:pt x="4643" y="1897"/>
                  </a:lnTo>
                  <a:lnTo>
                    <a:pt x="4652" y="1895"/>
                  </a:lnTo>
                  <a:lnTo>
                    <a:pt x="4692" y="1885"/>
                  </a:lnTo>
                  <a:lnTo>
                    <a:pt x="4701" y="1882"/>
                  </a:lnTo>
                  <a:lnTo>
                    <a:pt x="4742" y="1874"/>
                  </a:lnTo>
                  <a:lnTo>
                    <a:pt x="4751" y="1872"/>
                  </a:lnTo>
                  <a:lnTo>
                    <a:pt x="4792" y="1865"/>
                  </a:lnTo>
                  <a:lnTo>
                    <a:pt x="4801" y="1864"/>
                  </a:lnTo>
                  <a:lnTo>
                    <a:pt x="4842" y="1858"/>
                  </a:lnTo>
                  <a:lnTo>
                    <a:pt x="4852" y="1857"/>
                  </a:lnTo>
                  <a:lnTo>
                    <a:pt x="4893" y="1853"/>
                  </a:lnTo>
                  <a:lnTo>
                    <a:pt x="4902" y="1853"/>
                  </a:lnTo>
                  <a:lnTo>
                    <a:pt x="4944" y="1850"/>
                  </a:lnTo>
                  <a:lnTo>
                    <a:pt x="4954" y="1850"/>
                  </a:lnTo>
                  <a:lnTo>
                    <a:pt x="4995" y="1849"/>
                  </a:lnTo>
                  <a:lnTo>
                    <a:pt x="5005" y="1849"/>
                  </a:lnTo>
                  <a:lnTo>
                    <a:pt x="5046" y="1850"/>
                  </a:lnTo>
                  <a:lnTo>
                    <a:pt x="5056" y="1850"/>
                  </a:lnTo>
                  <a:lnTo>
                    <a:pt x="5098" y="1853"/>
                  </a:lnTo>
                  <a:lnTo>
                    <a:pt x="5107" y="1853"/>
                  </a:lnTo>
                  <a:lnTo>
                    <a:pt x="5148" y="1857"/>
                  </a:lnTo>
                  <a:lnTo>
                    <a:pt x="5158" y="1858"/>
                  </a:lnTo>
                  <a:lnTo>
                    <a:pt x="5199" y="1864"/>
                  </a:lnTo>
                  <a:lnTo>
                    <a:pt x="5208" y="1865"/>
                  </a:lnTo>
                  <a:lnTo>
                    <a:pt x="5249" y="1872"/>
                  </a:lnTo>
                  <a:lnTo>
                    <a:pt x="5258" y="1874"/>
                  </a:lnTo>
                  <a:lnTo>
                    <a:pt x="5299" y="1882"/>
                  </a:lnTo>
                  <a:lnTo>
                    <a:pt x="5308" y="1885"/>
                  </a:lnTo>
                  <a:lnTo>
                    <a:pt x="5348" y="1895"/>
                  </a:lnTo>
                  <a:lnTo>
                    <a:pt x="5357" y="1897"/>
                  </a:lnTo>
                  <a:lnTo>
                    <a:pt x="5397" y="1908"/>
                  </a:lnTo>
                  <a:lnTo>
                    <a:pt x="5406" y="1911"/>
                  </a:lnTo>
                  <a:lnTo>
                    <a:pt x="5445" y="1924"/>
                  </a:lnTo>
                  <a:lnTo>
                    <a:pt x="5454" y="1927"/>
                  </a:lnTo>
                  <a:lnTo>
                    <a:pt x="5493" y="1942"/>
                  </a:lnTo>
                  <a:lnTo>
                    <a:pt x="5501" y="1945"/>
                  </a:lnTo>
                  <a:lnTo>
                    <a:pt x="5540" y="1961"/>
                  </a:lnTo>
                  <a:lnTo>
                    <a:pt x="5548" y="1965"/>
                  </a:lnTo>
                  <a:lnTo>
                    <a:pt x="5586" y="1982"/>
                  </a:lnTo>
                  <a:lnTo>
                    <a:pt x="5594" y="1986"/>
                  </a:lnTo>
                  <a:lnTo>
                    <a:pt x="5631" y="2005"/>
                  </a:lnTo>
                  <a:lnTo>
                    <a:pt x="5640" y="2009"/>
                  </a:lnTo>
                  <a:lnTo>
                    <a:pt x="5676" y="2029"/>
                  </a:lnTo>
                  <a:lnTo>
                    <a:pt x="5684" y="2034"/>
                  </a:lnTo>
                  <a:lnTo>
                    <a:pt x="5720" y="2056"/>
                  </a:lnTo>
                  <a:lnTo>
                    <a:pt x="5728" y="2061"/>
                  </a:lnTo>
                  <a:lnTo>
                    <a:pt x="5763" y="2084"/>
                  </a:lnTo>
                  <a:lnTo>
                    <a:pt x="5770" y="2089"/>
                  </a:lnTo>
                  <a:lnTo>
                    <a:pt x="5804" y="2113"/>
                  </a:lnTo>
                  <a:lnTo>
                    <a:pt x="5812" y="2118"/>
                  </a:lnTo>
                  <a:lnTo>
                    <a:pt x="5845" y="2144"/>
                  </a:lnTo>
                  <a:lnTo>
                    <a:pt x="5852" y="2149"/>
                  </a:lnTo>
                  <a:lnTo>
                    <a:pt x="5884" y="2176"/>
                  </a:lnTo>
                  <a:lnTo>
                    <a:pt x="5891" y="2182"/>
                  </a:lnTo>
                  <a:lnTo>
                    <a:pt x="5922" y="2210"/>
                  </a:lnTo>
                  <a:lnTo>
                    <a:pt x="5929" y="2216"/>
                  </a:lnTo>
                  <a:lnTo>
                    <a:pt x="5959" y="2245"/>
                  </a:lnTo>
                  <a:lnTo>
                    <a:pt x="5965" y="2251"/>
                  </a:lnTo>
                  <a:lnTo>
                    <a:pt x="5994" y="2281"/>
                  </a:lnTo>
                  <a:lnTo>
                    <a:pt x="6001" y="2288"/>
                  </a:lnTo>
                  <a:lnTo>
                    <a:pt x="6028" y="2319"/>
                  </a:lnTo>
                  <a:lnTo>
                    <a:pt x="6034" y="2326"/>
                  </a:lnTo>
                  <a:lnTo>
                    <a:pt x="6061" y="2358"/>
                  </a:lnTo>
                  <a:lnTo>
                    <a:pt x="6067" y="2365"/>
                  </a:lnTo>
                  <a:lnTo>
                    <a:pt x="6092" y="2398"/>
                  </a:lnTo>
                  <a:lnTo>
                    <a:pt x="6098" y="2406"/>
                  </a:lnTo>
                  <a:lnTo>
                    <a:pt x="6122" y="2440"/>
                  </a:lnTo>
                  <a:lnTo>
                    <a:pt x="6127" y="2448"/>
                  </a:lnTo>
                  <a:lnTo>
                    <a:pt x="6150" y="2483"/>
                  </a:lnTo>
                  <a:lnTo>
                    <a:pt x="6155" y="2491"/>
                  </a:lnTo>
                  <a:lnTo>
                    <a:pt x="6176" y="2526"/>
                  </a:lnTo>
                  <a:lnTo>
                    <a:pt x="6181" y="2534"/>
                  </a:lnTo>
                  <a:lnTo>
                    <a:pt x="6201" y="2570"/>
                  </a:lnTo>
                  <a:lnTo>
                    <a:pt x="6205" y="2579"/>
                  </a:lnTo>
                  <a:lnTo>
                    <a:pt x="6224" y="2616"/>
                  </a:lnTo>
                  <a:lnTo>
                    <a:pt x="6228" y="2624"/>
                  </a:lnTo>
                  <a:lnTo>
                    <a:pt x="6246" y="2662"/>
                  </a:lnTo>
                  <a:lnTo>
                    <a:pt x="6249" y="2671"/>
                  </a:lnTo>
                  <a:lnTo>
                    <a:pt x="6265" y="2709"/>
                  </a:lnTo>
                  <a:lnTo>
                    <a:pt x="6269" y="2718"/>
                  </a:lnTo>
                  <a:lnTo>
                    <a:pt x="6283" y="2757"/>
                  </a:lnTo>
                  <a:lnTo>
                    <a:pt x="6286" y="2765"/>
                  </a:lnTo>
                  <a:lnTo>
                    <a:pt x="6299" y="2805"/>
                  </a:lnTo>
                  <a:lnTo>
                    <a:pt x="6302" y="2814"/>
                  </a:lnTo>
                  <a:lnTo>
                    <a:pt x="6313" y="2853"/>
                  </a:lnTo>
                  <a:lnTo>
                    <a:pt x="6316" y="2863"/>
                  </a:lnTo>
                  <a:lnTo>
                    <a:pt x="6326" y="2903"/>
                  </a:lnTo>
                  <a:lnTo>
                    <a:pt x="6328" y="2912"/>
                  </a:lnTo>
                  <a:lnTo>
                    <a:pt x="6336" y="2952"/>
                  </a:lnTo>
                  <a:lnTo>
                    <a:pt x="6338" y="2962"/>
                  </a:lnTo>
                  <a:lnTo>
                    <a:pt x="6345" y="3002"/>
                  </a:lnTo>
                  <a:lnTo>
                    <a:pt x="6346" y="3012"/>
                  </a:lnTo>
                  <a:lnTo>
                    <a:pt x="6352" y="3053"/>
                  </a:lnTo>
                  <a:lnTo>
                    <a:pt x="6353" y="3062"/>
                  </a:lnTo>
                  <a:lnTo>
                    <a:pt x="6357" y="3103"/>
                  </a:lnTo>
                  <a:lnTo>
                    <a:pt x="6357" y="3113"/>
                  </a:lnTo>
                  <a:lnTo>
                    <a:pt x="6360" y="3154"/>
                  </a:lnTo>
                  <a:close/>
                  <a:moveTo>
                    <a:pt x="5859" y="3275"/>
                  </a:moveTo>
                  <a:lnTo>
                    <a:pt x="5860" y="3242"/>
                  </a:lnTo>
                  <a:lnTo>
                    <a:pt x="5861" y="3210"/>
                  </a:lnTo>
                  <a:lnTo>
                    <a:pt x="5860" y="3178"/>
                  </a:lnTo>
                  <a:lnTo>
                    <a:pt x="5859" y="3145"/>
                  </a:lnTo>
                  <a:lnTo>
                    <a:pt x="5856" y="3113"/>
                  </a:lnTo>
                  <a:lnTo>
                    <a:pt x="5851" y="3082"/>
                  </a:lnTo>
                  <a:lnTo>
                    <a:pt x="5846" y="3050"/>
                  </a:lnTo>
                  <a:lnTo>
                    <a:pt x="5839" y="3019"/>
                  </a:lnTo>
                  <a:lnTo>
                    <a:pt x="5832" y="2988"/>
                  </a:lnTo>
                  <a:lnTo>
                    <a:pt x="5823" y="2957"/>
                  </a:lnTo>
                  <a:lnTo>
                    <a:pt x="5813" y="2926"/>
                  </a:lnTo>
                  <a:lnTo>
                    <a:pt x="5802" y="2896"/>
                  </a:lnTo>
                  <a:lnTo>
                    <a:pt x="5789" y="2867"/>
                  </a:lnTo>
                  <a:lnTo>
                    <a:pt x="5776" y="2837"/>
                  </a:lnTo>
                  <a:lnTo>
                    <a:pt x="5761" y="2809"/>
                  </a:lnTo>
                  <a:lnTo>
                    <a:pt x="5745" y="2780"/>
                  </a:lnTo>
                  <a:lnTo>
                    <a:pt x="5729" y="2752"/>
                  </a:lnTo>
                  <a:lnTo>
                    <a:pt x="5711" y="2725"/>
                  </a:lnTo>
                  <a:lnTo>
                    <a:pt x="5693" y="2699"/>
                  </a:lnTo>
                  <a:lnTo>
                    <a:pt x="5673" y="2674"/>
                  </a:lnTo>
                  <a:lnTo>
                    <a:pt x="5653" y="2649"/>
                  </a:lnTo>
                  <a:lnTo>
                    <a:pt x="5631" y="2625"/>
                  </a:lnTo>
                  <a:lnTo>
                    <a:pt x="5609" y="2602"/>
                  </a:lnTo>
                  <a:lnTo>
                    <a:pt x="5586" y="2580"/>
                  </a:lnTo>
                  <a:lnTo>
                    <a:pt x="5562" y="2558"/>
                  </a:lnTo>
                  <a:lnTo>
                    <a:pt x="5537" y="2537"/>
                  </a:lnTo>
                  <a:lnTo>
                    <a:pt x="5511" y="2518"/>
                  </a:lnTo>
                  <a:lnTo>
                    <a:pt x="5485" y="2499"/>
                  </a:lnTo>
                  <a:lnTo>
                    <a:pt x="5457" y="2481"/>
                  </a:lnTo>
                  <a:lnTo>
                    <a:pt x="5430" y="2464"/>
                  </a:lnTo>
                  <a:lnTo>
                    <a:pt x="5402" y="2449"/>
                  </a:lnTo>
                  <a:lnTo>
                    <a:pt x="5373" y="2434"/>
                  </a:lnTo>
                  <a:lnTo>
                    <a:pt x="5344" y="2421"/>
                  </a:lnTo>
                  <a:lnTo>
                    <a:pt x="5314" y="2409"/>
                  </a:lnTo>
                  <a:lnTo>
                    <a:pt x="5284" y="2398"/>
                  </a:lnTo>
                  <a:lnTo>
                    <a:pt x="5254" y="2388"/>
                  </a:lnTo>
                  <a:lnTo>
                    <a:pt x="5223" y="2379"/>
                  </a:lnTo>
                  <a:lnTo>
                    <a:pt x="5191" y="2371"/>
                  </a:lnTo>
                  <a:lnTo>
                    <a:pt x="5160" y="2364"/>
                  </a:lnTo>
                  <a:lnTo>
                    <a:pt x="5128" y="2359"/>
                  </a:lnTo>
                  <a:lnTo>
                    <a:pt x="5096" y="2355"/>
                  </a:lnTo>
                  <a:lnTo>
                    <a:pt x="5064" y="2351"/>
                  </a:lnTo>
                  <a:lnTo>
                    <a:pt x="5032" y="2350"/>
                  </a:lnTo>
                  <a:lnTo>
                    <a:pt x="5000" y="2349"/>
                  </a:lnTo>
                  <a:lnTo>
                    <a:pt x="4968" y="2350"/>
                  </a:lnTo>
                  <a:lnTo>
                    <a:pt x="4936" y="2351"/>
                  </a:lnTo>
                  <a:lnTo>
                    <a:pt x="4904" y="2355"/>
                  </a:lnTo>
                  <a:lnTo>
                    <a:pt x="4872" y="2359"/>
                  </a:lnTo>
                  <a:lnTo>
                    <a:pt x="4840" y="2364"/>
                  </a:lnTo>
                  <a:lnTo>
                    <a:pt x="4809" y="2371"/>
                  </a:lnTo>
                  <a:lnTo>
                    <a:pt x="4777" y="2379"/>
                  </a:lnTo>
                  <a:lnTo>
                    <a:pt x="4746" y="2388"/>
                  </a:lnTo>
                  <a:lnTo>
                    <a:pt x="4716" y="2398"/>
                  </a:lnTo>
                  <a:lnTo>
                    <a:pt x="4686" y="2409"/>
                  </a:lnTo>
                  <a:lnTo>
                    <a:pt x="4656" y="2421"/>
                  </a:lnTo>
                  <a:lnTo>
                    <a:pt x="4627" y="2434"/>
                  </a:lnTo>
                  <a:lnTo>
                    <a:pt x="4598" y="2449"/>
                  </a:lnTo>
                  <a:lnTo>
                    <a:pt x="4570" y="2464"/>
                  </a:lnTo>
                  <a:lnTo>
                    <a:pt x="4543" y="2481"/>
                  </a:lnTo>
                  <a:lnTo>
                    <a:pt x="4515" y="2499"/>
                  </a:lnTo>
                  <a:lnTo>
                    <a:pt x="4489" y="2518"/>
                  </a:lnTo>
                  <a:lnTo>
                    <a:pt x="4463" y="2537"/>
                  </a:lnTo>
                  <a:lnTo>
                    <a:pt x="4438" y="2558"/>
                  </a:lnTo>
                  <a:lnTo>
                    <a:pt x="4414" y="2580"/>
                  </a:lnTo>
                  <a:lnTo>
                    <a:pt x="4391" y="2602"/>
                  </a:lnTo>
                  <a:lnTo>
                    <a:pt x="4369" y="2625"/>
                  </a:lnTo>
                  <a:lnTo>
                    <a:pt x="4347" y="2649"/>
                  </a:lnTo>
                  <a:lnTo>
                    <a:pt x="4327" y="2674"/>
                  </a:lnTo>
                  <a:lnTo>
                    <a:pt x="4307" y="2699"/>
                  </a:lnTo>
                  <a:lnTo>
                    <a:pt x="4289" y="2725"/>
                  </a:lnTo>
                  <a:lnTo>
                    <a:pt x="4271" y="2752"/>
                  </a:lnTo>
                  <a:lnTo>
                    <a:pt x="4255" y="2780"/>
                  </a:lnTo>
                  <a:lnTo>
                    <a:pt x="4239" y="2809"/>
                  </a:lnTo>
                  <a:lnTo>
                    <a:pt x="4224" y="2837"/>
                  </a:lnTo>
                  <a:lnTo>
                    <a:pt x="4211" y="2867"/>
                  </a:lnTo>
                  <a:lnTo>
                    <a:pt x="4198" y="2896"/>
                  </a:lnTo>
                  <a:lnTo>
                    <a:pt x="4187" y="2926"/>
                  </a:lnTo>
                  <a:lnTo>
                    <a:pt x="4177" y="2957"/>
                  </a:lnTo>
                  <a:lnTo>
                    <a:pt x="4168" y="2988"/>
                  </a:lnTo>
                  <a:lnTo>
                    <a:pt x="4161" y="3019"/>
                  </a:lnTo>
                  <a:lnTo>
                    <a:pt x="4154" y="3050"/>
                  </a:lnTo>
                  <a:lnTo>
                    <a:pt x="4149" y="3082"/>
                  </a:lnTo>
                  <a:lnTo>
                    <a:pt x="4144" y="3113"/>
                  </a:lnTo>
                  <a:lnTo>
                    <a:pt x="4141" y="3145"/>
                  </a:lnTo>
                  <a:lnTo>
                    <a:pt x="4140" y="3178"/>
                  </a:lnTo>
                  <a:lnTo>
                    <a:pt x="4139" y="3210"/>
                  </a:lnTo>
                  <a:lnTo>
                    <a:pt x="4140" y="3242"/>
                  </a:lnTo>
                  <a:lnTo>
                    <a:pt x="4141" y="3275"/>
                  </a:lnTo>
                  <a:lnTo>
                    <a:pt x="4144" y="3307"/>
                  </a:lnTo>
                  <a:lnTo>
                    <a:pt x="4149" y="3339"/>
                  </a:lnTo>
                  <a:lnTo>
                    <a:pt x="4154" y="3370"/>
                  </a:lnTo>
                  <a:lnTo>
                    <a:pt x="4161" y="3402"/>
                  </a:lnTo>
                  <a:lnTo>
                    <a:pt x="4168" y="3433"/>
                  </a:lnTo>
                  <a:lnTo>
                    <a:pt x="4177" y="3464"/>
                  </a:lnTo>
                  <a:lnTo>
                    <a:pt x="4187" y="3495"/>
                  </a:lnTo>
                  <a:lnTo>
                    <a:pt x="4198" y="3525"/>
                  </a:lnTo>
                  <a:lnTo>
                    <a:pt x="4211" y="3554"/>
                  </a:lnTo>
                  <a:lnTo>
                    <a:pt x="4224" y="3584"/>
                  </a:lnTo>
                  <a:lnTo>
                    <a:pt x="4239" y="3612"/>
                  </a:lnTo>
                  <a:lnTo>
                    <a:pt x="4254" y="3641"/>
                  </a:lnTo>
                  <a:lnTo>
                    <a:pt x="4271" y="3668"/>
                  </a:lnTo>
                  <a:lnTo>
                    <a:pt x="4289" y="3695"/>
                  </a:lnTo>
                  <a:lnTo>
                    <a:pt x="4307" y="3721"/>
                  </a:lnTo>
                  <a:lnTo>
                    <a:pt x="4327" y="3747"/>
                  </a:lnTo>
                  <a:lnTo>
                    <a:pt x="4347" y="3772"/>
                  </a:lnTo>
                  <a:lnTo>
                    <a:pt x="4369" y="3796"/>
                  </a:lnTo>
                  <a:lnTo>
                    <a:pt x="4391" y="3819"/>
                  </a:lnTo>
                  <a:lnTo>
                    <a:pt x="4414" y="3841"/>
                  </a:lnTo>
                  <a:lnTo>
                    <a:pt x="4438" y="3862"/>
                  </a:lnTo>
                  <a:lnTo>
                    <a:pt x="4463" y="3883"/>
                  </a:lnTo>
                  <a:lnTo>
                    <a:pt x="4489" y="3902"/>
                  </a:lnTo>
                  <a:lnTo>
                    <a:pt x="4515" y="3921"/>
                  </a:lnTo>
                  <a:lnTo>
                    <a:pt x="4542" y="3939"/>
                  </a:lnTo>
                  <a:lnTo>
                    <a:pt x="4570" y="3956"/>
                  </a:lnTo>
                  <a:lnTo>
                    <a:pt x="4599" y="3972"/>
                  </a:lnTo>
                  <a:lnTo>
                    <a:pt x="4627" y="3986"/>
                  </a:lnTo>
                  <a:lnTo>
                    <a:pt x="4656" y="3999"/>
                  </a:lnTo>
                  <a:lnTo>
                    <a:pt x="4686" y="4012"/>
                  </a:lnTo>
                  <a:lnTo>
                    <a:pt x="4716" y="4023"/>
                  </a:lnTo>
                  <a:lnTo>
                    <a:pt x="4746" y="4033"/>
                  </a:lnTo>
                  <a:lnTo>
                    <a:pt x="4777" y="4042"/>
                  </a:lnTo>
                  <a:lnTo>
                    <a:pt x="4808" y="4049"/>
                  </a:lnTo>
                  <a:lnTo>
                    <a:pt x="4840" y="4056"/>
                  </a:lnTo>
                  <a:lnTo>
                    <a:pt x="4871" y="4061"/>
                  </a:lnTo>
                  <a:lnTo>
                    <a:pt x="4903" y="4066"/>
                  </a:lnTo>
                  <a:lnTo>
                    <a:pt x="4935" y="4069"/>
                  </a:lnTo>
                  <a:lnTo>
                    <a:pt x="4968" y="4070"/>
                  </a:lnTo>
                  <a:lnTo>
                    <a:pt x="5000" y="4071"/>
                  </a:lnTo>
                  <a:lnTo>
                    <a:pt x="5032" y="4070"/>
                  </a:lnTo>
                  <a:lnTo>
                    <a:pt x="5065" y="4069"/>
                  </a:lnTo>
                  <a:lnTo>
                    <a:pt x="5097" y="4066"/>
                  </a:lnTo>
                  <a:lnTo>
                    <a:pt x="5129" y="4061"/>
                  </a:lnTo>
                  <a:lnTo>
                    <a:pt x="5160" y="4056"/>
                  </a:lnTo>
                  <a:lnTo>
                    <a:pt x="5192" y="4049"/>
                  </a:lnTo>
                  <a:lnTo>
                    <a:pt x="5223" y="4042"/>
                  </a:lnTo>
                  <a:lnTo>
                    <a:pt x="5254" y="4033"/>
                  </a:lnTo>
                  <a:lnTo>
                    <a:pt x="5284" y="4023"/>
                  </a:lnTo>
                  <a:lnTo>
                    <a:pt x="5314" y="4012"/>
                  </a:lnTo>
                  <a:lnTo>
                    <a:pt x="5344" y="3999"/>
                  </a:lnTo>
                  <a:lnTo>
                    <a:pt x="5373" y="3986"/>
                  </a:lnTo>
                  <a:lnTo>
                    <a:pt x="5401" y="3972"/>
                  </a:lnTo>
                  <a:lnTo>
                    <a:pt x="5430" y="3956"/>
                  </a:lnTo>
                  <a:lnTo>
                    <a:pt x="5458" y="3939"/>
                  </a:lnTo>
                  <a:lnTo>
                    <a:pt x="5485" y="3921"/>
                  </a:lnTo>
                  <a:lnTo>
                    <a:pt x="5511" y="3902"/>
                  </a:lnTo>
                  <a:lnTo>
                    <a:pt x="5537" y="3883"/>
                  </a:lnTo>
                  <a:lnTo>
                    <a:pt x="5562" y="3862"/>
                  </a:lnTo>
                  <a:lnTo>
                    <a:pt x="5586" y="3841"/>
                  </a:lnTo>
                  <a:lnTo>
                    <a:pt x="5609" y="3819"/>
                  </a:lnTo>
                  <a:lnTo>
                    <a:pt x="5631" y="3796"/>
                  </a:lnTo>
                  <a:lnTo>
                    <a:pt x="5653" y="3772"/>
                  </a:lnTo>
                  <a:lnTo>
                    <a:pt x="5673" y="3747"/>
                  </a:lnTo>
                  <a:lnTo>
                    <a:pt x="5693" y="3721"/>
                  </a:lnTo>
                  <a:lnTo>
                    <a:pt x="5711" y="3695"/>
                  </a:lnTo>
                  <a:lnTo>
                    <a:pt x="5729" y="3668"/>
                  </a:lnTo>
                  <a:lnTo>
                    <a:pt x="5746" y="3641"/>
                  </a:lnTo>
                  <a:lnTo>
                    <a:pt x="5761" y="3612"/>
                  </a:lnTo>
                  <a:lnTo>
                    <a:pt x="5776" y="3584"/>
                  </a:lnTo>
                  <a:lnTo>
                    <a:pt x="5789" y="3554"/>
                  </a:lnTo>
                  <a:lnTo>
                    <a:pt x="5802" y="3525"/>
                  </a:lnTo>
                  <a:lnTo>
                    <a:pt x="5813" y="3495"/>
                  </a:lnTo>
                  <a:lnTo>
                    <a:pt x="5823" y="3464"/>
                  </a:lnTo>
                  <a:lnTo>
                    <a:pt x="5832" y="3433"/>
                  </a:lnTo>
                  <a:lnTo>
                    <a:pt x="5839" y="3402"/>
                  </a:lnTo>
                  <a:lnTo>
                    <a:pt x="5846" y="3370"/>
                  </a:lnTo>
                  <a:lnTo>
                    <a:pt x="5851" y="3339"/>
                  </a:lnTo>
                  <a:lnTo>
                    <a:pt x="5856" y="3307"/>
                  </a:lnTo>
                  <a:lnTo>
                    <a:pt x="5859" y="3275"/>
                  </a:lnTo>
                  <a:close/>
                  <a:moveTo>
                    <a:pt x="3642" y="4119"/>
                  </a:moveTo>
                  <a:lnTo>
                    <a:pt x="3644" y="4151"/>
                  </a:lnTo>
                  <a:lnTo>
                    <a:pt x="3644" y="4161"/>
                  </a:lnTo>
                  <a:lnTo>
                    <a:pt x="3645" y="4193"/>
                  </a:lnTo>
                  <a:lnTo>
                    <a:pt x="3645" y="4203"/>
                  </a:lnTo>
                  <a:lnTo>
                    <a:pt x="3644" y="4235"/>
                  </a:lnTo>
                  <a:lnTo>
                    <a:pt x="3644" y="4244"/>
                  </a:lnTo>
                  <a:lnTo>
                    <a:pt x="3642" y="4277"/>
                  </a:lnTo>
                  <a:lnTo>
                    <a:pt x="3641" y="4286"/>
                  </a:lnTo>
                  <a:lnTo>
                    <a:pt x="3638" y="4318"/>
                  </a:lnTo>
                  <a:lnTo>
                    <a:pt x="3637" y="4327"/>
                  </a:lnTo>
                  <a:lnTo>
                    <a:pt x="3633" y="4359"/>
                  </a:lnTo>
                  <a:lnTo>
                    <a:pt x="3632" y="4369"/>
                  </a:lnTo>
                  <a:lnTo>
                    <a:pt x="3626" y="4400"/>
                  </a:lnTo>
                  <a:lnTo>
                    <a:pt x="3625" y="4409"/>
                  </a:lnTo>
                  <a:lnTo>
                    <a:pt x="3618" y="4441"/>
                  </a:lnTo>
                  <a:lnTo>
                    <a:pt x="3616" y="4450"/>
                  </a:lnTo>
                  <a:lnTo>
                    <a:pt x="3608" y="4481"/>
                  </a:lnTo>
                  <a:lnTo>
                    <a:pt x="3606" y="4490"/>
                  </a:lnTo>
                  <a:lnTo>
                    <a:pt x="3597" y="4521"/>
                  </a:lnTo>
                  <a:lnTo>
                    <a:pt x="3594" y="4530"/>
                  </a:lnTo>
                  <a:lnTo>
                    <a:pt x="3584" y="4560"/>
                  </a:lnTo>
                  <a:lnTo>
                    <a:pt x="3581" y="4569"/>
                  </a:lnTo>
                  <a:lnTo>
                    <a:pt x="3570" y="4599"/>
                  </a:lnTo>
                  <a:lnTo>
                    <a:pt x="3567" y="4608"/>
                  </a:lnTo>
                  <a:lnTo>
                    <a:pt x="3555" y="4638"/>
                  </a:lnTo>
                  <a:lnTo>
                    <a:pt x="3551" y="4646"/>
                  </a:lnTo>
                  <a:lnTo>
                    <a:pt x="3538" y="4676"/>
                  </a:lnTo>
                  <a:lnTo>
                    <a:pt x="3534" y="4684"/>
                  </a:lnTo>
                  <a:lnTo>
                    <a:pt x="3519" y="4713"/>
                  </a:lnTo>
                  <a:lnTo>
                    <a:pt x="3515" y="4721"/>
                  </a:lnTo>
                  <a:lnTo>
                    <a:pt x="3500" y="4750"/>
                  </a:lnTo>
                  <a:lnTo>
                    <a:pt x="3494" y="4759"/>
                  </a:lnTo>
                  <a:lnTo>
                    <a:pt x="3477" y="4787"/>
                  </a:lnTo>
                  <a:lnTo>
                    <a:pt x="3472" y="4795"/>
                  </a:lnTo>
                  <a:lnTo>
                    <a:pt x="3454" y="4822"/>
                  </a:lnTo>
                  <a:lnTo>
                    <a:pt x="3449" y="4830"/>
                  </a:lnTo>
                  <a:lnTo>
                    <a:pt x="3430" y="4856"/>
                  </a:lnTo>
                  <a:lnTo>
                    <a:pt x="3425" y="4864"/>
                  </a:lnTo>
                  <a:lnTo>
                    <a:pt x="3405" y="4889"/>
                  </a:lnTo>
                  <a:lnTo>
                    <a:pt x="3399" y="4896"/>
                  </a:lnTo>
                  <a:lnTo>
                    <a:pt x="3379" y="4921"/>
                  </a:lnTo>
                  <a:lnTo>
                    <a:pt x="3373" y="4928"/>
                  </a:lnTo>
                  <a:lnTo>
                    <a:pt x="3351" y="4952"/>
                  </a:lnTo>
                  <a:lnTo>
                    <a:pt x="3345" y="4959"/>
                  </a:lnTo>
                  <a:lnTo>
                    <a:pt x="3322" y="4982"/>
                  </a:lnTo>
                  <a:lnTo>
                    <a:pt x="3316" y="4989"/>
                  </a:lnTo>
                  <a:lnTo>
                    <a:pt x="3292" y="5011"/>
                  </a:lnTo>
                  <a:lnTo>
                    <a:pt x="3286" y="5018"/>
                  </a:lnTo>
                  <a:lnTo>
                    <a:pt x="3262" y="5039"/>
                  </a:lnTo>
                  <a:lnTo>
                    <a:pt x="3254" y="5045"/>
                  </a:lnTo>
                  <a:lnTo>
                    <a:pt x="3230" y="5066"/>
                  </a:lnTo>
                  <a:lnTo>
                    <a:pt x="3222" y="5072"/>
                  </a:lnTo>
                  <a:lnTo>
                    <a:pt x="3197" y="5091"/>
                  </a:lnTo>
                  <a:lnTo>
                    <a:pt x="3189" y="5097"/>
                  </a:lnTo>
                  <a:lnTo>
                    <a:pt x="3163" y="5115"/>
                  </a:lnTo>
                  <a:lnTo>
                    <a:pt x="3155" y="5121"/>
                  </a:lnTo>
                  <a:lnTo>
                    <a:pt x="3128" y="5139"/>
                  </a:lnTo>
                  <a:lnTo>
                    <a:pt x="3120" y="5143"/>
                  </a:lnTo>
                  <a:lnTo>
                    <a:pt x="3092" y="5160"/>
                  </a:lnTo>
                  <a:lnTo>
                    <a:pt x="3084" y="5165"/>
                  </a:lnTo>
                  <a:lnTo>
                    <a:pt x="3056" y="5180"/>
                  </a:lnTo>
                  <a:lnTo>
                    <a:pt x="3048" y="5185"/>
                  </a:lnTo>
                  <a:lnTo>
                    <a:pt x="3019" y="5199"/>
                  </a:lnTo>
                  <a:lnTo>
                    <a:pt x="3010" y="5203"/>
                  </a:lnTo>
                  <a:lnTo>
                    <a:pt x="2981" y="5217"/>
                  </a:lnTo>
                  <a:lnTo>
                    <a:pt x="2972" y="5221"/>
                  </a:lnTo>
                  <a:lnTo>
                    <a:pt x="2943" y="5233"/>
                  </a:lnTo>
                  <a:lnTo>
                    <a:pt x="2934" y="5237"/>
                  </a:lnTo>
                  <a:lnTo>
                    <a:pt x="2904" y="5248"/>
                  </a:lnTo>
                  <a:lnTo>
                    <a:pt x="2895" y="5251"/>
                  </a:lnTo>
                  <a:lnTo>
                    <a:pt x="2864" y="5261"/>
                  </a:lnTo>
                  <a:lnTo>
                    <a:pt x="2855" y="5264"/>
                  </a:lnTo>
                  <a:lnTo>
                    <a:pt x="2824" y="5273"/>
                  </a:lnTo>
                  <a:lnTo>
                    <a:pt x="2815" y="5275"/>
                  </a:lnTo>
                  <a:lnTo>
                    <a:pt x="2784" y="5283"/>
                  </a:lnTo>
                  <a:lnTo>
                    <a:pt x="2775" y="5285"/>
                  </a:lnTo>
                  <a:lnTo>
                    <a:pt x="2743" y="5292"/>
                  </a:lnTo>
                  <a:lnTo>
                    <a:pt x="2734" y="5293"/>
                  </a:lnTo>
                  <a:lnTo>
                    <a:pt x="2702" y="5299"/>
                  </a:lnTo>
                  <a:lnTo>
                    <a:pt x="2693" y="5300"/>
                  </a:lnTo>
                  <a:lnTo>
                    <a:pt x="2661" y="5304"/>
                  </a:lnTo>
                  <a:lnTo>
                    <a:pt x="2652" y="5305"/>
                  </a:lnTo>
                  <a:lnTo>
                    <a:pt x="2619" y="5308"/>
                  </a:lnTo>
                  <a:lnTo>
                    <a:pt x="2610" y="5309"/>
                  </a:lnTo>
                  <a:lnTo>
                    <a:pt x="2578" y="5311"/>
                  </a:lnTo>
                  <a:lnTo>
                    <a:pt x="2568" y="5311"/>
                  </a:lnTo>
                  <a:lnTo>
                    <a:pt x="2536" y="5312"/>
                  </a:lnTo>
                  <a:lnTo>
                    <a:pt x="2526" y="5312"/>
                  </a:lnTo>
                  <a:lnTo>
                    <a:pt x="2494" y="5311"/>
                  </a:lnTo>
                  <a:lnTo>
                    <a:pt x="2485" y="5311"/>
                  </a:lnTo>
                  <a:lnTo>
                    <a:pt x="2452" y="5309"/>
                  </a:lnTo>
                  <a:lnTo>
                    <a:pt x="2443" y="5308"/>
                  </a:lnTo>
                  <a:lnTo>
                    <a:pt x="2411" y="5305"/>
                  </a:lnTo>
                  <a:lnTo>
                    <a:pt x="2402" y="5304"/>
                  </a:lnTo>
                  <a:lnTo>
                    <a:pt x="2370" y="5300"/>
                  </a:lnTo>
                  <a:lnTo>
                    <a:pt x="2360" y="5299"/>
                  </a:lnTo>
                  <a:lnTo>
                    <a:pt x="2329" y="5293"/>
                  </a:lnTo>
                  <a:lnTo>
                    <a:pt x="2319" y="5292"/>
                  </a:lnTo>
                  <a:lnTo>
                    <a:pt x="2288" y="5285"/>
                  </a:lnTo>
                  <a:lnTo>
                    <a:pt x="2279" y="5283"/>
                  </a:lnTo>
                  <a:lnTo>
                    <a:pt x="2248" y="5275"/>
                  </a:lnTo>
                  <a:lnTo>
                    <a:pt x="2239" y="5273"/>
                  </a:lnTo>
                  <a:lnTo>
                    <a:pt x="2208" y="5264"/>
                  </a:lnTo>
                  <a:lnTo>
                    <a:pt x="2199" y="5261"/>
                  </a:lnTo>
                  <a:lnTo>
                    <a:pt x="2168" y="5251"/>
                  </a:lnTo>
                  <a:lnTo>
                    <a:pt x="2159" y="5248"/>
                  </a:lnTo>
                  <a:lnTo>
                    <a:pt x="2129" y="5237"/>
                  </a:lnTo>
                  <a:lnTo>
                    <a:pt x="2120" y="5233"/>
                  </a:lnTo>
                  <a:lnTo>
                    <a:pt x="2090" y="5221"/>
                  </a:lnTo>
                  <a:lnTo>
                    <a:pt x="2082" y="5217"/>
                  </a:lnTo>
                  <a:lnTo>
                    <a:pt x="2052" y="5204"/>
                  </a:lnTo>
                  <a:lnTo>
                    <a:pt x="2044" y="5200"/>
                  </a:lnTo>
                  <a:lnTo>
                    <a:pt x="2015" y="5185"/>
                  </a:lnTo>
                  <a:lnTo>
                    <a:pt x="2007" y="5181"/>
                  </a:lnTo>
                  <a:lnTo>
                    <a:pt x="1978" y="5165"/>
                  </a:lnTo>
                  <a:lnTo>
                    <a:pt x="1970" y="5160"/>
                  </a:lnTo>
                  <a:lnTo>
                    <a:pt x="1942" y="5143"/>
                  </a:lnTo>
                  <a:lnTo>
                    <a:pt x="1934" y="5138"/>
                  </a:lnTo>
                  <a:lnTo>
                    <a:pt x="1907" y="5120"/>
                  </a:lnTo>
                  <a:lnTo>
                    <a:pt x="1899" y="5115"/>
                  </a:lnTo>
                  <a:lnTo>
                    <a:pt x="1873" y="5096"/>
                  </a:lnTo>
                  <a:lnTo>
                    <a:pt x="1865" y="5091"/>
                  </a:lnTo>
                  <a:lnTo>
                    <a:pt x="1840" y="5071"/>
                  </a:lnTo>
                  <a:lnTo>
                    <a:pt x="1833" y="5065"/>
                  </a:lnTo>
                  <a:lnTo>
                    <a:pt x="1808" y="5045"/>
                  </a:lnTo>
                  <a:lnTo>
                    <a:pt x="1801" y="5039"/>
                  </a:lnTo>
                  <a:lnTo>
                    <a:pt x="1777" y="5017"/>
                  </a:lnTo>
                  <a:lnTo>
                    <a:pt x="1770" y="5011"/>
                  </a:lnTo>
                  <a:lnTo>
                    <a:pt x="1747" y="4989"/>
                  </a:lnTo>
                  <a:lnTo>
                    <a:pt x="1740" y="4982"/>
                  </a:lnTo>
                  <a:lnTo>
                    <a:pt x="1718" y="4959"/>
                  </a:lnTo>
                  <a:lnTo>
                    <a:pt x="1712" y="4952"/>
                  </a:lnTo>
                  <a:lnTo>
                    <a:pt x="1690" y="4928"/>
                  </a:lnTo>
                  <a:lnTo>
                    <a:pt x="1684" y="4921"/>
                  </a:lnTo>
                  <a:lnTo>
                    <a:pt x="1664" y="4896"/>
                  </a:lnTo>
                  <a:lnTo>
                    <a:pt x="1658" y="4889"/>
                  </a:lnTo>
                  <a:lnTo>
                    <a:pt x="1638" y="4864"/>
                  </a:lnTo>
                  <a:lnTo>
                    <a:pt x="1633" y="4856"/>
                  </a:lnTo>
                  <a:lnTo>
                    <a:pt x="1614" y="4830"/>
                  </a:lnTo>
                  <a:lnTo>
                    <a:pt x="1609" y="4822"/>
                  </a:lnTo>
                  <a:lnTo>
                    <a:pt x="1591" y="4795"/>
                  </a:lnTo>
                  <a:lnTo>
                    <a:pt x="1586" y="4787"/>
                  </a:lnTo>
                  <a:lnTo>
                    <a:pt x="1569" y="4759"/>
                  </a:lnTo>
                  <a:lnTo>
                    <a:pt x="1564" y="4751"/>
                  </a:lnTo>
                  <a:lnTo>
                    <a:pt x="1548" y="4722"/>
                  </a:lnTo>
                  <a:lnTo>
                    <a:pt x="1544" y="4714"/>
                  </a:lnTo>
                  <a:lnTo>
                    <a:pt x="1529" y="4685"/>
                  </a:lnTo>
                  <a:lnTo>
                    <a:pt x="1525" y="4677"/>
                  </a:lnTo>
                  <a:lnTo>
                    <a:pt x="1512" y="4647"/>
                  </a:lnTo>
                  <a:lnTo>
                    <a:pt x="1508" y="4639"/>
                  </a:lnTo>
                  <a:lnTo>
                    <a:pt x="1496" y="4609"/>
                  </a:lnTo>
                  <a:lnTo>
                    <a:pt x="1492" y="4600"/>
                  </a:lnTo>
                  <a:lnTo>
                    <a:pt x="1481" y="4570"/>
                  </a:lnTo>
                  <a:lnTo>
                    <a:pt x="1478" y="4561"/>
                  </a:lnTo>
                  <a:lnTo>
                    <a:pt x="1468" y="4530"/>
                  </a:lnTo>
                  <a:lnTo>
                    <a:pt x="1465" y="4521"/>
                  </a:lnTo>
                  <a:lnTo>
                    <a:pt x="1456" y="4490"/>
                  </a:lnTo>
                  <a:lnTo>
                    <a:pt x="1454" y="4481"/>
                  </a:lnTo>
                  <a:lnTo>
                    <a:pt x="1446" y="4450"/>
                  </a:lnTo>
                  <a:lnTo>
                    <a:pt x="1444" y="4441"/>
                  </a:lnTo>
                  <a:lnTo>
                    <a:pt x="1437" y="4410"/>
                  </a:lnTo>
                  <a:lnTo>
                    <a:pt x="1436" y="4400"/>
                  </a:lnTo>
                  <a:lnTo>
                    <a:pt x="1430" y="4369"/>
                  </a:lnTo>
                  <a:lnTo>
                    <a:pt x="1429" y="4359"/>
                  </a:lnTo>
                  <a:lnTo>
                    <a:pt x="1425" y="4327"/>
                  </a:lnTo>
                  <a:lnTo>
                    <a:pt x="1424" y="4318"/>
                  </a:lnTo>
                  <a:lnTo>
                    <a:pt x="1421" y="4286"/>
                  </a:lnTo>
                  <a:lnTo>
                    <a:pt x="1420" y="4277"/>
                  </a:lnTo>
                  <a:lnTo>
                    <a:pt x="1418" y="4244"/>
                  </a:lnTo>
                  <a:lnTo>
                    <a:pt x="1418" y="4235"/>
                  </a:lnTo>
                  <a:lnTo>
                    <a:pt x="1417" y="4203"/>
                  </a:lnTo>
                  <a:lnTo>
                    <a:pt x="1417" y="4193"/>
                  </a:lnTo>
                  <a:lnTo>
                    <a:pt x="1418" y="4161"/>
                  </a:lnTo>
                  <a:lnTo>
                    <a:pt x="1418" y="4151"/>
                  </a:lnTo>
                  <a:lnTo>
                    <a:pt x="1420" y="4119"/>
                  </a:lnTo>
                  <a:lnTo>
                    <a:pt x="1421" y="4110"/>
                  </a:lnTo>
                  <a:lnTo>
                    <a:pt x="1424" y="4077"/>
                  </a:lnTo>
                  <a:lnTo>
                    <a:pt x="1425" y="4068"/>
                  </a:lnTo>
                  <a:lnTo>
                    <a:pt x="1429" y="4036"/>
                  </a:lnTo>
                  <a:lnTo>
                    <a:pt x="1430" y="4027"/>
                  </a:lnTo>
                  <a:lnTo>
                    <a:pt x="1436" y="3995"/>
                  </a:lnTo>
                  <a:lnTo>
                    <a:pt x="1437" y="3986"/>
                  </a:lnTo>
                  <a:lnTo>
                    <a:pt x="1444" y="3954"/>
                  </a:lnTo>
                  <a:lnTo>
                    <a:pt x="1446" y="3945"/>
                  </a:lnTo>
                  <a:lnTo>
                    <a:pt x="1454" y="3914"/>
                  </a:lnTo>
                  <a:lnTo>
                    <a:pt x="1456" y="3905"/>
                  </a:lnTo>
                  <a:lnTo>
                    <a:pt x="1465" y="3874"/>
                  </a:lnTo>
                  <a:lnTo>
                    <a:pt x="1468" y="3865"/>
                  </a:lnTo>
                  <a:lnTo>
                    <a:pt x="1478" y="3834"/>
                  </a:lnTo>
                  <a:lnTo>
                    <a:pt x="1481" y="3825"/>
                  </a:lnTo>
                  <a:lnTo>
                    <a:pt x="1492" y="3795"/>
                  </a:lnTo>
                  <a:lnTo>
                    <a:pt x="1496" y="3786"/>
                  </a:lnTo>
                  <a:lnTo>
                    <a:pt x="1508" y="3757"/>
                  </a:lnTo>
                  <a:lnTo>
                    <a:pt x="1512" y="3748"/>
                  </a:lnTo>
                  <a:lnTo>
                    <a:pt x="1526" y="3719"/>
                  </a:lnTo>
                  <a:lnTo>
                    <a:pt x="1530" y="3710"/>
                  </a:lnTo>
                  <a:lnTo>
                    <a:pt x="1544" y="3681"/>
                  </a:lnTo>
                  <a:lnTo>
                    <a:pt x="1549" y="3673"/>
                  </a:lnTo>
                  <a:lnTo>
                    <a:pt x="1564" y="3645"/>
                  </a:lnTo>
                  <a:lnTo>
                    <a:pt x="1569" y="3637"/>
                  </a:lnTo>
                  <a:lnTo>
                    <a:pt x="1586" y="3609"/>
                  </a:lnTo>
                  <a:lnTo>
                    <a:pt x="1590" y="3601"/>
                  </a:lnTo>
                  <a:lnTo>
                    <a:pt x="1608" y="3574"/>
                  </a:lnTo>
                  <a:lnTo>
                    <a:pt x="1614" y="3566"/>
                  </a:lnTo>
                  <a:lnTo>
                    <a:pt x="1632" y="3540"/>
                  </a:lnTo>
                  <a:lnTo>
                    <a:pt x="1638" y="3532"/>
                  </a:lnTo>
                  <a:lnTo>
                    <a:pt x="1657" y="3507"/>
                  </a:lnTo>
                  <a:lnTo>
                    <a:pt x="1663" y="3499"/>
                  </a:lnTo>
                  <a:lnTo>
                    <a:pt x="1684" y="3475"/>
                  </a:lnTo>
                  <a:lnTo>
                    <a:pt x="1690" y="3467"/>
                  </a:lnTo>
                  <a:lnTo>
                    <a:pt x="1711" y="3443"/>
                  </a:lnTo>
                  <a:lnTo>
                    <a:pt x="1718" y="3437"/>
                  </a:lnTo>
                  <a:lnTo>
                    <a:pt x="1740" y="3413"/>
                  </a:lnTo>
                  <a:lnTo>
                    <a:pt x="1747" y="3407"/>
                  </a:lnTo>
                  <a:lnTo>
                    <a:pt x="1770" y="3384"/>
                  </a:lnTo>
                  <a:lnTo>
                    <a:pt x="1777" y="3378"/>
                  </a:lnTo>
                  <a:lnTo>
                    <a:pt x="1801" y="3356"/>
                  </a:lnTo>
                  <a:lnTo>
                    <a:pt x="1808" y="3350"/>
                  </a:lnTo>
                  <a:lnTo>
                    <a:pt x="1833" y="3330"/>
                  </a:lnTo>
                  <a:lnTo>
                    <a:pt x="1840" y="3324"/>
                  </a:lnTo>
                  <a:lnTo>
                    <a:pt x="1865" y="3304"/>
                  </a:lnTo>
                  <a:lnTo>
                    <a:pt x="1873" y="3299"/>
                  </a:lnTo>
                  <a:lnTo>
                    <a:pt x="1899" y="3280"/>
                  </a:lnTo>
                  <a:lnTo>
                    <a:pt x="1907" y="3275"/>
                  </a:lnTo>
                  <a:lnTo>
                    <a:pt x="1934" y="3257"/>
                  </a:lnTo>
                  <a:lnTo>
                    <a:pt x="1942" y="3252"/>
                  </a:lnTo>
                  <a:lnTo>
                    <a:pt x="1970" y="3235"/>
                  </a:lnTo>
                  <a:lnTo>
                    <a:pt x="1979" y="3229"/>
                  </a:lnTo>
                  <a:lnTo>
                    <a:pt x="2008" y="3214"/>
                  </a:lnTo>
                  <a:lnTo>
                    <a:pt x="2016" y="3210"/>
                  </a:lnTo>
                  <a:lnTo>
                    <a:pt x="2045" y="3195"/>
                  </a:lnTo>
                  <a:lnTo>
                    <a:pt x="2053" y="3191"/>
                  </a:lnTo>
                  <a:lnTo>
                    <a:pt x="2083" y="3178"/>
                  </a:lnTo>
                  <a:lnTo>
                    <a:pt x="2091" y="3174"/>
                  </a:lnTo>
                  <a:lnTo>
                    <a:pt x="2121" y="3162"/>
                  </a:lnTo>
                  <a:lnTo>
                    <a:pt x="2130" y="3159"/>
                  </a:lnTo>
                  <a:lnTo>
                    <a:pt x="2160" y="3148"/>
                  </a:lnTo>
                  <a:lnTo>
                    <a:pt x="2169" y="3145"/>
                  </a:lnTo>
                  <a:lnTo>
                    <a:pt x="2199" y="3135"/>
                  </a:lnTo>
                  <a:lnTo>
                    <a:pt x="2208" y="3132"/>
                  </a:lnTo>
                  <a:lnTo>
                    <a:pt x="2239" y="3123"/>
                  </a:lnTo>
                  <a:lnTo>
                    <a:pt x="2248" y="3121"/>
                  </a:lnTo>
                  <a:lnTo>
                    <a:pt x="2279" y="3113"/>
                  </a:lnTo>
                  <a:lnTo>
                    <a:pt x="2288" y="3111"/>
                  </a:lnTo>
                  <a:lnTo>
                    <a:pt x="2320" y="3104"/>
                  </a:lnTo>
                  <a:lnTo>
                    <a:pt x="2329" y="3103"/>
                  </a:lnTo>
                  <a:lnTo>
                    <a:pt x="2360" y="3097"/>
                  </a:lnTo>
                  <a:lnTo>
                    <a:pt x="2370" y="3096"/>
                  </a:lnTo>
                  <a:lnTo>
                    <a:pt x="2402" y="3092"/>
                  </a:lnTo>
                  <a:lnTo>
                    <a:pt x="2411" y="3091"/>
                  </a:lnTo>
                  <a:lnTo>
                    <a:pt x="2443" y="3088"/>
                  </a:lnTo>
                  <a:lnTo>
                    <a:pt x="2452" y="3087"/>
                  </a:lnTo>
                  <a:lnTo>
                    <a:pt x="2485" y="3085"/>
                  </a:lnTo>
                  <a:lnTo>
                    <a:pt x="2494" y="3085"/>
                  </a:lnTo>
                  <a:lnTo>
                    <a:pt x="2526" y="3084"/>
                  </a:lnTo>
                  <a:lnTo>
                    <a:pt x="2536" y="3084"/>
                  </a:lnTo>
                  <a:lnTo>
                    <a:pt x="2568" y="3085"/>
                  </a:lnTo>
                  <a:lnTo>
                    <a:pt x="2578" y="3085"/>
                  </a:lnTo>
                  <a:lnTo>
                    <a:pt x="2610" y="3087"/>
                  </a:lnTo>
                  <a:lnTo>
                    <a:pt x="2619" y="3088"/>
                  </a:lnTo>
                  <a:lnTo>
                    <a:pt x="2652" y="3091"/>
                  </a:lnTo>
                  <a:lnTo>
                    <a:pt x="2661" y="3092"/>
                  </a:lnTo>
                  <a:lnTo>
                    <a:pt x="2693" y="3096"/>
                  </a:lnTo>
                  <a:lnTo>
                    <a:pt x="2702" y="3097"/>
                  </a:lnTo>
                  <a:lnTo>
                    <a:pt x="2734" y="3103"/>
                  </a:lnTo>
                  <a:lnTo>
                    <a:pt x="2743" y="3104"/>
                  </a:lnTo>
                  <a:lnTo>
                    <a:pt x="2775" y="3111"/>
                  </a:lnTo>
                  <a:lnTo>
                    <a:pt x="2784" y="3113"/>
                  </a:lnTo>
                  <a:lnTo>
                    <a:pt x="2815" y="3121"/>
                  </a:lnTo>
                  <a:lnTo>
                    <a:pt x="2824" y="3123"/>
                  </a:lnTo>
                  <a:lnTo>
                    <a:pt x="2855" y="3132"/>
                  </a:lnTo>
                  <a:lnTo>
                    <a:pt x="2864" y="3135"/>
                  </a:lnTo>
                  <a:lnTo>
                    <a:pt x="2894" y="3145"/>
                  </a:lnTo>
                  <a:lnTo>
                    <a:pt x="2903" y="3148"/>
                  </a:lnTo>
                  <a:lnTo>
                    <a:pt x="2933" y="3159"/>
                  </a:lnTo>
                  <a:lnTo>
                    <a:pt x="2942" y="3162"/>
                  </a:lnTo>
                  <a:lnTo>
                    <a:pt x="2972" y="3174"/>
                  </a:lnTo>
                  <a:lnTo>
                    <a:pt x="2980" y="3178"/>
                  </a:lnTo>
                  <a:lnTo>
                    <a:pt x="3009" y="3191"/>
                  </a:lnTo>
                  <a:lnTo>
                    <a:pt x="3018" y="3195"/>
                  </a:lnTo>
                  <a:lnTo>
                    <a:pt x="3047" y="3210"/>
                  </a:lnTo>
                  <a:lnTo>
                    <a:pt x="3055" y="3214"/>
                  </a:lnTo>
                  <a:lnTo>
                    <a:pt x="3083" y="3230"/>
                  </a:lnTo>
                  <a:lnTo>
                    <a:pt x="3092" y="3235"/>
                  </a:lnTo>
                  <a:lnTo>
                    <a:pt x="3120" y="3252"/>
                  </a:lnTo>
                  <a:lnTo>
                    <a:pt x="3128" y="3257"/>
                  </a:lnTo>
                  <a:lnTo>
                    <a:pt x="3155" y="3274"/>
                  </a:lnTo>
                  <a:lnTo>
                    <a:pt x="3163" y="3280"/>
                  </a:lnTo>
                  <a:lnTo>
                    <a:pt x="3189" y="3298"/>
                  </a:lnTo>
                  <a:lnTo>
                    <a:pt x="3197" y="3304"/>
                  </a:lnTo>
                  <a:lnTo>
                    <a:pt x="3222" y="3324"/>
                  </a:lnTo>
                  <a:lnTo>
                    <a:pt x="3230" y="3329"/>
                  </a:lnTo>
                  <a:lnTo>
                    <a:pt x="3255" y="3350"/>
                  </a:lnTo>
                  <a:lnTo>
                    <a:pt x="3262" y="3356"/>
                  </a:lnTo>
                  <a:lnTo>
                    <a:pt x="3286" y="3378"/>
                  </a:lnTo>
                  <a:lnTo>
                    <a:pt x="3293" y="3384"/>
                  </a:lnTo>
                  <a:lnTo>
                    <a:pt x="3316" y="3406"/>
                  </a:lnTo>
                  <a:lnTo>
                    <a:pt x="3323" y="3413"/>
                  </a:lnTo>
                  <a:lnTo>
                    <a:pt x="3345" y="3436"/>
                  </a:lnTo>
                  <a:lnTo>
                    <a:pt x="3351" y="3443"/>
                  </a:lnTo>
                  <a:lnTo>
                    <a:pt x="3373" y="3467"/>
                  </a:lnTo>
                  <a:lnTo>
                    <a:pt x="3379" y="3474"/>
                  </a:lnTo>
                  <a:lnTo>
                    <a:pt x="3400" y="3499"/>
                  </a:lnTo>
                  <a:lnTo>
                    <a:pt x="3405" y="3507"/>
                  </a:lnTo>
                  <a:lnTo>
                    <a:pt x="3425" y="3532"/>
                  </a:lnTo>
                  <a:lnTo>
                    <a:pt x="3431" y="3540"/>
                  </a:lnTo>
                  <a:lnTo>
                    <a:pt x="3449" y="3566"/>
                  </a:lnTo>
                  <a:lnTo>
                    <a:pt x="3455" y="3574"/>
                  </a:lnTo>
                  <a:lnTo>
                    <a:pt x="3472" y="3601"/>
                  </a:lnTo>
                  <a:lnTo>
                    <a:pt x="3477" y="3609"/>
                  </a:lnTo>
                  <a:lnTo>
                    <a:pt x="3494" y="3637"/>
                  </a:lnTo>
                  <a:lnTo>
                    <a:pt x="3499" y="3646"/>
                  </a:lnTo>
                  <a:lnTo>
                    <a:pt x="3515" y="3674"/>
                  </a:lnTo>
                  <a:lnTo>
                    <a:pt x="3519" y="3682"/>
                  </a:lnTo>
                  <a:lnTo>
                    <a:pt x="3534" y="3711"/>
                  </a:lnTo>
                  <a:lnTo>
                    <a:pt x="3538" y="3720"/>
                  </a:lnTo>
                  <a:lnTo>
                    <a:pt x="3551" y="3749"/>
                  </a:lnTo>
                  <a:lnTo>
                    <a:pt x="3555" y="3757"/>
                  </a:lnTo>
                  <a:lnTo>
                    <a:pt x="3567" y="3787"/>
                  </a:lnTo>
                  <a:lnTo>
                    <a:pt x="3570" y="3796"/>
                  </a:lnTo>
                  <a:lnTo>
                    <a:pt x="3581" y="3826"/>
                  </a:lnTo>
                  <a:lnTo>
                    <a:pt x="3584" y="3835"/>
                  </a:lnTo>
                  <a:lnTo>
                    <a:pt x="3594" y="3865"/>
                  </a:lnTo>
                  <a:lnTo>
                    <a:pt x="3597" y="3874"/>
                  </a:lnTo>
                  <a:lnTo>
                    <a:pt x="3606" y="3905"/>
                  </a:lnTo>
                  <a:lnTo>
                    <a:pt x="3608" y="3914"/>
                  </a:lnTo>
                  <a:lnTo>
                    <a:pt x="3616" y="3945"/>
                  </a:lnTo>
                  <a:lnTo>
                    <a:pt x="3618" y="3954"/>
                  </a:lnTo>
                  <a:lnTo>
                    <a:pt x="3625" y="3986"/>
                  </a:lnTo>
                  <a:lnTo>
                    <a:pt x="3626" y="3995"/>
                  </a:lnTo>
                  <a:lnTo>
                    <a:pt x="3632" y="4027"/>
                  </a:lnTo>
                  <a:lnTo>
                    <a:pt x="3633" y="4036"/>
                  </a:lnTo>
                  <a:lnTo>
                    <a:pt x="3637" y="4068"/>
                  </a:lnTo>
                  <a:lnTo>
                    <a:pt x="3638" y="4077"/>
                  </a:lnTo>
                  <a:lnTo>
                    <a:pt x="3641" y="4110"/>
                  </a:lnTo>
                  <a:lnTo>
                    <a:pt x="3642" y="4119"/>
                  </a:lnTo>
                  <a:close/>
                  <a:moveTo>
                    <a:pt x="3141" y="4267"/>
                  </a:moveTo>
                  <a:lnTo>
                    <a:pt x="3143" y="4244"/>
                  </a:lnTo>
                  <a:lnTo>
                    <a:pt x="3145" y="4221"/>
                  </a:lnTo>
                  <a:lnTo>
                    <a:pt x="3145" y="4198"/>
                  </a:lnTo>
                  <a:lnTo>
                    <a:pt x="3145" y="4175"/>
                  </a:lnTo>
                  <a:lnTo>
                    <a:pt x="3143" y="4152"/>
                  </a:lnTo>
                  <a:lnTo>
                    <a:pt x="3141" y="4129"/>
                  </a:lnTo>
                  <a:lnTo>
                    <a:pt x="3138" y="4106"/>
                  </a:lnTo>
                  <a:lnTo>
                    <a:pt x="3134" y="4083"/>
                  </a:lnTo>
                  <a:lnTo>
                    <a:pt x="3130" y="4061"/>
                  </a:lnTo>
                  <a:lnTo>
                    <a:pt x="3124" y="4039"/>
                  </a:lnTo>
                  <a:lnTo>
                    <a:pt x="3118" y="4017"/>
                  </a:lnTo>
                  <a:lnTo>
                    <a:pt x="3111" y="3995"/>
                  </a:lnTo>
                  <a:lnTo>
                    <a:pt x="3103" y="3973"/>
                  </a:lnTo>
                  <a:lnTo>
                    <a:pt x="3094" y="3952"/>
                  </a:lnTo>
                  <a:lnTo>
                    <a:pt x="3084" y="3931"/>
                  </a:lnTo>
                  <a:lnTo>
                    <a:pt x="3074" y="3910"/>
                  </a:lnTo>
                  <a:lnTo>
                    <a:pt x="3063" y="3891"/>
                  </a:lnTo>
                  <a:lnTo>
                    <a:pt x="3051" y="3871"/>
                  </a:lnTo>
                  <a:lnTo>
                    <a:pt x="3039" y="3852"/>
                  </a:lnTo>
                  <a:lnTo>
                    <a:pt x="3025" y="3833"/>
                  </a:lnTo>
                  <a:lnTo>
                    <a:pt x="3011" y="3815"/>
                  </a:lnTo>
                  <a:lnTo>
                    <a:pt x="2997" y="3797"/>
                  </a:lnTo>
                  <a:lnTo>
                    <a:pt x="2982" y="3780"/>
                  </a:lnTo>
                  <a:lnTo>
                    <a:pt x="2966" y="3763"/>
                  </a:lnTo>
                  <a:lnTo>
                    <a:pt x="2949" y="3747"/>
                  </a:lnTo>
                  <a:lnTo>
                    <a:pt x="2932" y="3732"/>
                  </a:lnTo>
                  <a:lnTo>
                    <a:pt x="2914" y="3718"/>
                  </a:lnTo>
                  <a:lnTo>
                    <a:pt x="2896" y="3704"/>
                  </a:lnTo>
                  <a:lnTo>
                    <a:pt x="2877" y="3690"/>
                  </a:lnTo>
                  <a:lnTo>
                    <a:pt x="2858" y="3678"/>
                  </a:lnTo>
                  <a:lnTo>
                    <a:pt x="2838" y="3666"/>
                  </a:lnTo>
                  <a:lnTo>
                    <a:pt x="2819" y="3655"/>
                  </a:lnTo>
                  <a:lnTo>
                    <a:pt x="2798" y="3645"/>
                  </a:lnTo>
                  <a:lnTo>
                    <a:pt x="2777" y="3635"/>
                  </a:lnTo>
                  <a:lnTo>
                    <a:pt x="2756" y="3626"/>
                  </a:lnTo>
                  <a:lnTo>
                    <a:pt x="2734" y="3618"/>
                  </a:lnTo>
                  <a:lnTo>
                    <a:pt x="2712" y="3611"/>
                  </a:lnTo>
                  <a:lnTo>
                    <a:pt x="2690" y="3605"/>
                  </a:lnTo>
                  <a:lnTo>
                    <a:pt x="2668" y="3599"/>
                  </a:lnTo>
                  <a:lnTo>
                    <a:pt x="2646" y="3595"/>
                  </a:lnTo>
                  <a:lnTo>
                    <a:pt x="2623" y="3591"/>
                  </a:lnTo>
                  <a:lnTo>
                    <a:pt x="2600" y="3588"/>
                  </a:lnTo>
                  <a:lnTo>
                    <a:pt x="2577" y="3586"/>
                  </a:lnTo>
                  <a:lnTo>
                    <a:pt x="2554" y="3584"/>
                  </a:lnTo>
                  <a:lnTo>
                    <a:pt x="2531" y="3584"/>
                  </a:lnTo>
                  <a:lnTo>
                    <a:pt x="2508" y="3584"/>
                  </a:lnTo>
                  <a:lnTo>
                    <a:pt x="2485" y="3586"/>
                  </a:lnTo>
                  <a:lnTo>
                    <a:pt x="2462" y="3588"/>
                  </a:lnTo>
                  <a:lnTo>
                    <a:pt x="2440" y="3591"/>
                  </a:lnTo>
                  <a:lnTo>
                    <a:pt x="2417" y="3595"/>
                  </a:lnTo>
                  <a:lnTo>
                    <a:pt x="2395" y="3599"/>
                  </a:lnTo>
                  <a:lnTo>
                    <a:pt x="2372" y="3605"/>
                  </a:lnTo>
                  <a:lnTo>
                    <a:pt x="2350" y="3611"/>
                  </a:lnTo>
                  <a:lnTo>
                    <a:pt x="2328" y="3618"/>
                  </a:lnTo>
                  <a:lnTo>
                    <a:pt x="2307" y="3626"/>
                  </a:lnTo>
                  <a:lnTo>
                    <a:pt x="2285" y="3635"/>
                  </a:lnTo>
                  <a:lnTo>
                    <a:pt x="2264" y="3645"/>
                  </a:lnTo>
                  <a:lnTo>
                    <a:pt x="2243" y="3655"/>
                  </a:lnTo>
                  <a:lnTo>
                    <a:pt x="2224" y="3666"/>
                  </a:lnTo>
                  <a:lnTo>
                    <a:pt x="2205" y="3677"/>
                  </a:lnTo>
                  <a:lnTo>
                    <a:pt x="2185" y="3690"/>
                  </a:lnTo>
                  <a:lnTo>
                    <a:pt x="2167" y="3703"/>
                  </a:lnTo>
                  <a:lnTo>
                    <a:pt x="2149" y="3717"/>
                  </a:lnTo>
                  <a:lnTo>
                    <a:pt x="2131" y="3732"/>
                  </a:lnTo>
                  <a:lnTo>
                    <a:pt x="2114" y="3747"/>
                  </a:lnTo>
                  <a:lnTo>
                    <a:pt x="2097" y="3763"/>
                  </a:lnTo>
                  <a:lnTo>
                    <a:pt x="2082" y="3780"/>
                  </a:lnTo>
                  <a:lnTo>
                    <a:pt x="2066" y="3797"/>
                  </a:lnTo>
                  <a:lnTo>
                    <a:pt x="2052" y="3814"/>
                  </a:lnTo>
                  <a:lnTo>
                    <a:pt x="2038" y="3833"/>
                  </a:lnTo>
                  <a:lnTo>
                    <a:pt x="2024" y="3852"/>
                  </a:lnTo>
                  <a:lnTo>
                    <a:pt x="2012" y="3871"/>
                  </a:lnTo>
                  <a:lnTo>
                    <a:pt x="1999" y="3891"/>
                  </a:lnTo>
                  <a:lnTo>
                    <a:pt x="1988" y="3912"/>
                  </a:lnTo>
                  <a:lnTo>
                    <a:pt x="1978" y="3932"/>
                  </a:lnTo>
                  <a:lnTo>
                    <a:pt x="1968" y="3953"/>
                  </a:lnTo>
                  <a:lnTo>
                    <a:pt x="1959" y="3974"/>
                  </a:lnTo>
                  <a:lnTo>
                    <a:pt x="1951" y="3995"/>
                  </a:lnTo>
                  <a:lnTo>
                    <a:pt x="1944" y="4017"/>
                  </a:lnTo>
                  <a:lnTo>
                    <a:pt x="1938" y="4039"/>
                  </a:lnTo>
                  <a:lnTo>
                    <a:pt x="1932" y="4061"/>
                  </a:lnTo>
                  <a:lnTo>
                    <a:pt x="1928" y="4084"/>
                  </a:lnTo>
                  <a:lnTo>
                    <a:pt x="1924" y="4106"/>
                  </a:lnTo>
                  <a:lnTo>
                    <a:pt x="1921" y="4129"/>
                  </a:lnTo>
                  <a:lnTo>
                    <a:pt x="1919" y="4152"/>
                  </a:lnTo>
                  <a:lnTo>
                    <a:pt x="1917" y="4175"/>
                  </a:lnTo>
                  <a:lnTo>
                    <a:pt x="1917" y="4198"/>
                  </a:lnTo>
                  <a:lnTo>
                    <a:pt x="1917" y="4221"/>
                  </a:lnTo>
                  <a:lnTo>
                    <a:pt x="1919" y="4244"/>
                  </a:lnTo>
                  <a:lnTo>
                    <a:pt x="1921" y="4266"/>
                  </a:lnTo>
                  <a:lnTo>
                    <a:pt x="1924" y="4289"/>
                  </a:lnTo>
                  <a:lnTo>
                    <a:pt x="1928" y="4312"/>
                  </a:lnTo>
                  <a:lnTo>
                    <a:pt x="1932" y="4334"/>
                  </a:lnTo>
                  <a:lnTo>
                    <a:pt x="1938" y="4356"/>
                  </a:lnTo>
                  <a:lnTo>
                    <a:pt x="1944" y="4378"/>
                  </a:lnTo>
                  <a:lnTo>
                    <a:pt x="1952" y="4400"/>
                  </a:lnTo>
                  <a:lnTo>
                    <a:pt x="1960" y="4422"/>
                  </a:lnTo>
                  <a:lnTo>
                    <a:pt x="1968" y="4443"/>
                  </a:lnTo>
                  <a:lnTo>
                    <a:pt x="1978" y="4464"/>
                  </a:lnTo>
                  <a:lnTo>
                    <a:pt x="1988" y="4485"/>
                  </a:lnTo>
                  <a:lnTo>
                    <a:pt x="1999" y="4505"/>
                  </a:lnTo>
                  <a:lnTo>
                    <a:pt x="2011" y="4524"/>
                  </a:lnTo>
                  <a:lnTo>
                    <a:pt x="2024" y="4544"/>
                  </a:lnTo>
                  <a:lnTo>
                    <a:pt x="2037" y="4562"/>
                  </a:lnTo>
                  <a:lnTo>
                    <a:pt x="2051" y="4581"/>
                  </a:lnTo>
                  <a:lnTo>
                    <a:pt x="2066" y="4598"/>
                  </a:lnTo>
                  <a:lnTo>
                    <a:pt x="2081" y="4615"/>
                  </a:lnTo>
                  <a:lnTo>
                    <a:pt x="2097" y="4632"/>
                  </a:lnTo>
                  <a:lnTo>
                    <a:pt x="2114" y="4648"/>
                  </a:lnTo>
                  <a:lnTo>
                    <a:pt x="2131" y="4663"/>
                  </a:lnTo>
                  <a:lnTo>
                    <a:pt x="2148" y="4678"/>
                  </a:lnTo>
                  <a:lnTo>
                    <a:pt x="2167" y="4692"/>
                  </a:lnTo>
                  <a:lnTo>
                    <a:pt x="2185" y="4705"/>
                  </a:lnTo>
                  <a:lnTo>
                    <a:pt x="2205" y="4718"/>
                  </a:lnTo>
                  <a:lnTo>
                    <a:pt x="2224" y="4730"/>
                  </a:lnTo>
                  <a:lnTo>
                    <a:pt x="2244" y="4741"/>
                  </a:lnTo>
                  <a:lnTo>
                    <a:pt x="2265" y="4751"/>
                  </a:lnTo>
                  <a:lnTo>
                    <a:pt x="2286" y="4761"/>
                  </a:lnTo>
                  <a:lnTo>
                    <a:pt x="2307" y="4769"/>
                  </a:lnTo>
                  <a:lnTo>
                    <a:pt x="2329" y="4777"/>
                  </a:lnTo>
                  <a:lnTo>
                    <a:pt x="2351" y="4785"/>
                  </a:lnTo>
                  <a:lnTo>
                    <a:pt x="2373" y="4791"/>
                  </a:lnTo>
                  <a:lnTo>
                    <a:pt x="2395" y="4797"/>
                  </a:lnTo>
                  <a:lnTo>
                    <a:pt x="2417" y="4801"/>
                  </a:lnTo>
                  <a:lnTo>
                    <a:pt x="2440" y="4805"/>
                  </a:lnTo>
                  <a:lnTo>
                    <a:pt x="2463" y="4808"/>
                  </a:lnTo>
                  <a:lnTo>
                    <a:pt x="2485" y="4810"/>
                  </a:lnTo>
                  <a:lnTo>
                    <a:pt x="2508" y="4812"/>
                  </a:lnTo>
                  <a:lnTo>
                    <a:pt x="2531" y="4812"/>
                  </a:lnTo>
                  <a:lnTo>
                    <a:pt x="2554" y="4812"/>
                  </a:lnTo>
                  <a:lnTo>
                    <a:pt x="2577" y="4810"/>
                  </a:lnTo>
                  <a:lnTo>
                    <a:pt x="2600" y="4808"/>
                  </a:lnTo>
                  <a:lnTo>
                    <a:pt x="2623" y="4805"/>
                  </a:lnTo>
                  <a:lnTo>
                    <a:pt x="2645" y="4801"/>
                  </a:lnTo>
                  <a:lnTo>
                    <a:pt x="2668" y="4797"/>
                  </a:lnTo>
                  <a:lnTo>
                    <a:pt x="2690" y="4791"/>
                  </a:lnTo>
                  <a:lnTo>
                    <a:pt x="2712" y="4785"/>
                  </a:lnTo>
                  <a:lnTo>
                    <a:pt x="2734" y="4778"/>
                  </a:lnTo>
                  <a:lnTo>
                    <a:pt x="2755" y="4770"/>
                  </a:lnTo>
                  <a:lnTo>
                    <a:pt x="2776" y="4761"/>
                  </a:lnTo>
                  <a:lnTo>
                    <a:pt x="2797" y="4751"/>
                  </a:lnTo>
                  <a:lnTo>
                    <a:pt x="2817" y="4741"/>
                  </a:lnTo>
                  <a:lnTo>
                    <a:pt x="2838" y="4730"/>
                  </a:lnTo>
                  <a:lnTo>
                    <a:pt x="2858" y="4717"/>
                  </a:lnTo>
                  <a:lnTo>
                    <a:pt x="2877" y="4705"/>
                  </a:lnTo>
                  <a:lnTo>
                    <a:pt x="2896" y="4691"/>
                  </a:lnTo>
                  <a:lnTo>
                    <a:pt x="2915" y="4677"/>
                  </a:lnTo>
                  <a:lnTo>
                    <a:pt x="2932" y="4663"/>
                  </a:lnTo>
                  <a:lnTo>
                    <a:pt x="2949" y="4647"/>
                  </a:lnTo>
                  <a:lnTo>
                    <a:pt x="2966" y="4632"/>
                  </a:lnTo>
                  <a:lnTo>
                    <a:pt x="2982" y="4615"/>
                  </a:lnTo>
                  <a:lnTo>
                    <a:pt x="2997" y="4598"/>
                  </a:lnTo>
                  <a:lnTo>
                    <a:pt x="3012" y="4580"/>
                  </a:lnTo>
                  <a:lnTo>
                    <a:pt x="3026" y="4562"/>
                  </a:lnTo>
                  <a:lnTo>
                    <a:pt x="3039" y="4544"/>
                  </a:lnTo>
                  <a:lnTo>
                    <a:pt x="3052" y="4524"/>
                  </a:lnTo>
                  <a:lnTo>
                    <a:pt x="3063" y="4505"/>
                  </a:lnTo>
                  <a:lnTo>
                    <a:pt x="3074" y="4486"/>
                  </a:lnTo>
                  <a:lnTo>
                    <a:pt x="3084" y="4465"/>
                  </a:lnTo>
                  <a:lnTo>
                    <a:pt x="3094" y="4444"/>
                  </a:lnTo>
                  <a:lnTo>
                    <a:pt x="3103" y="4422"/>
                  </a:lnTo>
                  <a:lnTo>
                    <a:pt x="3111" y="4401"/>
                  </a:lnTo>
                  <a:lnTo>
                    <a:pt x="3118" y="4379"/>
                  </a:lnTo>
                  <a:lnTo>
                    <a:pt x="3124" y="4357"/>
                  </a:lnTo>
                  <a:lnTo>
                    <a:pt x="3130" y="4334"/>
                  </a:lnTo>
                  <a:lnTo>
                    <a:pt x="3134" y="4312"/>
                  </a:lnTo>
                  <a:lnTo>
                    <a:pt x="3138" y="4289"/>
                  </a:lnTo>
                  <a:lnTo>
                    <a:pt x="3141" y="4267"/>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nvGrpSpPr>
          <p:cNvPr id="43" name="Group 42">
            <a:extLst>
              <a:ext uri="{FF2B5EF4-FFF2-40B4-BE49-F238E27FC236}">
                <a16:creationId xmlns:a16="http://schemas.microsoft.com/office/drawing/2014/main" id="{863465BC-22C8-44A4-A46D-AB8152D8E4B2}"/>
              </a:ext>
            </a:extLst>
          </p:cNvPr>
          <p:cNvGrpSpPr/>
          <p:nvPr/>
        </p:nvGrpSpPr>
        <p:grpSpPr>
          <a:xfrm>
            <a:off x="7026429" y="1809549"/>
            <a:ext cx="1132680" cy="1131746"/>
            <a:chOff x="4308995" y="3235960"/>
            <a:chExt cx="914400" cy="914400"/>
          </a:xfrm>
          <a:solidFill>
            <a:schemeClr val="bg1"/>
          </a:solidFill>
        </p:grpSpPr>
        <p:sp>
          <p:nvSpPr>
            <p:cNvPr id="53" name="Google Shape;816;p8"/>
            <p:cNvSpPr/>
            <p:nvPr/>
          </p:nvSpPr>
          <p:spPr>
            <a:xfrm>
              <a:off x="4308995" y="3235960"/>
              <a:ext cx="914400" cy="914400"/>
            </a:xfrm>
            <a:custGeom>
              <a:avLst/>
              <a:gdLst/>
              <a:ahLst/>
              <a:cxnLst/>
              <a:rect l="l" t="t" r="r" b="b"/>
              <a:pathLst>
                <a:path w="10000" h="10000" extrusionOk="0">
                  <a:moveTo>
                    <a:pt x="4352" y="6694"/>
                  </a:moveTo>
                  <a:lnTo>
                    <a:pt x="4322" y="6667"/>
                  </a:lnTo>
                  <a:lnTo>
                    <a:pt x="3275" y="5619"/>
                  </a:lnTo>
                  <a:lnTo>
                    <a:pt x="3249" y="5590"/>
                  </a:lnTo>
                  <a:lnTo>
                    <a:pt x="3227" y="5557"/>
                  </a:lnTo>
                  <a:lnTo>
                    <a:pt x="3210" y="5522"/>
                  </a:lnTo>
                  <a:lnTo>
                    <a:pt x="3197" y="5485"/>
                  </a:lnTo>
                  <a:lnTo>
                    <a:pt x="3190" y="5446"/>
                  </a:lnTo>
                  <a:lnTo>
                    <a:pt x="3187" y="5407"/>
                  </a:lnTo>
                  <a:lnTo>
                    <a:pt x="3190" y="5368"/>
                  </a:lnTo>
                  <a:lnTo>
                    <a:pt x="3197" y="5329"/>
                  </a:lnTo>
                  <a:lnTo>
                    <a:pt x="3210" y="5292"/>
                  </a:lnTo>
                  <a:lnTo>
                    <a:pt x="3227" y="5257"/>
                  </a:lnTo>
                  <a:lnTo>
                    <a:pt x="3249" y="5224"/>
                  </a:lnTo>
                  <a:lnTo>
                    <a:pt x="3275" y="5195"/>
                  </a:lnTo>
                  <a:lnTo>
                    <a:pt x="3304" y="5169"/>
                  </a:lnTo>
                  <a:lnTo>
                    <a:pt x="3337" y="5147"/>
                  </a:lnTo>
                  <a:lnTo>
                    <a:pt x="3372" y="5130"/>
                  </a:lnTo>
                  <a:lnTo>
                    <a:pt x="3409" y="5117"/>
                  </a:lnTo>
                  <a:lnTo>
                    <a:pt x="3448" y="5110"/>
                  </a:lnTo>
                  <a:lnTo>
                    <a:pt x="3487" y="5107"/>
                  </a:lnTo>
                  <a:lnTo>
                    <a:pt x="3526" y="5110"/>
                  </a:lnTo>
                  <a:lnTo>
                    <a:pt x="3565" y="5117"/>
                  </a:lnTo>
                  <a:lnTo>
                    <a:pt x="3602" y="5130"/>
                  </a:lnTo>
                  <a:lnTo>
                    <a:pt x="3637" y="5147"/>
                  </a:lnTo>
                  <a:lnTo>
                    <a:pt x="3670" y="5169"/>
                  </a:lnTo>
                  <a:lnTo>
                    <a:pt x="3699" y="5195"/>
                  </a:lnTo>
                  <a:lnTo>
                    <a:pt x="4522" y="6019"/>
                  </a:lnTo>
                  <a:lnTo>
                    <a:pt x="6289" y="4043"/>
                  </a:lnTo>
                  <a:lnTo>
                    <a:pt x="6317" y="4015"/>
                  </a:lnTo>
                  <a:lnTo>
                    <a:pt x="6349" y="3992"/>
                  </a:lnTo>
                  <a:lnTo>
                    <a:pt x="6383" y="3973"/>
                  </a:lnTo>
                  <a:lnTo>
                    <a:pt x="6419" y="3958"/>
                  </a:lnTo>
                  <a:lnTo>
                    <a:pt x="6457" y="3948"/>
                  </a:lnTo>
                  <a:lnTo>
                    <a:pt x="6496" y="3943"/>
                  </a:lnTo>
                  <a:lnTo>
                    <a:pt x="6536" y="3944"/>
                  </a:lnTo>
                  <a:lnTo>
                    <a:pt x="6574" y="3949"/>
                  </a:lnTo>
                  <a:lnTo>
                    <a:pt x="6612" y="3960"/>
                  </a:lnTo>
                  <a:lnTo>
                    <a:pt x="6648" y="3975"/>
                  </a:lnTo>
                  <a:lnTo>
                    <a:pt x="6682" y="3995"/>
                  </a:lnTo>
                  <a:lnTo>
                    <a:pt x="6713" y="4019"/>
                  </a:lnTo>
                  <a:lnTo>
                    <a:pt x="6741" y="4047"/>
                  </a:lnTo>
                  <a:lnTo>
                    <a:pt x="6764" y="4079"/>
                  </a:lnTo>
                  <a:lnTo>
                    <a:pt x="6783" y="4113"/>
                  </a:lnTo>
                  <a:lnTo>
                    <a:pt x="6798" y="4149"/>
                  </a:lnTo>
                  <a:lnTo>
                    <a:pt x="6808" y="4187"/>
                  </a:lnTo>
                  <a:lnTo>
                    <a:pt x="6813" y="4226"/>
                  </a:lnTo>
                  <a:lnTo>
                    <a:pt x="6812" y="4266"/>
                  </a:lnTo>
                  <a:lnTo>
                    <a:pt x="6807" y="4304"/>
                  </a:lnTo>
                  <a:lnTo>
                    <a:pt x="6796" y="4342"/>
                  </a:lnTo>
                  <a:lnTo>
                    <a:pt x="6781" y="4378"/>
                  </a:lnTo>
                  <a:lnTo>
                    <a:pt x="6761" y="4412"/>
                  </a:lnTo>
                  <a:lnTo>
                    <a:pt x="6737" y="4443"/>
                  </a:lnTo>
                  <a:lnTo>
                    <a:pt x="4758" y="6655"/>
                  </a:lnTo>
                  <a:lnTo>
                    <a:pt x="4728" y="6683"/>
                  </a:lnTo>
                  <a:lnTo>
                    <a:pt x="4696" y="6708"/>
                  </a:lnTo>
                  <a:lnTo>
                    <a:pt x="4660" y="6727"/>
                  </a:lnTo>
                  <a:lnTo>
                    <a:pt x="4622" y="6742"/>
                  </a:lnTo>
                  <a:lnTo>
                    <a:pt x="4583" y="6751"/>
                  </a:lnTo>
                  <a:lnTo>
                    <a:pt x="4542" y="6755"/>
                  </a:lnTo>
                  <a:lnTo>
                    <a:pt x="4502" y="6753"/>
                  </a:lnTo>
                  <a:lnTo>
                    <a:pt x="4462" y="6746"/>
                  </a:lnTo>
                  <a:lnTo>
                    <a:pt x="4423" y="6734"/>
                  </a:lnTo>
                  <a:lnTo>
                    <a:pt x="4386" y="6716"/>
                  </a:lnTo>
                  <a:lnTo>
                    <a:pt x="4352" y="6694"/>
                  </a:lnTo>
                  <a:close/>
                  <a:moveTo>
                    <a:pt x="3939" y="1100"/>
                  </a:moveTo>
                  <a:lnTo>
                    <a:pt x="3952" y="1100"/>
                  </a:lnTo>
                  <a:lnTo>
                    <a:pt x="6048" y="1100"/>
                  </a:lnTo>
                  <a:lnTo>
                    <a:pt x="6061" y="1100"/>
                  </a:lnTo>
                  <a:lnTo>
                    <a:pt x="6074" y="1101"/>
                  </a:lnTo>
                  <a:lnTo>
                    <a:pt x="6087" y="1102"/>
                  </a:lnTo>
                  <a:lnTo>
                    <a:pt x="6100" y="1104"/>
                  </a:lnTo>
                  <a:lnTo>
                    <a:pt x="6113" y="1106"/>
                  </a:lnTo>
                  <a:lnTo>
                    <a:pt x="6125" y="1109"/>
                  </a:lnTo>
                  <a:lnTo>
                    <a:pt x="6138" y="1112"/>
                  </a:lnTo>
                  <a:lnTo>
                    <a:pt x="6150" y="1115"/>
                  </a:lnTo>
                  <a:lnTo>
                    <a:pt x="6163" y="1120"/>
                  </a:lnTo>
                  <a:lnTo>
                    <a:pt x="6175" y="1124"/>
                  </a:lnTo>
                  <a:lnTo>
                    <a:pt x="6187" y="1129"/>
                  </a:lnTo>
                  <a:lnTo>
                    <a:pt x="6199" y="1135"/>
                  </a:lnTo>
                  <a:lnTo>
                    <a:pt x="6211" y="1141"/>
                  </a:lnTo>
                  <a:lnTo>
                    <a:pt x="6222" y="1147"/>
                  </a:lnTo>
                  <a:lnTo>
                    <a:pt x="6233" y="1154"/>
                  </a:lnTo>
                  <a:lnTo>
                    <a:pt x="6244" y="1161"/>
                  </a:lnTo>
                  <a:lnTo>
                    <a:pt x="6255" y="1168"/>
                  </a:lnTo>
                  <a:lnTo>
                    <a:pt x="6265" y="1176"/>
                  </a:lnTo>
                  <a:lnTo>
                    <a:pt x="6275" y="1185"/>
                  </a:lnTo>
                  <a:lnTo>
                    <a:pt x="6285" y="1193"/>
                  </a:lnTo>
                  <a:lnTo>
                    <a:pt x="6295" y="1202"/>
                  </a:lnTo>
                  <a:lnTo>
                    <a:pt x="6304" y="1212"/>
                  </a:lnTo>
                  <a:lnTo>
                    <a:pt x="6312" y="1222"/>
                  </a:lnTo>
                  <a:lnTo>
                    <a:pt x="6321" y="1232"/>
                  </a:lnTo>
                  <a:lnTo>
                    <a:pt x="6329" y="1242"/>
                  </a:lnTo>
                  <a:lnTo>
                    <a:pt x="6336" y="1253"/>
                  </a:lnTo>
                  <a:lnTo>
                    <a:pt x="6343" y="1264"/>
                  </a:lnTo>
                  <a:lnTo>
                    <a:pt x="6350" y="1275"/>
                  </a:lnTo>
                  <a:lnTo>
                    <a:pt x="6356" y="1286"/>
                  </a:lnTo>
                  <a:lnTo>
                    <a:pt x="6362" y="1298"/>
                  </a:lnTo>
                  <a:lnTo>
                    <a:pt x="6368" y="1310"/>
                  </a:lnTo>
                  <a:lnTo>
                    <a:pt x="6373" y="1322"/>
                  </a:lnTo>
                  <a:lnTo>
                    <a:pt x="6377" y="1334"/>
                  </a:lnTo>
                  <a:lnTo>
                    <a:pt x="6382" y="1347"/>
                  </a:lnTo>
                  <a:lnTo>
                    <a:pt x="6385" y="1359"/>
                  </a:lnTo>
                  <a:lnTo>
                    <a:pt x="6388" y="1372"/>
                  </a:lnTo>
                  <a:lnTo>
                    <a:pt x="6391" y="1384"/>
                  </a:lnTo>
                  <a:lnTo>
                    <a:pt x="6393" y="1397"/>
                  </a:lnTo>
                  <a:lnTo>
                    <a:pt x="6395" y="1410"/>
                  </a:lnTo>
                  <a:lnTo>
                    <a:pt x="6396" y="1423"/>
                  </a:lnTo>
                  <a:lnTo>
                    <a:pt x="6397" y="1436"/>
                  </a:lnTo>
                  <a:lnTo>
                    <a:pt x="6397" y="1449"/>
                  </a:lnTo>
                  <a:lnTo>
                    <a:pt x="6397" y="2264"/>
                  </a:lnTo>
                  <a:lnTo>
                    <a:pt x="6397" y="2277"/>
                  </a:lnTo>
                  <a:lnTo>
                    <a:pt x="6396" y="2290"/>
                  </a:lnTo>
                  <a:lnTo>
                    <a:pt x="6395" y="2303"/>
                  </a:lnTo>
                  <a:lnTo>
                    <a:pt x="6393" y="2316"/>
                  </a:lnTo>
                  <a:lnTo>
                    <a:pt x="6391" y="2329"/>
                  </a:lnTo>
                  <a:lnTo>
                    <a:pt x="6388" y="2342"/>
                  </a:lnTo>
                  <a:lnTo>
                    <a:pt x="6385" y="2354"/>
                  </a:lnTo>
                  <a:lnTo>
                    <a:pt x="6382" y="2367"/>
                  </a:lnTo>
                  <a:lnTo>
                    <a:pt x="6377" y="2380"/>
                  </a:lnTo>
                  <a:lnTo>
                    <a:pt x="6373" y="2392"/>
                  </a:lnTo>
                  <a:lnTo>
                    <a:pt x="6368" y="2404"/>
                  </a:lnTo>
                  <a:lnTo>
                    <a:pt x="6362" y="2416"/>
                  </a:lnTo>
                  <a:lnTo>
                    <a:pt x="6356" y="2428"/>
                  </a:lnTo>
                  <a:lnTo>
                    <a:pt x="6350" y="2439"/>
                  </a:lnTo>
                  <a:lnTo>
                    <a:pt x="6343" y="2450"/>
                  </a:lnTo>
                  <a:lnTo>
                    <a:pt x="6336" y="2461"/>
                  </a:lnTo>
                  <a:lnTo>
                    <a:pt x="6329" y="2472"/>
                  </a:lnTo>
                  <a:lnTo>
                    <a:pt x="6321" y="2482"/>
                  </a:lnTo>
                  <a:lnTo>
                    <a:pt x="6312" y="2492"/>
                  </a:lnTo>
                  <a:lnTo>
                    <a:pt x="6304" y="2502"/>
                  </a:lnTo>
                  <a:lnTo>
                    <a:pt x="6295" y="2511"/>
                  </a:lnTo>
                  <a:lnTo>
                    <a:pt x="6285" y="2520"/>
                  </a:lnTo>
                  <a:lnTo>
                    <a:pt x="6275" y="2529"/>
                  </a:lnTo>
                  <a:lnTo>
                    <a:pt x="6265" y="2537"/>
                  </a:lnTo>
                  <a:lnTo>
                    <a:pt x="6255" y="2545"/>
                  </a:lnTo>
                  <a:lnTo>
                    <a:pt x="6244" y="2553"/>
                  </a:lnTo>
                  <a:lnTo>
                    <a:pt x="6233" y="2560"/>
                  </a:lnTo>
                  <a:lnTo>
                    <a:pt x="6222" y="2567"/>
                  </a:lnTo>
                  <a:lnTo>
                    <a:pt x="6211" y="2573"/>
                  </a:lnTo>
                  <a:lnTo>
                    <a:pt x="6199" y="2579"/>
                  </a:lnTo>
                  <a:lnTo>
                    <a:pt x="6187" y="2584"/>
                  </a:lnTo>
                  <a:lnTo>
                    <a:pt x="6175" y="2589"/>
                  </a:lnTo>
                  <a:lnTo>
                    <a:pt x="6163" y="2594"/>
                  </a:lnTo>
                  <a:lnTo>
                    <a:pt x="6150" y="2598"/>
                  </a:lnTo>
                  <a:lnTo>
                    <a:pt x="6138" y="2601"/>
                  </a:lnTo>
                  <a:lnTo>
                    <a:pt x="6125" y="2604"/>
                  </a:lnTo>
                  <a:lnTo>
                    <a:pt x="6113" y="2607"/>
                  </a:lnTo>
                  <a:lnTo>
                    <a:pt x="6100" y="2609"/>
                  </a:lnTo>
                  <a:lnTo>
                    <a:pt x="6087" y="2611"/>
                  </a:lnTo>
                  <a:lnTo>
                    <a:pt x="6074" y="2612"/>
                  </a:lnTo>
                  <a:lnTo>
                    <a:pt x="6061" y="2613"/>
                  </a:lnTo>
                  <a:lnTo>
                    <a:pt x="6048" y="2613"/>
                  </a:lnTo>
                  <a:lnTo>
                    <a:pt x="3952" y="2613"/>
                  </a:lnTo>
                  <a:lnTo>
                    <a:pt x="3939" y="2613"/>
                  </a:lnTo>
                  <a:lnTo>
                    <a:pt x="3926" y="2612"/>
                  </a:lnTo>
                  <a:lnTo>
                    <a:pt x="3913" y="2611"/>
                  </a:lnTo>
                  <a:lnTo>
                    <a:pt x="3900" y="2609"/>
                  </a:lnTo>
                  <a:lnTo>
                    <a:pt x="3887" y="2607"/>
                  </a:lnTo>
                  <a:lnTo>
                    <a:pt x="3875" y="2604"/>
                  </a:lnTo>
                  <a:lnTo>
                    <a:pt x="3862" y="2601"/>
                  </a:lnTo>
                  <a:lnTo>
                    <a:pt x="3850" y="2598"/>
                  </a:lnTo>
                  <a:lnTo>
                    <a:pt x="3837" y="2594"/>
                  </a:lnTo>
                  <a:lnTo>
                    <a:pt x="3825" y="2589"/>
                  </a:lnTo>
                  <a:lnTo>
                    <a:pt x="3813" y="2584"/>
                  </a:lnTo>
                  <a:lnTo>
                    <a:pt x="3801" y="2579"/>
                  </a:lnTo>
                  <a:lnTo>
                    <a:pt x="3789" y="2573"/>
                  </a:lnTo>
                  <a:lnTo>
                    <a:pt x="3778" y="2567"/>
                  </a:lnTo>
                  <a:lnTo>
                    <a:pt x="3767" y="2560"/>
                  </a:lnTo>
                  <a:lnTo>
                    <a:pt x="3756" y="2553"/>
                  </a:lnTo>
                  <a:lnTo>
                    <a:pt x="3745" y="2545"/>
                  </a:lnTo>
                  <a:lnTo>
                    <a:pt x="3735" y="2537"/>
                  </a:lnTo>
                  <a:lnTo>
                    <a:pt x="3725" y="2529"/>
                  </a:lnTo>
                  <a:lnTo>
                    <a:pt x="3715" y="2520"/>
                  </a:lnTo>
                  <a:lnTo>
                    <a:pt x="3705" y="2511"/>
                  </a:lnTo>
                  <a:lnTo>
                    <a:pt x="3696" y="2502"/>
                  </a:lnTo>
                  <a:lnTo>
                    <a:pt x="3688" y="2492"/>
                  </a:lnTo>
                  <a:lnTo>
                    <a:pt x="3679" y="2482"/>
                  </a:lnTo>
                  <a:lnTo>
                    <a:pt x="3671" y="2472"/>
                  </a:lnTo>
                  <a:lnTo>
                    <a:pt x="3664" y="2461"/>
                  </a:lnTo>
                  <a:lnTo>
                    <a:pt x="3657" y="2450"/>
                  </a:lnTo>
                  <a:lnTo>
                    <a:pt x="3650" y="2439"/>
                  </a:lnTo>
                  <a:lnTo>
                    <a:pt x="3644" y="2428"/>
                  </a:lnTo>
                  <a:lnTo>
                    <a:pt x="3638" y="2416"/>
                  </a:lnTo>
                  <a:lnTo>
                    <a:pt x="3632" y="2404"/>
                  </a:lnTo>
                  <a:lnTo>
                    <a:pt x="3627" y="2392"/>
                  </a:lnTo>
                  <a:lnTo>
                    <a:pt x="3623" y="2380"/>
                  </a:lnTo>
                  <a:lnTo>
                    <a:pt x="3618" y="2367"/>
                  </a:lnTo>
                  <a:lnTo>
                    <a:pt x="3615" y="2354"/>
                  </a:lnTo>
                  <a:lnTo>
                    <a:pt x="3612" y="2342"/>
                  </a:lnTo>
                  <a:lnTo>
                    <a:pt x="3609" y="2329"/>
                  </a:lnTo>
                  <a:lnTo>
                    <a:pt x="3607" y="2316"/>
                  </a:lnTo>
                  <a:lnTo>
                    <a:pt x="3605" y="2303"/>
                  </a:lnTo>
                  <a:lnTo>
                    <a:pt x="3604" y="2290"/>
                  </a:lnTo>
                  <a:lnTo>
                    <a:pt x="3603" y="2277"/>
                  </a:lnTo>
                  <a:lnTo>
                    <a:pt x="3603" y="2264"/>
                  </a:lnTo>
                  <a:lnTo>
                    <a:pt x="3603" y="1449"/>
                  </a:lnTo>
                  <a:lnTo>
                    <a:pt x="3603" y="1436"/>
                  </a:lnTo>
                  <a:lnTo>
                    <a:pt x="3604" y="1423"/>
                  </a:lnTo>
                  <a:lnTo>
                    <a:pt x="3605" y="1410"/>
                  </a:lnTo>
                  <a:lnTo>
                    <a:pt x="3607" y="1397"/>
                  </a:lnTo>
                  <a:lnTo>
                    <a:pt x="3609" y="1384"/>
                  </a:lnTo>
                  <a:lnTo>
                    <a:pt x="3612" y="1372"/>
                  </a:lnTo>
                  <a:lnTo>
                    <a:pt x="3615" y="1359"/>
                  </a:lnTo>
                  <a:lnTo>
                    <a:pt x="3618" y="1347"/>
                  </a:lnTo>
                  <a:lnTo>
                    <a:pt x="3623" y="1334"/>
                  </a:lnTo>
                  <a:lnTo>
                    <a:pt x="3627" y="1322"/>
                  </a:lnTo>
                  <a:lnTo>
                    <a:pt x="3632" y="1310"/>
                  </a:lnTo>
                  <a:lnTo>
                    <a:pt x="3638" y="1298"/>
                  </a:lnTo>
                  <a:lnTo>
                    <a:pt x="3644" y="1286"/>
                  </a:lnTo>
                  <a:lnTo>
                    <a:pt x="3650" y="1275"/>
                  </a:lnTo>
                  <a:lnTo>
                    <a:pt x="3657" y="1264"/>
                  </a:lnTo>
                  <a:lnTo>
                    <a:pt x="3664" y="1253"/>
                  </a:lnTo>
                  <a:lnTo>
                    <a:pt x="3671" y="1242"/>
                  </a:lnTo>
                  <a:lnTo>
                    <a:pt x="3679" y="1232"/>
                  </a:lnTo>
                  <a:lnTo>
                    <a:pt x="3688" y="1222"/>
                  </a:lnTo>
                  <a:lnTo>
                    <a:pt x="3696" y="1212"/>
                  </a:lnTo>
                  <a:lnTo>
                    <a:pt x="3705" y="1202"/>
                  </a:lnTo>
                  <a:lnTo>
                    <a:pt x="3715" y="1193"/>
                  </a:lnTo>
                  <a:lnTo>
                    <a:pt x="3725" y="1185"/>
                  </a:lnTo>
                  <a:lnTo>
                    <a:pt x="3735" y="1176"/>
                  </a:lnTo>
                  <a:lnTo>
                    <a:pt x="3745" y="1168"/>
                  </a:lnTo>
                  <a:lnTo>
                    <a:pt x="3756" y="1161"/>
                  </a:lnTo>
                  <a:lnTo>
                    <a:pt x="3767" y="1154"/>
                  </a:lnTo>
                  <a:lnTo>
                    <a:pt x="3778" y="1147"/>
                  </a:lnTo>
                  <a:lnTo>
                    <a:pt x="3789" y="1141"/>
                  </a:lnTo>
                  <a:lnTo>
                    <a:pt x="3801" y="1135"/>
                  </a:lnTo>
                  <a:lnTo>
                    <a:pt x="3813" y="1129"/>
                  </a:lnTo>
                  <a:lnTo>
                    <a:pt x="3825" y="1124"/>
                  </a:lnTo>
                  <a:lnTo>
                    <a:pt x="3837" y="1120"/>
                  </a:lnTo>
                  <a:lnTo>
                    <a:pt x="3850" y="1115"/>
                  </a:lnTo>
                  <a:lnTo>
                    <a:pt x="3862" y="1112"/>
                  </a:lnTo>
                  <a:lnTo>
                    <a:pt x="3875" y="1109"/>
                  </a:lnTo>
                  <a:lnTo>
                    <a:pt x="3887" y="1106"/>
                  </a:lnTo>
                  <a:lnTo>
                    <a:pt x="3900" y="1104"/>
                  </a:lnTo>
                  <a:lnTo>
                    <a:pt x="3913" y="1102"/>
                  </a:lnTo>
                  <a:lnTo>
                    <a:pt x="3926" y="1101"/>
                  </a:lnTo>
                  <a:lnTo>
                    <a:pt x="3939" y="1100"/>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54" name="Google Shape;817;p8"/>
            <p:cNvSpPr/>
            <p:nvPr/>
          </p:nvSpPr>
          <p:spPr>
            <a:xfrm>
              <a:off x="4308995" y="3235960"/>
              <a:ext cx="914400" cy="914400"/>
            </a:xfrm>
            <a:custGeom>
              <a:avLst/>
              <a:gdLst/>
              <a:ahLst/>
              <a:cxnLst/>
              <a:rect l="l" t="t" r="r" b="b"/>
              <a:pathLst>
                <a:path w="10000" h="10000" extrusionOk="0">
                  <a:moveTo>
                    <a:pt x="3934" y="850"/>
                  </a:moveTo>
                  <a:lnTo>
                    <a:pt x="3947" y="850"/>
                  </a:lnTo>
                  <a:lnTo>
                    <a:pt x="3952" y="850"/>
                  </a:lnTo>
                  <a:lnTo>
                    <a:pt x="6048" y="850"/>
                  </a:lnTo>
                  <a:lnTo>
                    <a:pt x="6053" y="850"/>
                  </a:lnTo>
                  <a:lnTo>
                    <a:pt x="6066" y="850"/>
                  </a:lnTo>
                  <a:lnTo>
                    <a:pt x="6075" y="851"/>
                  </a:lnTo>
                  <a:lnTo>
                    <a:pt x="6088" y="851"/>
                  </a:lnTo>
                  <a:lnTo>
                    <a:pt x="6097" y="852"/>
                  </a:lnTo>
                  <a:lnTo>
                    <a:pt x="6110" y="853"/>
                  </a:lnTo>
                  <a:lnTo>
                    <a:pt x="6120" y="854"/>
                  </a:lnTo>
                  <a:lnTo>
                    <a:pt x="6133" y="856"/>
                  </a:lnTo>
                  <a:lnTo>
                    <a:pt x="6142" y="857"/>
                  </a:lnTo>
                  <a:lnTo>
                    <a:pt x="6155" y="860"/>
                  </a:lnTo>
                  <a:lnTo>
                    <a:pt x="6164" y="861"/>
                  </a:lnTo>
                  <a:lnTo>
                    <a:pt x="6177" y="864"/>
                  </a:lnTo>
                  <a:lnTo>
                    <a:pt x="6186" y="866"/>
                  </a:lnTo>
                  <a:lnTo>
                    <a:pt x="6198" y="869"/>
                  </a:lnTo>
                  <a:lnTo>
                    <a:pt x="6208" y="872"/>
                  </a:lnTo>
                  <a:lnTo>
                    <a:pt x="6220" y="875"/>
                  </a:lnTo>
                  <a:lnTo>
                    <a:pt x="6229" y="878"/>
                  </a:lnTo>
                  <a:lnTo>
                    <a:pt x="6241" y="882"/>
                  </a:lnTo>
                  <a:lnTo>
                    <a:pt x="6250" y="885"/>
                  </a:lnTo>
                  <a:lnTo>
                    <a:pt x="6263" y="890"/>
                  </a:lnTo>
                  <a:lnTo>
                    <a:pt x="6271" y="893"/>
                  </a:lnTo>
                  <a:lnTo>
                    <a:pt x="6283" y="898"/>
                  </a:lnTo>
                  <a:lnTo>
                    <a:pt x="6292" y="902"/>
                  </a:lnTo>
                  <a:lnTo>
                    <a:pt x="6304" y="908"/>
                  </a:lnTo>
                  <a:lnTo>
                    <a:pt x="6313" y="912"/>
                  </a:lnTo>
                  <a:lnTo>
                    <a:pt x="6324" y="918"/>
                  </a:lnTo>
                  <a:lnTo>
                    <a:pt x="6333" y="922"/>
                  </a:lnTo>
                  <a:lnTo>
                    <a:pt x="6344" y="929"/>
                  </a:lnTo>
                  <a:lnTo>
                    <a:pt x="6349" y="932"/>
                  </a:lnTo>
                  <a:lnTo>
                    <a:pt x="6361" y="939"/>
                  </a:lnTo>
                  <a:lnTo>
                    <a:pt x="6369" y="944"/>
                  </a:lnTo>
                  <a:lnTo>
                    <a:pt x="6380" y="951"/>
                  </a:lnTo>
                  <a:lnTo>
                    <a:pt x="6388" y="956"/>
                  </a:lnTo>
                  <a:lnTo>
                    <a:pt x="6399" y="964"/>
                  </a:lnTo>
                  <a:lnTo>
                    <a:pt x="6407" y="970"/>
                  </a:lnTo>
                  <a:lnTo>
                    <a:pt x="6417" y="977"/>
                  </a:lnTo>
                  <a:lnTo>
                    <a:pt x="6424" y="983"/>
                  </a:lnTo>
                  <a:lnTo>
                    <a:pt x="6435" y="992"/>
                  </a:lnTo>
                  <a:lnTo>
                    <a:pt x="6442" y="998"/>
                  </a:lnTo>
                  <a:lnTo>
                    <a:pt x="6452" y="1007"/>
                  </a:lnTo>
                  <a:lnTo>
                    <a:pt x="6459" y="1013"/>
                  </a:lnTo>
                  <a:lnTo>
                    <a:pt x="6468" y="1022"/>
                  </a:lnTo>
                  <a:lnTo>
                    <a:pt x="6475" y="1029"/>
                  </a:lnTo>
                  <a:lnTo>
                    <a:pt x="6484" y="1038"/>
                  </a:lnTo>
                  <a:lnTo>
                    <a:pt x="6490" y="1045"/>
                  </a:lnTo>
                  <a:lnTo>
                    <a:pt x="6499" y="1055"/>
                  </a:lnTo>
                  <a:lnTo>
                    <a:pt x="6505" y="1062"/>
                  </a:lnTo>
                  <a:lnTo>
                    <a:pt x="6514" y="1073"/>
                  </a:lnTo>
                  <a:lnTo>
                    <a:pt x="6520" y="1080"/>
                  </a:lnTo>
                  <a:lnTo>
                    <a:pt x="6527" y="1090"/>
                  </a:lnTo>
                  <a:lnTo>
                    <a:pt x="6533" y="1098"/>
                  </a:lnTo>
                  <a:lnTo>
                    <a:pt x="6541" y="1109"/>
                  </a:lnTo>
                  <a:lnTo>
                    <a:pt x="6546" y="1117"/>
                  </a:lnTo>
                  <a:lnTo>
                    <a:pt x="6553" y="1128"/>
                  </a:lnTo>
                  <a:lnTo>
                    <a:pt x="6558" y="1136"/>
                  </a:lnTo>
                  <a:lnTo>
                    <a:pt x="6565" y="1148"/>
                  </a:lnTo>
                  <a:lnTo>
                    <a:pt x="6568" y="1153"/>
                  </a:lnTo>
                  <a:lnTo>
                    <a:pt x="6575" y="1164"/>
                  </a:lnTo>
                  <a:lnTo>
                    <a:pt x="6579" y="1173"/>
                  </a:lnTo>
                  <a:lnTo>
                    <a:pt x="6585" y="1184"/>
                  </a:lnTo>
                  <a:lnTo>
                    <a:pt x="6589" y="1193"/>
                  </a:lnTo>
                  <a:lnTo>
                    <a:pt x="6595" y="1205"/>
                  </a:lnTo>
                  <a:lnTo>
                    <a:pt x="6599" y="1214"/>
                  </a:lnTo>
                  <a:lnTo>
                    <a:pt x="6604" y="1226"/>
                  </a:lnTo>
                  <a:lnTo>
                    <a:pt x="6607" y="1234"/>
                  </a:lnTo>
                  <a:lnTo>
                    <a:pt x="6612" y="1247"/>
                  </a:lnTo>
                  <a:lnTo>
                    <a:pt x="6615" y="1256"/>
                  </a:lnTo>
                  <a:lnTo>
                    <a:pt x="6619" y="1268"/>
                  </a:lnTo>
                  <a:lnTo>
                    <a:pt x="6622" y="1277"/>
                  </a:lnTo>
                  <a:lnTo>
                    <a:pt x="6625" y="1289"/>
                  </a:lnTo>
                  <a:lnTo>
                    <a:pt x="6628" y="1299"/>
                  </a:lnTo>
                  <a:lnTo>
                    <a:pt x="6631" y="1311"/>
                  </a:lnTo>
                  <a:lnTo>
                    <a:pt x="6633" y="1320"/>
                  </a:lnTo>
                  <a:lnTo>
                    <a:pt x="6636" y="1333"/>
                  </a:lnTo>
                  <a:lnTo>
                    <a:pt x="6637" y="1342"/>
                  </a:lnTo>
                  <a:lnTo>
                    <a:pt x="6640" y="1355"/>
                  </a:lnTo>
                  <a:lnTo>
                    <a:pt x="6641" y="1364"/>
                  </a:lnTo>
                  <a:lnTo>
                    <a:pt x="6643" y="1377"/>
                  </a:lnTo>
                  <a:lnTo>
                    <a:pt x="6644" y="1387"/>
                  </a:lnTo>
                  <a:lnTo>
                    <a:pt x="6645" y="1400"/>
                  </a:lnTo>
                  <a:lnTo>
                    <a:pt x="6646" y="1409"/>
                  </a:lnTo>
                  <a:lnTo>
                    <a:pt x="6646" y="1422"/>
                  </a:lnTo>
                  <a:lnTo>
                    <a:pt x="6647" y="1431"/>
                  </a:lnTo>
                  <a:lnTo>
                    <a:pt x="6647" y="1444"/>
                  </a:lnTo>
                  <a:lnTo>
                    <a:pt x="6647" y="1449"/>
                  </a:lnTo>
                  <a:lnTo>
                    <a:pt x="6647" y="1665"/>
                  </a:lnTo>
                  <a:lnTo>
                    <a:pt x="7096" y="1665"/>
                  </a:lnTo>
                  <a:lnTo>
                    <a:pt x="7101" y="1665"/>
                  </a:lnTo>
                  <a:lnTo>
                    <a:pt x="7127" y="1666"/>
                  </a:lnTo>
                  <a:lnTo>
                    <a:pt x="7136" y="1666"/>
                  </a:lnTo>
                  <a:lnTo>
                    <a:pt x="7162" y="1667"/>
                  </a:lnTo>
                  <a:lnTo>
                    <a:pt x="7172" y="1668"/>
                  </a:lnTo>
                  <a:lnTo>
                    <a:pt x="7197" y="1670"/>
                  </a:lnTo>
                  <a:lnTo>
                    <a:pt x="7207" y="1672"/>
                  </a:lnTo>
                  <a:lnTo>
                    <a:pt x="7233" y="1675"/>
                  </a:lnTo>
                  <a:lnTo>
                    <a:pt x="7242" y="1676"/>
                  </a:lnTo>
                  <a:lnTo>
                    <a:pt x="7268" y="1681"/>
                  </a:lnTo>
                  <a:lnTo>
                    <a:pt x="7277" y="1682"/>
                  </a:lnTo>
                  <a:lnTo>
                    <a:pt x="7302" y="1688"/>
                  </a:lnTo>
                  <a:lnTo>
                    <a:pt x="7311" y="1690"/>
                  </a:lnTo>
                  <a:lnTo>
                    <a:pt x="7337" y="1696"/>
                  </a:lnTo>
                  <a:lnTo>
                    <a:pt x="7346" y="1699"/>
                  </a:lnTo>
                  <a:lnTo>
                    <a:pt x="7371" y="1706"/>
                  </a:lnTo>
                  <a:lnTo>
                    <a:pt x="7380" y="1709"/>
                  </a:lnTo>
                  <a:lnTo>
                    <a:pt x="7405" y="1717"/>
                  </a:lnTo>
                  <a:lnTo>
                    <a:pt x="7414" y="1720"/>
                  </a:lnTo>
                  <a:lnTo>
                    <a:pt x="7438" y="1729"/>
                  </a:lnTo>
                  <a:lnTo>
                    <a:pt x="7447" y="1732"/>
                  </a:lnTo>
                  <a:lnTo>
                    <a:pt x="7471" y="1742"/>
                  </a:lnTo>
                  <a:lnTo>
                    <a:pt x="7480" y="1746"/>
                  </a:lnTo>
                  <a:lnTo>
                    <a:pt x="7504" y="1757"/>
                  </a:lnTo>
                  <a:lnTo>
                    <a:pt x="7512" y="1762"/>
                  </a:lnTo>
                  <a:lnTo>
                    <a:pt x="7536" y="1773"/>
                  </a:lnTo>
                  <a:lnTo>
                    <a:pt x="7544" y="1778"/>
                  </a:lnTo>
                  <a:lnTo>
                    <a:pt x="7567" y="1791"/>
                  </a:lnTo>
                  <a:lnTo>
                    <a:pt x="7574" y="1795"/>
                  </a:lnTo>
                  <a:lnTo>
                    <a:pt x="7596" y="1808"/>
                  </a:lnTo>
                  <a:lnTo>
                    <a:pt x="7604" y="1813"/>
                  </a:lnTo>
                  <a:lnTo>
                    <a:pt x="7626" y="1827"/>
                  </a:lnTo>
                  <a:lnTo>
                    <a:pt x="7634" y="1833"/>
                  </a:lnTo>
                  <a:lnTo>
                    <a:pt x="7655" y="1848"/>
                  </a:lnTo>
                  <a:lnTo>
                    <a:pt x="7663" y="1853"/>
                  </a:lnTo>
                  <a:lnTo>
                    <a:pt x="7683" y="1869"/>
                  </a:lnTo>
                  <a:lnTo>
                    <a:pt x="7691" y="1875"/>
                  </a:lnTo>
                  <a:lnTo>
                    <a:pt x="7711" y="1892"/>
                  </a:lnTo>
                  <a:lnTo>
                    <a:pt x="7718" y="1898"/>
                  </a:lnTo>
                  <a:lnTo>
                    <a:pt x="7737" y="1915"/>
                  </a:lnTo>
                  <a:lnTo>
                    <a:pt x="7744" y="1922"/>
                  </a:lnTo>
                  <a:lnTo>
                    <a:pt x="7763" y="1940"/>
                  </a:lnTo>
                  <a:lnTo>
                    <a:pt x="7769" y="1946"/>
                  </a:lnTo>
                  <a:lnTo>
                    <a:pt x="7787" y="1965"/>
                  </a:lnTo>
                  <a:lnTo>
                    <a:pt x="7794" y="1972"/>
                  </a:lnTo>
                  <a:lnTo>
                    <a:pt x="7811" y="1991"/>
                  </a:lnTo>
                  <a:lnTo>
                    <a:pt x="7817" y="1998"/>
                  </a:lnTo>
                  <a:lnTo>
                    <a:pt x="7834" y="2018"/>
                  </a:lnTo>
                  <a:lnTo>
                    <a:pt x="7840" y="2026"/>
                  </a:lnTo>
                  <a:lnTo>
                    <a:pt x="7856" y="2046"/>
                  </a:lnTo>
                  <a:lnTo>
                    <a:pt x="7861" y="2054"/>
                  </a:lnTo>
                  <a:lnTo>
                    <a:pt x="7876" y="2075"/>
                  </a:lnTo>
                  <a:lnTo>
                    <a:pt x="7882" y="2083"/>
                  </a:lnTo>
                  <a:lnTo>
                    <a:pt x="7896" y="2105"/>
                  </a:lnTo>
                  <a:lnTo>
                    <a:pt x="7901" y="2113"/>
                  </a:lnTo>
                  <a:lnTo>
                    <a:pt x="7914" y="2135"/>
                  </a:lnTo>
                  <a:lnTo>
                    <a:pt x="7918" y="2142"/>
                  </a:lnTo>
                  <a:lnTo>
                    <a:pt x="7931" y="2165"/>
                  </a:lnTo>
                  <a:lnTo>
                    <a:pt x="7936" y="2173"/>
                  </a:lnTo>
                  <a:lnTo>
                    <a:pt x="7947" y="2197"/>
                  </a:lnTo>
                  <a:lnTo>
                    <a:pt x="7952" y="2205"/>
                  </a:lnTo>
                  <a:lnTo>
                    <a:pt x="7963" y="2229"/>
                  </a:lnTo>
                  <a:lnTo>
                    <a:pt x="7967" y="2238"/>
                  </a:lnTo>
                  <a:lnTo>
                    <a:pt x="7977" y="2262"/>
                  </a:lnTo>
                  <a:lnTo>
                    <a:pt x="7980" y="2271"/>
                  </a:lnTo>
                  <a:lnTo>
                    <a:pt x="7989" y="2295"/>
                  </a:lnTo>
                  <a:lnTo>
                    <a:pt x="7992" y="2304"/>
                  </a:lnTo>
                  <a:lnTo>
                    <a:pt x="8000" y="2329"/>
                  </a:lnTo>
                  <a:lnTo>
                    <a:pt x="8003" y="2338"/>
                  </a:lnTo>
                  <a:lnTo>
                    <a:pt x="8010" y="2363"/>
                  </a:lnTo>
                  <a:lnTo>
                    <a:pt x="8013" y="2372"/>
                  </a:lnTo>
                  <a:lnTo>
                    <a:pt x="8019" y="2398"/>
                  </a:lnTo>
                  <a:lnTo>
                    <a:pt x="8021" y="2407"/>
                  </a:lnTo>
                  <a:lnTo>
                    <a:pt x="8027" y="2432"/>
                  </a:lnTo>
                  <a:lnTo>
                    <a:pt x="8028" y="2441"/>
                  </a:lnTo>
                  <a:lnTo>
                    <a:pt x="8033" y="2467"/>
                  </a:lnTo>
                  <a:lnTo>
                    <a:pt x="8034" y="2476"/>
                  </a:lnTo>
                  <a:lnTo>
                    <a:pt x="8037" y="2502"/>
                  </a:lnTo>
                  <a:lnTo>
                    <a:pt x="8039" y="2512"/>
                  </a:lnTo>
                  <a:lnTo>
                    <a:pt x="8041" y="2537"/>
                  </a:lnTo>
                  <a:lnTo>
                    <a:pt x="8042" y="2547"/>
                  </a:lnTo>
                  <a:lnTo>
                    <a:pt x="8043" y="2573"/>
                  </a:lnTo>
                  <a:lnTo>
                    <a:pt x="8043" y="2582"/>
                  </a:lnTo>
                  <a:lnTo>
                    <a:pt x="8044" y="2608"/>
                  </a:lnTo>
                  <a:lnTo>
                    <a:pt x="8044" y="2613"/>
                  </a:lnTo>
                  <a:lnTo>
                    <a:pt x="8044" y="8201"/>
                  </a:lnTo>
                  <a:lnTo>
                    <a:pt x="8044" y="8206"/>
                  </a:lnTo>
                  <a:lnTo>
                    <a:pt x="8043" y="8232"/>
                  </a:lnTo>
                  <a:lnTo>
                    <a:pt x="8043" y="8241"/>
                  </a:lnTo>
                  <a:lnTo>
                    <a:pt x="8042" y="8267"/>
                  </a:lnTo>
                  <a:lnTo>
                    <a:pt x="8041" y="8277"/>
                  </a:lnTo>
                  <a:lnTo>
                    <a:pt x="8039" y="8303"/>
                  </a:lnTo>
                  <a:lnTo>
                    <a:pt x="8037" y="8312"/>
                  </a:lnTo>
                  <a:lnTo>
                    <a:pt x="8034" y="8338"/>
                  </a:lnTo>
                  <a:lnTo>
                    <a:pt x="8033" y="8347"/>
                  </a:lnTo>
                  <a:lnTo>
                    <a:pt x="8028" y="8373"/>
                  </a:lnTo>
                  <a:lnTo>
                    <a:pt x="8027" y="8382"/>
                  </a:lnTo>
                  <a:lnTo>
                    <a:pt x="8021" y="8408"/>
                  </a:lnTo>
                  <a:lnTo>
                    <a:pt x="8019" y="8417"/>
                  </a:lnTo>
                  <a:lnTo>
                    <a:pt x="8013" y="8442"/>
                  </a:lnTo>
                  <a:lnTo>
                    <a:pt x="8010" y="8452"/>
                  </a:lnTo>
                  <a:lnTo>
                    <a:pt x="8003" y="8477"/>
                  </a:lnTo>
                  <a:lnTo>
                    <a:pt x="8000" y="8486"/>
                  </a:lnTo>
                  <a:lnTo>
                    <a:pt x="7992" y="8510"/>
                  </a:lnTo>
                  <a:lnTo>
                    <a:pt x="7989" y="8519"/>
                  </a:lnTo>
                  <a:lnTo>
                    <a:pt x="7980" y="8544"/>
                  </a:lnTo>
                  <a:lnTo>
                    <a:pt x="7977" y="8553"/>
                  </a:lnTo>
                  <a:lnTo>
                    <a:pt x="7967" y="8577"/>
                  </a:lnTo>
                  <a:lnTo>
                    <a:pt x="7963" y="8586"/>
                  </a:lnTo>
                  <a:lnTo>
                    <a:pt x="7952" y="8609"/>
                  </a:lnTo>
                  <a:lnTo>
                    <a:pt x="7947" y="8618"/>
                  </a:lnTo>
                  <a:lnTo>
                    <a:pt x="7936" y="8642"/>
                  </a:lnTo>
                  <a:lnTo>
                    <a:pt x="7931" y="8650"/>
                  </a:lnTo>
                  <a:lnTo>
                    <a:pt x="7918" y="8673"/>
                  </a:lnTo>
                  <a:lnTo>
                    <a:pt x="7914" y="8680"/>
                  </a:lnTo>
                  <a:lnTo>
                    <a:pt x="7901" y="8702"/>
                  </a:lnTo>
                  <a:lnTo>
                    <a:pt x="7896" y="8710"/>
                  </a:lnTo>
                  <a:lnTo>
                    <a:pt x="7882" y="8732"/>
                  </a:lnTo>
                  <a:lnTo>
                    <a:pt x="7876" y="8740"/>
                  </a:lnTo>
                  <a:lnTo>
                    <a:pt x="7861" y="8761"/>
                  </a:lnTo>
                  <a:lnTo>
                    <a:pt x="7856" y="8769"/>
                  </a:lnTo>
                  <a:lnTo>
                    <a:pt x="7840" y="8789"/>
                  </a:lnTo>
                  <a:lnTo>
                    <a:pt x="7834" y="8797"/>
                  </a:lnTo>
                  <a:lnTo>
                    <a:pt x="7817" y="8817"/>
                  </a:lnTo>
                  <a:lnTo>
                    <a:pt x="7811" y="8824"/>
                  </a:lnTo>
                  <a:lnTo>
                    <a:pt x="7794" y="8843"/>
                  </a:lnTo>
                  <a:lnTo>
                    <a:pt x="7787" y="8850"/>
                  </a:lnTo>
                  <a:lnTo>
                    <a:pt x="7769" y="8869"/>
                  </a:lnTo>
                  <a:lnTo>
                    <a:pt x="7763" y="8875"/>
                  </a:lnTo>
                  <a:lnTo>
                    <a:pt x="7744" y="8893"/>
                  </a:lnTo>
                  <a:lnTo>
                    <a:pt x="7737" y="8900"/>
                  </a:lnTo>
                  <a:lnTo>
                    <a:pt x="7718" y="8917"/>
                  </a:lnTo>
                  <a:lnTo>
                    <a:pt x="7711" y="8923"/>
                  </a:lnTo>
                  <a:lnTo>
                    <a:pt x="7691" y="8940"/>
                  </a:lnTo>
                  <a:lnTo>
                    <a:pt x="7683" y="8946"/>
                  </a:lnTo>
                  <a:lnTo>
                    <a:pt x="7663" y="8962"/>
                  </a:lnTo>
                  <a:lnTo>
                    <a:pt x="7655" y="8967"/>
                  </a:lnTo>
                  <a:lnTo>
                    <a:pt x="7634" y="8982"/>
                  </a:lnTo>
                  <a:lnTo>
                    <a:pt x="7626" y="8988"/>
                  </a:lnTo>
                  <a:lnTo>
                    <a:pt x="7604" y="9002"/>
                  </a:lnTo>
                  <a:lnTo>
                    <a:pt x="7596" y="9007"/>
                  </a:lnTo>
                  <a:lnTo>
                    <a:pt x="7574" y="9020"/>
                  </a:lnTo>
                  <a:lnTo>
                    <a:pt x="7567" y="9024"/>
                  </a:lnTo>
                  <a:lnTo>
                    <a:pt x="7544" y="9037"/>
                  </a:lnTo>
                  <a:lnTo>
                    <a:pt x="7536" y="9042"/>
                  </a:lnTo>
                  <a:lnTo>
                    <a:pt x="7512" y="9053"/>
                  </a:lnTo>
                  <a:lnTo>
                    <a:pt x="7504" y="9058"/>
                  </a:lnTo>
                  <a:lnTo>
                    <a:pt x="7480" y="9069"/>
                  </a:lnTo>
                  <a:lnTo>
                    <a:pt x="7471" y="9073"/>
                  </a:lnTo>
                  <a:lnTo>
                    <a:pt x="7447" y="9083"/>
                  </a:lnTo>
                  <a:lnTo>
                    <a:pt x="7438" y="9086"/>
                  </a:lnTo>
                  <a:lnTo>
                    <a:pt x="7414" y="9095"/>
                  </a:lnTo>
                  <a:lnTo>
                    <a:pt x="7405" y="9098"/>
                  </a:lnTo>
                  <a:lnTo>
                    <a:pt x="7380" y="9106"/>
                  </a:lnTo>
                  <a:lnTo>
                    <a:pt x="7371" y="9109"/>
                  </a:lnTo>
                  <a:lnTo>
                    <a:pt x="7346" y="9116"/>
                  </a:lnTo>
                  <a:lnTo>
                    <a:pt x="7337" y="9119"/>
                  </a:lnTo>
                  <a:lnTo>
                    <a:pt x="7311" y="9125"/>
                  </a:lnTo>
                  <a:lnTo>
                    <a:pt x="7302" y="9127"/>
                  </a:lnTo>
                  <a:lnTo>
                    <a:pt x="7277" y="9133"/>
                  </a:lnTo>
                  <a:lnTo>
                    <a:pt x="7268" y="9134"/>
                  </a:lnTo>
                  <a:lnTo>
                    <a:pt x="7242" y="9139"/>
                  </a:lnTo>
                  <a:lnTo>
                    <a:pt x="7233" y="9140"/>
                  </a:lnTo>
                  <a:lnTo>
                    <a:pt x="7207" y="9143"/>
                  </a:lnTo>
                  <a:lnTo>
                    <a:pt x="7197" y="9145"/>
                  </a:lnTo>
                  <a:lnTo>
                    <a:pt x="7172" y="9147"/>
                  </a:lnTo>
                  <a:lnTo>
                    <a:pt x="7162" y="9148"/>
                  </a:lnTo>
                  <a:lnTo>
                    <a:pt x="7136" y="9149"/>
                  </a:lnTo>
                  <a:lnTo>
                    <a:pt x="7127" y="9149"/>
                  </a:lnTo>
                  <a:lnTo>
                    <a:pt x="7101" y="9150"/>
                  </a:lnTo>
                  <a:lnTo>
                    <a:pt x="7096" y="9150"/>
                  </a:lnTo>
                  <a:lnTo>
                    <a:pt x="2904" y="9150"/>
                  </a:lnTo>
                  <a:lnTo>
                    <a:pt x="2899" y="9150"/>
                  </a:lnTo>
                  <a:lnTo>
                    <a:pt x="2873" y="9149"/>
                  </a:lnTo>
                  <a:lnTo>
                    <a:pt x="2864" y="9149"/>
                  </a:lnTo>
                  <a:lnTo>
                    <a:pt x="2838" y="9148"/>
                  </a:lnTo>
                  <a:lnTo>
                    <a:pt x="2828" y="9147"/>
                  </a:lnTo>
                  <a:lnTo>
                    <a:pt x="2803" y="9145"/>
                  </a:lnTo>
                  <a:lnTo>
                    <a:pt x="2793" y="9143"/>
                  </a:lnTo>
                  <a:lnTo>
                    <a:pt x="2767" y="9140"/>
                  </a:lnTo>
                  <a:lnTo>
                    <a:pt x="2758" y="9139"/>
                  </a:lnTo>
                  <a:lnTo>
                    <a:pt x="2732" y="9134"/>
                  </a:lnTo>
                  <a:lnTo>
                    <a:pt x="2723" y="9133"/>
                  </a:lnTo>
                  <a:lnTo>
                    <a:pt x="2698" y="9127"/>
                  </a:lnTo>
                  <a:lnTo>
                    <a:pt x="2689" y="9125"/>
                  </a:lnTo>
                  <a:lnTo>
                    <a:pt x="2663" y="9119"/>
                  </a:lnTo>
                  <a:lnTo>
                    <a:pt x="2654" y="9116"/>
                  </a:lnTo>
                  <a:lnTo>
                    <a:pt x="2629" y="9109"/>
                  </a:lnTo>
                  <a:lnTo>
                    <a:pt x="2620" y="9106"/>
                  </a:lnTo>
                  <a:lnTo>
                    <a:pt x="2595" y="9098"/>
                  </a:lnTo>
                  <a:lnTo>
                    <a:pt x="2586" y="9095"/>
                  </a:lnTo>
                  <a:lnTo>
                    <a:pt x="2562" y="9086"/>
                  </a:lnTo>
                  <a:lnTo>
                    <a:pt x="2553" y="9083"/>
                  </a:lnTo>
                  <a:lnTo>
                    <a:pt x="2529" y="9073"/>
                  </a:lnTo>
                  <a:lnTo>
                    <a:pt x="2520" y="9069"/>
                  </a:lnTo>
                  <a:lnTo>
                    <a:pt x="2496" y="9058"/>
                  </a:lnTo>
                  <a:lnTo>
                    <a:pt x="2488" y="9053"/>
                  </a:lnTo>
                  <a:lnTo>
                    <a:pt x="2464" y="9042"/>
                  </a:lnTo>
                  <a:lnTo>
                    <a:pt x="2456" y="9037"/>
                  </a:lnTo>
                  <a:lnTo>
                    <a:pt x="2433" y="9024"/>
                  </a:lnTo>
                  <a:lnTo>
                    <a:pt x="2426" y="9020"/>
                  </a:lnTo>
                  <a:lnTo>
                    <a:pt x="2404" y="9007"/>
                  </a:lnTo>
                  <a:lnTo>
                    <a:pt x="2396" y="9002"/>
                  </a:lnTo>
                  <a:lnTo>
                    <a:pt x="2374" y="8988"/>
                  </a:lnTo>
                  <a:lnTo>
                    <a:pt x="2366" y="8982"/>
                  </a:lnTo>
                  <a:lnTo>
                    <a:pt x="2345" y="8967"/>
                  </a:lnTo>
                  <a:lnTo>
                    <a:pt x="2337" y="8962"/>
                  </a:lnTo>
                  <a:lnTo>
                    <a:pt x="2317" y="8946"/>
                  </a:lnTo>
                  <a:lnTo>
                    <a:pt x="2309" y="8940"/>
                  </a:lnTo>
                  <a:lnTo>
                    <a:pt x="2289" y="8923"/>
                  </a:lnTo>
                  <a:lnTo>
                    <a:pt x="2282" y="8917"/>
                  </a:lnTo>
                  <a:lnTo>
                    <a:pt x="2263" y="8900"/>
                  </a:lnTo>
                  <a:lnTo>
                    <a:pt x="2256" y="8893"/>
                  </a:lnTo>
                  <a:lnTo>
                    <a:pt x="2237" y="8875"/>
                  </a:lnTo>
                  <a:lnTo>
                    <a:pt x="2231" y="8869"/>
                  </a:lnTo>
                  <a:lnTo>
                    <a:pt x="2213" y="8850"/>
                  </a:lnTo>
                  <a:lnTo>
                    <a:pt x="2206" y="8843"/>
                  </a:lnTo>
                  <a:lnTo>
                    <a:pt x="2189" y="8824"/>
                  </a:lnTo>
                  <a:lnTo>
                    <a:pt x="2183" y="8817"/>
                  </a:lnTo>
                  <a:lnTo>
                    <a:pt x="2166" y="8797"/>
                  </a:lnTo>
                  <a:lnTo>
                    <a:pt x="2160" y="8789"/>
                  </a:lnTo>
                  <a:lnTo>
                    <a:pt x="2144" y="8769"/>
                  </a:lnTo>
                  <a:lnTo>
                    <a:pt x="2139" y="8761"/>
                  </a:lnTo>
                  <a:lnTo>
                    <a:pt x="2124" y="8740"/>
                  </a:lnTo>
                  <a:lnTo>
                    <a:pt x="2118" y="8732"/>
                  </a:lnTo>
                  <a:lnTo>
                    <a:pt x="2104" y="8710"/>
                  </a:lnTo>
                  <a:lnTo>
                    <a:pt x="2099" y="8702"/>
                  </a:lnTo>
                  <a:lnTo>
                    <a:pt x="2086" y="8680"/>
                  </a:lnTo>
                  <a:lnTo>
                    <a:pt x="2082" y="8673"/>
                  </a:lnTo>
                  <a:lnTo>
                    <a:pt x="2069" y="8650"/>
                  </a:lnTo>
                  <a:lnTo>
                    <a:pt x="2064" y="8642"/>
                  </a:lnTo>
                  <a:lnTo>
                    <a:pt x="2053" y="8618"/>
                  </a:lnTo>
                  <a:lnTo>
                    <a:pt x="2048" y="8609"/>
                  </a:lnTo>
                  <a:lnTo>
                    <a:pt x="2037" y="8586"/>
                  </a:lnTo>
                  <a:lnTo>
                    <a:pt x="2033" y="8577"/>
                  </a:lnTo>
                  <a:lnTo>
                    <a:pt x="2023" y="8553"/>
                  </a:lnTo>
                  <a:lnTo>
                    <a:pt x="2020" y="8544"/>
                  </a:lnTo>
                  <a:lnTo>
                    <a:pt x="2011" y="8519"/>
                  </a:lnTo>
                  <a:lnTo>
                    <a:pt x="2008" y="8510"/>
                  </a:lnTo>
                  <a:lnTo>
                    <a:pt x="2000" y="8486"/>
                  </a:lnTo>
                  <a:lnTo>
                    <a:pt x="1997" y="8477"/>
                  </a:lnTo>
                  <a:lnTo>
                    <a:pt x="1990" y="8452"/>
                  </a:lnTo>
                  <a:lnTo>
                    <a:pt x="1987" y="8442"/>
                  </a:lnTo>
                  <a:lnTo>
                    <a:pt x="1981" y="8417"/>
                  </a:lnTo>
                  <a:lnTo>
                    <a:pt x="1979" y="8408"/>
                  </a:lnTo>
                  <a:lnTo>
                    <a:pt x="1973" y="8382"/>
                  </a:lnTo>
                  <a:lnTo>
                    <a:pt x="1972" y="8373"/>
                  </a:lnTo>
                  <a:lnTo>
                    <a:pt x="1967" y="8347"/>
                  </a:lnTo>
                  <a:lnTo>
                    <a:pt x="1966" y="8338"/>
                  </a:lnTo>
                  <a:lnTo>
                    <a:pt x="1963" y="8312"/>
                  </a:lnTo>
                  <a:lnTo>
                    <a:pt x="1961" y="8303"/>
                  </a:lnTo>
                  <a:lnTo>
                    <a:pt x="1959" y="8277"/>
                  </a:lnTo>
                  <a:lnTo>
                    <a:pt x="1958" y="8267"/>
                  </a:lnTo>
                  <a:lnTo>
                    <a:pt x="1957" y="8241"/>
                  </a:lnTo>
                  <a:lnTo>
                    <a:pt x="1957" y="8232"/>
                  </a:lnTo>
                  <a:lnTo>
                    <a:pt x="1956" y="8206"/>
                  </a:lnTo>
                  <a:lnTo>
                    <a:pt x="1956" y="8201"/>
                  </a:lnTo>
                  <a:lnTo>
                    <a:pt x="1956" y="2613"/>
                  </a:lnTo>
                  <a:lnTo>
                    <a:pt x="1956" y="2608"/>
                  </a:lnTo>
                  <a:lnTo>
                    <a:pt x="1957" y="2582"/>
                  </a:lnTo>
                  <a:lnTo>
                    <a:pt x="1957" y="2573"/>
                  </a:lnTo>
                  <a:lnTo>
                    <a:pt x="1958" y="2547"/>
                  </a:lnTo>
                  <a:lnTo>
                    <a:pt x="1959" y="2537"/>
                  </a:lnTo>
                  <a:lnTo>
                    <a:pt x="1961" y="2512"/>
                  </a:lnTo>
                  <a:lnTo>
                    <a:pt x="1963" y="2502"/>
                  </a:lnTo>
                  <a:lnTo>
                    <a:pt x="1966" y="2476"/>
                  </a:lnTo>
                  <a:lnTo>
                    <a:pt x="1967" y="2467"/>
                  </a:lnTo>
                  <a:lnTo>
                    <a:pt x="1972" y="2441"/>
                  </a:lnTo>
                  <a:lnTo>
                    <a:pt x="1973" y="2432"/>
                  </a:lnTo>
                  <a:lnTo>
                    <a:pt x="1979" y="2407"/>
                  </a:lnTo>
                  <a:lnTo>
                    <a:pt x="1981" y="2398"/>
                  </a:lnTo>
                  <a:lnTo>
                    <a:pt x="1987" y="2372"/>
                  </a:lnTo>
                  <a:lnTo>
                    <a:pt x="1990" y="2363"/>
                  </a:lnTo>
                  <a:lnTo>
                    <a:pt x="1997" y="2338"/>
                  </a:lnTo>
                  <a:lnTo>
                    <a:pt x="2000" y="2329"/>
                  </a:lnTo>
                  <a:lnTo>
                    <a:pt x="2008" y="2304"/>
                  </a:lnTo>
                  <a:lnTo>
                    <a:pt x="2011" y="2295"/>
                  </a:lnTo>
                  <a:lnTo>
                    <a:pt x="2020" y="2271"/>
                  </a:lnTo>
                  <a:lnTo>
                    <a:pt x="2023" y="2262"/>
                  </a:lnTo>
                  <a:lnTo>
                    <a:pt x="2033" y="2238"/>
                  </a:lnTo>
                  <a:lnTo>
                    <a:pt x="2037" y="2229"/>
                  </a:lnTo>
                  <a:lnTo>
                    <a:pt x="2048" y="2205"/>
                  </a:lnTo>
                  <a:lnTo>
                    <a:pt x="2053" y="2197"/>
                  </a:lnTo>
                  <a:lnTo>
                    <a:pt x="2064" y="2173"/>
                  </a:lnTo>
                  <a:lnTo>
                    <a:pt x="2069" y="2165"/>
                  </a:lnTo>
                  <a:lnTo>
                    <a:pt x="2082" y="2142"/>
                  </a:lnTo>
                  <a:lnTo>
                    <a:pt x="2086" y="2135"/>
                  </a:lnTo>
                  <a:lnTo>
                    <a:pt x="2099" y="2113"/>
                  </a:lnTo>
                  <a:lnTo>
                    <a:pt x="2104" y="2105"/>
                  </a:lnTo>
                  <a:lnTo>
                    <a:pt x="2118" y="2083"/>
                  </a:lnTo>
                  <a:lnTo>
                    <a:pt x="2124" y="2075"/>
                  </a:lnTo>
                  <a:lnTo>
                    <a:pt x="2139" y="2054"/>
                  </a:lnTo>
                  <a:lnTo>
                    <a:pt x="2144" y="2046"/>
                  </a:lnTo>
                  <a:lnTo>
                    <a:pt x="2160" y="2026"/>
                  </a:lnTo>
                  <a:lnTo>
                    <a:pt x="2166" y="2018"/>
                  </a:lnTo>
                  <a:lnTo>
                    <a:pt x="2183" y="1998"/>
                  </a:lnTo>
                  <a:lnTo>
                    <a:pt x="2189" y="1991"/>
                  </a:lnTo>
                  <a:lnTo>
                    <a:pt x="2206" y="1972"/>
                  </a:lnTo>
                  <a:lnTo>
                    <a:pt x="2213" y="1965"/>
                  </a:lnTo>
                  <a:lnTo>
                    <a:pt x="2231" y="1946"/>
                  </a:lnTo>
                  <a:lnTo>
                    <a:pt x="2237" y="1940"/>
                  </a:lnTo>
                  <a:lnTo>
                    <a:pt x="2256" y="1922"/>
                  </a:lnTo>
                  <a:lnTo>
                    <a:pt x="2263" y="1915"/>
                  </a:lnTo>
                  <a:lnTo>
                    <a:pt x="2282" y="1898"/>
                  </a:lnTo>
                  <a:lnTo>
                    <a:pt x="2289" y="1892"/>
                  </a:lnTo>
                  <a:lnTo>
                    <a:pt x="2309" y="1875"/>
                  </a:lnTo>
                  <a:lnTo>
                    <a:pt x="2317" y="1869"/>
                  </a:lnTo>
                  <a:lnTo>
                    <a:pt x="2337" y="1853"/>
                  </a:lnTo>
                  <a:lnTo>
                    <a:pt x="2345" y="1848"/>
                  </a:lnTo>
                  <a:lnTo>
                    <a:pt x="2366" y="1833"/>
                  </a:lnTo>
                  <a:lnTo>
                    <a:pt x="2374" y="1827"/>
                  </a:lnTo>
                  <a:lnTo>
                    <a:pt x="2396" y="1813"/>
                  </a:lnTo>
                  <a:lnTo>
                    <a:pt x="2404" y="1808"/>
                  </a:lnTo>
                  <a:lnTo>
                    <a:pt x="2426" y="1795"/>
                  </a:lnTo>
                  <a:lnTo>
                    <a:pt x="2433" y="1791"/>
                  </a:lnTo>
                  <a:lnTo>
                    <a:pt x="2456" y="1778"/>
                  </a:lnTo>
                  <a:lnTo>
                    <a:pt x="2464" y="1773"/>
                  </a:lnTo>
                  <a:lnTo>
                    <a:pt x="2488" y="1762"/>
                  </a:lnTo>
                  <a:lnTo>
                    <a:pt x="2496" y="1757"/>
                  </a:lnTo>
                  <a:lnTo>
                    <a:pt x="2520" y="1746"/>
                  </a:lnTo>
                  <a:lnTo>
                    <a:pt x="2529" y="1742"/>
                  </a:lnTo>
                  <a:lnTo>
                    <a:pt x="2553" y="1732"/>
                  </a:lnTo>
                  <a:lnTo>
                    <a:pt x="2562" y="1729"/>
                  </a:lnTo>
                  <a:lnTo>
                    <a:pt x="2586" y="1720"/>
                  </a:lnTo>
                  <a:lnTo>
                    <a:pt x="2595" y="1717"/>
                  </a:lnTo>
                  <a:lnTo>
                    <a:pt x="2620" y="1709"/>
                  </a:lnTo>
                  <a:lnTo>
                    <a:pt x="2629" y="1706"/>
                  </a:lnTo>
                  <a:lnTo>
                    <a:pt x="2654" y="1699"/>
                  </a:lnTo>
                  <a:lnTo>
                    <a:pt x="2663" y="1696"/>
                  </a:lnTo>
                  <a:lnTo>
                    <a:pt x="2689" y="1690"/>
                  </a:lnTo>
                  <a:lnTo>
                    <a:pt x="2698" y="1688"/>
                  </a:lnTo>
                  <a:lnTo>
                    <a:pt x="2723" y="1682"/>
                  </a:lnTo>
                  <a:lnTo>
                    <a:pt x="2732" y="1681"/>
                  </a:lnTo>
                  <a:lnTo>
                    <a:pt x="2758" y="1676"/>
                  </a:lnTo>
                  <a:lnTo>
                    <a:pt x="2767" y="1675"/>
                  </a:lnTo>
                  <a:lnTo>
                    <a:pt x="2793" y="1672"/>
                  </a:lnTo>
                  <a:lnTo>
                    <a:pt x="2803" y="1670"/>
                  </a:lnTo>
                  <a:lnTo>
                    <a:pt x="2828" y="1668"/>
                  </a:lnTo>
                  <a:lnTo>
                    <a:pt x="2838" y="1667"/>
                  </a:lnTo>
                  <a:lnTo>
                    <a:pt x="2864" y="1666"/>
                  </a:lnTo>
                  <a:lnTo>
                    <a:pt x="2873" y="1666"/>
                  </a:lnTo>
                  <a:lnTo>
                    <a:pt x="2899" y="1665"/>
                  </a:lnTo>
                  <a:lnTo>
                    <a:pt x="2904" y="1665"/>
                  </a:lnTo>
                  <a:lnTo>
                    <a:pt x="3353" y="1665"/>
                  </a:lnTo>
                  <a:lnTo>
                    <a:pt x="3353" y="1449"/>
                  </a:lnTo>
                  <a:lnTo>
                    <a:pt x="3353" y="1444"/>
                  </a:lnTo>
                  <a:lnTo>
                    <a:pt x="3353" y="1431"/>
                  </a:lnTo>
                  <a:lnTo>
                    <a:pt x="3354" y="1422"/>
                  </a:lnTo>
                  <a:lnTo>
                    <a:pt x="3354" y="1409"/>
                  </a:lnTo>
                  <a:lnTo>
                    <a:pt x="3355" y="1400"/>
                  </a:lnTo>
                  <a:lnTo>
                    <a:pt x="3356" y="1387"/>
                  </a:lnTo>
                  <a:lnTo>
                    <a:pt x="3357" y="1377"/>
                  </a:lnTo>
                  <a:lnTo>
                    <a:pt x="3359" y="1364"/>
                  </a:lnTo>
                  <a:lnTo>
                    <a:pt x="3360" y="1355"/>
                  </a:lnTo>
                  <a:lnTo>
                    <a:pt x="3363" y="1342"/>
                  </a:lnTo>
                  <a:lnTo>
                    <a:pt x="3364" y="1333"/>
                  </a:lnTo>
                  <a:lnTo>
                    <a:pt x="3367" y="1320"/>
                  </a:lnTo>
                  <a:lnTo>
                    <a:pt x="3369" y="1311"/>
                  </a:lnTo>
                  <a:lnTo>
                    <a:pt x="3372" y="1299"/>
                  </a:lnTo>
                  <a:lnTo>
                    <a:pt x="3375" y="1289"/>
                  </a:lnTo>
                  <a:lnTo>
                    <a:pt x="3378" y="1277"/>
                  </a:lnTo>
                  <a:lnTo>
                    <a:pt x="3381" y="1268"/>
                  </a:lnTo>
                  <a:lnTo>
                    <a:pt x="3385" y="1256"/>
                  </a:lnTo>
                  <a:lnTo>
                    <a:pt x="3388" y="1247"/>
                  </a:lnTo>
                  <a:lnTo>
                    <a:pt x="3393" y="1234"/>
                  </a:lnTo>
                  <a:lnTo>
                    <a:pt x="3396" y="1226"/>
                  </a:lnTo>
                  <a:lnTo>
                    <a:pt x="3401" y="1214"/>
                  </a:lnTo>
                  <a:lnTo>
                    <a:pt x="3405" y="1205"/>
                  </a:lnTo>
                  <a:lnTo>
                    <a:pt x="3411" y="1193"/>
                  </a:lnTo>
                  <a:lnTo>
                    <a:pt x="3415" y="1184"/>
                  </a:lnTo>
                  <a:lnTo>
                    <a:pt x="3421" y="1173"/>
                  </a:lnTo>
                  <a:lnTo>
                    <a:pt x="3425" y="1164"/>
                  </a:lnTo>
                  <a:lnTo>
                    <a:pt x="3432" y="1153"/>
                  </a:lnTo>
                  <a:lnTo>
                    <a:pt x="3435" y="1148"/>
                  </a:lnTo>
                  <a:lnTo>
                    <a:pt x="3442" y="1136"/>
                  </a:lnTo>
                  <a:lnTo>
                    <a:pt x="3447" y="1128"/>
                  </a:lnTo>
                  <a:lnTo>
                    <a:pt x="3454" y="1117"/>
                  </a:lnTo>
                  <a:lnTo>
                    <a:pt x="3459" y="1109"/>
                  </a:lnTo>
                  <a:lnTo>
                    <a:pt x="3467" y="1098"/>
                  </a:lnTo>
                  <a:lnTo>
                    <a:pt x="3473" y="1090"/>
                  </a:lnTo>
                  <a:lnTo>
                    <a:pt x="3480" y="1080"/>
                  </a:lnTo>
                  <a:lnTo>
                    <a:pt x="3486" y="1073"/>
                  </a:lnTo>
                  <a:lnTo>
                    <a:pt x="3495" y="1062"/>
                  </a:lnTo>
                  <a:lnTo>
                    <a:pt x="3501" y="1055"/>
                  </a:lnTo>
                  <a:lnTo>
                    <a:pt x="3510" y="1045"/>
                  </a:lnTo>
                  <a:lnTo>
                    <a:pt x="3516" y="1038"/>
                  </a:lnTo>
                  <a:lnTo>
                    <a:pt x="3525" y="1029"/>
                  </a:lnTo>
                  <a:lnTo>
                    <a:pt x="3532" y="1022"/>
                  </a:lnTo>
                  <a:lnTo>
                    <a:pt x="3541" y="1013"/>
                  </a:lnTo>
                  <a:lnTo>
                    <a:pt x="3548" y="1007"/>
                  </a:lnTo>
                  <a:lnTo>
                    <a:pt x="3558" y="998"/>
                  </a:lnTo>
                  <a:lnTo>
                    <a:pt x="3565" y="992"/>
                  </a:lnTo>
                  <a:lnTo>
                    <a:pt x="3576" y="983"/>
                  </a:lnTo>
                  <a:lnTo>
                    <a:pt x="3583" y="977"/>
                  </a:lnTo>
                  <a:lnTo>
                    <a:pt x="3593" y="970"/>
                  </a:lnTo>
                  <a:lnTo>
                    <a:pt x="3601" y="964"/>
                  </a:lnTo>
                  <a:lnTo>
                    <a:pt x="3612" y="956"/>
                  </a:lnTo>
                  <a:lnTo>
                    <a:pt x="3620" y="951"/>
                  </a:lnTo>
                  <a:lnTo>
                    <a:pt x="3631" y="944"/>
                  </a:lnTo>
                  <a:lnTo>
                    <a:pt x="3639" y="939"/>
                  </a:lnTo>
                  <a:lnTo>
                    <a:pt x="3651" y="932"/>
                  </a:lnTo>
                  <a:lnTo>
                    <a:pt x="3656" y="929"/>
                  </a:lnTo>
                  <a:lnTo>
                    <a:pt x="3667" y="922"/>
                  </a:lnTo>
                  <a:lnTo>
                    <a:pt x="3676" y="918"/>
                  </a:lnTo>
                  <a:lnTo>
                    <a:pt x="3687" y="912"/>
                  </a:lnTo>
                  <a:lnTo>
                    <a:pt x="3696" y="908"/>
                  </a:lnTo>
                  <a:lnTo>
                    <a:pt x="3708" y="902"/>
                  </a:lnTo>
                  <a:lnTo>
                    <a:pt x="3717" y="898"/>
                  </a:lnTo>
                  <a:lnTo>
                    <a:pt x="3729" y="893"/>
                  </a:lnTo>
                  <a:lnTo>
                    <a:pt x="3737" y="890"/>
                  </a:lnTo>
                  <a:lnTo>
                    <a:pt x="3750" y="885"/>
                  </a:lnTo>
                  <a:lnTo>
                    <a:pt x="3759" y="882"/>
                  </a:lnTo>
                  <a:lnTo>
                    <a:pt x="3771" y="878"/>
                  </a:lnTo>
                  <a:lnTo>
                    <a:pt x="3780" y="875"/>
                  </a:lnTo>
                  <a:lnTo>
                    <a:pt x="3792" y="872"/>
                  </a:lnTo>
                  <a:lnTo>
                    <a:pt x="3802" y="869"/>
                  </a:lnTo>
                  <a:lnTo>
                    <a:pt x="3814" y="866"/>
                  </a:lnTo>
                  <a:lnTo>
                    <a:pt x="3823" y="864"/>
                  </a:lnTo>
                  <a:lnTo>
                    <a:pt x="3836" y="861"/>
                  </a:lnTo>
                  <a:lnTo>
                    <a:pt x="3845" y="860"/>
                  </a:lnTo>
                  <a:lnTo>
                    <a:pt x="3858" y="857"/>
                  </a:lnTo>
                  <a:lnTo>
                    <a:pt x="3867" y="856"/>
                  </a:lnTo>
                  <a:lnTo>
                    <a:pt x="3880" y="854"/>
                  </a:lnTo>
                  <a:lnTo>
                    <a:pt x="3890" y="853"/>
                  </a:lnTo>
                  <a:lnTo>
                    <a:pt x="3903" y="852"/>
                  </a:lnTo>
                  <a:lnTo>
                    <a:pt x="3912" y="851"/>
                  </a:lnTo>
                  <a:lnTo>
                    <a:pt x="3925" y="851"/>
                  </a:lnTo>
                  <a:lnTo>
                    <a:pt x="3934" y="850"/>
                  </a:lnTo>
                  <a:close/>
                  <a:moveTo>
                    <a:pt x="3353" y="2264"/>
                  </a:moveTo>
                  <a:lnTo>
                    <a:pt x="3353" y="2165"/>
                  </a:lnTo>
                  <a:lnTo>
                    <a:pt x="2906" y="2165"/>
                  </a:lnTo>
                  <a:lnTo>
                    <a:pt x="2887" y="2165"/>
                  </a:lnTo>
                  <a:lnTo>
                    <a:pt x="2871" y="2166"/>
                  </a:lnTo>
                  <a:lnTo>
                    <a:pt x="2854" y="2168"/>
                  </a:lnTo>
                  <a:lnTo>
                    <a:pt x="2837" y="2170"/>
                  </a:lnTo>
                  <a:lnTo>
                    <a:pt x="2821" y="2173"/>
                  </a:lnTo>
                  <a:lnTo>
                    <a:pt x="2804" y="2176"/>
                  </a:lnTo>
                  <a:lnTo>
                    <a:pt x="2788" y="2180"/>
                  </a:lnTo>
                  <a:lnTo>
                    <a:pt x="2772" y="2185"/>
                  </a:lnTo>
                  <a:lnTo>
                    <a:pt x="2756" y="2190"/>
                  </a:lnTo>
                  <a:lnTo>
                    <a:pt x="2741" y="2196"/>
                  </a:lnTo>
                  <a:lnTo>
                    <a:pt x="2726" y="2202"/>
                  </a:lnTo>
                  <a:lnTo>
                    <a:pt x="2710" y="2209"/>
                  </a:lnTo>
                  <a:lnTo>
                    <a:pt x="2696" y="2217"/>
                  </a:lnTo>
                  <a:lnTo>
                    <a:pt x="2680" y="2225"/>
                  </a:lnTo>
                  <a:lnTo>
                    <a:pt x="2665" y="2234"/>
                  </a:lnTo>
                  <a:lnTo>
                    <a:pt x="2651" y="2243"/>
                  </a:lnTo>
                  <a:lnTo>
                    <a:pt x="2638" y="2253"/>
                  </a:lnTo>
                  <a:lnTo>
                    <a:pt x="2625" y="2263"/>
                  </a:lnTo>
                  <a:lnTo>
                    <a:pt x="2612" y="2274"/>
                  </a:lnTo>
                  <a:lnTo>
                    <a:pt x="2599" y="2285"/>
                  </a:lnTo>
                  <a:lnTo>
                    <a:pt x="2587" y="2296"/>
                  </a:lnTo>
                  <a:lnTo>
                    <a:pt x="2576" y="2308"/>
                  </a:lnTo>
                  <a:lnTo>
                    <a:pt x="2565" y="2321"/>
                  </a:lnTo>
                  <a:lnTo>
                    <a:pt x="2554" y="2334"/>
                  </a:lnTo>
                  <a:lnTo>
                    <a:pt x="2544" y="2347"/>
                  </a:lnTo>
                  <a:lnTo>
                    <a:pt x="2534" y="2360"/>
                  </a:lnTo>
                  <a:lnTo>
                    <a:pt x="2525" y="2374"/>
                  </a:lnTo>
                  <a:lnTo>
                    <a:pt x="2516" y="2389"/>
                  </a:lnTo>
                  <a:lnTo>
                    <a:pt x="2508" y="2405"/>
                  </a:lnTo>
                  <a:lnTo>
                    <a:pt x="2500" y="2419"/>
                  </a:lnTo>
                  <a:lnTo>
                    <a:pt x="2493" y="2435"/>
                  </a:lnTo>
                  <a:lnTo>
                    <a:pt x="2487" y="2450"/>
                  </a:lnTo>
                  <a:lnTo>
                    <a:pt x="2481" y="2465"/>
                  </a:lnTo>
                  <a:lnTo>
                    <a:pt x="2476" y="2481"/>
                  </a:lnTo>
                  <a:lnTo>
                    <a:pt x="2471" y="2497"/>
                  </a:lnTo>
                  <a:lnTo>
                    <a:pt x="2467" y="2513"/>
                  </a:lnTo>
                  <a:lnTo>
                    <a:pt x="2464" y="2530"/>
                  </a:lnTo>
                  <a:lnTo>
                    <a:pt x="2461" y="2546"/>
                  </a:lnTo>
                  <a:lnTo>
                    <a:pt x="2459" y="2563"/>
                  </a:lnTo>
                  <a:lnTo>
                    <a:pt x="2457" y="2580"/>
                  </a:lnTo>
                  <a:lnTo>
                    <a:pt x="2456" y="2596"/>
                  </a:lnTo>
                  <a:lnTo>
                    <a:pt x="2456" y="2615"/>
                  </a:lnTo>
                  <a:lnTo>
                    <a:pt x="2456" y="8199"/>
                  </a:lnTo>
                  <a:lnTo>
                    <a:pt x="2456" y="8218"/>
                  </a:lnTo>
                  <a:lnTo>
                    <a:pt x="2457" y="8235"/>
                  </a:lnTo>
                  <a:lnTo>
                    <a:pt x="2459" y="8252"/>
                  </a:lnTo>
                  <a:lnTo>
                    <a:pt x="2461" y="8269"/>
                  </a:lnTo>
                  <a:lnTo>
                    <a:pt x="2464" y="8285"/>
                  </a:lnTo>
                  <a:lnTo>
                    <a:pt x="2467" y="8302"/>
                  </a:lnTo>
                  <a:lnTo>
                    <a:pt x="2471" y="8318"/>
                  </a:lnTo>
                  <a:lnTo>
                    <a:pt x="2476" y="8334"/>
                  </a:lnTo>
                  <a:lnTo>
                    <a:pt x="2481" y="8350"/>
                  </a:lnTo>
                  <a:lnTo>
                    <a:pt x="2487" y="8365"/>
                  </a:lnTo>
                  <a:lnTo>
                    <a:pt x="2493" y="8380"/>
                  </a:lnTo>
                  <a:lnTo>
                    <a:pt x="2500" y="8396"/>
                  </a:lnTo>
                  <a:lnTo>
                    <a:pt x="2508" y="8410"/>
                  </a:lnTo>
                  <a:lnTo>
                    <a:pt x="2516" y="8426"/>
                  </a:lnTo>
                  <a:lnTo>
                    <a:pt x="2525" y="8441"/>
                  </a:lnTo>
                  <a:lnTo>
                    <a:pt x="2534" y="8455"/>
                  </a:lnTo>
                  <a:lnTo>
                    <a:pt x="2544" y="8468"/>
                  </a:lnTo>
                  <a:lnTo>
                    <a:pt x="2554" y="8481"/>
                  </a:lnTo>
                  <a:lnTo>
                    <a:pt x="2565" y="8494"/>
                  </a:lnTo>
                  <a:lnTo>
                    <a:pt x="2576" y="8507"/>
                  </a:lnTo>
                  <a:lnTo>
                    <a:pt x="2587" y="8519"/>
                  </a:lnTo>
                  <a:lnTo>
                    <a:pt x="2599" y="8530"/>
                  </a:lnTo>
                  <a:lnTo>
                    <a:pt x="2612" y="8541"/>
                  </a:lnTo>
                  <a:lnTo>
                    <a:pt x="2625" y="8552"/>
                  </a:lnTo>
                  <a:lnTo>
                    <a:pt x="2638" y="8562"/>
                  </a:lnTo>
                  <a:lnTo>
                    <a:pt x="2651" y="8572"/>
                  </a:lnTo>
                  <a:lnTo>
                    <a:pt x="2665" y="8581"/>
                  </a:lnTo>
                  <a:lnTo>
                    <a:pt x="2680" y="8590"/>
                  </a:lnTo>
                  <a:lnTo>
                    <a:pt x="2696" y="8598"/>
                  </a:lnTo>
                  <a:lnTo>
                    <a:pt x="2710" y="8606"/>
                  </a:lnTo>
                  <a:lnTo>
                    <a:pt x="2726" y="8613"/>
                  </a:lnTo>
                  <a:lnTo>
                    <a:pt x="2741" y="8619"/>
                  </a:lnTo>
                  <a:lnTo>
                    <a:pt x="2756" y="8625"/>
                  </a:lnTo>
                  <a:lnTo>
                    <a:pt x="2772" y="8630"/>
                  </a:lnTo>
                  <a:lnTo>
                    <a:pt x="2788" y="8635"/>
                  </a:lnTo>
                  <a:lnTo>
                    <a:pt x="2804" y="8639"/>
                  </a:lnTo>
                  <a:lnTo>
                    <a:pt x="2821" y="8642"/>
                  </a:lnTo>
                  <a:lnTo>
                    <a:pt x="2837" y="8645"/>
                  </a:lnTo>
                  <a:lnTo>
                    <a:pt x="2854" y="8647"/>
                  </a:lnTo>
                  <a:lnTo>
                    <a:pt x="2871" y="8649"/>
                  </a:lnTo>
                  <a:lnTo>
                    <a:pt x="2887" y="8650"/>
                  </a:lnTo>
                  <a:lnTo>
                    <a:pt x="2906" y="8650"/>
                  </a:lnTo>
                  <a:lnTo>
                    <a:pt x="7094" y="8650"/>
                  </a:lnTo>
                  <a:lnTo>
                    <a:pt x="7113" y="8650"/>
                  </a:lnTo>
                  <a:lnTo>
                    <a:pt x="7129" y="8649"/>
                  </a:lnTo>
                  <a:lnTo>
                    <a:pt x="7146" y="8647"/>
                  </a:lnTo>
                  <a:lnTo>
                    <a:pt x="7163" y="8645"/>
                  </a:lnTo>
                  <a:lnTo>
                    <a:pt x="7179" y="8642"/>
                  </a:lnTo>
                  <a:lnTo>
                    <a:pt x="7196" y="8639"/>
                  </a:lnTo>
                  <a:lnTo>
                    <a:pt x="7212" y="8635"/>
                  </a:lnTo>
                  <a:lnTo>
                    <a:pt x="7228" y="8630"/>
                  </a:lnTo>
                  <a:lnTo>
                    <a:pt x="7244" y="8625"/>
                  </a:lnTo>
                  <a:lnTo>
                    <a:pt x="7259" y="8619"/>
                  </a:lnTo>
                  <a:lnTo>
                    <a:pt x="7274" y="8613"/>
                  </a:lnTo>
                  <a:lnTo>
                    <a:pt x="7290" y="8606"/>
                  </a:lnTo>
                  <a:lnTo>
                    <a:pt x="7304" y="8598"/>
                  </a:lnTo>
                  <a:lnTo>
                    <a:pt x="7320" y="8590"/>
                  </a:lnTo>
                  <a:lnTo>
                    <a:pt x="7335" y="8581"/>
                  </a:lnTo>
                  <a:lnTo>
                    <a:pt x="7349" y="8572"/>
                  </a:lnTo>
                  <a:lnTo>
                    <a:pt x="7362" y="8562"/>
                  </a:lnTo>
                  <a:lnTo>
                    <a:pt x="7375" y="8552"/>
                  </a:lnTo>
                  <a:lnTo>
                    <a:pt x="7388" y="8541"/>
                  </a:lnTo>
                  <a:lnTo>
                    <a:pt x="7401" y="8530"/>
                  </a:lnTo>
                  <a:lnTo>
                    <a:pt x="7413" y="8519"/>
                  </a:lnTo>
                  <a:lnTo>
                    <a:pt x="7424" y="8507"/>
                  </a:lnTo>
                  <a:lnTo>
                    <a:pt x="7435" y="8494"/>
                  </a:lnTo>
                  <a:lnTo>
                    <a:pt x="7446" y="8481"/>
                  </a:lnTo>
                  <a:lnTo>
                    <a:pt x="7456" y="8468"/>
                  </a:lnTo>
                  <a:lnTo>
                    <a:pt x="7466" y="8455"/>
                  </a:lnTo>
                  <a:lnTo>
                    <a:pt x="7475" y="8441"/>
                  </a:lnTo>
                  <a:lnTo>
                    <a:pt x="7484" y="8426"/>
                  </a:lnTo>
                  <a:lnTo>
                    <a:pt x="7492" y="8410"/>
                  </a:lnTo>
                  <a:lnTo>
                    <a:pt x="7500" y="8396"/>
                  </a:lnTo>
                  <a:lnTo>
                    <a:pt x="7507" y="8380"/>
                  </a:lnTo>
                  <a:lnTo>
                    <a:pt x="7513" y="8365"/>
                  </a:lnTo>
                  <a:lnTo>
                    <a:pt x="7519" y="8350"/>
                  </a:lnTo>
                  <a:lnTo>
                    <a:pt x="7524" y="8334"/>
                  </a:lnTo>
                  <a:lnTo>
                    <a:pt x="7529" y="8318"/>
                  </a:lnTo>
                  <a:lnTo>
                    <a:pt x="7533" y="8302"/>
                  </a:lnTo>
                  <a:lnTo>
                    <a:pt x="7536" y="8285"/>
                  </a:lnTo>
                  <a:lnTo>
                    <a:pt x="7539" y="8269"/>
                  </a:lnTo>
                  <a:lnTo>
                    <a:pt x="7541" y="8252"/>
                  </a:lnTo>
                  <a:lnTo>
                    <a:pt x="7543" y="8235"/>
                  </a:lnTo>
                  <a:lnTo>
                    <a:pt x="7544" y="8218"/>
                  </a:lnTo>
                  <a:lnTo>
                    <a:pt x="7544" y="8199"/>
                  </a:lnTo>
                  <a:lnTo>
                    <a:pt x="7544" y="2615"/>
                  </a:lnTo>
                  <a:lnTo>
                    <a:pt x="7544" y="2596"/>
                  </a:lnTo>
                  <a:lnTo>
                    <a:pt x="7543" y="2580"/>
                  </a:lnTo>
                  <a:lnTo>
                    <a:pt x="7541" y="2563"/>
                  </a:lnTo>
                  <a:lnTo>
                    <a:pt x="7539" y="2546"/>
                  </a:lnTo>
                  <a:lnTo>
                    <a:pt x="7536" y="2530"/>
                  </a:lnTo>
                  <a:lnTo>
                    <a:pt x="7533" y="2513"/>
                  </a:lnTo>
                  <a:lnTo>
                    <a:pt x="7529" y="2497"/>
                  </a:lnTo>
                  <a:lnTo>
                    <a:pt x="7524" y="2481"/>
                  </a:lnTo>
                  <a:lnTo>
                    <a:pt x="7519" y="2465"/>
                  </a:lnTo>
                  <a:lnTo>
                    <a:pt x="7513" y="2450"/>
                  </a:lnTo>
                  <a:lnTo>
                    <a:pt x="7507" y="2435"/>
                  </a:lnTo>
                  <a:lnTo>
                    <a:pt x="7500" y="2419"/>
                  </a:lnTo>
                  <a:lnTo>
                    <a:pt x="7492" y="2405"/>
                  </a:lnTo>
                  <a:lnTo>
                    <a:pt x="7484" y="2389"/>
                  </a:lnTo>
                  <a:lnTo>
                    <a:pt x="7475" y="2374"/>
                  </a:lnTo>
                  <a:lnTo>
                    <a:pt x="7466" y="2360"/>
                  </a:lnTo>
                  <a:lnTo>
                    <a:pt x="7456" y="2347"/>
                  </a:lnTo>
                  <a:lnTo>
                    <a:pt x="7446" y="2334"/>
                  </a:lnTo>
                  <a:lnTo>
                    <a:pt x="7435" y="2321"/>
                  </a:lnTo>
                  <a:lnTo>
                    <a:pt x="7424" y="2308"/>
                  </a:lnTo>
                  <a:lnTo>
                    <a:pt x="7413" y="2296"/>
                  </a:lnTo>
                  <a:lnTo>
                    <a:pt x="7401" y="2285"/>
                  </a:lnTo>
                  <a:lnTo>
                    <a:pt x="7388" y="2274"/>
                  </a:lnTo>
                  <a:lnTo>
                    <a:pt x="7375" y="2263"/>
                  </a:lnTo>
                  <a:lnTo>
                    <a:pt x="7362" y="2253"/>
                  </a:lnTo>
                  <a:lnTo>
                    <a:pt x="7349" y="2243"/>
                  </a:lnTo>
                  <a:lnTo>
                    <a:pt x="7335" y="2234"/>
                  </a:lnTo>
                  <a:lnTo>
                    <a:pt x="7320" y="2225"/>
                  </a:lnTo>
                  <a:lnTo>
                    <a:pt x="7304" y="2217"/>
                  </a:lnTo>
                  <a:lnTo>
                    <a:pt x="7290" y="2209"/>
                  </a:lnTo>
                  <a:lnTo>
                    <a:pt x="7274" y="2202"/>
                  </a:lnTo>
                  <a:lnTo>
                    <a:pt x="7259" y="2196"/>
                  </a:lnTo>
                  <a:lnTo>
                    <a:pt x="7244" y="2190"/>
                  </a:lnTo>
                  <a:lnTo>
                    <a:pt x="7228" y="2185"/>
                  </a:lnTo>
                  <a:lnTo>
                    <a:pt x="7212" y="2180"/>
                  </a:lnTo>
                  <a:lnTo>
                    <a:pt x="7196" y="2176"/>
                  </a:lnTo>
                  <a:lnTo>
                    <a:pt x="7179" y="2173"/>
                  </a:lnTo>
                  <a:lnTo>
                    <a:pt x="7163" y="2170"/>
                  </a:lnTo>
                  <a:lnTo>
                    <a:pt x="7146" y="2168"/>
                  </a:lnTo>
                  <a:lnTo>
                    <a:pt x="7129" y="2166"/>
                  </a:lnTo>
                  <a:lnTo>
                    <a:pt x="7113" y="2165"/>
                  </a:lnTo>
                  <a:lnTo>
                    <a:pt x="7094" y="2165"/>
                  </a:lnTo>
                  <a:lnTo>
                    <a:pt x="6647" y="2165"/>
                  </a:lnTo>
                  <a:lnTo>
                    <a:pt x="6647" y="2264"/>
                  </a:lnTo>
                  <a:lnTo>
                    <a:pt x="6647" y="2269"/>
                  </a:lnTo>
                  <a:lnTo>
                    <a:pt x="6647" y="2282"/>
                  </a:lnTo>
                  <a:lnTo>
                    <a:pt x="6646" y="2291"/>
                  </a:lnTo>
                  <a:lnTo>
                    <a:pt x="6646" y="2304"/>
                  </a:lnTo>
                  <a:lnTo>
                    <a:pt x="6645" y="2313"/>
                  </a:lnTo>
                  <a:lnTo>
                    <a:pt x="6644" y="2326"/>
                  </a:lnTo>
                  <a:lnTo>
                    <a:pt x="6643" y="2336"/>
                  </a:lnTo>
                  <a:lnTo>
                    <a:pt x="6641" y="2349"/>
                  </a:lnTo>
                  <a:lnTo>
                    <a:pt x="6640" y="2358"/>
                  </a:lnTo>
                  <a:lnTo>
                    <a:pt x="6637" y="2371"/>
                  </a:lnTo>
                  <a:lnTo>
                    <a:pt x="6636" y="2380"/>
                  </a:lnTo>
                  <a:lnTo>
                    <a:pt x="6633" y="2393"/>
                  </a:lnTo>
                  <a:lnTo>
                    <a:pt x="6631" y="2402"/>
                  </a:lnTo>
                  <a:lnTo>
                    <a:pt x="6628" y="2414"/>
                  </a:lnTo>
                  <a:lnTo>
                    <a:pt x="6625" y="2423"/>
                  </a:lnTo>
                  <a:lnTo>
                    <a:pt x="6622" y="2436"/>
                  </a:lnTo>
                  <a:lnTo>
                    <a:pt x="6619" y="2445"/>
                  </a:lnTo>
                  <a:lnTo>
                    <a:pt x="6615" y="2458"/>
                  </a:lnTo>
                  <a:lnTo>
                    <a:pt x="6612" y="2466"/>
                  </a:lnTo>
                  <a:lnTo>
                    <a:pt x="6607" y="2479"/>
                  </a:lnTo>
                  <a:lnTo>
                    <a:pt x="6604" y="2488"/>
                  </a:lnTo>
                  <a:lnTo>
                    <a:pt x="6599" y="2500"/>
                  </a:lnTo>
                  <a:lnTo>
                    <a:pt x="6595" y="2509"/>
                  </a:lnTo>
                  <a:lnTo>
                    <a:pt x="6589" y="2520"/>
                  </a:lnTo>
                  <a:lnTo>
                    <a:pt x="6585" y="2529"/>
                  </a:lnTo>
                  <a:lnTo>
                    <a:pt x="6579" y="2541"/>
                  </a:lnTo>
                  <a:lnTo>
                    <a:pt x="6575" y="2549"/>
                  </a:lnTo>
                  <a:lnTo>
                    <a:pt x="6568" y="2561"/>
                  </a:lnTo>
                  <a:lnTo>
                    <a:pt x="6565" y="2567"/>
                  </a:lnTo>
                  <a:lnTo>
                    <a:pt x="6558" y="2578"/>
                  </a:lnTo>
                  <a:lnTo>
                    <a:pt x="6553" y="2586"/>
                  </a:lnTo>
                  <a:lnTo>
                    <a:pt x="6546" y="2597"/>
                  </a:lnTo>
                  <a:lnTo>
                    <a:pt x="6540" y="2606"/>
                  </a:lnTo>
                  <a:lnTo>
                    <a:pt x="6533" y="2616"/>
                  </a:lnTo>
                  <a:lnTo>
                    <a:pt x="6527" y="2624"/>
                  </a:lnTo>
                  <a:lnTo>
                    <a:pt x="6519" y="2634"/>
                  </a:lnTo>
                  <a:lnTo>
                    <a:pt x="6513" y="2642"/>
                  </a:lnTo>
                  <a:lnTo>
                    <a:pt x="6505" y="2652"/>
                  </a:lnTo>
                  <a:lnTo>
                    <a:pt x="6498" y="2659"/>
                  </a:lnTo>
                  <a:lnTo>
                    <a:pt x="6490" y="2669"/>
                  </a:lnTo>
                  <a:lnTo>
                    <a:pt x="6483" y="2676"/>
                  </a:lnTo>
                  <a:lnTo>
                    <a:pt x="6474" y="2685"/>
                  </a:lnTo>
                  <a:lnTo>
                    <a:pt x="6468" y="2692"/>
                  </a:lnTo>
                  <a:lnTo>
                    <a:pt x="6458" y="2701"/>
                  </a:lnTo>
                  <a:lnTo>
                    <a:pt x="6451" y="2707"/>
                  </a:lnTo>
                  <a:lnTo>
                    <a:pt x="6442" y="2716"/>
                  </a:lnTo>
                  <a:lnTo>
                    <a:pt x="6435" y="2722"/>
                  </a:lnTo>
                  <a:lnTo>
                    <a:pt x="6425" y="2730"/>
                  </a:lnTo>
                  <a:lnTo>
                    <a:pt x="6417" y="2736"/>
                  </a:lnTo>
                  <a:lnTo>
                    <a:pt x="6407" y="2744"/>
                  </a:lnTo>
                  <a:lnTo>
                    <a:pt x="6400" y="2749"/>
                  </a:lnTo>
                  <a:lnTo>
                    <a:pt x="6389" y="2757"/>
                  </a:lnTo>
                  <a:lnTo>
                    <a:pt x="6382" y="2762"/>
                  </a:lnTo>
                  <a:lnTo>
                    <a:pt x="6371" y="2769"/>
                  </a:lnTo>
                  <a:lnTo>
                    <a:pt x="6363" y="2774"/>
                  </a:lnTo>
                  <a:lnTo>
                    <a:pt x="6352" y="2781"/>
                  </a:lnTo>
                  <a:lnTo>
                    <a:pt x="6341" y="2787"/>
                  </a:lnTo>
                  <a:lnTo>
                    <a:pt x="6330" y="2793"/>
                  </a:lnTo>
                  <a:lnTo>
                    <a:pt x="6322" y="2797"/>
                  </a:lnTo>
                  <a:lnTo>
                    <a:pt x="6310" y="2803"/>
                  </a:lnTo>
                  <a:lnTo>
                    <a:pt x="6302" y="2807"/>
                  </a:lnTo>
                  <a:lnTo>
                    <a:pt x="6290" y="2812"/>
                  </a:lnTo>
                  <a:lnTo>
                    <a:pt x="6281" y="2816"/>
                  </a:lnTo>
                  <a:lnTo>
                    <a:pt x="6269" y="2821"/>
                  </a:lnTo>
                  <a:lnTo>
                    <a:pt x="6261" y="2824"/>
                  </a:lnTo>
                  <a:lnTo>
                    <a:pt x="6249" y="2828"/>
                  </a:lnTo>
                  <a:lnTo>
                    <a:pt x="6240" y="2831"/>
                  </a:lnTo>
                  <a:lnTo>
                    <a:pt x="6228" y="2835"/>
                  </a:lnTo>
                  <a:lnTo>
                    <a:pt x="6219" y="2838"/>
                  </a:lnTo>
                  <a:lnTo>
                    <a:pt x="6206" y="2842"/>
                  </a:lnTo>
                  <a:lnTo>
                    <a:pt x="6198" y="2844"/>
                  </a:lnTo>
                  <a:lnTo>
                    <a:pt x="6185" y="2847"/>
                  </a:lnTo>
                  <a:lnTo>
                    <a:pt x="6176" y="2849"/>
                  </a:lnTo>
                  <a:lnTo>
                    <a:pt x="6163" y="2852"/>
                  </a:lnTo>
                  <a:lnTo>
                    <a:pt x="6154" y="2853"/>
                  </a:lnTo>
                  <a:lnTo>
                    <a:pt x="6141" y="2856"/>
                  </a:lnTo>
                  <a:lnTo>
                    <a:pt x="6132" y="2857"/>
                  </a:lnTo>
                  <a:lnTo>
                    <a:pt x="6119" y="2859"/>
                  </a:lnTo>
                  <a:lnTo>
                    <a:pt x="6110" y="2860"/>
                  </a:lnTo>
                  <a:lnTo>
                    <a:pt x="6097" y="2861"/>
                  </a:lnTo>
                  <a:lnTo>
                    <a:pt x="6088" y="2862"/>
                  </a:lnTo>
                  <a:lnTo>
                    <a:pt x="6075" y="2862"/>
                  </a:lnTo>
                  <a:lnTo>
                    <a:pt x="6066" y="2863"/>
                  </a:lnTo>
                  <a:lnTo>
                    <a:pt x="6053" y="2863"/>
                  </a:lnTo>
                  <a:lnTo>
                    <a:pt x="6048" y="2863"/>
                  </a:lnTo>
                  <a:lnTo>
                    <a:pt x="3952" y="2863"/>
                  </a:lnTo>
                  <a:lnTo>
                    <a:pt x="3947" y="2863"/>
                  </a:lnTo>
                  <a:lnTo>
                    <a:pt x="3934" y="2863"/>
                  </a:lnTo>
                  <a:lnTo>
                    <a:pt x="3925" y="2862"/>
                  </a:lnTo>
                  <a:lnTo>
                    <a:pt x="3912" y="2862"/>
                  </a:lnTo>
                  <a:lnTo>
                    <a:pt x="3903" y="2861"/>
                  </a:lnTo>
                  <a:lnTo>
                    <a:pt x="3890" y="2860"/>
                  </a:lnTo>
                  <a:lnTo>
                    <a:pt x="3881" y="2859"/>
                  </a:lnTo>
                  <a:lnTo>
                    <a:pt x="3868" y="2857"/>
                  </a:lnTo>
                  <a:lnTo>
                    <a:pt x="3859" y="2856"/>
                  </a:lnTo>
                  <a:lnTo>
                    <a:pt x="3846" y="2853"/>
                  </a:lnTo>
                  <a:lnTo>
                    <a:pt x="3837" y="2852"/>
                  </a:lnTo>
                  <a:lnTo>
                    <a:pt x="3824" y="2849"/>
                  </a:lnTo>
                  <a:lnTo>
                    <a:pt x="3815" y="2847"/>
                  </a:lnTo>
                  <a:lnTo>
                    <a:pt x="3802" y="2844"/>
                  </a:lnTo>
                  <a:lnTo>
                    <a:pt x="3794" y="2842"/>
                  </a:lnTo>
                  <a:lnTo>
                    <a:pt x="3781" y="2838"/>
                  </a:lnTo>
                  <a:lnTo>
                    <a:pt x="3772" y="2835"/>
                  </a:lnTo>
                  <a:lnTo>
                    <a:pt x="3760" y="2831"/>
                  </a:lnTo>
                  <a:lnTo>
                    <a:pt x="3751" y="2828"/>
                  </a:lnTo>
                  <a:lnTo>
                    <a:pt x="3739" y="2824"/>
                  </a:lnTo>
                  <a:lnTo>
                    <a:pt x="3731" y="2821"/>
                  </a:lnTo>
                  <a:lnTo>
                    <a:pt x="3719" y="2816"/>
                  </a:lnTo>
                  <a:lnTo>
                    <a:pt x="3710" y="2812"/>
                  </a:lnTo>
                  <a:lnTo>
                    <a:pt x="3698" y="2807"/>
                  </a:lnTo>
                  <a:lnTo>
                    <a:pt x="3690" y="2803"/>
                  </a:lnTo>
                  <a:lnTo>
                    <a:pt x="3678" y="2797"/>
                  </a:lnTo>
                  <a:lnTo>
                    <a:pt x="3670" y="2793"/>
                  </a:lnTo>
                  <a:lnTo>
                    <a:pt x="3659" y="2787"/>
                  </a:lnTo>
                  <a:lnTo>
                    <a:pt x="3648" y="2781"/>
                  </a:lnTo>
                  <a:lnTo>
                    <a:pt x="3637" y="2774"/>
                  </a:lnTo>
                  <a:lnTo>
                    <a:pt x="3629" y="2769"/>
                  </a:lnTo>
                  <a:lnTo>
                    <a:pt x="3618" y="2762"/>
                  </a:lnTo>
                  <a:lnTo>
                    <a:pt x="3611" y="2757"/>
                  </a:lnTo>
                  <a:lnTo>
                    <a:pt x="3600" y="2749"/>
                  </a:lnTo>
                  <a:lnTo>
                    <a:pt x="3593" y="2744"/>
                  </a:lnTo>
                  <a:lnTo>
                    <a:pt x="3583" y="2736"/>
                  </a:lnTo>
                  <a:lnTo>
                    <a:pt x="3575" y="2730"/>
                  </a:lnTo>
                  <a:lnTo>
                    <a:pt x="3565" y="2722"/>
                  </a:lnTo>
                  <a:lnTo>
                    <a:pt x="3558" y="2716"/>
                  </a:lnTo>
                  <a:lnTo>
                    <a:pt x="3549" y="2707"/>
                  </a:lnTo>
                  <a:lnTo>
                    <a:pt x="3542" y="2701"/>
                  </a:lnTo>
                  <a:lnTo>
                    <a:pt x="3532" y="2692"/>
                  </a:lnTo>
                  <a:lnTo>
                    <a:pt x="3526" y="2685"/>
                  </a:lnTo>
                  <a:lnTo>
                    <a:pt x="3517" y="2676"/>
                  </a:lnTo>
                  <a:lnTo>
                    <a:pt x="3510" y="2669"/>
                  </a:lnTo>
                  <a:lnTo>
                    <a:pt x="3502" y="2659"/>
                  </a:lnTo>
                  <a:lnTo>
                    <a:pt x="3495" y="2652"/>
                  </a:lnTo>
                  <a:lnTo>
                    <a:pt x="3487" y="2642"/>
                  </a:lnTo>
                  <a:lnTo>
                    <a:pt x="3481" y="2634"/>
                  </a:lnTo>
                  <a:lnTo>
                    <a:pt x="3473" y="2624"/>
                  </a:lnTo>
                  <a:lnTo>
                    <a:pt x="3467" y="2616"/>
                  </a:lnTo>
                  <a:lnTo>
                    <a:pt x="3460" y="2606"/>
                  </a:lnTo>
                  <a:lnTo>
                    <a:pt x="3454" y="2597"/>
                  </a:lnTo>
                  <a:lnTo>
                    <a:pt x="3447" y="2586"/>
                  </a:lnTo>
                  <a:lnTo>
                    <a:pt x="3442" y="2578"/>
                  </a:lnTo>
                  <a:lnTo>
                    <a:pt x="3435" y="2567"/>
                  </a:lnTo>
                  <a:lnTo>
                    <a:pt x="3432" y="2561"/>
                  </a:lnTo>
                  <a:lnTo>
                    <a:pt x="3425" y="2549"/>
                  </a:lnTo>
                  <a:lnTo>
                    <a:pt x="3421" y="2541"/>
                  </a:lnTo>
                  <a:lnTo>
                    <a:pt x="3415" y="2529"/>
                  </a:lnTo>
                  <a:lnTo>
                    <a:pt x="3411" y="2520"/>
                  </a:lnTo>
                  <a:lnTo>
                    <a:pt x="3405" y="2509"/>
                  </a:lnTo>
                  <a:lnTo>
                    <a:pt x="3401" y="2500"/>
                  </a:lnTo>
                  <a:lnTo>
                    <a:pt x="3396" y="2488"/>
                  </a:lnTo>
                  <a:lnTo>
                    <a:pt x="3393" y="2479"/>
                  </a:lnTo>
                  <a:lnTo>
                    <a:pt x="3388" y="2466"/>
                  </a:lnTo>
                  <a:lnTo>
                    <a:pt x="3385" y="2458"/>
                  </a:lnTo>
                  <a:lnTo>
                    <a:pt x="3381" y="2445"/>
                  </a:lnTo>
                  <a:lnTo>
                    <a:pt x="3378" y="2436"/>
                  </a:lnTo>
                  <a:lnTo>
                    <a:pt x="3375" y="2423"/>
                  </a:lnTo>
                  <a:lnTo>
                    <a:pt x="3372" y="2414"/>
                  </a:lnTo>
                  <a:lnTo>
                    <a:pt x="3369" y="2402"/>
                  </a:lnTo>
                  <a:lnTo>
                    <a:pt x="3367" y="2393"/>
                  </a:lnTo>
                  <a:lnTo>
                    <a:pt x="3364" y="2380"/>
                  </a:lnTo>
                  <a:lnTo>
                    <a:pt x="3363" y="2371"/>
                  </a:lnTo>
                  <a:lnTo>
                    <a:pt x="3360" y="2358"/>
                  </a:lnTo>
                  <a:lnTo>
                    <a:pt x="3359" y="2349"/>
                  </a:lnTo>
                  <a:lnTo>
                    <a:pt x="3357" y="2336"/>
                  </a:lnTo>
                  <a:lnTo>
                    <a:pt x="3356" y="2326"/>
                  </a:lnTo>
                  <a:lnTo>
                    <a:pt x="3355" y="2313"/>
                  </a:lnTo>
                  <a:lnTo>
                    <a:pt x="3354" y="2304"/>
                  </a:lnTo>
                  <a:lnTo>
                    <a:pt x="3354" y="2291"/>
                  </a:lnTo>
                  <a:lnTo>
                    <a:pt x="3353" y="2282"/>
                  </a:lnTo>
                  <a:lnTo>
                    <a:pt x="3353" y="2269"/>
                  </a:lnTo>
                  <a:lnTo>
                    <a:pt x="3353" y="2264"/>
                  </a:lnTo>
                  <a:close/>
                  <a:moveTo>
                    <a:pt x="6046" y="1350"/>
                  </a:moveTo>
                  <a:lnTo>
                    <a:pt x="3954" y="1350"/>
                  </a:lnTo>
                  <a:lnTo>
                    <a:pt x="3948" y="1350"/>
                  </a:lnTo>
                  <a:lnTo>
                    <a:pt x="3945" y="1350"/>
                  </a:lnTo>
                  <a:lnTo>
                    <a:pt x="3941" y="1351"/>
                  </a:lnTo>
                  <a:lnTo>
                    <a:pt x="3937" y="1351"/>
                  </a:lnTo>
                  <a:lnTo>
                    <a:pt x="3934" y="1352"/>
                  </a:lnTo>
                  <a:lnTo>
                    <a:pt x="3930" y="1352"/>
                  </a:lnTo>
                  <a:lnTo>
                    <a:pt x="3927" y="1353"/>
                  </a:lnTo>
                  <a:lnTo>
                    <a:pt x="3924" y="1354"/>
                  </a:lnTo>
                  <a:lnTo>
                    <a:pt x="3920" y="1355"/>
                  </a:lnTo>
                  <a:lnTo>
                    <a:pt x="3917" y="1357"/>
                  </a:lnTo>
                  <a:lnTo>
                    <a:pt x="3914" y="1358"/>
                  </a:lnTo>
                  <a:lnTo>
                    <a:pt x="3911" y="1359"/>
                  </a:lnTo>
                  <a:lnTo>
                    <a:pt x="3907" y="1361"/>
                  </a:lnTo>
                  <a:lnTo>
                    <a:pt x="3903" y="1364"/>
                  </a:lnTo>
                  <a:lnTo>
                    <a:pt x="3898" y="1366"/>
                  </a:lnTo>
                  <a:lnTo>
                    <a:pt x="3896" y="1368"/>
                  </a:lnTo>
                  <a:lnTo>
                    <a:pt x="3893" y="1370"/>
                  </a:lnTo>
                  <a:lnTo>
                    <a:pt x="3890" y="1372"/>
                  </a:lnTo>
                  <a:lnTo>
                    <a:pt x="3887" y="1374"/>
                  </a:lnTo>
                  <a:lnTo>
                    <a:pt x="3885" y="1377"/>
                  </a:lnTo>
                  <a:lnTo>
                    <a:pt x="3882" y="1379"/>
                  </a:lnTo>
                  <a:lnTo>
                    <a:pt x="3880" y="1382"/>
                  </a:lnTo>
                  <a:lnTo>
                    <a:pt x="3877" y="1384"/>
                  </a:lnTo>
                  <a:lnTo>
                    <a:pt x="3875" y="1387"/>
                  </a:lnTo>
                  <a:lnTo>
                    <a:pt x="3873" y="1390"/>
                  </a:lnTo>
                  <a:lnTo>
                    <a:pt x="3871" y="1393"/>
                  </a:lnTo>
                  <a:lnTo>
                    <a:pt x="3869" y="1395"/>
                  </a:lnTo>
                  <a:lnTo>
                    <a:pt x="3867" y="1400"/>
                  </a:lnTo>
                  <a:lnTo>
                    <a:pt x="3864" y="1404"/>
                  </a:lnTo>
                  <a:lnTo>
                    <a:pt x="3862" y="1408"/>
                  </a:lnTo>
                  <a:lnTo>
                    <a:pt x="3861" y="1411"/>
                  </a:lnTo>
                  <a:lnTo>
                    <a:pt x="3860" y="1414"/>
                  </a:lnTo>
                  <a:lnTo>
                    <a:pt x="3858" y="1417"/>
                  </a:lnTo>
                  <a:lnTo>
                    <a:pt x="3857" y="1421"/>
                  </a:lnTo>
                  <a:lnTo>
                    <a:pt x="3856" y="1424"/>
                  </a:lnTo>
                  <a:lnTo>
                    <a:pt x="3855" y="1427"/>
                  </a:lnTo>
                  <a:lnTo>
                    <a:pt x="3855" y="1431"/>
                  </a:lnTo>
                  <a:lnTo>
                    <a:pt x="3854" y="1434"/>
                  </a:lnTo>
                  <a:lnTo>
                    <a:pt x="3854" y="1438"/>
                  </a:lnTo>
                  <a:lnTo>
                    <a:pt x="3853" y="1442"/>
                  </a:lnTo>
                  <a:lnTo>
                    <a:pt x="3853" y="1445"/>
                  </a:lnTo>
                  <a:lnTo>
                    <a:pt x="3853" y="1451"/>
                  </a:lnTo>
                  <a:lnTo>
                    <a:pt x="3853" y="1665"/>
                  </a:lnTo>
                  <a:lnTo>
                    <a:pt x="6147" y="1665"/>
                  </a:lnTo>
                  <a:lnTo>
                    <a:pt x="6147" y="1451"/>
                  </a:lnTo>
                  <a:lnTo>
                    <a:pt x="6147" y="1445"/>
                  </a:lnTo>
                  <a:lnTo>
                    <a:pt x="6147" y="1442"/>
                  </a:lnTo>
                  <a:lnTo>
                    <a:pt x="6146" y="1438"/>
                  </a:lnTo>
                  <a:lnTo>
                    <a:pt x="6146" y="1434"/>
                  </a:lnTo>
                  <a:lnTo>
                    <a:pt x="6145" y="1431"/>
                  </a:lnTo>
                  <a:lnTo>
                    <a:pt x="6145" y="1427"/>
                  </a:lnTo>
                  <a:lnTo>
                    <a:pt x="6144" y="1424"/>
                  </a:lnTo>
                  <a:lnTo>
                    <a:pt x="6143" y="1421"/>
                  </a:lnTo>
                  <a:lnTo>
                    <a:pt x="6142" y="1417"/>
                  </a:lnTo>
                  <a:lnTo>
                    <a:pt x="6140" y="1414"/>
                  </a:lnTo>
                  <a:lnTo>
                    <a:pt x="6139" y="1411"/>
                  </a:lnTo>
                  <a:lnTo>
                    <a:pt x="6138" y="1408"/>
                  </a:lnTo>
                  <a:lnTo>
                    <a:pt x="6136" y="1404"/>
                  </a:lnTo>
                  <a:lnTo>
                    <a:pt x="6133" y="1400"/>
                  </a:lnTo>
                  <a:lnTo>
                    <a:pt x="6131" y="1395"/>
                  </a:lnTo>
                  <a:lnTo>
                    <a:pt x="6129" y="1393"/>
                  </a:lnTo>
                  <a:lnTo>
                    <a:pt x="6127" y="1390"/>
                  </a:lnTo>
                  <a:lnTo>
                    <a:pt x="6125" y="1387"/>
                  </a:lnTo>
                  <a:lnTo>
                    <a:pt x="6123" y="1384"/>
                  </a:lnTo>
                  <a:lnTo>
                    <a:pt x="6120" y="1382"/>
                  </a:lnTo>
                  <a:lnTo>
                    <a:pt x="6118" y="1379"/>
                  </a:lnTo>
                  <a:lnTo>
                    <a:pt x="6115" y="1377"/>
                  </a:lnTo>
                  <a:lnTo>
                    <a:pt x="6113" y="1374"/>
                  </a:lnTo>
                  <a:lnTo>
                    <a:pt x="6110" y="1372"/>
                  </a:lnTo>
                  <a:lnTo>
                    <a:pt x="6107" y="1370"/>
                  </a:lnTo>
                  <a:lnTo>
                    <a:pt x="6104" y="1368"/>
                  </a:lnTo>
                  <a:lnTo>
                    <a:pt x="6102" y="1366"/>
                  </a:lnTo>
                  <a:lnTo>
                    <a:pt x="6097" y="1364"/>
                  </a:lnTo>
                  <a:lnTo>
                    <a:pt x="6093" y="1361"/>
                  </a:lnTo>
                  <a:lnTo>
                    <a:pt x="6089" y="1359"/>
                  </a:lnTo>
                  <a:lnTo>
                    <a:pt x="6086" y="1358"/>
                  </a:lnTo>
                  <a:lnTo>
                    <a:pt x="6083" y="1357"/>
                  </a:lnTo>
                  <a:lnTo>
                    <a:pt x="6080" y="1355"/>
                  </a:lnTo>
                  <a:lnTo>
                    <a:pt x="6076" y="1354"/>
                  </a:lnTo>
                  <a:lnTo>
                    <a:pt x="6073" y="1353"/>
                  </a:lnTo>
                  <a:lnTo>
                    <a:pt x="6070" y="1352"/>
                  </a:lnTo>
                  <a:lnTo>
                    <a:pt x="6066" y="1352"/>
                  </a:lnTo>
                  <a:lnTo>
                    <a:pt x="6063" y="1351"/>
                  </a:lnTo>
                  <a:lnTo>
                    <a:pt x="6059" y="1351"/>
                  </a:lnTo>
                  <a:lnTo>
                    <a:pt x="6055" y="1350"/>
                  </a:lnTo>
                  <a:lnTo>
                    <a:pt x="6052" y="1350"/>
                  </a:lnTo>
                  <a:lnTo>
                    <a:pt x="6046" y="1350"/>
                  </a:lnTo>
                  <a:close/>
                  <a:moveTo>
                    <a:pt x="6147" y="2262"/>
                  </a:moveTo>
                  <a:lnTo>
                    <a:pt x="6147" y="2165"/>
                  </a:lnTo>
                  <a:lnTo>
                    <a:pt x="3853" y="2165"/>
                  </a:lnTo>
                  <a:lnTo>
                    <a:pt x="3853" y="2262"/>
                  </a:lnTo>
                  <a:lnTo>
                    <a:pt x="3853" y="2268"/>
                  </a:lnTo>
                  <a:lnTo>
                    <a:pt x="3853" y="2271"/>
                  </a:lnTo>
                  <a:lnTo>
                    <a:pt x="3854" y="2275"/>
                  </a:lnTo>
                  <a:lnTo>
                    <a:pt x="3854" y="2279"/>
                  </a:lnTo>
                  <a:lnTo>
                    <a:pt x="3855" y="2283"/>
                  </a:lnTo>
                  <a:lnTo>
                    <a:pt x="3856" y="2286"/>
                  </a:lnTo>
                  <a:lnTo>
                    <a:pt x="3856" y="2290"/>
                  </a:lnTo>
                  <a:lnTo>
                    <a:pt x="3857" y="2294"/>
                  </a:lnTo>
                  <a:lnTo>
                    <a:pt x="3859" y="2297"/>
                  </a:lnTo>
                  <a:lnTo>
                    <a:pt x="3860" y="2300"/>
                  </a:lnTo>
                  <a:lnTo>
                    <a:pt x="3861" y="2304"/>
                  </a:lnTo>
                  <a:lnTo>
                    <a:pt x="3863" y="2307"/>
                  </a:lnTo>
                  <a:lnTo>
                    <a:pt x="3864" y="2310"/>
                  </a:lnTo>
                  <a:lnTo>
                    <a:pt x="3867" y="2314"/>
                  </a:lnTo>
                  <a:lnTo>
                    <a:pt x="3869" y="2318"/>
                  </a:lnTo>
                  <a:lnTo>
                    <a:pt x="3871" y="2321"/>
                  </a:lnTo>
                  <a:lnTo>
                    <a:pt x="3873" y="2323"/>
                  </a:lnTo>
                  <a:lnTo>
                    <a:pt x="3875" y="2326"/>
                  </a:lnTo>
                  <a:lnTo>
                    <a:pt x="3877" y="2329"/>
                  </a:lnTo>
                  <a:lnTo>
                    <a:pt x="3879" y="2331"/>
                  </a:lnTo>
                  <a:lnTo>
                    <a:pt x="3882" y="2334"/>
                  </a:lnTo>
                  <a:lnTo>
                    <a:pt x="3884" y="2337"/>
                  </a:lnTo>
                  <a:lnTo>
                    <a:pt x="3887" y="2339"/>
                  </a:lnTo>
                  <a:lnTo>
                    <a:pt x="3890" y="2342"/>
                  </a:lnTo>
                  <a:lnTo>
                    <a:pt x="3894" y="2344"/>
                  </a:lnTo>
                  <a:lnTo>
                    <a:pt x="3897" y="2347"/>
                  </a:lnTo>
                  <a:lnTo>
                    <a:pt x="3901" y="2349"/>
                  </a:lnTo>
                  <a:lnTo>
                    <a:pt x="3903" y="2350"/>
                  </a:lnTo>
                  <a:lnTo>
                    <a:pt x="3905" y="2351"/>
                  </a:lnTo>
                  <a:lnTo>
                    <a:pt x="3908" y="2353"/>
                  </a:lnTo>
                  <a:lnTo>
                    <a:pt x="3912" y="2355"/>
                  </a:lnTo>
                  <a:lnTo>
                    <a:pt x="3915" y="2356"/>
                  </a:lnTo>
                  <a:lnTo>
                    <a:pt x="3919" y="2357"/>
                  </a:lnTo>
                  <a:lnTo>
                    <a:pt x="3922" y="2359"/>
                  </a:lnTo>
                  <a:lnTo>
                    <a:pt x="3926" y="2360"/>
                  </a:lnTo>
                  <a:lnTo>
                    <a:pt x="3930" y="2360"/>
                  </a:lnTo>
                  <a:lnTo>
                    <a:pt x="3933" y="2361"/>
                  </a:lnTo>
                  <a:lnTo>
                    <a:pt x="3937" y="2362"/>
                  </a:lnTo>
                  <a:lnTo>
                    <a:pt x="3941" y="2362"/>
                  </a:lnTo>
                  <a:lnTo>
                    <a:pt x="3945" y="2363"/>
                  </a:lnTo>
                  <a:lnTo>
                    <a:pt x="3948" y="2363"/>
                  </a:lnTo>
                  <a:lnTo>
                    <a:pt x="3954" y="2363"/>
                  </a:lnTo>
                  <a:lnTo>
                    <a:pt x="6046" y="2363"/>
                  </a:lnTo>
                  <a:lnTo>
                    <a:pt x="6052" y="2363"/>
                  </a:lnTo>
                  <a:lnTo>
                    <a:pt x="6055" y="2363"/>
                  </a:lnTo>
                  <a:lnTo>
                    <a:pt x="6059" y="2362"/>
                  </a:lnTo>
                  <a:lnTo>
                    <a:pt x="6063" y="2362"/>
                  </a:lnTo>
                  <a:lnTo>
                    <a:pt x="6067" y="2361"/>
                  </a:lnTo>
                  <a:lnTo>
                    <a:pt x="6070" y="2360"/>
                  </a:lnTo>
                  <a:lnTo>
                    <a:pt x="6074" y="2360"/>
                  </a:lnTo>
                  <a:lnTo>
                    <a:pt x="6078" y="2359"/>
                  </a:lnTo>
                  <a:lnTo>
                    <a:pt x="6081" y="2357"/>
                  </a:lnTo>
                  <a:lnTo>
                    <a:pt x="6085" y="2356"/>
                  </a:lnTo>
                  <a:lnTo>
                    <a:pt x="6088" y="2355"/>
                  </a:lnTo>
                  <a:lnTo>
                    <a:pt x="6092" y="2353"/>
                  </a:lnTo>
                  <a:lnTo>
                    <a:pt x="6095" y="2351"/>
                  </a:lnTo>
                  <a:lnTo>
                    <a:pt x="6097" y="2350"/>
                  </a:lnTo>
                  <a:lnTo>
                    <a:pt x="6099" y="2349"/>
                  </a:lnTo>
                  <a:lnTo>
                    <a:pt x="6103" y="2347"/>
                  </a:lnTo>
                  <a:lnTo>
                    <a:pt x="6106" y="2344"/>
                  </a:lnTo>
                  <a:lnTo>
                    <a:pt x="6110" y="2342"/>
                  </a:lnTo>
                  <a:lnTo>
                    <a:pt x="6113" y="2339"/>
                  </a:lnTo>
                  <a:lnTo>
                    <a:pt x="6116" y="2337"/>
                  </a:lnTo>
                  <a:lnTo>
                    <a:pt x="6118" y="2334"/>
                  </a:lnTo>
                  <a:lnTo>
                    <a:pt x="6121" y="2331"/>
                  </a:lnTo>
                  <a:lnTo>
                    <a:pt x="6123" y="2329"/>
                  </a:lnTo>
                  <a:lnTo>
                    <a:pt x="6125" y="2326"/>
                  </a:lnTo>
                  <a:lnTo>
                    <a:pt x="6127" y="2323"/>
                  </a:lnTo>
                  <a:lnTo>
                    <a:pt x="6129" y="2321"/>
                  </a:lnTo>
                  <a:lnTo>
                    <a:pt x="6131" y="2318"/>
                  </a:lnTo>
                  <a:lnTo>
                    <a:pt x="6133" y="2314"/>
                  </a:lnTo>
                  <a:lnTo>
                    <a:pt x="6136" y="2310"/>
                  </a:lnTo>
                  <a:lnTo>
                    <a:pt x="6137" y="2307"/>
                  </a:lnTo>
                  <a:lnTo>
                    <a:pt x="6139" y="2304"/>
                  </a:lnTo>
                  <a:lnTo>
                    <a:pt x="6140" y="2300"/>
                  </a:lnTo>
                  <a:lnTo>
                    <a:pt x="6141" y="2297"/>
                  </a:lnTo>
                  <a:lnTo>
                    <a:pt x="6143" y="2294"/>
                  </a:lnTo>
                  <a:lnTo>
                    <a:pt x="6144" y="2290"/>
                  </a:lnTo>
                  <a:lnTo>
                    <a:pt x="6144" y="2286"/>
                  </a:lnTo>
                  <a:lnTo>
                    <a:pt x="6145" y="2283"/>
                  </a:lnTo>
                  <a:lnTo>
                    <a:pt x="6146" y="2279"/>
                  </a:lnTo>
                  <a:lnTo>
                    <a:pt x="6146" y="2275"/>
                  </a:lnTo>
                  <a:lnTo>
                    <a:pt x="6147" y="2271"/>
                  </a:lnTo>
                  <a:lnTo>
                    <a:pt x="6147" y="2268"/>
                  </a:lnTo>
                  <a:lnTo>
                    <a:pt x="6147" y="2262"/>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nvGrpSpPr>
          <p:cNvPr id="46" name="Group 45">
            <a:extLst>
              <a:ext uri="{FF2B5EF4-FFF2-40B4-BE49-F238E27FC236}">
                <a16:creationId xmlns:a16="http://schemas.microsoft.com/office/drawing/2014/main" id="{8E60FC9F-5C7C-4CAB-9D58-67D186A44772}"/>
              </a:ext>
            </a:extLst>
          </p:cNvPr>
          <p:cNvGrpSpPr/>
          <p:nvPr/>
        </p:nvGrpSpPr>
        <p:grpSpPr>
          <a:xfrm>
            <a:off x="10019966" y="1809549"/>
            <a:ext cx="1132680" cy="1131746"/>
            <a:chOff x="10893351" y="1095673"/>
            <a:chExt cx="633600" cy="633600"/>
          </a:xfrm>
          <a:solidFill>
            <a:schemeClr val="bg1"/>
          </a:solidFill>
        </p:grpSpPr>
        <p:sp>
          <p:nvSpPr>
            <p:cNvPr id="55" name="Google Shape;766;p8"/>
            <p:cNvSpPr/>
            <p:nvPr/>
          </p:nvSpPr>
          <p:spPr>
            <a:xfrm>
              <a:off x="10893351" y="1095673"/>
              <a:ext cx="633600" cy="633600"/>
            </a:xfrm>
            <a:custGeom>
              <a:avLst/>
              <a:gdLst/>
              <a:ahLst/>
              <a:cxnLst/>
              <a:rect l="l" t="t" r="r" b="b"/>
              <a:pathLst>
                <a:path w="10000" h="10000" extrusionOk="0">
                  <a:moveTo>
                    <a:pt x="5939" y="4268"/>
                  </a:moveTo>
                  <a:lnTo>
                    <a:pt x="7771" y="2414"/>
                  </a:lnTo>
                  <a:lnTo>
                    <a:pt x="8950" y="3572"/>
                  </a:lnTo>
                  <a:lnTo>
                    <a:pt x="7117" y="5425"/>
                  </a:lnTo>
                  <a:lnTo>
                    <a:pt x="5939" y="4268"/>
                  </a:lnTo>
                  <a:close/>
                  <a:moveTo>
                    <a:pt x="1050" y="3874"/>
                  </a:moveTo>
                  <a:lnTo>
                    <a:pt x="2035" y="2742"/>
                  </a:lnTo>
                  <a:lnTo>
                    <a:pt x="3822" y="4294"/>
                  </a:lnTo>
                  <a:lnTo>
                    <a:pt x="2839" y="5425"/>
                  </a:lnTo>
                  <a:lnTo>
                    <a:pt x="1050" y="3874"/>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56" name="Google Shape;767;p8"/>
            <p:cNvSpPr/>
            <p:nvPr/>
          </p:nvSpPr>
          <p:spPr>
            <a:xfrm>
              <a:off x="10893351" y="1095673"/>
              <a:ext cx="633600" cy="633600"/>
            </a:xfrm>
            <a:custGeom>
              <a:avLst/>
              <a:gdLst/>
              <a:ahLst/>
              <a:cxnLst/>
              <a:rect l="l" t="t" r="r" b="b"/>
              <a:pathLst>
                <a:path w="10000" h="10000" extrusionOk="0">
                  <a:moveTo>
                    <a:pt x="7894" y="2196"/>
                  </a:moveTo>
                  <a:lnTo>
                    <a:pt x="7921" y="2214"/>
                  </a:lnTo>
                  <a:lnTo>
                    <a:pt x="7946" y="2236"/>
                  </a:lnTo>
                  <a:lnTo>
                    <a:pt x="9125" y="3394"/>
                  </a:lnTo>
                  <a:lnTo>
                    <a:pt x="9147" y="3418"/>
                  </a:lnTo>
                  <a:lnTo>
                    <a:pt x="9165" y="3445"/>
                  </a:lnTo>
                  <a:lnTo>
                    <a:pt x="9180" y="3474"/>
                  </a:lnTo>
                  <a:lnTo>
                    <a:pt x="9191" y="3505"/>
                  </a:lnTo>
                  <a:lnTo>
                    <a:pt x="9198" y="3538"/>
                  </a:lnTo>
                  <a:lnTo>
                    <a:pt x="9200" y="3570"/>
                  </a:lnTo>
                  <a:lnTo>
                    <a:pt x="9198" y="3603"/>
                  </a:lnTo>
                  <a:lnTo>
                    <a:pt x="9192" y="3635"/>
                  </a:lnTo>
                  <a:lnTo>
                    <a:pt x="9182" y="3666"/>
                  </a:lnTo>
                  <a:lnTo>
                    <a:pt x="9167" y="3696"/>
                  </a:lnTo>
                  <a:lnTo>
                    <a:pt x="9149" y="3723"/>
                  </a:lnTo>
                  <a:lnTo>
                    <a:pt x="9128" y="3748"/>
                  </a:lnTo>
                  <a:lnTo>
                    <a:pt x="7773" y="5118"/>
                  </a:lnTo>
                  <a:lnTo>
                    <a:pt x="7767" y="5129"/>
                  </a:lnTo>
                  <a:lnTo>
                    <a:pt x="7749" y="5157"/>
                  </a:lnTo>
                  <a:lnTo>
                    <a:pt x="7728" y="5182"/>
                  </a:lnTo>
                  <a:lnTo>
                    <a:pt x="7704" y="5203"/>
                  </a:lnTo>
                  <a:lnTo>
                    <a:pt x="7677" y="5222"/>
                  </a:lnTo>
                  <a:lnTo>
                    <a:pt x="7662" y="5229"/>
                  </a:lnTo>
                  <a:lnTo>
                    <a:pt x="7295" y="5601"/>
                  </a:lnTo>
                  <a:lnTo>
                    <a:pt x="7270" y="5622"/>
                  </a:lnTo>
                  <a:lnTo>
                    <a:pt x="7243" y="5641"/>
                  </a:lnTo>
                  <a:lnTo>
                    <a:pt x="7214" y="5655"/>
                  </a:lnTo>
                  <a:lnTo>
                    <a:pt x="7183" y="5666"/>
                  </a:lnTo>
                  <a:lnTo>
                    <a:pt x="7151" y="5673"/>
                  </a:lnTo>
                  <a:lnTo>
                    <a:pt x="7119" y="5675"/>
                  </a:lnTo>
                  <a:lnTo>
                    <a:pt x="7086" y="5673"/>
                  </a:lnTo>
                  <a:lnTo>
                    <a:pt x="7054" y="5667"/>
                  </a:lnTo>
                  <a:lnTo>
                    <a:pt x="7037" y="5661"/>
                  </a:lnTo>
                  <a:lnTo>
                    <a:pt x="7016" y="5684"/>
                  </a:lnTo>
                  <a:lnTo>
                    <a:pt x="7015" y="5684"/>
                  </a:lnTo>
                  <a:lnTo>
                    <a:pt x="6989" y="5712"/>
                  </a:lnTo>
                  <a:lnTo>
                    <a:pt x="6988" y="5713"/>
                  </a:lnTo>
                  <a:lnTo>
                    <a:pt x="6965" y="5736"/>
                  </a:lnTo>
                  <a:lnTo>
                    <a:pt x="6964" y="5737"/>
                  </a:lnTo>
                  <a:lnTo>
                    <a:pt x="6944" y="5757"/>
                  </a:lnTo>
                  <a:lnTo>
                    <a:pt x="6942" y="5759"/>
                  </a:lnTo>
                  <a:lnTo>
                    <a:pt x="6924" y="5776"/>
                  </a:lnTo>
                  <a:lnTo>
                    <a:pt x="6922" y="5778"/>
                  </a:lnTo>
                  <a:lnTo>
                    <a:pt x="6905" y="5793"/>
                  </a:lnTo>
                  <a:lnTo>
                    <a:pt x="6902" y="5796"/>
                  </a:lnTo>
                  <a:lnTo>
                    <a:pt x="6887" y="5809"/>
                  </a:lnTo>
                  <a:lnTo>
                    <a:pt x="6883" y="5812"/>
                  </a:lnTo>
                  <a:lnTo>
                    <a:pt x="6869" y="5823"/>
                  </a:lnTo>
                  <a:lnTo>
                    <a:pt x="6864" y="5827"/>
                  </a:lnTo>
                  <a:lnTo>
                    <a:pt x="6851" y="5836"/>
                  </a:lnTo>
                  <a:lnTo>
                    <a:pt x="6844" y="5841"/>
                  </a:lnTo>
                  <a:lnTo>
                    <a:pt x="6832" y="5849"/>
                  </a:lnTo>
                  <a:lnTo>
                    <a:pt x="6823" y="5853"/>
                  </a:lnTo>
                  <a:lnTo>
                    <a:pt x="6811" y="5859"/>
                  </a:lnTo>
                  <a:lnTo>
                    <a:pt x="6801" y="5864"/>
                  </a:lnTo>
                  <a:lnTo>
                    <a:pt x="6790" y="5868"/>
                  </a:lnTo>
                  <a:lnTo>
                    <a:pt x="6779" y="5872"/>
                  </a:lnTo>
                  <a:lnTo>
                    <a:pt x="6768" y="5876"/>
                  </a:lnTo>
                  <a:lnTo>
                    <a:pt x="6758" y="5878"/>
                  </a:lnTo>
                  <a:lnTo>
                    <a:pt x="6746" y="5881"/>
                  </a:lnTo>
                  <a:lnTo>
                    <a:pt x="6738" y="5882"/>
                  </a:lnTo>
                  <a:lnTo>
                    <a:pt x="6727" y="5884"/>
                  </a:lnTo>
                  <a:lnTo>
                    <a:pt x="6722" y="5897"/>
                  </a:lnTo>
                  <a:lnTo>
                    <a:pt x="6718" y="5907"/>
                  </a:lnTo>
                  <a:lnTo>
                    <a:pt x="6704" y="5936"/>
                  </a:lnTo>
                  <a:lnTo>
                    <a:pt x="6700" y="5943"/>
                  </a:lnTo>
                  <a:lnTo>
                    <a:pt x="6682" y="5974"/>
                  </a:lnTo>
                  <a:lnTo>
                    <a:pt x="6679" y="5980"/>
                  </a:lnTo>
                  <a:lnTo>
                    <a:pt x="6658" y="6011"/>
                  </a:lnTo>
                  <a:lnTo>
                    <a:pt x="6655" y="6016"/>
                  </a:lnTo>
                  <a:lnTo>
                    <a:pt x="6631" y="6049"/>
                  </a:lnTo>
                  <a:lnTo>
                    <a:pt x="6628" y="6053"/>
                  </a:lnTo>
                  <a:lnTo>
                    <a:pt x="6601" y="6087"/>
                  </a:lnTo>
                  <a:lnTo>
                    <a:pt x="6598" y="6091"/>
                  </a:lnTo>
                  <a:lnTo>
                    <a:pt x="6569" y="6126"/>
                  </a:lnTo>
                  <a:lnTo>
                    <a:pt x="6566" y="6129"/>
                  </a:lnTo>
                  <a:lnTo>
                    <a:pt x="6534" y="6164"/>
                  </a:lnTo>
                  <a:lnTo>
                    <a:pt x="6531" y="6167"/>
                  </a:lnTo>
                  <a:lnTo>
                    <a:pt x="6496" y="6203"/>
                  </a:lnTo>
                  <a:lnTo>
                    <a:pt x="6494" y="6205"/>
                  </a:lnTo>
                  <a:lnTo>
                    <a:pt x="6457" y="6242"/>
                  </a:lnTo>
                  <a:lnTo>
                    <a:pt x="6455" y="6244"/>
                  </a:lnTo>
                  <a:lnTo>
                    <a:pt x="6416" y="6280"/>
                  </a:lnTo>
                  <a:lnTo>
                    <a:pt x="6413" y="6282"/>
                  </a:lnTo>
                  <a:lnTo>
                    <a:pt x="6372" y="6318"/>
                  </a:lnTo>
                  <a:lnTo>
                    <a:pt x="6370" y="6320"/>
                  </a:lnTo>
                  <a:lnTo>
                    <a:pt x="6327" y="6356"/>
                  </a:lnTo>
                  <a:lnTo>
                    <a:pt x="6327" y="6356"/>
                  </a:lnTo>
                  <a:lnTo>
                    <a:pt x="6314" y="6366"/>
                  </a:lnTo>
                  <a:lnTo>
                    <a:pt x="6305" y="6374"/>
                  </a:lnTo>
                  <a:lnTo>
                    <a:pt x="6304" y="6376"/>
                  </a:lnTo>
                  <a:lnTo>
                    <a:pt x="6304" y="6376"/>
                  </a:lnTo>
                  <a:lnTo>
                    <a:pt x="6303" y="6389"/>
                  </a:lnTo>
                  <a:lnTo>
                    <a:pt x="6302" y="6396"/>
                  </a:lnTo>
                  <a:lnTo>
                    <a:pt x="6298" y="6425"/>
                  </a:lnTo>
                  <a:lnTo>
                    <a:pt x="6295" y="6438"/>
                  </a:lnTo>
                  <a:lnTo>
                    <a:pt x="6288" y="6466"/>
                  </a:lnTo>
                  <a:lnTo>
                    <a:pt x="6284" y="6479"/>
                  </a:lnTo>
                  <a:lnTo>
                    <a:pt x="6274" y="6505"/>
                  </a:lnTo>
                  <a:lnTo>
                    <a:pt x="6269" y="6518"/>
                  </a:lnTo>
                  <a:lnTo>
                    <a:pt x="6256" y="6543"/>
                  </a:lnTo>
                  <a:lnTo>
                    <a:pt x="6250" y="6554"/>
                  </a:lnTo>
                  <a:lnTo>
                    <a:pt x="6235" y="6578"/>
                  </a:lnTo>
                  <a:lnTo>
                    <a:pt x="6227" y="6588"/>
                  </a:lnTo>
                  <a:lnTo>
                    <a:pt x="6210" y="6610"/>
                  </a:lnTo>
                  <a:lnTo>
                    <a:pt x="6201" y="6620"/>
                  </a:lnTo>
                  <a:lnTo>
                    <a:pt x="6181" y="6640"/>
                  </a:lnTo>
                  <a:lnTo>
                    <a:pt x="6173" y="6648"/>
                  </a:lnTo>
                  <a:lnTo>
                    <a:pt x="6151" y="6667"/>
                  </a:lnTo>
                  <a:lnTo>
                    <a:pt x="6141" y="6674"/>
                  </a:lnTo>
                  <a:lnTo>
                    <a:pt x="6117" y="6691"/>
                  </a:lnTo>
                  <a:lnTo>
                    <a:pt x="6107" y="6697"/>
                  </a:lnTo>
                  <a:lnTo>
                    <a:pt x="6081" y="6712"/>
                  </a:lnTo>
                  <a:lnTo>
                    <a:pt x="6071" y="6717"/>
                  </a:lnTo>
                  <a:lnTo>
                    <a:pt x="6044" y="6729"/>
                  </a:lnTo>
                  <a:lnTo>
                    <a:pt x="6033" y="6733"/>
                  </a:lnTo>
                  <a:lnTo>
                    <a:pt x="6004" y="6743"/>
                  </a:lnTo>
                  <a:lnTo>
                    <a:pt x="5993" y="6747"/>
                  </a:lnTo>
                  <a:lnTo>
                    <a:pt x="5968" y="6753"/>
                  </a:lnTo>
                  <a:lnTo>
                    <a:pt x="5961" y="6782"/>
                  </a:lnTo>
                  <a:lnTo>
                    <a:pt x="5958" y="6794"/>
                  </a:lnTo>
                  <a:lnTo>
                    <a:pt x="5948" y="6824"/>
                  </a:lnTo>
                  <a:lnTo>
                    <a:pt x="5943" y="6836"/>
                  </a:lnTo>
                  <a:lnTo>
                    <a:pt x="5930" y="6864"/>
                  </a:lnTo>
                  <a:lnTo>
                    <a:pt x="5923" y="6876"/>
                  </a:lnTo>
                  <a:lnTo>
                    <a:pt x="5908" y="6902"/>
                  </a:lnTo>
                  <a:lnTo>
                    <a:pt x="5900" y="6914"/>
                  </a:lnTo>
                  <a:lnTo>
                    <a:pt x="5882" y="6937"/>
                  </a:lnTo>
                  <a:lnTo>
                    <a:pt x="5873" y="6948"/>
                  </a:lnTo>
                  <a:lnTo>
                    <a:pt x="5852" y="6968"/>
                  </a:lnTo>
                  <a:lnTo>
                    <a:pt x="5841" y="6978"/>
                  </a:lnTo>
                  <a:lnTo>
                    <a:pt x="5819" y="6996"/>
                  </a:lnTo>
                  <a:lnTo>
                    <a:pt x="5807" y="7005"/>
                  </a:lnTo>
                  <a:lnTo>
                    <a:pt x="5782" y="7020"/>
                  </a:lnTo>
                  <a:lnTo>
                    <a:pt x="5770" y="7027"/>
                  </a:lnTo>
                  <a:lnTo>
                    <a:pt x="5743" y="7040"/>
                  </a:lnTo>
                  <a:lnTo>
                    <a:pt x="5731" y="7045"/>
                  </a:lnTo>
                  <a:lnTo>
                    <a:pt x="5702" y="7055"/>
                  </a:lnTo>
                  <a:lnTo>
                    <a:pt x="5690" y="7059"/>
                  </a:lnTo>
                  <a:lnTo>
                    <a:pt x="5659" y="7067"/>
                  </a:lnTo>
                  <a:lnTo>
                    <a:pt x="5647" y="7069"/>
                  </a:lnTo>
                  <a:lnTo>
                    <a:pt x="5614" y="7074"/>
                  </a:lnTo>
                  <a:lnTo>
                    <a:pt x="5603" y="7075"/>
                  </a:lnTo>
                  <a:lnTo>
                    <a:pt x="5580" y="7076"/>
                  </a:lnTo>
                  <a:lnTo>
                    <a:pt x="5575" y="7093"/>
                  </a:lnTo>
                  <a:lnTo>
                    <a:pt x="5569" y="7105"/>
                  </a:lnTo>
                  <a:lnTo>
                    <a:pt x="5554" y="7137"/>
                  </a:lnTo>
                  <a:lnTo>
                    <a:pt x="5547" y="7150"/>
                  </a:lnTo>
                  <a:lnTo>
                    <a:pt x="5529" y="7179"/>
                  </a:lnTo>
                  <a:lnTo>
                    <a:pt x="5521" y="7191"/>
                  </a:lnTo>
                  <a:lnTo>
                    <a:pt x="5500" y="7218"/>
                  </a:lnTo>
                  <a:lnTo>
                    <a:pt x="5490" y="7228"/>
                  </a:lnTo>
                  <a:lnTo>
                    <a:pt x="5466" y="7252"/>
                  </a:lnTo>
                  <a:lnTo>
                    <a:pt x="5455" y="7262"/>
                  </a:lnTo>
                  <a:lnTo>
                    <a:pt x="5429" y="7282"/>
                  </a:lnTo>
                  <a:lnTo>
                    <a:pt x="5417" y="7291"/>
                  </a:lnTo>
                  <a:lnTo>
                    <a:pt x="5389" y="7308"/>
                  </a:lnTo>
                  <a:lnTo>
                    <a:pt x="5376" y="7315"/>
                  </a:lnTo>
                  <a:lnTo>
                    <a:pt x="5345" y="7329"/>
                  </a:lnTo>
                  <a:lnTo>
                    <a:pt x="5332" y="7334"/>
                  </a:lnTo>
                  <a:lnTo>
                    <a:pt x="5300" y="7345"/>
                  </a:lnTo>
                  <a:lnTo>
                    <a:pt x="5286" y="7348"/>
                  </a:lnTo>
                  <a:lnTo>
                    <a:pt x="5252" y="7355"/>
                  </a:lnTo>
                  <a:lnTo>
                    <a:pt x="5238" y="7357"/>
                  </a:lnTo>
                  <a:lnTo>
                    <a:pt x="5203" y="7360"/>
                  </a:lnTo>
                  <a:lnTo>
                    <a:pt x="5196" y="7360"/>
                  </a:lnTo>
                  <a:lnTo>
                    <a:pt x="5194" y="7368"/>
                  </a:lnTo>
                  <a:lnTo>
                    <a:pt x="5187" y="7386"/>
                  </a:lnTo>
                  <a:lnTo>
                    <a:pt x="5167" y="7427"/>
                  </a:lnTo>
                  <a:lnTo>
                    <a:pt x="5158" y="7444"/>
                  </a:lnTo>
                  <a:lnTo>
                    <a:pt x="5133" y="7480"/>
                  </a:lnTo>
                  <a:lnTo>
                    <a:pt x="5121" y="7495"/>
                  </a:lnTo>
                  <a:lnTo>
                    <a:pt x="5092" y="7526"/>
                  </a:lnTo>
                  <a:lnTo>
                    <a:pt x="5077" y="7539"/>
                  </a:lnTo>
                  <a:lnTo>
                    <a:pt x="5044" y="7565"/>
                  </a:lnTo>
                  <a:lnTo>
                    <a:pt x="5028" y="7575"/>
                  </a:lnTo>
                  <a:lnTo>
                    <a:pt x="4992" y="7595"/>
                  </a:lnTo>
                  <a:lnTo>
                    <a:pt x="4975" y="7603"/>
                  </a:lnTo>
                  <a:lnTo>
                    <a:pt x="4935" y="7618"/>
                  </a:lnTo>
                  <a:lnTo>
                    <a:pt x="4918" y="7623"/>
                  </a:lnTo>
                  <a:lnTo>
                    <a:pt x="4877" y="7631"/>
                  </a:lnTo>
                  <a:lnTo>
                    <a:pt x="4858" y="7634"/>
                  </a:lnTo>
                  <a:lnTo>
                    <a:pt x="4816" y="7636"/>
                  </a:lnTo>
                  <a:lnTo>
                    <a:pt x="4798" y="7636"/>
                  </a:lnTo>
                  <a:lnTo>
                    <a:pt x="4755" y="7632"/>
                  </a:lnTo>
                  <a:lnTo>
                    <a:pt x="4737" y="7629"/>
                  </a:lnTo>
                  <a:lnTo>
                    <a:pt x="4693" y="7619"/>
                  </a:lnTo>
                  <a:lnTo>
                    <a:pt x="4676" y="7614"/>
                  </a:lnTo>
                  <a:lnTo>
                    <a:pt x="4634" y="7597"/>
                  </a:lnTo>
                  <a:lnTo>
                    <a:pt x="4618" y="7589"/>
                  </a:lnTo>
                  <a:lnTo>
                    <a:pt x="4576" y="7565"/>
                  </a:lnTo>
                  <a:lnTo>
                    <a:pt x="4562" y="7556"/>
                  </a:lnTo>
                  <a:lnTo>
                    <a:pt x="4522" y="7525"/>
                  </a:lnTo>
                  <a:lnTo>
                    <a:pt x="4515" y="7520"/>
                  </a:lnTo>
                  <a:lnTo>
                    <a:pt x="4489" y="7497"/>
                  </a:lnTo>
                  <a:lnTo>
                    <a:pt x="4464" y="7475"/>
                  </a:lnTo>
                  <a:lnTo>
                    <a:pt x="4441" y="7454"/>
                  </a:lnTo>
                  <a:lnTo>
                    <a:pt x="4418" y="7434"/>
                  </a:lnTo>
                  <a:lnTo>
                    <a:pt x="4396" y="7414"/>
                  </a:lnTo>
                  <a:lnTo>
                    <a:pt x="4375" y="7396"/>
                  </a:lnTo>
                  <a:lnTo>
                    <a:pt x="4355" y="7377"/>
                  </a:lnTo>
                  <a:lnTo>
                    <a:pt x="4334" y="7360"/>
                  </a:lnTo>
                  <a:lnTo>
                    <a:pt x="4314" y="7342"/>
                  </a:lnTo>
                  <a:lnTo>
                    <a:pt x="4295" y="7325"/>
                  </a:lnTo>
                  <a:lnTo>
                    <a:pt x="4275" y="7308"/>
                  </a:lnTo>
                  <a:lnTo>
                    <a:pt x="4255" y="7290"/>
                  </a:lnTo>
                  <a:lnTo>
                    <a:pt x="4234" y="7273"/>
                  </a:lnTo>
                  <a:lnTo>
                    <a:pt x="4213" y="7255"/>
                  </a:lnTo>
                  <a:lnTo>
                    <a:pt x="4210" y="7252"/>
                  </a:lnTo>
                  <a:lnTo>
                    <a:pt x="4198" y="7240"/>
                  </a:lnTo>
                  <a:lnTo>
                    <a:pt x="4185" y="7228"/>
                  </a:lnTo>
                  <a:lnTo>
                    <a:pt x="4172" y="7216"/>
                  </a:lnTo>
                  <a:lnTo>
                    <a:pt x="4158" y="7204"/>
                  </a:lnTo>
                  <a:lnTo>
                    <a:pt x="4145" y="7192"/>
                  </a:lnTo>
                  <a:lnTo>
                    <a:pt x="4131" y="7180"/>
                  </a:lnTo>
                  <a:lnTo>
                    <a:pt x="4118" y="7168"/>
                  </a:lnTo>
                  <a:lnTo>
                    <a:pt x="4105" y="7157"/>
                  </a:lnTo>
                  <a:lnTo>
                    <a:pt x="4092" y="7145"/>
                  </a:lnTo>
                  <a:lnTo>
                    <a:pt x="4080" y="7135"/>
                  </a:lnTo>
                  <a:lnTo>
                    <a:pt x="4069" y="7125"/>
                  </a:lnTo>
                  <a:lnTo>
                    <a:pt x="4069" y="7125"/>
                  </a:lnTo>
                  <a:lnTo>
                    <a:pt x="4059" y="7116"/>
                  </a:lnTo>
                  <a:lnTo>
                    <a:pt x="4059" y="7115"/>
                  </a:lnTo>
                  <a:lnTo>
                    <a:pt x="4049" y="7107"/>
                  </a:lnTo>
                  <a:lnTo>
                    <a:pt x="4049" y="7107"/>
                  </a:lnTo>
                  <a:lnTo>
                    <a:pt x="4042" y="7100"/>
                  </a:lnTo>
                  <a:lnTo>
                    <a:pt x="4035" y="7094"/>
                  </a:lnTo>
                  <a:lnTo>
                    <a:pt x="4027" y="7087"/>
                  </a:lnTo>
                  <a:lnTo>
                    <a:pt x="4019" y="7080"/>
                  </a:lnTo>
                  <a:lnTo>
                    <a:pt x="4011" y="7073"/>
                  </a:lnTo>
                  <a:lnTo>
                    <a:pt x="4002" y="7065"/>
                  </a:lnTo>
                  <a:lnTo>
                    <a:pt x="3994" y="7058"/>
                  </a:lnTo>
                  <a:lnTo>
                    <a:pt x="3986" y="7051"/>
                  </a:lnTo>
                  <a:lnTo>
                    <a:pt x="3978" y="7044"/>
                  </a:lnTo>
                  <a:lnTo>
                    <a:pt x="3971" y="7037"/>
                  </a:lnTo>
                  <a:lnTo>
                    <a:pt x="3963" y="7031"/>
                  </a:lnTo>
                  <a:lnTo>
                    <a:pt x="3957" y="7025"/>
                  </a:lnTo>
                  <a:lnTo>
                    <a:pt x="3950" y="7019"/>
                  </a:lnTo>
                  <a:lnTo>
                    <a:pt x="3945" y="7015"/>
                  </a:lnTo>
                  <a:lnTo>
                    <a:pt x="3940" y="7010"/>
                  </a:lnTo>
                  <a:lnTo>
                    <a:pt x="3863" y="6944"/>
                  </a:lnTo>
                  <a:lnTo>
                    <a:pt x="3862" y="6943"/>
                  </a:lnTo>
                  <a:lnTo>
                    <a:pt x="3793" y="6882"/>
                  </a:lnTo>
                  <a:lnTo>
                    <a:pt x="3791" y="6880"/>
                  </a:lnTo>
                  <a:lnTo>
                    <a:pt x="3730" y="6823"/>
                  </a:lnTo>
                  <a:lnTo>
                    <a:pt x="3727" y="6821"/>
                  </a:lnTo>
                  <a:lnTo>
                    <a:pt x="3672" y="6766"/>
                  </a:lnTo>
                  <a:lnTo>
                    <a:pt x="3669" y="6763"/>
                  </a:lnTo>
                  <a:lnTo>
                    <a:pt x="3618" y="6710"/>
                  </a:lnTo>
                  <a:lnTo>
                    <a:pt x="3615" y="6707"/>
                  </a:lnTo>
                  <a:lnTo>
                    <a:pt x="3569" y="6654"/>
                  </a:lnTo>
                  <a:lnTo>
                    <a:pt x="3565" y="6650"/>
                  </a:lnTo>
                  <a:lnTo>
                    <a:pt x="3522" y="6596"/>
                  </a:lnTo>
                  <a:lnTo>
                    <a:pt x="3519" y="6591"/>
                  </a:lnTo>
                  <a:lnTo>
                    <a:pt x="3478" y="6535"/>
                  </a:lnTo>
                  <a:lnTo>
                    <a:pt x="3475" y="6530"/>
                  </a:lnTo>
                  <a:lnTo>
                    <a:pt x="3435" y="6470"/>
                  </a:lnTo>
                  <a:lnTo>
                    <a:pt x="3432" y="6466"/>
                  </a:lnTo>
                  <a:lnTo>
                    <a:pt x="3393" y="6401"/>
                  </a:lnTo>
                  <a:lnTo>
                    <a:pt x="3391" y="6398"/>
                  </a:lnTo>
                  <a:lnTo>
                    <a:pt x="3351" y="6327"/>
                  </a:lnTo>
                  <a:lnTo>
                    <a:pt x="3349" y="6324"/>
                  </a:lnTo>
                  <a:lnTo>
                    <a:pt x="3307" y="6245"/>
                  </a:lnTo>
                  <a:lnTo>
                    <a:pt x="3306" y="6243"/>
                  </a:lnTo>
                  <a:lnTo>
                    <a:pt x="3261" y="6155"/>
                  </a:lnTo>
                  <a:lnTo>
                    <a:pt x="3261" y="6154"/>
                  </a:lnTo>
                  <a:lnTo>
                    <a:pt x="3212" y="6055"/>
                  </a:lnTo>
                  <a:lnTo>
                    <a:pt x="3212" y="6055"/>
                  </a:lnTo>
                  <a:lnTo>
                    <a:pt x="3191" y="6012"/>
                  </a:lnTo>
                  <a:lnTo>
                    <a:pt x="3173" y="5975"/>
                  </a:lnTo>
                  <a:lnTo>
                    <a:pt x="3158" y="5944"/>
                  </a:lnTo>
                  <a:lnTo>
                    <a:pt x="3146" y="5921"/>
                  </a:lnTo>
                  <a:lnTo>
                    <a:pt x="3144" y="5921"/>
                  </a:lnTo>
                  <a:lnTo>
                    <a:pt x="3131" y="5921"/>
                  </a:lnTo>
                  <a:lnTo>
                    <a:pt x="3115" y="5920"/>
                  </a:lnTo>
                  <a:lnTo>
                    <a:pt x="3101" y="5918"/>
                  </a:lnTo>
                  <a:lnTo>
                    <a:pt x="3084" y="5915"/>
                  </a:lnTo>
                  <a:lnTo>
                    <a:pt x="3071" y="5912"/>
                  </a:lnTo>
                  <a:lnTo>
                    <a:pt x="3054" y="5908"/>
                  </a:lnTo>
                  <a:lnTo>
                    <a:pt x="3042" y="5903"/>
                  </a:lnTo>
                  <a:lnTo>
                    <a:pt x="3025" y="5897"/>
                  </a:lnTo>
                  <a:lnTo>
                    <a:pt x="3015" y="5892"/>
                  </a:lnTo>
                  <a:lnTo>
                    <a:pt x="2997" y="5883"/>
                  </a:lnTo>
                  <a:lnTo>
                    <a:pt x="2989" y="5878"/>
                  </a:lnTo>
                  <a:lnTo>
                    <a:pt x="2969" y="5867"/>
                  </a:lnTo>
                  <a:lnTo>
                    <a:pt x="2963" y="5863"/>
                  </a:lnTo>
                  <a:lnTo>
                    <a:pt x="2943" y="5849"/>
                  </a:lnTo>
                  <a:lnTo>
                    <a:pt x="2938" y="5845"/>
                  </a:lnTo>
                  <a:lnTo>
                    <a:pt x="2916" y="5829"/>
                  </a:lnTo>
                  <a:lnTo>
                    <a:pt x="2912" y="5826"/>
                  </a:lnTo>
                  <a:lnTo>
                    <a:pt x="2888" y="5806"/>
                  </a:lnTo>
                  <a:lnTo>
                    <a:pt x="2886" y="5804"/>
                  </a:lnTo>
                  <a:lnTo>
                    <a:pt x="2859" y="5782"/>
                  </a:lnTo>
                  <a:lnTo>
                    <a:pt x="2857" y="5780"/>
                  </a:lnTo>
                  <a:lnTo>
                    <a:pt x="2828" y="5755"/>
                  </a:lnTo>
                  <a:lnTo>
                    <a:pt x="2828" y="5754"/>
                  </a:lnTo>
                  <a:lnTo>
                    <a:pt x="2797" y="5727"/>
                  </a:lnTo>
                  <a:lnTo>
                    <a:pt x="2795" y="5725"/>
                  </a:lnTo>
                  <a:lnTo>
                    <a:pt x="2768" y="5700"/>
                  </a:lnTo>
                  <a:lnTo>
                    <a:pt x="2765" y="5697"/>
                  </a:lnTo>
                  <a:lnTo>
                    <a:pt x="2741" y="5673"/>
                  </a:lnTo>
                  <a:lnTo>
                    <a:pt x="2738" y="5670"/>
                  </a:lnTo>
                  <a:lnTo>
                    <a:pt x="2717" y="5648"/>
                  </a:lnTo>
                  <a:lnTo>
                    <a:pt x="2713" y="5642"/>
                  </a:lnTo>
                  <a:lnTo>
                    <a:pt x="2709" y="5638"/>
                  </a:lnTo>
                  <a:lnTo>
                    <a:pt x="2701" y="5634"/>
                  </a:lnTo>
                  <a:lnTo>
                    <a:pt x="2675" y="5614"/>
                  </a:lnTo>
                  <a:lnTo>
                    <a:pt x="2332" y="5316"/>
                  </a:lnTo>
                  <a:lnTo>
                    <a:pt x="2313" y="5306"/>
                  </a:lnTo>
                  <a:lnTo>
                    <a:pt x="2287" y="5286"/>
                  </a:lnTo>
                  <a:lnTo>
                    <a:pt x="2264" y="5263"/>
                  </a:lnTo>
                  <a:lnTo>
                    <a:pt x="2251" y="5246"/>
                  </a:lnTo>
                  <a:lnTo>
                    <a:pt x="886" y="4063"/>
                  </a:lnTo>
                  <a:lnTo>
                    <a:pt x="863" y="4040"/>
                  </a:lnTo>
                  <a:lnTo>
                    <a:pt x="843" y="4014"/>
                  </a:lnTo>
                  <a:lnTo>
                    <a:pt x="826" y="3986"/>
                  </a:lnTo>
                  <a:lnTo>
                    <a:pt x="814" y="3956"/>
                  </a:lnTo>
                  <a:lnTo>
                    <a:pt x="805" y="3924"/>
                  </a:lnTo>
                  <a:lnTo>
                    <a:pt x="801" y="3892"/>
                  </a:lnTo>
                  <a:lnTo>
                    <a:pt x="800" y="3859"/>
                  </a:lnTo>
                  <a:lnTo>
                    <a:pt x="805" y="3826"/>
                  </a:lnTo>
                  <a:lnTo>
                    <a:pt x="813" y="3795"/>
                  </a:lnTo>
                  <a:lnTo>
                    <a:pt x="825" y="3764"/>
                  </a:lnTo>
                  <a:lnTo>
                    <a:pt x="842" y="3736"/>
                  </a:lnTo>
                  <a:lnTo>
                    <a:pt x="861" y="3710"/>
                  </a:lnTo>
                  <a:lnTo>
                    <a:pt x="1846" y="2578"/>
                  </a:lnTo>
                  <a:lnTo>
                    <a:pt x="1869" y="2555"/>
                  </a:lnTo>
                  <a:lnTo>
                    <a:pt x="1895" y="2535"/>
                  </a:lnTo>
                  <a:lnTo>
                    <a:pt x="1924" y="2518"/>
                  </a:lnTo>
                  <a:lnTo>
                    <a:pt x="1954" y="2506"/>
                  </a:lnTo>
                  <a:lnTo>
                    <a:pt x="1985" y="2497"/>
                  </a:lnTo>
                  <a:lnTo>
                    <a:pt x="2018" y="2493"/>
                  </a:lnTo>
                  <a:lnTo>
                    <a:pt x="2050" y="2492"/>
                  </a:lnTo>
                  <a:lnTo>
                    <a:pt x="2083" y="2497"/>
                  </a:lnTo>
                  <a:lnTo>
                    <a:pt x="2114" y="2505"/>
                  </a:lnTo>
                  <a:lnTo>
                    <a:pt x="2145" y="2517"/>
                  </a:lnTo>
                  <a:lnTo>
                    <a:pt x="2173" y="2533"/>
                  </a:lnTo>
                  <a:lnTo>
                    <a:pt x="2199" y="2553"/>
                  </a:lnTo>
                  <a:lnTo>
                    <a:pt x="3986" y="4105"/>
                  </a:lnTo>
                  <a:lnTo>
                    <a:pt x="4009" y="4128"/>
                  </a:lnTo>
                  <a:lnTo>
                    <a:pt x="4029" y="4154"/>
                  </a:lnTo>
                  <a:lnTo>
                    <a:pt x="4046" y="4182"/>
                  </a:lnTo>
                  <a:lnTo>
                    <a:pt x="4058" y="4213"/>
                  </a:lnTo>
                  <a:lnTo>
                    <a:pt x="4067" y="4244"/>
                  </a:lnTo>
                  <a:lnTo>
                    <a:pt x="4071" y="4276"/>
                  </a:lnTo>
                  <a:lnTo>
                    <a:pt x="4071" y="4279"/>
                  </a:lnTo>
                  <a:lnTo>
                    <a:pt x="4092" y="4297"/>
                  </a:lnTo>
                  <a:lnTo>
                    <a:pt x="4093" y="4298"/>
                  </a:lnTo>
                  <a:lnTo>
                    <a:pt x="4119" y="4320"/>
                  </a:lnTo>
                  <a:lnTo>
                    <a:pt x="4119" y="4321"/>
                  </a:lnTo>
                  <a:lnTo>
                    <a:pt x="4144" y="4343"/>
                  </a:lnTo>
                  <a:lnTo>
                    <a:pt x="4145" y="4344"/>
                  </a:lnTo>
                  <a:lnTo>
                    <a:pt x="4167" y="4364"/>
                  </a:lnTo>
                  <a:lnTo>
                    <a:pt x="4169" y="4365"/>
                  </a:lnTo>
                  <a:lnTo>
                    <a:pt x="4188" y="4384"/>
                  </a:lnTo>
                  <a:lnTo>
                    <a:pt x="4190" y="4386"/>
                  </a:lnTo>
                  <a:lnTo>
                    <a:pt x="4206" y="4402"/>
                  </a:lnTo>
                  <a:lnTo>
                    <a:pt x="4209" y="4405"/>
                  </a:lnTo>
                  <a:lnTo>
                    <a:pt x="4221" y="4417"/>
                  </a:lnTo>
                  <a:lnTo>
                    <a:pt x="4228" y="4425"/>
                  </a:lnTo>
                  <a:lnTo>
                    <a:pt x="4235" y="4433"/>
                  </a:lnTo>
                  <a:lnTo>
                    <a:pt x="4244" y="4445"/>
                  </a:lnTo>
                  <a:lnTo>
                    <a:pt x="4248" y="4452"/>
                  </a:lnTo>
                  <a:lnTo>
                    <a:pt x="4252" y="4458"/>
                  </a:lnTo>
                  <a:lnTo>
                    <a:pt x="4256" y="4466"/>
                  </a:lnTo>
                  <a:lnTo>
                    <a:pt x="4259" y="4472"/>
                  </a:lnTo>
                  <a:lnTo>
                    <a:pt x="4263" y="4479"/>
                  </a:lnTo>
                  <a:lnTo>
                    <a:pt x="4265" y="4485"/>
                  </a:lnTo>
                  <a:lnTo>
                    <a:pt x="4269" y="4493"/>
                  </a:lnTo>
                  <a:lnTo>
                    <a:pt x="4271" y="4498"/>
                  </a:lnTo>
                  <a:lnTo>
                    <a:pt x="4274" y="4507"/>
                  </a:lnTo>
                  <a:lnTo>
                    <a:pt x="4276" y="4512"/>
                  </a:lnTo>
                  <a:lnTo>
                    <a:pt x="4278" y="4520"/>
                  </a:lnTo>
                  <a:lnTo>
                    <a:pt x="4280" y="4525"/>
                  </a:lnTo>
                  <a:lnTo>
                    <a:pt x="4282" y="4534"/>
                  </a:lnTo>
                  <a:lnTo>
                    <a:pt x="4284" y="4539"/>
                  </a:lnTo>
                  <a:lnTo>
                    <a:pt x="4286" y="4548"/>
                  </a:lnTo>
                  <a:lnTo>
                    <a:pt x="4287" y="4552"/>
                  </a:lnTo>
                  <a:lnTo>
                    <a:pt x="4288" y="4562"/>
                  </a:lnTo>
                  <a:lnTo>
                    <a:pt x="4289" y="4566"/>
                  </a:lnTo>
                  <a:lnTo>
                    <a:pt x="4291" y="4575"/>
                  </a:lnTo>
                  <a:lnTo>
                    <a:pt x="4291" y="4580"/>
                  </a:lnTo>
                  <a:lnTo>
                    <a:pt x="4293" y="4589"/>
                  </a:lnTo>
                  <a:lnTo>
                    <a:pt x="4293" y="4594"/>
                  </a:lnTo>
                  <a:lnTo>
                    <a:pt x="4294" y="4603"/>
                  </a:lnTo>
                  <a:lnTo>
                    <a:pt x="4294" y="4607"/>
                  </a:lnTo>
                  <a:lnTo>
                    <a:pt x="4308" y="4615"/>
                  </a:lnTo>
                  <a:lnTo>
                    <a:pt x="4335" y="4628"/>
                  </a:lnTo>
                  <a:lnTo>
                    <a:pt x="4365" y="4643"/>
                  </a:lnTo>
                  <a:lnTo>
                    <a:pt x="4399" y="4660"/>
                  </a:lnTo>
                  <a:lnTo>
                    <a:pt x="4435" y="4678"/>
                  </a:lnTo>
                  <a:lnTo>
                    <a:pt x="4472" y="4697"/>
                  </a:lnTo>
                  <a:lnTo>
                    <a:pt x="4510" y="4715"/>
                  </a:lnTo>
                  <a:lnTo>
                    <a:pt x="4546" y="4733"/>
                  </a:lnTo>
                  <a:lnTo>
                    <a:pt x="4581" y="4751"/>
                  </a:lnTo>
                  <a:lnTo>
                    <a:pt x="4614" y="4766"/>
                  </a:lnTo>
                  <a:lnTo>
                    <a:pt x="4642" y="4780"/>
                  </a:lnTo>
                  <a:lnTo>
                    <a:pt x="4665" y="4791"/>
                  </a:lnTo>
                  <a:lnTo>
                    <a:pt x="4682" y="4799"/>
                  </a:lnTo>
                  <a:lnTo>
                    <a:pt x="4690" y="4802"/>
                  </a:lnTo>
                  <a:lnTo>
                    <a:pt x="4693" y="4802"/>
                  </a:lnTo>
                  <a:lnTo>
                    <a:pt x="4706" y="4798"/>
                  </a:lnTo>
                  <a:lnTo>
                    <a:pt x="4726" y="4793"/>
                  </a:lnTo>
                  <a:lnTo>
                    <a:pt x="4751" y="4785"/>
                  </a:lnTo>
                  <a:lnTo>
                    <a:pt x="4783" y="4774"/>
                  </a:lnTo>
                  <a:lnTo>
                    <a:pt x="4821" y="4761"/>
                  </a:lnTo>
                  <a:lnTo>
                    <a:pt x="4866" y="4746"/>
                  </a:lnTo>
                  <a:lnTo>
                    <a:pt x="4919" y="4727"/>
                  </a:lnTo>
                  <a:lnTo>
                    <a:pt x="4921" y="4726"/>
                  </a:lnTo>
                  <a:lnTo>
                    <a:pt x="4934" y="4722"/>
                  </a:lnTo>
                  <a:lnTo>
                    <a:pt x="4949" y="4717"/>
                  </a:lnTo>
                  <a:lnTo>
                    <a:pt x="4965" y="4711"/>
                  </a:lnTo>
                  <a:lnTo>
                    <a:pt x="4983" y="4706"/>
                  </a:lnTo>
                  <a:lnTo>
                    <a:pt x="5001" y="4699"/>
                  </a:lnTo>
                  <a:lnTo>
                    <a:pt x="5019" y="4693"/>
                  </a:lnTo>
                  <a:lnTo>
                    <a:pt x="5039" y="4687"/>
                  </a:lnTo>
                  <a:lnTo>
                    <a:pt x="5058" y="4680"/>
                  </a:lnTo>
                  <a:lnTo>
                    <a:pt x="5078" y="4673"/>
                  </a:lnTo>
                  <a:lnTo>
                    <a:pt x="5097" y="4667"/>
                  </a:lnTo>
                  <a:lnTo>
                    <a:pt x="5097" y="4667"/>
                  </a:lnTo>
                  <a:lnTo>
                    <a:pt x="5116" y="4660"/>
                  </a:lnTo>
                  <a:lnTo>
                    <a:pt x="5116" y="4660"/>
                  </a:lnTo>
                  <a:lnTo>
                    <a:pt x="5135" y="4654"/>
                  </a:lnTo>
                  <a:lnTo>
                    <a:pt x="5135" y="4654"/>
                  </a:lnTo>
                  <a:lnTo>
                    <a:pt x="5153" y="4648"/>
                  </a:lnTo>
                  <a:lnTo>
                    <a:pt x="5153" y="4648"/>
                  </a:lnTo>
                  <a:lnTo>
                    <a:pt x="5170" y="4642"/>
                  </a:lnTo>
                  <a:lnTo>
                    <a:pt x="5187" y="4637"/>
                  </a:lnTo>
                  <a:lnTo>
                    <a:pt x="5204" y="4631"/>
                  </a:lnTo>
                  <a:lnTo>
                    <a:pt x="5222" y="4625"/>
                  </a:lnTo>
                  <a:lnTo>
                    <a:pt x="5239" y="4619"/>
                  </a:lnTo>
                  <a:lnTo>
                    <a:pt x="5257" y="4614"/>
                  </a:lnTo>
                  <a:lnTo>
                    <a:pt x="5274" y="4608"/>
                  </a:lnTo>
                  <a:lnTo>
                    <a:pt x="5291" y="4602"/>
                  </a:lnTo>
                  <a:lnTo>
                    <a:pt x="5307" y="4597"/>
                  </a:lnTo>
                  <a:lnTo>
                    <a:pt x="5322" y="4592"/>
                  </a:lnTo>
                  <a:lnTo>
                    <a:pt x="5337" y="4587"/>
                  </a:lnTo>
                  <a:lnTo>
                    <a:pt x="5350" y="4583"/>
                  </a:lnTo>
                  <a:lnTo>
                    <a:pt x="5363" y="4578"/>
                  </a:lnTo>
                  <a:lnTo>
                    <a:pt x="5373" y="4575"/>
                  </a:lnTo>
                  <a:lnTo>
                    <a:pt x="5383" y="4572"/>
                  </a:lnTo>
                  <a:lnTo>
                    <a:pt x="5383" y="4571"/>
                  </a:lnTo>
                  <a:lnTo>
                    <a:pt x="5392" y="4569"/>
                  </a:lnTo>
                  <a:lnTo>
                    <a:pt x="5400" y="4566"/>
                  </a:lnTo>
                  <a:lnTo>
                    <a:pt x="5409" y="4563"/>
                  </a:lnTo>
                  <a:lnTo>
                    <a:pt x="5417" y="4560"/>
                  </a:lnTo>
                  <a:lnTo>
                    <a:pt x="5425" y="4557"/>
                  </a:lnTo>
                  <a:lnTo>
                    <a:pt x="5433" y="4555"/>
                  </a:lnTo>
                  <a:lnTo>
                    <a:pt x="5441" y="4552"/>
                  </a:lnTo>
                  <a:lnTo>
                    <a:pt x="5448" y="4550"/>
                  </a:lnTo>
                  <a:lnTo>
                    <a:pt x="5455" y="4547"/>
                  </a:lnTo>
                  <a:lnTo>
                    <a:pt x="5461" y="4545"/>
                  </a:lnTo>
                  <a:lnTo>
                    <a:pt x="5466" y="4543"/>
                  </a:lnTo>
                  <a:lnTo>
                    <a:pt x="5468" y="4543"/>
                  </a:lnTo>
                  <a:lnTo>
                    <a:pt x="5468" y="4542"/>
                  </a:lnTo>
                  <a:lnTo>
                    <a:pt x="5472" y="4534"/>
                  </a:lnTo>
                  <a:lnTo>
                    <a:pt x="5476" y="4525"/>
                  </a:lnTo>
                  <a:lnTo>
                    <a:pt x="5480" y="4517"/>
                  </a:lnTo>
                  <a:lnTo>
                    <a:pt x="5485" y="4509"/>
                  </a:lnTo>
                  <a:lnTo>
                    <a:pt x="5490" y="4500"/>
                  </a:lnTo>
                  <a:lnTo>
                    <a:pt x="5494" y="4494"/>
                  </a:lnTo>
                  <a:lnTo>
                    <a:pt x="5501" y="4485"/>
                  </a:lnTo>
                  <a:lnTo>
                    <a:pt x="5504" y="4480"/>
                  </a:lnTo>
                  <a:lnTo>
                    <a:pt x="5512" y="4469"/>
                  </a:lnTo>
                  <a:lnTo>
                    <a:pt x="5515" y="4466"/>
                  </a:lnTo>
                  <a:lnTo>
                    <a:pt x="5525" y="4454"/>
                  </a:lnTo>
                  <a:lnTo>
                    <a:pt x="5527" y="4452"/>
                  </a:lnTo>
                  <a:lnTo>
                    <a:pt x="5538" y="4439"/>
                  </a:lnTo>
                  <a:lnTo>
                    <a:pt x="5540" y="4437"/>
                  </a:lnTo>
                  <a:lnTo>
                    <a:pt x="5553" y="4423"/>
                  </a:lnTo>
                  <a:lnTo>
                    <a:pt x="5554" y="4421"/>
                  </a:lnTo>
                  <a:lnTo>
                    <a:pt x="5569" y="4405"/>
                  </a:lnTo>
                  <a:lnTo>
                    <a:pt x="5570" y="4404"/>
                  </a:lnTo>
                  <a:lnTo>
                    <a:pt x="5588" y="4386"/>
                  </a:lnTo>
                  <a:lnTo>
                    <a:pt x="5588" y="4386"/>
                  </a:lnTo>
                  <a:lnTo>
                    <a:pt x="5608" y="4366"/>
                  </a:lnTo>
                  <a:lnTo>
                    <a:pt x="5608" y="4365"/>
                  </a:lnTo>
                  <a:lnTo>
                    <a:pt x="5630" y="4343"/>
                  </a:lnTo>
                  <a:lnTo>
                    <a:pt x="5632" y="4342"/>
                  </a:lnTo>
                  <a:lnTo>
                    <a:pt x="5655" y="4319"/>
                  </a:lnTo>
                  <a:lnTo>
                    <a:pt x="5656" y="4318"/>
                  </a:lnTo>
                  <a:lnTo>
                    <a:pt x="5677" y="4298"/>
                  </a:lnTo>
                  <a:lnTo>
                    <a:pt x="5678" y="4297"/>
                  </a:lnTo>
                  <a:lnTo>
                    <a:pt x="5690" y="4285"/>
                  </a:lnTo>
                  <a:lnTo>
                    <a:pt x="5689" y="4270"/>
                  </a:lnTo>
                  <a:lnTo>
                    <a:pt x="5691" y="4237"/>
                  </a:lnTo>
                  <a:lnTo>
                    <a:pt x="5697" y="4205"/>
                  </a:lnTo>
                  <a:lnTo>
                    <a:pt x="5707" y="4174"/>
                  </a:lnTo>
                  <a:lnTo>
                    <a:pt x="5722" y="4144"/>
                  </a:lnTo>
                  <a:lnTo>
                    <a:pt x="5740" y="4117"/>
                  </a:lnTo>
                  <a:lnTo>
                    <a:pt x="5761" y="4092"/>
                  </a:lnTo>
                  <a:lnTo>
                    <a:pt x="7593" y="2238"/>
                  </a:lnTo>
                  <a:lnTo>
                    <a:pt x="7618" y="2217"/>
                  </a:lnTo>
                  <a:lnTo>
                    <a:pt x="7645" y="2198"/>
                  </a:lnTo>
                  <a:lnTo>
                    <a:pt x="7674" y="2184"/>
                  </a:lnTo>
                  <a:lnTo>
                    <a:pt x="7705" y="2173"/>
                  </a:lnTo>
                  <a:lnTo>
                    <a:pt x="7737" y="2166"/>
                  </a:lnTo>
                  <a:lnTo>
                    <a:pt x="7769" y="2164"/>
                  </a:lnTo>
                  <a:lnTo>
                    <a:pt x="7802" y="2166"/>
                  </a:lnTo>
                  <a:lnTo>
                    <a:pt x="7834" y="2172"/>
                  </a:lnTo>
                  <a:lnTo>
                    <a:pt x="7865" y="2182"/>
                  </a:lnTo>
                  <a:lnTo>
                    <a:pt x="7894" y="2196"/>
                  </a:lnTo>
                  <a:close/>
                  <a:moveTo>
                    <a:pt x="7536" y="4646"/>
                  </a:moveTo>
                  <a:lnTo>
                    <a:pt x="8596" y="3575"/>
                  </a:lnTo>
                  <a:lnTo>
                    <a:pt x="7774" y="2767"/>
                  </a:lnTo>
                  <a:lnTo>
                    <a:pt x="6712" y="3842"/>
                  </a:lnTo>
                  <a:lnTo>
                    <a:pt x="7536" y="4646"/>
                  </a:lnTo>
                  <a:close/>
                  <a:moveTo>
                    <a:pt x="6293" y="4265"/>
                  </a:moveTo>
                  <a:lnTo>
                    <a:pt x="7114" y="5072"/>
                  </a:lnTo>
                  <a:lnTo>
                    <a:pt x="7185" y="5001"/>
                  </a:lnTo>
                  <a:lnTo>
                    <a:pt x="6360" y="4197"/>
                  </a:lnTo>
                  <a:lnTo>
                    <a:pt x="6293" y="4265"/>
                  </a:lnTo>
                  <a:close/>
                  <a:moveTo>
                    <a:pt x="6755" y="5420"/>
                  </a:moveTo>
                  <a:lnTo>
                    <a:pt x="5908" y="4588"/>
                  </a:lnTo>
                  <a:lnTo>
                    <a:pt x="5903" y="4592"/>
                  </a:lnTo>
                  <a:lnTo>
                    <a:pt x="5879" y="4617"/>
                  </a:lnTo>
                  <a:lnTo>
                    <a:pt x="5878" y="4618"/>
                  </a:lnTo>
                  <a:lnTo>
                    <a:pt x="5849" y="4647"/>
                  </a:lnTo>
                  <a:lnTo>
                    <a:pt x="5830" y="4667"/>
                  </a:lnTo>
                  <a:lnTo>
                    <a:pt x="5842" y="4681"/>
                  </a:lnTo>
                  <a:lnTo>
                    <a:pt x="5874" y="4714"/>
                  </a:lnTo>
                  <a:lnTo>
                    <a:pt x="5916" y="4756"/>
                  </a:lnTo>
                  <a:lnTo>
                    <a:pt x="5968" y="4808"/>
                  </a:lnTo>
                  <a:lnTo>
                    <a:pt x="6030" y="4869"/>
                  </a:lnTo>
                  <a:lnTo>
                    <a:pt x="6030" y="4869"/>
                  </a:lnTo>
                  <a:lnTo>
                    <a:pt x="6059" y="4898"/>
                  </a:lnTo>
                  <a:lnTo>
                    <a:pt x="6088" y="4926"/>
                  </a:lnTo>
                  <a:lnTo>
                    <a:pt x="6115" y="4954"/>
                  </a:lnTo>
                  <a:lnTo>
                    <a:pt x="6142" y="4981"/>
                  </a:lnTo>
                  <a:lnTo>
                    <a:pt x="6168" y="5006"/>
                  </a:lnTo>
                  <a:lnTo>
                    <a:pt x="6193" y="5031"/>
                  </a:lnTo>
                  <a:lnTo>
                    <a:pt x="6215" y="5053"/>
                  </a:lnTo>
                  <a:lnTo>
                    <a:pt x="6237" y="5074"/>
                  </a:lnTo>
                  <a:lnTo>
                    <a:pt x="6256" y="5093"/>
                  </a:lnTo>
                  <a:lnTo>
                    <a:pt x="6272" y="5110"/>
                  </a:lnTo>
                  <a:lnTo>
                    <a:pt x="6287" y="5124"/>
                  </a:lnTo>
                  <a:lnTo>
                    <a:pt x="6299" y="5136"/>
                  </a:lnTo>
                  <a:lnTo>
                    <a:pt x="6307" y="5145"/>
                  </a:lnTo>
                  <a:lnTo>
                    <a:pt x="6308" y="5145"/>
                  </a:lnTo>
                  <a:lnTo>
                    <a:pt x="6313" y="5150"/>
                  </a:lnTo>
                  <a:lnTo>
                    <a:pt x="6313" y="5151"/>
                  </a:lnTo>
                  <a:lnTo>
                    <a:pt x="6368" y="5206"/>
                  </a:lnTo>
                  <a:lnTo>
                    <a:pt x="6419" y="5256"/>
                  </a:lnTo>
                  <a:lnTo>
                    <a:pt x="6465" y="5302"/>
                  </a:lnTo>
                  <a:lnTo>
                    <a:pt x="6508" y="5344"/>
                  </a:lnTo>
                  <a:lnTo>
                    <a:pt x="6546" y="5382"/>
                  </a:lnTo>
                  <a:lnTo>
                    <a:pt x="6580" y="5415"/>
                  </a:lnTo>
                  <a:lnTo>
                    <a:pt x="6611" y="5444"/>
                  </a:lnTo>
                  <a:lnTo>
                    <a:pt x="6637" y="5469"/>
                  </a:lnTo>
                  <a:lnTo>
                    <a:pt x="6660" y="5490"/>
                  </a:lnTo>
                  <a:lnTo>
                    <a:pt x="6674" y="5503"/>
                  </a:lnTo>
                  <a:lnTo>
                    <a:pt x="6674" y="5502"/>
                  </a:lnTo>
                  <a:lnTo>
                    <a:pt x="6689" y="5488"/>
                  </a:lnTo>
                  <a:lnTo>
                    <a:pt x="6705" y="5471"/>
                  </a:lnTo>
                  <a:lnTo>
                    <a:pt x="6725" y="5450"/>
                  </a:lnTo>
                  <a:lnTo>
                    <a:pt x="6726" y="5449"/>
                  </a:lnTo>
                  <a:lnTo>
                    <a:pt x="6749" y="5426"/>
                  </a:lnTo>
                  <a:lnTo>
                    <a:pt x="6755" y="5420"/>
                  </a:lnTo>
                  <a:close/>
                  <a:moveTo>
                    <a:pt x="4564" y="5741"/>
                  </a:moveTo>
                  <a:lnTo>
                    <a:pt x="4558" y="5757"/>
                  </a:lnTo>
                  <a:lnTo>
                    <a:pt x="4554" y="5772"/>
                  </a:lnTo>
                  <a:lnTo>
                    <a:pt x="4551" y="5785"/>
                  </a:lnTo>
                  <a:lnTo>
                    <a:pt x="4548" y="5796"/>
                  </a:lnTo>
                  <a:lnTo>
                    <a:pt x="4547" y="5804"/>
                  </a:lnTo>
                  <a:lnTo>
                    <a:pt x="4547" y="5804"/>
                  </a:lnTo>
                  <a:lnTo>
                    <a:pt x="4552" y="5806"/>
                  </a:lnTo>
                  <a:lnTo>
                    <a:pt x="4566" y="5809"/>
                  </a:lnTo>
                  <a:lnTo>
                    <a:pt x="4586" y="5809"/>
                  </a:lnTo>
                  <a:lnTo>
                    <a:pt x="4609" y="5807"/>
                  </a:lnTo>
                  <a:lnTo>
                    <a:pt x="4634" y="5800"/>
                  </a:lnTo>
                  <a:lnTo>
                    <a:pt x="4659" y="5790"/>
                  </a:lnTo>
                  <a:lnTo>
                    <a:pt x="4682" y="5777"/>
                  </a:lnTo>
                  <a:lnTo>
                    <a:pt x="4703" y="5761"/>
                  </a:lnTo>
                  <a:lnTo>
                    <a:pt x="4721" y="5743"/>
                  </a:lnTo>
                  <a:lnTo>
                    <a:pt x="4738" y="5719"/>
                  </a:lnTo>
                  <a:lnTo>
                    <a:pt x="4739" y="5718"/>
                  </a:lnTo>
                  <a:lnTo>
                    <a:pt x="4742" y="5714"/>
                  </a:lnTo>
                  <a:lnTo>
                    <a:pt x="4742" y="5712"/>
                  </a:lnTo>
                  <a:lnTo>
                    <a:pt x="4745" y="5707"/>
                  </a:lnTo>
                  <a:lnTo>
                    <a:pt x="4746" y="5706"/>
                  </a:lnTo>
                  <a:lnTo>
                    <a:pt x="4749" y="5700"/>
                  </a:lnTo>
                  <a:lnTo>
                    <a:pt x="4750" y="5700"/>
                  </a:lnTo>
                  <a:lnTo>
                    <a:pt x="4754" y="5694"/>
                  </a:lnTo>
                  <a:lnTo>
                    <a:pt x="4754" y="5693"/>
                  </a:lnTo>
                  <a:lnTo>
                    <a:pt x="4758" y="5687"/>
                  </a:lnTo>
                  <a:lnTo>
                    <a:pt x="4758" y="5686"/>
                  </a:lnTo>
                  <a:lnTo>
                    <a:pt x="4763" y="5679"/>
                  </a:lnTo>
                  <a:lnTo>
                    <a:pt x="4763" y="5679"/>
                  </a:lnTo>
                  <a:lnTo>
                    <a:pt x="4767" y="5672"/>
                  </a:lnTo>
                  <a:lnTo>
                    <a:pt x="4767" y="5672"/>
                  </a:lnTo>
                  <a:lnTo>
                    <a:pt x="4772" y="5665"/>
                  </a:lnTo>
                  <a:lnTo>
                    <a:pt x="4772" y="5665"/>
                  </a:lnTo>
                  <a:lnTo>
                    <a:pt x="4777" y="5657"/>
                  </a:lnTo>
                  <a:lnTo>
                    <a:pt x="4777" y="5657"/>
                  </a:lnTo>
                  <a:lnTo>
                    <a:pt x="4782" y="5650"/>
                  </a:lnTo>
                  <a:lnTo>
                    <a:pt x="4786" y="5643"/>
                  </a:lnTo>
                  <a:lnTo>
                    <a:pt x="4791" y="5636"/>
                  </a:lnTo>
                  <a:lnTo>
                    <a:pt x="4795" y="5629"/>
                  </a:lnTo>
                  <a:lnTo>
                    <a:pt x="4796" y="5627"/>
                  </a:lnTo>
                  <a:lnTo>
                    <a:pt x="4801" y="5620"/>
                  </a:lnTo>
                  <a:lnTo>
                    <a:pt x="4807" y="5611"/>
                  </a:lnTo>
                  <a:lnTo>
                    <a:pt x="4814" y="5602"/>
                  </a:lnTo>
                  <a:lnTo>
                    <a:pt x="4821" y="5591"/>
                  </a:lnTo>
                  <a:lnTo>
                    <a:pt x="4828" y="5580"/>
                  </a:lnTo>
                  <a:lnTo>
                    <a:pt x="4836" y="5567"/>
                  </a:lnTo>
                  <a:lnTo>
                    <a:pt x="4845" y="5555"/>
                  </a:lnTo>
                  <a:lnTo>
                    <a:pt x="4854" y="5541"/>
                  </a:lnTo>
                  <a:lnTo>
                    <a:pt x="4863" y="5527"/>
                  </a:lnTo>
                  <a:lnTo>
                    <a:pt x="4872" y="5513"/>
                  </a:lnTo>
                  <a:lnTo>
                    <a:pt x="4882" y="5499"/>
                  </a:lnTo>
                  <a:lnTo>
                    <a:pt x="4891" y="5485"/>
                  </a:lnTo>
                  <a:lnTo>
                    <a:pt x="4900" y="5471"/>
                  </a:lnTo>
                  <a:lnTo>
                    <a:pt x="4909" y="5457"/>
                  </a:lnTo>
                  <a:lnTo>
                    <a:pt x="4911" y="5455"/>
                  </a:lnTo>
                  <a:lnTo>
                    <a:pt x="4920" y="5442"/>
                  </a:lnTo>
                  <a:lnTo>
                    <a:pt x="4920" y="5441"/>
                  </a:lnTo>
                  <a:lnTo>
                    <a:pt x="4929" y="5428"/>
                  </a:lnTo>
                  <a:lnTo>
                    <a:pt x="4929" y="5428"/>
                  </a:lnTo>
                  <a:lnTo>
                    <a:pt x="4938" y="5415"/>
                  </a:lnTo>
                  <a:lnTo>
                    <a:pt x="4938" y="5415"/>
                  </a:lnTo>
                  <a:lnTo>
                    <a:pt x="4946" y="5403"/>
                  </a:lnTo>
                  <a:lnTo>
                    <a:pt x="4947" y="5402"/>
                  </a:lnTo>
                  <a:lnTo>
                    <a:pt x="4955" y="5391"/>
                  </a:lnTo>
                  <a:lnTo>
                    <a:pt x="4955" y="5391"/>
                  </a:lnTo>
                  <a:lnTo>
                    <a:pt x="4963" y="5380"/>
                  </a:lnTo>
                  <a:lnTo>
                    <a:pt x="4963" y="5379"/>
                  </a:lnTo>
                  <a:lnTo>
                    <a:pt x="4970" y="5370"/>
                  </a:lnTo>
                  <a:lnTo>
                    <a:pt x="4971" y="5369"/>
                  </a:lnTo>
                  <a:lnTo>
                    <a:pt x="4977" y="5360"/>
                  </a:lnTo>
                  <a:lnTo>
                    <a:pt x="4978" y="5359"/>
                  </a:lnTo>
                  <a:lnTo>
                    <a:pt x="4984" y="5351"/>
                  </a:lnTo>
                  <a:lnTo>
                    <a:pt x="4985" y="5350"/>
                  </a:lnTo>
                  <a:lnTo>
                    <a:pt x="4990" y="5343"/>
                  </a:lnTo>
                  <a:lnTo>
                    <a:pt x="4991" y="5342"/>
                  </a:lnTo>
                  <a:lnTo>
                    <a:pt x="4995" y="5336"/>
                  </a:lnTo>
                  <a:lnTo>
                    <a:pt x="4997" y="5334"/>
                  </a:lnTo>
                  <a:lnTo>
                    <a:pt x="5001" y="5329"/>
                  </a:lnTo>
                  <a:lnTo>
                    <a:pt x="5004" y="5325"/>
                  </a:lnTo>
                  <a:lnTo>
                    <a:pt x="5007" y="5322"/>
                  </a:lnTo>
                  <a:lnTo>
                    <a:pt x="5016" y="5313"/>
                  </a:lnTo>
                  <a:lnTo>
                    <a:pt x="5018" y="5311"/>
                  </a:lnTo>
                  <a:lnTo>
                    <a:pt x="5032" y="5301"/>
                  </a:lnTo>
                  <a:lnTo>
                    <a:pt x="5047" y="5292"/>
                  </a:lnTo>
                  <a:lnTo>
                    <a:pt x="5063" y="5285"/>
                  </a:lnTo>
                  <a:lnTo>
                    <a:pt x="5071" y="5283"/>
                  </a:lnTo>
                  <a:lnTo>
                    <a:pt x="5082" y="5280"/>
                  </a:lnTo>
                  <a:lnTo>
                    <a:pt x="5096" y="5276"/>
                  </a:lnTo>
                  <a:lnTo>
                    <a:pt x="5101" y="5275"/>
                  </a:lnTo>
                  <a:lnTo>
                    <a:pt x="5121" y="5271"/>
                  </a:lnTo>
                  <a:lnTo>
                    <a:pt x="5123" y="5271"/>
                  </a:lnTo>
                  <a:lnTo>
                    <a:pt x="5148" y="5266"/>
                  </a:lnTo>
                  <a:lnTo>
                    <a:pt x="5150" y="5266"/>
                  </a:lnTo>
                  <a:lnTo>
                    <a:pt x="5179" y="5261"/>
                  </a:lnTo>
                  <a:lnTo>
                    <a:pt x="5180" y="5261"/>
                  </a:lnTo>
                  <a:lnTo>
                    <a:pt x="5212" y="5256"/>
                  </a:lnTo>
                  <a:lnTo>
                    <a:pt x="5213" y="5256"/>
                  </a:lnTo>
                  <a:lnTo>
                    <a:pt x="5249" y="5251"/>
                  </a:lnTo>
                  <a:lnTo>
                    <a:pt x="5250" y="5251"/>
                  </a:lnTo>
                  <a:lnTo>
                    <a:pt x="5287" y="5246"/>
                  </a:lnTo>
                  <a:lnTo>
                    <a:pt x="5288" y="5246"/>
                  </a:lnTo>
                  <a:lnTo>
                    <a:pt x="5327" y="5241"/>
                  </a:lnTo>
                  <a:lnTo>
                    <a:pt x="5328" y="5240"/>
                  </a:lnTo>
                  <a:lnTo>
                    <a:pt x="5368" y="5236"/>
                  </a:lnTo>
                  <a:lnTo>
                    <a:pt x="5369" y="5235"/>
                  </a:lnTo>
                  <a:lnTo>
                    <a:pt x="5409" y="5231"/>
                  </a:lnTo>
                  <a:lnTo>
                    <a:pt x="5410" y="5231"/>
                  </a:lnTo>
                  <a:lnTo>
                    <a:pt x="5450" y="5227"/>
                  </a:lnTo>
                  <a:lnTo>
                    <a:pt x="5451" y="5226"/>
                  </a:lnTo>
                  <a:lnTo>
                    <a:pt x="5489" y="5223"/>
                  </a:lnTo>
                  <a:lnTo>
                    <a:pt x="5491" y="5223"/>
                  </a:lnTo>
                  <a:lnTo>
                    <a:pt x="5527" y="5219"/>
                  </a:lnTo>
                  <a:lnTo>
                    <a:pt x="5533" y="5219"/>
                  </a:lnTo>
                  <a:lnTo>
                    <a:pt x="5548" y="5218"/>
                  </a:lnTo>
                  <a:lnTo>
                    <a:pt x="5562" y="5219"/>
                  </a:lnTo>
                  <a:lnTo>
                    <a:pt x="5576" y="5220"/>
                  </a:lnTo>
                  <a:lnTo>
                    <a:pt x="5592" y="5222"/>
                  </a:lnTo>
                  <a:lnTo>
                    <a:pt x="5605" y="5225"/>
                  </a:lnTo>
                  <a:lnTo>
                    <a:pt x="5621" y="5229"/>
                  </a:lnTo>
                  <a:lnTo>
                    <a:pt x="5632" y="5233"/>
                  </a:lnTo>
                  <a:lnTo>
                    <a:pt x="5649" y="5240"/>
                  </a:lnTo>
                  <a:lnTo>
                    <a:pt x="5659" y="5246"/>
                  </a:lnTo>
                  <a:lnTo>
                    <a:pt x="5677" y="5257"/>
                  </a:lnTo>
                  <a:lnTo>
                    <a:pt x="5685" y="5263"/>
                  </a:lnTo>
                  <a:lnTo>
                    <a:pt x="5701" y="5278"/>
                  </a:lnTo>
                  <a:lnTo>
                    <a:pt x="5708" y="5285"/>
                  </a:lnTo>
                  <a:lnTo>
                    <a:pt x="5723" y="5305"/>
                  </a:lnTo>
                  <a:lnTo>
                    <a:pt x="5728" y="5313"/>
                  </a:lnTo>
                  <a:lnTo>
                    <a:pt x="5734" y="5325"/>
                  </a:lnTo>
                  <a:lnTo>
                    <a:pt x="5739" y="5337"/>
                  </a:lnTo>
                  <a:lnTo>
                    <a:pt x="5742" y="5346"/>
                  </a:lnTo>
                  <a:lnTo>
                    <a:pt x="5745" y="5359"/>
                  </a:lnTo>
                  <a:lnTo>
                    <a:pt x="5748" y="5372"/>
                  </a:lnTo>
                  <a:lnTo>
                    <a:pt x="5749" y="5381"/>
                  </a:lnTo>
                  <a:lnTo>
                    <a:pt x="5750" y="5394"/>
                  </a:lnTo>
                  <a:lnTo>
                    <a:pt x="5749" y="5408"/>
                  </a:lnTo>
                  <a:lnTo>
                    <a:pt x="5748" y="5417"/>
                  </a:lnTo>
                  <a:lnTo>
                    <a:pt x="5747" y="5430"/>
                  </a:lnTo>
                  <a:lnTo>
                    <a:pt x="5743" y="5442"/>
                  </a:lnTo>
                  <a:lnTo>
                    <a:pt x="5740" y="5452"/>
                  </a:lnTo>
                  <a:lnTo>
                    <a:pt x="5732" y="5473"/>
                  </a:lnTo>
                  <a:lnTo>
                    <a:pt x="5727" y="5484"/>
                  </a:lnTo>
                  <a:lnTo>
                    <a:pt x="5716" y="5501"/>
                  </a:lnTo>
                  <a:lnTo>
                    <a:pt x="5708" y="5511"/>
                  </a:lnTo>
                  <a:lnTo>
                    <a:pt x="5703" y="5518"/>
                  </a:lnTo>
                  <a:lnTo>
                    <a:pt x="5700" y="5521"/>
                  </a:lnTo>
                  <a:lnTo>
                    <a:pt x="5695" y="5527"/>
                  </a:lnTo>
                  <a:lnTo>
                    <a:pt x="5692" y="5530"/>
                  </a:lnTo>
                  <a:lnTo>
                    <a:pt x="5684" y="5537"/>
                  </a:lnTo>
                  <a:lnTo>
                    <a:pt x="5681" y="5540"/>
                  </a:lnTo>
                  <a:lnTo>
                    <a:pt x="5672" y="5547"/>
                  </a:lnTo>
                  <a:lnTo>
                    <a:pt x="5668" y="5549"/>
                  </a:lnTo>
                  <a:lnTo>
                    <a:pt x="5658" y="5556"/>
                  </a:lnTo>
                  <a:lnTo>
                    <a:pt x="5654" y="5558"/>
                  </a:lnTo>
                  <a:lnTo>
                    <a:pt x="5644" y="5564"/>
                  </a:lnTo>
                  <a:lnTo>
                    <a:pt x="5640" y="5565"/>
                  </a:lnTo>
                  <a:lnTo>
                    <a:pt x="5642" y="5567"/>
                  </a:lnTo>
                  <a:lnTo>
                    <a:pt x="5642" y="5568"/>
                  </a:lnTo>
                  <a:lnTo>
                    <a:pt x="5649" y="5574"/>
                  </a:lnTo>
                  <a:lnTo>
                    <a:pt x="5649" y="5574"/>
                  </a:lnTo>
                  <a:lnTo>
                    <a:pt x="5656" y="5580"/>
                  </a:lnTo>
                  <a:lnTo>
                    <a:pt x="5657" y="5580"/>
                  </a:lnTo>
                  <a:lnTo>
                    <a:pt x="5664" y="5587"/>
                  </a:lnTo>
                  <a:lnTo>
                    <a:pt x="5664" y="5587"/>
                  </a:lnTo>
                  <a:lnTo>
                    <a:pt x="5671" y="5593"/>
                  </a:lnTo>
                  <a:lnTo>
                    <a:pt x="5671" y="5594"/>
                  </a:lnTo>
                  <a:lnTo>
                    <a:pt x="5678" y="5600"/>
                  </a:lnTo>
                  <a:lnTo>
                    <a:pt x="5678" y="5600"/>
                  </a:lnTo>
                  <a:lnTo>
                    <a:pt x="5685" y="5606"/>
                  </a:lnTo>
                  <a:lnTo>
                    <a:pt x="5692" y="5613"/>
                  </a:lnTo>
                  <a:lnTo>
                    <a:pt x="5699" y="5619"/>
                  </a:lnTo>
                  <a:lnTo>
                    <a:pt x="5707" y="5627"/>
                  </a:lnTo>
                  <a:lnTo>
                    <a:pt x="5717" y="5635"/>
                  </a:lnTo>
                  <a:lnTo>
                    <a:pt x="5726" y="5644"/>
                  </a:lnTo>
                  <a:lnTo>
                    <a:pt x="5737" y="5653"/>
                  </a:lnTo>
                  <a:lnTo>
                    <a:pt x="5747" y="5663"/>
                  </a:lnTo>
                  <a:lnTo>
                    <a:pt x="5758" y="5673"/>
                  </a:lnTo>
                  <a:lnTo>
                    <a:pt x="5770" y="5682"/>
                  </a:lnTo>
                  <a:lnTo>
                    <a:pt x="5781" y="5692"/>
                  </a:lnTo>
                  <a:lnTo>
                    <a:pt x="5792" y="5702"/>
                  </a:lnTo>
                  <a:lnTo>
                    <a:pt x="5803" y="5712"/>
                  </a:lnTo>
                  <a:lnTo>
                    <a:pt x="5814" y="5721"/>
                  </a:lnTo>
                  <a:lnTo>
                    <a:pt x="5825" y="5730"/>
                  </a:lnTo>
                  <a:lnTo>
                    <a:pt x="5825" y="5731"/>
                  </a:lnTo>
                  <a:lnTo>
                    <a:pt x="5876" y="5776"/>
                  </a:lnTo>
                  <a:lnTo>
                    <a:pt x="5922" y="5816"/>
                  </a:lnTo>
                  <a:lnTo>
                    <a:pt x="5923" y="5816"/>
                  </a:lnTo>
                  <a:lnTo>
                    <a:pt x="5964" y="5852"/>
                  </a:lnTo>
                  <a:lnTo>
                    <a:pt x="5964" y="5852"/>
                  </a:lnTo>
                  <a:lnTo>
                    <a:pt x="6001" y="5884"/>
                  </a:lnTo>
                  <a:lnTo>
                    <a:pt x="6001" y="5885"/>
                  </a:lnTo>
                  <a:lnTo>
                    <a:pt x="6033" y="5913"/>
                  </a:lnTo>
                  <a:lnTo>
                    <a:pt x="6033" y="5913"/>
                  </a:lnTo>
                  <a:lnTo>
                    <a:pt x="6062" y="5939"/>
                  </a:lnTo>
                  <a:lnTo>
                    <a:pt x="6062" y="5939"/>
                  </a:lnTo>
                  <a:lnTo>
                    <a:pt x="6087" y="5961"/>
                  </a:lnTo>
                  <a:lnTo>
                    <a:pt x="6087" y="5961"/>
                  </a:lnTo>
                  <a:lnTo>
                    <a:pt x="6109" y="5981"/>
                  </a:lnTo>
                  <a:lnTo>
                    <a:pt x="6109" y="5981"/>
                  </a:lnTo>
                  <a:lnTo>
                    <a:pt x="6127" y="5998"/>
                  </a:lnTo>
                  <a:lnTo>
                    <a:pt x="6128" y="5998"/>
                  </a:lnTo>
                  <a:lnTo>
                    <a:pt x="6144" y="6013"/>
                  </a:lnTo>
                  <a:lnTo>
                    <a:pt x="6145" y="6014"/>
                  </a:lnTo>
                  <a:lnTo>
                    <a:pt x="6152" y="6020"/>
                  </a:lnTo>
                  <a:lnTo>
                    <a:pt x="6180" y="5996"/>
                  </a:lnTo>
                  <a:lnTo>
                    <a:pt x="6210" y="5968"/>
                  </a:lnTo>
                  <a:lnTo>
                    <a:pt x="6238" y="5940"/>
                  </a:lnTo>
                  <a:lnTo>
                    <a:pt x="6265" y="5911"/>
                  </a:lnTo>
                  <a:lnTo>
                    <a:pt x="6290" y="5882"/>
                  </a:lnTo>
                  <a:lnTo>
                    <a:pt x="6313" y="5854"/>
                  </a:lnTo>
                  <a:lnTo>
                    <a:pt x="6333" y="5826"/>
                  </a:lnTo>
                  <a:lnTo>
                    <a:pt x="6351" y="5801"/>
                  </a:lnTo>
                  <a:lnTo>
                    <a:pt x="6365" y="5777"/>
                  </a:lnTo>
                  <a:lnTo>
                    <a:pt x="6376" y="5756"/>
                  </a:lnTo>
                  <a:lnTo>
                    <a:pt x="6381" y="5744"/>
                  </a:lnTo>
                  <a:lnTo>
                    <a:pt x="6375" y="5737"/>
                  </a:lnTo>
                  <a:lnTo>
                    <a:pt x="6357" y="5717"/>
                  </a:lnTo>
                  <a:lnTo>
                    <a:pt x="6332" y="5692"/>
                  </a:lnTo>
                  <a:lnTo>
                    <a:pt x="6301" y="5661"/>
                  </a:lnTo>
                  <a:lnTo>
                    <a:pt x="6264" y="5624"/>
                  </a:lnTo>
                  <a:lnTo>
                    <a:pt x="6220" y="5580"/>
                  </a:lnTo>
                  <a:lnTo>
                    <a:pt x="6168" y="5529"/>
                  </a:lnTo>
                  <a:lnTo>
                    <a:pt x="6137" y="5498"/>
                  </a:lnTo>
                  <a:lnTo>
                    <a:pt x="6105" y="5466"/>
                  </a:lnTo>
                  <a:lnTo>
                    <a:pt x="6072" y="5434"/>
                  </a:lnTo>
                  <a:lnTo>
                    <a:pt x="6038" y="5401"/>
                  </a:lnTo>
                  <a:lnTo>
                    <a:pt x="6005" y="5368"/>
                  </a:lnTo>
                  <a:lnTo>
                    <a:pt x="5972" y="5335"/>
                  </a:lnTo>
                  <a:lnTo>
                    <a:pt x="5940" y="5303"/>
                  </a:lnTo>
                  <a:lnTo>
                    <a:pt x="5908" y="5271"/>
                  </a:lnTo>
                  <a:lnTo>
                    <a:pt x="5878" y="5241"/>
                  </a:lnTo>
                  <a:lnTo>
                    <a:pt x="5849" y="5212"/>
                  </a:lnTo>
                  <a:lnTo>
                    <a:pt x="5822" y="5185"/>
                  </a:lnTo>
                  <a:lnTo>
                    <a:pt x="5797" y="5161"/>
                  </a:lnTo>
                  <a:lnTo>
                    <a:pt x="5774" y="5138"/>
                  </a:lnTo>
                  <a:lnTo>
                    <a:pt x="5755" y="5119"/>
                  </a:lnTo>
                  <a:lnTo>
                    <a:pt x="5737" y="5101"/>
                  </a:lnTo>
                  <a:lnTo>
                    <a:pt x="5720" y="5084"/>
                  </a:lnTo>
                  <a:lnTo>
                    <a:pt x="5702" y="5067"/>
                  </a:lnTo>
                  <a:lnTo>
                    <a:pt x="5685" y="5050"/>
                  </a:lnTo>
                  <a:lnTo>
                    <a:pt x="5669" y="5034"/>
                  </a:lnTo>
                  <a:lnTo>
                    <a:pt x="5653" y="5019"/>
                  </a:lnTo>
                  <a:lnTo>
                    <a:pt x="5639" y="5005"/>
                  </a:lnTo>
                  <a:lnTo>
                    <a:pt x="5625" y="4992"/>
                  </a:lnTo>
                  <a:lnTo>
                    <a:pt x="5613" y="4979"/>
                  </a:lnTo>
                  <a:lnTo>
                    <a:pt x="5601" y="4969"/>
                  </a:lnTo>
                  <a:lnTo>
                    <a:pt x="5592" y="4959"/>
                  </a:lnTo>
                  <a:lnTo>
                    <a:pt x="5592" y="4959"/>
                  </a:lnTo>
                  <a:lnTo>
                    <a:pt x="5583" y="4951"/>
                  </a:lnTo>
                  <a:lnTo>
                    <a:pt x="5583" y="4951"/>
                  </a:lnTo>
                  <a:lnTo>
                    <a:pt x="5577" y="4945"/>
                  </a:lnTo>
                  <a:lnTo>
                    <a:pt x="5576" y="4944"/>
                  </a:lnTo>
                  <a:lnTo>
                    <a:pt x="5573" y="4941"/>
                  </a:lnTo>
                  <a:lnTo>
                    <a:pt x="5570" y="4938"/>
                  </a:lnTo>
                  <a:lnTo>
                    <a:pt x="5569" y="4937"/>
                  </a:lnTo>
                  <a:lnTo>
                    <a:pt x="5565" y="4933"/>
                  </a:lnTo>
                  <a:lnTo>
                    <a:pt x="5564" y="4932"/>
                  </a:lnTo>
                  <a:lnTo>
                    <a:pt x="5560" y="4928"/>
                  </a:lnTo>
                  <a:lnTo>
                    <a:pt x="5559" y="4927"/>
                  </a:lnTo>
                  <a:lnTo>
                    <a:pt x="5556" y="4923"/>
                  </a:lnTo>
                  <a:lnTo>
                    <a:pt x="5555" y="4922"/>
                  </a:lnTo>
                  <a:lnTo>
                    <a:pt x="5551" y="4918"/>
                  </a:lnTo>
                  <a:lnTo>
                    <a:pt x="5550" y="4917"/>
                  </a:lnTo>
                  <a:lnTo>
                    <a:pt x="5546" y="4913"/>
                  </a:lnTo>
                  <a:lnTo>
                    <a:pt x="5545" y="4912"/>
                  </a:lnTo>
                  <a:lnTo>
                    <a:pt x="5543" y="4909"/>
                  </a:lnTo>
                  <a:lnTo>
                    <a:pt x="5518" y="4917"/>
                  </a:lnTo>
                  <a:lnTo>
                    <a:pt x="5486" y="4927"/>
                  </a:lnTo>
                  <a:lnTo>
                    <a:pt x="5448" y="4940"/>
                  </a:lnTo>
                  <a:lnTo>
                    <a:pt x="5404" y="4954"/>
                  </a:lnTo>
                  <a:lnTo>
                    <a:pt x="5381" y="4962"/>
                  </a:lnTo>
                  <a:lnTo>
                    <a:pt x="5381" y="4962"/>
                  </a:lnTo>
                  <a:lnTo>
                    <a:pt x="5357" y="4970"/>
                  </a:lnTo>
                  <a:lnTo>
                    <a:pt x="5357" y="4970"/>
                  </a:lnTo>
                  <a:lnTo>
                    <a:pt x="5333" y="4979"/>
                  </a:lnTo>
                  <a:lnTo>
                    <a:pt x="5309" y="4987"/>
                  </a:lnTo>
                  <a:lnTo>
                    <a:pt x="5286" y="4995"/>
                  </a:lnTo>
                  <a:lnTo>
                    <a:pt x="5263" y="5002"/>
                  </a:lnTo>
                  <a:lnTo>
                    <a:pt x="5240" y="5010"/>
                  </a:lnTo>
                  <a:lnTo>
                    <a:pt x="5219" y="5017"/>
                  </a:lnTo>
                  <a:lnTo>
                    <a:pt x="5199" y="5024"/>
                  </a:lnTo>
                  <a:lnTo>
                    <a:pt x="5180" y="5030"/>
                  </a:lnTo>
                  <a:lnTo>
                    <a:pt x="5162" y="5036"/>
                  </a:lnTo>
                  <a:lnTo>
                    <a:pt x="5147" y="5041"/>
                  </a:lnTo>
                  <a:lnTo>
                    <a:pt x="5133" y="5046"/>
                  </a:lnTo>
                  <a:lnTo>
                    <a:pt x="5122" y="5050"/>
                  </a:lnTo>
                  <a:lnTo>
                    <a:pt x="5121" y="5050"/>
                  </a:lnTo>
                  <a:lnTo>
                    <a:pt x="5110" y="5053"/>
                  </a:lnTo>
                  <a:lnTo>
                    <a:pt x="5098" y="5057"/>
                  </a:lnTo>
                  <a:lnTo>
                    <a:pt x="5084" y="5062"/>
                  </a:lnTo>
                  <a:lnTo>
                    <a:pt x="5070" y="5067"/>
                  </a:lnTo>
                  <a:lnTo>
                    <a:pt x="5055" y="5072"/>
                  </a:lnTo>
                  <a:lnTo>
                    <a:pt x="5040" y="5077"/>
                  </a:lnTo>
                  <a:lnTo>
                    <a:pt x="5023" y="5082"/>
                  </a:lnTo>
                  <a:lnTo>
                    <a:pt x="5007" y="5088"/>
                  </a:lnTo>
                  <a:lnTo>
                    <a:pt x="4991" y="5094"/>
                  </a:lnTo>
                  <a:lnTo>
                    <a:pt x="4974" y="5099"/>
                  </a:lnTo>
                  <a:lnTo>
                    <a:pt x="4958" y="5105"/>
                  </a:lnTo>
                  <a:lnTo>
                    <a:pt x="4943" y="5110"/>
                  </a:lnTo>
                  <a:lnTo>
                    <a:pt x="4928" y="5116"/>
                  </a:lnTo>
                  <a:lnTo>
                    <a:pt x="4913" y="5121"/>
                  </a:lnTo>
                  <a:lnTo>
                    <a:pt x="4912" y="5121"/>
                  </a:lnTo>
                  <a:lnTo>
                    <a:pt x="4898" y="5126"/>
                  </a:lnTo>
                  <a:lnTo>
                    <a:pt x="4897" y="5126"/>
                  </a:lnTo>
                  <a:lnTo>
                    <a:pt x="4883" y="5131"/>
                  </a:lnTo>
                  <a:lnTo>
                    <a:pt x="4883" y="5131"/>
                  </a:lnTo>
                  <a:lnTo>
                    <a:pt x="4869" y="5136"/>
                  </a:lnTo>
                  <a:lnTo>
                    <a:pt x="4868" y="5136"/>
                  </a:lnTo>
                  <a:lnTo>
                    <a:pt x="4855" y="5140"/>
                  </a:lnTo>
                  <a:lnTo>
                    <a:pt x="4855" y="5141"/>
                  </a:lnTo>
                  <a:lnTo>
                    <a:pt x="4843" y="5145"/>
                  </a:lnTo>
                  <a:lnTo>
                    <a:pt x="4842" y="5145"/>
                  </a:lnTo>
                  <a:lnTo>
                    <a:pt x="4830" y="5149"/>
                  </a:lnTo>
                  <a:lnTo>
                    <a:pt x="4830" y="5149"/>
                  </a:lnTo>
                  <a:lnTo>
                    <a:pt x="4819" y="5152"/>
                  </a:lnTo>
                  <a:lnTo>
                    <a:pt x="4818" y="5152"/>
                  </a:lnTo>
                  <a:lnTo>
                    <a:pt x="4808" y="5155"/>
                  </a:lnTo>
                  <a:lnTo>
                    <a:pt x="4807" y="5156"/>
                  </a:lnTo>
                  <a:lnTo>
                    <a:pt x="4799" y="5158"/>
                  </a:lnTo>
                  <a:lnTo>
                    <a:pt x="4799" y="5158"/>
                  </a:lnTo>
                  <a:lnTo>
                    <a:pt x="4798" y="5159"/>
                  </a:lnTo>
                  <a:lnTo>
                    <a:pt x="4797" y="5164"/>
                  </a:lnTo>
                  <a:lnTo>
                    <a:pt x="4796" y="5165"/>
                  </a:lnTo>
                  <a:lnTo>
                    <a:pt x="4794" y="5170"/>
                  </a:lnTo>
                  <a:lnTo>
                    <a:pt x="4794" y="5171"/>
                  </a:lnTo>
                  <a:lnTo>
                    <a:pt x="4792" y="5176"/>
                  </a:lnTo>
                  <a:lnTo>
                    <a:pt x="4791" y="5177"/>
                  </a:lnTo>
                  <a:lnTo>
                    <a:pt x="4789" y="5182"/>
                  </a:lnTo>
                  <a:lnTo>
                    <a:pt x="4789" y="5183"/>
                  </a:lnTo>
                  <a:lnTo>
                    <a:pt x="4787" y="5188"/>
                  </a:lnTo>
                  <a:lnTo>
                    <a:pt x="4786" y="5189"/>
                  </a:lnTo>
                  <a:lnTo>
                    <a:pt x="4784" y="5194"/>
                  </a:lnTo>
                  <a:lnTo>
                    <a:pt x="4783" y="5195"/>
                  </a:lnTo>
                  <a:lnTo>
                    <a:pt x="4781" y="5200"/>
                  </a:lnTo>
                  <a:lnTo>
                    <a:pt x="4780" y="5201"/>
                  </a:lnTo>
                  <a:lnTo>
                    <a:pt x="4778" y="5206"/>
                  </a:lnTo>
                  <a:lnTo>
                    <a:pt x="4774" y="5214"/>
                  </a:lnTo>
                  <a:lnTo>
                    <a:pt x="4771" y="5223"/>
                  </a:lnTo>
                  <a:lnTo>
                    <a:pt x="4766" y="5233"/>
                  </a:lnTo>
                  <a:lnTo>
                    <a:pt x="4762" y="5244"/>
                  </a:lnTo>
                  <a:lnTo>
                    <a:pt x="4757" y="5255"/>
                  </a:lnTo>
                  <a:lnTo>
                    <a:pt x="4751" y="5268"/>
                  </a:lnTo>
                  <a:lnTo>
                    <a:pt x="4746" y="5281"/>
                  </a:lnTo>
                  <a:lnTo>
                    <a:pt x="4741" y="5295"/>
                  </a:lnTo>
                  <a:lnTo>
                    <a:pt x="4735" y="5308"/>
                  </a:lnTo>
                  <a:lnTo>
                    <a:pt x="4730" y="5322"/>
                  </a:lnTo>
                  <a:lnTo>
                    <a:pt x="4724" y="5337"/>
                  </a:lnTo>
                  <a:lnTo>
                    <a:pt x="4718" y="5351"/>
                  </a:lnTo>
                  <a:lnTo>
                    <a:pt x="4713" y="5365"/>
                  </a:lnTo>
                  <a:lnTo>
                    <a:pt x="4708" y="5377"/>
                  </a:lnTo>
                  <a:lnTo>
                    <a:pt x="4705" y="5386"/>
                  </a:lnTo>
                  <a:lnTo>
                    <a:pt x="4705" y="5388"/>
                  </a:lnTo>
                  <a:lnTo>
                    <a:pt x="4700" y="5401"/>
                  </a:lnTo>
                  <a:lnTo>
                    <a:pt x="4699" y="5402"/>
                  </a:lnTo>
                  <a:lnTo>
                    <a:pt x="4694" y="5417"/>
                  </a:lnTo>
                  <a:lnTo>
                    <a:pt x="4693" y="5418"/>
                  </a:lnTo>
                  <a:lnTo>
                    <a:pt x="4687" y="5434"/>
                  </a:lnTo>
                  <a:lnTo>
                    <a:pt x="4687" y="5435"/>
                  </a:lnTo>
                  <a:lnTo>
                    <a:pt x="4680" y="5453"/>
                  </a:lnTo>
                  <a:lnTo>
                    <a:pt x="4679" y="5453"/>
                  </a:lnTo>
                  <a:lnTo>
                    <a:pt x="4672" y="5472"/>
                  </a:lnTo>
                  <a:lnTo>
                    <a:pt x="4672" y="5473"/>
                  </a:lnTo>
                  <a:lnTo>
                    <a:pt x="4664" y="5492"/>
                  </a:lnTo>
                  <a:lnTo>
                    <a:pt x="4664" y="5492"/>
                  </a:lnTo>
                  <a:lnTo>
                    <a:pt x="4656" y="5511"/>
                  </a:lnTo>
                  <a:lnTo>
                    <a:pt x="4656" y="5511"/>
                  </a:lnTo>
                  <a:lnTo>
                    <a:pt x="4649" y="5530"/>
                  </a:lnTo>
                  <a:lnTo>
                    <a:pt x="4648" y="5530"/>
                  </a:lnTo>
                  <a:lnTo>
                    <a:pt x="4641" y="5547"/>
                  </a:lnTo>
                  <a:lnTo>
                    <a:pt x="4641" y="5548"/>
                  </a:lnTo>
                  <a:lnTo>
                    <a:pt x="4635" y="5564"/>
                  </a:lnTo>
                  <a:lnTo>
                    <a:pt x="4634" y="5564"/>
                  </a:lnTo>
                  <a:lnTo>
                    <a:pt x="4629" y="5578"/>
                  </a:lnTo>
                  <a:lnTo>
                    <a:pt x="4628" y="5579"/>
                  </a:lnTo>
                  <a:lnTo>
                    <a:pt x="4624" y="5590"/>
                  </a:lnTo>
                  <a:lnTo>
                    <a:pt x="4623" y="5591"/>
                  </a:lnTo>
                  <a:lnTo>
                    <a:pt x="4619" y="5599"/>
                  </a:lnTo>
                  <a:lnTo>
                    <a:pt x="4619" y="5600"/>
                  </a:lnTo>
                  <a:lnTo>
                    <a:pt x="4609" y="5622"/>
                  </a:lnTo>
                  <a:lnTo>
                    <a:pt x="4600" y="5643"/>
                  </a:lnTo>
                  <a:lnTo>
                    <a:pt x="4592" y="5664"/>
                  </a:lnTo>
                  <a:lnTo>
                    <a:pt x="4584" y="5684"/>
                  </a:lnTo>
                  <a:lnTo>
                    <a:pt x="4576" y="5704"/>
                  </a:lnTo>
                  <a:lnTo>
                    <a:pt x="4570" y="5723"/>
                  </a:lnTo>
                  <a:lnTo>
                    <a:pt x="4564" y="5741"/>
                  </a:lnTo>
                  <a:close/>
                  <a:moveTo>
                    <a:pt x="3648" y="5504"/>
                  </a:moveTo>
                  <a:lnTo>
                    <a:pt x="3604" y="5555"/>
                  </a:lnTo>
                  <a:lnTo>
                    <a:pt x="3563" y="5603"/>
                  </a:lnTo>
                  <a:lnTo>
                    <a:pt x="3526" y="5645"/>
                  </a:lnTo>
                  <a:lnTo>
                    <a:pt x="3495" y="5682"/>
                  </a:lnTo>
                  <a:lnTo>
                    <a:pt x="3471" y="5710"/>
                  </a:lnTo>
                  <a:lnTo>
                    <a:pt x="3462" y="5721"/>
                  </a:lnTo>
                  <a:lnTo>
                    <a:pt x="3464" y="5727"/>
                  </a:lnTo>
                  <a:lnTo>
                    <a:pt x="3474" y="5748"/>
                  </a:lnTo>
                  <a:lnTo>
                    <a:pt x="3486" y="5771"/>
                  </a:lnTo>
                  <a:lnTo>
                    <a:pt x="3498" y="5796"/>
                  </a:lnTo>
                  <a:lnTo>
                    <a:pt x="3510" y="5822"/>
                  </a:lnTo>
                  <a:lnTo>
                    <a:pt x="3524" y="5850"/>
                  </a:lnTo>
                  <a:lnTo>
                    <a:pt x="3538" y="5878"/>
                  </a:lnTo>
                  <a:lnTo>
                    <a:pt x="3552" y="5908"/>
                  </a:lnTo>
                  <a:lnTo>
                    <a:pt x="3597" y="5999"/>
                  </a:lnTo>
                  <a:lnTo>
                    <a:pt x="3638" y="6079"/>
                  </a:lnTo>
                  <a:lnTo>
                    <a:pt x="3674" y="6149"/>
                  </a:lnTo>
                  <a:lnTo>
                    <a:pt x="3708" y="6210"/>
                  </a:lnTo>
                  <a:lnTo>
                    <a:pt x="3740" y="6264"/>
                  </a:lnTo>
                  <a:lnTo>
                    <a:pt x="3772" y="6312"/>
                  </a:lnTo>
                  <a:lnTo>
                    <a:pt x="3804" y="6356"/>
                  </a:lnTo>
                  <a:lnTo>
                    <a:pt x="3838" y="6399"/>
                  </a:lnTo>
                  <a:lnTo>
                    <a:pt x="3876" y="6442"/>
                  </a:lnTo>
                  <a:lnTo>
                    <a:pt x="3919" y="6487"/>
                  </a:lnTo>
                  <a:lnTo>
                    <a:pt x="3969" y="6536"/>
                  </a:lnTo>
                  <a:lnTo>
                    <a:pt x="4026" y="6589"/>
                  </a:lnTo>
                  <a:lnTo>
                    <a:pt x="4091" y="6649"/>
                  </a:lnTo>
                  <a:lnTo>
                    <a:pt x="4166" y="6715"/>
                  </a:lnTo>
                  <a:lnTo>
                    <a:pt x="4186" y="6733"/>
                  </a:lnTo>
                  <a:lnTo>
                    <a:pt x="4186" y="6733"/>
                  </a:lnTo>
                  <a:lnTo>
                    <a:pt x="4207" y="6751"/>
                  </a:lnTo>
                  <a:lnTo>
                    <a:pt x="4207" y="6751"/>
                  </a:lnTo>
                  <a:lnTo>
                    <a:pt x="4227" y="6769"/>
                  </a:lnTo>
                  <a:lnTo>
                    <a:pt x="4227" y="6769"/>
                  </a:lnTo>
                  <a:lnTo>
                    <a:pt x="4248" y="6787"/>
                  </a:lnTo>
                  <a:lnTo>
                    <a:pt x="4248" y="6787"/>
                  </a:lnTo>
                  <a:lnTo>
                    <a:pt x="4267" y="6804"/>
                  </a:lnTo>
                  <a:lnTo>
                    <a:pt x="4267" y="6804"/>
                  </a:lnTo>
                  <a:lnTo>
                    <a:pt x="4286" y="6821"/>
                  </a:lnTo>
                  <a:lnTo>
                    <a:pt x="4286" y="6821"/>
                  </a:lnTo>
                  <a:lnTo>
                    <a:pt x="4304" y="6837"/>
                  </a:lnTo>
                  <a:lnTo>
                    <a:pt x="4304" y="6837"/>
                  </a:lnTo>
                  <a:lnTo>
                    <a:pt x="4321" y="6852"/>
                  </a:lnTo>
                  <a:lnTo>
                    <a:pt x="4321" y="6852"/>
                  </a:lnTo>
                  <a:lnTo>
                    <a:pt x="4337" y="6866"/>
                  </a:lnTo>
                  <a:lnTo>
                    <a:pt x="4337" y="6866"/>
                  </a:lnTo>
                  <a:lnTo>
                    <a:pt x="4351" y="6879"/>
                  </a:lnTo>
                  <a:lnTo>
                    <a:pt x="4351" y="6879"/>
                  </a:lnTo>
                  <a:lnTo>
                    <a:pt x="4364" y="6890"/>
                  </a:lnTo>
                  <a:lnTo>
                    <a:pt x="4364" y="6891"/>
                  </a:lnTo>
                  <a:lnTo>
                    <a:pt x="4375" y="6900"/>
                  </a:lnTo>
                  <a:lnTo>
                    <a:pt x="4375" y="6901"/>
                  </a:lnTo>
                  <a:lnTo>
                    <a:pt x="4384" y="6909"/>
                  </a:lnTo>
                  <a:lnTo>
                    <a:pt x="4385" y="6910"/>
                  </a:lnTo>
                  <a:lnTo>
                    <a:pt x="4390" y="6914"/>
                  </a:lnTo>
                  <a:lnTo>
                    <a:pt x="4394" y="6918"/>
                  </a:lnTo>
                  <a:lnTo>
                    <a:pt x="4394" y="6918"/>
                  </a:lnTo>
                  <a:lnTo>
                    <a:pt x="4401" y="6924"/>
                  </a:lnTo>
                  <a:lnTo>
                    <a:pt x="4401" y="6924"/>
                  </a:lnTo>
                  <a:lnTo>
                    <a:pt x="4408" y="6930"/>
                  </a:lnTo>
                  <a:lnTo>
                    <a:pt x="4409" y="6930"/>
                  </a:lnTo>
                  <a:lnTo>
                    <a:pt x="4416" y="6937"/>
                  </a:lnTo>
                  <a:lnTo>
                    <a:pt x="4416" y="6937"/>
                  </a:lnTo>
                  <a:lnTo>
                    <a:pt x="4424" y="6944"/>
                  </a:lnTo>
                  <a:lnTo>
                    <a:pt x="4424" y="6944"/>
                  </a:lnTo>
                  <a:lnTo>
                    <a:pt x="4432" y="6951"/>
                  </a:lnTo>
                  <a:lnTo>
                    <a:pt x="4432" y="6951"/>
                  </a:lnTo>
                  <a:lnTo>
                    <a:pt x="4440" y="6958"/>
                  </a:lnTo>
                  <a:lnTo>
                    <a:pt x="4440" y="6958"/>
                  </a:lnTo>
                  <a:lnTo>
                    <a:pt x="4448" y="6966"/>
                  </a:lnTo>
                  <a:lnTo>
                    <a:pt x="4448" y="6966"/>
                  </a:lnTo>
                  <a:lnTo>
                    <a:pt x="4456" y="6973"/>
                  </a:lnTo>
                  <a:lnTo>
                    <a:pt x="4456" y="6973"/>
                  </a:lnTo>
                  <a:lnTo>
                    <a:pt x="4464" y="6980"/>
                  </a:lnTo>
                  <a:lnTo>
                    <a:pt x="4464" y="6980"/>
                  </a:lnTo>
                  <a:lnTo>
                    <a:pt x="4472" y="6987"/>
                  </a:lnTo>
                  <a:lnTo>
                    <a:pt x="4480" y="6994"/>
                  </a:lnTo>
                  <a:lnTo>
                    <a:pt x="4487" y="7000"/>
                  </a:lnTo>
                  <a:lnTo>
                    <a:pt x="4493" y="7005"/>
                  </a:lnTo>
                  <a:lnTo>
                    <a:pt x="4499" y="7011"/>
                  </a:lnTo>
                  <a:lnTo>
                    <a:pt x="4500" y="7011"/>
                  </a:lnTo>
                  <a:lnTo>
                    <a:pt x="4508" y="7019"/>
                  </a:lnTo>
                  <a:lnTo>
                    <a:pt x="4508" y="7019"/>
                  </a:lnTo>
                  <a:lnTo>
                    <a:pt x="4518" y="7027"/>
                  </a:lnTo>
                  <a:lnTo>
                    <a:pt x="4529" y="7037"/>
                  </a:lnTo>
                  <a:lnTo>
                    <a:pt x="4540" y="7047"/>
                  </a:lnTo>
                  <a:lnTo>
                    <a:pt x="4553" y="7058"/>
                  </a:lnTo>
                  <a:lnTo>
                    <a:pt x="4566" y="7069"/>
                  </a:lnTo>
                  <a:lnTo>
                    <a:pt x="4579" y="7081"/>
                  </a:lnTo>
                  <a:lnTo>
                    <a:pt x="4593" y="7093"/>
                  </a:lnTo>
                  <a:lnTo>
                    <a:pt x="4607" y="7105"/>
                  </a:lnTo>
                  <a:lnTo>
                    <a:pt x="4621" y="7118"/>
                  </a:lnTo>
                  <a:lnTo>
                    <a:pt x="4635" y="7130"/>
                  </a:lnTo>
                  <a:lnTo>
                    <a:pt x="4648" y="7143"/>
                  </a:lnTo>
                  <a:lnTo>
                    <a:pt x="4662" y="7154"/>
                  </a:lnTo>
                  <a:lnTo>
                    <a:pt x="4662" y="7155"/>
                  </a:lnTo>
                  <a:lnTo>
                    <a:pt x="4693" y="7182"/>
                  </a:lnTo>
                  <a:lnTo>
                    <a:pt x="4719" y="7205"/>
                  </a:lnTo>
                  <a:lnTo>
                    <a:pt x="4741" y="7224"/>
                  </a:lnTo>
                  <a:lnTo>
                    <a:pt x="4759" y="7239"/>
                  </a:lnTo>
                  <a:lnTo>
                    <a:pt x="4773" y="7251"/>
                  </a:lnTo>
                  <a:lnTo>
                    <a:pt x="4783" y="7258"/>
                  </a:lnTo>
                  <a:lnTo>
                    <a:pt x="4788" y="7262"/>
                  </a:lnTo>
                  <a:lnTo>
                    <a:pt x="4794" y="7262"/>
                  </a:lnTo>
                  <a:lnTo>
                    <a:pt x="4801" y="7262"/>
                  </a:lnTo>
                  <a:lnTo>
                    <a:pt x="4822" y="7260"/>
                  </a:lnTo>
                  <a:lnTo>
                    <a:pt x="4832" y="7258"/>
                  </a:lnTo>
                  <a:lnTo>
                    <a:pt x="4839" y="7255"/>
                  </a:lnTo>
                  <a:lnTo>
                    <a:pt x="4844" y="7252"/>
                  </a:lnTo>
                  <a:lnTo>
                    <a:pt x="4846" y="7249"/>
                  </a:lnTo>
                  <a:lnTo>
                    <a:pt x="4848" y="7246"/>
                  </a:lnTo>
                  <a:lnTo>
                    <a:pt x="4850" y="7242"/>
                  </a:lnTo>
                  <a:lnTo>
                    <a:pt x="4851" y="7237"/>
                  </a:lnTo>
                  <a:lnTo>
                    <a:pt x="4851" y="7231"/>
                  </a:lnTo>
                  <a:lnTo>
                    <a:pt x="4850" y="7223"/>
                  </a:lnTo>
                  <a:lnTo>
                    <a:pt x="4846" y="7213"/>
                  </a:lnTo>
                  <a:lnTo>
                    <a:pt x="4840" y="7201"/>
                  </a:lnTo>
                  <a:lnTo>
                    <a:pt x="4831" y="7188"/>
                  </a:lnTo>
                  <a:lnTo>
                    <a:pt x="4814" y="7172"/>
                  </a:lnTo>
                  <a:lnTo>
                    <a:pt x="4814" y="7172"/>
                  </a:lnTo>
                  <a:lnTo>
                    <a:pt x="4813" y="7171"/>
                  </a:lnTo>
                  <a:lnTo>
                    <a:pt x="4808" y="7167"/>
                  </a:lnTo>
                  <a:lnTo>
                    <a:pt x="4808" y="7167"/>
                  </a:lnTo>
                  <a:lnTo>
                    <a:pt x="4803" y="7163"/>
                  </a:lnTo>
                  <a:lnTo>
                    <a:pt x="4803" y="7162"/>
                  </a:lnTo>
                  <a:lnTo>
                    <a:pt x="4798" y="7158"/>
                  </a:lnTo>
                  <a:lnTo>
                    <a:pt x="4798" y="7158"/>
                  </a:lnTo>
                  <a:lnTo>
                    <a:pt x="4793" y="7154"/>
                  </a:lnTo>
                  <a:lnTo>
                    <a:pt x="4793" y="7154"/>
                  </a:lnTo>
                  <a:lnTo>
                    <a:pt x="4789" y="7150"/>
                  </a:lnTo>
                  <a:lnTo>
                    <a:pt x="4789" y="7150"/>
                  </a:lnTo>
                  <a:lnTo>
                    <a:pt x="4785" y="7147"/>
                  </a:lnTo>
                  <a:lnTo>
                    <a:pt x="4784" y="7146"/>
                  </a:lnTo>
                  <a:lnTo>
                    <a:pt x="4781" y="7143"/>
                  </a:lnTo>
                  <a:lnTo>
                    <a:pt x="4781" y="7143"/>
                  </a:lnTo>
                  <a:lnTo>
                    <a:pt x="4778" y="7140"/>
                  </a:lnTo>
                  <a:lnTo>
                    <a:pt x="4777" y="7140"/>
                  </a:lnTo>
                  <a:lnTo>
                    <a:pt x="4774" y="7138"/>
                  </a:lnTo>
                  <a:lnTo>
                    <a:pt x="4774" y="7137"/>
                  </a:lnTo>
                  <a:lnTo>
                    <a:pt x="4772" y="7135"/>
                  </a:lnTo>
                  <a:lnTo>
                    <a:pt x="4771" y="7135"/>
                  </a:lnTo>
                  <a:lnTo>
                    <a:pt x="4770" y="7133"/>
                  </a:lnTo>
                  <a:lnTo>
                    <a:pt x="4769" y="7133"/>
                  </a:lnTo>
                  <a:lnTo>
                    <a:pt x="4768" y="7131"/>
                  </a:lnTo>
                  <a:lnTo>
                    <a:pt x="4767" y="7130"/>
                  </a:lnTo>
                  <a:lnTo>
                    <a:pt x="4766" y="7130"/>
                  </a:lnTo>
                  <a:lnTo>
                    <a:pt x="4766" y="7130"/>
                  </a:lnTo>
                  <a:lnTo>
                    <a:pt x="4764" y="7128"/>
                  </a:lnTo>
                  <a:lnTo>
                    <a:pt x="4762" y="7126"/>
                  </a:lnTo>
                  <a:lnTo>
                    <a:pt x="4759" y="7123"/>
                  </a:lnTo>
                  <a:lnTo>
                    <a:pt x="4755" y="7120"/>
                  </a:lnTo>
                  <a:lnTo>
                    <a:pt x="4751" y="7116"/>
                  </a:lnTo>
                  <a:lnTo>
                    <a:pt x="4746" y="7112"/>
                  </a:lnTo>
                  <a:lnTo>
                    <a:pt x="4741" y="7108"/>
                  </a:lnTo>
                  <a:lnTo>
                    <a:pt x="4735" y="7103"/>
                  </a:lnTo>
                  <a:lnTo>
                    <a:pt x="4730" y="7098"/>
                  </a:lnTo>
                  <a:lnTo>
                    <a:pt x="4724" y="7092"/>
                  </a:lnTo>
                  <a:lnTo>
                    <a:pt x="4717" y="7087"/>
                  </a:lnTo>
                  <a:lnTo>
                    <a:pt x="4711" y="7081"/>
                  </a:lnTo>
                  <a:lnTo>
                    <a:pt x="4710" y="7081"/>
                  </a:lnTo>
                  <a:lnTo>
                    <a:pt x="4684" y="7058"/>
                  </a:lnTo>
                  <a:lnTo>
                    <a:pt x="4684" y="7057"/>
                  </a:lnTo>
                  <a:lnTo>
                    <a:pt x="4661" y="7037"/>
                  </a:lnTo>
                  <a:lnTo>
                    <a:pt x="4660" y="7036"/>
                  </a:lnTo>
                  <a:lnTo>
                    <a:pt x="4641" y="7018"/>
                  </a:lnTo>
                  <a:lnTo>
                    <a:pt x="4639" y="7017"/>
                  </a:lnTo>
                  <a:lnTo>
                    <a:pt x="4623" y="7001"/>
                  </a:lnTo>
                  <a:lnTo>
                    <a:pt x="4620" y="6999"/>
                  </a:lnTo>
                  <a:lnTo>
                    <a:pt x="4607" y="6985"/>
                  </a:lnTo>
                  <a:lnTo>
                    <a:pt x="4603" y="6981"/>
                  </a:lnTo>
                  <a:lnTo>
                    <a:pt x="4592" y="6969"/>
                  </a:lnTo>
                  <a:lnTo>
                    <a:pt x="4587" y="6962"/>
                  </a:lnTo>
                  <a:lnTo>
                    <a:pt x="4578" y="6952"/>
                  </a:lnTo>
                  <a:lnTo>
                    <a:pt x="4571" y="6942"/>
                  </a:lnTo>
                  <a:lnTo>
                    <a:pt x="4565" y="6933"/>
                  </a:lnTo>
                  <a:lnTo>
                    <a:pt x="4557" y="6917"/>
                  </a:lnTo>
                  <a:lnTo>
                    <a:pt x="4553" y="6909"/>
                  </a:lnTo>
                  <a:lnTo>
                    <a:pt x="4546" y="6887"/>
                  </a:lnTo>
                  <a:lnTo>
                    <a:pt x="4544" y="6880"/>
                  </a:lnTo>
                  <a:lnTo>
                    <a:pt x="4542" y="6867"/>
                  </a:lnTo>
                  <a:lnTo>
                    <a:pt x="4540" y="6854"/>
                  </a:lnTo>
                  <a:lnTo>
                    <a:pt x="4540" y="6847"/>
                  </a:lnTo>
                  <a:lnTo>
                    <a:pt x="4541" y="6823"/>
                  </a:lnTo>
                  <a:lnTo>
                    <a:pt x="4543" y="6816"/>
                  </a:lnTo>
                  <a:lnTo>
                    <a:pt x="4547" y="6798"/>
                  </a:lnTo>
                  <a:lnTo>
                    <a:pt x="4549" y="6790"/>
                  </a:lnTo>
                  <a:lnTo>
                    <a:pt x="4553" y="6779"/>
                  </a:lnTo>
                  <a:lnTo>
                    <a:pt x="4556" y="6771"/>
                  </a:lnTo>
                  <a:lnTo>
                    <a:pt x="4563" y="6758"/>
                  </a:lnTo>
                  <a:lnTo>
                    <a:pt x="4568" y="6747"/>
                  </a:lnTo>
                  <a:lnTo>
                    <a:pt x="4580" y="6730"/>
                  </a:lnTo>
                  <a:lnTo>
                    <a:pt x="4587" y="6722"/>
                  </a:lnTo>
                  <a:lnTo>
                    <a:pt x="4595" y="6712"/>
                  </a:lnTo>
                  <a:lnTo>
                    <a:pt x="4604" y="6704"/>
                  </a:lnTo>
                  <a:lnTo>
                    <a:pt x="4612" y="6697"/>
                  </a:lnTo>
                  <a:lnTo>
                    <a:pt x="4623" y="6689"/>
                  </a:lnTo>
                  <a:lnTo>
                    <a:pt x="4635" y="6682"/>
                  </a:lnTo>
                  <a:lnTo>
                    <a:pt x="4643" y="6678"/>
                  </a:lnTo>
                  <a:lnTo>
                    <a:pt x="4656" y="6672"/>
                  </a:lnTo>
                  <a:lnTo>
                    <a:pt x="4670" y="6668"/>
                  </a:lnTo>
                  <a:lnTo>
                    <a:pt x="4679" y="6665"/>
                  </a:lnTo>
                  <a:lnTo>
                    <a:pt x="4692" y="6663"/>
                  </a:lnTo>
                  <a:lnTo>
                    <a:pt x="4705" y="6662"/>
                  </a:lnTo>
                  <a:lnTo>
                    <a:pt x="4716" y="6662"/>
                  </a:lnTo>
                  <a:lnTo>
                    <a:pt x="4738" y="6663"/>
                  </a:lnTo>
                  <a:lnTo>
                    <a:pt x="4749" y="6664"/>
                  </a:lnTo>
                  <a:lnTo>
                    <a:pt x="4767" y="6668"/>
                  </a:lnTo>
                  <a:lnTo>
                    <a:pt x="4779" y="6672"/>
                  </a:lnTo>
                  <a:lnTo>
                    <a:pt x="4792" y="6677"/>
                  </a:lnTo>
                  <a:lnTo>
                    <a:pt x="4805" y="6683"/>
                  </a:lnTo>
                  <a:lnTo>
                    <a:pt x="4816" y="6688"/>
                  </a:lnTo>
                  <a:lnTo>
                    <a:pt x="4830" y="6695"/>
                  </a:lnTo>
                  <a:lnTo>
                    <a:pt x="4838" y="6700"/>
                  </a:lnTo>
                  <a:lnTo>
                    <a:pt x="4852" y="6710"/>
                  </a:lnTo>
                  <a:lnTo>
                    <a:pt x="4859" y="6714"/>
                  </a:lnTo>
                  <a:lnTo>
                    <a:pt x="4874" y="6726"/>
                  </a:lnTo>
                  <a:lnTo>
                    <a:pt x="4879" y="6730"/>
                  </a:lnTo>
                  <a:lnTo>
                    <a:pt x="4896" y="6743"/>
                  </a:lnTo>
                  <a:lnTo>
                    <a:pt x="4900" y="6747"/>
                  </a:lnTo>
                  <a:lnTo>
                    <a:pt x="4917" y="6762"/>
                  </a:lnTo>
                  <a:lnTo>
                    <a:pt x="4917" y="6762"/>
                  </a:lnTo>
                  <a:lnTo>
                    <a:pt x="4924" y="6769"/>
                  </a:lnTo>
                  <a:lnTo>
                    <a:pt x="4931" y="6775"/>
                  </a:lnTo>
                  <a:lnTo>
                    <a:pt x="4939" y="6782"/>
                  </a:lnTo>
                  <a:lnTo>
                    <a:pt x="4946" y="6789"/>
                  </a:lnTo>
                  <a:lnTo>
                    <a:pt x="4954" y="6796"/>
                  </a:lnTo>
                  <a:lnTo>
                    <a:pt x="4961" y="6803"/>
                  </a:lnTo>
                  <a:lnTo>
                    <a:pt x="4969" y="6809"/>
                  </a:lnTo>
                  <a:lnTo>
                    <a:pt x="4976" y="6816"/>
                  </a:lnTo>
                  <a:lnTo>
                    <a:pt x="4983" y="6822"/>
                  </a:lnTo>
                  <a:lnTo>
                    <a:pt x="4990" y="6828"/>
                  </a:lnTo>
                  <a:lnTo>
                    <a:pt x="4996" y="6834"/>
                  </a:lnTo>
                  <a:lnTo>
                    <a:pt x="5002" y="6839"/>
                  </a:lnTo>
                  <a:lnTo>
                    <a:pt x="5007" y="6844"/>
                  </a:lnTo>
                  <a:lnTo>
                    <a:pt x="5009" y="6846"/>
                  </a:lnTo>
                  <a:lnTo>
                    <a:pt x="5012" y="6848"/>
                  </a:lnTo>
                  <a:lnTo>
                    <a:pt x="5012" y="6848"/>
                  </a:lnTo>
                  <a:lnTo>
                    <a:pt x="5018" y="6853"/>
                  </a:lnTo>
                  <a:lnTo>
                    <a:pt x="5018" y="6853"/>
                  </a:lnTo>
                  <a:lnTo>
                    <a:pt x="5024" y="6858"/>
                  </a:lnTo>
                  <a:lnTo>
                    <a:pt x="5024" y="6858"/>
                  </a:lnTo>
                  <a:lnTo>
                    <a:pt x="5031" y="6864"/>
                  </a:lnTo>
                  <a:lnTo>
                    <a:pt x="5031" y="6864"/>
                  </a:lnTo>
                  <a:lnTo>
                    <a:pt x="5038" y="6870"/>
                  </a:lnTo>
                  <a:lnTo>
                    <a:pt x="5038" y="6870"/>
                  </a:lnTo>
                  <a:lnTo>
                    <a:pt x="5045" y="6876"/>
                  </a:lnTo>
                  <a:lnTo>
                    <a:pt x="5046" y="6877"/>
                  </a:lnTo>
                  <a:lnTo>
                    <a:pt x="5053" y="6883"/>
                  </a:lnTo>
                  <a:lnTo>
                    <a:pt x="5054" y="6883"/>
                  </a:lnTo>
                  <a:lnTo>
                    <a:pt x="5061" y="6890"/>
                  </a:lnTo>
                  <a:lnTo>
                    <a:pt x="5061" y="6890"/>
                  </a:lnTo>
                  <a:lnTo>
                    <a:pt x="5069" y="6897"/>
                  </a:lnTo>
                  <a:lnTo>
                    <a:pt x="5069" y="6897"/>
                  </a:lnTo>
                  <a:lnTo>
                    <a:pt x="5077" y="6904"/>
                  </a:lnTo>
                  <a:lnTo>
                    <a:pt x="5077" y="6904"/>
                  </a:lnTo>
                  <a:lnTo>
                    <a:pt x="5085" y="6911"/>
                  </a:lnTo>
                  <a:lnTo>
                    <a:pt x="5086" y="6912"/>
                  </a:lnTo>
                  <a:lnTo>
                    <a:pt x="5092" y="6918"/>
                  </a:lnTo>
                  <a:lnTo>
                    <a:pt x="5094" y="6919"/>
                  </a:lnTo>
                  <a:lnTo>
                    <a:pt x="5100" y="6925"/>
                  </a:lnTo>
                  <a:lnTo>
                    <a:pt x="5101" y="6927"/>
                  </a:lnTo>
                  <a:lnTo>
                    <a:pt x="5106" y="6931"/>
                  </a:lnTo>
                  <a:lnTo>
                    <a:pt x="5119" y="6943"/>
                  </a:lnTo>
                  <a:lnTo>
                    <a:pt x="5133" y="6955"/>
                  </a:lnTo>
                  <a:lnTo>
                    <a:pt x="5144" y="6964"/>
                  </a:lnTo>
                  <a:lnTo>
                    <a:pt x="5153" y="6971"/>
                  </a:lnTo>
                  <a:lnTo>
                    <a:pt x="5161" y="6977"/>
                  </a:lnTo>
                  <a:lnTo>
                    <a:pt x="5166" y="6980"/>
                  </a:lnTo>
                  <a:lnTo>
                    <a:pt x="5169" y="6982"/>
                  </a:lnTo>
                  <a:lnTo>
                    <a:pt x="5171" y="6982"/>
                  </a:lnTo>
                  <a:lnTo>
                    <a:pt x="5172" y="6983"/>
                  </a:lnTo>
                  <a:lnTo>
                    <a:pt x="5173" y="6983"/>
                  </a:lnTo>
                  <a:lnTo>
                    <a:pt x="5175" y="6983"/>
                  </a:lnTo>
                  <a:lnTo>
                    <a:pt x="5178" y="6983"/>
                  </a:lnTo>
                  <a:lnTo>
                    <a:pt x="5184" y="6984"/>
                  </a:lnTo>
                  <a:lnTo>
                    <a:pt x="5193" y="6983"/>
                  </a:lnTo>
                  <a:lnTo>
                    <a:pt x="5203" y="6982"/>
                  </a:lnTo>
                  <a:lnTo>
                    <a:pt x="5209" y="6981"/>
                  </a:lnTo>
                  <a:lnTo>
                    <a:pt x="5213" y="6980"/>
                  </a:lnTo>
                  <a:lnTo>
                    <a:pt x="5217" y="6979"/>
                  </a:lnTo>
                  <a:lnTo>
                    <a:pt x="5219" y="6977"/>
                  </a:lnTo>
                  <a:lnTo>
                    <a:pt x="5221" y="6976"/>
                  </a:lnTo>
                  <a:lnTo>
                    <a:pt x="5223" y="6974"/>
                  </a:lnTo>
                  <a:lnTo>
                    <a:pt x="5224" y="6973"/>
                  </a:lnTo>
                  <a:lnTo>
                    <a:pt x="5225" y="6971"/>
                  </a:lnTo>
                  <a:lnTo>
                    <a:pt x="5227" y="6969"/>
                  </a:lnTo>
                  <a:lnTo>
                    <a:pt x="5228" y="6965"/>
                  </a:lnTo>
                  <a:lnTo>
                    <a:pt x="5229" y="6961"/>
                  </a:lnTo>
                  <a:lnTo>
                    <a:pt x="5230" y="6956"/>
                  </a:lnTo>
                  <a:lnTo>
                    <a:pt x="5230" y="6947"/>
                  </a:lnTo>
                  <a:lnTo>
                    <a:pt x="5230" y="6938"/>
                  </a:lnTo>
                  <a:lnTo>
                    <a:pt x="5229" y="6934"/>
                  </a:lnTo>
                  <a:lnTo>
                    <a:pt x="5228" y="6931"/>
                  </a:lnTo>
                  <a:lnTo>
                    <a:pt x="5222" y="6924"/>
                  </a:lnTo>
                  <a:lnTo>
                    <a:pt x="5212" y="6912"/>
                  </a:lnTo>
                  <a:lnTo>
                    <a:pt x="5197" y="6897"/>
                  </a:lnTo>
                  <a:lnTo>
                    <a:pt x="5177" y="6878"/>
                  </a:lnTo>
                  <a:lnTo>
                    <a:pt x="5152" y="6854"/>
                  </a:lnTo>
                  <a:lnTo>
                    <a:pt x="5121" y="6827"/>
                  </a:lnTo>
                  <a:lnTo>
                    <a:pt x="5084" y="6794"/>
                  </a:lnTo>
                  <a:lnTo>
                    <a:pt x="5041" y="6757"/>
                  </a:lnTo>
                  <a:lnTo>
                    <a:pt x="5041" y="6757"/>
                  </a:lnTo>
                  <a:lnTo>
                    <a:pt x="5017" y="6737"/>
                  </a:lnTo>
                  <a:lnTo>
                    <a:pt x="5016" y="6735"/>
                  </a:lnTo>
                  <a:lnTo>
                    <a:pt x="4996" y="6717"/>
                  </a:lnTo>
                  <a:lnTo>
                    <a:pt x="4994" y="6716"/>
                  </a:lnTo>
                  <a:lnTo>
                    <a:pt x="4977" y="6700"/>
                  </a:lnTo>
                  <a:lnTo>
                    <a:pt x="4974" y="6697"/>
                  </a:lnTo>
                  <a:lnTo>
                    <a:pt x="4960" y="6683"/>
                  </a:lnTo>
                  <a:lnTo>
                    <a:pt x="4956" y="6678"/>
                  </a:lnTo>
                  <a:lnTo>
                    <a:pt x="4945" y="6666"/>
                  </a:lnTo>
                  <a:lnTo>
                    <a:pt x="4939" y="6659"/>
                  </a:lnTo>
                  <a:lnTo>
                    <a:pt x="4930" y="6648"/>
                  </a:lnTo>
                  <a:lnTo>
                    <a:pt x="4922" y="6636"/>
                  </a:lnTo>
                  <a:lnTo>
                    <a:pt x="4916" y="6626"/>
                  </a:lnTo>
                  <a:lnTo>
                    <a:pt x="4907" y="6608"/>
                  </a:lnTo>
                  <a:lnTo>
                    <a:pt x="4903" y="6599"/>
                  </a:lnTo>
                  <a:lnTo>
                    <a:pt x="4899" y="6586"/>
                  </a:lnTo>
                  <a:lnTo>
                    <a:pt x="4896" y="6573"/>
                  </a:lnTo>
                  <a:lnTo>
                    <a:pt x="4894" y="6564"/>
                  </a:lnTo>
                  <a:lnTo>
                    <a:pt x="4893" y="6548"/>
                  </a:lnTo>
                  <a:lnTo>
                    <a:pt x="4893" y="6532"/>
                  </a:lnTo>
                  <a:lnTo>
                    <a:pt x="4894" y="6524"/>
                  </a:lnTo>
                  <a:lnTo>
                    <a:pt x="4896" y="6509"/>
                  </a:lnTo>
                  <a:lnTo>
                    <a:pt x="4900" y="6494"/>
                  </a:lnTo>
                  <a:lnTo>
                    <a:pt x="4903" y="6486"/>
                  </a:lnTo>
                  <a:lnTo>
                    <a:pt x="4913" y="6464"/>
                  </a:lnTo>
                  <a:lnTo>
                    <a:pt x="4918" y="6456"/>
                  </a:lnTo>
                  <a:lnTo>
                    <a:pt x="4927" y="6443"/>
                  </a:lnTo>
                  <a:lnTo>
                    <a:pt x="4934" y="6434"/>
                  </a:lnTo>
                  <a:lnTo>
                    <a:pt x="4940" y="6427"/>
                  </a:lnTo>
                  <a:lnTo>
                    <a:pt x="4948" y="6418"/>
                  </a:lnTo>
                  <a:lnTo>
                    <a:pt x="4953" y="6413"/>
                  </a:lnTo>
                  <a:lnTo>
                    <a:pt x="4959" y="6407"/>
                  </a:lnTo>
                  <a:lnTo>
                    <a:pt x="4967" y="6400"/>
                  </a:lnTo>
                  <a:lnTo>
                    <a:pt x="4973" y="6395"/>
                  </a:lnTo>
                  <a:lnTo>
                    <a:pt x="4984" y="6387"/>
                  </a:lnTo>
                  <a:lnTo>
                    <a:pt x="4990" y="6383"/>
                  </a:lnTo>
                  <a:lnTo>
                    <a:pt x="5005" y="6375"/>
                  </a:lnTo>
                  <a:lnTo>
                    <a:pt x="5011" y="6372"/>
                  </a:lnTo>
                  <a:lnTo>
                    <a:pt x="5031" y="6365"/>
                  </a:lnTo>
                  <a:lnTo>
                    <a:pt x="5037" y="6363"/>
                  </a:lnTo>
                  <a:lnTo>
                    <a:pt x="5060" y="6359"/>
                  </a:lnTo>
                  <a:lnTo>
                    <a:pt x="5066" y="6358"/>
                  </a:lnTo>
                  <a:lnTo>
                    <a:pt x="5089" y="6358"/>
                  </a:lnTo>
                  <a:lnTo>
                    <a:pt x="5096" y="6359"/>
                  </a:lnTo>
                  <a:lnTo>
                    <a:pt x="5115" y="6362"/>
                  </a:lnTo>
                  <a:lnTo>
                    <a:pt x="5122" y="6364"/>
                  </a:lnTo>
                  <a:lnTo>
                    <a:pt x="5138" y="6369"/>
                  </a:lnTo>
                  <a:lnTo>
                    <a:pt x="5145" y="6372"/>
                  </a:lnTo>
                  <a:lnTo>
                    <a:pt x="5157" y="6378"/>
                  </a:lnTo>
                  <a:lnTo>
                    <a:pt x="5165" y="6382"/>
                  </a:lnTo>
                  <a:lnTo>
                    <a:pt x="5173" y="6387"/>
                  </a:lnTo>
                  <a:lnTo>
                    <a:pt x="5182" y="6392"/>
                  </a:lnTo>
                  <a:lnTo>
                    <a:pt x="5188" y="6396"/>
                  </a:lnTo>
                  <a:lnTo>
                    <a:pt x="5198" y="6403"/>
                  </a:lnTo>
                  <a:lnTo>
                    <a:pt x="5202" y="6406"/>
                  </a:lnTo>
                  <a:lnTo>
                    <a:pt x="5213" y="6414"/>
                  </a:lnTo>
                  <a:lnTo>
                    <a:pt x="5216" y="6417"/>
                  </a:lnTo>
                  <a:lnTo>
                    <a:pt x="5227" y="6426"/>
                  </a:lnTo>
                  <a:lnTo>
                    <a:pt x="5228" y="6427"/>
                  </a:lnTo>
                  <a:lnTo>
                    <a:pt x="5243" y="6440"/>
                  </a:lnTo>
                  <a:lnTo>
                    <a:pt x="5244" y="6440"/>
                  </a:lnTo>
                  <a:lnTo>
                    <a:pt x="5261" y="6455"/>
                  </a:lnTo>
                  <a:lnTo>
                    <a:pt x="5262" y="6455"/>
                  </a:lnTo>
                  <a:lnTo>
                    <a:pt x="5281" y="6471"/>
                  </a:lnTo>
                  <a:lnTo>
                    <a:pt x="5281" y="6472"/>
                  </a:lnTo>
                  <a:lnTo>
                    <a:pt x="5301" y="6489"/>
                  </a:lnTo>
                  <a:lnTo>
                    <a:pt x="5301" y="6489"/>
                  </a:lnTo>
                  <a:lnTo>
                    <a:pt x="5322" y="6508"/>
                  </a:lnTo>
                  <a:lnTo>
                    <a:pt x="5323" y="6508"/>
                  </a:lnTo>
                  <a:lnTo>
                    <a:pt x="5344" y="6527"/>
                  </a:lnTo>
                  <a:lnTo>
                    <a:pt x="5344" y="6527"/>
                  </a:lnTo>
                  <a:lnTo>
                    <a:pt x="5366" y="6546"/>
                  </a:lnTo>
                  <a:lnTo>
                    <a:pt x="5366" y="6546"/>
                  </a:lnTo>
                  <a:lnTo>
                    <a:pt x="5387" y="6565"/>
                  </a:lnTo>
                  <a:lnTo>
                    <a:pt x="5387" y="6565"/>
                  </a:lnTo>
                  <a:lnTo>
                    <a:pt x="5408" y="6584"/>
                  </a:lnTo>
                  <a:lnTo>
                    <a:pt x="5409" y="6584"/>
                  </a:lnTo>
                  <a:lnTo>
                    <a:pt x="5429" y="6602"/>
                  </a:lnTo>
                  <a:lnTo>
                    <a:pt x="5429" y="6602"/>
                  </a:lnTo>
                  <a:lnTo>
                    <a:pt x="5448" y="6620"/>
                  </a:lnTo>
                  <a:lnTo>
                    <a:pt x="5448" y="6620"/>
                  </a:lnTo>
                  <a:lnTo>
                    <a:pt x="5465" y="6636"/>
                  </a:lnTo>
                  <a:lnTo>
                    <a:pt x="5466" y="6636"/>
                  </a:lnTo>
                  <a:lnTo>
                    <a:pt x="5482" y="6651"/>
                  </a:lnTo>
                  <a:lnTo>
                    <a:pt x="5482" y="6651"/>
                  </a:lnTo>
                  <a:lnTo>
                    <a:pt x="5495" y="6663"/>
                  </a:lnTo>
                  <a:lnTo>
                    <a:pt x="5511" y="6678"/>
                  </a:lnTo>
                  <a:lnTo>
                    <a:pt x="5525" y="6689"/>
                  </a:lnTo>
                  <a:lnTo>
                    <a:pt x="5537" y="6697"/>
                  </a:lnTo>
                  <a:lnTo>
                    <a:pt x="5547" y="6703"/>
                  </a:lnTo>
                  <a:lnTo>
                    <a:pt x="5556" y="6707"/>
                  </a:lnTo>
                  <a:lnTo>
                    <a:pt x="5563" y="6709"/>
                  </a:lnTo>
                  <a:lnTo>
                    <a:pt x="5568" y="6710"/>
                  </a:lnTo>
                  <a:lnTo>
                    <a:pt x="5572" y="6710"/>
                  </a:lnTo>
                  <a:lnTo>
                    <a:pt x="5574" y="6710"/>
                  </a:lnTo>
                  <a:lnTo>
                    <a:pt x="5576" y="6709"/>
                  </a:lnTo>
                  <a:lnTo>
                    <a:pt x="5579" y="6709"/>
                  </a:lnTo>
                  <a:lnTo>
                    <a:pt x="5582" y="6707"/>
                  </a:lnTo>
                  <a:lnTo>
                    <a:pt x="5586" y="6704"/>
                  </a:lnTo>
                  <a:lnTo>
                    <a:pt x="5594" y="6698"/>
                  </a:lnTo>
                  <a:lnTo>
                    <a:pt x="5596" y="6695"/>
                  </a:lnTo>
                  <a:lnTo>
                    <a:pt x="5599" y="6693"/>
                  </a:lnTo>
                  <a:lnTo>
                    <a:pt x="5600" y="6691"/>
                  </a:lnTo>
                  <a:lnTo>
                    <a:pt x="5601" y="6690"/>
                  </a:lnTo>
                  <a:lnTo>
                    <a:pt x="5601" y="6689"/>
                  </a:lnTo>
                  <a:lnTo>
                    <a:pt x="5601" y="6689"/>
                  </a:lnTo>
                  <a:lnTo>
                    <a:pt x="5601" y="6689"/>
                  </a:lnTo>
                  <a:lnTo>
                    <a:pt x="5601" y="6689"/>
                  </a:lnTo>
                  <a:lnTo>
                    <a:pt x="5602" y="6688"/>
                  </a:lnTo>
                  <a:lnTo>
                    <a:pt x="5602" y="6686"/>
                  </a:lnTo>
                  <a:lnTo>
                    <a:pt x="5602" y="6683"/>
                  </a:lnTo>
                  <a:lnTo>
                    <a:pt x="5603" y="6679"/>
                  </a:lnTo>
                  <a:lnTo>
                    <a:pt x="5603" y="6674"/>
                  </a:lnTo>
                  <a:lnTo>
                    <a:pt x="5603" y="6666"/>
                  </a:lnTo>
                  <a:lnTo>
                    <a:pt x="5603" y="6653"/>
                  </a:lnTo>
                  <a:lnTo>
                    <a:pt x="5603" y="6648"/>
                  </a:lnTo>
                  <a:lnTo>
                    <a:pt x="5600" y="6645"/>
                  </a:lnTo>
                  <a:lnTo>
                    <a:pt x="5592" y="6635"/>
                  </a:lnTo>
                  <a:lnTo>
                    <a:pt x="5578" y="6621"/>
                  </a:lnTo>
                  <a:lnTo>
                    <a:pt x="5558" y="6602"/>
                  </a:lnTo>
                  <a:lnTo>
                    <a:pt x="5533" y="6579"/>
                  </a:lnTo>
                  <a:lnTo>
                    <a:pt x="5502" y="6552"/>
                  </a:lnTo>
                  <a:lnTo>
                    <a:pt x="5465" y="6520"/>
                  </a:lnTo>
                  <a:lnTo>
                    <a:pt x="5421" y="6482"/>
                  </a:lnTo>
                  <a:lnTo>
                    <a:pt x="5420" y="6481"/>
                  </a:lnTo>
                  <a:lnTo>
                    <a:pt x="5398" y="6462"/>
                  </a:lnTo>
                  <a:lnTo>
                    <a:pt x="5397" y="6461"/>
                  </a:lnTo>
                  <a:lnTo>
                    <a:pt x="5378" y="6444"/>
                  </a:lnTo>
                  <a:lnTo>
                    <a:pt x="5377" y="6443"/>
                  </a:lnTo>
                  <a:lnTo>
                    <a:pt x="5360" y="6428"/>
                  </a:lnTo>
                  <a:lnTo>
                    <a:pt x="5359" y="6427"/>
                  </a:lnTo>
                  <a:lnTo>
                    <a:pt x="5344" y="6413"/>
                  </a:lnTo>
                  <a:lnTo>
                    <a:pt x="5342" y="6412"/>
                  </a:lnTo>
                  <a:lnTo>
                    <a:pt x="5329" y="6399"/>
                  </a:lnTo>
                  <a:lnTo>
                    <a:pt x="5327" y="6397"/>
                  </a:lnTo>
                  <a:lnTo>
                    <a:pt x="5316" y="6386"/>
                  </a:lnTo>
                  <a:lnTo>
                    <a:pt x="5313" y="6383"/>
                  </a:lnTo>
                  <a:lnTo>
                    <a:pt x="5304" y="6373"/>
                  </a:lnTo>
                  <a:lnTo>
                    <a:pt x="5300" y="6368"/>
                  </a:lnTo>
                  <a:lnTo>
                    <a:pt x="5293" y="6359"/>
                  </a:lnTo>
                  <a:lnTo>
                    <a:pt x="5287" y="6352"/>
                  </a:lnTo>
                  <a:lnTo>
                    <a:pt x="5282" y="6344"/>
                  </a:lnTo>
                  <a:lnTo>
                    <a:pt x="5276" y="6335"/>
                  </a:lnTo>
                  <a:lnTo>
                    <a:pt x="5271" y="6327"/>
                  </a:lnTo>
                  <a:lnTo>
                    <a:pt x="5265" y="6315"/>
                  </a:lnTo>
                  <a:lnTo>
                    <a:pt x="5262" y="6308"/>
                  </a:lnTo>
                  <a:lnTo>
                    <a:pt x="5257" y="6293"/>
                  </a:lnTo>
                  <a:lnTo>
                    <a:pt x="5255" y="6286"/>
                  </a:lnTo>
                  <a:lnTo>
                    <a:pt x="5251" y="6271"/>
                  </a:lnTo>
                  <a:lnTo>
                    <a:pt x="5250" y="6264"/>
                  </a:lnTo>
                  <a:lnTo>
                    <a:pt x="5248" y="6250"/>
                  </a:lnTo>
                  <a:lnTo>
                    <a:pt x="5248" y="6243"/>
                  </a:lnTo>
                  <a:lnTo>
                    <a:pt x="5248" y="6233"/>
                  </a:lnTo>
                  <a:lnTo>
                    <a:pt x="5248" y="6225"/>
                  </a:lnTo>
                  <a:lnTo>
                    <a:pt x="5249" y="6215"/>
                  </a:lnTo>
                  <a:lnTo>
                    <a:pt x="5250" y="6208"/>
                  </a:lnTo>
                  <a:lnTo>
                    <a:pt x="5252" y="6197"/>
                  </a:lnTo>
                  <a:lnTo>
                    <a:pt x="5253" y="6190"/>
                  </a:lnTo>
                  <a:lnTo>
                    <a:pt x="5256" y="6178"/>
                  </a:lnTo>
                  <a:lnTo>
                    <a:pt x="5258" y="6171"/>
                  </a:lnTo>
                  <a:lnTo>
                    <a:pt x="5263" y="6158"/>
                  </a:lnTo>
                  <a:lnTo>
                    <a:pt x="5266" y="6152"/>
                  </a:lnTo>
                  <a:lnTo>
                    <a:pt x="5273" y="6138"/>
                  </a:lnTo>
                  <a:lnTo>
                    <a:pt x="5276" y="6133"/>
                  </a:lnTo>
                  <a:lnTo>
                    <a:pt x="5286" y="6119"/>
                  </a:lnTo>
                  <a:lnTo>
                    <a:pt x="5290" y="6115"/>
                  </a:lnTo>
                  <a:lnTo>
                    <a:pt x="5302" y="6102"/>
                  </a:lnTo>
                  <a:lnTo>
                    <a:pt x="5306" y="6098"/>
                  </a:lnTo>
                  <a:lnTo>
                    <a:pt x="5320" y="6087"/>
                  </a:lnTo>
                  <a:lnTo>
                    <a:pt x="5324" y="6084"/>
                  </a:lnTo>
                  <a:lnTo>
                    <a:pt x="5339" y="6075"/>
                  </a:lnTo>
                  <a:lnTo>
                    <a:pt x="5344" y="6072"/>
                  </a:lnTo>
                  <a:lnTo>
                    <a:pt x="5359" y="6066"/>
                  </a:lnTo>
                  <a:lnTo>
                    <a:pt x="5365" y="6064"/>
                  </a:lnTo>
                  <a:lnTo>
                    <a:pt x="5378" y="6060"/>
                  </a:lnTo>
                  <a:lnTo>
                    <a:pt x="5385" y="6059"/>
                  </a:lnTo>
                  <a:lnTo>
                    <a:pt x="5397" y="6056"/>
                  </a:lnTo>
                  <a:lnTo>
                    <a:pt x="5404" y="6055"/>
                  </a:lnTo>
                  <a:lnTo>
                    <a:pt x="5415" y="6054"/>
                  </a:lnTo>
                  <a:lnTo>
                    <a:pt x="5423" y="6054"/>
                  </a:lnTo>
                  <a:lnTo>
                    <a:pt x="5426" y="6054"/>
                  </a:lnTo>
                  <a:lnTo>
                    <a:pt x="5432" y="6054"/>
                  </a:lnTo>
                  <a:lnTo>
                    <a:pt x="5439" y="6054"/>
                  </a:lnTo>
                  <a:lnTo>
                    <a:pt x="5444" y="6054"/>
                  </a:lnTo>
                  <a:lnTo>
                    <a:pt x="5464" y="6057"/>
                  </a:lnTo>
                  <a:lnTo>
                    <a:pt x="5469" y="6058"/>
                  </a:lnTo>
                  <a:lnTo>
                    <a:pt x="5492" y="6065"/>
                  </a:lnTo>
                  <a:lnTo>
                    <a:pt x="5498" y="6068"/>
                  </a:lnTo>
                  <a:lnTo>
                    <a:pt x="5514" y="6076"/>
                  </a:lnTo>
                  <a:lnTo>
                    <a:pt x="5522" y="6080"/>
                  </a:lnTo>
                  <a:lnTo>
                    <a:pt x="5530" y="6086"/>
                  </a:lnTo>
                  <a:lnTo>
                    <a:pt x="5540" y="6093"/>
                  </a:lnTo>
                  <a:lnTo>
                    <a:pt x="5545" y="6097"/>
                  </a:lnTo>
                  <a:lnTo>
                    <a:pt x="5559" y="6107"/>
                  </a:lnTo>
                  <a:lnTo>
                    <a:pt x="5561" y="6110"/>
                  </a:lnTo>
                  <a:lnTo>
                    <a:pt x="5579" y="6124"/>
                  </a:lnTo>
                  <a:lnTo>
                    <a:pt x="5580" y="6125"/>
                  </a:lnTo>
                  <a:lnTo>
                    <a:pt x="5602" y="6144"/>
                  </a:lnTo>
                  <a:lnTo>
                    <a:pt x="5603" y="6145"/>
                  </a:lnTo>
                  <a:lnTo>
                    <a:pt x="5631" y="6169"/>
                  </a:lnTo>
                  <a:lnTo>
                    <a:pt x="5631" y="6170"/>
                  </a:lnTo>
                  <a:lnTo>
                    <a:pt x="5665" y="6200"/>
                  </a:lnTo>
                  <a:lnTo>
                    <a:pt x="5666" y="6200"/>
                  </a:lnTo>
                  <a:lnTo>
                    <a:pt x="5707" y="6236"/>
                  </a:lnTo>
                  <a:lnTo>
                    <a:pt x="5756" y="6280"/>
                  </a:lnTo>
                  <a:lnTo>
                    <a:pt x="5812" y="6330"/>
                  </a:lnTo>
                  <a:lnTo>
                    <a:pt x="5829" y="6344"/>
                  </a:lnTo>
                  <a:lnTo>
                    <a:pt x="5843" y="6356"/>
                  </a:lnTo>
                  <a:lnTo>
                    <a:pt x="5856" y="6366"/>
                  </a:lnTo>
                  <a:lnTo>
                    <a:pt x="5867" y="6374"/>
                  </a:lnTo>
                  <a:lnTo>
                    <a:pt x="5876" y="6380"/>
                  </a:lnTo>
                  <a:lnTo>
                    <a:pt x="5883" y="6385"/>
                  </a:lnTo>
                  <a:lnTo>
                    <a:pt x="5888" y="6387"/>
                  </a:lnTo>
                  <a:lnTo>
                    <a:pt x="5891" y="6389"/>
                  </a:lnTo>
                  <a:lnTo>
                    <a:pt x="5891" y="6389"/>
                  </a:lnTo>
                  <a:lnTo>
                    <a:pt x="5899" y="6387"/>
                  </a:lnTo>
                  <a:lnTo>
                    <a:pt x="5907" y="6384"/>
                  </a:lnTo>
                  <a:lnTo>
                    <a:pt x="5914" y="6381"/>
                  </a:lnTo>
                  <a:lnTo>
                    <a:pt x="5920" y="6377"/>
                  </a:lnTo>
                  <a:lnTo>
                    <a:pt x="5925" y="6373"/>
                  </a:lnTo>
                  <a:lnTo>
                    <a:pt x="5929" y="6368"/>
                  </a:lnTo>
                  <a:lnTo>
                    <a:pt x="5932" y="6364"/>
                  </a:lnTo>
                  <a:lnTo>
                    <a:pt x="5934" y="6359"/>
                  </a:lnTo>
                  <a:lnTo>
                    <a:pt x="5935" y="6355"/>
                  </a:lnTo>
                  <a:lnTo>
                    <a:pt x="5936" y="6350"/>
                  </a:lnTo>
                  <a:lnTo>
                    <a:pt x="5936" y="6346"/>
                  </a:lnTo>
                  <a:lnTo>
                    <a:pt x="5936" y="6341"/>
                  </a:lnTo>
                  <a:lnTo>
                    <a:pt x="5934" y="6336"/>
                  </a:lnTo>
                  <a:lnTo>
                    <a:pt x="5931" y="6328"/>
                  </a:lnTo>
                  <a:lnTo>
                    <a:pt x="5931" y="6328"/>
                  </a:lnTo>
                  <a:lnTo>
                    <a:pt x="5928" y="6324"/>
                  </a:lnTo>
                  <a:lnTo>
                    <a:pt x="5923" y="6318"/>
                  </a:lnTo>
                  <a:lnTo>
                    <a:pt x="5917" y="6310"/>
                  </a:lnTo>
                  <a:lnTo>
                    <a:pt x="5909" y="6301"/>
                  </a:lnTo>
                  <a:lnTo>
                    <a:pt x="5899" y="6291"/>
                  </a:lnTo>
                  <a:lnTo>
                    <a:pt x="5889" y="6281"/>
                  </a:lnTo>
                  <a:lnTo>
                    <a:pt x="5878" y="6270"/>
                  </a:lnTo>
                  <a:lnTo>
                    <a:pt x="5866" y="6259"/>
                  </a:lnTo>
                  <a:lnTo>
                    <a:pt x="5854" y="6247"/>
                  </a:lnTo>
                  <a:lnTo>
                    <a:pt x="5841" y="6236"/>
                  </a:lnTo>
                  <a:lnTo>
                    <a:pt x="5827" y="6225"/>
                  </a:lnTo>
                  <a:lnTo>
                    <a:pt x="5813" y="6213"/>
                  </a:lnTo>
                  <a:lnTo>
                    <a:pt x="5811" y="6211"/>
                  </a:lnTo>
                  <a:lnTo>
                    <a:pt x="5810" y="6211"/>
                  </a:lnTo>
                  <a:lnTo>
                    <a:pt x="5806" y="6207"/>
                  </a:lnTo>
                  <a:lnTo>
                    <a:pt x="5806" y="6207"/>
                  </a:lnTo>
                  <a:lnTo>
                    <a:pt x="5801" y="6203"/>
                  </a:lnTo>
                  <a:lnTo>
                    <a:pt x="5801" y="6203"/>
                  </a:lnTo>
                  <a:lnTo>
                    <a:pt x="5796" y="6199"/>
                  </a:lnTo>
                  <a:lnTo>
                    <a:pt x="5796" y="6199"/>
                  </a:lnTo>
                  <a:lnTo>
                    <a:pt x="5790" y="6194"/>
                  </a:lnTo>
                  <a:lnTo>
                    <a:pt x="5790" y="6194"/>
                  </a:lnTo>
                  <a:lnTo>
                    <a:pt x="5785" y="6189"/>
                  </a:lnTo>
                  <a:lnTo>
                    <a:pt x="5784" y="6189"/>
                  </a:lnTo>
                  <a:lnTo>
                    <a:pt x="5779" y="6184"/>
                  </a:lnTo>
                  <a:lnTo>
                    <a:pt x="5778" y="6184"/>
                  </a:lnTo>
                  <a:lnTo>
                    <a:pt x="5772" y="6179"/>
                  </a:lnTo>
                  <a:lnTo>
                    <a:pt x="5772" y="6178"/>
                  </a:lnTo>
                  <a:lnTo>
                    <a:pt x="5766" y="6173"/>
                  </a:lnTo>
                  <a:lnTo>
                    <a:pt x="5766" y="6173"/>
                  </a:lnTo>
                  <a:lnTo>
                    <a:pt x="5759" y="6168"/>
                  </a:lnTo>
                  <a:lnTo>
                    <a:pt x="5759" y="6167"/>
                  </a:lnTo>
                  <a:lnTo>
                    <a:pt x="5753" y="6162"/>
                  </a:lnTo>
                  <a:lnTo>
                    <a:pt x="5752" y="6161"/>
                  </a:lnTo>
                  <a:lnTo>
                    <a:pt x="5746" y="6156"/>
                  </a:lnTo>
                  <a:lnTo>
                    <a:pt x="5746" y="6155"/>
                  </a:lnTo>
                  <a:lnTo>
                    <a:pt x="5740" y="6150"/>
                  </a:lnTo>
                  <a:lnTo>
                    <a:pt x="5739" y="6149"/>
                  </a:lnTo>
                  <a:lnTo>
                    <a:pt x="5734" y="6145"/>
                  </a:lnTo>
                  <a:lnTo>
                    <a:pt x="5728" y="6139"/>
                  </a:lnTo>
                  <a:lnTo>
                    <a:pt x="5720" y="6132"/>
                  </a:lnTo>
                  <a:lnTo>
                    <a:pt x="5712" y="6125"/>
                  </a:lnTo>
                  <a:lnTo>
                    <a:pt x="5702" y="6116"/>
                  </a:lnTo>
                  <a:lnTo>
                    <a:pt x="5692" y="6107"/>
                  </a:lnTo>
                  <a:lnTo>
                    <a:pt x="5682" y="6098"/>
                  </a:lnTo>
                  <a:lnTo>
                    <a:pt x="5670" y="6088"/>
                  </a:lnTo>
                  <a:lnTo>
                    <a:pt x="5659" y="6078"/>
                  </a:lnTo>
                  <a:lnTo>
                    <a:pt x="5647" y="6067"/>
                  </a:lnTo>
                  <a:lnTo>
                    <a:pt x="5636" y="6057"/>
                  </a:lnTo>
                  <a:lnTo>
                    <a:pt x="5624" y="6046"/>
                  </a:lnTo>
                  <a:lnTo>
                    <a:pt x="5612" y="6036"/>
                  </a:lnTo>
                  <a:lnTo>
                    <a:pt x="5600" y="6026"/>
                  </a:lnTo>
                  <a:lnTo>
                    <a:pt x="5589" y="6016"/>
                  </a:lnTo>
                  <a:lnTo>
                    <a:pt x="5578" y="6006"/>
                  </a:lnTo>
                  <a:lnTo>
                    <a:pt x="5567" y="5996"/>
                  </a:lnTo>
                  <a:lnTo>
                    <a:pt x="5555" y="5985"/>
                  </a:lnTo>
                  <a:lnTo>
                    <a:pt x="5543" y="5975"/>
                  </a:lnTo>
                  <a:lnTo>
                    <a:pt x="5532" y="5965"/>
                  </a:lnTo>
                  <a:lnTo>
                    <a:pt x="5520" y="5955"/>
                  </a:lnTo>
                  <a:lnTo>
                    <a:pt x="5509" y="5945"/>
                  </a:lnTo>
                  <a:lnTo>
                    <a:pt x="5498" y="5935"/>
                  </a:lnTo>
                  <a:lnTo>
                    <a:pt x="5488" y="5926"/>
                  </a:lnTo>
                  <a:lnTo>
                    <a:pt x="5478" y="5917"/>
                  </a:lnTo>
                  <a:lnTo>
                    <a:pt x="5469" y="5909"/>
                  </a:lnTo>
                  <a:lnTo>
                    <a:pt x="5461" y="5902"/>
                  </a:lnTo>
                  <a:lnTo>
                    <a:pt x="5453" y="5895"/>
                  </a:lnTo>
                  <a:lnTo>
                    <a:pt x="5447" y="5889"/>
                  </a:lnTo>
                  <a:lnTo>
                    <a:pt x="5441" y="5884"/>
                  </a:lnTo>
                  <a:lnTo>
                    <a:pt x="5435" y="5878"/>
                  </a:lnTo>
                  <a:lnTo>
                    <a:pt x="5428" y="5873"/>
                  </a:lnTo>
                  <a:lnTo>
                    <a:pt x="5421" y="5866"/>
                  </a:lnTo>
                  <a:lnTo>
                    <a:pt x="5414" y="5860"/>
                  </a:lnTo>
                  <a:lnTo>
                    <a:pt x="5406" y="5854"/>
                  </a:lnTo>
                  <a:lnTo>
                    <a:pt x="5399" y="5847"/>
                  </a:lnTo>
                  <a:lnTo>
                    <a:pt x="5392" y="5841"/>
                  </a:lnTo>
                  <a:lnTo>
                    <a:pt x="5384" y="5834"/>
                  </a:lnTo>
                  <a:lnTo>
                    <a:pt x="5377" y="5828"/>
                  </a:lnTo>
                  <a:lnTo>
                    <a:pt x="5370" y="5822"/>
                  </a:lnTo>
                  <a:lnTo>
                    <a:pt x="5364" y="5816"/>
                  </a:lnTo>
                  <a:lnTo>
                    <a:pt x="5358" y="5811"/>
                  </a:lnTo>
                  <a:lnTo>
                    <a:pt x="5352" y="5806"/>
                  </a:lnTo>
                  <a:lnTo>
                    <a:pt x="5346" y="5801"/>
                  </a:lnTo>
                  <a:lnTo>
                    <a:pt x="5346" y="5801"/>
                  </a:lnTo>
                  <a:lnTo>
                    <a:pt x="5340" y="5796"/>
                  </a:lnTo>
                  <a:lnTo>
                    <a:pt x="5340" y="5796"/>
                  </a:lnTo>
                  <a:lnTo>
                    <a:pt x="5335" y="5791"/>
                  </a:lnTo>
                  <a:lnTo>
                    <a:pt x="5335" y="5791"/>
                  </a:lnTo>
                  <a:lnTo>
                    <a:pt x="5329" y="5787"/>
                  </a:lnTo>
                  <a:lnTo>
                    <a:pt x="5329" y="5787"/>
                  </a:lnTo>
                  <a:lnTo>
                    <a:pt x="5324" y="5782"/>
                  </a:lnTo>
                  <a:lnTo>
                    <a:pt x="5324" y="5782"/>
                  </a:lnTo>
                  <a:lnTo>
                    <a:pt x="5320" y="5778"/>
                  </a:lnTo>
                  <a:lnTo>
                    <a:pt x="5319" y="5778"/>
                  </a:lnTo>
                  <a:lnTo>
                    <a:pt x="5315" y="5774"/>
                  </a:lnTo>
                  <a:lnTo>
                    <a:pt x="5315" y="5774"/>
                  </a:lnTo>
                  <a:lnTo>
                    <a:pt x="5311" y="5771"/>
                  </a:lnTo>
                  <a:lnTo>
                    <a:pt x="5311" y="5771"/>
                  </a:lnTo>
                  <a:lnTo>
                    <a:pt x="5307" y="5768"/>
                  </a:lnTo>
                  <a:lnTo>
                    <a:pt x="5307" y="5768"/>
                  </a:lnTo>
                  <a:lnTo>
                    <a:pt x="5304" y="5765"/>
                  </a:lnTo>
                  <a:lnTo>
                    <a:pt x="5304" y="5765"/>
                  </a:lnTo>
                  <a:lnTo>
                    <a:pt x="5301" y="5762"/>
                  </a:lnTo>
                  <a:lnTo>
                    <a:pt x="5301" y="5762"/>
                  </a:lnTo>
                  <a:lnTo>
                    <a:pt x="5299" y="5760"/>
                  </a:lnTo>
                  <a:lnTo>
                    <a:pt x="5298" y="5760"/>
                  </a:lnTo>
                  <a:lnTo>
                    <a:pt x="5297" y="5758"/>
                  </a:lnTo>
                  <a:lnTo>
                    <a:pt x="5295" y="5757"/>
                  </a:lnTo>
                  <a:lnTo>
                    <a:pt x="5294" y="5756"/>
                  </a:lnTo>
                  <a:lnTo>
                    <a:pt x="5288" y="5750"/>
                  </a:lnTo>
                  <a:lnTo>
                    <a:pt x="5286" y="5747"/>
                  </a:lnTo>
                  <a:lnTo>
                    <a:pt x="5281" y="5743"/>
                  </a:lnTo>
                  <a:lnTo>
                    <a:pt x="5270" y="5733"/>
                  </a:lnTo>
                  <a:lnTo>
                    <a:pt x="5256" y="5720"/>
                  </a:lnTo>
                  <a:lnTo>
                    <a:pt x="5239" y="5705"/>
                  </a:lnTo>
                  <a:lnTo>
                    <a:pt x="5221" y="5690"/>
                  </a:lnTo>
                  <a:lnTo>
                    <a:pt x="5207" y="5678"/>
                  </a:lnTo>
                  <a:lnTo>
                    <a:pt x="5197" y="5693"/>
                  </a:lnTo>
                  <a:lnTo>
                    <a:pt x="5178" y="5721"/>
                  </a:lnTo>
                  <a:lnTo>
                    <a:pt x="5157" y="5753"/>
                  </a:lnTo>
                  <a:lnTo>
                    <a:pt x="5134" y="5788"/>
                  </a:lnTo>
                  <a:lnTo>
                    <a:pt x="5117" y="5815"/>
                  </a:lnTo>
                  <a:lnTo>
                    <a:pt x="5116" y="5815"/>
                  </a:lnTo>
                  <a:lnTo>
                    <a:pt x="5100" y="5840"/>
                  </a:lnTo>
                  <a:lnTo>
                    <a:pt x="5100" y="5840"/>
                  </a:lnTo>
                  <a:lnTo>
                    <a:pt x="5085" y="5863"/>
                  </a:lnTo>
                  <a:lnTo>
                    <a:pt x="5084" y="5864"/>
                  </a:lnTo>
                  <a:lnTo>
                    <a:pt x="5070" y="5885"/>
                  </a:lnTo>
                  <a:lnTo>
                    <a:pt x="5070" y="5885"/>
                  </a:lnTo>
                  <a:lnTo>
                    <a:pt x="5056" y="5904"/>
                  </a:lnTo>
                  <a:lnTo>
                    <a:pt x="5056" y="5906"/>
                  </a:lnTo>
                  <a:lnTo>
                    <a:pt x="5044" y="5923"/>
                  </a:lnTo>
                  <a:lnTo>
                    <a:pt x="5043" y="5924"/>
                  </a:lnTo>
                  <a:lnTo>
                    <a:pt x="5031" y="5940"/>
                  </a:lnTo>
                  <a:lnTo>
                    <a:pt x="5030" y="5941"/>
                  </a:lnTo>
                  <a:lnTo>
                    <a:pt x="5020" y="5955"/>
                  </a:lnTo>
                  <a:lnTo>
                    <a:pt x="5019" y="5957"/>
                  </a:lnTo>
                  <a:lnTo>
                    <a:pt x="5009" y="5970"/>
                  </a:lnTo>
                  <a:lnTo>
                    <a:pt x="5007" y="5971"/>
                  </a:lnTo>
                  <a:lnTo>
                    <a:pt x="4998" y="5983"/>
                  </a:lnTo>
                  <a:lnTo>
                    <a:pt x="4997" y="5985"/>
                  </a:lnTo>
                  <a:lnTo>
                    <a:pt x="4988" y="5995"/>
                  </a:lnTo>
                  <a:lnTo>
                    <a:pt x="4986" y="5998"/>
                  </a:lnTo>
                  <a:lnTo>
                    <a:pt x="4978" y="6007"/>
                  </a:lnTo>
                  <a:lnTo>
                    <a:pt x="4976" y="6009"/>
                  </a:lnTo>
                  <a:lnTo>
                    <a:pt x="4968" y="6017"/>
                  </a:lnTo>
                  <a:lnTo>
                    <a:pt x="4965" y="6020"/>
                  </a:lnTo>
                  <a:lnTo>
                    <a:pt x="4959" y="6027"/>
                  </a:lnTo>
                  <a:lnTo>
                    <a:pt x="4949" y="6036"/>
                  </a:lnTo>
                  <a:lnTo>
                    <a:pt x="4904" y="6073"/>
                  </a:lnTo>
                  <a:lnTo>
                    <a:pt x="4891" y="6082"/>
                  </a:lnTo>
                  <a:lnTo>
                    <a:pt x="4843" y="6112"/>
                  </a:lnTo>
                  <a:lnTo>
                    <a:pt x="4829" y="6120"/>
                  </a:lnTo>
                  <a:lnTo>
                    <a:pt x="4779" y="6142"/>
                  </a:lnTo>
                  <a:lnTo>
                    <a:pt x="4764" y="6148"/>
                  </a:lnTo>
                  <a:lnTo>
                    <a:pt x="4713" y="6164"/>
                  </a:lnTo>
                  <a:lnTo>
                    <a:pt x="4697" y="6167"/>
                  </a:lnTo>
                  <a:lnTo>
                    <a:pt x="4646" y="6176"/>
                  </a:lnTo>
                  <a:lnTo>
                    <a:pt x="4630" y="6178"/>
                  </a:lnTo>
                  <a:lnTo>
                    <a:pt x="4579" y="6180"/>
                  </a:lnTo>
                  <a:lnTo>
                    <a:pt x="4563" y="6180"/>
                  </a:lnTo>
                  <a:lnTo>
                    <a:pt x="4514" y="6176"/>
                  </a:lnTo>
                  <a:lnTo>
                    <a:pt x="4497" y="6173"/>
                  </a:lnTo>
                  <a:lnTo>
                    <a:pt x="4450" y="6162"/>
                  </a:lnTo>
                  <a:lnTo>
                    <a:pt x="4432" y="6157"/>
                  </a:lnTo>
                  <a:lnTo>
                    <a:pt x="4389" y="6140"/>
                  </a:lnTo>
                  <a:lnTo>
                    <a:pt x="4371" y="6131"/>
                  </a:lnTo>
                  <a:lnTo>
                    <a:pt x="4333" y="6108"/>
                  </a:lnTo>
                  <a:lnTo>
                    <a:pt x="4315" y="6095"/>
                  </a:lnTo>
                  <a:lnTo>
                    <a:pt x="4281" y="6066"/>
                  </a:lnTo>
                  <a:lnTo>
                    <a:pt x="4265" y="6048"/>
                  </a:lnTo>
                  <a:lnTo>
                    <a:pt x="4237" y="6014"/>
                  </a:lnTo>
                  <a:lnTo>
                    <a:pt x="4230" y="6003"/>
                  </a:lnTo>
                  <a:lnTo>
                    <a:pt x="4224" y="5992"/>
                  </a:lnTo>
                  <a:lnTo>
                    <a:pt x="4204" y="5952"/>
                  </a:lnTo>
                  <a:lnTo>
                    <a:pt x="4199" y="5940"/>
                  </a:lnTo>
                  <a:lnTo>
                    <a:pt x="4195" y="5928"/>
                  </a:lnTo>
                  <a:lnTo>
                    <a:pt x="4183" y="5882"/>
                  </a:lnTo>
                  <a:lnTo>
                    <a:pt x="4180" y="5868"/>
                  </a:lnTo>
                  <a:lnTo>
                    <a:pt x="4178" y="5851"/>
                  </a:lnTo>
                  <a:lnTo>
                    <a:pt x="4177" y="5846"/>
                  </a:lnTo>
                  <a:lnTo>
                    <a:pt x="4176" y="5830"/>
                  </a:lnTo>
                  <a:lnTo>
                    <a:pt x="4175" y="5823"/>
                  </a:lnTo>
                  <a:lnTo>
                    <a:pt x="4174" y="5808"/>
                  </a:lnTo>
                  <a:lnTo>
                    <a:pt x="4174" y="5799"/>
                  </a:lnTo>
                  <a:lnTo>
                    <a:pt x="4175" y="5784"/>
                  </a:lnTo>
                  <a:lnTo>
                    <a:pt x="4175" y="5775"/>
                  </a:lnTo>
                  <a:lnTo>
                    <a:pt x="4177" y="5759"/>
                  </a:lnTo>
                  <a:lnTo>
                    <a:pt x="4178" y="5751"/>
                  </a:lnTo>
                  <a:lnTo>
                    <a:pt x="4180" y="5734"/>
                  </a:lnTo>
                  <a:lnTo>
                    <a:pt x="4182" y="5727"/>
                  </a:lnTo>
                  <a:lnTo>
                    <a:pt x="4186" y="5708"/>
                  </a:lnTo>
                  <a:lnTo>
                    <a:pt x="4187" y="5702"/>
                  </a:lnTo>
                  <a:lnTo>
                    <a:pt x="4193" y="5682"/>
                  </a:lnTo>
                  <a:lnTo>
                    <a:pt x="4194" y="5677"/>
                  </a:lnTo>
                  <a:lnTo>
                    <a:pt x="4201" y="5655"/>
                  </a:lnTo>
                  <a:lnTo>
                    <a:pt x="4202" y="5651"/>
                  </a:lnTo>
                  <a:lnTo>
                    <a:pt x="4211" y="5626"/>
                  </a:lnTo>
                  <a:lnTo>
                    <a:pt x="4212" y="5624"/>
                  </a:lnTo>
                  <a:lnTo>
                    <a:pt x="4223" y="5595"/>
                  </a:lnTo>
                  <a:lnTo>
                    <a:pt x="4223" y="5594"/>
                  </a:lnTo>
                  <a:lnTo>
                    <a:pt x="4236" y="5562"/>
                  </a:lnTo>
                  <a:lnTo>
                    <a:pt x="4236" y="5561"/>
                  </a:lnTo>
                  <a:lnTo>
                    <a:pt x="4251" y="5525"/>
                  </a:lnTo>
                  <a:lnTo>
                    <a:pt x="4251" y="5524"/>
                  </a:lnTo>
                  <a:lnTo>
                    <a:pt x="4267" y="5484"/>
                  </a:lnTo>
                  <a:lnTo>
                    <a:pt x="4273" y="5470"/>
                  </a:lnTo>
                  <a:lnTo>
                    <a:pt x="4279" y="5454"/>
                  </a:lnTo>
                  <a:lnTo>
                    <a:pt x="4286" y="5438"/>
                  </a:lnTo>
                  <a:lnTo>
                    <a:pt x="4292" y="5422"/>
                  </a:lnTo>
                  <a:lnTo>
                    <a:pt x="4299" y="5406"/>
                  </a:lnTo>
                  <a:lnTo>
                    <a:pt x="4305" y="5389"/>
                  </a:lnTo>
                  <a:lnTo>
                    <a:pt x="4312" y="5373"/>
                  </a:lnTo>
                  <a:lnTo>
                    <a:pt x="4318" y="5357"/>
                  </a:lnTo>
                  <a:lnTo>
                    <a:pt x="4324" y="5342"/>
                  </a:lnTo>
                  <a:lnTo>
                    <a:pt x="4330" y="5327"/>
                  </a:lnTo>
                  <a:lnTo>
                    <a:pt x="4336" y="5313"/>
                  </a:lnTo>
                  <a:lnTo>
                    <a:pt x="4341" y="5300"/>
                  </a:lnTo>
                  <a:lnTo>
                    <a:pt x="4345" y="5289"/>
                  </a:lnTo>
                  <a:lnTo>
                    <a:pt x="4349" y="5278"/>
                  </a:lnTo>
                  <a:lnTo>
                    <a:pt x="4350" y="5275"/>
                  </a:lnTo>
                  <a:lnTo>
                    <a:pt x="4355" y="5265"/>
                  </a:lnTo>
                  <a:lnTo>
                    <a:pt x="4359" y="5254"/>
                  </a:lnTo>
                  <a:lnTo>
                    <a:pt x="4364" y="5242"/>
                  </a:lnTo>
                  <a:lnTo>
                    <a:pt x="4369" y="5229"/>
                  </a:lnTo>
                  <a:lnTo>
                    <a:pt x="4375" y="5216"/>
                  </a:lnTo>
                  <a:lnTo>
                    <a:pt x="4380" y="5202"/>
                  </a:lnTo>
                  <a:lnTo>
                    <a:pt x="4386" y="5188"/>
                  </a:lnTo>
                  <a:lnTo>
                    <a:pt x="4392" y="5174"/>
                  </a:lnTo>
                  <a:lnTo>
                    <a:pt x="4397" y="5159"/>
                  </a:lnTo>
                  <a:lnTo>
                    <a:pt x="4403" y="5145"/>
                  </a:lnTo>
                  <a:lnTo>
                    <a:pt x="4409" y="5131"/>
                  </a:lnTo>
                  <a:lnTo>
                    <a:pt x="4414" y="5118"/>
                  </a:lnTo>
                  <a:lnTo>
                    <a:pt x="4419" y="5105"/>
                  </a:lnTo>
                  <a:lnTo>
                    <a:pt x="4424" y="5093"/>
                  </a:lnTo>
                  <a:lnTo>
                    <a:pt x="4425" y="5091"/>
                  </a:lnTo>
                  <a:lnTo>
                    <a:pt x="4426" y="5088"/>
                  </a:lnTo>
                  <a:lnTo>
                    <a:pt x="4425" y="5088"/>
                  </a:lnTo>
                  <a:lnTo>
                    <a:pt x="4413" y="5082"/>
                  </a:lnTo>
                  <a:lnTo>
                    <a:pt x="4401" y="5076"/>
                  </a:lnTo>
                  <a:lnTo>
                    <a:pt x="4388" y="5069"/>
                  </a:lnTo>
                  <a:lnTo>
                    <a:pt x="4373" y="5062"/>
                  </a:lnTo>
                  <a:lnTo>
                    <a:pt x="4358" y="5054"/>
                  </a:lnTo>
                  <a:lnTo>
                    <a:pt x="4341" y="5046"/>
                  </a:lnTo>
                  <a:lnTo>
                    <a:pt x="4324" y="5037"/>
                  </a:lnTo>
                  <a:lnTo>
                    <a:pt x="4307" y="5029"/>
                  </a:lnTo>
                  <a:lnTo>
                    <a:pt x="4290" y="5020"/>
                  </a:lnTo>
                  <a:lnTo>
                    <a:pt x="4272" y="5011"/>
                  </a:lnTo>
                  <a:lnTo>
                    <a:pt x="4255" y="5003"/>
                  </a:lnTo>
                  <a:lnTo>
                    <a:pt x="4237" y="4994"/>
                  </a:lnTo>
                  <a:lnTo>
                    <a:pt x="4221" y="4986"/>
                  </a:lnTo>
                  <a:lnTo>
                    <a:pt x="4204" y="4978"/>
                  </a:lnTo>
                  <a:lnTo>
                    <a:pt x="4189" y="4970"/>
                  </a:lnTo>
                  <a:lnTo>
                    <a:pt x="4175" y="4963"/>
                  </a:lnTo>
                  <a:lnTo>
                    <a:pt x="4173" y="4962"/>
                  </a:lnTo>
                  <a:lnTo>
                    <a:pt x="4159" y="4955"/>
                  </a:lnTo>
                  <a:lnTo>
                    <a:pt x="4147" y="4949"/>
                  </a:lnTo>
                  <a:lnTo>
                    <a:pt x="4136" y="4943"/>
                  </a:lnTo>
                  <a:lnTo>
                    <a:pt x="4132" y="4948"/>
                  </a:lnTo>
                  <a:lnTo>
                    <a:pt x="4122" y="4959"/>
                  </a:lnTo>
                  <a:lnTo>
                    <a:pt x="4111" y="4971"/>
                  </a:lnTo>
                  <a:lnTo>
                    <a:pt x="4100" y="4984"/>
                  </a:lnTo>
                  <a:lnTo>
                    <a:pt x="4100" y="4985"/>
                  </a:lnTo>
                  <a:lnTo>
                    <a:pt x="4088" y="4998"/>
                  </a:lnTo>
                  <a:lnTo>
                    <a:pt x="4077" y="5011"/>
                  </a:lnTo>
                  <a:lnTo>
                    <a:pt x="4064" y="5025"/>
                  </a:lnTo>
                  <a:lnTo>
                    <a:pt x="4052" y="5039"/>
                  </a:lnTo>
                  <a:lnTo>
                    <a:pt x="4040" y="5053"/>
                  </a:lnTo>
                  <a:lnTo>
                    <a:pt x="4028" y="5067"/>
                  </a:lnTo>
                  <a:lnTo>
                    <a:pt x="4016" y="5080"/>
                  </a:lnTo>
                  <a:lnTo>
                    <a:pt x="4004" y="5094"/>
                  </a:lnTo>
                  <a:lnTo>
                    <a:pt x="3993" y="5107"/>
                  </a:lnTo>
                  <a:lnTo>
                    <a:pt x="3983" y="5119"/>
                  </a:lnTo>
                  <a:lnTo>
                    <a:pt x="3973" y="5130"/>
                  </a:lnTo>
                  <a:lnTo>
                    <a:pt x="3973" y="5130"/>
                  </a:lnTo>
                  <a:lnTo>
                    <a:pt x="3964" y="5141"/>
                  </a:lnTo>
                  <a:lnTo>
                    <a:pt x="3963" y="5141"/>
                  </a:lnTo>
                  <a:lnTo>
                    <a:pt x="3955" y="5150"/>
                  </a:lnTo>
                  <a:lnTo>
                    <a:pt x="3955" y="5151"/>
                  </a:lnTo>
                  <a:lnTo>
                    <a:pt x="3948" y="5158"/>
                  </a:lnTo>
                  <a:lnTo>
                    <a:pt x="3928" y="5181"/>
                  </a:lnTo>
                  <a:lnTo>
                    <a:pt x="3900" y="5213"/>
                  </a:lnTo>
                  <a:lnTo>
                    <a:pt x="3866" y="5252"/>
                  </a:lnTo>
                  <a:lnTo>
                    <a:pt x="3828" y="5297"/>
                  </a:lnTo>
                  <a:lnTo>
                    <a:pt x="3785" y="5346"/>
                  </a:lnTo>
                  <a:lnTo>
                    <a:pt x="3740" y="5398"/>
                  </a:lnTo>
                  <a:lnTo>
                    <a:pt x="3694" y="5451"/>
                  </a:lnTo>
                  <a:lnTo>
                    <a:pt x="3648" y="5504"/>
                  </a:lnTo>
                  <a:close/>
                  <a:moveTo>
                    <a:pt x="3882" y="4606"/>
                  </a:moveTo>
                  <a:lnTo>
                    <a:pt x="3103" y="5503"/>
                  </a:lnTo>
                  <a:lnTo>
                    <a:pt x="3127" y="5525"/>
                  </a:lnTo>
                  <a:lnTo>
                    <a:pt x="3134" y="5530"/>
                  </a:lnTo>
                  <a:lnTo>
                    <a:pt x="3144" y="5519"/>
                  </a:lnTo>
                  <a:lnTo>
                    <a:pt x="3172" y="5488"/>
                  </a:lnTo>
                  <a:lnTo>
                    <a:pt x="3206" y="5449"/>
                  </a:lnTo>
                  <a:lnTo>
                    <a:pt x="3247" y="5401"/>
                  </a:lnTo>
                  <a:lnTo>
                    <a:pt x="3264" y="5382"/>
                  </a:lnTo>
                  <a:lnTo>
                    <a:pt x="3281" y="5363"/>
                  </a:lnTo>
                  <a:lnTo>
                    <a:pt x="3297" y="5344"/>
                  </a:lnTo>
                  <a:lnTo>
                    <a:pt x="3312" y="5326"/>
                  </a:lnTo>
                  <a:lnTo>
                    <a:pt x="3327" y="5308"/>
                  </a:lnTo>
                  <a:lnTo>
                    <a:pt x="3342" y="5292"/>
                  </a:lnTo>
                  <a:lnTo>
                    <a:pt x="3355" y="5276"/>
                  </a:lnTo>
                  <a:lnTo>
                    <a:pt x="3367" y="5262"/>
                  </a:lnTo>
                  <a:lnTo>
                    <a:pt x="3378" y="5249"/>
                  </a:lnTo>
                  <a:lnTo>
                    <a:pt x="3379" y="5249"/>
                  </a:lnTo>
                  <a:lnTo>
                    <a:pt x="3388" y="5238"/>
                  </a:lnTo>
                  <a:lnTo>
                    <a:pt x="3389" y="5237"/>
                  </a:lnTo>
                  <a:lnTo>
                    <a:pt x="3397" y="5228"/>
                  </a:lnTo>
                  <a:lnTo>
                    <a:pt x="3397" y="5227"/>
                  </a:lnTo>
                  <a:lnTo>
                    <a:pt x="3404" y="5220"/>
                  </a:lnTo>
                  <a:lnTo>
                    <a:pt x="3405" y="5219"/>
                  </a:lnTo>
                  <a:lnTo>
                    <a:pt x="3410" y="5213"/>
                  </a:lnTo>
                  <a:lnTo>
                    <a:pt x="3411" y="5212"/>
                  </a:lnTo>
                  <a:lnTo>
                    <a:pt x="3414" y="5209"/>
                  </a:lnTo>
                  <a:lnTo>
                    <a:pt x="3441" y="5177"/>
                  </a:lnTo>
                  <a:lnTo>
                    <a:pt x="3472" y="5143"/>
                  </a:lnTo>
                  <a:lnTo>
                    <a:pt x="3504" y="5106"/>
                  </a:lnTo>
                  <a:lnTo>
                    <a:pt x="3537" y="5069"/>
                  </a:lnTo>
                  <a:lnTo>
                    <a:pt x="3570" y="5030"/>
                  </a:lnTo>
                  <a:lnTo>
                    <a:pt x="3604" y="4991"/>
                  </a:lnTo>
                  <a:lnTo>
                    <a:pt x="3637" y="4953"/>
                  </a:lnTo>
                  <a:lnTo>
                    <a:pt x="3670" y="4916"/>
                  </a:lnTo>
                  <a:lnTo>
                    <a:pt x="3700" y="4880"/>
                  </a:lnTo>
                  <a:lnTo>
                    <a:pt x="3729" y="4847"/>
                  </a:lnTo>
                  <a:lnTo>
                    <a:pt x="3756" y="4817"/>
                  </a:lnTo>
                  <a:lnTo>
                    <a:pt x="3779" y="4790"/>
                  </a:lnTo>
                  <a:lnTo>
                    <a:pt x="3798" y="4767"/>
                  </a:lnTo>
                  <a:lnTo>
                    <a:pt x="3814" y="4749"/>
                  </a:lnTo>
                  <a:lnTo>
                    <a:pt x="3818" y="4744"/>
                  </a:lnTo>
                  <a:lnTo>
                    <a:pt x="3818" y="4744"/>
                  </a:lnTo>
                  <a:lnTo>
                    <a:pt x="3823" y="4738"/>
                  </a:lnTo>
                  <a:lnTo>
                    <a:pt x="3823" y="4738"/>
                  </a:lnTo>
                  <a:lnTo>
                    <a:pt x="3828" y="4732"/>
                  </a:lnTo>
                  <a:lnTo>
                    <a:pt x="3829" y="4731"/>
                  </a:lnTo>
                  <a:lnTo>
                    <a:pt x="3834" y="4725"/>
                  </a:lnTo>
                  <a:lnTo>
                    <a:pt x="3834" y="4724"/>
                  </a:lnTo>
                  <a:lnTo>
                    <a:pt x="3841" y="4717"/>
                  </a:lnTo>
                  <a:lnTo>
                    <a:pt x="3841" y="4717"/>
                  </a:lnTo>
                  <a:lnTo>
                    <a:pt x="3847" y="4709"/>
                  </a:lnTo>
                  <a:lnTo>
                    <a:pt x="3847" y="4709"/>
                  </a:lnTo>
                  <a:lnTo>
                    <a:pt x="3854" y="4701"/>
                  </a:lnTo>
                  <a:lnTo>
                    <a:pt x="3854" y="4701"/>
                  </a:lnTo>
                  <a:lnTo>
                    <a:pt x="3861" y="4693"/>
                  </a:lnTo>
                  <a:lnTo>
                    <a:pt x="3861" y="4693"/>
                  </a:lnTo>
                  <a:lnTo>
                    <a:pt x="3868" y="4685"/>
                  </a:lnTo>
                  <a:lnTo>
                    <a:pt x="3868" y="4685"/>
                  </a:lnTo>
                  <a:lnTo>
                    <a:pt x="3875" y="4677"/>
                  </a:lnTo>
                  <a:lnTo>
                    <a:pt x="3875" y="4677"/>
                  </a:lnTo>
                  <a:lnTo>
                    <a:pt x="3882" y="4669"/>
                  </a:lnTo>
                  <a:lnTo>
                    <a:pt x="3882" y="4669"/>
                  </a:lnTo>
                  <a:lnTo>
                    <a:pt x="3889" y="4661"/>
                  </a:lnTo>
                  <a:lnTo>
                    <a:pt x="3889" y="4661"/>
                  </a:lnTo>
                  <a:lnTo>
                    <a:pt x="3895" y="4654"/>
                  </a:lnTo>
                  <a:lnTo>
                    <a:pt x="3896" y="4653"/>
                  </a:lnTo>
                  <a:lnTo>
                    <a:pt x="3901" y="4648"/>
                  </a:lnTo>
                  <a:lnTo>
                    <a:pt x="3912" y="4634"/>
                  </a:lnTo>
                  <a:lnTo>
                    <a:pt x="3905" y="4627"/>
                  </a:lnTo>
                  <a:lnTo>
                    <a:pt x="3883" y="4607"/>
                  </a:lnTo>
                  <a:lnTo>
                    <a:pt x="3882" y="4606"/>
                  </a:lnTo>
                  <a:close/>
                  <a:moveTo>
                    <a:pt x="2808" y="5067"/>
                  </a:moveTo>
                  <a:lnTo>
                    <a:pt x="2814" y="5073"/>
                  </a:lnTo>
                  <a:lnTo>
                    <a:pt x="3469" y="4319"/>
                  </a:lnTo>
                  <a:lnTo>
                    <a:pt x="3463" y="4313"/>
                  </a:lnTo>
                  <a:lnTo>
                    <a:pt x="2808" y="5067"/>
                  </a:lnTo>
                  <a:close/>
                  <a:moveTo>
                    <a:pt x="1403" y="3849"/>
                  </a:moveTo>
                  <a:lnTo>
                    <a:pt x="2430" y="4740"/>
                  </a:lnTo>
                  <a:lnTo>
                    <a:pt x="3085" y="3985"/>
                  </a:lnTo>
                  <a:lnTo>
                    <a:pt x="2060" y="3095"/>
                  </a:lnTo>
                  <a:lnTo>
                    <a:pt x="1403" y="3849"/>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sp>
        <p:nvSpPr>
          <p:cNvPr id="2" name="Slide Number Placeholder 1">
            <a:extLst>
              <a:ext uri="{FF2B5EF4-FFF2-40B4-BE49-F238E27FC236}">
                <a16:creationId xmlns:a16="http://schemas.microsoft.com/office/drawing/2014/main" id="{44D0B710-1491-AEAB-F1F9-DE58834C6A03}"/>
              </a:ext>
            </a:extLst>
          </p:cNvPr>
          <p:cNvSpPr>
            <a:spLocks noGrp="1"/>
          </p:cNvSpPr>
          <p:nvPr>
            <p:ph type="sldNum" sz="quarter" idx="12"/>
          </p:nvPr>
        </p:nvSpPr>
        <p:spPr/>
        <p:txBody>
          <a:bodyPr/>
          <a:lstStyle/>
          <a:p>
            <a:fld id="{0643C082-6B26-4A67-AAC0-3138D6D4DA1D}" type="slidenum">
              <a:rPr lang="en-PH" smtClean="0"/>
              <a:t>53</a:t>
            </a:fld>
            <a:endParaRPr lang="en-PH" dirty="0"/>
          </a:p>
        </p:txBody>
      </p:sp>
      <p:sp>
        <p:nvSpPr>
          <p:cNvPr id="8" name="Footer Placeholder 7">
            <a:extLst>
              <a:ext uri="{FF2B5EF4-FFF2-40B4-BE49-F238E27FC236}">
                <a16:creationId xmlns:a16="http://schemas.microsoft.com/office/drawing/2014/main" id="{9CA54D62-5692-3E1C-2D03-53E52A45553D}"/>
              </a:ext>
            </a:extLst>
          </p:cNvPr>
          <p:cNvSpPr>
            <a:spLocks noGrp="1"/>
          </p:cNvSpPr>
          <p:nvPr>
            <p:ph type="ftr" sz="quarter" idx="11"/>
          </p:nvPr>
        </p:nvSpPr>
        <p:spPr/>
        <p:txBody>
          <a:bodyPr/>
          <a:lstStyle/>
          <a:p>
            <a:endParaRPr lang="en-PH" dirty="0"/>
          </a:p>
        </p:txBody>
      </p:sp>
    </p:spTree>
    <p:extLst>
      <p:ext uri="{BB962C8B-B14F-4D97-AF65-F5344CB8AC3E}">
        <p14:creationId xmlns:p14="http://schemas.microsoft.com/office/powerpoint/2010/main" val="238382389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AEE6C25-3692-430F-ADDC-EE7E72D789F8}"/>
              </a:ext>
            </a:extLst>
          </p:cNvPr>
          <p:cNvSpPr/>
          <p:nvPr/>
        </p:nvSpPr>
        <p:spPr>
          <a:xfrm>
            <a:off x="627006" y="747905"/>
            <a:ext cx="10633276" cy="4848946"/>
          </a:xfrm>
          <a:prstGeom prst="rect">
            <a:avLst/>
          </a:prstGeom>
          <a:noFill/>
          <a:ln w="6032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4" name="Rectangle 3">
            <a:extLst>
              <a:ext uri="{FF2B5EF4-FFF2-40B4-BE49-F238E27FC236}">
                <a16:creationId xmlns:a16="http://schemas.microsoft.com/office/drawing/2014/main" id="{B72A5E5B-DF27-4B77-A27F-9ACFC11D8601}"/>
              </a:ext>
            </a:extLst>
          </p:cNvPr>
          <p:cNvSpPr/>
          <p:nvPr/>
        </p:nvSpPr>
        <p:spPr>
          <a:xfrm>
            <a:off x="826254" y="988547"/>
            <a:ext cx="10633276" cy="48489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pic>
        <p:nvPicPr>
          <p:cNvPr id="5" name="Picture 4">
            <a:extLst>
              <a:ext uri="{FF2B5EF4-FFF2-40B4-BE49-F238E27FC236}">
                <a16:creationId xmlns:a16="http://schemas.microsoft.com/office/drawing/2014/main" id="{7CBCEB47-0449-49D6-82D2-426659E9B7E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10257" y="798063"/>
            <a:ext cx="1476214" cy="1476214"/>
          </a:xfrm>
          <a:prstGeom prst="rect">
            <a:avLst/>
          </a:prstGeom>
        </p:spPr>
      </p:pic>
      <p:pic>
        <p:nvPicPr>
          <p:cNvPr id="6" name="Picture 5">
            <a:extLst>
              <a:ext uri="{FF2B5EF4-FFF2-40B4-BE49-F238E27FC236}">
                <a16:creationId xmlns:a16="http://schemas.microsoft.com/office/drawing/2014/main" id="{5511916E-B38B-41F3-8BE0-EC91F8E3C4E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0800000">
            <a:off x="9630058" y="4479228"/>
            <a:ext cx="1476214" cy="1476214"/>
          </a:xfrm>
          <a:prstGeom prst="rect">
            <a:avLst/>
          </a:prstGeom>
        </p:spPr>
      </p:pic>
      <p:sp>
        <p:nvSpPr>
          <p:cNvPr id="7" name="Isosceles Triangle 6">
            <a:extLst>
              <a:ext uri="{FF2B5EF4-FFF2-40B4-BE49-F238E27FC236}">
                <a16:creationId xmlns:a16="http://schemas.microsoft.com/office/drawing/2014/main" id="{2735466A-10C8-4C86-AE9E-3C223B5697BC}"/>
              </a:ext>
            </a:extLst>
          </p:cNvPr>
          <p:cNvSpPr/>
          <p:nvPr/>
        </p:nvSpPr>
        <p:spPr>
          <a:xfrm flipV="1">
            <a:off x="8805028" y="5770331"/>
            <a:ext cx="1111169" cy="621116"/>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8" name="TextBox 7">
            <a:extLst>
              <a:ext uri="{FF2B5EF4-FFF2-40B4-BE49-F238E27FC236}">
                <a16:creationId xmlns:a16="http://schemas.microsoft.com/office/drawing/2014/main" id="{4234827B-E8D2-4B24-96AA-FA4B1DCD3164}"/>
              </a:ext>
            </a:extLst>
          </p:cNvPr>
          <p:cNvSpPr txBox="1"/>
          <p:nvPr/>
        </p:nvSpPr>
        <p:spPr>
          <a:xfrm>
            <a:off x="1451617" y="2086706"/>
            <a:ext cx="9382551" cy="2579077"/>
          </a:xfrm>
          <a:prstGeom prst="rect">
            <a:avLst/>
          </a:prstGeom>
          <a:noFill/>
        </p:spPr>
        <p:txBody>
          <a:bodyPr wrap="square" lIns="0" tIns="0" rIns="0" bIns="0" rtlCol="0" anchor="ctr">
            <a:normAutofit/>
          </a:bodyPr>
          <a:lstStyle/>
          <a:p>
            <a:pPr algn="ctr"/>
            <a:r>
              <a:rPr lang="en-PH" sz="3200" dirty="0">
                <a:solidFill>
                  <a:schemeClr val="bg1"/>
                </a:solidFill>
              </a:rPr>
              <a:t>Operational excellence isn't a project we finish; it's the way we choose to run, every day. The numbers make the case; our people make it real. The decision in front of us is simply whether to begin.</a:t>
            </a:r>
          </a:p>
        </p:txBody>
      </p:sp>
      <p:sp>
        <p:nvSpPr>
          <p:cNvPr id="2" name="Slide Number Placeholder 1">
            <a:extLst>
              <a:ext uri="{FF2B5EF4-FFF2-40B4-BE49-F238E27FC236}">
                <a16:creationId xmlns:a16="http://schemas.microsoft.com/office/drawing/2014/main" id="{E472F307-2938-5F9E-2015-A9B1443F4149}"/>
              </a:ext>
            </a:extLst>
          </p:cNvPr>
          <p:cNvSpPr>
            <a:spLocks noGrp="1"/>
          </p:cNvSpPr>
          <p:nvPr>
            <p:ph type="sldNum" sz="quarter" idx="12"/>
          </p:nvPr>
        </p:nvSpPr>
        <p:spPr/>
        <p:txBody>
          <a:bodyPr/>
          <a:lstStyle/>
          <a:p>
            <a:fld id="{0643C082-6B26-4A67-AAC0-3138D6D4DA1D}" type="slidenum">
              <a:rPr lang="en-PH" smtClean="0"/>
              <a:t>54</a:t>
            </a:fld>
            <a:endParaRPr lang="en-PH" dirty="0"/>
          </a:p>
        </p:txBody>
      </p:sp>
      <p:sp>
        <p:nvSpPr>
          <p:cNvPr id="9" name="Footer Placeholder 8">
            <a:extLst>
              <a:ext uri="{FF2B5EF4-FFF2-40B4-BE49-F238E27FC236}">
                <a16:creationId xmlns:a16="http://schemas.microsoft.com/office/drawing/2014/main" id="{A241EB4F-C92D-DC28-9CAF-3D428A9529A7}"/>
              </a:ext>
            </a:extLst>
          </p:cNvPr>
          <p:cNvSpPr>
            <a:spLocks noGrp="1"/>
          </p:cNvSpPr>
          <p:nvPr>
            <p:ph type="ftr" sz="quarter" idx="11"/>
          </p:nvPr>
        </p:nvSpPr>
        <p:spPr/>
        <p:txBody>
          <a:bodyPr/>
          <a:lstStyle/>
          <a:p>
            <a:endParaRPr lang="en-PH" dirty="0"/>
          </a:p>
        </p:txBody>
      </p:sp>
    </p:spTree>
    <p:extLst>
      <p:ext uri="{BB962C8B-B14F-4D97-AF65-F5344CB8AC3E}">
        <p14:creationId xmlns:p14="http://schemas.microsoft.com/office/powerpoint/2010/main" val="9201468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477598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9B9C9882-35E9-4FF7-B21E-3566A9791EF5}"/>
              </a:ext>
            </a:extLst>
          </p:cNvPr>
          <p:cNvSpPr/>
          <p:nvPr/>
        </p:nvSpPr>
        <p:spPr>
          <a:xfrm>
            <a:off x="0" y="0"/>
            <a:ext cx="12192000" cy="376177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2" name="Title 1">
            <a:extLst>
              <a:ext uri="{FF2B5EF4-FFF2-40B4-BE49-F238E27FC236}">
                <a16:creationId xmlns:a16="http://schemas.microsoft.com/office/drawing/2014/main" id="{2C115587-6B62-44A5-A92B-C6803E0FFDAA}"/>
              </a:ext>
            </a:extLst>
          </p:cNvPr>
          <p:cNvSpPr>
            <a:spLocks noGrp="1"/>
          </p:cNvSpPr>
          <p:nvPr>
            <p:ph type="title"/>
          </p:nvPr>
        </p:nvSpPr>
        <p:spPr/>
        <p:txBody>
          <a:bodyPr/>
          <a:lstStyle/>
          <a:p>
            <a:r>
              <a:rPr lang="en-US" dirty="0">
                <a:solidFill>
                  <a:schemeClr val="bg1"/>
                </a:solidFill>
              </a:rPr>
              <a:t>The Cost of Standing Still</a:t>
            </a:r>
          </a:p>
        </p:txBody>
      </p:sp>
      <p:sp>
        <p:nvSpPr>
          <p:cNvPr id="3" name="Flowchart: Delay 2">
            <a:extLst>
              <a:ext uri="{FF2B5EF4-FFF2-40B4-BE49-F238E27FC236}">
                <a16:creationId xmlns:a16="http://schemas.microsoft.com/office/drawing/2014/main" id="{B61F82AC-5469-45C8-9FAE-FA904B694A52}"/>
              </a:ext>
            </a:extLst>
          </p:cNvPr>
          <p:cNvSpPr/>
          <p:nvPr/>
        </p:nvSpPr>
        <p:spPr>
          <a:xfrm rot="16200000">
            <a:off x="1410336" y="1043024"/>
            <a:ext cx="1715042" cy="3702339"/>
          </a:xfrm>
          <a:prstGeom prst="flowChartDelay">
            <a:avLst/>
          </a:prstGeom>
          <a:solidFill>
            <a:schemeClr val="bg1">
              <a:lumMod val="1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4" name="Flowchart: Delay 3">
            <a:extLst>
              <a:ext uri="{FF2B5EF4-FFF2-40B4-BE49-F238E27FC236}">
                <a16:creationId xmlns:a16="http://schemas.microsoft.com/office/drawing/2014/main" id="{545B51DB-F260-4284-B665-D0BC1AED23D9}"/>
              </a:ext>
            </a:extLst>
          </p:cNvPr>
          <p:cNvSpPr/>
          <p:nvPr/>
        </p:nvSpPr>
        <p:spPr>
          <a:xfrm rot="16200000">
            <a:off x="5196544" y="1043024"/>
            <a:ext cx="1715042" cy="3702339"/>
          </a:xfrm>
          <a:prstGeom prst="flowChartDelay">
            <a:avLst/>
          </a:prstGeom>
          <a:solidFill>
            <a:schemeClr val="bg1">
              <a:lumMod val="1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5" name="Flowchart: Delay 4">
            <a:extLst>
              <a:ext uri="{FF2B5EF4-FFF2-40B4-BE49-F238E27FC236}">
                <a16:creationId xmlns:a16="http://schemas.microsoft.com/office/drawing/2014/main" id="{94089F75-0D6C-4812-82B0-D2D74827157D}"/>
              </a:ext>
            </a:extLst>
          </p:cNvPr>
          <p:cNvSpPr/>
          <p:nvPr/>
        </p:nvSpPr>
        <p:spPr>
          <a:xfrm rot="16200000">
            <a:off x="9066621" y="1043024"/>
            <a:ext cx="1715042" cy="3702339"/>
          </a:xfrm>
          <a:prstGeom prst="flowChartDelay">
            <a:avLst/>
          </a:prstGeom>
          <a:solidFill>
            <a:schemeClr val="bg1">
              <a:lumMod val="1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6" name="TextBox 5">
            <a:extLst>
              <a:ext uri="{FF2B5EF4-FFF2-40B4-BE49-F238E27FC236}">
                <a16:creationId xmlns:a16="http://schemas.microsoft.com/office/drawing/2014/main" id="{5FC157F6-A9B3-43FA-849D-83D9F3E58A9E}"/>
              </a:ext>
            </a:extLst>
          </p:cNvPr>
          <p:cNvSpPr txBox="1"/>
          <p:nvPr/>
        </p:nvSpPr>
        <p:spPr>
          <a:xfrm>
            <a:off x="1672910" y="2358104"/>
            <a:ext cx="1932972" cy="1056982"/>
          </a:xfrm>
          <a:prstGeom prst="rect">
            <a:avLst/>
          </a:prstGeom>
          <a:noFill/>
        </p:spPr>
        <p:txBody>
          <a:bodyPr wrap="square" lIns="0" tIns="0" rIns="0" bIns="0" anchor="ctr">
            <a:normAutofit/>
          </a:bodyPr>
          <a:lstStyle/>
          <a:p>
            <a:r>
              <a:rPr lang="en-US" sz="5400" b="1" dirty="0">
                <a:solidFill>
                  <a:schemeClr val="accent5">
                    <a:lumMod val="20000"/>
                    <a:lumOff val="80000"/>
                  </a:schemeClr>
                </a:solidFill>
                <a:latin typeface="+mj-lt"/>
              </a:rPr>
              <a:t>$48M</a:t>
            </a:r>
            <a:endParaRPr lang="en-US" sz="5400" dirty="0">
              <a:solidFill>
                <a:schemeClr val="accent5">
                  <a:lumMod val="20000"/>
                  <a:lumOff val="80000"/>
                </a:schemeClr>
              </a:solidFill>
              <a:latin typeface="+mj-lt"/>
            </a:endParaRPr>
          </a:p>
        </p:txBody>
      </p:sp>
      <p:sp>
        <p:nvSpPr>
          <p:cNvPr id="7" name="TextBox 6">
            <a:extLst>
              <a:ext uri="{FF2B5EF4-FFF2-40B4-BE49-F238E27FC236}">
                <a16:creationId xmlns:a16="http://schemas.microsoft.com/office/drawing/2014/main" id="{B1E707AF-D182-4056-88A9-0C4977279A9A}"/>
              </a:ext>
            </a:extLst>
          </p:cNvPr>
          <p:cNvSpPr txBox="1"/>
          <p:nvPr/>
        </p:nvSpPr>
        <p:spPr>
          <a:xfrm>
            <a:off x="5374625" y="2358104"/>
            <a:ext cx="1932972" cy="1056982"/>
          </a:xfrm>
          <a:prstGeom prst="rect">
            <a:avLst/>
          </a:prstGeom>
          <a:noFill/>
        </p:spPr>
        <p:txBody>
          <a:bodyPr wrap="square" lIns="0" tIns="0" rIns="0" bIns="0" anchor="ctr">
            <a:normAutofit/>
          </a:bodyPr>
          <a:lstStyle/>
          <a:p>
            <a:r>
              <a:rPr lang="en-US" sz="5400" b="1" dirty="0">
                <a:solidFill>
                  <a:schemeClr val="accent5">
                    <a:lumMod val="20000"/>
                    <a:lumOff val="80000"/>
                  </a:schemeClr>
                </a:solidFill>
                <a:latin typeface="+mj-lt"/>
              </a:rPr>
              <a:t>62%</a:t>
            </a:r>
            <a:endParaRPr lang="en-US" sz="5400" dirty="0">
              <a:solidFill>
                <a:schemeClr val="accent5">
                  <a:lumMod val="20000"/>
                  <a:lumOff val="80000"/>
                </a:schemeClr>
              </a:solidFill>
              <a:latin typeface="+mj-lt"/>
            </a:endParaRPr>
          </a:p>
        </p:txBody>
      </p:sp>
      <p:sp>
        <p:nvSpPr>
          <p:cNvPr id="8" name="TextBox 7">
            <a:extLst>
              <a:ext uri="{FF2B5EF4-FFF2-40B4-BE49-F238E27FC236}">
                <a16:creationId xmlns:a16="http://schemas.microsoft.com/office/drawing/2014/main" id="{192B067A-867F-483F-90F6-27922D5BD8CB}"/>
              </a:ext>
            </a:extLst>
          </p:cNvPr>
          <p:cNvSpPr txBox="1"/>
          <p:nvPr/>
        </p:nvSpPr>
        <p:spPr>
          <a:xfrm>
            <a:off x="9329195" y="2358104"/>
            <a:ext cx="1932972" cy="1056982"/>
          </a:xfrm>
          <a:prstGeom prst="rect">
            <a:avLst/>
          </a:prstGeom>
          <a:noFill/>
        </p:spPr>
        <p:txBody>
          <a:bodyPr wrap="square" lIns="0" tIns="0" rIns="0" bIns="0" anchor="ctr">
            <a:normAutofit/>
          </a:bodyPr>
          <a:lstStyle/>
          <a:p>
            <a:r>
              <a:rPr lang="en-US" sz="5400" b="1" dirty="0">
                <a:solidFill>
                  <a:schemeClr val="accent5">
                    <a:lumMod val="20000"/>
                    <a:lumOff val="80000"/>
                  </a:schemeClr>
                </a:solidFill>
                <a:latin typeface="+mj-lt"/>
              </a:rPr>
              <a:t>84%</a:t>
            </a:r>
            <a:endParaRPr lang="en-US" sz="5400" dirty="0">
              <a:solidFill>
                <a:schemeClr val="accent5">
                  <a:lumMod val="20000"/>
                  <a:lumOff val="80000"/>
                </a:schemeClr>
              </a:solidFill>
              <a:latin typeface="+mj-lt"/>
            </a:endParaRPr>
          </a:p>
        </p:txBody>
      </p:sp>
      <p:sp>
        <p:nvSpPr>
          <p:cNvPr id="9" name="TextBox 8">
            <a:extLst>
              <a:ext uri="{FF2B5EF4-FFF2-40B4-BE49-F238E27FC236}">
                <a16:creationId xmlns:a16="http://schemas.microsoft.com/office/drawing/2014/main" id="{4BF8AAA0-6BC5-43F6-B06D-26F0297E9548}"/>
              </a:ext>
            </a:extLst>
          </p:cNvPr>
          <p:cNvSpPr txBox="1"/>
          <p:nvPr/>
        </p:nvSpPr>
        <p:spPr>
          <a:xfrm>
            <a:off x="4456759" y="3280018"/>
            <a:ext cx="3194613" cy="338554"/>
          </a:xfrm>
          <a:prstGeom prst="rect">
            <a:avLst/>
          </a:prstGeom>
          <a:noFill/>
        </p:spPr>
        <p:txBody>
          <a:bodyPr wrap="square">
            <a:spAutoFit/>
          </a:bodyPr>
          <a:lstStyle/>
          <a:p>
            <a:pPr algn="ctr"/>
            <a:r>
              <a:rPr lang="da-DK" sz="1600" b="1" dirty="0">
                <a:solidFill>
                  <a:schemeClr val="bg1"/>
                </a:solidFill>
              </a:rPr>
              <a:t>Addressable waste / year</a:t>
            </a:r>
            <a:endParaRPr lang="en-US" sz="1600" dirty="0">
              <a:solidFill>
                <a:schemeClr val="bg1"/>
              </a:solidFill>
            </a:endParaRPr>
          </a:p>
        </p:txBody>
      </p:sp>
      <p:sp>
        <p:nvSpPr>
          <p:cNvPr id="10" name="TextBox 9">
            <a:extLst>
              <a:ext uri="{FF2B5EF4-FFF2-40B4-BE49-F238E27FC236}">
                <a16:creationId xmlns:a16="http://schemas.microsoft.com/office/drawing/2014/main" id="{D3B5D87C-919C-49CE-8800-46D3AA0786F6}"/>
              </a:ext>
            </a:extLst>
          </p:cNvPr>
          <p:cNvSpPr txBox="1"/>
          <p:nvPr/>
        </p:nvSpPr>
        <p:spPr>
          <a:xfrm>
            <a:off x="8326836" y="3280018"/>
            <a:ext cx="3194613" cy="338554"/>
          </a:xfrm>
          <a:prstGeom prst="rect">
            <a:avLst/>
          </a:prstGeom>
          <a:noFill/>
        </p:spPr>
        <p:txBody>
          <a:bodyPr wrap="square">
            <a:spAutoFit/>
          </a:bodyPr>
          <a:lstStyle/>
          <a:p>
            <a:pPr algn="ctr"/>
            <a:r>
              <a:rPr lang="da-DK" sz="1600" b="1" dirty="0">
                <a:solidFill>
                  <a:schemeClr val="bg1"/>
                </a:solidFill>
              </a:rPr>
              <a:t>Equipment effectiveness</a:t>
            </a:r>
            <a:endParaRPr lang="en-US" sz="1600" dirty="0">
              <a:solidFill>
                <a:schemeClr val="bg1"/>
              </a:solidFill>
            </a:endParaRPr>
          </a:p>
        </p:txBody>
      </p:sp>
      <p:sp>
        <p:nvSpPr>
          <p:cNvPr id="11" name="TextBox 10">
            <a:extLst>
              <a:ext uri="{FF2B5EF4-FFF2-40B4-BE49-F238E27FC236}">
                <a16:creationId xmlns:a16="http://schemas.microsoft.com/office/drawing/2014/main" id="{00CC1D21-6E01-40A1-AF4F-9D0461DACFA1}"/>
              </a:ext>
            </a:extLst>
          </p:cNvPr>
          <p:cNvSpPr txBox="1"/>
          <p:nvPr/>
        </p:nvSpPr>
        <p:spPr>
          <a:xfrm>
            <a:off x="670551" y="3280018"/>
            <a:ext cx="3194613" cy="338554"/>
          </a:xfrm>
          <a:prstGeom prst="rect">
            <a:avLst/>
          </a:prstGeom>
          <a:noFill/>
        </p:spPr>
        <p:txBody>
          <a:bodyPr wrap="square">
            <a:spAutoFit/>
          </a:bodyPr>
          <a:lstStyle/>
          <a:p>
            <a:pPr algn="ctr"/>
            <a:r>
              <a:rPr lang="da-DK" sz="1600" b="1" dirty="0">
                <a:solidFill>
                  <a:schemeClr val="bg1"/>
                </a:solidFill>
              </a:rPr>
              <a:t>On-time delivery</a:t>
            </a:r>
            <a:endParaRPr lang="en-US" sz="1600" dirty="0">
              <a:solidFill>
                <a:schemeClr val="bg1"/>
              </a:solidFill>
            </a:endParaRPr>
          </a:p>
        </p:txBody>
      </p:sp>
      <p:sp>
        <p:nvSpPr>
          <p:cNvPr id="12" name="TextBox 11">
            <a:extLst>
              <a:ext uri="{FF2B5EF4-FFF2-40B4-BE49-F238E27FC236}">
                <a16:creationId xmlns:a16="http://schemas.microsoft.com/office/drawing/2014/main" id="{A4B06767-7D72-4F2B-AA57-1A8B361E8DD0}"/>
              </a:ext>
            </a:extLst>
          </p:cNvPr>
          <p:cNvSpPr txBox="1"/>
          <p:nvPr/>
        </p:nvSpPr>
        <p:spPr>
          <a:xfrm>
            <a:off x="416687" y="5298207"/>
            <a:ext cx="11358623" cy="578882"/>
          </a:xfrm>
          <a:prstGeom prst="roundRect">
            <a:avLst/>
          </a:prstGeom>
          <a:solidFill>
            <a:schemeClr val="tx1">
              <a:alpha val="0"/>
            </a:schemeClr>
          </a:solid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ctr">
              <a:defRPr sz="1400"/>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sz="1600" dirty="0">
                <a:solidFill>
                  <a:schemeClr val="tx1"/>
                </a:solidFill>
              </a:rPr>
              <a:t>Recurring losses from rework, downtime, expediting, and excess inventory we can act on now.</a:t>
            </a:r>
          </a:p>
          <a:p>
            <a:r>
              <a:rPr lang="en-US" sz="1600" dirty="0">
                <a:solidFill>
                  <a:schemeClr val="tx1"/>
                </a:solidFill>
              </a:rPr>
              <a:t>Across plants and shared services.</a:t>
            </a:r>
          </a:p>
        </p:txBody>
      </p:sp>
      <p:sp>
        <p:nvSpPr>
          <p:cNvPr id="13" name="TextBox 12">
            <a:extLst>
              <a:ext uri="{FF2B5EF4-FFF2-40B4-BE49-F238E27FC236}">
                <a16:creationId xmlns:a16="http://schemas.microsoft.com/office/drawing/2014/main" id="{637E3AE6-E22C-48FC-8B03-08574A4173C3}"/>
              </a:ext>
            </a:extLst>
          </p:cNvPr>
          <p:cNvSpPr txBox="1"/>
          <p:nvPr/>
        </p:nvSpPr>
        <p:spPr>
          <a:xfrm>
            <a:off x="670550" y="3893625"/>
            <a:ext cx="3194613" cy="1077218"/>
          </a:xfrm>
          <a:prstGeom prst="rect">
            <a:avLst/>
          </a:prstGeom>
          <a:noFill/>
        </p:spPr>
        <p:txBody>
          <a:bodyPr wrap="square" lIns="0" tIns="0" rIns="0" bIns="0">
            <a:spAutoFit/>
          </a:bodyPr>
          <a:lstStyle/>
          <a:p>
            <a:pPr algn="ctr"/>
            <a:r>
              <a:rPr lang="en-US" sz="1400" dirty="0"/>
              <a:t>Overall equipment effectiveness sits well below the 80%+ world-class operations sustain.</a:t>
            </a:r>
          </a:p>
          <a:p>
            <a:pPr algn="ctr"/>
            <a:r>
              <a:rPr lang="en-US" sz="1400" dirty="0"/>
              <a:t>Eighteen points of headroom.</a:t>
            </a:r>
          </a:p>
        </p:txBody>
      </p:sp>
      <p:sp>
        <p:nvSpPr>
          <p:cNvPr id="14" name="TextBox 13">
            <a:extLst>
              <a:ext uri="{FF2B5EF4-FFF2-40B4-BE49-F238E27FC236}">
                <a16:creationId xmlns:a16="http://schemas.microsoft.com/office/drawing/2014/main" id="{C038B00C-7398-45BF-BAC3-99B1026D861B}"/>
              </a:ext>
            </a:extLst>
          </p:cNvPr>
          <p:cNvSpPr txBox="1"/>
          <p:nvPr/>
        </p:nvSpPr>
        <p:spPr>
          <a:xfrm>
            <a:off x="4456759" y="3893625"/>
            <a:ext cx="3194613" cy="1077218"/>
          </a:xfrm>
          <a:prstGeom prst="rect">
            <a:avLst/>
          </a:prstGeom>
          <a:noFill/>
        </p:spPr>
        <p:txBody>
          <a:bodyPr wrap="square" lIns="0" tIns="0" rIns="0" bIns="0">
            <a:spAutoFit/>
          </a:bodyPr>
          <a:lstStyle/>
          <a:p>
            <a:pPr algn="ctr"/>
            <a:r>
              <a:rPr lang="en-US" sz="1400" dirty="0"/>
              <a:t>Nearly one order in six arrives late, eroding customer trust and forcing costly expediting.</a:t>
            </a:r>
          </a:p>
          <a:p>
            <a:pPr algn="ctr"/>
            <a:r>
              <a:rPr lang="en-US" sz="1400" dirty="0"/>
              <a:t>Reliability is a growth issue.</a:t>
            </a:r>
          </a:p>
        </p:txBody>
      </p:sp>
      <p:sp>
        <p:nvSpPr>
          <p:cNvPr id="15" name="TextBox 14">
            <a:extLst>
              <a:ext uri="{FF2B5EF4-FFF2-40B4-BE49-F238E27FC236}">
                <a16:creationId xmlns:a16="http://schemas.microsoft.com/office/drawing/2014/main" id="{39BBCD86-8EA6-43EA-B1C3-A254761F3ADA}"/>
              </a:ext>
            </a:extLst>
          </p:cNvPr>
          <p:cNvSpPr txBox="1"/>
          <p:nvPr/>
        </p:nvSpPr>
        <p:spPr>
          <a:xfrm>
            <a:off x="8326836" y="3893625"/>
            <a:ext cx="3194613" cy="1077218"/>
          </a:xfrm>
          <a:prstGeom prst="rect">
            <a:avLst/>
          </a:prstGeom>
          <a:noFill/>
        </p:spPr>
        <p:txBody>
          <a:bodyPr wrap="square" lIns="0" tIns="0" rIns="0" bIns="0">
            <a:spAutoFit/>
          </a:bodyPr>
          <a:lstStyle/>
          <a:p>
            <a:pPr algn="ctr"/>
            <a:r>
              <a:rPr lang="en-US" sz="1400" dirty="0"/>
              <a:t>Left unaddressed these gaps compound; every quarter of delay is margin we never get back.</a:t>
            </a:r>
          </a:p>
          <a:p>
            <a:pPr algn="ctr"/>
            <a:r>
              <a:rPr lang="en-US" sz="1400" dirty="0"/>
              <a:t>The cost of inaction keeps rising.</a:t>
            </a:r>
          </a:p>
        </p:txBody>
      </p:sp>
      <p:grpSp>
        <p:nvGrpSpPr>
          <p:cNvPr id="17" name="Group 16">
            <a:extLst>
              <a:ext uri="{FF2B5EF4-FFF2-40B4-BE49-F238E27FC236}">
                <a16:creationId xmlns:a16="http://schemas.microsoft.com/office/drawing/2014/main" id="{82B33A91-8A92-4F3C-9FC2-6E0EDAB5E938}"/>
              </a:ext>
            </a:extLst>
          </p:cNvPr>
          <p:cNvGrpSpPr/>
          <p:nvPr/>
        </p:nvGrpSpPr>
        <p:grpSpPr>
          <a:xfrm>
            <a:off x="854307" y="2480333"/>
            <a:ext cx="708737" cy="708153"/>
            <a:chOff x="4308995" y="3118055"/>
            <a:chExt cx="914400" cy="914400"/>
          </a:xfrm>
          <a:solidFill>
            <a:schemeClr val="bg1"/>
          </a:solidFill>
        </p:grpSpPr>
        <p:sp>
          <p:nvSpPr>
            <p:cNvPr id="28" name="Google Shape;888;p8"/>
            <p:cNvSpPr/>
            <p:nvPr/>
          </p:nvSpPr>
          <p:spPr>
            <a:xfrm>
              <a:off x="4308995" y="3118055"/>
              <a:ext cx="914400" cy="914400"/>
            </a:xfrm>
            <a:custGeom>
              <a:avLst/>
              <a:gdLst/>
              <a:ahLst/>
              <a:cxnLst/>
              <a:rect l="l" t="t" r="r" b="b"/>
              <a:pathLst>
                <a:path w="10000" h="10000" extrusionOk="0">
                  <a:moveTo>
                    <a:pt x="5838" y="3743"/>
                  </a:moveTo>
                  <a:lnTo>
                    <a:pt x="7514" y="3743"/>
                  </a:lnTo>
                  <a:lnTo>
                    <a:pt x="8950" y="4940"/>
                  </a:lnTo>
                  <a:lnTo>
                    <a:pt x="8950" y="6137"/>
                  </a:lnTo>
                  <a:lnTo>
                    <a:pt x="5838" y="6137"/>
                  </a:lnTo>
                  <a:lnTo>
                    <a:pt x="5838" y="3743"/>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29" name="Google Shape;889;p8"/>
            <p:cNvSpPr/>
            <p:nvPr/>
          </p:nvSpPr>
          <p:spPr>
            <a:xfrm>
              <a:off x="4308995" y="3118055"/>
              <a:ext cx="914400" cy="914400"/>
            </a:xfrm>
            <a:custGeom>
              <a:avLst/>
              <a:gdLst/>
              <a:ahLst/>
              <a:cxnLst/>
              <a:rect l="l" t="t" r="r" b="b"/>
              <a:pathLst>
                <a:path w="10000" h="10000" extrusionOk="0">
                  <a:moveTo>
                    <a:pt x="1381" y="2297"/>
                  </a:moveTo>
                  <a:lnTo>
                    <a:pt x="1391" y="2296"/>
                  </a:lnTo>
                  <a:lnTo>
                    <a:pt x="1404" y="2296"/>
                  </a:lnTo>
                  <a:lnTo>
                    <a:pt x="1409" y="2296"/>
                  </a:lnTo>
                  <a:lnTo>
                    <a:pt x="5479" y="2296"/>
                  </a:lnTo>
                  <a:lnTo>
                    <a:pt x="5484" y="2296"/>
                  </a:lnTo>
                  <a:lnTo>
                    <a:pt x="5497" y="2296"/>
                  </a:lnTo>
                  <a:lnTo>
                    <a:pt x="5507" y="2297"/>
                  </a:lnTo>
                  <a:lnTo>
                    <a:pt x="5520" y="2297"/>
                  </a:lnTo>
                  <a:lnTo>
                    <a:pt x="5530" y="2298"/>
                  </a:lnTo>
                  <a:lnTo>
                    <a:pt x="5543" y="2299"/>
                  </a:lnTo>
                  <a:lnTo>
                    <a:pt x="5552" y="2301"/>
                  </a:lnTo>
                  <a:lnTo>
                    <a:pt x="5566" y="2302"/>
                  </a:lnTo>
                  <a:lnTo>
                    <a:pt x="5575" y="2304"/>
                  </a:lnTo>
                  <a:lnTo>
                    <a:pt x="5588" y="2306"/>
                  </a:lnTo>
                  <a:lnTo>
                    <a:pt x="5597" y="2308"/>
                  </a:lnTo>
                  <a:lnTo>
                    <a:pt x="5610" y="2311"/>
                  </a:lnTo>
                  <a:lnTo>
                    <a:pt x="5620" y="2313"/>
                  </a:lnTo>
                  <a:lnTo>
                    <a:pt x="5633" y="2316"/>
                  </a:lnTo>
                  <a:lnTo>
                    <a:pt x="5641" y="2318"/>
                  </a:lnTo>
                  <a:lnTo>
                    <a:pt x="5654" y="2322"/>
                  </a:lnTo>
                  <a:lnTo>
                    <a:pt x="5663" y="2325"/>
                  </a:lnTo>
                  <a:lnTo>
                    <a:pt x="5676" y="2329"/>
                  </a:lnTo>
                  <a:lnTo>
                    <a:pt x="5684" y="2332"/>
                  </a:lnTo>
                  <a:lnTo>
                    <a:pt x="5697" y="2337"/>
                  </a:lnTo>
                  <a:lnTo>
                    <a:pt x="5705" y="2340"/>
                  </a:lnTo>
                  <a:lnTo>
                    <a:pt x="5718" y="2345"/>
                  </a:lnTo>
                  <a:lnTo>
                    <a:pt x="5726" y="2349"/>
                  </a:lnTo>
                  <a:lnTo>
                    <a:pt x="5738" y="2354"/>
                  </a:lnTo>
                  <a:lnTo>
                    <a:pt x="5747" y="2358"/>
                  </a:lnTo>
                  <a:lnTo>
                    <a:pt x="5759" y="2364"/>
                  </a:lnTo>
                  <a:lnTo>
                    <a:pt x="5767" y="2368"/>
                  </a:lnTo>
                  <a:lnTo>
                    <a:pt x="5778" y="2375"/>
                  </a:lnTo>
                  <a:lnTo>
                    <a:pt x="5788" y="2380"/>
                  </a:lnTo>
                  <a:lnTo>
                    <a:pt x="5799" y="2387"/>
                  </a:lnTo>
                  <a:lnTo>
                    <a:pt x="5807" y="2392"/>
                  </a:lnTo>
                  <a:lnTo>
                    <a:pt x="5818" y="2400"/>
                  </a:lnTo>
                  <a:lnTo>
                    <a:pt x="5826" y="2405"/>
                  </a:lnTo>
                  <a:lnTo>
                    <a:pt x="5837" y="2413"/>
                  </a:lnTo>
                  <a:lnTo>
                    <a:pt x="5844" y="2418"/>
                  </a:lnTo>
                  <a:lnTo>
                    <a:pt x="5855" y="2426"/>
                  </a:lnTo>
                  <a:lnTo>
                    <a:pt x="5862" y="2432"/>
                  </a:lnTo>
                  <a:lnTo>
                    <a:pt x="5873" y="2441"/>
                  </a:lnTo>
                  <a:lnTo>
                    <a:pt x="5880" y="2447"/>
                  </a:lnTo>
                  <a:lnTo>
                    <a:pt x="5890" y="2456"/>
                  </a:lnTo>
                  <a:lnTo>
                    <a:pt x="5896" y="2462"/>
                  </a:lnTo>
                  <a:lnTo>
                    <a:pt x="5906" y="2471"/>
                  </a:lnTo>
                  <a:lnTo>
                    <a:pt x="5913" y="2478"/>
                  </a:lnTo>
                  <a:lnTo>
                    <a:pt x="5922" y="2488"/>
                  </a:lnTo>
                  <a:lnTo>
                    <a:pt x="5928" y="2494"/>
                  </a:lnTo>
                  <a:lnTo>
                    <a:pt x="5937" y="2504"/>
                  </a:lnTo>
                  <a:lnTo>
                    <a:pt x="5943" y="2511"/>
                  </a:lnTo>
                  <a:lnTo>
                    <a:pt x="5952" y="2522"/>
                  </a:lnTo>
                  <a:lnTo>
                    <a:pt x="5958" y="2529"/>
                  </a:lnTo>
                  <a:lnTo>
                    <a:pt x="5966" y="2540"/>
                  </a:lnTo>
                  <a:lnTo>
                    <a:pt x="5971" y="2547"/>
                  </a:lnTo>
                  <a:lnTo>
                    <a:pt x="5979" y="2558"/>
                  </a:lnTo>
                  <a:lnTo>
                    <a:pt x="5984" y="2566"/>
                  </a:lnTo>
                  <a:lnTo>
                    <a:pt x="5992" y="2577"/>
                  </a:lnTo>
                  <a:lnTo>
                    <a:pt x="5997" y="2585"/>
                  </a:lnTo>
                  <a:lnTo>
                    <a:pt x="6004" y="2596"/>
                  </a:lnTo>
                  <a:lnTo>
                    <a:pt x="6009" y="2606"/>
                  </a:lnTo>
                  <a:lnTo>
                    <a:pt x="6016" y="2617"/>
                  </a:lnTo>
                  <a:lnTo>
                    <a:pt x="6020" y="2625"/>
                  </a:lnTo>
                  <a:lnTo>
                    <a:pt x="6026" y="2637"/>
                  </a:lnTo>
                  <a:lnTo>
                    <a:pt x="6030" y="2646"/>
                  </a:lnTo>
                  <a:lnTo>
                    <a:pt x="6035" y="2658"/>
                  </a:lnTo>
                  <a:lnTo>
                    <a:pt x="6039" y="2666"/>
                  </a:lnTo>
                  <a:lnTo>
                    <a:pt x="6044" y="2679"/>
                  </a:lnTo>
                  <a:lnTo>
                    <a:pt x="6047" y="2687"/>
                  </a:lnTo>
                  <a:lnTo>
                    <a:pt x="6052" y="2700"/>
                  </a:lnTo>
                  <a:lnTo>
                    <a:pt x="6055" y="2708"/>
                  </a:lnTo>
                  <a:lnTo>
                    <a:pt x="6059" y="2721"/>
                  </a:lnTo>
                  <a:lnTo>
                    <a:pt x="6062" y="2730"/>
                  </a:lnTo>
                  <a:lnTo>
                    <a:pt x="6066" y="2743"/>
                  </a:lnTo>
                  <a:lnTo>
                    <a:pt x="6068" y="2751"/>
                  </a:lnTo>
                  <a:lnTo>
                    <a:pt x="6071" y="2764"/>
                  </a:lnTo>
                  <a:lnTo>
                    <a:pt x="6073" y="2774"/>
                  </a:lnTo>
                  <a:lnTo>
                    <a:pt x="6076" y="2787"/>
                  </a:lnTo>
                  <a:lnTo>
                    <a:pt x="6078" y="2796"/>
                  </a:lnTo>
                  <a:lnTo>
                    <a:pt x="6080" y="2809"/>
                  </a:lnTo>
                  <a:lnTo>
                    <a:pt x="6082" y="2818"/>
                  </a:lnTo>
                  <a:lnTo>
                    <a:pt x="6083" y="2832"/>
                  </a:lnTo>
                  <a:lnTo>
                    <a:pt x="6085" y="2841"/>
                  </a:lnTo>
                  <a:lnTo>
                    <a:pt x="6086" y="2854"/>
                  </a:lnTo>
                  <a:lnTo>
                    <a:pt x="6087" y="2864"/>
                  </a:lnTo>
                  <a:lnTo>
                    <a:pt x="6087" y="2877"/>
                  </a:lnTo>
                  <a:lnTo>
                    <a:pt x="6088" y="2887"/>
                  </a:lnTo>
                  <a:lnTo>
                    <a:pt x="6088" y="2900"/>
                  </a:lnTo>
                  <a:lnTo>
                    <a:pt x="6088" y="2905"/>
                  </a:lnTo>
                  <a:lnTo>
                    <a:pt x="6088" y="3493"/>
                  </a:lnTo>
                  <a:lnTo>
                    <a:pt x="7514" y="3493"/>
                  </a:lnTo>
                  <a:lnTo>
                    <a:pt x="7549" y="3495"/>
                  </a:lnTo>
                  <a:lnTo>
                    <a:pt x="7583" y="3503"/>
                  </a:lnTo>
                  <a:lnTo>
                    <a:pt x="7615" y="3514"/>
                  </a:lnTo>
                  <a:lnTo>
                    <a:pt x="7646" y="3531"/>
                  </a:lnTo>
                  <a:lnTo>
                    <a:pt x="7674" y="3551"/>
                  </a:lnTo>
                  <a:lnTo>
                    <a:pt x="9110" y="4748"/>
                  </a:lnTo>
                  <a:lnTo>
                    <a:pt x="9133" y="4769"/>
                  </a:lnTo>
                  <a:lnTo>
                    <a:pt x="9153" y="4794"/>
                  </a:lnTo>
                  <a:lnTo>
                    <a:pt x="9169" y="4820"/>
                  </a:lnTo>
                  <a:lnTo>
                    <a:pt x="9183" y="4848"/>
                  </a:lnTo>
                  <a:lnTo>
                    <a:pt x="9192" y="4878"/>
                  </a:lnTo>
                  <a:lnTo>
                    <a:pt x="9198" y="4909"/>
                  </a:lnTo>
                  <a:lnTo>
                    <a:pt x="9200" y="4940"/>
                  </a:lnTo>
                  <a:lnTo>
                    <a:pt x="9200" y="6137"/>
                  </a:lnTo>
                  <a:lnTo>
                    <a:pt x="9198" y="6170"/>
                  </a:lnTo>
                  <a:lnTo>
                    <a:pt x="9191" y="6202"/>
                  </a:lnTo>
                  <a:lnTo>
                    <a:pt x="9181" y="6233"/>
                  </a:lnTo>
                  <a:lnTo>
                    <a:pt x="9167" y="6262"/>
                  </a:lnTo>
                  <a:lnTo>
                    <a:pt x="9148" y="6289"/>
                  </a:lnTo>
                  <a:lnTo>
                    <a:pt x="9127" y="6314"/>
                  </a:lnTo>
                  <a:lnTo>
                    <a:pt x="9102" y="6335"/>
                  </a:lnTo>
                  <a:lnTo>
                    <a:pt x="9075" y="6354"/>
                  </a:lnTo>
                  <a:lnTo>
                    <a:pt x="9046" y="6368"/>
                  </a:lnTo>
                  <a:lnTo>
                    <a:pt x="9015" y="6378"/>
                  </a:lnTo>
                  <a:lnTo>
                    <a:pt x="8983" y="6385"/>
                  </a:lnTo>
                  <a:lnTo>
                    <a:pt x="8950" y="6387"/>
                  </a:lnTo>
                  <a:lnTo>
                    <a:pt x="8337" y="6387"/>
                  </a:lnTo>
                  <a:lnTo>
                    <a:pt x="8342" y="6409"/>
                  </a:lnTo>
                  <a:lnTo>
                    <a:pt x="8344" y="6418"/>
                  </a:lnTo>
                  <a:lnTo>
                    <a:pt x="8349" y="6449"/>
                  </a:lnTo>
                  <a:lnTo>
                    <a:pt x="8350" y="6458"/>
                  </a:lnTo>
                  <a:lnTo>
                    <a:pt x="8355" y="6489"/>
                  </a:lnTo>
                  <a:lnTo>
                    <a:pt x="8356" y="6498"/>
                  </a:lnTo>
                  <a:lnTo>
                    <a:pt x="8359" y="6530"/>
                  </a:lnTo>
                  <a:lnTo>
                    <a:pt x="8359" y="6539"/>
                  </a:lnTo>
                  <a:lnTo>
                    <a:pt x="8361" y="6570"/>
                  </a:lnTo>
                  <a:lnTo>
                    <a:pt x="8361" y="6580"/>
                  </a:lnTo>
                  <a:lnTo>
                    <a:pt x="8362" y="6611"/>
                  </a:lnTo>
                  <a:lnTo>
                    <a:pt x="8362" y="6621"/>
                  </a:lnTo>
                  <a:lnTo>
                    <a:pt x="8361" y="6652"/>
                  </a:lnTo>
                  <a:lnTo>
                    <a:pt x="8361" y="6662"/>
                  </a:lnTo>
                  <a:lnTo>
                    <a:pt x="8359" y="6693"/>
                  </a:lnTo>
                  <a:lnTo>
                    <a:pt x="8359" y="6702"/>
                  </a:lnTo>
                  <a:lnTo>
                    <a:pt x="8356" y="6734"/>
                  </a:lnTo>
                  <a:lnTo>
                    <a:pt x="8355" y="6743"/>
                  </a:lnTo>
                  <a:lnTo>
                    <a:pt x="8350" y="6774"/>
                  </a:lnTo>
                  <a:lnTo>
                    <a:pt x="8349" y="6783"/>
                  </a:lnTo>
                  <a:lnTo>
                    <a:pt x="8344" y="6814"/>
                  </a:lnTo>
                  <a:lnTo>
                    <a:pt x="8342" y="6823"/>
                  </a:lnTo>
                  <a:lnTo>
                    <a:pt x="8336" y="6854"/>
                  </a:lnTo>
                  <a:lnTo>
                    <a:pt x="8334" y="6863"/>
                  </a:lnTo>
                  <a:lnTo>
                    <a:pt x="8326" y="6893"/>
                  </a:lnTo>
                  <a:lnTo>
                    <a:pt x="8324" y="6902"/>
                  </a:lnTo>
                  <a:lnTo>
                    <a:pt x="8315" y="6932"/>
                  </a:lnTo>
                  <a:lnTo>
                    <a:pt x="8312" y="6941"/>
                  </a:lnTo>
                  <a:lnTo>
                    <a:pt x="8302" y="6970"/>
                  </a:lnTo>
                  <a:lnTo>
                    <a:pt x="8299" y="6979"/>
                  </a:lnTo>
                  <a:lnTo>
                    <a:pt x="8289" y="7008"/>
                  </a:lnTo>
                  <a:lnTo>
                    <a:pt x="8285" y="7017"/>
                  </a:lnTo>
                  <a:lnTo>
                    <a:pt x="8273" y="7046"/>
                  </a:lnTo>
                  <a:lnTo>
                    <a:pt x="8270" y="7054"/>
                  </a:lnTo>
                  <a:lnTo>
                    <a:pt x="8257" y="7083"/>
                  </a:lnTo>
                  <a:lnTo>
                    <a:pt x="8253" y="7091"/>
                  </a:lnTo>
                  <a:lnTo>
                    <a:pt x="8239" y="7119"/>
                  </a:lnTo>
                  <a:lnTo>
                    <a:pt x="8234" y="7127"/>
                  </a:lnTo>
                  <a:lnTo>
                    <a:pt x="8219" y="7155"/>
                  </a:lnTo>
                  <a:lnTo>
                    <a:pt x="8214" y="7165"/>
                  </a:lnTo>
                  <a:lnTo>
                    <a:pt x="8197" y="7192"/>
                  </a:lnTo>
                  <a:lnTo>
                    <a:pt x="8192" y="7199"/>
                  </a:lnTo>
                  <a:lnTo>
                    <a:pt x="8175" y="7226"/>
                  </a:lnTo>
                  <a:lnTo>
                    <a:pt x="8170" y="7233"/>
                  </a:lnTo>
                  <a:lnTo>
                    <a:pt x="8152" y="7259"/>
                  </a:lnTo>
                  <a:lnTo>
                    <a:pt x="8146" y="7266"/>
                  </a:lnTo>
                  <a:lnTo>
                    <a:pt x="8127" y="7291"/>
                  </a:lnTo>
                  <a:lnTo>
                    <a:pt x="8122" y="7298"/>
                  </a:lnTo>
                  <a:lnTo>
                    <a:pt x="8102" y="7322"/>
                  </a:lnTo>
                  <a:lnTo>
                    <a:pt x="8096" y="7329"/>
                  </a:lnTo>
                  <a:lnTo>
                    <a:pt x="8075" y="7352"/>
                  </a:lnTo>
                  <a:lnTo>
                    <a:pt x="8069" y="7359"/>
                  </a:lnTo>
                  <a:lnTo>
                    <a:pt x="8047" y="7382"/>
                  </a:lnTo>
                  <a:lnTo>
                    <a:pt x="8040" y="7388"/>
                  </a:lnTo>
                  <a:lnTo>
                    <a:pt x="8018" y="7410"/>
                  </a:lnTo>
                  <a:lnTo>
                    <a:pt x="8011" y="7416"/>
                  </a:lnTo>
                  <a:lnTo>
                    <a:pt x="7988" y="7437"/>
                  </a:lnTo>
                  <a:lnTo>
                    <a:pt x="7981" y="7443"/>
                  </a:lnTo>
                  <a:lnTo>
                    <a:pt x="7957" y="7463"/>
                  </a:lnTo>
                  <a:lnTo>
                    <a:pt x="7949" y="7469"/>
                  </a:lnTo>
                  <a:lnTo>
                    <a:pt x="7925" y="7488"/>
                  </a:lnTo>
                  <a:lnTo>
                    <a:pt x="7917" y="7494"/>
                  </a:lnTo>
                  <a:lnTo>
                    <a:pt x="7891" y="7512"/>
                  </a:lnTo>
                  <a:lnTo>
                    <a:pt x="7884" y="7517"/>
                  </a:lnTo>
                  <a:lnTo>
                    <a:pt x="7857" y="7535"/>
                  </a:lnTo>
                  <a:lnTo>
                    <a:pt x="7849" y="7540"/>
                  </a:lnTo>
                  <a:lnTo>
                    <a:pt x="7822" y="7556"/>
                  </a:lnTo>
                  <a:lnTo>
                    <a:pt x="7814" y="7561"/>
                  </a:lnTo>
                  <a:lnTo>
                    <a:pt x="7786" y="7576"/>
                  </a:lnTo>
                  <a:lnTo>
                    <a:pt x="7778" y="7581"/>
                  </a:lnTo>
                  <a:lnTo>
                    <a:pt x="7750" y="7595"/>
                  </a:lnTo>
                  <a:lnTo>
                    <a:pt x="7741" y="7599"/>
                  </a:lnTo>
                  <a:lnTo>
                    <a:pt x="7713" y="7612"/>
                  </a:lnTo>
                  <a:lnTo>
                    <a:pt x="7704" y="7615"/>
                  </a:lnTo>
                  <a:lnTo>
                    <a:pt x="7675" y="7627"/>
                  </a:lnTo>
                  <a:lnTo>
                    <a:pt x="7667" y="7631"/>
                  </a:lnTo>
                  <a:lnTo>
                    <a:pt x="7637" y="7641"/>
                  </a:lnTo>
                  <a:lnTo>
                    <a:pt x="7629" y="7645"/>
                  </a:lnTo>
                  <a:lnTo>
                    <a:pt x="7599" y="7654"/>
                  </a:lnTo>
                  <a:lnTo>
                    <a:pt x="7590" y="7657"/>
                  </a:lnTo>
                  <a:lnTo>
                    <a:pt x="7560" y="7666"/>
                  </a:lnTo>
                  <a:lnTo>
                    <a:pt x="7551" y="7668"/>
                  </a:lnTo>
                  <a:lnTo>
                    <a:pt x="7521" y="7676"/>
                  </a:lnTo>
                  <a:lnTo>
                    <a:pt x="7512" y="7678"/>
                  </a:lnTo>
                  <a:lnTo>
                    <a:pt x="7481" y="7684"/>
                  </a:lnTo>
                  <a:lnTo>
                    <a:pt x="7472" y="7686"/>
                  </a:lnTo>
                  <a:lnTo>
                    <a:pt x="7441" y="7691"/>
                  </a:lnTo>
                  <a:lnTo>
                    <a:pt x="7432" y="7692"/>
                  </a:lnTo>
                  <a:lnTo>
                    <a:pt x="7401" y="7697"/>
                  </a:lnTo>
                  <a:lnTo>
                    <a:pt x="7392" y="7698"/>
                  </a:lnTo>
                  <a:lnTo>
                    <a:pt x="7360" y="7701"/>
                  </a:lnTo>
                  <a:lnTo>
                    <a:pt x="7351" y="7701"/>
                  </a:lnTo>
                  <a:lnTo>
                    <a:pt x="7320" y="7703"/>
                  </a:lnTo>
                  <a:lnTo>
                    <a:pt x="7310" y="7703"/>
                  </a:lnTo>
                  <a:lnTo>
                    <a:pt x="7279" y="7704"/>
                  </a:lnTo>
                  <a:lnTo>
                    <a:pt x="7269" y="7704"/>
                  </a:lnTo>
                  <a:lnTo>
                    <a:pt x="7238" y="7703"/>
                  </a:lnTo>
                  <a:lnTo>
                    <a:pt x="7228" y="7703"/>
                  </a:lnTo>
                  <a:lnTo>
                    <a:pt x="7197" y="7701"/>
                  </a:lnTo>
                  <a:lnTo>
                    <a:pt x="7188" y="7701"/>
                  </a:lnTo>
                  <a:lnTo>
                    <a:pt x="7156" y="7698"/>
                  </a:lnTo>
                  <a:lnTo>
                    <a:pt x="7147" y="7697"/>
                  </a:lnTo>
                  <a:lnTo>
                    <a:pt x="7116" y="7692"/>
                  </a:lnTo>
                  <a:lnTo>
                    <a:pt x="7107" y="7691"/>
                  </a:lnTo>
                  <a:lnTo>
                    <a:pt x="7076" y="7686"/>
                  </a:lnTo>
                  <a:lnTo>
                    <a:pt x="7067" y="7684"/>
                  </a:lnTo>
                  <a:lnTo>
                    <a:pt x="7036" y="7678"/>
                  </a:lnTo>
                  <a:lnTo>
                    <a:pt x="7027" y="7676"/>
                  </a:lnTo>
                  <a:lnTo>
                    <a:pt x="6997" y="7668"/>
                  </a:lnTo>
                  <a:lnTo>
                    <a:pt x="6988" y="7666"/>
                  </a:lnTo>
                  <a:lnTo>
                    <a:pt x="6958" y="7657"/>
                  </a:lnTo>
                  <a:lnTo>
                    <a:pt x="6949" y="7654"/>
                  </a:lnTo>
                  <a:lnTo>
                    <a:pt x="6920" y="7644"/>
                  </a:lnTo>
                  <a:lnTo>
                    <a:pt x="6911" y="7641"/>
                  </a:lnTo>
                  <a:lnTo>
                    <a:pt x="6882" y="7631"/>
                  </a:lnTo>
                  <a:lnTo>
                    <a:pt x="6873" y="7627"/>
                  </a:lnTo>
                  <a:lnTo>
                    <a:pt x="6844" y="7615"/>
                  </a:lnTo>
                  <a:lnTo>
                    <a:pt x="6836" y="7612"/>
                  </a:lnTo>
                  <a:lnTo>
                    <a:pt x="6807" y="7599"/>
                  </a:lnTo>
                  <a:lnTo>
                    <a:pt x="6799" y="7595"/>
                  </a:lnTo>
                  <a:lnTo>
                    <a:pt x="6771" y="7581"/>
                  </a:lnTo>
                  <a:lnTo>
                    <a:pt x="6763" y="7576"/>
                  </a:lnTo>
                  <a:lnTo>
                    <a:pt x="6735" y="7561"/>
                  </a:lnTo>
                  <a:lnTo>
                    <a:pt x="6725" y="7556"/>
                  </a:lnTo>
                  <a:lnTo>
                    <a:pt x="6698" y="7539"/>
                  </a:lnTo>
                  <a:lnTo>
                    <a:pt x="6690" y="7534"/>
                  </a:lnTo>
                  <a:lnTo>
                    <a:pt x="6664" y="7517"/>
                  </a:lnTo>
                  <a:lnTo>
                    <a:pt x="6657" y="7512"/>
                  </a:lnTo>
                  <a:lnTo>
                    <a:pt x="6631" y="7494"/>
                  </a:lnTo>
                  <a:lnTo>
                    <a:pt x="6624" y="7488"/>
                  </a:lnTo>
                  <a:lnTo>
                    <a:pt x="6599" y="7469"/>
                  </a:lnTo>
                  <a:lnTo>
                    <a:pt x="6592" y="7463"/>
                  </a:lnTo>
                  <a:lnTo>
                    <a:pt x="6568" y="7443"/>
                  </a:lnTo>
                  <a:lnTo>
                    <a:pt x="6561" y="7437"/>
                  </a:lnTo>
                  <a:lnTo>
                    <a:pt x="6537" y="7416"/>
                  </a:lnTo>
                  <a:lnTo>
                    <a:pt x="6531" y="7410"/>
                  </a:lnTo>
                  <a:lnTo>
                    <a:pt x="6508" y="7388"/>
                  </a:lnTo>
                  <a:lnTo>
                    <a:pt x="6502" y="7382"/>
                  </a:lnTo>
                  <a:lnTo>
                    <a:pt x="6480" y="7359"/>
                  </a:lnTo>
                  <a:lnTo>
                    <a:pt x="6474" y="7352"/>
                  </a:lnTo>
                  <a:lnTo>
                    <a:pt x="6453" y="7329"/>
                  </a:lnTo>
                  <a:lnTo>
                    <a:pt x="6447" y="7322"/>
                  </a:lnTo>
                  <a:lnTo>
                    <a:pt x="6427" y="7298"/>
                  </a:lnTo>
                  <a:lnTo>
                    <a:pt x="6421" y="7291"/>
                  </a:lnTo>
                  <a:lnTo>
                    <a:pt x="6402" y="7266"/>
                  </a:lnTo>
                  <a:lnTo>
                    <a:pt x="6396" y="7258"/>
                  </a:lnTo>
                  <a:lnTo>
                    <a:pt x="6378" y="7233"/>
                  </a:lnTo>
                  <a:lnTo>
                    <a:pt x="6373" y="7225"/>
                  </a:lnTo>
                  <a:lnTo>
                    <a:pt x="6356" y="7199"/>
                  </a:lnTo>
                  <a:lnTo>
                    <a:pt x="6351" y="7191"/>
                  </a:lnTo>
                  <a:lnTo>
                    <a:pt x="6335" y="7164"/>
                  </a:lnTo>
                  <a:lnTo>
                    <a:pt x="6330" y="7156"/>
                  </a:lnTo>
                  <a:lnTo>
                    <a:pt x="6315" y="7128"/>
                  </a:lnTo>
                  <a:lnTo>
                    <a:pt x="6311" y="7120"/>
                  </a:lnTo>
                  <a:lnTo>
                    <a:pt x="6296" y="7092"/>
                  </a:lnTo>
                  <a:lnTo>
                    <a:pt x="6292" y="7084"/>
                  </a:lnTo>
                  <a:lnTo>
                    <a:pt x="6279" y="7055"/>
                  </a:lnTo>
                  <a:lnTo>
                    <a:pt x="6275" y="7047"/>
                  </a:lnTo>
                  <a:lnTo>
                    <a:pt x="6263" y="7018"/>
                  </a:lnTo>
                  <a:lnTo>
                    <a:pt x="6260" y="7009"/>
                  </a:lnTo>
                  <a:lnTo>
                    <a:pt x="6249" y="6980"/>
                  </a:lnTo>
                  <a:lnTo>
                    <a:pt x="6246" y="6971"/>
                  </a:lnTo>
                  <a:lnTo>
                    <a:pt x="6236" y="6941"/>
                  </a:lnTo>
                  <a:lnTo>
                    <a:pt x="6233" y="6932"/>
                  </a:lnTo>
                  <a:lnTo>
                    <a:pt x="6225" y="6902"/>
                  </a:lnTo>
                  <a:lnTo>
                    <a:pt x="6222" y="6893"/>
                  </a:lnTo>
                  <a:lnTo>
                    <a:pt x="6215" y="6863"/>
                  </a:lnTo>
                  <a:lnTo>
                    <a:pt x="6213" y="6854"/>
                  </a:lnTo>
                  <a:lnTo>
                    <a:pt x="6206" y="6823"/>
                  </a:lnTo>
                  <a:lnTo>
                    <a:pt x="6204" y="6814"/>
                  </a:lnTo>
                  <a:lnTo>
                    <a:pt x="6199" y="6783"/>
                  </a:lnTo>
                  <a:lnTo>
                    <a:pt x="6198" y="6774"/>
                  </a:lnTo>
                  <a:lnTo>
                    <a:pt x="6194" y="6743"/>
                  </a:lnTo>
                  <a:lnTo>
                    <a:pt x="6192" y="6734"/>
                  </a:lnTo>
                  <a:lnTo>
                    <a:pt x="6189" y="6702"/>
                  </a:lnTo>
                  <a:lnTo>
                    <a:pt x="6189" y="6693"/>
                  </a:lnTo>
                  <a:lnTo>
                    <a:pt x="6187" y="6662"/>
                  </a:lnTo>
                  <a:lnTo>
                    <a:pt x="6187" y="6652"/>
                  </a:lnTo>
                  <a:lnTo>
                    <a:pt x="6186" y="6621"/>
                  </a:lnTo>
                  <a:lnTo>
                    <a:pt x="6186" y="6611"/>
                  </a:lnTo>
                  <a:lnTo>
                    <a:pt x="6187" y="6580"/>
                  </a:lnTo>
                  <a:lnTo>
                    <a:pt x="6187" y="6570"/>
                  </a:lnTo>
                  <a:lnTo>
                    <a:pt x="6189" y="6539"/>
                  </a:lnTo>
                  <a:lnTo>
                    <a:pt x="6189" y="6530"/>
                  </a:lnTo>
                  <a:lnTo>
                    <a:pt x="6192" y="6498"/>
                  </a:lnTo>
                  <a:lnTo>
                    <a:pt x="6194" y="6489"/>
                  </a:lnTo>
                  <a:lnTo>
                    <a:pt x="6198" y="6458"/>
                  </a:lnTo>
                  <a:lnTo>
                    <a:pt x="6199" y="6449"/>
                  </a:lnTo>
                  <a:lnTo>
                    <a:pt x="6204" y="6418"/>
                  </a:lnTo>
                  <a:lnTo>
                    <a:pt x="6206" y="6409"/>
                  </a:lnTo>
                  <a:lnTo>
                    <a:pt x="6211" y="6387"/>
                  </a:lnTo>
                  <a:lnTo>
                    <a:pt x="5838" y="6387"/>
                  </a:lnTo>
                  <a:lnTo>
                    <a:pt x="5805" y="6385"/>
                  </a:lnTo>
                  <a:lnTo>
                    <a:pt x="5773" y="6378"/>
                  </a:lnTo>
                  <a:lnTo>
                    <a:pt x="5742" y="6368"/>
                  </a:lnTo>
                  <a:lnTo>
                    <a:pt x="5713" y="6354"/>
                  </a:lnTo>
                  <a:lnTo>
                    <a:pt x="5701" y="6345"/>
                  </a:lnTo>
                  <a:lnTo>
                    <a:pt x="5697" y="6347"/>
                  </a:lnTo>
                  <a:lnTo>
                    <a:pt x="5685" y="6351"/>
                  </a:lnTo>
                  <a:lnTo>
                    <a:pt x="5675" y="6355"/>
                  </a:lnTo>
                  <a:lnTo>
                    <a:pt x="5663" y="6359"/>
                  </a:lnTo>
                  <a:lnTo>
                    <a:pt x="5653" y="6362"/>
                  </a:lnTo>
                  <a:lnTo>
                    <a:pt x="5641" y="6365"/>
                  </a:lnTo>
                  <a:lnTo>
                    <a:pt x="5631" y="6368"/>
                  </a:lnTo>
                  <a:lnTo>
                    <a:pt x="5618" y="6371"/>
                  </a:lnTo>
                  <a:lnTo>
                    <a:pt x="5609" y="6373"/>
                  </a:lnTo>
                  <a:lnTo>
                    <a:pt x="5596" y="6376"/>
                  </a:lnTo>
                  <a:lnTo>
                    <a:pt x="5587" y="6377"/>
                  </a:lnTo>
                  <a:lnTo>
                    <a:pt x="5574" y="6380"/>
                  </a:lnTo>
                  <a:lnTo>
                    <a:pt x="5565" y="6381"/>
                  </a:lnTo>
                  <a:lnTo>
                    <a:pt x="5551" y="6383"/>
                  </a:lnTo>
                  <a:lnTo>
                    <a:pt x="5542" y="6384"/>
                  </a:lnTo>
                  <a:lnTo>
                    <a:pt x="5529" y="6385"/>
                  </a:lnTo>
                  <a:lnTo>
                    <a:pt x="5520" y="6386"/>
                  </a:lnTo>
                  <a:lnTo>
                    <a:pt x="5506" y="6386"/>
                  </a:lnTo>
                  <a:lnTo>
                    <a:pt x="5497" y="6387"/>
                  </a:lnTo>
                  <a:lnTo>
                    <a:pt x="5484" y="6387"/>
                  </a:lnTo>
                  <a:lnTo>
                    <a:pt x="5479" y="6387"/>
                  </a:lnTo>
                  <a:lnTo>
                    <a:pt x="4028" y="6387"/>
                  </a:lnTo>
                  <a:lnTo>
                    <a:pt x="4033" y="6409"/>
                  </a:lnTo>
                  <a:lnTo>
                    <a:pt x="4035" y="6418"/>
                  </a:lnTo>
                  <a:lnTo>
                    <a:pt x="4040" y="6449"/>
                  </a:lnTo>
                  <a:lnTo>
                    <a:pt x="4041" y="6458"/>
                  </a:lnTo>
                  <a:lnTo>
                    <a:pt x="4046" y="6489"/>
                  </a:lnTo>
                  <a:lnTo>
                    <a:pt x="4047" y="6498"/>
                  </a:lnTo>
                  <a:lnTo>
                    <a:pt x="4050" y="6530"/>
                  </a:lnTo>
                  <a:lnTo>
                    <a:pt x="4050" y="6539"/>
                  </a:lnTo>
                  <a:lnTo>
                    <a:pt x="4052" y="6570"/>
                  </a:lnTo>
                  <a:lnTo>
                    <a:pt x="4052" y="6580"/>
                  </a:lnTo>
                  <a:lnTo>
                    <a:pt x="4053" y="6611"/>
                  </a:lnTo>
                  <a:lnTo>
                    <a:pt x="4053" y="6621"/>
                  </a:lnTo>
                  <a:lnTo>
                    <a:pt x="4052" y="6652"/>
                  </a:lnTo>
                  <a:lnTo>
                    <a:pt x="4052" y="6662"/>
                  </a:lnTo>
                  <a:lnTo>
                    <a:pt x="4050" y="6693"/>
                  </a:lnTo>
                  <a:lnTo>
                    <a:pt x="4050" y="6702"/>
                  </a:lnTo>
                  <a:lnTo>
                    <a:pt x="4047" y="6734"/>
                  </a:lnTo>
                  <a:lnTo>
                    <a:pt x="4046" y="6743"/>
                  </a:lnTo>
                  <a:lnTo>
                    <a:pt x="4041" y="6774"/>
                  </a:lnTo>
                  <a:lnTo>
                    <a:pt x="4040" y="6783"/>
                  </a:lnTo>
                  <a:lnTo>
                    <a:pt x="4035" y="6814"/>
                  </a:lnTo>
                  <a:lnTo>
                    <a:pt x="4033" y="6823"/>
                  </a:lnTo>
                  <a:lnTo>
                    <a:pt x="4027" y="6854"/>
                  </a:lnTo>
                  <a:lnTo>
                    <a:pt x="4025" y="6863"/>
                  </a:lnTo>
                  <a:lnTo>
                    <a:pt x="4017" y="6893"/>
                  </a:lnTo>
                  <a:lnTo>
                    <a:pt x="4015" y="6902"/>
                  </a:lnTo>
                  <a:lnTo>
                    <a:pt x="4006" y="6932"/>
                  </a:lnTo>
                  <a:lnTo>
                    <a:pt x="4003" y="6941"/>
                  </a:lnTo>
                  <a:lnTo>
                    <a:pt x="3993" y="6970"/>
                  </a:lnTo>
                  <a:lnTo>
                    <a:pt x="3990" y="6979"/>
                  </a:lnTo>
                  <a:lnTo>
                    <a:pt x="3980" y="7008"/>
                  </a:lnTo>
                  <a:lnTo>
                    <a:pt x="3976" y="7017"/>
                  </a:lnTo>
                  <a:lnTo>
                    <a:pt x="3964" y="7046"/>
                  </a:lnTo>
                  <a:lnTo>
                    <a:pt x="3961" y="7054"/>
                  </a:lnTo>
                  <a:lnTo>
                    <a:pt x="3948" y="7083"/>
                  </a:lnTo>
                  <a:lnTo>
                    <a:pt x="3944" y="7091"/>
                  </a:lnTo>
                  <a:lnTo>
                    <a:pt x="3930" y="7119"/>
                  </a:lnTo>
                  <a:lnTo>
                    <a:pt x="3925" y="7127"/>
                  </a:lnTo>
                  <a:lnTo>
                    <a:pt x="3910" y="7155"/>
                  </a:lnTo>
                  <a:lnTo>
                    <a:pt x="3905" y="7165"/>
                  </a:lnTo>
                  <a:lnTo>
                    <a:pt x="3888" y="7192"/>
                  </a:lnTo>
                  <a:lnTo>
                    <a:pt x="3883" y="7200"/>
                  </a:lnTo>
                  <a:lnTo>
                    <a:pt x="3866" y="7226"/>
                  </a:lnTo>
                  <a:lnTo>
                    <a:pt x="3861" y="7233"/>
                  </a:lnTo>
                  <a:lnTo>
                    <a:pt x="3843" y="7259"/>
                  </a:lnTo>
                  <a:lnTo>
                    <a:pt x="3837" y="7266"/>
                  </a:lnTo>
                  <a:lnTo>
                    <a:pt x="3818" y="7291"/>
                  </a:lnTo>
                  <a:lnTo>
                    <a:pt x="3812" y="7298"/>
                  </a:lnTo>
                  <a:lnTo>
                    <a:pt x="3792" y="7322"/>
                  </a:lnTo>
                  <a:lnTo>
                    <a:pt x="3786" y="7329"/>
                  </a:lnTo>
                  <a:lnTo>
                    <a:pt x="3765" y="7353"/>
                  </a:lnTo>
                  <a:lnTo>
                    <a:pt x="3759" y="7359"/>
                  </a:lnTo>
                  <a:lnTo>
                    <a:pt x="3737" y="7382"/>
                  </a:lnTo>
                  <a:lnTo>
                    <a:pt x="3731" y="7388"/>
                  </a:lnTo>
                  <a:lnTo>
                    <a:pt x="3708" y="7410"/>
                  </a:lnTo>
                  <a:lnTo>
                    <a:pt x="3702" y="7416"/>
                  </a:lnTo>
                  <a:lnTo>
                    <a:pt x="3678" y="7437"/>
                  </a:lnTo>
                  <a:lnTo>
                    <a:pt x="3671" y="7443"/>
                  </a:lnTo>
                  <a:lnTo>
                    <a:pt x="3647" y="7463"/>
                  </a:lnTo>
                  <a:lnTo>
                    <a:pt x="3640" y="7469"/>
                  </a:lnTo>
                  <a:lnTo>
                    <a:pt x="3615" y="7488"/>
                  </a:lnTo>
                  <a:lnTo>
                    <a:pt x="3608" y="7494"/>
                  </a:lnTo>
                  <a:lnTo>
                    <a:pt x="3582" y="7512"/>
                  </a:lnTo>
                  <a:lnTo>
                    <a:pt x="3575" y="7517"/>
                  </a:lnTo>
                  <a:lnTo>
                    <a:pt x="3549" y="7534"/>
                  </a:lnTo>
                  <a:lnTo>
                    <a:pt x="3541" y="7539"/>
                  </a:lnTo>
                  <a:lnTo>
                    <a:pt x="3514" y="7556"/>
                  </a:lnTo>
                  <a:lnTo>
                    <a:pt x="3505" y="7561"/>
                  </a:lnTo>
                  <a:lnTo>
                    <a:pt x="3477" y="7576"/>
                  </a:lnTo>
                  <a:lnTo>
                    <a:pt x="3469" y="7581"/>
                  </a:lnTo>
                  <a:lnTo>
                    <a:pt x="3441" y="7595"/>
                  </a:lnTo>
                  <a:lnTo>
                    <a:pt x="3432" y="7599"/>
                  </a:lnTo>
                  <a:lnTo>
                    <a:pt x="3404" y="7612"/>
                  </a:lnTo>
                  <a:lnTo>
                    <a:pt x="3395" y="7615"/>
                  </a:lnTo>
                  <a:lnTo>
                    <a:pt x="3366" y="7627"/>
                  </a:lnTo>
                  <a:lnTo>
                    <a:pt x="3358" y="7631"/>
                  </a:lnTo>
                  <a:lnTo>
                    <a:pt x="3328" y="7641"/>
                  </a:lnTo>
                  <a:lnTo>
                    <a:pt x="3320" y="7645"/>
                  </a:lnTo>
                  <a:lnTo>
                    <a:pt x="3290" y="7654"/>
                  </a:lnTo>
                  <a:lnTo>
                    <a:pt x="3281" y="7657"/>
                  </a:lnTo>
                  <a:lnTo>
                    <a:pt x="3251" y="7666"/>
                  </a:lnTo>
                  <a:lnTo>
                    <a:pt x="3242" y="7668"/>
                  </a:lnTo>
                  <a:lnTo>
                    <a:pt x="3212" y="7676"/>
                  </a:lnTo>
                  <a:lnTo>
                    <a:pt x="3203" y="7678"/>
                  </a:lnTo>
                  <a:lnTo>
                    <a:pt x="3172" y="7684"/>
                  </a:lnTo>
                  <a:lnTo>
                    <a:pt x="3163" y="7686"/>
                  </a:lnTo>
                  <a:lnTo>
                    <a:pt x="3132" y="7691"/>
                  </a:lnTo>
                  <a:lnTo>
                    <a:pt x="3123" y="7692"/>
                  </a:lnTo>
                  <a:lnTo>
                    <a:pt x="3092" y="7697"/>
                  </a:lnTo>
                  <a:lnTo>
                    <a:pt x="3083" y="7698"/>
                  </a:lnTo>
                  <a:lnTo>
                    <a:pt x="3051" y="7701"/>
                  </a:lnTo>
                  <a:lnTo>
                    <a:pt x="3042" y="7701"/>
                  </a:lnTo>
                  <a:lnTo>
                    <a:pt x="3011" y="7703"/>
                  </a:lnTo>
                  <a:lnTo>
                    <a:pt x="3001" y="7703"/>
                  </a:lnTo>
                  <a:lnTo>
                    <a:pt x="2970" y="7704"/>
                  </a:lnTo>
                  <a:lnTo>
                    <a:pt x="2960" y="7704"/>
                  </a:lnTo>
                  <a:lnTo>
                    <a:pt x="2929" y="7703"/>
                  </a:lnTo>
                  <a:lnTo>
                    <a:pt x="2919" y="7703"/>
                  </a:lnTo>
                  <a:lnTo>
                    <a:pt x="2888" y="7701"/>
                  </a:lnTo>
                  <a:lnTo>
                    <a:pt x="2879" y="7701"/>
                  </a:lnTo>
                  <a:lnTo>
                    <a:pt x="2847" y="7698"/>
                  </a:lnTo>
                  <a:lnTo>
                    <a:pt x="2838" y="7697"/>
                  </a:lnTo>
                  <a:lnTo>
                    <a:pt x="2807" y="7692"/>
                  </a:lnTo>
                  <a:lnTo>
                    <a:pt x="2798" y="7691"/>
                  </a:lnTo>
                  <a:lnTo>
                    <a:pt x="2767" y="7686"/>
                  </a:lnTo>
                  <a:lnTo>
                    <a:pt x="2758" y="7684"/>
                  </a:lnTo>
                  <a:lnTo>
                    <a:pt x="2727" y="7678"/>
                  </a:lnTo>
                  <a:lnTo>
                    <a:pt x="2718" y="7676"/>
                  </a:lnTo>
                  <a:lnTo>
                    <a:pt x="2688" y="7668"/>
                  </a:lnTo>
                  <a:lnTo>
                    <a:pt x="2679" y="7666"/>
                  </a:lnTo>
                  <a:lnTo>
                    <a:pt x="2649" y="7657"/>
                  </a:lnTo>
                  <a:lnTo>
                    <a:pt x="2640" y="7654"/>
                  </a:lnTo>
                  <a:lnTo>
                    <a:pt x="2611" y="7644"/>
                  </a:lnTo>
                  <a:lnTo>
                    <a:pt x="2602" y="7641"/>
                  </a:lnTo>
                  <a:lnTo>
                    <a:pt x="2573" y="7631"/>
                  </a:lnTo>
                  <a:lnTo>
                    <a:pt x="2564" y="7627"/>
                  </a:lnTo>
                  <a:lnTo>
                    <a:pt x="2535" y="7615"/>
                  </a:lnTo>
                  <a:lnTo>
                    <a:pt x="2527" y="7612"/>
                  </a:lnTo>
                  <a:lnTo>
                    <a:pt x="2498" y="7599"/>
                  </a:lnTo>
                  <a:lnTo>
                    <a:pt x="2490" y="7595"/>
                  </a:lnTo>
                  <a:lnTo>
                    <a:pt x="2462" y="7581"/>
                  </a:lnTo>
                  <a:lnTo>
                    <a:pt x="2454" y="7576"/>
                  </a:lnTo>
                  <a:lnTo>
                    <a:pt x="2426" y="7561"/>
                  </a:lnTo>
                  <a:lnTo>
                    <a:pt x="2416" y="7556"/>
                  </a:lnTo>
                  <a:lnTo>
                    <a:pt x="2389" y="7539"/>
                  </a:lnTo>
                  <a:lnTo>
                    <a:pt x="2381" y="7534"/>
                  </a:lnTo>
                  <a:lnTo>
                    <a:pt x="2355" y="7517"/>
                  </a:lnTo>
                  <a:lnTo>
                    <a:pt x="2348" y="7512"/>
                  </a:lnTo>
                  <a:lnTo>
                    <a:pt x="2322" y="7494"/>
                  </a:lnTo>
                  <a:lnTo>
                    <a:pt x="2315" y="7488"/>
                  </a:lnTo>
                  <a:lnTo>
                    <a:pt x="2290" y="7469"/>
                  </a:lnTo>
                  <a:lnTo>
                    <a:pt x="2283" y="7463"/>
                  </a:lnTo>
                  <a:lnTo>
                    <a:pt x="2259" y="7443"/>
                  </a:lnTo>
                  <a:lnTo>
                    <a:pt x="2252" y="7437"/>
                  </a:lnTo>
                  <a:lnTo>
                    <a:pt x="2228" y="7416"/>
                  </a:lnTo>
                  <a:lnTo>
                    <a:pt x="2222" y="7410"/>
                  </a:lnTo>
                  <a:lnTo>
                    <a:pt x="2199" y="7388"/>
                  </a:lnTo>
                  <a:lnTo>
                    <a:pt x="2193" y="7382"/>
                  </a:lnTo>
                  <a:lnTo>
                    <a:pt x="2171" y="7359"/>
                  </a:lnTo>
                  <a:lnTo>
                    <a:pt x="2165" y="7352"/>
                  </a:lnTo>
                  <a:lnTo>
                    <a:pt x="2144" y="7329"/>
                  </a:lnTo>
                  <a:lnTo>
                    <a:pt x="2138" y="7322"/>
                  </a:lnTo>
                  <a:lnTo>
                    <a:pt x="2118" y="7298"/>
                  </a:lnTo>
                  <a:lnTo>
                    <a:pt x="2112" y="7291"/>
                  </a:lnTo>
                  <a:lnTo>
                    <a:pt x="2093" y="7266"/>
                  </a:lnTo>
                  <a:lnTo>
                    <a:pt x="2087" y="7258"/>
                  </a:lnTo>
                  <a:lnTo>
                    <a:pt x="2069" y="7233"/>
                  </a:lnTo>
                  <a:lnTo>
                    <a:pt x="2064" y="7225"/>
                  </a:lnTo>
                  <a:lnTo>
                    <a:pt x="2047" y="7199"/>
                  </a:lnTo>
                  <a:lnTo>
                    <a:pt x="2042" y="7191"/>
                  </a:lnTo>
                  <a:lnTo>
                    <a:pt x="2026" y="7164"/>
                  </a:lnTo>
                  <a:lnTo>
                    <a:pt x="2021" y="7156"/>
                  </a:lnTo>
                  <a:lnTo>
                    <a:pt x="2006" y="7128"/>
                  </a:lnTo>
                  <a:lnTo>
                    <a:pt x="2002" y="7120"/>
                  </a:lnTo>
                  <a:lnTo>
                    <a:pt x="1987" y="7092"/>
                  </a:lnTo>
                  <a:lnTo>
                    <a:pt x="1983" y="7084"/>
                  </a:lnTo>
                  <a:lnTo>
                    <a:pt x="1970" y="7055"/>
                  </a:lnTo>
                  <a:lnTo>
                    <a:pt x="1966" y="7047"/>
                  </a:lnTo>
                  <a:lnTo>
                    <a:pt x="1954" y="7018"/>
                  </a:lnTo>
                  <a:lnTo>
                    <a:pt x="1951" y="7009"/>
                  </a:lnTo>
                  <a:lnTo>
                    <a:pt x="1940" y="6980"/>
                  </a:lnTo>
                  <a:lnTo>
                    <a:pt x="1937" y="6971"/>
                  </a:lnTo>
                  <a:lnTo>
                    <a:pt x="1927" y="6941"/>
                  </a:lnTo>
                  <a:lnTo>
                    <a:pt x="1924" y="6932"/>
                  </a:lnTo>
                  <a:lnTo>
                    <a:pt x="1916" y="6902"/>
                  </a:lnTo>
                  <a:lnTo>
                    <a:pt x="1913" y="6893"/>
                  </a:lnTo>
                  <a:lnTo>
                    <a:pt x="1906" y="6863"/>
                  </a:lnTo>
                  <a:lnTo>
                    <a:pt x="1904" y="6854"/>
                  </a:lnTo>
                  <a:lnTo>
                    <a:pt x="1897" y="6823"/>
                  </a:lnTo>
                  <a:lnTo>
                    <a:pt x="1895" y="6814"/>
                  </a:lnTo>
                  <a:lnTo>
                    <a:pt x="1890" y="6783"/>
                  </a:lnTo>
                  <a:lnTo>
                    <a:pt x="1889" y="6774"/>
                  </a:lnTo>
                  <a:lnTo>
                    <a:pt x="1885" y="6743"/>
                  </a:lnTo>
                  <a:lnTo>
                    <a:pt x="1883" y="6734"/>
                  </a:lnTo>
                  <a:lnTo>
                    <a:pt x="1880" y="6702"/>
                  </a:lnTo>
                  <a:lnTo>
                    <a:pt x="1880" y="6693"/>
                  </a:lnTo>
                  <a:lnTo>
                    <a:pt x="1878" y="6662"/>
                  </a:lnTo>
                  <a:lnTo>
                    <a:pt x="1878" y="6652"/>
                  </a:lnTo>
                  <a:lnTo>
                    <a:pt x="1877" y="6621"/>
                  </a:lnTo>
                  <a:lnTo>
                    <a:pt x="1877" y="6611"/>
                  </a:lnTo>
                  <a:lnTo>
                    <a:pt x="1878" y="6580"/>
                  </a:lnTo>
                  <a:lnTo>
                    <a:pt x="1878" y="6570"/>
                  </a:lnTo>
                  <a:lnTo>
                    <a:pt x="1880" y="6539"/>
                  </a:lnTo>
                  <a:lnTo>
                    <a:pt x="1880" y="6530"/>
                  </a:lnTo>
                  <a:lnTo>
                    <a:pt x="1883" y="6498"/>
                  </a:lnTo>
                  <a:lnTo>
                    <a:pt x="1885" y="6489"/>
                  </a:lnTo>
                  <a:lnTo>
                    <a:pt x="1889" y="6458"/>
                  </a:lnTo>
                  <a:lnTo>
                    <a:pt x="1890" y="6449"/>
                  </a:lnTo>
                  <a:lnTo>
                    <a:pt x="1895" y="6418"/>
                  </a:lnTo>
                  <a:lnTo>
                    <a:pt x="1897" y="6409"/>
                  </a:lnTo>
                  <a:lnTo>
                    <a:pt x="1902" y="6387"/>
                  </a:lnTo>
                  <a:lnTo>
                    <a:pt x="1409" y="6387"/>
                  </a:lnTo>
                  <a:lnTo>
                    <a:pt x="1404" y="6387"/>
                  </a:lnTo>
                  <a:lnTo>
                    <a:pt x="1391" y="6387"/>
                  </a:lnTo>
                  <a:lnTo>
                    <a:pt x="1382" y="6386"/>
                  </a:lnTo>
                  <a:lnTo>
                    <a:pt x="1368" y="6386"/>
                  </a:lnTo>
                  <a:lnTo>
                    <a:pt x="1359" y="6385"/>
                  </a:lnTo>
                  <a:lnTo>
                    <a:pt x="1346" y="6384"/>
                  </a:lnTo>
                  <a:lnTo>
                    <a:pt x="1337" y="6383"/>
                  </a:lnTo>
                  <a:lnTo>
                    <a:pt x="1323" y="6381"/>
                  </a:lnTo>
                  <a:lnTo>
                    <a:pt x="1314" y="6380"/>
                  </a:lnTo>
                  <a:lnTo>
                    <a:pt x="1301" y="6377"/>
                  </a:lnTo>
                  <a:lnTo>
                    <a:pt x="1292" y="6376"/>
                  </a:lnTo>
                  <a:lnTo>
                    <a:pt x="1279" y="6373"/>
                  </a:lnTo>
                  <a:lnTo>
                    <a:pt x="1270" y="6371"/>
                  </a:lnTo>
                  <a:lnTo>
                    <a:pt x="1257" y="6368"/>
                  </a:lnTo>
                  <a:lnTo>
                    <a:pt x="1247" y="6365"/>
                  </a:lnTo>
                  <a:lnTo>
                    <a:pt x="1235" y="6362"/>
                  </a:lnTo>
                  <a:lnTo>
                    <a:pt x="1225" y="6359"/>
                  </a:lnTo>
                  <a:lnTo>
                    <a:pt x="1213" y="6355"/>
                  </a:lnTo>
                  <a:lnTo>
                    <a:pt x="1203" y="6351"/>
                  </a:lnTo>
                  <a:lnTo>
                    <a:pt x="1191" y="6347"/>
                  </a:lnTo>
                  <a:lnTo>
                    <a:pt x="1182" y="6343"/>
                  </a:lnTo>
                  <a:lnTo>
                    <a:pt x="1170" y="6338"/>
                  </a:lnTo>
                  <a:lnTo>
                    <a:pt x="1160" y="6334"/>
                  </a:lnTo>
                  <a:lnTo>
                    <a:pt x="1148" y="6328"/>
                  </a:lnTo>
                  <a:lnTo>
                    <a:pt x="1139" y="6324"/>
                  </a:lnTo>
                  <a:lnTo>
                    <a:pt x="1127" y="6318"/>
                  </a:lnTo>
                  <a:lnTo>
                    <a:pt x="1119" y="6313"/>
                  </a:lnTo>
                  <a:lnTo>
                    <a:pt x="1107" y="6307"/>
                  </a:lnTo>
                  <a:lnTo>
                    <a:pt x="1100" y="6303"/>
                  </a:lnTo>
                  <a:lnTo>
                    <a:pt x="1089" y="6296"/>
                  </a:lnTo>
                  <a:lnTo>
                    <a:pt x="1081" y="6291"/>
                  </a:lnTo>
                  <a:lnTo>
                    <a:pt x="1070" y="6283"/>
                  </a:lnTo>
                  <a:lnTo>
                    <a:pt x="1062" y="6278"/>
                  </a:lnTo>
                  <a:lnTo>
                    <a:pt x="1051" y="6270"/>
                  </a:lnTo>
                  <a:lnTo>
                    <a:pt x="1044" y="6265"/>
                  </a:lnTo>
                  <a:lnTo>
                    <a:pt x="1033" y="6257"/>
                  </a:lnTo>
                  <a:lnTo>
                    <a:pt x="1026" y="6251"/>
                  </a:lnTo>
                  <a:lnTo>
                    <a:pt x="1016" y="6243"/>
                  </a:lnTo>
                  <a:lnTo>
                    <a:pt x="1009" y="6237"/>
                  </a:lnTo>
                  <a:lnTo>
                    <a:pt x="999" y="6228"/>
                  </a:lnTo>
                  <a:lnTo>
                    <a:pt x="992" y="6221"/>
                  </a:lnTo>
                  <a:lnTo>
                    <a:pt x="982" y="6212"/>
                  </a:lnTo>
                  <a:lnTo>
                    <a:pt x="976" y="6206"/>
                  </a:lnTo>
                  <a:lnTo>
                    <a:pt x="967" y="6196"/>
                  </a:lnTo>
                  <a:lnTo>
                    <a:pt x="960" y="6190"/>
                  </a:lnTo>
                  <a:lnTo>
                    <a:pt x="951" y="6180"/>
                  </a:lnTo>
                  <a:lnTo>
                    <a:pt x="945" y="6173"/>
                  </a:lnTo>
                  <a:lnTo>
                    <a:pt x="937" y="6163"/>
                  </a:lnTo>
                  <a:lnTo>
                    <a:pt x="931" y="6155"/>
                  </a:lnTo>
                  <a:lnTo>
                    <a:pt x="923" y="6145"/>
                  </a:lnTo>
                  <a:lnTo>
                    <a:pt x="918" y="6138"/>
                  </a:lnTo>
                  <a:lnTo>
                    <a:pt x="910" y="6127"/>
                  </a:lnTo>
                  <a:lnTo>
                    <a:pt x="905" y="6119"/>
                  </a:lnTo>
                  <a:lnTo>
                    <a:pt x="897" y="6108"/>
                  </a:lnTo>
                  <a:lnTo>
                    <a:pt x="892" y="6101"/>
                  </a:lnTo>
                  <a:lnTo>
                    <a:pt x="885" y="6089"/>
                  </a:lnTo>
                  <a:lnTo>
                    <a:pt x="878" y="6077"/>
                  </a:lnTo>
                  <a:lnTo>
                    <a:pt x="872" y="6065"/>
                  </a:lnTo>
                  <a:lnTo>
                    <a:pt x="868" y="6057"/>
                  </a:lnTo>
                  <a:lnTo>
                    <a:pt x="862" y="6045"/>
                  </a:lnTo>
                  <a:lnTo>
                    <a:pt x="858" y="6037"/>
                  </a:lnTo>
                  <a:lnTo>
                    <a:pt x="852" y="6025"/>
                  </a:lnTo>
                  <a:lnTo>
                    <a:pt x="849" y="6017"/>
                  </a:lnTo>
                  <a:lnTo>
                    <a:pt x="844" y="6004"/>
                  </a:lnTo>
                  <a:lnTo>
                    <a:pt x="840" y="5996"/>
                  </a:lnTo>
                  <a:lnTo>
                    <a:pt x="836" y="5983"/>
                  </a:lnTo>
                  <a:lnTo>
                    <a:pt x="833" y="5975"/>
                  </a:lnTo>
                  <a:lnTo>
                    <a:pt x="829" y="5962"/>
                  </a:lnTo>
                  <a:lnTo>
                    <a:pt x="826" y="5953"/>
                  </a:lnTo>
                  <a:lnTo>
                    <a:pt x="822" y="5940"/>
                  </a:lnTo>
                  <a:lnTo>
                    <a:pt x="820" y="5931"/>
                  </a:lnTo>
                  <a:lnTo>
                    <a:pt x="817" y="5918"/>
                  </a:lnTo>
                  <a:lnTo>
                    <a:pt x="814" y="5909"/>
                  </a:lnTo>
                  <a:lnTo>
                    <a:pt x="812" y="5896"/>
                  </a:lnTo>
                  <a:lnTo>
                    <a:pt x="810" y="5887"/>
                  </a:lnTo>
                  <a:lnTo>
                    <a:pt x="808" y="5874"/>
                  </a:lnTo>
                  <a:lnTo>
                    <a:pt x="806" y="5865"/>
                  </a:lnTo>
                  <a:lnTo>
                    <a:pt x="805" y="5851"/>
                  </a:lnTo>
                  <a:lnTo>
                    <a:pt x="803" y="5842"/>
                  </a:lnTo>
                  <a:lnTo>
                    <a:pt x="802" y="5829"/>
                  </a:lnTo>
                  <a:lnTo>
                    <a:pt x="801" y="5819"/>
                  </a:lnTo>
                  <a:lnTo>
                    <a:pt x="801" y="5806"/>
                  </a:lnTo>
                  <a:lnTo>
                    <a:pt x="800" y="5796"/>
                  </a:lnTo>
                  <a:lnTo>
                    <a:pt x="800" y="5783"/>
                  </a:lnTo>
                  <a:lnTo>
                    <a:pt x="800" y="5778"/>
                  </a:lnTo>
                  <a:lnTo>
                    <a:pt x="800" y="2905"/>
                  </a:lnTo>
                  <a:lnTo>
                    <a:pt x="800" y="2900"/>
                  </a:lnTo>
                  <a:lnTo>
                    <a:pt x="800" y="2887"/>
                  </a:lnTo>
                  <a:lnTo>
                    <a:pt x="801" y="2877"/>
                  </a:lnTo>
                  <a:lnTo>
                    <a:pt x="801" y="2864"/>
                  </a:lnTo>
                  <a:lnTo>
                    <a:pt x="802" y="2854"/>
                  </a:lnTo>
                  <a:lnTo>
                    <a:pt x="803" y="2841"/>
                  </a:lnTo>
                  <a:lnTo>
                    <a:pt x="805" y="2832"/>
                  </a:lnTo>
                  <a:lnTo>
                    <a:pt x="806" y="2818"/>
                  </a:lnTo>
                  <a:lnTo>
                    <a:pt x="808" y="2809"/>
                  </a:lnTo>
                  <a:lnTo>
                    <a:pt x="810" y="2796"/>
                  </a:lnTo>
                  <a:lnTo>
                    <a:pt x="812" y="2787"/>
                  </a:lnTo>
                  <a:lnTo>
                    <a:pt x="815" y="2774"/>
                  </a:lnTo>
                  <a:lnTo>
                    <a:pt x="817" y="2764"/>
                  </a:lnTo>
                  <a:lnTo>
                    <a:pt x="820" y="2751"/>
                  </a:lnTo>
                  <a:lnTo>
                    <a:pt x="822" y="2743"/>
                  </a:lnTo>
                  <a:lnTo>
                    <a:pt x="826" y="2730"/>
                  </a:lnTo>
                  <a:lnTo>
                    <a:pt x="829" y="2721"/>
                  </a:lnTo>
                  <a:lnTo>
                    <a:pt x="833" y="2708"/>
                  </a:lnTo>
                  <a:lnTo>
                    <a:pt x="836" y="2700"/>
                  </a:lnTo>
                  <a:lnTo>
                    <a:pt x="841" y="2687"/>
                  </a:lnTo>
                  <a:lnTo>
                    <a:pt x="844" y="2679"/>
                  </a:lnTo>
                  <a:lnTo>
                    <a:pt x="849" y="2666"/>
                  </a:lnTo>
                  <a:lnTo>
                    <a:pt x="853" y="2658"/>
                  </a:lnTo>
                  <a:lnTo>
                    <a:pt x="858" y="2646"/>
                  </a:lnTo>
                  <a:lnTo>
                    <a:pt x="862" y="2637"/>
                  </a:lnTo>
                  <a:lnTo>
                    <a:pt x="868" y="2625"/>
                  </a:lnTo>
                  <a:lnTo>
                    <a:pt x="872" y="2617"/>
                  </a:lnTo>
                  <a:lnTo>
                    <a:pt x="879" y="2606"/>
                  </a:lnTo>
                  <a:lnTo>
                    <a:pt x="884" y="2596"/>
                  </a:lnTo>
                  <a:lnTo>
                    <a:pt x="891" y="2585"/>
                  </a:lnTo>
                  <a:lnTo>
                    <a:pt x="896" y="2577"/>
                  </a:lnTo>
                  <a:lnTo>
                    <a:pt x="904" y="2566"/>
                  </a:lnTo>
                  <a:lnTo>
                    <a:pt x="909" y="2558"/>
                  </a:lnTo>
                  <a:lnTo>
                    <a:pt x="917" y="2547"/>
                  </a:lnTo>
                  <a:lnTo>
                    <a:pt x="922" y="2540"/>
                  </a:lnTo>
                  <a:lnTo>
                    <a:pt x="930" y="2529"/>
                  </a:lnTo>
                  <a:lnTo>
                    <a:pt x="936" y="2522"/>
                  </a:lnTo>
                  <a:lnTo>
                    <a:pt x="945" y="2511"/>
                  </a:lnTo>
                  <a:lnTo>
                    <a:pt x="951" y="2504"/>
                  </a:lnTo>
                  <a:lnTo>
                    <a:pt x="960" y="2494"/>
                  </a:lnTo>
                  <a:lnTo>
                    <a:pt x="966" y="2488"/>
                  </a:lnTo>
                  <a:lnTo>
                    <a:pt x="975" y="2478"/>
                  </a:lnTo>
                  <a:lnTo>
                    <a:pt x="982" y="2471"/>
                  </a:lnTo>
                  <a:lnTo>
                    <a:pt x="992" y="2462"/>
                  </a:lnTo>
                  <a:lnTo>
                    <a:pt x="998" y="2456"/>
                  </a:lnTo>
                  <a:lnTo>
                    <a:pt x="1008" y="2447"/>
                  </a:lnTo>
                  <a:lnTo>
                    <a:pt x="1015" y="2441"/>
                  </a:lnTo>
                  <a:lnTo>
                    <a:pt x="1026" y="2432"/>
                  </a:lnTo>
                  <a:lnTo>
                    <a:pt x="1033" y="2426"/>
                  </a:lnTo>
                  <a:lnTo>
                    <a:pt x="1044" y="2418"/>
                  </a:lnTo>
                  <a:lnTo>
                    <a:pt x="1051" y="2413"/>
                  </a:lnTo>
                  <a:lnTo>
                    <a:pt x="1062" y="2405"/>
                  </a:lnTo>
                  <a:lnTo>
                    <a:pt x="1070" y="2400"/>
                  </a:lnTo>
                  <a:lnTo>
                    <a:pt x="1081" y="2392"/>
                  </a:lnTo>
                  <a:lnTo>
                    <a:pt x="1089" y="2387"/>
                  </a:lnTo>
                  <a:lnTo>
                    <a:pt x="1100" y="2380"/>
                  </a:lnTo>
                  <a:lnTo>
                    <a:pt x="1110" y="2375"/>
                  </a:lnTo>
                  <a:lnTo>
                    <a:pt x="1121" y="2368"/>
                  </a:lnTo>
                  <a:lnTo>
                    <a:pt x="1129" y="2364"/>
                  </a:lnTo>
                  <a:lnTo>
                    <a:pt x="1141" y="2358"/>
                  </a:lnTo>
                  <a:lnTo>
                    <a:pt x="1150" y="2354"/>
                  </a:lnTo>
                  <a:lnTo>
                    <a:pt x="1162" y="2349"/>
                  </a:lnTo>
                  <a:lnTo>
                    <a:pt x="1170" y="2345"/>
                  </a:lnTo>
                  <a:lnTo>
                    <a:pt x="1183" y="2340"/>
                  </a:lnTo>
                  <a:lnTo>
                    <a:pt x="1191" y="2337"/>
                  </a:lnTo>
                  <a:lnTo>
                    <a:pt x="1204" y="2332"/>
                  </a:lnTo>
                  <a:lnTo>
                    <a:pt x="1212" y="2329"/>
                  </a:lnTo>
                  <a:lnTo>
                    <a:pt x="1225" y="2325"/>
                  </a:lnTo>
                  <a:lnTo>
                    <a:pt x="1234" y="2322"/>
                  </a:lnTo>
                  <a:lnTo>
                    <a:pt x="1247" y="2318"/>
                  </a:lnTo>
                  <a:lnTo>
                    <a:pt x="1255" y="2316"/>
                  </a:lnTo>
                  <a:lnTo>
                    <a:pt x="1268" y="2313"/>
                  </a:lnTo>
                  <a:lnTo>
                    <a:pt x="1278" y="2311"/>
                  </a:lnTo>
                  <a:lnTo>
                    <a:pt x="1291" y="2308"/>
                  </a:lnTo>
                  <a:lnTo>
                    <a:pt x="1300" y="2306"/>
                  </a:lnTo>
                  <a:lnTo>
                    <a:pt x="1313" y="2304"/>
                  </a:lnTo>
                  <a:lnTo>
                    <a:pt x="1322" y="2302"/>
                  </a:lnTo>
                  <a:lnTo>
                    <a:pt x="1336" y="2301"/>
                  </a:lnTo>
                  <a:lnTo>
                    <a:pt x="1345" y="2299"/>
                  </a:lnTo>
                  <a:lnTo>
                    <a:pt x="1358" y="2298"/>
                  </a:lnTo>
                  <a:lnTo>
                    <a:pt x="1368" y="2297"/>
                  </a:lnTo>
                  <a:lnTo>
                    <a:pt x="1381" y="2297"/>
                  </a:lnTo>
                  <a:close/>
                  <a:moveTo>
                    <a:pt x="7423" y="3993"/>
                  </a:moveTo>
                  <a:lnTo>
                    <a:pt x="6088" y="3993"/>
                  </a:lnTo>
                  <a:lnTo>
                    <a:pt x="6088" y="5778"/>
                  </a:lnTo>
                  <a:lnTo>
                    <a:pt x="6088" y="5887"/>
                  </a:lnTo>
                  <a:lnTo>
                    <a:pt x="6467" y="5887"/>
                  </a:lnTo>
                  <a:lnTo>
                    <a:pt x="6474" y="5880"/>
                  </a:lnTo>
                  <a:lnTo>
                    <a:pt x="6480" y="5873"/>
                  </a:lnTo>
                  <a:lnTo>
                    <a:pt x="6502" y="5850"/>
                  </a:lnTo>
                  <a:lnTo>
                    <a:pt x="6508" y="5844"/>
                  </a:lnTo>
                  <a:lnTo>
                    <a:pt x="6531" y="5822"/>
                  </a:lnTo>
                  <a:lnTo>
                    <a:pt x="6537" y="5816"/>
                  </a:lnTo>
                  <a:lnTo>
                    <a:pt x="6561" y="5795"/>
                  </a:lnTo>
                  <a:lnTo>
                    <a:pt x="6568" y="5789"/>
                  </a:lnTo>
                  <a:lnTo>
                    <a:pt x="6592" y="5769"/>
                  </a:lnTo>
                  <a:lnTo>
                    <a:pt x="6599" y="5763"/>
                  </a:lnTo>
                  <a:lnTo>
                    <a:pt x="6624" y="5744"/>
                  </a:lnTo>
                  <a:lnTo>
                    <a:pt x="6631" y="5738"/>
                  </a:lnTo>
                  <a:lnTo>
                    <a:pt x="6657" y="5720"/>
                  </a:lnTo>
                  <a:lnTo>
                    <a:pt x="6664" y="5715"/>
                  </a:lnTo>
                  <a:lnTo>
                    <a:pt x="6690" y="5698"/>
                  </a:lnTo>
                  <a:lnTo>
                    <a:pt x="6698" y="5693"/>
                  </a:lnTo>
                  <a:lnTo>
                    <a:pt x="6725" y="5676"/>
                  </a:lnTo>
                  <a:lnTo>
                    <a:pt x="6735" y="5671"/>
                  </a:lnTo>
                  <a:lnTo>
                    <a:pt x="6763" y="5656"/>
                  </a:lnTo>
                  <a:lnTo>
                    <a:pt x="6771" y="5651"/>
                  </a:lnTo>
                  <a:lnTo>
                    <a:pt x="6799" y="5637"/>
                  </a:lnTo>
                  <a:lnTo>
                    <a:pt x="6807" y="5633"/>
                  </a:lnTo>
                  <a:lnTo>
                    <a:pt x="6836" y="5620"/>
                  </a:lnTo>
                  <a:lnTo>
                    <a:pt x="6844" y="5617"/>
                  </a:lnTo>
                  <a:lnTo>
                    <a:pt x="6873" y="5605"/>
                  </a:lnTo>
                  <a:lnTo>
                    <a:pt x="6882" y="5601"/>
                  </a:lnTo>
                  <a:lnTo>
                    <a:pt x="6911" y="5591"/>
                  </a:lnTo>
                  <a:lnTo>
                    <a:pt x="6920" y="5588"/>
                  </a:lnTo>
                  <a:lnTo>
                    <a:pt x="6949" y="5578"/>
                  </a:lnTo>
                  <a:lnTo>
                    <a:pt x="6958" y="5575"/>
                  </a:lnTo>
                  <a:lnTo>
                    <a:pt x="6988" y="5566"/>
                  </a:lnTo>
                  <a:lnTo>
                    <a:pt x="6997" y="5564"/>
                  </a:lnTo>
                  <a:lnTo>
                    <a:pt x="7027" y="5556"/>
                  </a:lnTo>
                  <a:lnTo>
                    <a:pt x="7036" y="5554"/>
                  </a:lnTo>
                  <a:lnTo>
                    <a:pt x="7067" y="5548"/>
                  </a:lnTo>
                  <a:lnTo>
                    <a:pt x="7076" y="5546"/>
                  </a:lnTo>
                  <a:lnTo>
                    <a:pt x="7107" y="5541"/>
                  </a:lnTo>
                  <a:lnTo>
                    <a:pt x="7116" y="5540"/>
                  </a:lnTo>
                  <a:lnTo>
                    <a:pt x="7147" y="5535"/>
                  </a:lnTo>
                  <a:lnTo>
                    <a:pt x="7156" y="5534"/>
                  </a:lnTo>
                  <a:lnTo>
                    <a:pt x="7188" y="5531"/>
                  </a:lnTo>
                  <a:lnTo>
                    <a:pt x="7197" y="5531"/>
                  </a:lnTo>
                  <a:lnTo>
                    <a:pt x="7228" y="5529"/>
                  </a:lnTo>
                  <a:lnTo>
                    <a:pt x="7238" y="5529"/>
                  </a:lnTo>
                  <a:lnTo>
                    <a:pt x="7269" y="5528"/>
                  </a:lnTo>
                  <a:lnTo>
                    <a:pt x="7279" y="5528"/>
                  </a:lnTo>
                  <a:lnTo>
                    <a:pt x="7310" y="5529"/>
                  </a:lnTo>
                  <a:lnTo>
                    <a:pt x="7320" y="5529"/>
                  </a:lnTo>
                  <a:lnTo>
                    <a:pt x="7351" y="5531"/>
                  </a:lnTo>
                  <a:lnTo>
                    <a:pt x="7360" y="5531"/>
                  </a:lnTo>
                  <a:lnTo>
                    <a:pt x="7392" y="5534"/>
                  </a:lnTo>
                  <a:lnTo>
                    <a:pt x="7401" y="5535"/>
                  </a:lnTo>
                  <a:lnTo>
                    <a:pt x="7432" y="5540"/>
                  </a:lnTo>
                  <a:lnTo>
                    <a:pt x="7441" y="5541"/>
                  </a:lnTo>
                  <a:lnTo>
                    <a:pt x="7472" y="5546"/>
                  </a:lnTo>
                  <a:lnTo>
                    <a:pt x="7481" y="5548"/>
                  </a:lnTo>
                  <a:lnTo>
                    <a:pt x="7512" y="5554"/>
                  </a:lnTo>
                  <a:lnTo>
                    <a:pt x="7521" y="5556"/>
                  </a:lnTo>
                  <a:lnTo>
                    <a:pt x="7551" y="5564"/>
                  </a:lnTo>
                  <a:lnTo>
                    <a:pt x="7560" y="5566"/>
                  </a:lnTo>
                  <a:lnTo>
                    <a:pt x="7590" y="5575"/>
                  </a:lnTo>
                  <a:lnTo>
                    <a:pt x="7599" y="5578"/>
                  </a:lnTo>
                  <a:lnTo>
                    <a:pt x="7629" y="5587"/>
                  </a:lnTo>
                  <a:lnTo>
                    <a:pt x="7637" y="5591"/>
                  </a:lnTo>
                  <a:lnTo>
                    <a:pt x="7667" y="5601"/>
                  </a:lnTo>
                  <a:lnTo>
                    <a:pt x="7675" y="5605"/>
                  </a:lnTo>
                  <a:lnTo>
                    <a:pt x="7704" y="5617"/>
                  </a:lnTo>
                  <a:lnTo>
                    <a:pt x="7713" y="5620"/>
                  </a:lnTo>
                  <a:lnTo>
                    <a:pt x="7741" y="5633"/>
                  </a:lnTo>
                  <a:lnTo>
                    <a:pt x="7750" y="5637"/>
                  </a:lnTo>
                  <a:lnTo>
                    <a:pt x="7778" y="5651"/>
                  </a:lnTo>
                  <a:lnTo>
                    <a:pt x="7786" y="5656"/>
                  </a:lnTo>
                  <a:lnTo>
                    <a:pt x="7814" y="5671"/>
                  </a:lnTo>
                  <a:lnTo>
                    <a:pt x="7822" y="5676"/>
                  </a:lnTo>
                  <a:lnTo>
                    <a:pt x="7849" y="5692"/>
                  </a:lnTo>
                  <a:lnTo>
                    <a:pt x="7857" y="5697"/>
                  </a:lnTo>
                  <a:lnTo>
                    <a:pt x="7884" y="5715"/>
                  </a:lnTo>
                  <a:lnTo>
                    <a:pt x="7891" y="5720"/>
                  </a:lnTo>
                  <a:lnTo>
                    <a:pt x="7917" y="5738"/>
                  </a:lnTo>
                  <a:lnTo>
                    <a:pt x="7925" y="5744"/>
                  </a:lnTo>
                  <a:lnTo>
                    <a:pt x="7949" y="5763"/>
                  </a:lnTo>
                  <a:lnTo>
                    <a:pt x="7957" y="5769"/>
                  </a:lnTo>
                  <a:lnTo>
                    <a:pt x="7981" y="5789"/>
                  </a:lnTo>
                  <a:lnTo>
                    <a:pt x="7988" y="5795"/>
                  </a:lnTo>
                  <a:lnTo>
                    <a:pt x="8011" y="5816"/>
                  </a:lnTo>
                  <a:lnTo>
                    <a:pt x="8018" y="5822"/>
                  </a:lnTo>
                  <a:lnTo>
                    <a:pt x="8040" y="5844"/>
                  </a:lnTo>
                  <a:lnTo>
                    <a:pt x="8047" y="5850"/>
                  </a:lnTo>
                  <a:lnTo>
                    <a:pt x="8069" y="5873"/>
                  </a:lnTo>
                  <a:lnTo>
                    <a:pt x="8075" y="5880"/>
                  </a:lnTo>
                  <a:lnTo>
                    <a:pt x="8081" y="5887"/>
                  </a:lnTo>
                  <a:lnTo>
                    <a:pt x="8700" y="5887"/>
                  </a:lnTo>
                  <a:lnTo>
                    <a:pt x="8700" y="5057"/>
                  </a:lnTo>
                  <a:lnTo>
                    <a:pt x="7423" y="3993"/>
                  </a:lnTo>
                  <a:close/>
                  <a:moveTo>
                    <a:pt x="7816" y="6387"/>
                  </a:moveTo>
                  <a:lnTo>
                    <a:pt x="6733" y="6387"/>
                  </a:lnTo>
                  <a:lnTo>
                    <a:pt x="6727" y="6402"/>
                  </a:lnTo>
                  <a:lnTo>
                    <a:pt x="6719" y="6422"/>
                  </a:lnTo>
                  <a:lnTo>
                    <a:pt x="6712" y="6443"/>
                  </a:lnTo>
                  <a:lnTo>
                    <a:pt x="6706" y="6464"/>
                  </a:lnTo>
                  <a:lnTo>
                    <a:pt x="6701" y="6485"/>
                  </a:lnTo>
                  <a:lnTo>
                    <a:pt x="6696" y="6507"/>
                  </a:lnTo>
                  <a:lnTo>
                    <a:pt x="6693" y="6528"/>
                  </a:lnTo>
                  <a:lnTo>
                    <a:pt x="6690" y="6550"/>
                  </a:lnTo>
                  <a:lnTo>
                    <a:pt x="6688" y="6572"/>
                  </a:lnTo>
                  <a:lnTo>
                    <a:pt x="6686" y="6594"/>
                  </a:lnTo>
                  <a:lnTo>
                    <a:pt x="6686" y="6616"/>
                  </a:lnTo>
                  <a:lnTo>
                    <a:pt x="6686" y="6638"/>
                  </a:lnTo>
                  <a:lnTo>
                    <a:pt x="6688" y="6660"/>
                  </a:lnTo>
                  <a:lnTo>
                    <a:pt x="6690" y="6682"/>
                  </a:lnTo>
                  <a:lnTo>
                    <a:pt x="6693" y="6703"/>
                  </a:lnTo>
                  <a:lnTo>
                    <a:pt x="6696" y="6725"/>
                  </a:lnTo>
                  <a:lnTo>
                    <a:pt x="6701" y="6746"/>
                  </a:lnTo>
                  <a:lnTo>
                    <a:pt x="6706" y="6767"/>
                  </a:lnTo>
                  <a:lnTo>
                    <a:pt x="6712" y="6788"/>
                  </a:lnTo>
                  <a:lnTo>
                    <a:pt x="6719" y="6809"/>
                  </a:lnTo>
                  <a:lnTo>
                    <a:pt x="6727" y="6830"/>
                  </a:lnTo>
                  <a:lnTo>
                    <a:pt x="6735" y="6850"/>
                  </a:lnTo>
                  <a:lnTo>
                    <a:pt x="6745" y="6870"/>
                  </a:lnTo>
                  <a:lnTo>
                    <a:pt x="6755" y="6890"/>
                  </a:lnTo>
                  <a:lnTo>
                    <a:pt x="6766" y="6910"/>
                  </a:lnTo>
                  <a:lnTo>
                    <a:pt x="6777" y="6929"/>
                  </a:lnTo>
                  <a:lnTo>
                    <a:pt x="6789" y="6947"/>
                  </a:lnTo>
                  <a:lnTo>
                    <a:pt x="6802" y="6965"/>
                  </a:lnTo>
                  <a:lnTo>
                    <a:pt x="6815" y="6983"/>
                  </a:lnTo>
                  <a:lnTo>
                    <a:pt x="6829" y="7000"/>
                  </a:lnTo>
                  <a:lnTo>
                    <a:pt x="6844" y="7016"/>
                  </a:lnTo>
                  <a:lnTo>
                    <a:pt x="6859" y="7032"/>
                  </a:lnTo>
                  <a:lnTo>
                    <a:pt x="6875" y="7047"/>
                  </a:lnTo>
                  <a:lnTo>
                    <a:pt x="6891" y="7062"/>
                  </a:lnTo>
                  <a:lnTo>
                    <a:pt x="6908" y="7076"/>
                  </a:lnTo>
                  <a:lnTo>
                    <a:pt x="6925" y="7089"/>
                  </a:lnTo>
                  <a:lnTo>
                    <a:pt x="6943" y="7102"/>
                  </a:lnTo>
                  <a:lnTo>
                    <a:pt x="6962" y="7114"/>
                  </a:lnTo>
                  <a:lnTo>
                    <a:pt x="6980" y="7125"/>
                  </a:lnTo>
                  <a:lnTo>
                    <a:pt x="6999" y="7136"/>
                  </a:lnTo>
                  <a:lnTo>
                    <a:pt x="7019" y="7146"/>
                  </a:lnTo>
                  <a:lnTo>
                    <a:pt x="7039" y="7155"/>
                  </a:lnTo>
                  <a:lnTo>
                    <a:pt x="7059" y="7163"/>
                  </a:lnTo>
                  <a:lnTo>
                    <a:pt x="7080" y="7171"/>
                  </a:lnTo>
                  <a:lnTo>
                    <a:pt x="7101" y="7178"/>
                  </a:lnTo>
                  <a:lnTo>
                    <a:pt x="7122" y="7184"/>
                  </a:lnTo>
                  <a:lnTo>
                    <a:pt x="7143" y="7189"/>
                  </a:lnTo>
                  <a:lnTo>
                    <a:pt x="7165" y="7194"/>
                  </a:lnTo>
                  <a:lnTo>
                    <a:pt x="7187" y="7197"/>
                  </a:lnTo>
                  <a:lnTo>
                    <a:pt x="7208" y="7200"/>
                  </a:lnTo>
                  <a:lnTo>
                    <a:pt x="7230" y="7202"/>
                  </a:lnTo>
                  <a:lnTo>
                    <a:pt x="7252" y="7204"/>
                  </a:lnTo>
                  <a:lnTo>
                    <a:pt x="7274" y="7204"/>
                  </a:lnTo>
                  <a:lnTo>
                    <a:pt x="7296" y="7204"/>
                  </a:lnTo>
                  <a:lnTo>
                    <a:pt x="7318" y="7202"/>
                  </a:lnTo>
                  <a:lnTo>
                    <a:pt x="7340" y="7200"/>
                  </a:lnTo>
                  <a:lnTo>
                    <a:pt x="7362" y="7197"/>
                  </a:lnTo>
                  <a:lnTo>
                    <a:pt x="7383" y="7194"/>
                  </a:lnTo>
                  <a:lnTo>
                    <a:pt x="7405" y="7189"/>
                  </a:lnTo>
                  <a:lnTo>
                    <a:pt x="7426" y="7184"/>
                  </a:lnTo>
                  <a:lnTo>
                    <a:pt x="7447" y="7178"/>
                  </a:lnTo>
                  <a:lnTo>
                    <a:pt x="7468" y="7171"/>
                  </a:lnTo>
                  <a:lnTo>
                    <a:pt x="7489" y="7163"/>
                  </a:lnTo>
                  <a:lnTo>
                    <a:pt x="7509" y="7155"/>
                  </a:lnTo>
                  <a:lnTo>
                    <a:pt x="7529" y="7146"/>
                  </a:lnTo>
                  <a:lnTo>
                    <a:pt x="7549" y="7136"/>
                  </a:lnTo>
                  <a:lnTo>
                    <a:pt x="7568" y="7125"/>
                  </a:lnTo>
                  <a:lnTo>
                    <a:pt x="7587" y="7114"/>
                  </a:lnTo>
                  <a:lnTo>
                    <a:pt x="7605" y="7102"/>
                  </a:lnTo>
                  <a:lnTo>
                    <a:pt x="7623" y="7089"/>
                  </a:lnTo>
                  <a:lnTo>
                    <a:pt x="7641" y="7076"/>
                  </a:lnTo>
                  <a:lnTo>
                    <a:pt x="7658" y="7062"/>
                  </a:lnTo>
                  <a:lnTo>
                    <a:pt x="7674" y="7047"/>
                  </a:lnTo>
                  <a:lnTo>
                    <a:pt x="7690" y="7032"/>
                  </a:lnTo>
                  <a:lnTo>
                    <a:pt x="7705" y="7016"/>
                  </a:lnTo>
                  <a:lnTo>
                    <a:pt x="7720" y="6999"/>
                  </a:lnTo>
                  <a:lnTo>
                    <a:pt x="7734" y="6982"/>
                  </a:lnTo>
                  <a:lnTo>
                    <a:pt x="7747" y="6965"/>
                  </a:lnTo>
                  <a:lnTo>
                    <a:pt x="7760" y="6947"/>
                  </a:lnTo>
                  <a:lnTo>
                    <a:pt x="7772" y="6928"/>
                  </a:lnTo>
                  <a:lnTo>
                    <a:pt x="7783" y="6910"/>
                  </a:lnTo>
                  <a:lnTo>
                    <a:pt x="7794" y="6891"/>
                  </a:lnTo>
                  <a:lnTo>
                    <a:pt x="7804" y="6871"/>
                  </a:lnTo>
                  <a:lnTo>
                    <a:pt x="7813" y="6851"/>
                  </a:lnTo>
                  <a:lnTo>
                    <a:pt x="7821" y="6831"/>
                  </a:lnTo>
                  <a:lnTo>
                    <a:pt x="7829" y="6810"/>
                  </a:lnTo>
                  <a:lnTo>
                    <a:pt x="7836" y="6789"/>
                  </a:lnTo>
                  <a:lnTo>
                    <a:pt x="7842" y="6768"/>
                  </a:lnTo>
                  <a:lnTo>
                    <a:pt x="7847" y="6747"/>
                  </a:lnTo>
                  <a:lnTo>
                    <a:pt x="7852" y="6725"/>
                  </a:lnTo>
                  <a:lnTo>
                    <a:pt x="7855" y="6703"/>
                  </a:lnTo>
                  <a:lnTo>
                    <a:pt x="7858" y="6682"/>
                  </a:lnTo>
                  <a:lnTo>
                    <a:pt x="7860" y="6660"/>
                  </a:lnTo>
                  <a:lnTo>
                    <a:pt x="7862" y="6638"/>
                  </a:lnTo>
                  <a:lnTo>
                    <a:pt x="7862" y="6616"/>
                  </a:lnTo>
                  <a:lnTo>
                    <a:pt x="7862" y="6594"/>
                  </a:lnTo>
                  <a:lnTo>
                    <a:pt x="7860" y="6572"/>
                  </a:lnTo>
                  <a:lnTo>
                    <a:pt x="7858" y="6550"/>
                  </a:lnTo>
                  <a:lnTo>
                    <a:pt x="7855" y="6528"/>
                  </a:lnTo>
                  <a:lnTo>
                    <a:pt x="7852" y="6507"/>
                  </a:lnTo>
                  <a:lnTo>
                    <a:pt x="7847" y="6485"/>
                  </a:lnTo>
                  <a:lnTo>
                    <a:pt x="7842" y="6464"/>
                  </a:lnTo>
                  <a:lnTo>
                    <a:pt x="7836" y="6443"/>
                  </a:lnTo>
                  <a:lnTo>
                    <a:pt x="7829" y="6422"/>
                  </a:lnTo>
                  <a:lnTo>
                    <a:pt x="7821" y="6401"/>
                  </a:lnTo>
                  <a:lnTo>
                    <a:pt x="7816" y="6387"/>
                  </a:lnTo>
                  <a:close/>
                  <a:moveTo>
                    <a:pt x="5483" y="2796"/>
                  </a:moveTo>
                  <a:lnTo>
                    <a:pt x="5477" y="2796"/>
                  </a:lnTo>
                  <a:lnTo>
                    <a:pt x="1411" y="2796"/>
                  </a:lnTo>
                  <a:lnTo>
                    <a:pt x="1405" y="2796"/>
                  </a:lnTo>
                  <a:lnTo>
                    <a:pt x="1401" y="2796"/>
                  </a:lnTo>
                  <a:lnTo>
                    <a:pt x="1397" y="2797"/>
                  </a:lnTo>
                  <a:lnTo>
                    <a:pt x="1393" y="2797"/>
                  </a:lnTo>
                  <a:lnTo>
                    <a:pt x="1389" y="2798"/>
                  </a:lnTo>
                  <a:lnTo>
                    <a:pt x="1385" y="2799"/>
                  </a:lnTo>
                  <a:lnTo>
                    <a:pt x="1381" y="2800"/>
                  </a:lnTo>
                  <a:lnTo>
                    <a:pt x="1377" y="2801"/>
                  </a:lnTo>
                  <a:lnTo>
                    <a:pt x="1373" y="2802"/>
                  </a:lnTo>
                  <a:lnTo>
                    <a:pt x="1369" y="2804"/>
                  </a:lnTo>
                  <a:lnTo>
                    <a:pt x="1366" y="2805"/>
                  </a:lnTo>
                  <a:lnTo>
                    <a:pt x="1362" y="2807"/>
                  </a:lnTo>
                  <a:lnTo>
                    <a:pt x="1358" y="2809"/>
                  </a:lnTo>
                  <a:lnTo>
                    <a:pt x="1355" y="2811"/>
                  </a:lnTo>
                  <a:lnTo>
                    <a:pt x="1352" y="2812"/>
                  </a:lnTo>
                  <a:lnTo>
                    <a:pt x="1348" y="2815"/>
                  </a:lnTo>
                  <a:lnTo>
                    <a:pt x="1345" y="2817"/>
                  </a:lnTo>
                  <a:lnTo>
                    <a:pt x="1341" y="2820"/>
                  </a:lnTo>
                  <a:lnTo>
                    <a:pt x="1338" y="2823"/>
                  </a:lnTo>
                  <a:lnTo>
                    <a:pt x="1335" y="2825"/>
                  </a:lnTo>
                  <a:lnTo>
                    <a:pt x="1332" y="2828"/>
                  </a:lnTo>
                  <a:lnTo>
                    <a:pt x="1329" y="2831"/>
                  </a:lnTo>
                  <a:lnTo>
                    <a:pt x="1327" y="2834"/>
                  </a:lnTo>
                  <a:lnTo>
                    <a:pt x="1324" y="2837"/>
                  </a:lnTo>
                  <a:lnTo>
                    <a:pt x="1321" y="2841"/>
                  </a:lnTo>
                  <a:lnTo>
                    <a:pt x="1319" y="2844"/>
                  </a:lnTo>
                  <a:lnTo>
                    <a:pt x="1316" y="2848"/>
                  </a:lnTo>
                  <a:lnTo>
                    <a:pt x="1315" y="2851"/>
                  </a:lnTo>
                  <a:lnTo>
                    <a:pt x="1313" y="2854"/>
                  </a:lnTo>
                  <a:lnTo>
                    <a:pt x="1311" y="2858"/>
                  </a:lnTo>
                  <a:lnTo>
                    <a:pt x="1309" y="2862"/>
                  </a:lnTo>
                  <a:lnTo>
                    <a:pt x="1308" y="2865"/>
                  </a:lnTo>
                  <a:lnTo>
                    <a:pt x="1306" y="2869"/>
                  </a:lnTo>
                  <a:lnTo>
                    <a:pt x="1305" y="2873"/>
                  </a:lnTo>
                  <a:lnTo>
                    <a:pt x="1304" y="2877"/>
                  </a:lnTo>
                  <a:lnTo>
                    <a:pt x="1303" y="2881"/>
                  </a:lnTo>
                  <a:lnTo>
                    <a:pt x="1302" y="2885"/>
                  </a:lnTo>
                  <a:lnTo>
                    <a:pt x="1301" y="2889"/>
                  </a:lnTo>
                  <a:lnTo>
                    <a:pt x="1301" y="2893"/>
                  </a:lnTo>
                  <a:lnTo>
                    <a:pt x="1300" y="2897"/>
                  </a:lnTo>
                  <a:lnTo>
                    <a:pt x="1300" y="2901"/>
                  </a:lnTo>
                  <a:lnTo>
                    <a:pt x="1300" y="2907"/>
                  </a:lnTo>
                  <a:lnTo>
                    <a:pt x="1300" y="5776"/>
                  </a:lnTo>
                  <a:lnTo>
                    <a:pt x="1300" y="5782"/>
                  </a:lnTo>
                  <a:lnTo>
                    <a:pt x="1300" y="5786"/>
                  </a:lnTo>
                  <a:lnTo>
                    <a:pt x="1301" y="5790"/>
                  </a:lnTo>
                  <a:lnTo>
                    <a:pt x="1301" y="5794"/>
                  </a:lnTo>
                  <a:lnTo>
                    <a:pt x="1302" y="5798"/>
                  </a:lnTo>
                  <a:lnTo>
                    <a:pt x="1303" y="5802"/>
                  </a:lnTo>
                  <a:lnTo>
                    <a:pt x="1304" y="5806"/>
                  </a:lnTo>
                  <a:lnTo>
                    <a:pt x="1305" y="5810"/>
                  </a:lnTo>
                  <a:lnTo>
                    <a:pt x="1306" y="5814"/>
                  </a:lnTo>
                  <a:lnTo>
                    <a:pt x="1308" y="5819"/>
                  </a:lnTo>
                  <a:lnTo>
                    <a:pt x="1310" y="5823"/>
                  </a:lnTo>
                  <a:lnTo>
                    <a:pt x="1312" y="5827"/>
                  </a:lnTo>
                  <a:lnTo>
                    <a:pt x="1314" y="5831"/>
                  </a:lnTo>
                  <a:lnTo>
                    <a:pt x="1315" y="5833"/>
                  </a:lnTo>
                  <a:lnTo>
                    <a:pt x="1315" y="5834"/>
                  </a:lnTo>
                  <a:lnTo>
                    <a:pt x="1318" y="5838"/>
                  </a:lnTo>
                  <a:lnTo>
                    <a:pt x="1320" y="5842"/>
                  </a:lnTo>
                  <a:lnTo>
                    <a:pt x="1323" y="5845"/>
                  </a:lnTo>
                  <a:lnTo>
                    <a:pt x="1326" y="5848"/>
                  </a:lnTo>
                  <a:lnTo>
                    <a:pt x="1329" y="5851"/>
                  </a:lnTo>
                  <a:lnTo>
                    <a:pt x="1332" y="5854"/>
                  </a:lnTo>
                  <a:lnTo>
                    <a:pt x="1335" y="5857"/>
                  </a:lnTo>
                  <a:lnTo>
                    <a:pt x="1338" y="5860"/>
                  </a:lnTo>
                  <a:lnTo>
                    <a:pt x="1341" y="5863"/>
                  </a:lnTo>
                  <a:lnTo>
                    <a:pt x="1345" y="5866"/>
                  </a:lnTo>
                  <a:lnTo>
                    <a:pt x="1348" y="5868"/>
                  </a:lnTo>
                  <a:lnTo>
                    <a:pt x="1352" y="5871"/>
                  </a:lnTo>
                  <a:lnTo>
                    <a:pt x="1356" y="5873"/>
                  </a:lnTo>
                  <a:lnTo>
                    <a:pt x="1360" y="5876"/>
                  </a:lnTo>
                  <a:lnTo>
                    <a:pt x="1363" y="5877"/>
                  </a:lnTo>
                  <a:lnTo>
                    <a:pt x="1367" y="5879"/>
                  </a:lnTo>
                  <a:lnTo>
                    <a:pt x="1370" y="5880"/>
                  </a:lnTo>
                  <a:lnTo>
                    <a:pt x="1373" y="5881"/>
                  </a:lnTo>
                  <a:lnTo>
                    <a:pt x="1377" y="5882"/>
                  </a:lnTo>
                  <a:lnTo>
                    <a:pt x="1380" y="5883"/>
                  </a:lnTo>
                  <a:lnTo>
                    <a:pt x="1384" y="5884"/>
                  </a:lnTo>
                  <a:lnTo>
                    <a:pt x="1388" y="5885"/>
                  </a:lnTo>
                  <a:lnTo>
                    <a:pt x="1392" y="5886"/>
                  </a:lnTo>
                  <a:lnTo>
                    <a:pt x="1396" y="5886"/>
                  </a:lnTo>
                  <a:lnTo>
                    <a:pt x="1400" y="5887"/>
                  </a:lnTo>
                  <a:lnTo>
                    <a:pt x="1405" y="5887"/>
                  </a:lnTo>
                  <a:lnTo>
                    <a:pt x="1411" y="5887"/>
                  </a:lnTo>
                  <a:lnTo>
                    <a:pt x="2158" y="5887"/>
                  </a:lnTo>
                  <a:lnTo>
                    <a:pt x="2165" y="5880"/>
                  </a:lnTo>
                  <a:lnTo>
                    <a:pt x="2171" y="5873"/>
                  </a:lnTo>
                  <a:lnTo>
                    <a:pt x="2193" y="5850"/>
                  </a:lnTo>
                  <a:lnTo>
                    <a:pt x="2199" y="5844"/>
                  </a:lnTo>
                  <a:lnTo>
                    <a:pt x="2222" y="5822"/>
                  </a:lnTo>
                  <a:lnTo>
                    <a:pt x="2228" y="5816"/>
                  </a:lnTo>
                  <a:lnTo>
                    <a:pt x="2252" y="5795"/>
                  </a:lnTo>
                  <a:lnTo>
                    <a:pt x="2259" y="5789"/>
                  </a:lnTo>
                  <a:lnTo>
                    <a:pt x="2283" y="5769"/>
                  </a:lnTo>
                  <a:lnTo>
                    <a:pt x="2290" y="5763"/>
                  </a:lnTo>
                  <a:lnTo>
                    <a:pt x="2315" y="5744"/>
                  </a:lnTo>
                  <a:lnTo>
                    <a:pt x="2322" y="5738"/>
                  </a:lnTo>
                  <a:lnTo>
                    <a:pt x="2348" y="5720"/>
                  </a:lnTo>
                  <a:lnTo>
                    <a:pt x="2355" y="5715"/>
                  </a:lnTo>
                  <a:lnTo>
                    <a:pt x="2381" y="5698"/>
                  </a:lnTo>
                  <a:lnTo>
                    <a:pt x="2389" y="5693"/>
                  </a:lnTo>
                  <a:lnTo>
                    <a:pt x="2416" y="5676"/>
                  </a:lnTo>
                  <a:lnTo>
                    <a:pt x="2426" y="5671"/>
                  </a:lnTo>
                  <a:lnTo>
                    <a:pt x="2454" y="5656"/>
                  </a:lnTo>
                  <a:lnTo>
                    <a:pt x="2462" y="5651"/>
                  </a:lnTo>
                  <a:lnTo>
                    <a:pt x="2490" y="5637"/>
                  </a:lnTo>
                  <a:lnTo>
                    <a:pt x="2498" y="5633"/>
                  </a:lnTo>
                  <a:lnTo>
                    <a:pt x="2527" y="5620"/>
                  </a:lnTo>
                  <a:lnTo>
                    <a:pt x="2535" y="5617"/>
                  </a:lnTo>
                  <a:lnTo>
                    <a:pt x="2564" y="5605"/>
                  </a:lnTo>
                  <a:lnTo>
                    <a:pt x="2573" y="5601"/>
                  </a:lnTo>
                  <a:lnTo>
                    <a:pt x="2602" y="5591"/>
                  </a:lnTo>
                  <a:lnTo>
                    <a:pt x="2611" y="5588"/>
                  </a:lnTo>
                  <a:lnTo>
                    <a:pt x="2640" y="5578"/>
                  </a:lnTo>
                  <a:lnTo>
                    <a:pt x="2649" y="5575"/>
                  </a:lnTo>
                  <a:lnTo>
                    <a:pt x="2679" y="5566"/>
                  </a:lnTo>
                  <a:lnTo>
                    <a:pt x="2688" y="5564"/>
                  </a:lnTo>
                  <a:lnTo>
                    <a:pt x="2718" y="5556"/>
                  </a:lnTo>
                  <a:lnTo>
                    <a:pt x="2727" y="5554"/>
                  </a:lnTo>
                  <a:lnTo>
                    <a:pt x="2758" y="5548"/>
                  </a:lnTo>
                  <a:lnTo>
                    <a:pt x="2767" y="5546"/>
                  </a:lnTo>
                  <a:lnTo>
                    <a:pt x="2798" y="5541"/>
                  </a:lnTo>
                  <a:lnTo>
                    <a:pt x="2807" y="5540"/>
                  </a:lnTo>
                  <a:lnTo>
                    <a:pt x="2838" y="5535"/>
                  </a:lnTo>
                  <a:lnTo>
                    <a:pt x="2847" y="5534"/>
                  </a:lnTo>
                  <a:lnTo>
                    <a:pt x="2879" y="5531"/>
                  </a:lnTo>
                  <a:lnTo>
                    <a:pt x="2888" y="5531"/>
                  </a:lnTo>
                  <a:lnTo>
                    <a:pt x="2919" y="5529"/>
                  </a:lnTo>
                  <a:lnTo>
                    <a:pt x="2929" y="5529"/>
                  </a:lnTo>
                  <a:lnTo>
                    <a:pt x="2960" y="5528"/>
                  </a:lnTo>
                  <a:lnTo>
                    <a:pt x="2970" y="5528"/>
                  </a:lnTo>
                  <a:lnTo>
                    <a:pt x="3001" y="5529"/>
                  </a:lnTo>
                  <a:lnTo>
                    <a:pt x="3011" y="5529"/>
                  </a:lnTo>
                  <a:lnTo>
                    <a:pt x="3042" y="5531"/>
                  </a:lnTo>
                  <a:lnTo>
                    <a:pt x="3051" y="5531"/>
                  </a:lnTo>
                  <a:lnTo>
                    <a:pt x="3083" y="5534"/>
                  </a:lnTo>
                  <a:lnTo>
                    <a:pt x="3092" y="5535"/>
                  </a:lnTo>
                  <a:lnTo>
                    <a:pt x="3123" y="5540"/>
                  </a:lnTo>
                  <a:lnTo>
                    <a:pt x="3132" y="5541"/>
                  </a:lnTo>
                  <a:lnTo>
                    <a:pt x="3163" y="5546"/>
                  </a:lnTo>
                  <a:lnTo>
                    <a:pt x="3172" y="5548"/>
                  </a:lnTo>
                  <a:lnTo>
                    <a:pt x="3203" y="5554"/>
                  </a:lnTo>
                  <a:lnTo>
                    <a:pt x="3212" y="5556"/>
                  </a:lnTo>
                  <a:lnTo>
                    <a:pt x="3242" y="5564"/>
                  </a:lnTo>
                  <a:lnTo>
                    <a:pt x="3251" y="5566"/>
                  </a:lnTo>
                  <a:lnTo>
                    <a:pt x="3281" y="5575"/>
                  </a:lnTo>
                  <a:lnTo>
                    <a:pt x="3290" y="5578"/>
                  </a:lnTo>
                  <a:lnTo>
                    <a:pt x="3320" y="5587"/>
                  </a:lnTo>
                  <a:lnTo>
                    <a:pt x="3328" y="5591"/>
                  </a:lnTo>
                  <a:lnTo>
                    <a:pt x="3358" y="5601"/>
                  </a:lnTo>
                  <a:lnTo>
                    <a:pt x="3366" y="5605"/>
                  </a:lnTo>
                  <a:lnTo>
                    <a:pt x="3395" y="5617"/>
                  </a:lnTo>
                  <a:lnTo>
                    <a:pt x="3404" y="5620"/>
                  </a:lnTo>
                  <a:lnTo>
                    <a:pt x="3432" y="5633"/>
                  </a:lnTo>
                  <a:lnTo>
                    <a:pt x="3441" y="5637"/>
                  </a:lnTo>
                  <a:lnTo>
                    <a:pt x="3469" y="5651"/>
                  </a:lnTo>
                  <a:lnTo>
                    <a:pt x="3477" y="5656"/>
                  </a:lnTo>
                  <a:lnTo>
                    <a:pt x="3505" y="5671"/>
                  </a:lnTo>
                  <a:lnTo>
                    <a:pt x="3514" y="5676"/>
                  </a:lnTo>
                  <a:lnTo>
                    <a:pt x="3541" y="5693"/>
                  </a:lnTo>
                  <a:lnTo>
                    <a:pt x="3549" y="5698"/>
                  </a:lnTo>
                  <a:lnTo>
                    <a:pt x="3575" y="5715"/>
                  </a:lnTo>
                  <a:lnTo>
                    <a:pt x="3582" y="5720"/>
                  </a:lnTo>
                  <a:lnTo>
                    <a:pt x="3608" y="5738"/>
                  </a:lnTo>
                  <a:lnTo>
                    <a:pt x="3615" y="5744"/>
                  </a:lnTo>
                  <a:lnTo>
                    <a:pt x="3640" y="5763"/>
                  </a:lnTo>
                  <a:lnTo>
                    <a:pt x="3647" y="5769"/>
                  </a:lnTo>
                  <a:lnTo>
                    <a:pt x="3671" y="5789"/>
                  </a:lnTo>
                  <a:lnTo>
                    <a:pt x="3678" y="5795"/>
                  </a:lnTo>
                  <a:lnTo>
                    <a:pt x="3702" y="5816"/>
                  </a:lnTo>
                  <a:lnTo>
                    <a:pt x="3708" y="5822"/>
                  </a:lnTo>
                  <a:lnTo>
                    <a:pt x="3731" y="5844"/>
                  </a:lnTo>
                  <a:lnTo>
                    <a:pt x="3737" y="5850"/>
                  </a:lnTo>
                  <a:lnTo>
                    <a:pt x="3759" y="5873"/>
                  </a:lnTo>
                  <a:lnTo>
                    <a:pt x="3765" y="5879"/>
                  </a:lnTo>
                  <a:lnTo>
                    <a:pt x="3772" y="5887"/>
                  </a:lnTo>
                  <a:lnTo>
                    <a:pt x="5477" y="5887"/>
                  </a:lnTo>
                  <a:lnTo>
                    <a:pt x="5483" y="5887"/>
                  </a:lnTo>
                  <a:lnTo>
                    <a:pt x="5488" y="5887"/>
                  </a:lnTo>
                  <a:lnTo>
                    <a:pt x="5492" y="5886"/>
                  </a:lnTo>
                  <a:lnTo>
                    <a:pt x="5496" y="5886"/>
                  </a:lnTo>
                  <a:lnTo>
                    <a:pt x="5500" y="5885"/>
                  </a:lnTo>
                  <a:lnTo>
                    <a:pt x="5504" y="5884"/>
                  </a:lnTo>
                  <a:lnTo>
                    <a:pt x="5508" y="5883"/>
                  </a:lnTo>
                  <a:lnTo>
                    <a:pt x="5511" y="5882"/>
                  </a:lnTo>
                  <a:lnTo>
                    <a:pt x="5515" y="5881"/>
                  </a:lnTo>
                  <a:lnTo>
                    <a:pt x="5518" y="5880"/>
                  </a:lnTo>
                  <a:lnTo>
                    <a:pt x="5521" y="5879"/>
                  </a:lnTo>
                  <a:lnTo>
                    <a:pt x="5525" y="5877"/>
                  </a:lnTo>
                  <a:lnTo>
                    <a:pt x="5528" y="5876"/>
                  </a:lnTo>
                  <a:lnTo>
                    <a:pt x="5532" y="5873"/>
                  </a:lnTo>
                  <a:lnTo>
                    <a:pt x="5536" y="5871"/>
                  </a:lnTo>
                  <a:lnTo>
                    <a:pt x="5540" y="5868"/>
                  </a:lnTo>
                  <a:lnTo>
                    <a:pt x="5543" y="5866"/>
                  </a:lnTo>
                  <a:lnTo>
                    <a:pt x="5547" y="5863"/>
                  </a:lnTo>
                  <a:lnTo>
                    <a:pt x="5550" y="5860"/>
                  </a:lnTo>
                  <a:lnTo>
                    <a:pt x="5553" y="5857"/>
                  </a:lnTo>
                  <a:lnTo>
                    <a:pt x="5556" y="5854"/>
                  </a:lnTo>
                  <a:lnTo>
                    <a:pt x="5559" y="5851"/>
                  </a:lnTo>
                  <a:lnTo>
                    <a:pt x="5562" y="5848"/>
                  </a:lnTo>
                  <a:lnTo>
                    <a:pt x="5565" y="5845"/>
                  </a:lnTo>
                  <a:lnTo>
                    <a:pt x="5568" y="5842"/>
                  </a:lnTo>
                  <a:lnTo>
                    <a:pt x="5570" y="5838"/>
                  </a:lnTo>
                  <a:lnTo>
                    <a:pt x="5573" y="5834"/>
                  </a:lnTo>
                  <a:lnTo>
                    <a:pt x="5573" y="5833"/>
                  </a:lnTo>
                  <a:lnTo>
                    <a:pt x="5574" y="5831"/>
                  </a:lnTo>
                  <a:lnTo>
                    <a:pt x="5576" y="5827"/>
                  </a:lnTo>
                  <a:lnTo>
                    <a:pt x="5578" y="5823"/>
                  </a:lnTo>
                  <a:lnTo>
                    <a:pt x="5580" y="5819"/>
                  </a:lnTo>
                  <a:lnTo>
                    <a:pt x="5582" y="5814"/>
                  </a:lnTo>
                  <a:lnTo>
                    <a:pt x="5583" y="5810"/>
                  </a:lnTo>
                  <a:lnTo>
                    <a:pt x="5584" y="5806"/>
                  </a:lnTo>
                  <a:lnTo>
                    <a:pt x="5585" y="5802"/>
                  </a:lnTo>
                  <a:lnTo>
                    <a:pt x="5586" y="5798"/>
                  </a:lnTo>
                  <a:lnTo>
                    <a:pt x="5587" y="5794"/>
                  </a:lnTo>
                  <a:lnTo>
                    <a:pt x="5587" y="5790"/>
                  </a:lnTo>
                  <a:lnTo>
                    <a:pt x="5588" y="5786"/>
                  </a:lnTo>
                  <a:lnTo>
                    <a:pt x="5588" y="5782"/>
                  </a:lnTo>
                  <a:lnTo>
                    <a:pt x="5588" y="5776"/>
                  </a:lnTo>
                  <a:lnTo>
                    <a:pt x="5588" y="3743"/>
                  </a:lnTo>
                  <a:lnTo>
                    <a:pt x="5588" y="2907"/>
                  </a:lnTo>
                  <a:lnTo>
                    <a:pt x="5588" y="2901"/>
                  </a:lnTo>
                  <a:lnTo>
                    <a:pt x="5588" y="2897"/>
                  </a:lnTo>
                  <a:lnTo>
                    <a:pt x="5587" y="2893"/>
                  </a:lnTo>
                  <a:lnTo>
                    <a:pt x="5587" y="2889"/>
                  </a:lnTo>
                  <a:lnTo>
                    <a:pt x="5586" y="2885"/>
                  </a:lnTo>
                  <a:lnTo>
                    <a:pt x="5585" y="2881"/>
                  </a:lnTo>
                  <a:lnTo>
                    <a:pt x="5584" y="2877"/>
                  </a:lnTo>
                  <a:lnTo>
                    <a:pt x="5583" y="2873"/>
                  </a:lnTo>
                  <a:lnTo>
                    <a:pt x="5582" y="2869"/>
                  </a:lnTo>
                  <a:lnTo>
                    <a:pt x="5580" y="2865"/>
                  </a:lnTo>
                  <a:lnTo>
                    <a:pt x="5579" y="2862"/>
                  </a:lnTo>
                  <a:lnTo>
                    <a:pt x="5577" y="2858"/>
                  </a:lnTo>
                  <a:lnTo>
                    <a:pt x="5575" y="2854"/>
                  </a:lnTo>
                  <a:lnTo>
                    <a:pt x="5573" y="2851"/>
                  </a:lnTo>
                  <a:lnTo>
                    <a:pt x="5572" y="2848"/>
                  </a:lnTo>
                  <a:lnTo>
                    <a:pt x="5569" y="2844"/>
                  </a:lnTo>
                  <a:lnTo>
                    <a:pt x="5567" y="2841"/>
                  </a:lnTo>
                  <a:lnTo>
                    <a:pt x="5564" y="2837"/>
                  </a:lnTo>
                  <a:lnTo>
                    <a:pt x="5561" y="2834"/>
                  </a:lnTo>
                  <a:lnTo>
                    <a:pt x="5559" y="2831"/>
                  </a:lnTo>
                  <a:lnTo>
                    <a:pt x="5556" y="2828"/>
                  </a:lnTo>
                  <a:lnTo>
                    <a:pt x="5553" y="2825"/>
                  </a:lnTo>
                  <a:lnTo>
                    <a:pt x="5550" y="2823"/>
                  </a:lnTo>
                  <a:lnTo>
                    <a:pt x="5547" y="2820"/>
                  </a:lnTo>
                  <a:lnTo>
                    <a:pt x="5543" y="2817"/>
                  </a:lnTo>
                  <a:lnTo>
                    <a:pt x="5540" y="2815"/>
                  </a:lnTo>
                  <a:lnTo>
                    <a:pt x="5536" y="2812"/>
                  </a:lnTo>
                  <a:lnTo>
                    <a:pt x="5533" y="2811"/>
                  </a:lnTo>
                  <a:lnTo>
                    <a:pt x="5530" y="2809"/>
                  </a:lnTo>
                  <a:lnTo>
                    <a:pt x="5526" y="2807"/>
                  </a:lnTo>
                  <a:lnTo>
                    <a:pt x="5522" y="2805"/>
                  </a:lnTo>
                  <a:lnTo>
                    <a:pt x="5519" y="2804"/>
                  </a:lnTo>
                  <a:lnTo>
                    <a:pt x="5515" y="2802"/>
                  </a:lnTo>
                  <a:lnTo>
                    <a:pt x="5511" y="2801"/>
                  </a:lnTo>
                  <a:lnTo>
                    <a:pt x="5507" y="2800"/>
                  </a:lnTo>
                  <a:lnTo>
                    <a:pt x="5503" y="2799"/>
                  </a:lnTo>
                  <a:lnTo>
                    <a:pt x="5499" y="2798"/>
                  </a:lnTo>
                  <a:lnTo>
                    <a:pt x="5495" y="2797"/>
                  </a:lnTo>
                  <a:lnTo>
                    <a:pt x="5491" y="2797"/>
                  </a:lnTo>
                  <a:lnTo>
                    <a:pt x="5487" y="2796"/>
                  </a:lnTo>
                  <a:lnTo>
                    <a:pt x="5483" y="2796"/>
                  </a:lnTo>
                  <a:close/>
                  <a:moveTo>
                    <a:pt x="3507" y="6387"/>
                  </a:moveTo>
                  <a:lnTo>
                    <a:pt x="2424" y="6387"/>
                  </a:lnTo>
                  <a:lnTo>
                    <a:pt x="2418" y="6402"/>
                  </a:lnTo>
                  <a:lnTo>
                    <a:pt x="2410" y="6422"/>
                  </a:lnTo>
                  <a:lnTo>
                    <a:pt x="2403" y="6443"/>
                  </a:lnTo>
                  <a:lnTo>
                    <a:pt x="2397" y="6464"/>
                  </a:lnTo>
                  <a:lnTo>
                    <a:pt x="2392" y="6485"/>
                  </a:lnTo>
                  <a:lnTo>
                    <a:pt x="2387" y="6507"/>
                  </a:lnTo>
                  <a:lnTo>
                    <a:pt x="2384" y="6528"/>
                  </a:lnTo>
                  <a:lnTo>
                    <a:pt x="2381" y="6550"/>
                  </a:lnTo>
                  <a:lnTo>
                    <a:pt x="2379" y="6572"/>
                  </a:lnTo>
                  <a:lnTo>
                    <a:pt x="2377" y="6594"/>
                  </a:lnTo>
                  <a:lnTo>
                    <a:pt x="2377" y="6616"/>
                  </a:lnTo>
                  <a:lnTo>
                    <a:pt x="2377" y="6638"/>
                  </a:lnTo>
                  <a:lnTo>
                    <a:pt x="2379" y="6660"/>
                  </a:lnTo>
                  <a:lnTo>
                    <a:pt x="2381" y="6682"/>
                  </a:lnTo>
                  <a:lnTo>
                    <a:pt x="2384" y="6703"/>
                  </a:lnTo>
                  <a:lnTo>
                    <a:pt x="2387" y="6725"/>
                  </a:lnTo>
                  <a:lnTo>
                    <a:pt x="2392" y="6746"/>
                  </a:lnTo>
                  <a:lnTo>
                    <a:pt x="2397" y="6767"/>
                  </a:lnTo>
                  <a:lnTo>
                    <a:pt x="2403" y="6788"/>
                  </a:lnTo>
                  <a:lnTo>
                    <a:pt x="2410" y="6809"/>
                  </a:lnTo>
                  <a:lnTo>
                    <a:pt x="2418" y="6830"/>
                  </a:lnTo>
                  <a:lnTo>
                    <a:pt x="2426" y="6850"/>
                  </a:lnTo>
                  <a:lnTo>
                    <a:pt x="2436" y="6870"/>
                  </a:lnTo>
                  <a:lnTo>
                    <a:pt x="2446" y="6890"/>
                  </a:lnTo>
                  <a:lnTo>
                    <a:pt x="2457" y="6910"/>
                  </a:lnTo>
                  <a:lnTo>
                    <a:pt x="2468" y="6929"/>
                  </a:lnTo>
                  <a:lnTo>
                    <a:pt x="2480" y="6947"/>
                  </a:lnTo>
                  <a:lnTo>
                    <a:pt x="2493" y="6965"/>
                  </a:lnTo>
                  <a:lnTo>
                    <a:pt x="2506" y="6983"/>
                  </a:lnTo>
                  <a:lnTo>
                    <a:pt x="2520" y="7000"/>
                  </a:lnTo>
                  <a:lnTo>
                    <a:pt x="2535" y="7016"/>
                  </a:lnTo>
                  <a:lnTo>
                    <a:pt x="2550" y="7032"/>
                  </a:lnTo>
                  <a:lnTo>
                    <a:pt x="2566" y="7047"/>
                  </a:lnTo>
                  <a:lnTo>
                    <a:pt x="2582" y="7062"/>
                  </a:lnTo>
                  <a:lnTo>
                    <a:pt x="2599" y="7076"/>
                  </a:lnTo>
                  <a:lnTo>
                    <a:pt x="2616" y="7089"/>
                  </a:lnTo>
                  <a:lnTo>
                    <a:pt x="2634" y="7102"/>
                  </a:lnTo>
                  <a:lnTo>
                    <a:pt x="2653" y="7114"/>
                  </a:lnTo>
                  <a:lnTo>
                    <a:pt x="2671" y="7125"/>
                  </a:lnTo>
                  <a:lnTo>
                    <a:pt x="2690" y="7136"/>
                  </a:lnTo>
                  <a:lnTo>
                    <a:pt x="2710" y="7146"/>
                  </a:lnTo>
                  <a:lnTo>
                    <a:pt x="2730" y="7155"/>
                  </a:lnTo>
                  <a:lnTo>
                    <a:pt x="2750" y="7163"/>
                  </a:lnTo>
                  <a:lnTo>
                    <a:pt x="2771" y="7171"/>
                  </a:lnTo>
                  <a:lnTo>
                    <a:pt x="2792" y="7178"/>
                  </a:lnTo>
                  <a:lnTo>
                    <a:pt x="2813" y="7184"/>
                  </a:lnTo>
                  <a:lnTo>
                    <a:pt x="2834" y="7189"/>
                  </a:lnTo>
                  <a:lnTo>
                    <a:pt x="2856" y="7194"/>
                  </a:lnTo>
                  <a:lnTo>
                    <a:pt x="2878" y="7197"/>
                  </a:lnTo>
                  <a:lnTo>
                    <a:pt x="2899" y="7200"/>
                  </a:lnTo>
                  <a:lnTo>
                    <a:pt x="2921" y="7202"/>
                  </a:lnTo>
                  <a:lnTo>
                    <a:pt x="2943" y="7204"/>
                  </a:lnTo>
                  <a:lnTo>
                    <a:pt x="2965" y="7204"/>
                  </a:lnTo>
                  <a:lnTo>
                    <a:pt x="2987" y="7204"/>
                  </a:lnTo>
                  <a:lnTo>
                    <a:pt x="3009" y="7202"/>
                  </a:lnTo>
                  <a:lnTo>
                    <a:pt x="3031" y="7200"/>
                  </a:lnTo>
                  <a:lnTo>
                    <a:pt x="3053" y="7197"/>
                  </a:lnTo>
                  <a:lnTo>
                    <a:pt x="3074" y="7194"/>
                  </a:lnTo>
                  <a:lnTo>
                    <a:pt x="3096" y="7189"/>
                  </a:lnTo>
                  <a:lnTo>
                    <a:pt x="3117" y="7184"/>
                  </a:lnTo>
                  <a:lnTo>
                    <a:pt x="3138" y="7178"/>
                  </a:lnTo>
                  <a:lnTo>
                    <a:pt x="3159" y="7171"/>
                  </a:lnTo>
                  <a:lnTo>
                    <a:pt x="3180" y="7163"/>
                  </a:lnTo>
                  <a:lnTo>
                    <a:pt x="3200" y="7155"/>
                  </a:lnTo>
                  <a:lnTo>
                    <a:pt x="3220" y="7146"/>
                  </a:lnTo>
                  <a:lnTo>
                    <a:pt x="3240" y="7136"/>
                  </a:lnTo>
                  <a:lnTo>
                    <a:pt x="3259" y="7126"/>
                  </a:lnTo>
                  <a:lnTo>
                    <a:pt x="3277" y="7114"/>
                  </a:lnTo>
                  <a:lnTo>
                    <a:pt x="3296" y="7102"/>
                  </a:lnTo>
                  <a:lnTo>
                    <a:pt x="3314" y="7089"/>
                  </a:lnTo>
                  <a:lnTo>
                    <a:pt x="3331" y="7076"/>
                  </a:lnTo>
                  <a:lnTo>
                    <a:pt x="3348" y="7062"/>
                  </a:lnTo>
                  <a:lnTo>
                    <a:pt x="3365" y="7047"/>
                  </a:lnTo>
                  <a:lnTo>
                    <a:pt x="3381" y="7032"/>
                  </a:lnTo>
                  <a:lnTo>
                    <a:pt x="3396" y="7016"/>
                  </a:lnTo>
                  <a:lnTo>
                    <a:pt x="3411" y="6999"/>
                  </a:lnTo>
                  <a:lnTo>
                    <a:pt x="3425" y="6982"/>
                  </a:lnTo>
                  <a:lnTo>
                    <a:pt x="3438" y="6965"/>
                  </a:lnTo>
                  <a:lnTo>
                    <a:pt x="3451" y="6947"/>
                  </a:lnTo>
                  <a:lnTo>
                    <a:pt x="3463" y="6928"/>
                  </a:lnTo>
                  <a:lnTo>
                    <a:pt x="3474" y="6910"/>
                  </a:lnTo>
                  <a:lnTo>
                    <a:pt x="3485" y="6891"/>
                  </a:lnTo>
                  <a:lnTo>
                    <a:pt x="3495" y="6871"/>
                  </a:lnTo>
                  <a:lnTo>
                    <a:pt x="3504" y="6851"/>
                  </a:lnTo>
                  <a:lnTo>
                    <a:pt x="3512" y="6831"/>
                  </a:lnTo>
                  <a:lnTo>
                    <a:pt x="3520" y="6810"/>
                  </a:lnTo>
                  <a:lnTo>
                    <a:pt x="3527" y="6789"/>
                  </a:lnTo>
                  <a:lnTo>
                    <a:pt x="3533" y="6768"/>
                  </a:lnTo>
                  <a:lnTo>
                    <a:pt x="3538" y="6747"/>
                  </a:lnTo>
                  <a:lnTo>
                    <a:pt x="3543" y="6725"/>
                  </a:lnTo>
                  <a:lnTo>
                    <a:pt x="3546" y="6703"/>
                  </a:lnTo>
                  <a:lnTo>
                    <a:pt x="3549" y="6682"/>
                  </a:lnTo>
                  <a:lnTo>
                    <a:pt x="3551" y="6660"/>
                  </a:lnTo>
                  <a:lnTo>
                    <a:pt x="3553" y="6638"/>
                  </a:lnTo>
                  <a:lnTo>
                    <a:pt x="3553" y="6616"/>
                  </a:lnTo>
                  <a:lnTo>
                    <a:pt x="3553" y="6594"/>
                  </a:lnTo>
                  <a:lnTo>
                    <a:pt x="3551" y="6572"/>
                  </a:lnTo>
                  <a:lnTo>
                    <a:pt x="3549" y="6550"/>
                  </a:lnTo>
                  <a:lnTo>
                    <a:pt x="3546" y="6528"/>
                  </a:lnTo>
                  <a:lnTo>
                    <a:pt x="3543" y="6507"/>
                  </a:lnTo>
                  <a:lnTo>
                    <a:pt x="3538" y="6485"/>
                  </a:lnTo>
                  <a:lnTo>
                    <a:pt x="3533" y="6464"/>
                  </a:lnTo>
                  <a:lnTo>
                    <a:pt x="3527" y="6443"/>
                  </a:lnTo>
                  <a:lnTo>
                    <a:pt x="3520" y="6422"/>
                  </a:lnTo>
                  <a:lnTo>
                    <a:pt x="3512" y="6401"/>
                  </a:lnTo>
                  <a:lnTo>
                    <a:pt x="3507" y="6387"/>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nvGrpSpPr>
          <p:cNvPr id="20" name="Group 19">
            <a:extLst>
              <a:ext uri="{FF2B5EF4-FFF2-40B4-BE49-F238E27FC236}">
                <a16:creationId xmlns:a16="http://schemas.microsoft.com/office/drawing/2014/main" id="{1EA4492A-C08A-43FF-8C97-40A803A5FA35}"/>
              </a:ext>
            </a:extLst>
          </p:cNvPr>
          <p:cNvGrpSpPr/>
          <p:nvPr/>
        </p:nvGrpSpPr>
        <p:grpSpPr>
          <a:xfrm>
            <a:off x="4639229" y="2480333"/>
            <a:ext cx="708737" cy="708153"/>
            <a:chOff x="4308995" y="1441655"/>
            <a:chExt cx="914400" cy="914400"/>
          </a:xfrm>
          <a:solidFill>
            <a:schemeClr val="bg1"/>
          </a:solidFill>
        </p:grpSpPr>
        <p:sp>
          <p:nvSpPr>
            <p:cNvPr id="30" name="Google Shape;876;p8"/>
            <p:cNvSpPr/>
            <p:nvPr/>
          </p:nvSpPr>
          <p:spPr>
            <a:xfrm>
              <a:off x="4308995" y="1441655"/>
              <a:ext cx="914400" cy="914400"/>
            </a:xfrm>
            <a:custGeom>
              <a:avLst/>
              <a:gdLst/>
              <a:ahLst/>
              <a:cxnLst/>
              <a:rect l="l" t="t" r="r" b="b"/>
              <a:pathLst>
                <a:path w="10000" h="10000" extrusionOk="0">
                  <a:moveTo>
                    <a:pt x="4270" y="5122"/>
                  </a:moveTo>
                  <a:lnTo>
                    <a:pt x="5730" y="5122"/>
                  </a:lnTo>
                  <a:lnTo>
                    <a:pt x="5730" y="7555"/>
                  </a:lnTo>
                  <a:lnTo>
                    <a:pt x="4270" y="8528"/>
                  </a:lnTo>
                  <a:lnTo>
                    <a:pt x="4270" y="5122"/>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31" name="Google Shape;877;p8"/>
            <p:cNvSpPr/>
            <p:nvPr/>
          </p:nvSpPr>
          <p:spPr>
            <a:xfrm>
              <a:off x="4308995" y="1441655"/>
              <a:ext cx="914400" cy="914400"/>
            </a:xfrm>
            <a:custGeom>
              <a:avLst/>
              <a:gdLst/>
              <a:ahLst/>
              <a:cxnLst/>
              <a:rect l="l" t="t" r="r" b="b"/>
              <a:pathLst>
                <a:path w="10000" h="10000" extrusionOk="0">
                  <a:moveTo>
                    <a:pt x="4020" y="5210"/>
                  </a:moveTo>
                  <a:lnTo>
                    <a:pt x="1155" y="1628"/>
                  </a:lnTo>
                  <a:lnTo>
                    <a:pt x="1136" y="1601"/>
                  </a:lnTo>
                  <a:lnTo>
                    <a:pt x="1121" y="1572"/>
                  </a:lnTo>
                  <a:lnTo>
                    <a:pt x="1110" y="1541"/>
                  </a:lnTo>
                  <a:lnTo>
                    <a:pt x="1103" y="1508"/>
                  </a:lnTo>
                  <a:lnTo>
                    <a:pt x="1100" y="1476"/>
                  </a:lnTo>
                  <a:lnTo>
                    <a:pt x="1102" y="1443"/>
                  </a:lnTo>
                  <a:lnTo>
                    <a:pt x="1108" y="1410"/>
                  </a:lnTo>
                  <a:lnTo>
                    <a:pt x="1118" y="1379"/>
                  </a:lnTo>
                  <a:lnTo>
                    <a:pt x="1132" y="1349"/>
                  </a:lnTo>
                  <a:lnTo>
                    <a:pt x="1150" y="1321"/>
                  </a:lnTo>
                  <a:lnTo>
                    <a:pt x="1172" y="1296"/>
                  </a:lnTo>
                  <a:lnTo>
                    <a:pt x="1197" y="1275"/>
                  </a:lnTo>
                  <a:lnTo>
                    <a:pt x="1224" y="1256"/>
                  </a:lnTo>
                  <a:lnTo>
                    <a:pt x="1254" y="1241"/>
                  </a:lnTo>
                  <a:lnTo>
                    <a:pt x="1285" y="1231"/>
                  </a:lnTo>
                  <a:lnTo>
                    <a:pt x="1317" y="1224"/>
                  </a:lnTo>
                  <a:lnTo>
                    <a:pt x="1350" y="1222"/>
                  </a:lnTo>
                  <a:lnTo>
                    <a:pt x="8650" y="1222"/>
                  </a:lnTo>
                  <a:lnTo>
                    <a:pt x="8683" y="1224"/>
                  </a:lnTo>
                  <a:lnTo>
                    <a:pt x="8715" y="1231"/>
                  </a:lnTo>
                  <a:lnTo>
                    <a:pt x="8746" y="1241"/>
                  </a:lnTo>
                  <a:lnTo>
                    <a:pt x="8776" y="1256"/>
                  </a:lnTo>
                  <a:lnTo>
                    <a:pt x="8803" y="1275"/>
                  </a:lnTo>
                  <a:lnTo>
                    <a:pt x="8828" y="1296"/>
                  </a:lnTo>
                  <a:lnTo>
                    <a:pt x="8850" y="1321"/>
                  </a:lnTo>
                  <a:lnTo>
                    <a:pt x="8868" y="1349"/>
                  </a:lnTo>
                  <a:lnTo>
                    <a:pt x="8882" y="1379"/>
                  </a:lnTo>
                  <a:lnTo>
                    <a:pt x="8892" y="1410"/>
                  </a:lnTo>
                  <a:lnTo>
                    <a:pt x="8898" y="1443"/>
                  </a:lnTo>
                  <a:lnTo>
                    <a:pt x="8900" y="1476"/>
                  </a:lnTo>
                  <a:lnTo>
                    <a:pt x="8897" y="1508"/>
                  </a:lnTo>
                  <a:lnTo>
                    <a:pt x="8890" y="1541"/>
                  </a:lnTo>
                  <a:lnTo>
                    <a:pt x="8879" y="1572"/>
                  </a:lnTo>
                  <a:lnTo>
                    <a:pt x="8864" y="1601"/>
                  </a:lnTo>
                  <a:lnTo>
                    <a:pt x="8845" y="1628"/>
                  </a:lnTo>
                  <a:lnTo>
                    <a:pt x="5980" y="5210"/>
                  </a:lnTo>
                  <a:lnTo>
                    <a:pt x="5980" y="7555"/>
                  </a:lnTo>
                  <a:lnTo>
                    <a:pt x="5978" y="7586"/>
                  </a:lnTo>
                  <a:lnTo>
                    <a:pt x="5972" y="7616"/>
                  </a:lnTo>
                  <a:lnTo>
                    <a:pt x="5963" y="7645"/>
                  </a:lnTo>
                  <a:lnTo>
                    <a:pt x="5950" y="7673"/>
                  </a:lnTo>
                  <a:lnTo>
                    <a:pt x="5934" y="7699"/>
                  </a:lnTo>
                  <a:lnTo>
                    <a:pt x="5915" y="7723"/>
                  </a:lnTo>
                  <a:lnTo>
                    <a:pt x="5893" y="7744"/>
                  </a:lnTo>
                  <a:lnTo>
                    <a:pt x="5869" y="7763"/>
                  </a:lnTo>
                  <a:lnTo>
                    <a:pt x="4409" y="8736"/>
                  </a:lnTo>
                  <a:lnTo>
                    <a:pt x="4379" y="8753"/>
                  </a:lnTo>
                  <a:lnTo>
                    <a:pt x="4348" y="8765"/>
                  </a:lnTo>
                  <a:lnTo>
                    <a:pt x="4316" y="8774"/>
                  </a:lnTo>
                  <a:lnTo>
                    <a:pt x="4282" y="8778"/>
                  </a:lnTo>
                  <a:lnTo>
                    <a:pt x="4248" y="8777"/>
                  </a:lnTo>
                  <a:lnTo>
                    <a:pt x="4215" y="8772"/>
                  </a:lnTo>
                  <a:lnTo>
                    <a:pt x="4183" y="8762"/>
                  </a:lnTo>
                  <a:lnTo>
                    <a:pt x="4152" y="8748"/>
                  </a:lnTo>
                  <a:lnTo>
                    <a:pt x="4123" y="8731"/>
                  </a:lnTo>
                  <a:lnTo>
                    <a:pt x="4098" y="8709"/>
                  </a:lnTo>
                  <a:lnTo>
                    <a:pt x="4075" y="8684"/>
                  </a:lnTo>
                  <a:lnTo>
                    <a:pt x="4056" y="8656"/>
                  </a:lnTo>
                  <a:lnTo>
                    <a:pt x="4040" y="8626"/>
                  </a:lnTo>
                  <a:lnTo>
                    <a:pt x="4029" y="8595"/>
                  </a:lnTo>
                  <a:lnTo>
                    <a:pt x="4022" y="8562"/>
                  </a:lnTo>
                  <a:lnTo>
                    <a:pt x="4020" y="8528"/>
                  </a:lnTo>
                  <a:lnTo>
                    <a:pt x="4020" y="5210"/>
                  </a:lnTo>
                  <a:close/>
                  <a:moveTo>
                    <a:pt x="8130" y="1722"/>
                  </a:moveTo>
                  <a:lnTo>
                    <a:pt x="1870" y="1722"/>
                  </a:lnTo>
                  <a:lnTo>
                    <a:pt x="4390" y="4872"/>
                  </a:lnTo>
                  <a:lnTo>
                    <a:pt x="5610" y="4872"/>
                  </a:lnTo>
                  <a:lnTo>
                    <a:pt x="8130" y="1722"/>
                  </a:lnTo>
                  <a:close/>
                  <a:moveTo>
                    <a:pt x="5480" y="7421"/>
                  </a:moveTo>
                  <a:lnTo>
                    <a:pt x="5480" y="5372"/>
                  </a:lnTo>
                  <a:lnTo>
                    <a:pt x="4520" y="5372"/>
                  </a:lnTo>
                  <a:lnTo>
                    <a:pt x="4520" y="8061"/>
                  </a:lnTo>
                  <a:lnTo>
                    <a:pt x="5480" y="7421"/>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nvGrpSpPr>
          <p:cNvPr id="23" name="Group 22">
            <a:extLst>
              <a:ext uri="{FF2B5EF4-FFF2-40B4-BE49-F238E27FC236}">
                <a16:creationId xmlns:a16="http://schemas.microsoft.com/office/drawing/2014/main" id="{7089FB19-89AE-4833-8809-439EC75F02D2}"/>
              </a:ext>
            </a:extLst>
          </p:cNvPr>
          <p:cNvGrpSpPr/>
          <p:nvPr/>
        </p:nvGrpSpPr>
        <p:grpSpPr>
          <a:xfrm>
            <a:off x="8516747" y="2480333"/>
            <a:ext cx="708737" cy="708153"/>
            <a:chOff x="9627603" y="4794455"/>
            <a:chExt cx="914400" cy="914400"/>
          </a:xfrm>
          <a:solidFill>
            <a:schemeClr val="bg1"/>
          </a:solidFill>
        </p:grpSpPr>
        <p:sp>
          <p:nvSpPr>
            <p:cNvPr id="32" name="Google Shape;906;p8"/>
            <p:cNvSpPr/>
            <p:nvPr/>
          </p:nvSpPr>
          <p:spPr>
            <a:xfrm>
              <a:off x="9627603" y="4794455"/>
              <a:ext cx="914400" cy="914400"/>
            </a:xfrm>
            <a:custGeom>
              <a:avLst/>
              <a:gdLst/>
              <a:ahLst/>
              <a:cxnLst/>
              <a:rect l="l" t="t" r="r" b="b"/>
              <a:pathLst>
                <a:path w="10000" h="10000" extrusionOk="0">
                  <a:moveTo>
                    <a:pt x="7195" y="4070"/>
                  </a:moveTo>
                  <a:lnTo>
                    <a:pt x="7177" y="4098"/>
                  </a:lnTo>
                  <a:lnTo>
                    <a:pt x="5534" y="6357"/>
                  </a:lnTo>
                  <a:lnTo>
                    <a:pt x="5535" y="6358"/>
                  </a:lnTo>
                  <a:lnTo>
                    <a:pt x="5546" y="6378"/>
                  </a:lnTo>
                  <a:lnTo>
                    <a:pt x="5557" y="6399"/>
                  </a:lnTo>
                  <a:lnTo>
                    <a:pt x="5566" y="6420"/>
                  </a:lnTo>
                  <a:lnTo>
                    <a:pt x="5575" y="6441"/>
                  </a:lnTo>
                  <a:lnTo>
                    <a:pt x="5583" y="6463"/>
                  </a:lnTo>
                  <a:lnTo>
                    <a:pt x="5590" y="6485"/>
                  </a:lnTo>
                  <a:lnTo>
                    <a:pt x="5596" y="6507"/>
                  </a:lnTo>
                  <a:lnTo>
                    <a:pt x="5602" y="6529"/>
                  </a:lnTo>
                  <a:lnTo>
                    <a:pt x="5606" y="6552"/>
                  </a:lnTo>
                  <a:lnTo>
                    <a:pt x="5610" y="6574"/>
                  </a:lnTo>
                  <a:lnTo>
                    <a:pt x="5613" y="6597"/>
                  </a:lnTo>
                  <a:lnTo>
                    <a:pt x="5615" y="6620"/>
                  </a:lnTo>
                  <a:lnTo>
                    <a:pt x="5617" y="6643"/>
                  </a:lnTo>
                  <a:lnTo>
                    <a:pt x="5617" y="6666"/>
                  </a:lnTo>
                  <a:lnTo>
                    <a:pt x="5617" y="6689"/>
                  </a:lnTo>
                  <a:lnTo>
                    <a:pt x="5615" y="6713"/>
                  </a:lnTo>
                  <a:lnTo>
                    <a:pt x="5613" y="6736"/>
                  </a:lnTo>
                  <a:lnTo>
                    <a:pt x="5610" y="6758"/>
                  </a:lnTo>
                  <a:lnTo>
                    <a:pt x="5606" y="6781"/>
                  </a:lnTo>
                  <a:lnTo>
                    <a:pt x="5602" y="6804"/>
                  </a:lnTo>
                  <a:lnTo>
                    <a:pt x="5596" y="6826"/>
                  </a:lnTo>
                  <a:lnTo>
                    <a:pt x="5590" y="6848"/>
                  </a:lnTo>
                  <a:lnTo>
                    <a:pt x="5583" y="6870"/>
                  </a:lnTo>
                  <a:lnTo>
                    <a:pt x="5575" y="6892"/>
                  </a:lnTo>
                  <a:lnTo>
                    <a:pt x="5566" y="6913"/>
                  </a:lnTo>
                  <a:lnTo>
                    <a:pt x="5557" y="6934"/>
                  </a:lnTo>
                  <a:lnTo>
                    <a:pt x="5546" y="6955"/>
                  </a:lnTo>
                  <a:lnTo>
                    <a:pt x="5535" y="6975"/>
                  </a:lnTo>
                  <a:lnTo>
                    <a:pt x="5523" y="6995"/>
                  </a:lnTo>
                  <a:lnTo>
                    <a:pt x="5510" y="7014"/>
                  </a:lnTo>
                  <a:lnTo>
                    <a:pt x="5497" y="7033"/>
                  </a:lnTo>
                  <a:lnTo>
                    <a:pt x="5482" y="7051"/>
                  </a:lnTo>
                  <a:lnTo>
                    <a:pt x="5468" y="7069"/>
                  </a:lnTo>
                  <a:lnTo>
                    <a:pt x="5452" y="7086"/>
                  </a:lnTo>
                  <a:lnTo>
                    <a:pt x="5436" y="7103"/>
                  </a:lnTo>
                  <a:lnTo>
                    <a:pt x="5420" y="7119"/>
                  </a:lnTo>
                  <a:lnTo>
                    <a:pt x="5403" y="7134"/>
                  </a:lnTo>
                  <a:lnTo>
                    <a:pt x="5385" y="7149"/>
                  </a:lnTo>
                  <a:lnTo>
                    <a:pt x="5367" y="7163"/>
                  </a:lnTo>
                  <a:lnTo>
                    <a:pt x="5348" y="7176"/>
                  </a:lnTo>
                  <a:lnTo>
                    <a:pt x="5329" y="7189"/>
                  </a:lnTo>
                  <a:lnTo>
                    <a:pt x="5309" y="7201"/>
                  </a:lnTo>
                  <a:lnTo>
                    <a:pt x="5289" y="7212"/>
                  </a:lnTo>
                  <a:lnTo>
                    <a:pt x="5268" y="7223"/>
                  </a:lnTo>
                  <a:lnTo>
                    <a:pt x="5247" y="7232"/>
                  </a:lnTo>
                  <a:lnTo>
                    <a:pt x="5226" y="7241"/>
                  </a:lnTo>
                  <a:lnTo>
                    <a:pt x="5204" y="7249"/>
                  </a:lnTo>
                  <a:lnTo>
                    <a:pt x="5182" y="7256"/>
                  </a:lnTo>
                  <a:lnTo>
                    <a:pt x="5160" y="7263"/>
                  </a:lnTo>
                  <a:lnTo>
                    <a:pt x="5137" y="7268"/>
                  </a:lnTo>
                  <a:lnTo>
                    <a:pt x="5115" y="7273"/>
                  </a:lnTo>
                  <a:lnTo>
                    <a:pt x="5092" y="7277"/>
                  </a:lnTo>
                  <a:lnTo>
                    <a:pt x="5069" y="7280"/>
                  </a:lnTo>
                  <a:lnTo>
                    <a:pt x="5046" y="7282"/>
                  </a:lnTo>
                  <a:lnTo>
                    <a:pt x="5023" y="7284"/>
                  </a:lnTo>
                  <a:lnTo>
                    <a:pt x="5000" y="7284"/>
                  </a:lnTo>
                  <a:lnTo>
                    <a:pt x="4977" y="7284"/>
                  </a:lnTo>
                  <a:lnTo>
                    <a:pt x="4954" y="7282"/>
                  </a:lnTo>
                  <a:lnTo>
                    <a:pt x="4931" y="7280"/>
                  </a:lnTo>
                  <a:lnTo>
                    <a:pt x="4908" y="7277"/>
                  </a:lnTo>
                  <a:lnTo>
                    <a:pt x="4885" y="7273"/>
                  </a:lnTo>
                  <a:lnTo>
                    <a:pt x="4863" y="7268"/>
                  </a:lnTo>
                  <a:lnTo>
                    <a:pt x="4840" y="7263"/>
                  </a:lnTo>
                  <a:lnTo>
                    <a:pt x="4818" y="7256"/>
                  </a:lnTo>
                  <a:lnTo>
                    <a:pt x="4796" y="7249"/>
                  </a:lnTo>
                  <a:lnTo>
                    <a:pt x="4774" y="7241"/>
                  </a:lnTo>
                  <a:lnTo>
                    <a:pt x="4753" y="7232"/>
                  </a:lnTo>
                  <a:lnTo>
                    <a:pt x="4732" y="7223"/>
                  </a:lnTo>
                  <a:lnTo>
                    <a:pt x="4711" y="7212"/>
                  </a:lnTo>
                  <a:lnTo>
                    <a:pt x="4691" y="7201"/>
                  </a:lnTo>
                  <a:lnTo>
                    <a:pt x="4671" y="7189"/>
                  </a:lnTo>
                  <a:lnTo>
                    <a:pt x="4652" y="7176"/>
                  </a:lnTo>
                  <a:lnTo>
                    <a:pt x="4633" y="7163"/>
                  </a:lnTo>
                  <a:lnTo>
                    <a:pt x="4615" y="7149"/>
                  </a:lnTo>
                  <a:lnTo>
                    <a:pt x="4597" y="7134"/>
                  </a:lnTo>
                  <a:lnTo>
                    <a:pt x="4580" y="7119"/>
                  </a:lnTo>
                  <a:lnTo>
                    <a:pt x="4564" y="7103"/>
                  </a:lnTo>
                  <a:lnTo>
                    <a:pt x="4548" y="7086"/>
                  </a:lnTo>
                  <a:lnTo>
                    <a:pt x="4532" y="7069"/>
                  </a:lnTo>
                  <a:lnTo>
                    <a:pt x="4518" y="7051"/>
                  </a:lnTo>
                  <a:lnTo>
                    <a:pt x="4503" y="7033"/>
                  </a:lnTo>
                  <a:lnTo>
                    <a:pt x="4490" y="7014"/>
                  </a:lnTo>
                  <a:lnTo>
                    <a:pt x="4477" y="6995"/>
                  </a:lnTo>
                  <a:lnTo>
                    <a:pt x="4465" y="6975"/>
                  </a:lnTo>
                  <a:lnTo>
                    <a:pt x="4454" y="6955"/>
                  </a:lnTo>
                  <a:lnTo>
                    <a:pt x="4443" y="6934"/>
                  </a:lnTo>
                  <a:lnTo>
                    <a:pt x="4434" y="6913"/>
                  </a:lnTo>
                  <a:lnTo>
                    <a:pt x="4425" y="6892"/>
                  </a:lnTo>
                  <a:lnTo>
                    <a:pt x="4417" y="6870"/>
                  </a:lnTo>
                  <a:lnTo>
                    <a:pt x="4410" y="6848"/>
                  </a:lnTo>
                  <a:lnTo>
                    <a:pt x="4404" y="6826"/>
                  </a:lnTo>
                  <a:lnTo>
                    <a:pt x="4398" y="6804"/>
                  </a:lnTo>
                  <a:lnTo>
                    <a:pt x="4394" y="6781"/>
                  </a:lnTo>
                  <a:lnTo>
                    <a:pt x="4390" y="6758"/>
                  </a:lnTo>
                  <a:lnTo>
                    <a:pt x="4387" y="6736"/>
                  </a:lnTo>
                  <a:lnTo>
                    <a:pt x="4385" y="6713"/>
                  </a:lnTo>
                  <a:lnTo>
                    <a:pt x="4383" y="6689"/>
                  </a:lnTo>
                  <a:lnTo>
                    <a:pt x="4383" y="6666"/>
                  </a:lnTo>
                  <a:lnTo>
                    <a:pt x="4383" y="6643"/>
                  </a:lnTo>
                  <a:lnTo>
                    <a:pt x="4385" y="6620"/>
                  </a:lnTo>
                  <a:lnTo>
                    <a:pt x="4387" y="6597"/>
                  </a:lnTo>
                  <a:lnTo>
                    <a:pt x="4390" y="6574"/>
                  </a:lnTo>
                  <a:lnTo>
                    <a:pt x="4394" y="6552"/>
                  </a:lnTo>
                  <a:lnTo>
                    <a:pt x="4398" y="6529"/>
                  </a:lnTo>
                  <a:lnTo>
                    <a:pt x="4404" y="6507"/>
                  </a:lnTo>
                  <a:lnTo>
                    <a:pt x="4410" y="6485"/>
                  </a:lnTo>
                  <a:lnTo>
                    <a:pt x="4417" y="6463"/>
                  </a:lnTo>
                  <a:lnTo>
                    <a:pt x="4425" y="6441"/>
                  </a:lnTo>
                  <a:lnTo>
                    <a:pt x="4434" y="6420"/>
                  </a:lnTo>
                  <a:lnTo>
                    <a:pt x="4443" y="6399"/>
                  </a:lnTo>
                  <a:lnTo>
                    <a:pt x="4454" y="6378"/>
                  </a:lnTo>
                  <a:lnTo>
                    <a:pt x="4465" y="6358"/>
                  </a:lnTo>
                  <a:lnTo>
                    <a:pt x="4477" y="6338"/>
                  </a:lnTo>
                  <a:lnTo>
                    <a:pt x="4490" y="6319"/>
                  </a:lnTo>
                  <a:lnTo>
                    <a:pt x="4503" y="6300"/>
                  </a:lnTo>
                  <a:lnTo>
                    <a:pt x="4518" y="6282"/>
                  </a:lnTo>
                  <a:lnTo>
                    <a:pt x="4532" y="6264"/>
                  </a:lnTo>
                  <a:lnTo>
                    <a:pt x="4548" y="6247"/>
                  </a:lnTo>
                  <a:lnTo>
                    <a:pt x="4564" y="6230"/>
                  </a:lnTo>
                  <a:lnTo>
                    <a:pt x="4580" y="6214"/>
                  </a:lnTo>
                  <a:lnTo>
                    <a:pt x="4597" y="6199"/>
                  </a:lnTo>
                  <a:lnTo>
                    <a:pt x="4615" y="6184"/>
                  </a:lnTo>
                  <a:lnTo>
                    <a:pt x="4633" y="6170"/>
                  </a:lnTo>
                  <a:lnTo>
                    <a:pt x="4652" y="6157"/>
                  </a:lnTo>
                  <a:lnTo>
                    <a:pt x="4671" y="6144"/>
                  </a:lnTo>
                  <a:lnTo>
                    <a:pt x="4691" y="6132"/>
                  </a:lnTo>
                  <a:lnTo>
                    <a:pt x="4711" y="6121"/>
                  </a:lnTo>
                  <a:lnTo>
                    <a:pt x="4732" y="6110"/>
                  </a:lnTo>
                  <a:lnTo>
                    <a:pt x="4753" y="6101"/>
                  </a:lnTo>
                  <a:lnTo>
                    <a:pt x="4774" y="6092"/>
                  </a:lnTo>
                  <a:lnTo>
                    <a:pt x="4796" y="6084"/>
                  </a:lnTo>
                  <a:lnTo>
                    <a:pt x="4818" y="6077"/>
                  </a:lnTo>
                  <a:lnTo>
                    <a:pt x="4840" y="6070"/>
                  </a:lnTo>
                  <a:lnTo>
                    <a:pt x="4863" y="6065"/>
                  </a:lnTo>
                  <a:lnTo>
                    <a:pt x="4885" y="6060"/>
                  </a:lnTo>
                  <a:lnTo>
                    <a:pt x="4908" y="6056"/>
                  </a:lnTo>
                  <a:lnTo>
                    <a:pt x="4931" y="6053"/>
                  </a:lnTo>
                  <a:lnTo>
                    <a:pt x="4954" y="6051"/>
                  </a:lnTo>
                  <a:lnTo>
                    <a:pt x="4977" y="6049"/>
                  </a:lnTo>
                  <a:lnTo>
                    <a:pt x="5000" y="6049"/>
                  </a:lnTo>
                  <a:lnTo>
                    <a:pt x="5023" y="6049"/>
                  </a:lnTo>
                  <a:lnTo>
                    <a:pt x="5046" y="6051"/>
                  </a:lnTo>
                  <a:lnTo>
                    <a:pt x="5069" y="6053"/>
                  </a:lnTo>
                  <a:lnTo>
                    <a:pt x="5092" y="6056"/>
                  </a:lnTo>
                  <a:lnTo>
                    <a:pt x="5115" y="6060"/>
                  </a:lnTo>
                  <a:lnTo>
                    <a:pt x="5129" y="6063"/>
                  </a:lnTo>
                  <a:lnTo>
                    <a:pt x="6773" y="3804"/>
                  </a:lnTo>
                  <a:lnTo>
                    <a:pt x="6794" y="3779"/>
                  </a:lnTo>
                  <a:lnTo>
                    <a:pt x="6818" y="3757"/>
                  </a:lnTo>
                  <a:lnTo>
                    <a:pt x="6845" y="3738"/>
                  </a:lnTo>
                  <a:lnTo>
                    <a:pt x="6873" y="3723"/>
                  </a:lnTo>
                  <a:lnTo>
                    <a:pt x="6904" y="3711"/>
                  </a:lnTo>
                  <a:lnTo>
                    <a:pt x="6936" y="3704"/>
                  </a:lnTo>
                  <a:lnTo>
                    <a:pt x="6969" y="3701"/>
                  </a:lnTo>
                  <a:lnTo>
                    <a:pt x="7001" y="3702"/>
                  </a:lnTo>
                  <a:lnTo>
                    <a:pt x="7034" y="3708"/>
                  </a:lnTo>
                  <a:lnTo>
                    <a:pt x="7065" y="3718"/>
                  </a:lnTo>
                  <a:lnTo>
                    <a:pt x="7094" y="3731"/>
                  </a:lnTo>
                  <a:lnTo>
                    <a:pt x="7122" y="3749"/>
                  </a:lnTo>
                  <a:lnTo>
                    <a:pt x="7147" y="3770"/>
                  </a:lnTo>
                  <a:lnTo>
                    <a:pt x="7169" y="3794"/>
                  </a:lnTo>
                  <a:lnTo>
                    <a:pt x="7188" y="3821"/>
                  </a:lnTo>
                  <a:lnTo>
                    <a:pt x="7203" y="3849"/>
                  </a:lnTo>
                  <a:lnTo>
                    <a:pt x="7215" y="3880"/>
                  </a:lnTo>
                  <a:lnTo>
                    <a:pt x="7222" y="3912"/>
                  </a:lnTo>
                  <a:lnTo>
                    <a:pt x="7225" y="3945"/>
                  </a:lnTo>
                  <a:lnTo>
                    <a:pt x="7224" y="3977"/>
                  </a:lnTo>
                  <a:lnTo>
                    <a:pt x="7218" y="4010"/>
                  </a:lnTo>
                  <a:lnTo>
                    <a:pt x="7208" y="4041"/>
                  </a:lnTo>
                  <a:lnTo>
                    <a:pt x="7195" y="4070"/>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33" name="Google Shape;907;p8"/>
            <p:cNvSpPr/>
            <p:nvPr/>
          </p:nvSpPr>
          <p:spPr>
            <a:xfrm>
              <a:off x="9627603" y="4794455"/>
              <a:ext cx="914400" cy="914400"/>
            </a:xfrm>
            <a:custGeom>
              <a:avLst/>
              <a:gdLst/>
              <a:ahLst/>
              <a:cxnLst/>
              <a:rect l="l" t="t" r="r" b="b"/>
              <a:pathLst>
                <a:path w="10000" h="10000" extrusionOk="0">
                  <a:moveTo>
                    <a:pt x="4855" y="3496"/>
                  </a:moveTo>
                  <a:lnTo>
                    <a:pt x="4851" y="3477"/>
                  </a:lnTo>
                  <a:lnTo>
                    <a:pt x="4850" y="3457"/>
                  </a:lnTo>
                  <a:lnTo>
                    <a:pt x="4850" y="2969"/>
                  </a:lnTo>
                  <a:lnTo>
                    <a:pt x="4723" y="2976"/>
                  </a:lnTo>
                  <a:lnTo>
                    <a:pt x="4585" y="2989"/>
                  </a:lnTo>
                  <a:lnTo>
                    <a:pt x="4448" y="3008"/>
                  </a:lnTo>
                  <a:lnTo>
                    <a:pt x="4312" y="3031"/>
                  </a:lnTo>
                  <a:lnTo>
                    <a:pt x="4176" y="3059"/>
                  </a:lnTo>
                  <a:lnTo>
                    <a:pt x="4042" y="3092"/>
                  </a:lnTo>
                  <a:lnTo>
                    <a:pt x="3910" y="3131"/>
                  </a:lnTo>
                  <a:lnTo>
                    <a:pt x="3779" y="3174"/>
                  </a:lnTo>
                  <a:lnTo>
                    <a:pt x="3649" y="3222"/>
                  </a:lnTo>
                  <a:lnTo>
                    <a:pt x="3521" y="3275"/>
                  </a:lnTo>
                  <a:lnTo>
                    <a:pt x="3396" y="3333"/>
                  </a:lnTo>
                  <a:lnTo>
                    <a:pt x="3272" y="3395"/>
                  </a:lnTo>
                  <a:lnTo>
                    <a:pt x="3150" y="3463"/>
                  </a:lnTo>
                  <a:lnTo>
                    <a:pt x="3031" y="3534"/>
                  </a:lnTo>
                  <a:lnTo>
                    <a:pt x="2915" y="3610"/>
                  </a:lnTo>
                  <a:lnTo>
                    <a:pt x="2802" y="3690"/>
                  </a:lnTo>
                  <a:lnTo>
                    <a:pt x="2693" y="3774"/>
                  </a:lnTo>
                  <a:lnTo>
                    <a:pt x="2586" y="3862"/>
                  </a:lnTo>
                  <a:lnTo>
                    <a:pt x="2483" y="3954"/>
                  </a:lnTo>
                  <a:lnTo>
                    <a:pt x="2384" y="4050"/>
                  </a:lnTo>
                  <a:lnTo>
                    <a:pt x="2288" y="4149"/>
                  </a:lnTo>
                  <a:lnTo>
                    <a:pt x="2196" y="4252"/>
                  </a:lnTo>
                  <a:lnTo>
                    <a:pt x="2108" y="4359"/>
                  </a:lnTo>
                  <a:lnTo>
                    <a:pt x="2024" y="4468"/>
                  </a:lnTo>
                  <a:lnTo>
                    <a:pt x="1943" y="4581"/>
                  </a:lnTo>
                  <a:lnTo>
                    <a:pt x="1867" y="4697"/>
                  </a:lnTo>
                  <a:lnTo>
                    <a:pt x="1796" y="4816"/>
                  </a:lnTo>
                  <a:lnTo>
                    <a:pt x="1729" y="4938"/>
                  </a:lnTo>
                  <a:lnTo>
                    <a:pt x="1666" y="5062"/>
                  </a:lnTo>
                  <a:lnTo>
                    <a:pt x="1664" y="5067"/>
                  </a:lnTo>
                  <a:lnTo>
                    <a:pt x="2331" y="5290"/>
                  </a:lnTo>
                  <a:lnTo>
                    <a:pt x="2350" y="5297"/>
                  </a:lnTo>
                  <a:lnTo>
                    <a:pt x="2367" y="5307"/>
                  </a:lnTo>
                  <a:lnTo>
                    <a:pt x="2382" y="5319"/>
                  </a:lnTo>
                  <a:lnTo>
                    <a:pt x="2396" y="5333"/>
                  </a:lnTo>
                  <a:lnTo>
                    <a:pt x="2408" y="5348"/>
                  </a:lnTo>
                  <a:lnTo>
                    <a:pt x="2418" y="5365"/>
                  </a:lnTo>
                  <a:lnTo>
                    <a:pt x="2426" y="5383"/>
                  </a:lnTo>
                  <a:lnTo>
                    <a:pt x="2431" y="5402"/>
                  </a:lnTo>
                  <a:lnTo>
                    <a:pt x="2434" y="5421"/>
                  </a:lnTo>
                  <a:lnTo>
                    <a:pt x="2434" y="5441"/>
                  </a:lnTo>
                  <a:lnTo>
                    <a:pt x="2431" y="5461"/>
                  </a:lnTo>
                  <a:lnTo>
                    <a:pt x="2426" y="5479"/>
                  </a:lnTo>
                  <a:lnTo>
                    <a:pt x="2419" y="5498"/>
                  </a:lnTo>
                  <a:lnTo>
                    <a:pt x="2409" y="5515"/>
                  </a:lnTo>
                  <a:lnTo>
                    <a:pt x="2397" y="5530"/>
                  </a:lnTo>
                  <a:lnTo>
                    <a:pt x="2383" y="5544"/>
                  </a:lnTo>
                  <a:lnTo>
                    <a:pt x="2368" y="5556"/>
                  </a:lnTo>
                  <a:lnTo>
                    <a:pt x="2351" y="5566"/>
                  </a:lnTo>
                  <a:lnTo>
                    <a:pt x="2333" y="5574"/>
                  </a:lnTo>
                  <a:lnTo>
                    <a:pt x="2314" y="5579"/>
                  </a:lnTo>
                  <a:lnTo>
                    <a:pt x="2295" y="5582"/>
                  </a:lnTo>
                  <a:lnTo>
                    <a:pt x="2275" y="5582"/>
                  </a:lnTo>
                  <a:lnTo>
                    <a:pt x="2255" y="5579"/>
                  </a:lnTo>
                  <a:lnTo>
                    <a:pt x="2237" y="5574"/>
                  </a:lnTo>
                  <a:lnTo>
                    <a:pt x="1545" y="5344"/>
                  </a:lnTo>
                  <a:lnTo>
                    <a:pt x="1508" y="5445"/>
                  </a:lnTo>
                  <a:lnTo>
                    <a:pt x="1464" y="5576"/>
                  </a:lnTo>
                  <a:lnTo>
                    <a:pt x="1426" y="5709"/>
                  </a:lnTo>
                  <a:lnTo>
                    <a:pt x="1393" y="5843"/>
                  </a:lnTo>
                  <a:lnTo>
                    <a:pt x="1365" y="5978"/>
                  </a:lnTo>
                  <a:lnTo>
                    <a:pt x="1342" y="6114"/>
                  </a:lnTo>
                  <a:lnTo>
                    <a:pt x="1323" y="6251"/>
                  </a:lnTo>
                  <a:lnTo>
                    <a:pt x="1310" y="6389"/>
                  </a:lnTo>
                  <a:lnTo>
                    <a:pt x="1303" y="6527"/>
                  </a:lnTo>
                  <a:lnTo>
                    <a:pt x="1300" y="6671"/>
                  </a:lnTo>
                  <a:lnTo>
                    <a:pt x="1297" y="6703"/>
                  </a:lnTo>
                  <a:lnTo>
                    <a:pt x="1290" y="6735"/>
                  </a:lnTo>
                  <a:lnTo>
                    <a:pt x="1279" y="6766"/>
                  </a:lnTo>
                  <a:lnTo>
                    <a:pt x="1264" y="6795"/>
                  </a:lnTo>
                  <a:lnTo>
                    <a:pt x="1245" y="6822"/>
                  </a:lnTo>
                  <a:lnTo>
                    <a:pt x="1223" y="6846"/>
                  </a:lnTo>
                  <a:lnTo>
                    <a:pt x="1198" y="6867"/>
                  </a:lnTo>
                  <a:lnTo>
                    <a:pt x="1171" y="6885"/>
                  </a:lnTo>
                  <a:lnTo>
                    <a:pt x="1141" y="6899"/>
                  </a:lnTo>
                  <a:lnTo>
                    <a:pt x="1110" y="6909"/>
                  </a:lnTo>
                  <a:lnTo>
                    <a:pt x="1078" y="6914"/>
                  </a:lnTo>
                  <a:lnTo>
                    <a:pt x="1045" y="6916"/>
                  </a:lnTo>
                  <a:lnTo>
                    <a:pt x="1013" y="6913"/>
                  </a:lnTo>
                  <a:lnTo>
                    <a:pt x="981" y="6906"/>
                  </a:lnTo>
                  <a:lnTo>
                    <a:pt x="950" y="6895"/>
                  </a:lnTo>
                  <a:lnTo>
                    <a:pt x="921" y="6880"/>
                  </a:lnTo>
                  <a:lnTo>
                    <a:pt x="894" y="6861"/>
                  </a:lnTo>
                  <a:lnTo>
                    <a:pt x="870" y="6839"/>
                  </a:lnTo>
                  <a:lnTo>
                    <a:pt x="849" y="6814"/>
                  </a:lnTo>
                  <a:lnTo>
                    <a:pt x="831" y="6787"/>
                  </a:lnTo>
                  <a:lnTo>
                    <a:pt x="817" y="6757"/>
                  </a:lnTo>
                  <a:lnTo>
                    <a:pt x="807" y="6726"/>
                  </a:lnTo>
                  <a:lnTo>
                    <a:pt x="802" y="6694"/>
                  </a:lnTo>
                  <a:lnTo>
                    <a:pt x="800" y="6661"/>
                  </a:lnTo>
                  <a:lnTo>
                    <a:pt x="803" y="6513"/>
                  </a:lnTo>
                  <a:lnTo>
                    <a:pt x="803" y="6504"/>
                  </a:lnTo>
                  <a:lnTo>
                    <a:pt x="812" y="6356"/>
                  </a:lnTo>
                  <a:lnTo>
                    <a:pt x="812" y="6346"/>
                  </a:lnTo>
                  <a:lnTo>
                    <a:pt x="826" y="6199"/>
                  </a:lnTo>
                  <a:lnTo>
                    <a:pt x="827" y="6190"/>
                  </a:lnTo>
                  <a:lnTo>
                    <a:pt x="847" y="6044"/>
                  </a:lnTo>
                  <a:lnTo>
                    <a:pt x="848" y="6035"/>
                  </a:lnTo>
                  <a:lnTo>
                    <a:pt x="873" y="5889"/>
                  </a:lnTo>
                  <a:lnTo>
                    <a:pt x="874" y="5880"/>
                  </a:lnTo>
                  <a:lnTo>
                    <a:pt x="905" y="5736"/>
                  </a:lnTo>
                  <a:lnTo>
                    <a:pt x="907" y="5727"/>
                  </a:lnTo>
                  <a:lnTo>
                    <a:pt x="942" y="5584"/>
                  </a:lnTo>
                  <a:lnTo>
                    <a:pt x="945" y="5575"/>
                  </a:lnTo>
                  <a:lnTo>
                    <a:pt x="985" y="5433"/>
                  </a:lnTo>
                  <a:lnTo>
                    <a:pt x="988" y="5424"/>
                  </a:lnTo>
                  <a:lnTo>
                    <a:pt x="1034" y="5284"/>
                  </a:lnTo>
                  <a:lnTo>
                    <a:pt x="1037" y="5276"/>
                  </a:lnTo>
                  <a:lnTo>
                    <a:pt x="1088" y="5137"/>
                  </a:lnTo>
                  <a:lnTo>
                    <a:pt x="1092" y="5129"/>
                  </a:lnTo>
                  <a:lnTo>
                    <a:pt x="1148" y="4992"/>
                  </a:lnTo>
                  <a:lnTo>
                    <a:pt x="1152" y="4984"/>
                  </a:lnTo>
                  <a:lnTo>
                    <a:pt x="1213" y="4849"/>
                  </a:lnTo>
                  <a:lnTo>
                    <a:pt x="1217" y="4841"/>
                  </a:lnTo>
                  <a:lnTo>
                    <a:pt x="1284" y="4709"/>
                  </a:lnTo>
                  <a:lnTo>
                    <a:pt x="1288" y="4700"/>
                  </a:lnTo>
                  <a:lnTo>
                    <a:pt x="1360" y="4570"/>
                  </a:lnTo>
                  <a:lnTo>
                    <a:pt x="1365" y="4562"/>
                  </a:lnTo>
                  <a:lnTo>
                    <a:pt x="1442" y="4435"/>
                  </a:lnTo>
                  <a:lnTo>
                    <a:pt x="1447" y="4427"/>
                  </a:lnTo>
                  <a:lnTo>
                    <a:pt x="1528" y="4303"/>
                  </a:lnTo>
                  <a:lnTo>
                    <a:pt x="1533" y="4295"/>
                  </a:lnTo>
                  <a:lnTo>
                    <a:pt x="1619" y="4175"/>
                  </a:lnTo>
                  <a:lnTo>
                    <a:pt x="1624" y="4167"/>
                  </a:lnTo>
                  <a:lnTo>
                    <a:pt x="1714" y="4050"/>
                  </a:lnTo>
                  <a:lnTo>
                    <a:pt x="1720" y="4043"/>
                  </a:lnTo>
                  <a:lnTo>
                    <a:pt x="1814" y="3930"/>
                  </a:lnTo>
                  <a:lnTo>
                    <a:pt x="1820" y="3922"/>
                  </a:lnTo>
                  <a:lnTo>
                    <a:pt x="1919" y="3813"/>
                  </a:lnTo>
                  <a:lnTo>
                    <a:pt x="1925" y="3806"/>
                  </a:lnTo>
                  <a:lnTo>
                    <a:pt x="2027" y="3700"/>
                  </a:lnTo>
                  <a:lnTo>
                    <a:pt x="2034" y="3693"/>
                  </a:lnTo>
                  <a:lnTo>
                    <a:pt x="2140" y="3591"/>
                  </a:lnTo>
                  <a:lnTo>
                    <a:pt x="2147" y="3585"/>
                  </a:lnTo>
                  <a:lnTo>
                    <a:pt x="2257" y="3486"/>
                  </a:lnTo>
                  <a:lnTo>
                    <a:pt x="2264" y="3480"/>
                  </a:lnTo>
                  <a:lnTo>
                    <a:pt x="2377" y="3386"/>
                  </a:lnTo>
                  <a:lnTo>
                    <a:pt x="2384" y="3380"/>
                  </a:lnTo>
                  <a:lnTo>
                    <a:pt x="2502" y="3291"/>
                  </a:lnTo>
                  <a:lnTo>
                    <a:pt x="2509" y="3285"/>
                  </a:lnTo>
                  <a:lnTo>
                    <a:pt x="2630" y="3200"/>
                  </a:lnTo>
                  <a:lnTo>
                    <a:pt x="2637" y="3194"/>
                  </a:lnTo>
                  <a:lnTo>
                    <a:pt x="2761" y="3113"/>
                  </a:lnTo>
                  <a:lnTo>
                    <a:pt x="2769" y="3108"/>
                  </a:lnTo>
                  <a:lnTo>
                    <a:pt x="2896" y="3032"/>
                  </a:lnTo>
                  <a:lnTo>
                    <a:pt x="2904" y="3027"/>
                  </a:lnTo>
                  <a:lnTo>
                    <a:pt x="3034" y="2955"/>
                  </a:lnTo>
                  <a:lnTo>
                    <a:pt x="3042" y="2951"/>
                  </a:lnTo>
                  <a:lnTo>
                    <a:pt x="3174" y="2884"/>
                  </a:lnTo>
                  <a:lnTo>
                    <a:pt x="3183" y="2880"/>
                  </a:lnTo>
                  <a:lnTo>
                    <a:pt x="3317" y="2819"/>
                  </a:lnTo>
                  <a:lnTo>
                    <a:pt x="3326" y="2815"/>
                  </a:lnTo>
                  <a:lnTo>
                    <a:pt x="3462" y="2758"/>
                  </a:lnTo>
                  <a:lnTo>
                    <a:pt x="3471" y="2755"/>
                  </a:lnTo>
                  <a:lnTo>
                    <a:pt x="3609" y="2703"/>
                  </a:lnTo>
                  <a:lnTo>
                    <a:pt x="3618" y="2700"/>
                  </a:lnTo>
                  <a:lnTo>
                    <a:pt x="3758" y="2654"/>
                  </a:lnTo>
                  <a:lnTo>
                    <a:pt x="3767" y="2652"/>
                  </a:lnTo>
                  <a:lnTo>
                    <a:pt x="3908" y="2611"/>
                  </a:lnTo>
                  <a:lnTo>
                    <a:pt x="3917" y="2608"/>
                  </a:lnTo>
                  <a:lnTo>
                    <a:pt x="4060" y="2573"/>
                  </a:lnTo>
                  <a:lnTo>
                    <a:pt x="4069" y="2571"/>
                  </a:lnTo>
                  <a:lnTo>
                    <a:pt x="4214" y="2540"/>
                  </a:lnTo>
                  <a:lnTo>
                    <a:pt x="4223" y="2539"/>
                  </a:lnTo>
                  <a:lnTo>
                    <a:pt x="4368" y="2514"/>
                  </a:lnTo>
                  <a:lnTo>
                    <a:pt x="4378" y="2513"/>
                  </a:lnTo>
                  <a:lnTo>
                    <a:pt x="4524" y="2493"/>
                  </a:lnTo>
                  <a:lnTo>
                    <a:pt x="4533" y="2492"/>
                  </a:lnTo>
                  <a:lnTo>
                    <a:pt x="4680" y="2478"/>
                  </a:lnTo>
                  <a:lnTo>
                    <a:pt x="4690" y="2478"/>
                  </a:lnTo>
                  <a:lnTo>
                    <a:pt x="4838" y="2469"/>
                  </a:lnTo>
                  <a:lnTo>
                    <a:pt x="4847" y="2469"/>
                  </a:lnTo>
                  <a:lnTo>
                    <a:pt x="4995" y="2466"/>
                  </a:lnTo>
                  <a:lnTo>
                    <a:pt x="5005" y="2466"/>
                  </a:lnTo>
                  <a:lnTo>
                    <a:pt x="5153" y="2469"/>
                  </a:lnTo>
                  <a:lnTo>
                    <a:pt x="5162" y="2469"/>
                  </a:lnTo>
                  <a:lnTo>
                    <a:pt x="5310" y="2478"/>
                  </a:lnTo>
                  <a:lnTo>
                    <a:pt x="5320" y="2478"/>
                  </a:lnTo>
                  <a:lnTo>
                    <a:pt x="5467" y="2492"/>
                  </a:lnTo>
                  <a:lnTo>
                    <a:pt x="5476" y="2493"/>
                  </a:lnTo>
                  <a:lnTo>
                    <a:pt x="5622" y="2513"/>
                  </a:lnTo>
                  <a:lnTo>
                    <a:pt x="5632" y="2514"/>
                  </a:lnTo>
                  <a:lnTo>
                    <a:pt x="5777" y="2539"/>
                  </a:lnTo>
                  <a:lnTo>
                    <a:pt x="5786" y="2540"/>
                  </a:lnTo>
                  <a:lnTo>
                    <a:pt x="5931" y="2571"/>
                  </a:lnTo>
                  <a:lnTo>
                    <a:pt x="5940" y="2573"/>
                  </a:lnTo>
                  <a:lnTo>
                    <a:pt x="6083" y="2608"/>
                  </a:lnTo>
                  <a:lnTo>
                    <a:pt x="6092" y="2611"/>
                  </a:lnTo>
                  <a:lnTo>
                    <a:pt x="6233" y="2652"/>
                  </a:lnTo>
                  <a:lnTo>
                    <a:pt x="6242" y="2654"/>
                  </a:lnTo>
                  <a:lnTo>
                    <a:pt x="6382" y="2700"/>
                  </a:lnTo>
                  <a:lnTo>
                    <a:pt x="6391" y="2703"/>
                  </a:lnTo>
                  <a:lnTo>
                    <a:pt x="6529" y="2755"/>
                  </a:lnTo>
                  <a:lnTo>
                    <a:pt x="6538" y="2758"/>
                  </a:lnTo>
                  <a:lnTo>
                    <a:pt x="6674" y="2815"/>
                  </a:lnTo>
                  <a:lnTo>
                    <a:pt x="6683" y="2819"/>
                  </a:lnTo>
                  <a:lnTo>
                    <a:pt x="6817" y="2880"/>
                  </a:lnTo>
                  <a:lnTo>
                    <a:pt x="6826" y="2884"/>
                  </a:lnTo>
                  <a:lnTo>
                    <a:pt x="6958" y="2951"/>
                  </a:lnTo>
                  <a:lnTo>
                    <a:pt x="6966" y="2955"/>
                  </a:lnTo>
                  <a:lnTo>
                    <a:pt x="7096" y="3027"/>
                  </a:lnTo>
                  <a:lnTo>
                    <a:pt x="7104" y="3032"/>
                  </a:lnTo>
                  <a:lnTo>
                    <a:pt x="7231" y="3108"/>
                  </a:lnTo>
                  <a:lnTo>
                    <a:pt x="7239" y="3113"/>
                  </a:lnTo>
                  <a:lnTo>
                    <a:pt x="7363" y="3194"/>
                  </a:lnTo>
                  <a:lnTo>
                    <a:pt x="7370" y="3200"/>
                  </a:lnTo>
                  <a:lnTo>
                    <a:pt x="7491" y="3285"/>
                  </a:lnTo>
                  <a:lnTo>
                    <a:pt x="7498" y="3291"/>
                  </a:lnTo>
                  <a:lnTo>
                    <a:pt x="7616" y="3380"/>
                  </a:lnTo>
                  <a:lnTo>
                    <a:pt x="7623" y="3386"/>
                  </a:lnTo>
                  <a:lnTo>
                    <a:pt x="7736" y="3480"/>
                  </a:lnTo>
                  <a:lnTo>
                    <a:pt x="7743" y="3486"/>
                  </a:lnTo>
                  <a:lnTo>
                    <a:pt x="7853" y="3585"/>
                  </a:lnTo>
                  <a:lnTo>
                    <a:pt x="7860" y="3591"/>
                  </a:lnTo>
                  <a:lnTo>
                    <a:pt x="7966" y="3693"/>
                  </a:lnTo>
                  <a:lnTo>
                    <a:pt x="7973" y="3700"/>
                  </a:lnTo>
                  <a:lnTo>
                    <a:pt x="8075" y="3806"/>
                  </a:lnTo>
                  <a:lnTo>
                    <a:pt x="8081" y="3813"/>
                  </a:lnTo>
                  <a:lnTo>
                    <a:pt x="8180" y="3922"/>
                  </a:lnTo>
                  <a:lnTo>
                    <a:pt x="8186" y="3930"/>
                  </a:lnTo>
                  <a:lnTo>
                    <a:pt x="8280" y="4043"/>
                  </a:lnTo>
                  <a:lnTo>
                    <a:pt x="8286" y="4050"/>
                  </a:lnTo>
                  <a:lnTo>
                    <a:pt x="8376" y="4167"/>
                  </a:lnTo>
                  <a:lnTo>
                    <a:pt x="8381" y="4175"/>
                  </a:lnTo>
                  <a:lnTo>
                    <a:pt x="8467" y="4295"/>
                  </a:lnTo>
                  <a:lnTo>
                    <a:pt x="8472" y="4303"/>
                  </a:lnTo>
                  <a:lnTo>
                    <a:pt x="8553" y="4427"/>
                  </a:lnTo>
                  <a:lnTo>
                    <a:pt x="8558" y="4435"/>
                  </a:lnTo>
                  <a:lnTo>
                    <a:pt x="8635" y="4562"/>
                  </a:lnTo>
                  <a:lnTo>
                    <a:pt x="8640" y="4570"/>
                  </a:lnTo>
                  <a:lnTo>
                    <a:pt x="8712" y="4700"/>
                  </a:lnTo>
                  <a:lnTo>
                    <a:pt x="8716" y="4709"/>
                  </a:lnTo>
                  <a:lnTo>
                    <a:pt x="8783" y="4841"/>
                  </a:lnTo>
                  <a:lnTo>
                    <a:pt x="8787" y="4849"/>
                  </a:lnTo>
                  <a:lnTo>
                    <a:pt x="8848" y="4984"/>
                  </a:lnTo>
                  <a:lnTo>
                    <a:pt x="8852" y="4992"/>
                  </a:lnTo>
                  <a:lnTo>
                    <a:pt x="8908" y="5129"/>
                  </a:lnTo>
                  <a:lnTo>
                    <a:pt x="8912" y="5137"/>
                  </a:lnTo>
                  <a:lnTo>
                    <a:pt x="8963" y="5276"/>
                  </a:lnTo>
                  <a:lnTo>
                    <a:pt x="8966" y="5284"/>
                  </a:lnTo>
                  <a:lnTo>
                    <a:pt x="9012" y="5424"/>
                  </a:lnTo>
                  <a:lnTo>
                    <a:pt x="9015" y="5433"/>
                  </a:lnTo>
                  <a:lnTo>
                    <a:pt x="9055" y="5575"/>
                  </a:lnTo>
                  <a:lnTo>
                    <a:pt x="9058" y="5584"/>
                  </a:lnTo>
                  <a:lnTo>
                    <a:pt x="9093" y="5727"/>
                  </a:lnTo>
                  <a:lnTo>
                    <a:pt x="9095" y="5736"/>
                  </a:lnTo>
                  <a:lnTo>
                    <a:pt x="9126" y="5880"/>
                  </a:lnTo>
                  <a:lnTo>
                    <a:pt x="9127" y="5889"/>
                  </a:lnTo>
                  <a:lnTo>
                    <a:pt x="9152" y="6035"/>
                  </a:lnTo>
                  <a:lnTo>
                    <a:pt x="9153" y="6044"/>
                  </a:lnTo>
                  <a:lnTo>
                    <a:pt x="9173" y="6190"/>
                  </a:lnTo>
                  <a:lnTo>
                    <a:pt x="9174" y="6199"/>
                  </a:lnTo>
                  <a:lnTo>
                    <a:pt x="9188" y="6346"/>
                  </a:lnTo>
                  <a:lnTo>
                    <a:pt x="9188" y="6356"/>
                  </a:lnTo>
                  <a:lnTo>
                    <a:pt x="9197" y="6504"/>
                  </a:lnTo>
                  <a:lnTo>
                    <a:pt x="9197" y="6513"/>
                  </a:lnTo>
                  <a:lnTo>
                    <a:pt x="9200" y="6661"/>
                  </a:lnTo>
                  <a:lnTo>
                    <a:pt x="9198" y="6694"/>
                  </a:lnTo>
                  <a:lnTo>
                    <a:pt x="9193" y="6726"/>
                  </a:lnTo>
                  <a:lnTo>
                    <a:pt x="9183" y="6757"/>
                  </a:lnTo>
                  <a:lnTo>
                    <a:pt x="9169" y="6787"/>
                  </a:lnTo>
                  <a:lnTo>
                    <a:pt x="9151" y="6814"/>
                  </a:lnTo>
                  <a:lnTo>
                    <a:pt x="9130" y="6839"/>
                  </a:lnTo>
                  <a:lnTo>
                    <a:pt x="9106" y="6861"/>
                  </a:lnTo>
                  <a:lnTo>
                    <a:pt x="9079" y="6880"/>
                  </a:lnTo>
                  <a:lnTo>
                    <a:pt x="9050" y="6895"/>
                  </a:lnTo>
                  <a:lnTo>
                    <a:pt x="9019" y="6906"/>
                  </a:lnTo>
                  <a:lnTo>
                    <a:pt x="8987" y="6913"/>
                  </a:lnTo>
                  <a:lnTo>
                    <a:pt x="8955" y="6916"/>
                  </a:lnTo>
                  <a:lnTo>
                    <a:pt x="8922" y="6914"/>
                  </a:lnTo>
                  <a:lnTo>
                    <a:pt x="8890" y="6909"/>
                  </a:lnTo>
                  <a:lnTo>
                    <a:pt x="8859" y="6899"/>
                  </a:lnTo>
                  <a:lnTo>
                    <a:pt x="8829" y="6885"/>
                  </a:lnTo>
                  <a:lnTo>
                    <a:pt x="8802" y="6867"/>
                  </a:lnTo>
                  <a:lnTo>
                    <a:pt x="8777" y="6846"/>
                  </a:lnTo>
                  <a:lnTo>
                    <a:pt x="8755" y="6822"/>
                  </a:lnTo>
                  <a:lnTo>
                    <a:pt x="8736" y="6795"/>
                  </a:lnTo>
                  <a:lnTo>
                    <a:pt x="8721" y="6766"/>
                  </a:lnTo>
                  <a:lnTo>
                    <a:pt x="8710" y="6735"/>
                  </a:lnTo>
                  <a:lnTo>
                    <a:pt x="8703" y="6703"/>
                  </a:lnTo>
                  <a:lnTo>
                    <a:pt x="8700" y="6671"/>
                  </a:lnTo>
                  <a:lnTo>
                    <a:pt x="8697" y="6527"/>
                  </a:lnTo>
                  <a:lnTo>
                    <a:pt x="8690" y="6389"/>
                  </a:lnTo>
                  <a:lnTo>
                    <a:pt x="8677" y="6251"/>
                  </a:lnTo>
                  <a:lnTo>
                    <a:pt x="8658" y="6114"/>
                  </a:lnTo>
                  <a:lnTo>
                    <a:pt x="8635" y="5978"/>
                  </a:lnTo>
                  <a:lnTo>
                    <a:pt x="8607" y="5843"/>
                  </a:lnTo>
                  <a:lnTo>
                    <a:pt x="8574" y="5709"/>
                  </a:lnTo>
                  <a:lnTo>
                    <a:pt x="8536" y="5576"/>
                  </a:lnTo>
                  <a:lnTo>
                    <a:pt x="8492" y="5445"/>
                  </a:lnTo>
                  <a:lnTo>
                    <a:pt x="8455" y="5344"/>
                  </a:lnTo>
                  <a:lnTo>
                    <a:pt x="7763" y="5574"/>
                  </a:lnTo>
                  <a:lnTo>
                    <a:pt x="7745" y="5579"/>
                  </a:lnTo>
                  <a:lnTo>
                    <a:pt x="7725" y="5582"/>
                  </a:lnTo>
                  <a:lnTo>
                    <a:pt x="7705" y="5582"/>
                  </a:lnTo>
                  <a:lnTo>
                    <a:pt x="7686" y="5579"/>
                  </a:lnTo>
                  <a:lnTo>
                    <a:pt x="7667" y="5574"/>
                  </a:lnTo>
                  <a:lnTo>
                    <a:pt x="7649" y="5566"/>
                  </a:lnTo>
                  <a:lnTo>
                    <a:pt x="7632" y="5556"/>
                  </a:lnTo>
                  <a:lnTo>
                    <a:pt x="7617" y="5544"/>
                  </a:lnTo>
                  <a:lnTo>
                    <a:pt x="7603" y="5530"/>
                  </a:lnTo>
                  <a:lnTo>
                    <a:pt x="7591" y="5515"/>
                  </a:lnTo>
                  <a:lnTo>
                    <a:pt x="7581" y="5498"/>
                  </a:lnTo>
                  <a:lnTo>
                    <a:pt x="7574" y="5479"/>
                  </a:lnTo>
                  <a:lnTo>
                    <a:pt x="7569" y="5461"/>
                  </a:lnTo>
                  <a:lnTo>
                    <a:pt x="7566" y="5441"/>
                  </a:lnTo>
                  <a:lnTo>
                    <a:pt x="7566" y="5421"/>
                  </a:lnTo>
                  <a:lnTo>
                    <a:pt x="7569" y="5402"/>
                  </a:lnTo>
                  <a:lnTo>
                    <a:pt x="7574" y="5383"/>
                  </a:lnTo>
                  <a:lnTo>
                    <a:pt x="7582" y="5365"/>
                  </a:lnTo>
                  <a:lnTo>
                    <a:pt x="7592" y="5348"/>
                  </a:lnTo>
                  <a:lnTo>
                    <a:pt x="7604" y="5333"/>
                  </a:lnTo>
                  <a:lnTo>
                    <a:pt x="7618" y="5319"/>
                  </a:lnTo>
                  <a:lnTo>
                    <a:pt x="7633" y="5307"/>
                  </a:lnTo>
                  <a:lnTo>
                    <a:pt x="7650" y="5297"/>
                  </a:lnTo>
                  <a:lnTo>
                    <a:pt x="7669" y="5290"/>
                  </a:lnTo>
                  <a:lnTo>
                    <a:pt x="8336" y="5067"/>
                  </a:lnTo>
                  <a:lnTo>
                    <a:pt x="8334" y="5062"/>
                  </a:lnTo>
                  <a:lnTo>
                    <a:pt x="8271" y="4938"/>
                  </a:lnTo>
                  <a:lnTo>
                    <a:pt x="8204" y="4816"/>
                  </a:lnTo>
                  <a:lnTo>
                    <a:pt x="8133" y="4697"/>
                  </a:lnTo>
                  <a:lnTo>
                    <a:pt x="8057" y="4581"/>
                  </a:lnTo>
                  <a:lnTo>
                    <a:pt x="7976" y="4468"/>
                  </a:lnTo>
                  <a:lnTo>
                    <a:pt x="7892" y="4359"/>
                  </a:lnTo>
                  <a:lnTo>
                    <a:pt x="7804" y="4252"/>
                  </a:lnTo>
                  <a:lnTo>
                    <a:pt x="7712" y="4149"/>
                  </a:lnTo>
                  <a:lnTo>
                    <a:pt x="7616" y="4050"/>
                  </a:lnTo>
                  <a:lnTo>
                    <a:pt x="7517" y="3954"/>
                  </a:lnTo>
                  <a:lnTo>
                    <a:pt x="7414" y="3862"/>
                  </a:lnTo>
                  <a:lnTo>
                    <a:pt x="7307" y="3774"/>
                  </a:lnTo>
                  <a:lnTo>
                    <a:pt x="7198" y="3690"/>
                  </a:lnTo>
                  <a:lnTo>
                    <a:pt x="7085" y="3610"/>
                  </a:lnTo>
                  <a:lnTo>
                    <a:pt x="6969" y="3534"/>
                  </a:lnTo>
                  <a:lnTo>
                    <a:pt x="6850" y="3463"/>
                  </a:lnTo>
                  <a:lnTo>
                    <a:pt x="6728" y="3395"/>
                  </a:lnTo>
                  <a:lnTo>
                    <a:pt x="6604" y="3333"/>
                  </a:lnTo>
                  <a:lnTo>
                    <a:pt x="6479" y="3275"/>
                  </a:lnTo>
                  <a:lnTo>
                    <a:pt x="6351" y="3222"/>
                  </a:lnTo>
                  <a:lnTo>
                    <a:pt x="6221" y="3174"/>
                  </a:lnTo>
                  <a:lnTo>
                    <a:pt x="6090" y="3131"/>
                  </a:lnTo>
                  <a:lnTo>
                    <a:pt x="5958" y="3092"/>
                  </a:lnTo>
                  <a:lnTo>
                    <a:pt x="5824" y="3059"/>
                  </a:lnTo>
                  <a:lnTo>
                    <a:pt x="5688" y="3031"/>
                  </a:lnTo>
                  <a:lnTo>
                    <a:pt x="5552" y="3008"/>
                  </a:lnTo>
                  <a:lnTo>
                    <a:pt x="5415" y="2989"/>
                  </a:lnTo>
                  <a:lnTo>
                    <a:pt x="5277" y="2976"/>
                  </a:lnTo>
                  <a:lnTo>
                    <a:pt x="5150" y="2969"/>
                  </a:lnTo>
                  <a:lnTo>
                    <a:pt x="5150" y="3457"/>
                  </a:lnTo>
                  <a:lnTo>
                    <a:pt x="5149" y="3477"/>
                  </a:lnTo>
                  <a:lnTo>
                    <a:pt x="5145" y="3496"/>
                  </a:lnTo>
                  <a:lnTo>
                    <a:pt x="5139" y="3514"/>
                  </a:lnTo>
                  <a:lnTo>
                    <a:pt x="5130" y="3532"/>
                  </a:lnTo>
                  <a:lnTo>
                    <a:pt x="5119" y="3548"/>
                  </a:lnTo>
                  <a:lnTo>
                    <a:pt x="5106" y="3563"/>
                  </a:lnTo>
                  <a:lnTo>
                    <a:pt x="5091" y="3576"/>
                  </a:lnTo>
                  <a:lnTo>
                    <a:pt x="5075" y="3587"/>
                  </a:lnTo>
                  <a:lnTo>
                    <a:pt x="5057" y="3596"/>
                  </a:lnTo>
                  <a:lnTo>
                    <a:pt x="5039" y="3602"/>
                  </a:lnTo>
                  <a:lnTo>
                    <a:pt x="5020" y="3606"/>
                  </a:lnTo>
                  <a:lnTo>
                    <a:pt x="5000" y="3607"/>
                  </a:lnTo>
                  <a:lnTo>
                    <a:pt x="4980" y="3606"/>
                  </a:lnTo>
                  <a:lnTo>
                    <a:pt x="4961" y="3602"/>
                  </a:lnTo>
                  <a:lnTo>
                    <a:pt x="4943" y="3596"/>
                  </a:lnTo>
                  <a:lnTo>
                    <a:pt x="4925" y="3587"/>
                  </a:lnTo>
                  <a:lnTo>
                    <a:pt x="4909" y="3576"/>
                  </a:lnTo>
                  <a:lnTo>
                    <a:pt x="4894" y="3563"/>
                  </a:lnTo>
                  <a:lnTo>
                    <a:pt x="4881" y="3548"/>
                  </a:lnTo>
                  <a:lnTo>
                    <a:pt x="4870" y="3532"/>
                  </a:lnTo>
                  <a:lnTo>
                    <a:pt x="4861" y="3514"/>
                  </a:lnTo>
                  <a:lnTo>
                    <a:pt x="4855" y="3496"/>
                  </a:lnTo>
                  <a:close/>
                  <a:moveTo>
                    <a:pt x="5765" y="6612"/>
                  </a:moveTo>
                  <a:lnTo>
                    <a:pt x="5766" y="6635"/>
                  </a:lnTo>
                  <a:lnTo>
                    <a:pt x="5767" y="6640"/>
                  </a:lnTo>
                  <a:lnTo>
                    <a:pt x="5767" y="6663"/>
                  </a:lnTo>
                  <a:lnTo>
                    <a:pt x="5767" y="6669"/>
                  </a:lnTo>
                  <a:lnTo>
                    <a:pt x="5767" y="6692"/>
                  </a:lnTo>
                  <a:lnTo>
                    <a:pt x="5766" y="6698"/>
                  </a:lnTo>
                  <a:lnTo>
                    <a:pt x="5765" y="6721"/>
                  </a:lnTo>
                  <a:lnTo>
                    <a:pt x="5765" y="6726"/>
                  </a:lnTo>
                  <a:lnTo>
                    <a:pt x="5763" y="6749"/>
                  </a:lnTo>
                  <a:lnTo>
                    <a:pt x="5762" y="6755"/>
                  </a:lnTo>
                  <a:lnTo>
                    <a:pt x="5759" y="6778"/>
                  </a:lnTo>
                  <a:lnTo>
                    <a:pt x="5758" y="6783"/>
                  </a:lnTo>
                  <a:lnTo>
                    <a:pt x="5754" y="6806"/>
                  </a:lnTo>
                  <a:lnTo>
                    <a:pt x="5753" y="6812"/>
                  </a:lnTo>
                  <a:lnTo>
                    <a:pt x="5749" y="6834"/>
                  </a:lnTo>
                  <a:lnTo>
                    <a:pt x="5747" y="6840"/>
                  </a:lnTo>
                  <a:lnTo>
                    <a:pt x="5742" y="6862"/>
                  </a:lnTo>
                  <a:lnTo>
                    <a:pt x="5741" y="6867"/>
                  </a:lnTo>
                  <a:lnTo>
                    <a:pt x="5734" y="6889"/>
                  </a:lnTo>
                  <a:lnTo>
                    <a:pt x="5733" y="6895"/>
                  </a:lnTo>
                  <a:lnTo>
                    <a:pt x="5725" y="6917"/>
                  </a:lnTo>
                  <a:lnTo>
                    <a:pt x="5724" y="6922"/>
                  </a:lnTo>
                  <a:lnTo>
                    <a:pt x="5716" y="6943"/>
                  </a:lnTo>
                  <a:lnTo>
                    <a:pt x="5714" y="6949"/>
                  </a:lnTo>
                  <a:lnTo>
                    <a:pt x="5705" y="6970"/>
                  </a:lnTo>
                  <a:lnTo>
                    <a:pt x="5703" y="6975"/>
                  </a:lnTo>
                  <a:lnTo>
                    <a:pt x="5693" y="6996"/>
                  </a:lnTo>
                  <a:lnTo>
                    <a:pt x="5691" y="7001"/>
                  </a:lnTo>
                  <a:lnTo>
                    <a:pt x="5680" y="7022"/>
                  </a:lnTo>
                  <a:lnTo>
                    <a:pt x="5678" y="7027"/>
                  </a:lnTo>
                  <a:lnTo>
                    <a:pt x="5666" y="7047"/>
                  </a:lnTo>
                  <a:lnTo>
                    <a:pt x="5663" y="7053"/>
                  </a:lnTo>
                  <a:lnTo>
                    <a:pt x="5651" y="7073"/>
                  </a:lnTo>
                  <a:lnTo>
                    <a:pt x="5648" y="7078"/>
                  </a:lnTo>
                  <a:lnTo>
                    <a:pt x="5635" y="7097"/>
                  </a:lnTo>
                  <a:lnTo>
                    <a:pt x="5632" y="7102"/>
                  </a:lnTo>
                  <a:lnTo>
                    <a:pt x="5619" y="7120"/>
                  </a:lnTo>
                  <a:lnTo>
                    <a:pt x="5615" y="7125"/>
                  </a:lnTo>
                  <a:lnTo>
                    <a:pt x="5601" y="7143"/>
                  </a:lnTo>
                  <a:lnTo>
                    <a:pt x="5598" y="7147"/>
                  </a:lnTo>
                  <a:lnTo>
                    <a:pt x="5583" y="7165"/>
                  </a:lnTo>
                  <a:lnTo>
                    <a:pt x="5579" y="7169"/>
                  </a:lnTo>
                  <a:lnTo>
                    <a:pt x="5564" y="7186"/>
                  </a:lnTo>
                  <a:lnTo>
                    <a:pt x="5560" y="7191"/>
                  </a:lnTo>
                  <a:lnTo>
                    <a:pt x="5544" y="7207"/>
                  </a:lnTo>
                  <a:lnTo>
                    <a:pt x="5540" y="7211"/>
                  </a:lnTo>
                  <a:lnTo>
                    <a:pt x="5524" y="7227"/>
                  </a:lnTo>
                  <a:lnTo>
                    <a:pt x="5520" y="7231"/>
                  </a:lnTo>
                  <a:lnTo>
                    <a:pt x="5503" y="7246"/>
                  </a:lnTo>
                  <a:lnTo>
                    <a:pt x="5498" y="7250"/>
                  </a:lnTo>
                  <a:lnTo>
                    <a:pt x="5481" y="7264"/>
                  </a:lnTo>
                  <a:lnTo>
                    <a:pt x="5476" y="7268"/>
                  </a:lnTo>
                  <a:lnTo>
                    <a:pt x="5458" y="7282"/>
                  </a:lnTo>
                  <a:lnTo>
                    <a:pt x="5454" y="7285"/>
                  </a:lnTo>
                  <a:lnTo>
                    <a:pt x="5435" y="7299"/>
                  </a:lnTo>
                  <a:lnTo>
                    <a:pt x="5430" y="7302"/>
                  </a:lnTo>
                  <a:lnTo>
                    <a:pt x="5411" y="7314"/>
                  </a:lnTo>
                  <a:lnTo>
                    <a:pt x="5406" y="7317"/>
                  </a:lnTo>
                  <a:lnTo>
                    <a:pt x="5387" y="7329"/>
                  </a:lnTo>
                  <a:lnTo>
                    <a:pt x="5381" y="7332"/>
                  </a:lnTo>
                  <a:lnTo>
                    <a:pt x="5361" y="7344"/>
                  </a:lnTo>
                  <a:lnTo>
                    <a:pt x="5356" y="7346"/>
                  </a:lnTo>
                  <a:lnTo>
                    <a:pt x="5335" y="7357"/>
                  </a:lnTo>
                  <a:lnTo>
                    <a:pt x="5330" y="7359"/>
                  </a:lnTo>
                  <a:lnTo>
                    <a:pt x="5309" y="7369"/>
                  </a:lnTo>
                  <a:lnTo>
                    <a:pt x="5304" y="7371"/>
                  </a:lnTo>
                  <a:lnTo>
                    <a:pt x="5283" y="7380"/>
                  </a:lnTo>
                  <a:lnTo>
                    <a:pt x="5278" y="7382"/>
                  </a:lnTo>
                  <a:lnTo>
                    <a:pt x="5256" y="7390"/>
                  </a:lnTo>
                  <a:lnTo>
                    <a:pt x="5251" y="7392"/>
                  </a:lnTo>
                  <a:lnTo>
                    <a:pt x="5229" y="7399"/>
                  </a:lnTo>
                  <a:lnTo>
                    <a:pt x="5224" y="7400"/>
                  </a:lnTo>
                  <a:lnTo>
                    <a:pt x="5201" y="7407"/>
                  </a:lnTo>
                  <a:lnTo>
                    <a:pt x="5196" y="7408"/>
                  </a:lnTo>
                  <a:lnTo>
                    <a:pt x="5174" y="7414"/>
                  </a:lnTo>
                  <a:lnTo>
                    <a:pt x="5168" y="7415"/>
                  </a:lnTo>
                  <a:lnTo>
                    <a:pt x="5146" y="7420"/>
                  </a:lnTo>
                  <a:lnTo>
                    <a:pt x="5140" y="7421"/>
                  </a:lnTo>
                  <a:lnTo>
                    <a:pt x="5117" y="7425"/>
                  </a:lnTo>
                  <a:lnTo>
                    <a:pt x="5112" y="7426"/>
                  </a:lnTo>
                  <a:lnTo>
                    <a:pt x="5089" y="7429"/>
                  </a:lnTo>
                  <a:lnTo>
                    <a:pt x="5083" y="7429"/>
                  </a:lnTo>
                  <a:lnTo>
                    <a:pt x="5060" y="7432"/>
                  </a:lnTo>
                  <a:lnTo>
                    <a:pt x="5055" y="7432"/>
                  </a:lnTo>
                  <a:lnTo>
                    <a:pt x="5032" y="7433"/>
                  </a:lnTo>
                  <a:lnTo>
                    <a:pt x="5026" y="7434"/>
                  </a:lnTo>
                  <a:lnTo>
                    <a:pt x="5003" y="7434"/>
                  </a:lnTo>
                  <a:lnTo>
                    <a:pt x="4997" y="7434"/>
                  </a:lnTo>
                  <a:lnTo>
                    <a:pt x="4974" y="7434"/>
                  </a:lnTo>
                  <a:lnTo>
                    <a:pt x="4968" y="7433"/>
                  </a:lnTo>
                  <a:lnTo>
                    <a:pt x="4945" y="7432"/>
                  </a:lnTo>
                  <a:lnTo>
                    <a:pt x="4940" y="7432"/>
                  </a:lnTo>
                  <a:lnTo>
                    <a:pt x="4917" y="7429"/>
                  </a:lnTo>
                  <a:lnTo>
                    <a:pt x="4911" y="7429"/>
                  </a:lnTo>
                  <a:lnTo>
                    <a:pt x="4888" y="7426"/>
                  </a:lnTo>
                  <a:lnTo>
                    <a:pt x="4883" y="7425"/>
                  </a:lnTo>
                  <a:lnTo>
                    <a:pt x="4860" y="7421"/>
                  </a:lnTo>
                  <a:lnTo>
                    <a:pt x="4854" y="7420"/>
                  </a:lnTo>
                  <a:lnTo>
                    <a:pt x="4832" y="7415"/>
                  </a:lnTo>
                  <a:lnTo>
                    <a:pt x="4826" y="7414"/>
                  </a:lnTo>
                  <a:lnTo>
                    <a:pt x="4804" y="7408"/>
                  </a:lnTo>
                  <a:lnTo>
                    <a:pt x="4799" y="7407"/>
                  </a:lnTo>
                  <a:lnTo>
                    <a:pt x="4776" y="7400"/>
                  </a:lnTo>
                  <a:lnTo>
                    <a:pt x="4771" y="7399"/>
                  </a:lnTo>
                  <a:lnTo>
                    <a:pt x="4749" y="7392"/>
                  </a:lnTo>
                  <a:lnTo>
                    <a:pt x="4744" y="7390"/>
                  </a:lnTo>
                  <a:lnTo>
                    <a:pt x="4722" y="7382"/>
                  </a:lnTo>
                  <a:lnTo>
                    <a:pt x="4717" y="7380"/>
                  </a:lnTo>
                  <a:lnTo>
                    <a:pt x="4696" y="7371"/>
                  </a:lnTo>
                  <a:lnTo>
                    <a:pt x="4691" y="7369"/>
                  </a:lnTo>
                  <a:lnTo>
                    <a:pt x="4670" y="7359"/>
                  </a:lnTo>
                  <a:lnTo>
                    <a:pt x="4665" y="7357"/>
                  </a:lnTo>
                  <a:lnTo>
                    <a:pt x="4644" y="7346"/>
                  </a:lnTo>
                  <a:lnTo>
                    <a:pt x="4639" y="7344"/>
                  </a:lnTo>
                  <a:lnTo>
                    <a:pt x="4619" y="7332"/>
                  </a:lnTo>
                  <a:lnTo>
                    <a:pt x="4613" y="7329"/>
                  </a:lnTo>
                  <a:lnTo>
                    <a:pt x="4594" y="7317"/>
                  </a:lnTo>
                  <a:lnTo>
                    <a:pt x="4589" y="7314"/>
                  </a:lnTo>
                  <a:lnTo>
                    <a:pt x="4570" y="7302"/>
                  </a:lnTo>
                  <a:lnTo>
                    <a:pt x="4565" y="7299"/>
                  </a:lnTo>
                  <a:lnTo>
                    <a:pt x="4546" y="7285"/>
                  </a:lnTo>
                  <a:lnTo>
                    <a:pt x="4542" y="7282"/>
                  </a:lnTo>
                  <a:lnTo>
                    <a:pt x="4524" y="7268"/>
                  </a:lnTo>
                  <a:lnTo>
                    <a:pt x="4519" y="7264"/>
                  </a:lnTo>
                  <a:lnTo>
                    <a:pt x="4502" y="7250"/>
                  </a:lnTo>
                  <a:lnTo>
                    <a:pt x="4497" y="7246"/>
                  </a:lnTo>
                  <a:lnTo>
                    <a:pt x="4480" y="7231"/>
                  </a:lnTo>
                  <a:lnTo>
                    <a:pt x="4476" y="7227"/>
                  </a:lnTo>
                  <a:lnTo>
                    <a:pt x="4460" y="7211"/>
                  </a:lnTo>
                  <a:lnTo>
                    <a:pt x="4456" y="7207"/>
                  </a:lnTo>
                  <a:lnTo>
                    <a:pt x="4440" y="7191"/>
                  </a:lnTo>
                  <a:lnTo>
                    <a:pt x="4436" y="7186"/>
                  </a:lnTo>
                  <a:lnTo>
                    <a:pt x="4421" y="7169"/>
                  </a:lnTo>
                  <a:lnTo>
                    <a:pt x="4417" y="7165"/>
                  </a:lnTo>
                  <a:lnTo>
                    <a:pt x="4402" y="7147"/>
                  </a:lnTo>
                  <a:lnTo>
                    <a:pt x="4399" y="7143"/>
                  </a:lnTo>
                  <a:lnTo>
                    <a:pt x="4385" y="7125"/>
                  </a:lnTo>
                  <a:lnTo>
                    <a:pt x="4381" y="7120"/>
                  </a:lnTo>
                  <a:lnTo>
                    <a:pt x="4368" y="7102"/>
                  </a:lnTo>
                  <a:lnTo>
                    <a:pt x="4365" y="7097"/>
                  </a:lnTo>
                  <a:lnTo>
                    <a:pt x="4352" y="7078"/>
                  </a:lnTo>
                  <a:lnTo>
                    <a:pt x="4349" y="7073"/>
                  </a:lnTo>
                  <a:lnTo>
                    <a:pt x="4337" y="7053"/>
                  </a:lnTo>
                  <a:lnTo>
                    <a:pt x="4334" y="7047"/>
                  </a:lnTo>
                  <a:lnTo>
                    <a:pt x="4322" y="7027"/>
                  </a:lnTo>
                  <a:lnTo>
                    <a:pt x="4320" y="7022"/>
                  </a:lnTo>
                  <a:lnTo>
                    <a:pt x="4309" y="7001"/>
                  </a:lnTo>
                  <a:lnTo>
                    <a:pt x="4307" y="6996"/>
                  </a:lnTo>
                  <a:lnTo>
                    <a:pt x="4297" y="6975"/>
                  </a:lnTo>
                  <a:lnTo>
                    <a:pt x="4295" y="6970"/>
                  </a:lnTo>
                  <a:lnTo>
                    <a:pt x="4286" y="6949"/>
                  </a:lnTo>
                  <a:lnTo>
                    <a:pt x="4284" y="6943"/>
                  </a:lnTo>
                  <a:lnTo>
                    <a:pt x="4276" y="6922"/>
                  </a:lnTo>
                  <a:lnTo>
                    <a:pt x="4275" y="6917"/>
                  </a:lnTo>
                  <a:lnTo>
                    <a:pt x="4267" y="6895"/>
                  </a:lnTo>
                  <a:lnTo>
                    <a:pt x="4266" y="6889"/>
                  </a:lnTo>
                  <a:lnTo>
                    <a:pt x="4259" y="6867"/>
                  </a:lnTo>
                  <a:lnTo>
                    <a:pt x="4258" y="6862"/>
                  </a:lnTo>
                  <a:lnTo>
                    <a:pt x="4253" y="6840"/>
                  </a:lnTo>
                  <a:lnTo>
                    <a:pt x="4251" y="6834"/>
                  </a:lnTo>
                  <a:lnTo>
                    <a:pt x="4247" y="6812"/>
                  </a:lnTo>
                  <a:lnTo>
                    <a:pt x="4246" y="6806"/>
                  </a:lnTo>
                  <a:lnTo>
                    <a:pt x="4242" y="6783"/>
                  </a:lnTo>
                  <a:lnTo>
                    <a:pt x="4241" y="6778"/>
                  </a:lnTo>
                  <a:lnTo>
                    <a:pt x="4238" y="6755"/>
                  </a:lnTo>
                  <a:lnTo>
                    <a:pt x="4237" y="6749"/>
                  </a:lnTo>
                  <a:lnTo>
                    <a:pt x="4235" y="6726"/>
                  </a:lnTo>
                  <a:lnTo>
                    <a:pt x="4235" y="6721"/>
                  </a:lnTo>
                  <a:lnTo>
                    <a:pt x="4234" y="6698"/>
                  </a:lnTo>
                  <a:lnTo>
                    <a:pt x="4233" y="6692"/>
                  </a:lnTo>
                  <a:lnTo>
                    <a:pt x="4233" y="6669"/>
                  </a:lnTo>
                  <a:lnTo>
                    <a:pt x="4233" y="6663"/>
                  </a:lnTo>
                  <a:lnTo>
                    <a:pt x="4233" y="6640"/>
                  </a:lnTo>
                  <a:lnTo>
                    <a:pt x="4234" y="6635"/>
                  </a:lnTo>
                  <a:lnTo>
                    <a:pt x="4235" y="6612"/>
                  </a:lnTo>
                  <a:lnTo>
                    <a:pt x="4235" y="6606"/>
                  </a:lnTo>
                  <a:lnTo>
                    <a:pt x="4237" y="6583"/>
                  </a:lnTo>
                  <a:lnTo>
                    <a:pt x="4238" y="6578"/>
                  </a:lnTo>
                  <a:lnTo>
                    <a:pt x="4241" y="6555"/>
                  </a:lnTo>
                  <a:lnTo>
                    <a:pt x="4242" y="6549"/>
                  </a:lnTo>
                  <a:lnTo>
                    <a:pt x="4246" y="6527"/>
                  </a:lnTo>
                  <a:lnTo>
                    <a:pt x="4247" y="6521"/>
                  </a:lnTo>
                  <a:lnTo>
                    <a:pt x="4251" y="6499"/>
                  </a:lnTo>
                  <a:lnTo>
                    <a:pt x="4253" y="6493"/>
                  </a:lnTo>
                  <a:lnTo>
                    <a:pt x="4258" y="6471"/>
                  </a:lnTo>
                  <a:lnTo>
                    <a:pt x="4260" y="6466"/>
                  </a:lnTo>
                  <a:lnTo>
                    <a:pt x="4266" y="6443"/>
                  </a:lnTo>
                  <a:lnTo>
                    <a:pt x="4267" y="6438"/>
                  </a:lnTo>
                  <a:lnTo>
                    <a:pt x="4275" y="6416"/>
                  </a:lnTo>
                  <a:lnTo>
                    <a:pt x="4276" y="6411"/>
                  </a:lnTo>
                  <a:lnTo>
                    <a:pt x="4284" y="6389"/>
                  </a:lnTo>
                  <a:lnTo>
                    <a:pt x="4286" y="6384"/>
                  </a:lnTo>
                  <a:lnTo>
                    <a:pt x="4295" y="6363"/>
                  </a:lnTo>
                  <a:lnTo>
                    <a:pt x="4297" y="6358"/>
                  </a:lnTo>
                  <a:lnTo>
                    <a:pt x="4307" y="6337"/>
                  </a:lnTo>
                  <a:lnTo>
                    <a:pt x="4309" y="6332"/>
                  </a:lnTo>
                  <a:lnTo>
                    <a:pt x="4320" y="6311"/>
                  </a:lnTo>
                  <a:lnTo>
                    <a:pt x="4322" y="6306"/>
                  </a:lnTo>
                  <a:lnTo>
                    <a:pt x="4334" y="6286"/>
                  </a:lnTo>
                  <a:lnTo>
                    <a:pt x="4337" y="6280"/>
                  </a:lnTo>
                  <a:lnTo>
                    <a:pt x="4349" y="6260"/>
                  </a:lnTo>
                  <a:lnTo>
                    <a:pt x="4352" y="6255"/>
                  </a:lnTo>
                  <a:lnTo>
                    <a:pt x="4365" y="6236"/>
                  </a:lnTo>
                  <a:lnTo>
                    <a:pt x="4368" y="6231"/>
                  </a:lnTo>
                  <a:lnTo>
                    <a:pt x="4381" y="6213"/>
                  </a:lnTo>
                  <a:lnTo>
                    <a:pt x="4385" y="6208"/>
                  </a:lnTo>
                  <a:lnTo>
                    <a:pt x="4399" y="6190"/>
                  </a:lnTo>
                  <a:lnTo>
                    <a:pt x="4402" y="6186"/>
                  </a:lnTo>
                  <a:lnTo>
                    <a:pt x="4417" y="6168"/>
                  </a:lnTo>
                  <a:lnTo>
                    <a:pt x="4421" y="6164"/>
                  </a:lnTo>
                  <a:lnTo>
                    <a:pt x="4436" y="6147"/>
                  </a:lnTo>
                  <a:lnTo>
                    <a:pt x="4440" y="6142"/>
                  </a:lnTo>
                  <a:lnTo>
                    <a:pt x="4456" y="6126"/>
                  </a:lnTo>
                  <a:lnTo>
                    <a:pt x="4460" y="6122"/>
                  </a:lnTo>
                  <a:lnTo>
                    <a:pt x="4476" y="6106"/>
                  </a:lnTo>
                  <a:lnTo>
                    <a:pt x="4480" y="6102"/>
                  </a:lnTo>
                  <a:lnTo>
                    <a:pt x="4497" y="6087"/>
                  </a:lnTo>
                  <a:lnTo>
                    <a:pt x="4502" y="6083"/>
                  </a:lnTo>
                  <a:lnTo>
                    <a:pt x="4519" y="6069"/>
                  </a:lnTo>
                  <a:lnTo>
                    <a:pt x="4524" y="6065"/>
                  </a:lnTo>
                  <a:lnTo>
                    <a:pt x="4542" y="6051"/>
                  </a:lnTo>
                  <a:lnTo>
                    <a:pt x="4546" y="6048"/>
                  </a:lnTo>
                  <a:lnTo>
                    <a:pt x="4565" y="6034"/>
                  </a:lnTo>
                  <a:lnTo>
                    <a:pt x="4570" y="6031"/>
                  </a:lnTo>
                  <a:lnTo>
                    <a:pt x="4589" y="6019"/>
                  </a:lnTo>
                  <a:lnTo>
                    <a:pt x="4594" y="6016"/>
                  </a:lnTo>
                  <a:lnTo>
                    <a:pt x="4613" y="6004"/>
                  </a:lnTo>
                  <a:lnTo>
                    <a:pt x="4619" y="6001"/>
                  </a:lnTo>
                  <a:lnTo>
                    <a:pt x="4639" y="5989"/>
                  </a:lnTo>
                  <a:lnTo>
                    <a:pt x="4644" y="5987"/>
                  </a:lnTo>
                  <a:lnTo>
                    <a:pt x="4665" y="5976"/>
                  </a:lnTo>
                  <a:lnTo>
                    <a:pt x="4670" y="5974"/>
                  </a:lnTo>
                  <a:lnTo>
                    <a:pt x="4691" y="5964"/>
                  </a:lnTo>
                  <a:lnTo>
                    <a:pt x="4696" y="5962"/>
                  </a:lnTo>
                  <a:lnTo>
                    <a:pt x="4717" y="5953"/>
                  </a:lnTo>
                  <a:lnTo>
                    <a:pt x="4722" y="5951"/>
                  </a:lnTo>
                  <a:lnTo>
                    <a:pt x="4744" y="5943"/>
                  </a:lnTo>
                  <a:lnTo>
                    <a:pt x="4749" y="5941"/>
                  </a:lnTo>
                  <a:lnTo>
                    <a:pt x="4771" y="5934"/>
                  </a:lnTo>
                  <a:lnTo>
                    <a:pt x="4776" y="5933"/>
                  </a:lnTo>
                  <a:lnTo>
                    <a:pt x="4799" y="5926"/>
                  </a:lnTo>
                  <a:lnTo>
                    <a:pt x="4804" y="5925"/>
                  </a:lnTo>
                  <a:lnTo>
                    <a:pt x="4826" y="5919"/>
                  </a:lnTo>
                  <a:lnTo>
                    <a:pt x="4832" y="5918"/>
                  </a:lnTo>
                  <a:lnTo>
                    <a:pt x="4854" y="5913"/>
                  </a:lnTo>
                  <a:lnTo>
                    <a:pt x="4860" y="5912"/>
                  </a:lnTo>
                  <a:lnTo>
                    <a:pt x="4883" y="5908"/>
                  </a:lnTo>
                  <a:lnTo>
                    <a:pt x="4888" y="5907"/>
                  </a:lnTo>
                  <a:lnTo>
                    <a:pt x="4911" y="5904"/>
                  </a:lnTo>
                  <a:lnTo>
                    <a:pt x="4917" y="5904"/>
                  </a:lnTo>
                  <a:lnTo>
                    <a:pt x="4940" y="5901"/>
                  </a:lnTo>
                  <a:lnTo>
                    <a:pt x="4945" y="5901"/>
                  </a:lnTo>
                  <a:lnTo>
                    <a:pt x="4968" y="5900"/>
                  </a:lnTo>
                  <a:lnTo>
                    <a:pt x="4974" y="5899"/>
                  </a:lnTo>
                  <a:lnTo>
                    <a:pt x="4997" y="5899"/>
                  </a:lnTo>
                  <a:lnTo>
                    <a:pt x="5003" y="5899"/>
                  </a:lnTo>
                  <a:lnTo>
                    <a:pt x="5026" y="5899"/>
                  </a:lnTo>
                  <a:lnTo>
                    <a:pt x="5032" y="5900"/>
                  </a:lnTo>
                  <a:lnTo>
                    <a:pt x="5055" y="5901"/>
                  </a:lnTo>
                  <a:lnTo>
                    <a:pt x="5060" y="5901"/>
                  </a:lnTo>
                  <a:lnTo>
                    <a:pt x="5083" y="5904"/>
                  </a:lnTo>
                  <a:lnTo>
                    <a:pt x="5089" y="5904"/>
                  </a:lnTo>
                  <a:lnTo>
                    <a:pt x="5112" y="5907"/>
                  </a:lnTo>
                  <a:lnTo>
                    <a:pt x="5117" y="5908"/>
                  </a:lnTo>
                  <a:lnTo>
                    <a:pt x="5140" y="5912"/>
                  </a:lnTo>
                  <a:lnTo>
                    <a:pt x="5146" y="5913"/>
                  </a:lnTo>
                  <a:lnTo>
                    <a:pt x="5168" y="5918"/>
                  </a:lnTo>
                  <a:lnTo>
                    <a:pt x="5174" y="5919"/>
                  </a:lnTo>
                  <a:lnTo>
                    <a:pt x="5196" y="5925"/>
                  </a:lnTo>
                  <a:lnTo>
                    <a:pt x="5201" y="5926"/>
                  </a:lnTo>
                  <a:lnTo>
                    <a:pt x="5224" y="5933"/>
                  </a:lnTo>
                  <a:lnTo>
                    <a:pt x="5229" y="5934"/>
                  </a:lnTo>
                  <a:lnTo>
                    <a:pt x="5251" y="5941"/>
                  </a:lnTo>
                  <a:lnTo>
                    <a:pt x="5256" y="5943"/>
                  </a:lnTo>
                  <a:lnTo>
                    <a:pt x="5278" y="5951"/>
                  </a:lnTo>
                  <a:lnTo>
                    <a:pt x="5283" y="5953"/>
                  </a:lnTo>
                  <a:lnTo>
                    <a:pt x="5304" y="5962"/>
                  </a:lnTo>
                  <a:lnTo>
                    <a:pt x="5309" y="5964"/>
                  </a:lnTo>
                  <a:lnTo>
                    <a:pt x="5330" y="5974"/>
                  </a:lnTo>
                  <a:lnTo>
                    <a:pt x="5335" y="5976"/>
                  </a:lnTo>
                  <a:lnTo>
                    <a:pt x="5356" y="5987"/>
                  </a:lnTo>
                  <a:lnTo>
                    <a:pt x="5361" y="5989"/>
                  </a:lnTo>
                  <a:lnTo>
                    <a:pt x="5381" y="6001"/>
                  </a:lnTo>
                  <a:lnTo>
                    <a:pt x="5387" y="6004"/>
                  </a:lnTo>
                  <a:lnTo>
                    <a:pt x="5406" y="6016"/>
                  </a:lnTo>
                  <a:lnTo>
                    <a:pt x="5411" y="6019"/>
                  </a:lnTo>
                  <a:lnTo>
                    <a:pt x="5430" y="6031"/>
                  </a:lnTo>
                  <a:lnTo>
                    <a:pt x="5435" y="6034"/>
                  </a:lnTo>
                  <a:lnTo>
                    <a:pt x="5454" y="6048"/>
                  </a:lnTo>
                  <a:lnTo>
                    <a:pt x="5458" y="6051"/>
                  </a:lnTo>
                  <a:lnTo>
                    <a:pt x="5476" y="6065"/>
                  </a:lnTo>
                  <a:lnTo>
                    <a:pt x="5481" y="6069"/>
                  </a:lnTo>
                  <a:lnTo>
                    <a:pt x="5498" y="6083"/>
                  </a:lnTo>
                  <a:lnTo>
                    <a:pt x="5503" y="6087"/>
                  </a:lnTo>
                  <a:lnTo>
                    <a:pt x="5520" y="6102"/>
                  </a:lnTo>
                  <a:lnTo>
                    <a:pt x="5524" y="6106"/>
                  </a:lnTo>
                  <a:lnTo>
                    <a:pt x="5540" y="6122"/>
                  </a:lnTo>
                  <a:lnTo>
                    <a:pt x="5544" y="6126"/>
                  </a:lnTo>
                  <a:lnTo>
                    <a:pt x="5560" y="6142"/>
                  </a:lnTo>
                  <a:lnTo>
                    <a:pt x="5564" y="6147"/>
                  </a:lnTo>
                  <a:lnTo>
                    <a:pt x="5579" y="6164"/>
                  </a:lnTo>
                  <a:lnTo>
                    <a:pt x="5583" y="6168"/>
                  </a:lnTo>
                  <a:lnTo>
                    <a:pt x="5598" y="6186"/>
                  </a:lnTo>
                  <a:lnTo>
                    <a:pt x="5601" y="6190"/>
                  </a:lnTo>
                  <a:lnTo>
                    <a:pt x="5615" y="6208"/>
                  </a:lnTo>
                  <a:lnTo>
                    <a:pt x="5619" y="6213"/>
                  </a:lnTo>
                  <a:lnTo>
                    <a:pt x="5632" y="6231"/>
                  </a:lnTo>
                  <a:lnTo>
                    <a:pt x="5635" y="6236"/>
                  </a:lnTo>
                  <a:lnTo>
                    <a:pt x="5648" y="6255"/>
                  </a:lnTo>
                  <a:lnTo>
                    <a:pt x="5651" y="6260"/>
                  </a:lnTo>
                  <a:lnTo>
                    <a:pt x="5663" y="6280"/>
                  </a:lnTo>
                  <a:lnTo>
                    <a:pt x="5666" y="6286"/>
                  </a:lnTo>
                  <a:lnTo>
                    <a:pt x="5678" y="6306"/>
                  </a:lnTo>
                  <a:lnTo>
                    <a:pt x="5680" y="6311"/>
                  </a:lnTo>
                  <a:lnTo>
                    <a:pt x="5691" y="6332"/>
                  </a:lnTo>
                  <a:lnTo>
                    <a:pt x="5693" y="6337"/>
                  </a:lnTo>
                  <a:lnTo>
                    <a:pt x="5703" y="6358"/>
                  </a:lnTo>
                  <a:lnTo>
                    <a:pt x="5705" y="6363"/>
                  </a:lnTo>
                  <a:lnTo>
                    <a:pt x="5714" y="6384"/>
                  </a:lnTo>
                  <a:lnTo>
                    <a:pt x="5716" y="6389"/>
                  </a:lnTo>
                  <a:lnTo>
                    <a:pt x="5724" y="6411"/>
                  </a:lnTo>
                  <a:lnTo>
                    <a:pt x="5725" y="6416"/>
                  </a:lnTo>
                  <a:lnTo>
                    <a:pt x="5733" y="6438"/>
                  </a:lnTo>
                  <a:lnTo>
                    <a:pt x="5734" y="6443"/>
                  </a:lnTo>
                  <a:lnTo>
                    <a:pt x="5740" y="6466"/>
                  </a:lnTo>
                  <a:lnTo>
                    <a:pt x="5742" y="6471"/>
                  </a:lnTo>
                  <a:lnTo>
                    <a:pt x="5747" y="6493"/>
                  </a:lnTo>
                  <a:lnTo>
                    <a:pt x="5749" y="6499"/>
                  </a:lnTo>
                  <a:lnTo>
                    <a:pt x="5753" y="6521"/>
                  </a:lnTo>
                  <a:lnTo>
                    <a:pt x="5754" y="6527"/>
                  </a:lnTo>
                  <a:lnTo>
                    <a:pt x="5758" y="6549"/>
                  </a:lnTo>
                  <a:lnTo>
                    <a:pt x="5759" y="6555"/>
                  </a:lnTo>
                  <a:lnTo>
                    <a:pt x="5762" y="6578"/>
                  </a:lnTo>
                  <a:lnTo>
                    <a:pt x="5763" y="6583"/>
                  </a:lnTo>
                  <a:lnTo>
                    <a:pt x="5765" y="6606"/>
                  </a:lnTo>
                  <a:lnTo>
                    <a:pt x="5765" y="6612"/>
                  </a:lnTo>
                  <a:close/>
                  <a:moveTo>
                    <a:pt x="5464" y="6719"/>
                  </a:moveTo>
                  <a:lnTo>
                    <a:pt x="5466" y="6701"/>
                  </a:lnTo>
                  <a:lnTo>
                    <a:pt x="5467" y="6684"/>
                  </a:lnTo>
                  <a:lnTo>
                    <a:pt x="5467" y="6666"/>
                  </a:lnTo>
                  <a:lnTo>
                    <a:pt x="5467" y="6648"/>
                  </a:lnTo>
                  <a:lnTo>
                    <a:pt x="5466" y="6631"/>
                  </a:lnTo>
                  <a:lnTo>
                    <a:pt x="5464" y="6614"/>
                  </a:lnTo>
                  <a:lnTo>
                    <a:pt x="5462" y="6596"/>
                  </a:lnTo>
                  <a:lnTo>
                    <a:pt x="5459" y="6579"/>
                  </a:lnTo>
                  <a:lnTo>
                    <a:pt x="5455" y="6562"/>
                  </a:lnTo>
                  <a:lnTo>
                    <a:pt x="5451" y="6545"/>
                  </a:lnTo>
                  <a:lnTo>
                    <a:pt x="5446" y="6529"/>
                  </a:lnTo>
                  <a:lnTo>
                    <a:pt x="5441" y="6512"/>
                  </a:lnTo>
                  <a:lnTo>
                    <a:pt x="5435" y="6496"/>
                  </a:lnTo>
                  <a:lnTo>
                    <a:pt x="5428" y="6480"/>
                  </a:lnTo>
                  <a:lnTo>
                    <a:pt x="5421" y="6464"/>
                  </a:lnTo>
                  <a:lnTo>
                    <a:pt x="5413" y="6448"/>
                  </a:lnTo>
                  <a:lnTo>
                    <a:pt x="5405" y="6433"/>
                  </a:lnTo>
                  <a:lnTo>
                    <a:pt x="5396" y="6419"/>
                  </a:lnTo>
                  <a:lnTo>
                    <a:pt x="5386" y="6404"/>
                  </a:lnTo>
                  <a:lnTo>
                    <a:pt x="5376" y="6389"/>
                  </a:lnTo>
                  <a:lnTo>
                    <a:pt x="5365" y="6375"/>
                  </a:lnTo>
                  <a:lnTo>
                    <a:pt x="5354" y="6362"/>
                  </a:lnTo>
                  <a:lnTo>
                    <a:pt x="5342" y="6349"/>
                  </a:lnTo>
                  <a:lnTo>
                    <a:pt x="5330" y="6336"/>
                  </a:lnTo>
                  <a:lnTo>
                    <a:pt x="5318" y="6324"/>
                  </a:lnTo>
                  <a:lnTo>
                    <a:pt x="5305" y="6312"/>
                  </a:lnTo>
                  <a:lnTo>
                    <a:pt x="5291" y="6301"/>
                  </a:lnTo>
                  <a:lnTo>
                    <a:pt x="5277" y="6290"/>
                  </a:lnTo>
                  <a:lnTo>
                    <a:pt x="5263" y="6280"/>
                  </a:lnTo>
                  <a:lnTo>
                    <a:pt x="5249" y="6271"/>
                  </a:lnTo>
                  <a:lnTo>
                    <a:pt x="5234" y="6262"/>
                  </a:lnTo>
                  <a:lnTo>
                    <a:pt x="5219" y="6254"/>
                  </a:lnTo>
                  <a:lnTo>
                    <a:pt x="5203" y="6246"/>
                  </a:lnTo>
                  <a:lnTo>
                    <a:pt x="5187" y="6238"/>
                  </a:lnTo>
                  <a:lnTo>
                    <a:pt x="5171" y="6232"/>
                  </a:lnTo>
                  <a:lnTo>
                    <a:pt x="5154" y="6225"/>
                  </a:lnTo>
                  <a:lnTo>
                    <a:pt x="5138" y="6220"/>
                  </a:lnTo>
                  <a:lnTo>
                    <a:pt x="5121" y="6215"/>
                  </a:lnTo>
                  <a:lnTo>
                    <a:pt x="5104" y="6211"/>
                  </a:lnTo>
                  <a:lnTo>
                    <a:pt x="5087" y="6207"/>
                  </a:lnTo>
                  <a:lnTo>
                    <a:pt x="5069" y="6204"/>
                  </a:lnTo>
                  <a:lnTo>
                    <a:pt x="5052" y="6202"/>
                  </a:lnTo>
                  <a:lnTo>
                    <a:pt x="5035" y="6200"/>
                  </a:lnTo>
                  <a:lnTo>
                    <a:pt x="5017" y="6199"/>
                  </a:lnTo>
                  <a:lnTo>
                    <a:pt x="5000" y="6199"/>
                  </a:lnTo>
                  <a:lnTo>
                    <a:pt x="4983" y="6199"/>
                  </a:lnTo>
                  <a:lnTo>
                    <a:pt x="4965" y="6200"/>
                  </a:lnTo>
                  <a:lnTo>
                    <a:pt x="4948" y="6202"/>
                  </a:lnTo>
                  <a:lnTo>
                    <a:pt x="4931" y="6204"/>
                  </a:lnTo>
                  <a:lnTo>
                    <a:pt x="4913" y="6207"/>
                  </a:lnTo>
                  <a:lnTo>
                    <a:pt x="4896" y="6211"/>
                  </a:lnTo>
                  <a:lnTo>
                    <a:pt x="4879" y="6215"/>
                  </a:lnTo>
                  <a:lnTo>
                    <a:pt x="4862" y="6220"/>
                  </a:lnTo>
                  <a:lnTo>
                    <a:pt x="4846" y="6225"/>
                  </a:lnTo>
                  <a:lnTo>
                    <a:pt x="4829" y="6232"/>
                  </a:lnTo>
                  <a:lnTo>
                    <a:pt x="4813" y="6238"/>
                  </a:lnTo>
                  <a:lnTo>
                    <a:pt x="4797" y="6246"/>
                  </a:lnTo>
                  <a:lnTo>
                    <a:pt x="4781" y="6254"/>
                  </a:lnTo>
                  <a:lnTo>
                    <a:pt x="4766" y="6262"/>
                  </a:lnTo>
                  <a:lnTo>
                    <a:pt x="4751" y="6271"/>
                  </a:lnTo>
                  <a:lnTo>
                    <a:pt x="4737" y="6280"/>
                  </a:lnTo>
                  <a:lnTo>
                    <a:pt x="4723" y="6290"/>
                  </a:lnTo>
                  <a:lnTo>
                    <a:pt x="4709" y="6301"/>
                  </a:lnTo>
                  <a:lnTo>
                    <a:pt x="4695" y="6312"/>
                  </a:lnTo>
                  <a:lnTo>
                    <a:pt x="4682" y="6324"/>
                  </a:lnTo>
                  <a:lnTo>
                    <a:pt x="4670" y="6336"/>
                  </a:lnTo>
                  <a:lnTo>
                    <a:pt x="4658" y="6349"/>
                  </a:lnTo>
                  <a:lnTo>
                    <a:pt x="4646" y="6362"/>
                  </a:lnTo>
                  <a:lnTo>
                    <a:pt x="4635" y="6375"/>
                  </a:lnTo>
                  <a:lnTo>
                    <a:pt x="4624" y="6389"/>
                  </a:lnTo>
                  <a:lnTo>
                    <a:pt x="4614" y="6404"/>
                  </a:lnTo>
                  <a:lnTo>
                    <a:pt x="4604" y="6419"/>
                  </a:lnTo>
                  <a:lnTo>
                    <a:pt x="4595" y="6433"/>
                  </a:lnTo>
                  <a:lnTo>
                    <a:pt x="4587" y="6448"/>
                  </a:lnTo>
                  <a:lnTo>
                    <a:pt x="4579" y="6464"/>
                  </a:lnTo>
                  <a:lnTo>
                    <a:pt x="4572" y="6480"/>
                  </a:lnTo>
                  <a:lnTo>
                    <a:pt x="4565" y="6496"/>
                  </a:lnTo>
                  <a:lnTo>
                    <a:pt x="4559" y="6512"/>
                  </a:lnTo>
                  <a:lnTo>
                    <a:pt x="4554" y="6529"/>
                  </a:lnTo>
                  <a:lnTo>
                    <a:pt x="4549" y="6545"/>
                  </a:lnTo>
                  <a:lnTo>
                    <a:pt x="4545" y="6562"/>
                  </a:lnTo>
                  <a:lnTo>
                    <a:pt x="4541" y="6579"/>
                  </a:lnTo>
                  <a:lnTo>
                    <a:pt x="4538" y="6596"/>
                  </a:lnTo>
                  <a:lnTo>
                    <a:pt x="4536" y="6614"/>
                  </a:lnTo>
                  <a:lnTo>
                    <a:pt x="4534" y="6631"/>
                  </a:lnTo>
                  <a:lnTo>
                    <a:pt x="4533" y="6648"/>
                  </a:lnTo>
                  <a:lnTo>
                    <a:pt x="4533" y="6666"/>
                  </a:lnTo>
                  <a:lnTo>
                    <a:pt x="4533" y="6684"/>
                  </a:lnTo>
                  <a:lnTo>
                    <a:pt x="4534" y="6701"/>
                  </a:lnTo>
                  <a:lnTo>
                    <a:pt x="4536" y="6719"/>
                  </a:lnTo>
                  <a:lnTo>
                    <a:pt x="4538" y="6736"/>
                  </a:lnTo>
                  <a:lnTo>
                    <a:pt x="4541" y="6754"/>
                  </a:lnTo>
                  <a:lnTo>
                    <a:pt x="4545" y="6771"/>
                  </a:lnTo>
                  <a:lnTo>
                    <a:pt x="4549" y="6788"/>
                  </a:lnTo>
                  <a:lnTo>
                    <a:pt x="4554" y="6804"/>
                  </a:lnTo>
                  <a:lnTo>
                    <a:pt x="4559" y="6821"/>
                  </a:lnTo>
                  <a:lnTo>
                    <a:pt x="4565" y="6837"/>
                  </a:lnTo>
                  <a:lnTo>
                    <a:pt x="4572" y="6853"/>
                  </a:lnTo>
                  <a:lnTo>
                    <a:pt x="4579" y="6869"/>
                  </a:lnTo>
                  <a:lnTo>
                    <a:pt x="4587" y="6885"/>
                  </a:lnTo>
                  <a:lnTo>
                    <a:pt x="4595" y="6900"/>
                  </a:lnTo>
                  <a:lnTo>
                    <a:pt x="4604" y="6914"/>
                  </a:lnTo>
                  <a:lnTo>
                    <a:pt x="4614" y="6929"/>
                  </a:lnTo>
                  <a:lnTo>
                    <a:pt x="4624" y="6944"/>
                  </a:lnTo>
                  <a:lnTo>
                    <a:pt x="4635" y="6958"/>
                  </a:lnTo>
                  <a:lnTo>
                    <a:pt x="4646" y="6971"/>
                  </a:lnTo>
                  <a:lnTo>
                    <a:pt x="4658" y="6984"/>
                  </a:lnTo>
                  <a:lnTo>
                    <a:pt x="4670" y="6997"/>
                  </a:lnTo>
                  <a:lnTo>
                    <a:pt x="4682" y="7009"/>
                  </a:lnTo>
                  <a:lnTo>
                    <a:pt x="4695" y="7021"/>
                  </a:lnTo>
                  <a:lnTo>
                    <a:pt x="4709" y="7032"/>
                  </a:lnTo>
                  <a:lnTo>
                    <a:pt x="4723" y="7043"/>
                  </a:lnTo>
                  <a:lnTo>
                    <a:pt x="4737" y="7053"/>
                  </a:lnTo>
                  <a:lnTo>
                    <a:pt x="4751" y="7062"/>
                  </a:lnTo>
                  <a:lnTo>
                    <a:pt x="4766" y="7071"/>
                  </a:lnTo>
                  <a:lnTo>
                    <a:pt x="4781" y="7079"/>
                  </a:lnTo>
                  <a:lnTo>
                    <a:pt x="4797" y="7087"/>
                  </a:lnTo>
                  <a:lnTo>
                    <a:pt x="4813" y="7095"/>
                  </a:lnTo>
                  <a:lnTo>
                    <a:pt x="4829" y="7101"/>
                  </a:lnTo>
                  <a:lnTo>
                    <a:pt x="4846" y="7108"/>
                  </a:lnTo>
                  <a:lnTo>
                    <a:pt x="4862" y="7113"/>
                  </a:lnTo>
                  <a:lnTo>
                    <a:pt x="4879" y="7118"/>
                  </a:lnTo>
                  <a:lnTo>
                    <a:pt x="4896" y="7122"/>
                  </a:lnTo>
                  <a:lnTo>
                    <a:pt x="4913" y="7126"/>
                  </a:lnTo>
                  <a:lnTo>
                    <a:pt x="4931" y="7129"/>
                  </a:lnTo>
                  <a:lnTo>
                    <a:pt x="4948" y="7131"/>
                  </a:lnTo>
                  <a:lnTo>
                    <a:pt x="4965" y="7133"/>
                  </a:lnTo>
                  <a:lnTo>
                    <a:pt x="4983" y="7134"/>
                  </a:lnTo>
                  <a:lnTo>
                    <a:pt x="5000" y="7134"/>
                  </a:lnTo>
                  <a:lnTo>
                    <a:pt x="5017" y="7134"/>
                  </a:lnTo>
                  <a:lnTo>
                    <a:pt x="5035" y="7133"/>
                  </a:lnTo>
                  <a:lnTo>
                    <a:pt x="5052" y="7131"/>
                  </a:lnTo>
                  <a:lnTo>
                    <a:pt x="5069" y="7129"/>
                  </a:lnTo>
                  <a:lnTo>
                    <a:pt x="5087" y="7126"/>
                  </a:lnTo>
                  <a:lnTo>
                    <a:pt x="5104" y="7122"/>
                  </a:lnTo>
                  <a:lnTo>
                    <a:pt x="5121" y="7118"/>
                  </a:lnTo>
                  <a:lnTo>
                    <a:pt x="5138" y="7113"/>
                  </a:lnTo>
                  <a:lnTo>
                    <a:pt x="5154" y="7108"/>
                  </a:lnTo>
                  <a:lnTo>
                    <a:pt x="5171" y="7101"/>
                  </a:lnTo>
                  <a:lnTo>
                    <a:pt x="5187" y="7095"/>
                  </a:lnTo>
                  <a:lnTo>
                    <a:pt x="5203" y="7087"/>
                  </a:lnTo>
                  <a:lnTo>
                    <a:pt x="5219" y="7079"/>
                  </a:lnTo>
                  <a:lnTo>
                    <a:pt x="5234" y="7071"/>
                  </a:lnTo>
                  <a:lnTo>
                    <a:pt x="5249" y="7062"/>
                  </a:lnTo>
                  <a:lnTo>
                    <a:pt x="5263" y="7053"/>
                  </a:lnTo>
                  <a:lnTo>
                    <a:pt x="5277" y="7043"/>
                  </a:lnTo>
                  <a:lnTo>
                    <a:pt x="5291" y="7032"/>
                  </a:lnTo>
                  <a:lnTo>
                    <a:pt x="5305" y="7021"/>
                  </a:lnTo>
                  <a:lnTo>
                    <a:pt x="5318" y="7009"/>
                  </a:lnTo>
                  <a:lnTo>
                    <a:pt x="5330" y="6997"/>
                  </a:lnTo>
                  <a:lnTo>
                    <a:pt x="5342" y="6984"/>
                  </a:lnTo>
                  <a:lnTo>
                    <a:pt x="5354" y="6971"/>
                  </a:lnTo>
                  <a:lnTo>
                    <a:pt x="5365" y="6958"/>
                  </a:lnTo>
                  <a:lnTo>
                    <a:pt x="5376" y="6944"/>
                  </a:lnTo>
                  <a:lnTo>
                    <a:pt x="5386" y="6929"/>
                  </a:lnTo>
                  <a:lnTo>
                    <a:pt x="5396" y="6914"/>
                  </a:lnTo>
                  <a:lnTo>
                    <a:pt x="5405" y="6900"/>
                  </a:lnTo>
                  <a:lnTo>
                    <a:pt x="5413" y="6885"/>
                  </a:lnTo>
                  <a:lnTo>
                    <a:pt x="5421" y="6869"/>
                  </a:lnTo>
                  <a:lnTo>
                    <a:pt x="5428" y="6853"/>
                  </a:lnTo>
                  <a:lnTo>
                    <a:pt x="5435" y="6837"/>
                  </a:lnTo>
                  <a:lnTo>
                    <a:pt x="5441" y="6821"/>
                  </a:lnTo>
                  <a:lnTo>
                    <a:pt x="5446" y="6804"/>
                  </a:lnTo>
                  <a:lnTo>
                    <a:pt x="5451" y="6788"/>
                  </a:lnTo>
                  <a:lnTo>
                    <a:pt x="5455" y="6771"/>
                  </a:lnTo>
                  <a:lnTo>
                    <a:pt x="5459" y="6754"/>
                  </a:lnTo>
                  <a:lnTo>
                    <a:pt x="5462" y="6736"/>
                  </a:lnTo>
                  <a:lnTo>
                    <a:pt x="5464" y="6719"/>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sp>
        <p:nvSpPr>
          <p:cNvPr id="26" name="Slide Number Placeholder 25">
            <a:extLst>
              <a:ext uri="{FF2B5EF4-FFF2-40B4-BE49-F238E27FC236}">
                <a16:creationId xmlns:a16="http://schemas.microsoft.com/office/drawing/2014/main" id="{BC17D1A4-ECF2-EBB5-28A7-007ADB4D0F69}"/>
              </a:ext>
            </a:extLst>
          </p:cNvPr>
          <p:cNvSpPr>
            <a:spLocks noGrp="1"/>
          </p:cNvSpPr>
          <p:nvPr>
            <p:ph type="sldNum" sz="quarter" idx="12"/>
          </p:nvPr>
        </p:nvSpPr>
        <p:spPr/>
        <p:txBody>
          <a:bodyPr/>
          <a:lstStyle/>
          <a:p>
            <a:fld id="{0643C082-6B26-4A67-AAC0-3138D6D4DA1D}" type="slidenum">
              <a:rPr lang="en-PH" smtClean="0"/>
              <a:t>6</a:t>
            </a:fld>
            <a:endParaRPr lang="en-PH" dirty="0"/>
          </a:p>
        </p:txBody>
      </p:sp>
      <p:sp>
        <p:nvSpPr>
          <p:cNvPr id="27" name="Footer Placeholder 26">
            <a:extLst>
              <a:ext uri="{FF2B5EF4-FFF2-40B4-BE49-F238E27FC236}">
                <a16:creationId xmlns:a16="http://schemas.microsoft.com/office/drawing/2014/main" id="{58A7F9D5-D19C-837F-204A-16AE8C4B7000}"/>
              </a:ext>
            </a:extLst>
          </p:cNvPr>
          <p:cNvSpPr>
            <a:spLocks noGrp="1"/>
          </p:cNvSpPr>
          <p:nvPr>
            <p:ph type="ftr" sz="quarter" idx="11"/>
          </p:nvPr>
        </p:nvSpPr>
        <p:spPr/>
        <p:txBody>
          <a:bodyPr/>
          <a:lstStyle/>
          <a:p>
            <a:endParaRPr lang="en-PH" dirty="0"/>
          </a:p>
        </p:txBody>
      </p:sp>
    </p:spTree>
    <p:extLst>
      <p:ext uri="{BB962C8B-B14F-4D97-AF65-F5344CB8AC3E}">
        <p14:creationId xmlns:p14="http://schemas.microsoft.com/office/powerpoint/2010/main" val="33862481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39BF43-D131-403C-941C-928646C1062E}"/>
              </a:ext>
            </a:extLst>
          </p:cNvPr>
          <p:cNvSpPr>
            <a:spLocks noGrp="1"/>
          </p:cNvSpPr>
          <p:nvPr>
            <p:ph type="title"/>
          </p:nvPr>
        </p:nvSpPr>
        <p:spPr>
          <a:xfrm>
            <a:off x="294968" y="365126"/>
            <a:ext cx="11602064" cy="578772"/>
          </a:xfrm>
        </p:spPr>
        <p:txBody>
          <a:bodyPr/>
          <a:lstStyle/>
          <a:p>
            <a:r>
              <a:rPr lang="en-US" dirty="0"/>
              <a:t>Performance Baseline</a:t>
            </a:r>
          </a:p>
        </p:txBody>
      </p:sp>
      <p:graphicFrame>
        <p:nvGraphicFramePr>
          <p:cNvPr id="5" name="Chart 4">
            <a:extLst>
              <a:ext uri="{FF2B5EF4-FFF2-40B4-BE49-F238E27FC236}">
                <a16:creationId xmlns:a16="http://schemas.microsoft.com/office/drawing/2014/main" id="{61EAAF19-8D9F-46B5-87FD-A74BB8F6D6FB}"/>
              </a:ext>
            </a:extLst>
          </p:cNvPr>
          <p:cNvGraphicFramePr/>
          <p:nvPr>
            <p:extLst>
              <p:ext uri="{D42A27DB-BD31-4B8C-83A1-F6EECF244321}">
                <p14:modId xmlns:p14="http://schemas.microsoft.com/office/powerpoint/2010/main" val="1518095257"/>
              </p:ext>
            </p:extLst>
          </p:nvPr>
        </p:nvGraphicFramePr>
        <p:xfrm>
          <a:off x="294967" y="2112978"/>
          <a:ext cx="6867833" cy="3012845"/>
        </p:xfrm>
        <a:graphic>
          <a:graphicData uri="http://schemas.openxmlformats.org/drawingml/2006/chart">
            <c:chart xmlns:c="http://schemas.openxmlformats.org/drawingml/2006/chart" xmlns:r="http://schemas.openxmlformats.org/officeDocument/2006/relationships" r:id="rId2"/>
          </a:graphicData>
        </a:graphic>
      </p:graphicFrame>
      <p:sp>
        <p:nvSpPr>
          <p:cNvPr id="6" name="TextBox 5">
            <a:extLst>
              <a:ext uri="{FF2B5EF4-FFF2-40B4-BE49-F238E27FC236}">
                <a16:creationId xmlns:a16="http://schemas.microsoft.com/office/drawing/2014/main" id="{38A9A02B-B7FC-40A8-84E9-D76F0FEB95CA}"/>
              </a:ext>
            </a:extLst>
          </p:cNvPr>
          <p:cNvSpPr txBox="1"/>
          <p:nvPr/>
        </p:nvSpPr>
        <p:spPr>
          <a:xfrm>
            <a:off x="294967" y="5295662"/>
            <a:ext cx="6730673" cy="646331"/>
          </a:xfrm>
          <a:prstGeom prst="rect">
            <a:avLst/>
          </a:prstGeom>
          <a:noFill/>
        </p:spPr>
        <p:txBody>
          <a:bodyPr wrap="square" lIns="0" tIns="0" rIns="0" bIns="0" rtlCol="0">
            <a:spAutoFit/>
          </a:bodyPr>
          <a:lstStyle/>
          <a:p>
            <a:r>
              <a:rPr lang="en-US" sz="1400" b="1" dirty="0"/>
              <a:t>Twelve months of overall equipment effectiveness (OEE), by month.</a:t>
            </a:r>
            <a:r>
              <a:rPr lang="en-US" sz="1400" dirty="0"/>
              <a:t>OEE has hovered in the low sixties all year with no sustained gain, a flat line where we need a climb.</a:t>
            </a:r>
          </a:p>
        </p:txBody>
      </p:sp>
      <p:sp>
        <p:nvSpPr>
          <p:cNvPr id="7" name="Text Placeholder 19">
            <a:extLst>
              <a:ext uri="{FF2B5EF4-FFF2-40B4-BE49-F238E27FC236}">
                <a16:creationId xmlns:a16="http://schemas.microsoft.com/office/drawing/2014/main" id="{21127B7A-3A05-439E-9D93-E87E76740C4C}"/>
              </a:ext>
            </a:extLst>
          </p:cNvPr>
          <p:cNvSpPr txBox="1">
            <a:spLocks/>
          </p:cNvSpPr>
          <p:nvPr/>
        </p:nvSpPr>
        <p:spPr>
          <a:xfrm>
            <a:off x="294968" y="1353789"/>
            <a:ext cx="7796980" cy="378389"/>
          </a:xfrm>
          <a:prstGeom prst="rect">
            <a:avLst/>
          </a:prstGeom>
        </p:spPr>
        <p:txBody>
          <a:bodyPr lIns="0" tIns="0" rIns="0" bIns="0" anchor="b">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2000" b="1" dirty="0"/>
              <a:t>Key read</a:t>
            </a:r>
          </a:p>
        </p:txBody>
      </p:sp>
      <p:cxnSp>
        <p:nvCxnSpPr>
          <p:cNvPr id="8" name="Straight Connector 7">
            <a:extLst>
              <a:ext uri="{FF2B5EF4-FFF2-40B4-BE49-F238E27FC236}">
                <a16:creationId xmlns:a16="http://schemas.microsoft.com/office/drawing/2014/main" id="{A03589BD-E89E-4AC1-9B3B-87F5218774E2}"/>
              </a:ext>
            </a:extLst>
          </p:cNvPr>
          <p:cNvCxnSpPr>
            <a:cxnSpLocks/>
          </p:cNvCxnSpPr>
          <p:nvPr/>
        </p:nvCxnSpPr>
        <p:spPr>
          <a:xfrm>
            <a:off x="295277" y="1861464"/>
            <a:ext cx="6730363"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4" name="Group 3">
            <a:extLst>
              <a:ext uri="{FF2B5EF4-FFF2-40B4-BE49-F238E27FC236}">
                <a16:creationId xmlns:a16="http://schemas.microsoft.com/office/drawing/2014/main" id="{11191DFA-90EC-45E2-A937-25B9BA3ACE92}"/>
              </a:ext>
            </a:extLst>
          </p:cNvPr>
          <p:cNvGrpSpPr/>
          <p:nvPr/>
        </p:nvGrpSpPr>
        <p:grpSpPr>
          <a:xfrm>
            <a:off x="7708140" y="1732178"/>
            <a:ext cx="4188892" cy="4093710"/>
            <a:chOff x="7569243" y="1732178"/>
            <a:chExt cx="4188892" cy="4093710"/>
          </a:xfrm>
        </p:grpSpPr>
        <p:sp>
          <p:nvSpPr>
            <p:cNvPr id="10" name="Rectangle: Rounded Corners 9">
              <a:extLst>
                <a:ext uri="{FF2B5EF4-FFF2-40B4-BE49-F238E27FC236}">
                  <a16:creationId xmlns:a16="http://schemas.microsoft.com/office/drawing/2014/main" id="{40373052-57EA-43B8-A336-EEF7D7726601}"/>
                </a:ext>
              </a:extLst>
            </p:cNvPr>
            <p:cNvSpPr>
              <a:spLocks noChangeAspect="1"/>
            </p:cNvSpPr>
            <p:nvPr/>
          </p:nvSpPr>
          <p:spPr>
            <a:xfrm>
              <a:off x="7569243" y="1962301"/>
              <a:ext cx="4188892" cy="3863587"/>
            </a:xfrm>
            <a:prstGeom prst="roundRect">
              <a:avLst>
                <a:gd name="adj" fmla="val 5399"/>
              </a:avLst>
            </a:prstGeom>
            <a:solidFill>
              <a:srgbClr val="FFFFFF"/>
            </a:solidFill>
            <a:ln w="9525" cap="rnd" cmpd="sng" algn="ctr">
              <a:noFill/>
              <a:prstDash val="solid"/>
              <a:round/>
              <a:headEnd type="none" w="med" len="med"/>
              <a:tailEnd type="none" w="med" len="med"/>
            </a:ln>
            <a:effectLst>
              <a:outerShdw blurRad="107950" dist="12700" dir="5400000" algn="ctr">
                <a:srgbClr val="000000"/>
              </a:outerShdw>
            </a:effectLst>
            <a:scene3d>
              <a:camera prst="orthographicFront">
                <a:rot lat="0" lon="0" rev="0"/>
              </a:camera>
              <a:lightRig rig="soft" dir="t">
                <a:rot lat="0" lon="0" rev="0"/>
              </a:lightRig>
            </a:scene3d>
            <a:sp3d extrusionH="76200" contourW="44450" prstMaterial="matte">
              <a:bevelT w="12700" h="63500" prst="artDeco"/>
              <a:extrusionClr>
                <a:schemeClr val="bg1"/>
              </a:extrusionClr>
              <a:contourClr>
                <a:srgbClr val="FFFFFF"/>
              </a:contourClr>
            </a:sp3d>
            <a:extLst>
              <a:ext uri="{91240B29-F687-4F45-9708-019B960494DF}">
                <a14:hiddenLine xmlns:a14="http://schemas.microsoft.com/office/drawing/2010/main" w="9525" cap="rnd" cmpd="sng" algn="ctr">
                  <a:solidFill>
                    <a:schemeClr val="tx2"/>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rgbClr val="FFFFFF"/>
                </a:solidFill>
              </a:endParaRPr>
            </a:p>
          </p:txBody>
        </p:sp>
        <p:sp>
          <p:nvSpPr>
            <p:cNvPr id="11" name="Title 3">
              <a:extLst>
                <a:ext uri="{FF2B5EF4-FFF2-40B4-BE49-F238E27FC236}">
                  <a16:creationId xmlns:a16="http://schemas.microsoft.com/office/drawing/2014/main" id="{FEFCE961-5B16-43F0-9076-0708F76463A3}"/>
                </a:ext>
              </a:extLst>
            </p:cNvPr>
            <p:cNvSpPr txBox="1">
              <a:spLocks/>
            </p:cNvSpPr>
            <p:nvPr/>
          </p:nvSpPr>
          <p:spPr>
            <a:xfrm>
              <a:off x="8822222" y="2112979"/>
              <a:ext cx="2682491" cy="894382"/>
            </a:xfrm>
            <a:prstGeom prst="rect">
              <a:avLst/>
            </a:prstGeom>
          </p:spPr>
          <p:txBody>
            <a:bodyPr vert="horz" wrap="square" lIns="0" tIns="0" rIns="0" bIns="0" rtlCol="0" anchor="b" anchorCtr="0">
              <a:noAutofit/>
            </a:bodyPr>
            <a:lstStyle>
              <a:lvl1pPr marL="0" indent="0" algn="l" defTabSz="914400" rtl="0" eaLnBrk="1" latinLnBrk="0" hangingPunct="1">
                <a:lnSpc>
                  <a:spcPct val="100000"/>
                </a:lnSpc>
                <a:spcBef>
                  <a:spcPct val="0"/>
                </a:spcBef>
                <a:spcAft>
                  <a:spcPts val="0"/>
                </a:spcAft>
                <a:buNone/>
                <a:defRPr sz="3200" b="0" i="0" u="none" kern="1200" spc="0" baseline="0">
                  <a:solidFill>
                    <a:schemeClr val="tx1"/>
                  </a:solidFill>
                  <a:latin typeface="Sakkal Majalla" panose="02000000000000000000" pitchFamily="2" charset="-78"/>
                  <a:ea typeface="+mj-ea"/>
                  <a:cs typeface="Sakkal Majalla" panose="02000000000000000000" pitchFamily="2" charset="-78"/>
                  <a:sym typeface="Sakkal Majalla" panose="02000000000000000000" pitchFamily="2" charset="-78"/>
                </a:defRPr>
              </a:lvl1pPr>
            </a:lstStyle>
            <a:p>
              <a:pPr>
                <a:spcBef>
                  <a:spcPts val="0"/>
                </a:spcBef>
                <a:buFont typeface="Trebuchet MS" panose="020B0603020202020204" pitchFamily="34" charset="0"/>
                <a:buChar char="​"/>
              </a:pPr>
              <a:r>
                <a:rPr lang="en-US" sz="1600" b="1" dirty="0">
                  <a:latin typeface="+mn-lt"/>
                </a:rPr>
                <a:t>OEE stuck in the low-60% range</a:t>
              </a:r>
            </a:p>
          </p:txBody>
        </p:sp>
        <p:sp>
          <p:nvSpPr>
            <p:cNvPr id="12" name="Rectangle: Top Corners Rounded 11">
              <a:extLst>
                <a:ext uri="{FF2B5EF4-FFF2-40B4-BE49-F238E27FC236}">
                  <a16:creationId xmlns:a16="http://schemas.microsoft.com/office/drawing/2014/main" id="{2C3E4E51-EDD8-47D7-8267-7BCDB47AF621}"/>
                </a:ext>
              </a:extLst>
            </p:cNvPr>
            <p:cNvSpPr/>
            <p:nvPr/>
          </p:nvSpPr>
          <p:spPr>
            <a:xfrm rot="10800000" flipV="1">
              <a:off x="7751877" y="1732178"/>
              <a:ext cx="94247" cy="238665"/>
            </a:xfrm>
            <a:prstGeom prst="round2SameRect">
              <a:avLst>
                <a:gd name="adj1" fmla="val 50000"/>
                <a:gd name="adj2" fmla="val 0"/>
              </a:avLst>
            </a:prstGeom>
            <a:solidFill>
              <a:schemeClr val="accent3"/>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rgbClr val="FFFFFF"/>
                </a:solidFill>
              </a:endParaRPr>
            </a:p>
          </p:txBody>
        </p:sp>
        <p:sp>
          <p:nvSpPr>
            <p:cNvPr id="13" name="Rectangle: Top Corners Rounded 12">
              <a:extLst>
                <a:ext uri="{FF2B5EF4-FFF2-40B4-BE49-F238E27FC236}">
                  <a16:creationId xmlns:a16="http://schemas.microsoft.com/office/drawing/2014/main" id="{4435BA8F-3C2A-4D01-BC1F-08767E29B242}"/>
                </a:ext>
              </a:extLst>
            </p:cNvPr>
            <p:cNvSpPr/>
            <p:nvPr/>
          </p:nvSpPr>
          <p:spPr>
            <a:xfrm rot="10800000">
              <a:off x="7805307" y="1732178"/>
              <a:ext cx="857115" cy="1370531"/>
            </a:xfrm>
            <a:prstGeom prst="round2SameRect">
              <a:avLst>
                <a:gd name="adj1" fmla="val 50000"/>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91440" rIns="91440" bIns="91440" numCol="1" spcCol="0" rtlCol="0" fromWordArt="0" anchor="ctr" anchorCtr="0" forceAA="0" compatLnSpc="1">
              <a:prstTxWarp prst="textNoShape">
                <a:avLst/>
              </a:prstTxWarp>
              <a:noAutofit/>
            </a:bodyPr>
            <a:lstStyle/>
            <a:p>
              <a:pPr algn="ctr">
                <a:lnSpc>
                  <a:spcPct val="95000"/>
                </a:lnSpc>
              </a:pPr>
              <a:endParaRPr lang="en-US" kern="0" dirty="0">
                <a:solidFill>
                  <a:schemeClr val="bg1"/>
                </a:solidFill>
              </a:endParaRPr>
            </a:p>
          </p:txBody>
        </p:sp>
        <p:sp>
          <p:nvSpPr>
            <p:cNvPr id="14" name="Oval 13">
              <a:extLst>
                <a:ext uri="{FF2B5EF4-FFF2-40B4-BE49-F238E27FC236}">
                  <a16:creationId xmlns:a16="http://schemas.microsoft.com/office/drawing/2014/main" id="{983C8BAE-869F-4364-B08D-CF71B8B4F820}"/>
                </a:ext>
              </a:extLst>
            </p:cNvPr>
            <p:cNvSpPr/>
            <p:nvPr/>
          </p:nvSpPr>
          <p:spPr>
            <a:xfrm rot="5400000">
              <a:off x="7884323" y="2323550"/>
              <a:ext cx="699085" cy="699085"/>
            </a:xfrm>
            <a:prstGeom prst="ellipse">
              <a:avLst/>
            </a:prstGeom>
            <a:solidFill>
              <a:schemeClr val="bg1"/>
            </a:solidFill>
            <a:ln w="9525" cap="rnd" cmpd="sng" algn="ctr">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1240B29-F687-4F45-9708-019B960494DF}">
                <a14:hiddenLine xmlns:a14="http://schemas.microsoft.com/office/drawing/2010/main" w="9525" cap="rnd" cmpd="sng" algn="ctr">
                  <a:solidFill>
                    <a:schemeClr val="tx2"/>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rgbClr val="FFFFFF"/>
                </a:solidFill>
              </a:endParaRPr>
            </a:p>
          </p:txBody>
        </p:sp>
        <p:sp>
          <p:nvSpPr>
            <p:cNvPr id="15" name="ee4pContent2">
              <a:extLst>
                <a:ext uri="{FF2B5EF4-FFF2-40B4-BE49-F238E27FC236}">
                  <a16:creationId xmlns:a16="http://schemas.microsoft.com/office/drawing/2014/main" id="{0A279F63-632C-47AC-BDF2-7804C02FB93B}"/>
                </a:ext>
              </a:extLst>
            </p:cNvPr>
            <p:cNvSpPr txBox="1"/>
            <p:nvPr/>
          </p:nvSpPr>
          <p:spPr>
            <a:xfrm>
              <a:off x="7742977" y="3403187"/>
              <a:ext cx="3822446" cy="2215641"/>
            </a:xfrm>
            <a:prstGeom prst="rect">
              <a:avLst/>
            </a:prstGeom>
            <a:noFill/>
            <a:ln w="9525" cap="flat" cmpd="sng" algn="ctr">
              <a:noFill/>
              <a:prstDash val="solid"/>
            </a:ln>
            <a:effectLst/>
            <a:extLst>
              <a:ext uri="{91240B29-F687-4F45-9708-019B960494DF}">
                <a14:hiddenLine xmlns:a14="http://schemas.microsoft.com/office/drawing/2010/main" w="9525" cap="flat" cmpd="sng" algn="ctr">
                  <a:solidFill>
                    <a:schemeClr val="accent1"/>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noAutofit/>
            </a:bodyPr>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24000" lvl="1"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pPr lvl="1">
                <a:spcAft>
                  <a:spcPts val="600"/>
                </a:spcAft>
                <a:buClr>
                  <a:schemeClr val="tx1"/>
                </a:buClr>
                <a:buFont typeface="Trebuchet MS" panose="020B0703020202090204" pitchFamily="34" charset="0"/>
                <a:buChar char="•"/>
              </a:pPr>
              <a:r>
                <a:rPr lang="en-US" sz="1600" dirty="0">
                  <a:solidFill>
                    <a:schemeClr val="tx1"/>
                  </a:solidFill>
                  <a:latin typeface="+mn-lt"/>
                </a:rPr>
                <a:t>Best month barely cleared 66%; the worst dipped under 58%.</a:t>
              </a:r>
            </a:p>
            <a:p>
              <a:pPr lvl="1">
                <a:spcAft>
                  <a:spcPts val="600"/>
                </a:spcAft>
                <a:buClr>
                  <a:schemeClr val="tx1"/>
                </a:buClr>
                <a:buFont typeface="Trebuchet MS" panose="020B0703020202090204" pitchFamily="34" charset="0"/>
                <a:buChar char="•"/>
              </a:pPr>
              <a:r>
                <a:rPr lang="en-US" sz="1600" dirty="0">
                  <a:solidFill>
                    <a:schemeClr val="tx1"/>
                  </a:solidFill>
                  <a:latin typeface="+mn-lt"/>
                </a:rPr>
                <a:t>The variation is the signal: unstable processes can't be improved until they are first made stable.</a:t>
              </a:r>
            </a:p>
            <a:p>
              <a:pPr lvl="1">
                <a:spcAft>
                  <a:spcPts val="600"/>
                </a:spcAft>
                <a:buClr>
                  <a:schemeClr val="tx1"/>
                </a:buClr>
                <a:buFont typeface="Trebuchet MS" panose="020B0703020202090204" pitchFamily="34" charset="0"/>
                <a:buChar char="•"/>
              </a:pPr>
              <a:r>
                <a:rPr lang="en-US" sz="1600" dirty="0">
                  <a:solidFill>
                    <a:schemeClr val="tx1"/>
                  </a:solidFill>
                  <a:latin typeface="+mn-lt"/>
                </a:rPr>
                <a:t>Stabilize before you optimize.</a:t>
              </a:r>
            </a:p>
          </p:txBody>
        </p:sp>
        <p:grpSp>
          <p:nvGrpSpPr>
            <p:cNvPr id="21" name="Group 20">
              <a:extLst>
                <a:ext uri="{FF2B5EF4-FFF2-40B4-BE49-F238E27FC236}">
                  <a16:creationId xmlns:a16="http://schemas.microsoft.com/office/drawing/2014/main" id="{263F7E9B-21BA-4A8A-9E20-FF4FD49AD17C}"/>
                </a:ext>
              </a:extLst>
            </p:cNvPr>
            <p:cNvGrpSpPr/>
            <p:nvPr/>
          </p:nvGrpSpPr>
          <p:grpSpPr>
            <a:xfrm>
              <a:off x="7989959" y="2419235"/>
              <a:ext cx="508130" cy="507712"/>
              <a:chOff x="8624067" y="5358687"/>
              <a:chExt cx="633600" cy="633600"/>
            </a:xfrm>
          </p:grpSpPr>
          <p:sp>
            <p:nvSpPr>
              <p:cNvPr id="24" name="Google Shape;728;p7"/>
              <p:cNvSpPr/>
              <p:nvPr/>
            </p:nvSpPr>
            <p:spPr>
              <a:xfrm>
                <a:off x="8624067" y="5358687"/>
                <a:ext cx="633600" cy="633600"/>
              </a:xfrm>
              <a:custGeom>
                <a:avLst/>
                <a:gdLst/>
                <a:ahLst/>
                <a:cxnLst/>
                <a:rect l="l" t="t" r="r" b="b"/>
                <a:pathLst>
                  <a:path w="10000" h="10000" extrusionOk="0">
                    <a:moveTo>
                      <a:pt x="7195" y="4070"/>
                    </a:moveTo>
                    <a:lnTo>
                      <a:pt x="7177" y="4098"/>
                    </a:lnTo>
                    <a:lnTo>
                      <a:pt x="5534" y="6357"/>
                    </a:lnTo>
                    <a:lnTo>
                      <a:pt x="5535" y="6358"/>
                    </a:lnTo>
                    <a:lnTo>
                      <a:pt x="5546" y="6378"/>
                    </a:lnTo>
                    <a:lnTo>
                      <a:pt x="5557" y="6399"/>
                    </a:lnTo>
                    <a:lnTo>
                      <a:pt x="5566" y="6420"/>
                    </a:lnTo>
                    <a:lnTo>
                      <a:pt x="5575" y="6441"/>
                    </a:lnTo>
                    <a:lnTo>
                      <a:pt x="5583" y="6463"/>
                    </a:lnTo>
                    <a:lnTo>
                      <a:pt x="5590" y="6485"/>
                    </a:lnTo>
                    <a:lnTo>
                      <a:pt x="5596" y="6507"/>
                    </a:lnTo>
                    <a:lnTo>
                      <a:pt x="5602" y="6529"/>
                    </a:lnTo>
                    <a:lnTo>
                      <a:pt x="5606" y="6552"/>
                    </a:lnTo>
                    <a:lnTo>
                      <a:pt x="5610" y="6574"/>
                    </a:lnTo>
                    <a:lnTo>
                      <a:pt x="5613" y="6597"/>
                    </a:lnTo>
                    <a:lnTo>
                      <a:pt x="5615" y="6620"/>
                    </a:lnTo>
                    <a:lnTo>
                      <a:pt x="5617" y="6643"/>
                    </a:lnTo>
                    <a:lnTo>
                      <a:pt x="5617" y="6666"/>
                    </a:lnTo>
                    <a:lnTo>
                      <a:pt x="5617" y="6689"/>
                    </a:lnTo>
                    <a:lnTo>
                      <a:pt x="5615" y="6713"/>
                    </a:lnTo>
                    <a:lnTo>
                      <a:pt x="5613" y="6736"/>
                    </a:lnTo>
                    <a:lnTo>
                      <a:pt x="5610" y="6758"/>
                    </a:lnTo>
                    <a:lnTo>
                      <a:pt x="5606" y="6781"/>
                    </a:lnTo>
                    <a:lnTo>
                      <a:pt x="5602" y="6804"/>
                    </a:lnTo>
                    <a:lnTo>
                      <a:pt x="5596" y="6826"/>
                    </a:lnTo>
                    <a:lnTo>
                      <a:pt x="5590" y="6848"/>
                    </a:lnTo>
                    <a:lnTo>
                      <a:pt x="5583" y="6870"/>
                    </a:lnTo>
                    <a:lnTo>
                      <a:pt x="5575" y="6892"/>
                    </a:lnTo>
                    <a:lnTo>
                      <a:pt x="5566" y="6913"/>
                    </a:lnTo>
                    <a:lnTo>
                      <a:pt x="5557" y="6934"/>
                    </a:lnTo>
                    <a:lnTo>
                      <a:pt x="5546" y="6955"/>
                    </a:lnTo>
                    <a:lnTo>
                      <a:pt x="5535" y="6975"/>
                    </a:lnTo>
                    <a:lnTo>
                      <a:pt x="5523" y="6995"/>
                    </a:lnTo>
                    <a:lnTo>
                      <a:pt x="5510" y="7014"/>
                    </a:lnTo>
                    <a:lnTo>
                      <a:pt x="5497" y="7033"/>
                    </a:lnTo>
                    <a:lnTo>
                      <a:pt x="5482" y="7051"/>
                    </a:lnTo>
                    <a:lnTo>
                      <a:pt x="5468" y="7069"/>
                    </a:lnTo>
                    <a:lnTo>
                      <a:pt x="5452" y="7086"/>
                    </a:lnTo>
                    <a:lnTo>
                      <a:pt x="5436" y="7103"/>
                    </a:lnTo>
                    <a:lnTo>
                      <a:pt x="5420" y="7119"/>
                    </a:lnTo>
                    <a:lnTo>
                      <a:pt x="5403" y="7134"/>
                    </a:lnTo>
                    <a:lnTo>
                      <a:pt x="5385" y="7149"/>
                    </a:lnTo>
                    <a:lnTo>
                      <a:pt x="5367" y="7163"/>
                    </a:lnTo>
                    <a:lnTo>
                      <a:pt x="5348" y="7176"/>
                    </a:lnTo>
                    <a:lnTo>
                      <a:pt x="5329" y="7189"/>
                    </a:lnTo>
                    <a:lnTo>
                      <a:pt x="5309" y="7201"/>
                    </a:lnTo>
                    <a:lnTo>
                      <a:pt x="5289" y="7212"/>
                    </a:lnTo>
                    <a:lnTo>
                      <a:pt x="5268" y="7223"/>
                    </a:lnTo>
                    <a:lnTo>
                      <a:pt x="5247" y="7232"/>
                    </a:lnTo>
                    <a:lnTo>
                      <a:pt x="5226" y="7241"/>
                    </a:lnTo>
                    <a:lnTo>
                      <a:pt x="5204" y="7249"/>
                    </a:lnTo>
                    <a:lnTo>
                      <a:pt x="5182" y="7256"/>
                    </a:lnTo>
                    <a:lnTo>
                      <a:pt x="5160" y="7263"/>
                    </a:lnTo>
                    <a:lnTo>
                      <a:pt x="5137" y="7268"/>
                    </a:lnTo>
                    <a:lnTo>
                      <a:pt x="5115" y="7273"/>
                    </a:lnTo>
                    <a:lnTo>
                      <a:pt x="5092" y="7277"/>
                    </a:lnTo>
                    <a:lnTo>
                      <a:pt x="5069" y="7280"/>
                    </a:lnTo>
                    <a:lnTo>
                      <a:pt x="5046" y="7282"/>
                    </a:lnTo>
                    <a:lnTo>
                      <a:pt x="5023" y="7284"/>
                    </a:lnTo>
                    <a:lnTo>
                      <a:pt x="5000" y="7284"/>
                    </a:lnTo>
                    <a:lnTo>
                      <a:pt x="4977" y="7284"/>
                    </a:lnTo>
                    <a:lnTo>
                      <a:pt x="4954" y="7282"/>
                    </a:lnTo>
                    <a:lnTo>
                      <a:pt x="4931" y="7280"/>
                    </a:lnTo>
                    <a:lnTo>
                      <a:pt x="4908" y="7277"/>
                    </a:lnTo>
                    <a:lnTo>
                      <a:pt x="4885" y="7273"/>
                    </a:lnTo>
                    <a:lnTo>
                      <a:pt x="4863" y="7268"/>
                    </a:lnTo>
                    <a:lnTo>
                      <a:pt x="4840" y="7263"/>
                    </a:lnTo>
                    <a:lnTo>
                      <a:pt x="4818" y="7256"/>
                    </a:lnTo>
                    <a:lnTo>
                      <a:pt x="4796" y="7249"/>
                    </a:lnTo>
                    <a:lnTo>
                      <a:pt x="4774" y="7241"/>
                    </a:lnTo>
                    <a:lnTo>
                      <a:pt x="4753" y="7232"/>
                    </a:lnTo>
                    <a:lnTo>
                      <a:pt x="4732" y="7223"/>
                    </a:lnTo>
                    <a:lnTo>
                      <a:pt x="4711" y="7212"/>
                    </a:lnTo>
                    <a:lnTo>
                      <a:pt x="4691" y="7201"/>
                    </a:lnTo>
                    <a:lnTo>
                      <a:pt x="4671" y="7189"/>
                    </a:lnTo>
                    <a:lnTo>
                      <a:pt x="4652" y="7176"/>
                    </a:lnTo>
                    <a:lnTo>
                      <a:pt x="4633" y="7163"/>
                    </a:lnTo>
                    <a:lnTo>
                      <a:pt x="4615" y="7149"/>
                    </a:lnTo>
                    <a:lnTo>
                      <a:pt x="4597" y="7134"/>
                    </a:lnTo>
                    <a:lnTo>
                      <a:pt x="4580" y="7119"/>
                    </a:lnTo>
                    <a:lnTo>
                      <a:pt x="4564" y="7103"/>
                    </a:lnTo>
                    <a:lnTo>
                      <a:pt x="4548" y="7086"/>
                    </a:lnTo>
                    <a:lnTo>
                      <a:pt x="4532" y="7069"/>
                    </a:lnTo>
                    <a:lnTo>
                      <a:pt x="4518" y="7051"/>
                    </a:lnTo>
                    <a:lnTo>
                      <a:pt x="4503" y="7033"/>
                    </a:lnTo>
                    <a:lnTo>
                      <a:pt x="4490" y="7014"/>
                    </a:lnTo>
                    <a:lnTo>
                      <a:pt x="4477" y="6995"/>
                    </a:lnTo>
                    <a:lnTo>
                      <a:pt x="4465" y="6975"/>
                    </a:lnTo>
                    <a:lnTo>
                      <a:pt x="4454" y="6955"/>
                    </a:lnTo>
                    <a:lnTo>
                      <a:pt x="4443" y="6934"/>
                    </a:lnTo>
                    <a:lnTo>
                      <a:pt x="4434" y="6913"/>
                    </a:lnTo>
                    <a:lnTo>
                      <a:pt x="4425" y="6892"/>
                    </a:lnTo>
                    <a:lnTo>
                      <a:pt x="4417" y="6870"/>
                    </a:lnTo>
                    <a:lnTo>
                      <a:pt x="4410" y="6848"/>
                    </a:lnTo>
                    <a:lnTo>
                      <a:pt x="4404" y="6826"/>
                    </a:lnTo>
                    <a:lnTo>
                      <a:pt x="4398" y="6804"/>
                    </a:lnTo>
                    <a:lnTo>
                      <a:pt x="4394" y="6781"/>
                    </a:lnTo>
                    <a:lnTo>
                      <a:pt x="4390" y="6758"/>
                    </a:lnTo>
                    <a:lnTo>
                      <a:pt x="4387" y="6736"/>
                    </a:lnTo>
                    <a:lnTo>
                      <a:pt x="4385" y="6713"/>
                    </a:lnTo>
                    <a:lnTo>
                      <a:pt x="4383" y="6689"/>
                    </a:lnTo>
                    <a:lnTo>
                      <a:pt x="4383" y="6666"/>
                    </a:lnTo>
                    <a:lnTo>
                      <a:pt x="4383" y="6643"/>
                    </a:lnTo>
                    <a:lnTo>
                      <a:pt x="4385" y="6620"/>
                    </a:lnTo>
                    <a:lnTo>
                      <a:pt x="4387" y="6597"/>
                    </a:lnTo>
                    <a:lnTo>
                      <a:pt x="4390" y="6574"/>
                    </a:lnTo>
                    <a:lnTo>
                      <a:pt x="4394" y="6552"/>
                    </a:lnTo>
                    <a:lnTo>
                      <a:pt x="4398" y="6529"/>
                    </a:lnTo>
                    <a:lnTo>
                      <a:pt x="4404" y="6507"/>
                    </a:lnTo>
                    <a:lnTo>
                      <a:pt x="4410" y="6485"/>
                    </a:lnTo>
                    <a:lnTo>
                      <a:pt x="4417" y="6463"/>
                    </a:lnTo>
                    <a:lnTo>
                      <a:pt x="4425" y="6441"/>
                    </a:lnTo>
                    <a:lnTo>
                      <a:pt x="4434" y="6420"/>
                    </a:lnTo>
                    <a:lnTo>
                      <a:pt x="4443" y="6399"/>
                    </a:lnTo>
                    <a:lnTo>
                      <a:pt x="4454" y="6378"/>
                    </a:lnTo>
                    <a:lnTo>
                      <a:pt x="4465" y="6358"/>
                    </a:lnTo>
                    <a:lnTo>
                      <a:pt x="4477" y="6338"/>
                    </a:lnTo>
                    <a:lnTo>
                      <a:pt x="4490" y="6319"/>
                    </a:lnTo>
                    <a:lnTo>
                      <a:pt x="4503" y="6300"/>
                    </a:lnTo>
                    <a:lnTo>
                      <a:pt x="4518" y="6282"/>
                    </a:lnTo>
                    <a:lnTo>
                      <a:pt x="4532" y="6264"/>
                    </a:lnTo>
                    <a:lnTo>
                      <a:pt x="4548" y="6247"/>
                    </a:lnTo>
                    <a:lnTo>
                      <a:pt x="4564" y="6230"/>
                    </a:lnTo>
                    <a:lnTo>
                      <a:pt x="4580" y="6214"/>
                    </a:lnTo>
                    <a:lnTo>
                      <a:pt x="4597" y="6199"/>
                    </a:lnTo>
                    <a:lnTo>
                      <a:pt x="4615" y="6184"/>
                    </a:lnTo>
                    <a:lnTo>
                      <a:pt x="4633" y="6170"/>
                    </a:lnTo>
                    <a:lnTo>
                      <a:pt x="4652" y="6157"/>
                    </a:lnTo>
                    <a:lnTo>
                      <a:pt x="4671" y="6144"/>
                    </a:lnTo>
                    <a:lnTo>
                      <a:pt x="4691" y="6132"/>
                    </a:lnTo>
                    <a:lnTo>
                      <a:pt x="4711" y="6121"/>
                    </a:lnTo>
                    <a:lnTo>
                      <a:pt x="4732" y="6110"/>
                    </a:lnTo>
                    <a:lnTo>
                      <a:pt x="4753" y="6101"/>
                    </a:lnTo>
                    <a:lnTo>
                      <a:pt x="4774" y="6092"/>
                    </a:lnTo>
                    <a:lnTo>
                      <a:pt x="4796" y="6084"/>
                    </a:lnTo>
                    <a:lnTo>
                      <a:pt x="4818" y="6077"/>
                    </a:lnTo>
                    <a:lnTo>
                      <a:pt x="4840" y="6070"/>
                    </a:lnTo>
                    <a:lnTo>
                      <a:pt x="4863" y="6065"/>
                    </a:lnTo>
                    <a:lnTo>
                      <a:pt x="4885" y="6060"/>
                    </a:lnTo>
                    <a:lnTo>
                      <a:pt x="4908" y="6056"/>
                    </a:lnTo>
                    <a:lnTo>
                      <a:pt x="4931" y="6053"/>
                    </a:lnTo>
                    <a:lnTo>
                      <a:pt x="4954" y="6051"/>
                    </a:lnTo>
                    <a:lnTo>
                      <a:pt x="4977" y="6049"/>
                    </a:lnTo>
                    <a:lnTo>
                      <a:pt x="5000" y="6049"/>
                    </a:lnTo>
                    <a:lnTo>
                      <a:pt x="5023" y="6049"/>
                    </a:lnTo>
                    <a:lnTo>
                      <a:pt x="5046" y="6051"/>
                    </a:lnTo>
                    <a:lnTo>
                      <a:pt x="5069" y="6053"/>
                    </a:lnTo>
                    <a:lnTo>
                      <a:pt x="5092" y="6056"/>
                    </a:lnTo>
                    <a:lnTo>
                      <a:pt x="5115" y="6060"/>
                    </a:lnTo>
                    <a:lnTo>
                      <a:pt x="5129" y="6063"/>
                    </a:lnTo>
                    <a:lnTo>
                      <a:pt x="6773" y="3804"/>
                    </a:lnTo>
                    <a:lnTo>
                      <a:pt x="6794" y="3779"/>
                    </a:lnTo>
                    <a:lnTo>
                      <a:pt x="6818" y="3757"/>
                    </a:lnTo>
                    <a:lnTo>
                      <a:pt x="6845" y="3738"/>
                    </a:lnTo>
                    <a:lnTo>
                      <a:pt x="6873" y="3723"/>
                    </a:lnTo>
                    <a:lnTo>
                      <a:pt x="6904" y="3711"/>
                    </a:lnTo>
                    <a:lnTo>
                      <a:pt x="6936" y="3704"/>
                    </a:lnTo>
                    <a:lnTo>
                      <a:pt x="6969" y="3701"/>
                    </a:lnTo>
                    <a:lnTo>
                      <a:pt x="7001" y="3702"/>
                    </a:lnTo>
                    <a:lnTo>
                      <a:pt x="7034" y="3708"/>
                    </a:lnTo>
                    <a:lnTo>
                      <a:pt x="7065" y="3718"/>
                    </a:lnTo>
                    <a:lnTo>
                      <a:pt x="7094" y="3731"/>
                    </a:lnTo>
                    <a:lnTo>
                      <a:pt x="7122" y="3749"/>
                    </a:lnTo>
                    <a:lnTo>
                      <a:pt x="7147" y="3770"/>
                    </a:lnTo>
                    <a:lnTo>
                      <a:pt x="7169" y="3794"/>
                    </a:lnTo>
                    <a:lnTo>
                      <a:pt x="7188" y="3821"/>
                    </a:lnTo>
                    <a:lnTo>
                      <a:pt x="7203" y="3849"/>
                    </a:lnTo>
                    <a:lnTo>
                      <a:pt x="7215" y="3880"/>
                    </a:lnTo>
                    <a:lnTo>
                      <a:pt x="7222" y="3912"/>
                    </a:lnTo>
                    <a:lnTo>
                      <a:pt x="7225" y="3945"/>
                    </a:lnTo>
                    <a:lnTo>
                      <a:pt x="7224" y="3977"/>
                    </a:lnTo>
                    <a:lnTo>
                      <a:pt x="7218" y="4010"/>
                    </a:lnTo>
                    <a:lnTo>
                      <a:pt x="7208" y="4041"/>
                    </a:lnTo>
                    <a:lnTo>
                      <a:pt x="7195" y="4070"/>
                    </a:ln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25" name="Google Shape;729;p7"/>
              <p:cNvSpPr/>
              <p:nvPr/>
            </p:nvSpPr>
            <p:spPr>
              <a:xfrm>
                <a:off x="8624067" y="5358687"/>
                <a:ext cx="633600" cy="633600"/>
              </a:xfrm>
              <a:custGeom>
                <a:avLst/>
                <a:gdLst/>
                <a:ahLst/>
                <a:cxnLst/>
                <a:rect l="l" t="t" r="r" b="b"/>
                <a:pathLst>
                  <a:path w="10000" h="10000" extrusionOk="0">
                    <a:moveTo>
                      <a:pt x="4855" y="3496"/>
                    </a:moveTo>
                    <a:lnTo>
                      <a:pt x="4851" y="3477"/>
                    </a:lnTo>
                    <a:lnTo>
                      <a:pt x="4850" y="3457"/>
                    </a:lnTo>
                    <a:lnTo>
                      <a:pt x="4850" y="2969"/>
                    </a:lnTo>
                    <a:lnTo>
                      <a:pt x="4723" y="2976"/>
                    </a:lnTo>
                    <a:lnTo>
                      <a:pt x="4585" y="2989"/>
                    </a:lnTo>
                    <a:lnTo>
                      <a:pt x="4448" y="3008"/>
                    </a:lnTo>
                    <a:lnTo>
                      <a:pt x="4312" y="3031"/>
                    </a:lnTo>
                    <a:lnTo>
                      <a:pt x="4176" y="3059"/>
                    </a:lnTo>
                    <a:lnTo>
                      <a:pt x="4042" y="3092"/>
                    </a:lnTo>
                    <a:lnTo>
                      <a:pt x="3910" y="3131"/>
                    </a:lnTo>
                    <a:lnTo>
                      <a:pt x="3779" y="3174"/>
                    </a:lnTo>
                    <a:lnTo>
                      <a:pt x="3649" y="3222"/>
                    </a:lnTo>
                    <a:lnTo>
                      <a:pt x="3521" y="3275"/>
                    </a:lnTo>
                    <a:lnTo>
                      <a:pt x="3396" y="3333"/>
                    </a:lnTo>
                    <a:lnTo>
                      <a:pt x="3272" y="3395"/>
                    </a:lnTo>
                    <a:lnTo>
                      <a:pt x="3150" y="3463"/>
                    </a:lnTo>
                    <a:lnTo>
                      <a:pt x="3031" y="3534"/>
                    </a:lnTo>
                    <a:lnTo>
                      <a:pt x="2915" y="3610"/>
                    </a:lnTo>
                    <a:lnTo>
                      <a:pt x="2802" y="3690"/>
                    </a:lnTo>
                    <a:lnTo>
                      <a:pt x="2693" y="3774"/>
                    </a:lnTo>
                    <a:lnTo>
                      <a:pt x="2586" y="3862"/>
                    </a:lnTo>
                    <a:lnTo>
                      <a:pt x="2483" y="3954"/>
                    </a:lnTo>
                    <a:lnTo>
                      <a:pt x="2384" y="4050"/>
                    </a:lnTo>
                    <a:lnTo>
                      <a:pt x="2288" y="4149"/>
                    </a:lnTo>
                    <a:lnTo>
                      <a:pt x="2196" y="4252"/>
                    </a:lnTo>
                    <a:lnTo>
                      <a:pt x="2108" y="4359"/>
                    </a:lnTo>
                    <a:lnTo>
                      <a:pt x="2024" y="4468"/>
                    </a:lnTo>
                    <a:lnTo>
                      <a:pt x="1943" y="4581"/>
                    </a:lnTo>
                    <a:lnTo>
                      <a:pt x="1867" y="4697"/>
                    </a:lnTo>
                    <a:lnTo>
                      <a:pt x="1796" y="4816"/>
                    </a:lnTo>
                    <a:lnTo>
                      <a:pt x="1729" y="4938"/>
                    </a:lnTo>
                    <a:lnTo>
                      <a:pt x="1666" y="5062"/>
                    </a:lnTo>
                    <a:lnTo>
                      <a:pt x="1664" y="5067"/>
                    </a:lnTo>
                    <a:lnTo>
                      <a:pt x="2331" y="5290"/>
                    </a:lnTo>
                    <a:lnTo>
                      <a:pt x="2350" y="5297"/>
                    </a:lnTo>
                    <a:lnTo>
                      <a:pt x="2367" y="5307"/>
                    </a:lnTo>
                    <a:lnTo>
                      <a:pt x="2382" y="5319"/>
                    </a:lnTo>
                    <a:lnTo>
                      <a:pt x="2396" y="5333"/>
                    </a:lnTo>
                    <a:lnTo>
                      <a:pt x="2408" y="5348"/>
                    </a:lnTo>
                    <a:lnTo>
                      <a:pt x="2418" y="5365"/>
                    </a:lnTo>
                    <a:lnTo>
                      <a:pt x="2426" y="5383"/>
                    </a:lnTo>
                    <a:lnTo>
                      <a:pt x="2431" y="5402"/>
                    </a:lnTo>
                    <a:lnTo>
                      <a:pt x="2434" y="5421"/>
                    </a:lnTo>
                    <a:lnTo>
                      <a:pt x="2434" y="5441"/>
                    </a:lnTo>
                    <a:lnTo>
                      <a:pt x="2431" y="5461"/>
                    </a:lnTo>
                    <a:lnTo>
                      <a:pt x="2426" y="5479"/>
                    </a:lnTo>
                    <a:lnTo>
                      <a:pt x="2419" y="5498"/>
                    </a:lnTo>
                    <a:lnTo>
                      <a:pt x="2409" y="5515"/>
                    </a:lnTo>
                    <a:lnTo>
                      <a:pt x="2397" y="5530"/>
                    </a:lnTo>
                    <a:lnTo>
                      <a:pt x="2383" y="5544"/>
                    </a:lnTo>
                    <a:lnTo>
                      <a:pt x="2368" y="5556"/>
                    </a:lnTo>
                    <a:lnTo>
                      <a:pt x="2351" y="5566"/>
                    </a:lnTo>
                    <a:lnTo>
                      <a:pt x="2333" y="5574"/>
                    </a:lnTo>
                    <a:lnTo>
                      <a:pt x="2314" y="5579"/>
                    </a:lnTo>
                    <a:lnTo>
                      <a:pt x="2295" y="5582"/>
                    </a:lnTo>
                    <a:lnTo>
                      <a:pt x="2275" y="5582"/>
                    </a:lnTo>
                    <a:lnTo>
                      <a:pt x="2255" y="5579"/>
                    </a:lnTo>
                    <a:lnTo>
                      <a:pt x="2237" y="5574"/>
                    </a:lnTo>
                    <a:lnTo>
                      <a:pt x="1545" y="5344"/>
                    </a:lnTo>
                    <a:lnTo>
                      <a:pt x="1508" y="5445"/>
                    </a:lnTo>
                    <a:lnTo>
                      <a:pt x="1464" y="5576"/>
                    </a:lnTo>
                    <a:lnTo>
                      <a:pt x="1426" y="5709"/>
                    </a:lnTo>
                    <a:lnTo>
                      <a:pt x="1393" y="5843"/>
                    </a:lnTo>
                    <a:lnTo>
                      <a:pt x="1365" y="5978"/>
                    </a:lnTo>
                    <a:lnTo>
                      <a:pt x="1342" y="6114"/>
                    </a:lnTo>
                    <a:lnTo>
                      <a:pt x="1323" y="6251"/>
                    </a:lnTo>
                    <a:lnTo>
                      <a:pt x="1310" y="6389"/>
                    </a:lnTo>
                    <a:lnTo>
                      <a:pt x="1303" y="6527"/>
                    </a:lnTo>
                    <a:lnTo>
                      <a:pt x="1300" y="6671"/>
                    </a:lnTo>
                    <a:lnTo>
                      <a:pt x="1297" y="6703"/>
                    </a:lnTo>
                    <a:lnTo>
                      <a:pt x="1290" y="6735"/>
                    </a:lnTo>
                    <a:lnTo>
                      <a:pt x="1279" y="6766"/>
                    </a:lnTo>
                    <a:lnTo>
                      <a:pt x="1264" y="6795"/>
                    </a:lnTo>
                    <a:lnTo>
                      <a:pt x="1245" y="6822"/>
                    </a:lnTo>
                    <a:lnTo>
                      <a:pt x="1223" y="6846"/>
                    </a:lnTo>
                    <a:lnTo>
                      <a:pt x="1198" y="6867"/>
                    </a:lnTo>
                    <a:lnTo>
                      <a:pt x="1171" y="6885"/>
                    </a:lnTo>
                    <a:lnTo>
                      <a:pt x="1141" y="6899"/>
                    </a:lnTo>
                    <a:lnTo>
                      <a:pt x="1110" y="6909"/>
                    </a:lnTo>
                    <a:lnTo>
                      <a:pt x="1078" y="6914"/>
                    </a:lnTo>
                    <a:lnTo>
                      <a:pt x="1045" y="6916"/>
                    </a:lnTo>
                    <a:lnTo>
                      <a:pt x="1013" y="6913"/>
                    </a:lnTo>
                    <a:lnTo>
                      <a:pt x="981" y="6906"/>
                    </a:lnTo>
                    <a:lnTo>
                      <a:pt x="950" y="6895"/>
                    </a:lnTo>
                    <a:lnTo>
                      <a:pt x="921" y="6880"/>
                    </a:lnTo>
                    <a:lnTo>
                      <a:pt x="894" y="6861"/>
                    </a:lnTo>
                    <a:lnTo>
                      <a:pt x="870" y="6839"/>
                    </a:lnTo>
                    <a:lnTo>
                      <a:pt x="849" y="6814"/>
                    </a:lnTo>
                    <a:lnTo>
                      <a:pt x="831" y="6787"/>
                    </a:lnTo>
                    <a:lnTo>
                      <a:pt x="817" y="6757"/>
                    </a:lnTo>
                    <a:lnTo>
                      <a:pt x="807" y="6726"/>
                    </a:lnTo>
                    <a:lnTo>
                      <a:pt x="802" y="6694"/>
                    </a:lnTo>
                    <a:lnTo>
                      <a:pt x="800" y="6661"/>
                    </a:lnTo>
                    <a:lnTo>
                      <a:pt x="803" y="6513"/>
                    </a:lnTo>
                    <a:lnTo>
                      <a:pt x="803" y="6504"/>
                    </a:lnTo>
                    <a:lnTo>
                      <a:pt x="812" y="6356"/>
                    </a:lnTo>
                    <a:lnTo>
                      <a:pt x="812" y="6346"/>
                    </a:lnTo>
                    <a:lnTo>
                      <a:pt x="826" y="6199"/>
                    </a:lnTo>
                    <a:lnTo>
                      <a:pt x="827" y="6190"/>
                    </a:lnTo>
                    <a:lnTo>
                      <a:pt x="847" y="6044"/>
                    </a:lnTo>
                    <a:lnTo>
                      <a:pt x="848" y="6035"/>
                    </a:lnTo>
                    <a:lnTo>
                      <a:pt x="873" y="5889"/>
                    </a:lnTo>
                    <a:lnTo>
                      <a:pt x="874" y="5880"/>
                    </a:lnTo>
                    <a:lnTo>
                      <a:pt x="905" y="5736"/>
                    </a:lnTo>
                    <a:lnTo>
                      <a:pt x="907" y="5727"/>
                    </a:lnTo>
                    <a:lnTo>
                      <a:pt x="942" y="5584"/>
                    </a:lnTo>
                    <a:lnTo>
                      <a:pt x="945" y="5575"/>
                    </a:lnTo>
                    <a:lnTo>
                      <a:pt x="985" y="5433"/>
                    </a:lnTo>
                    <a:lnTo>
                      <a:pt x="988" y="5424"/>
                    </a:lnTo>
                    <a:lnTo>
                      <a:pt x="1034" y="5284"/>
                    </a:lnTo>
                    <a:lnTo>
                      <a:pt x="1037" y="5276"/>
                    </a:lnTo>
                    <a:lnTo>
                      <a:pt x="1088" y="5137"/>
                    </a:lnTo>
                    <a:lnTo>
                      <a:pt x="1092" y="5129"/>
                    </a:lnTo>
                    <a:lnTo>
                      <a:pt x="1148" y="4992"/>
                    </a:lnTo>
                    <a:lnTo>
                      <a:pt x="1152" y="4984"/>
                    </a:lnTo>
                    <a:lnTo>
                      <a:pt x="1213" y="4849"/>
                    </a:lnTo>
                    <a:lnTo>
                      <a:pt x="1217" y="4841"/>
                    </a:lnTo>
                    <a:lnTo>
                      <a:pt x="1284" y="4709"/>
                    </a:lnTo>
                    <a:lnTo>
                      <a:pt x="1288" y="4700"/>
                    </a:lnTo>
                    <a:lnTo>
                      <a:pt x="1360" y="4570"/>
                    </a:lnTo>
                    <a:lnTo>
                      <a:pt x="1365" y="4562"/>
                    </a:lnTo>
                    <a:lnTo>
                      <a:pt x="1442" y="4435"/>
                    </a:lnTo>
                    <a:lnTo>
                      <a:pt x="1447" y="4427"/>
                    </a:lnTo>
                    <a:lnTo>
                      <a:pt x="1528" y="4303"/>
                    </a:lnTo>
                    <a:lnTo>
                      <a:pt x="1533" y="4295"/>
                    </a:lnTo>
                    <a:lnTo>
                      <a:pt x="1619" y="4175"/>
                    </a:lnTo>
                    <a:lnTo>
                      <a:pt x="1624" y="4167"/>
                    </a:lnTo>
                    <a:lnTo>
                      <a:pt x="1714" y="4050"/>
                    </a:lnTo>
                    <a:lnTo>
                      <a:pt x="1720" y="4043"/>
                    </a:lnTo>
                    <a:lnTo>
                      <a:pt x="1814" y="3930"/>
                    </a:lnTo>
                    <a:lnTo>
                      <a:pt x="1820" y="3922"/>
                    </a:lnTo>
                    <a:lnTo>
                      <a:pt x="1919" y="3813"/>
                    </a:lnTo>
                    <a:lnTo>
                      <a:pt x="1925" y="3806"/>
                    </a:lnTo>
                    <a:lnTo>
                      <a:pt x="2027" y="3700"/>
                    </a:lnTo>
                    <a:lnTo>
                      <a:pt x="2034" y="3693"/>
                    </a:lnTo>
                    <a:lnTo>
                      <a:pt x="2140" y="3591"/>
                    </a:lnTo>
                    <a:lnTo>
                      <a:pt x="2147" y="3585"/>
                    </a:lnTo>
                    <a:lnTo>
                      <a:pt x="2257" y="3486"/>
                    </a:lnTo>
                    <a:lnTo>
                      <a:pt x="2264" y="3480"/>
                    </a:lnTo>
                    <a:lnTo>
                      <a:pt x="2377" y="3386"/>
                    </a:lnTo>
                    <a:lnTo>
                      <a:pt x="2384" y="3380"/>
                    </a:lnTo>
                    <a:lnTo>
                      <a:pt x="2502" y="3291"/>
                    </a:lnTo>
                    <a:lnTo>
                      <a:pt x="2509" y="3285"/>
                    </a:lnTo>
                    <a:lnTo>
                      <a:pt x="2630" y="3200"/>
                    </a:lnTo>
                    <a:lnTo>
                      <a:pt x="2637" y="3194"/>
                    </a:lnTo>
                    <a:lnTo>
                      <a:pt x="2761" y="3113"/>
                    </a:lnTo>
                    <a:lnTo>
                      <a:pt x="2769" y="3108"/>
                    </a:lnTo>
                    <a:lnTo>
                      <a:pt x="2896" y="3032"/>
                    </a:lnTo>
                    <a:lnTo>
                      <a:pt x="2904" y="3027"/>
                    </a:lnTo>
                    <a:lnTo>
                      <a:pt x="3034" y="2955"/>
                    </a:lnTo>
                    <a:lnTo>
                      <a:pt x="3042" y="2951"/>
                    </a:lnTo>
                    <a:lnTo>
                      <a:pt x="3174" y="2884"/>
                    </a:lnTo>
                    <a:lnTo>
                      <a:pt x="3183" y="2880"/>
                    </a:lnTo>
                    <a:lnTo>
                      <a:pt x="3317" y="2819"/>
                    </a:lnTo>
                    <a:lnTo>
                      <a:pt x="3326" y="2815"/>
                    </a:lnTo>
                    <a:lnTo>
                      <a:pt x="3462" y="2758"/>
                    </a:lnTo>
                    <a:lnTo>
                      <a:pt x="3471" y="2755"/>
                    </a:lnTo>
                    <a:lnTo>
                      <a:pt x="3609" y="2703"/>
                    </a:lnTo>
                    <a:lnTo>
                      <a:pt x="3618" y="2700"/>
                    </a:lnTo>
                    <a:lnTo>
                      <a:pt x="3758" y="2654"/>
                    </a:lnTo>
                    <a:lnTo>
                      <a:pt x="3767" y="2652"/>
                    </a:lnTo>
                    <a:lnTo>
                      <a:pt x="3908" y="2611"/>
                    </a:lnTo>
                    <a:lnTo>
                      <a:pt x="3917" y="2608"/>
                    </a:lnTo>
                    <a:lnTo>
                      <a:pt x="4060" y="2573"/>
                    </a:lnTo>
                    <a:lnTo>
                      <a:pt x="4069" y="2571"/>
                    </a:lnTo>
                    <a:lnTo>
                      <a:pt x="4214" y="2540"/>
                    </a:lnTo>
                    <a:lnTo>
                      <a:pt x="4223" y="2539"/>
                    </a:lnTo>
                    <a:lnTo>
                      <a:pt x="4368" y="2514"/>
                    </a:lnTo>
                    <a:lnTo>
                      <a:pt x="4378" y="2513"/>
                    </a:lnTo>
                    <a:lnTo>
                      <a:pt x="4524" y="2493"/>
                    </a:lnTo>
                    <a:lnTo>
                      <a:pt x="4533" y="2492"/>
                    </a:lnTo>
                    <a:lnTo>
                      <a:pt x="4680" y="2478"/>
                    </a:lnTo>
                    <a:lnTo>
                      <a:pt x="4690" y="2478"/>
                    </a:lnTo>
                    <a:lnTo>
                      <a:pt x="4838" y="2469"/>
                    </a:lnTo>
                    <a:lnTo>
                      <a:pt x="4847" y="2469"/>
                    </a:lnTo>
                    <a:lnTo>
                      <a:pt x="4995" y="2466"/>
                    </a:lnTo>
                    <a:lnTo>
                      <a:pt x="5005" y="2466"/>
                    </a:lnTo>
                    <a:lnTo>
                      <a:pt x="5153" y="2469"/>
                    </a:lnTo>
                    <a:lnTo>
                      <a:pt x="5162" y="2469"/>
                    </a:lnTo>
                    <a:lnTo>
                      <a:pt x="5310" y="2478"/>
                    </a:lnTo>
                    <a:lnTo>
                      <a:pt x="5320" y="2478"/>
                    </a:lnTo>
                    <a:lnTo>
                      <a:pt x="5467" y="2492"/>
                    </a:lnTo>
                    <a:lnTo>
                      <a:pt x="5476" y="2493"/>
                    </a:lnTo>
                    <a:lnTo>
                      <a:pt x="5622" y="2513"/>
                    </a:lnTo>
                    <a:lnTo>
                      <a:pt x="5632" y="2514"/>
                    </a:lnTo>
                    <a:lnTo>
                      <a:pt x="5777" y="2539"/>
                    </a:lnTo>
                    <a:lnTo>
                      <a:pt x="5786" y="2540"/>
                    </a:lnTo>
                    <a:lnTo>
                      <a:pt x="5931" y="2571"/>
                    </a:lnTo>
                    <a:lnTo>
                      <a:pt x="5940" y="2573"/>
                    </a:lnTo>
                    <a:lnTo>
                      <a:pt x="6083" y="2608"/>
                    </a:lnTo>
                    <a:lnTo>
                      <a:pt x="6092" y="2611"/>
                    </a:lnTo>
                    <a:lnTo>
                      <a:pt x="6233" y="2652"/>
                    </a:lnTo>
                    <a:lnTo>
                      <a:pt x="6242" y="2654"/>
                    </a:lnTo>
                    <a:lnTo>
                      <a:pt x="6382" y="2700"/>
                    </a:lnTo>
                    <a:lnTo>
                      <a:pt x="6391" y="2703"/>
                    </a:lnTo>
                    <a:lnTo>
                      <a:pt x="6529" y="2755"/>
                    </a:lnTo>
                    <a:lnTo>
                      <a:pt x="6538" y="2758"/>
                    </a:lnTo>
                    <a:lnTo>
                      <a:pt x="6674" y="2815"/>
                    </a:lnTo>
                    <a:lnTo>
                      <a:pt x="6683" y="2819"/>
                    </a:lnTo>
                    <a:lnTo>
                      <a:pt x="6817" y="2880"/>
                    </a:lnTo>
                    <a:lnTo>
                      <a:pt x="6826" y="2884"/>
                    </a:lnTo>
                    <a:lnTo>
                      <a:pt x="6958" y="2951"/>
                    </a:lnTo>
                    <a:lnTo>
                      <a:pt x="6966" y="2955"/>
                    </a:lnTo>
                    <a:lnTo>
                      <a:pt x="7096" y="3027"/>
                    </a:lnTo>
                    <a:lnTo>
                      <a:pt x="7104" y="3032"/>
                    </a:lnTo>
                    <a:lnTo>
                      <a:pt x="7231" y="3108"/>
                    </a:lnTo>
                    <a:lnTo>
                      <a:pt x="7239" y="3113"/>
                    </a:lnTo>
                    <a:lnTo>
                      <a:pt x="7363" y="3194"/>
                    </a:lnTo>
                    <a:lnTo>
                      <a:pt x="7370" y="3200"/>
                    </a:lnTo>
                    <a:lnTo>
                      <a:pt x="7491" y="3285"/>
                    </a:lnTo>
                    <a:lnTo>
                      <a:pt x="7498" y="3291"/>
                    </a:lnTo>
                    <a:lnTo>
                      <a:pt x="7616" y="3380"/>
                    </a:lnTo>
                    <a:lnTo>
                      <a:pt x="7623" y="3386"/>
                    </a:lnTo>
                    <a:lnTo>
                      <a:pt x="7736" y="3480"/>
                    </a:lnTo>
                    <a:lnTo>
                      <a:pt x="7743" y="3486"/>
                    </a:lnTo>
                    <a:lnTo>
                      <a:pt x="7853" y="3585"/>
                    </a:lnTo>
                    <a:lnTo>
                      <a:pt x="7860" y="3591"/>
                    </a:lnTo>
                    <a:lnTo>
                      <a:pt x="7966" y="3693"/>
                    </a:lnTo>
                    <a:lnTo>
                      <a:pt x="7973" y="3700"/>
                    </a:lnTo>
                    <a:lnTo>
                      <a:pt x="8075" y="3806"/>
                    </a:lnTo>
                    <a:lnTo>
                      <a:pt x="8081" y="3813"/>
                    </a:lnTo>
                    <a:lnTo>
                      <a:pt x="8180" y="3922"/>
                    </a:lnTo>
                    <a:lnTo>
                      <a:pt x="8186" y="3930"/>
                    </a:lnTo>
                    <a:lnTo>
                      <a:pt x="8280" y="4043"/>
                    </a:lnTo>
                    <a:lnTo>
                      <a:pt x="8286" y="4050"/>
                    </a:lnTo>
                    <a:lnTo>
                      <a:pt x="8376" y="4167"/>
                    </a:lnTo>
                    <a:lnTo>
                      <a:pt x="8381" y="4175"/>
                    </a:lnTo>
                    <a:lnTo>
                      <a:pt x="8467" y="4295"/>
                    </a:lnTo>
                    <a:lnTo>
                      <a:pt x="8472" y="4303"/>
                    </a:lnTo>
                    <a:lnTo>
                      <a:pt x="8553" y="4427"/>
                    </a:lnTo>
                    <a:lnTo>
                      <a:pt x="8558" y="4435"/>
                    </a:lnTo>
                    <a:lnTo>
                      <a:pt x="8635" y="4562"/>
                    </a:lnTo>
                    <a:lnTo>
                      <a:pt x="8640" y="4570"/>
                    </a:lnTo>
                    <a:lnTo>
                      <a:pt x="8712" y="4700"/>
                    </a:lnTo>
                    <a:lnTo>
                      <a:pt x="8716" y="4709"/>
                    </a:lnTo>
                    <a:lnTo>
                      <a:pt x="8783" y="4841"/>
                    </a:lnTo>
                    <a:lnTo>
                      <a:pt x="8787" y="4849"/>
                    </a:lnTo>
                    <a:lnTo>
                      <a:pt x="8848" y="4984"/>
                    </a:lnTo>
                    <a:lnTo>
                      <a:pt x="8852" y="4992"/>
                    </a:lnTo>
                    <a:lnTo>
                      <a:pt x="8908" y="5129"/>
                    </a:lnTo>
                    <a:lnTo>
                      <a:pt x="8912" y="5137"/>
                    </a:lnTo>
                    <a:lnTo>
                      <a:pt x="8963" y="5276"/>
                    </a:lnTo>
                    <a:lnTo>
                      <a:pt x="8966" y="5284"/>
                    </a:lnTo>
                    <a:lnTo>
                      <a:pt x="9012" y="5424"/>
                    </a:lnTo>
                    <a:lnTo>
                      <a:pt x="9015" y="5433"/>
                    </a:lnTo>
                    <a:lnTo>
                      <a:pt x="9055" y="5575"/>
                    </a:lnTo>
                    <a:lnTo>
                      <a:pt x="9058" y="5584"/>
                    </a:lnTo>
                    <a:lnTo>
                      <a:pt x="9093" y="5727"/>
                    </a:lnTo>
                    <a:lnTo>
                      <a:pt x="9095" y="5736"/>
                    </a:lnTo>
                    <a:lnTo>
                      <a:pt x="9126" y="5880"/>
                    </a:lnTo>
                    <a:lnTo>
                      <a:pt x="9127" y="5889"/>
                    </a:lnTo>
                    <a:lnTo>
                      <a:pt x="9152" y="6035"/>
                    </a:lnTo>
                    <a:lnTo>
                      <a:pt x="9153" y="6044"/>
                    </a:lnTo>
                    <a:lnTo>
                      <a:pt x="9173" y="6190"/>
                    </a:lnTo>
                    <a:lnTo>
                      <a:pt x="9174" y="6199"/>
                    </a:lnTo>
                    <a:lnTo>
                      <a:pt x="9188" y="6346"/>
                    </a:lnTo>
                    <a:lnTo>
                      <a:pt x="9188" y="6356"/>
                    </a:lnTo>
                    <a:lnTo>
                      <a:pt x="9197" y="6504"/>
                    </a:lnTo>
                    <a:lnTo>
                      <a:pt x="9197" y="6513"/>
                    </a:lnTo>
                    <a:lnTo>
                      <a:pt x="9200" y="6661"/>
                    </a:lnTo>
                    <a:lnTo>
                      <a:pt x="9198" y="6694"/>
                    </a:lnTo>
                    <a:lnTo>
                      <a:pt x="9193" y="6726"/>
                    </a:lnTo>
                    <a:lnTo>
                      <a:pt x="9183" y="6757"/>
                    </a:lnTo>
                    <a:lnTo>
                      <a:pt x="9169" y="6787"/>
                    </a:lnTo>
                    <a:lnTo>
                      <a:pt x="9151" y="6814"/>
                    </a:lnTo>
                    <a:lnTo>
                      <a:pt x="9130" y="6839"/>
                    </a:lnTo>
                    <a:lnTo>
                      <a:pt x="9106" y="6861"/>
                    </a:lnTo>
                    <a:lnTo>
                      <a:pt x="9079" y="6880"/>
                    </a:lnTo>
                    <a:lnTo>
                      <a:pt x="9050" y="6895"/>
                    </a:lnTo>
                    <a:lnTo>
                      <a:pt x="9019" y="6906"/>
                    </a:lnTo>
                    <a:lnTo>
                      <a:pt x="8987" y="6913"/>
                    </a:lnTo>
                    <a:lnTo>
                      <a:pt x="8955" y="6916"/>
                    </a:lnTo>
                    <a:lnTo>
                      <a:pt x="8922" y="6914"/>
                    </a:lnTo>
                    <a:lnTo>
                      <a:pt x="8890" y="6909"/>
                    </a:lnTo>
                    <a:lnTo>
                      <a:pt x="8859" y="6899"/>
                    </a:lnTo>
                    <a:lnTo>
                      <a:pt x="8829" y="6885"/>
                    </a:lnTo>
                    <a:lnTo>
                      <a:pt x="8802" y="6867"/>
                    </a:lnTo>
                    <a:lnTo>
                      <a:pt x="8777" y="6846"/>
                    </a:lnTo>
                    <a:lnTo>
                      <a:pt x="8755" y="6822"/>
                    </a:lnTo>
                    <a:lnTo>
                      <a:pt x="8736" y="6795"/>
                    </a:lnTo>
                    <a:lnTo>
                      <a:pt x="8721" y="6766"/>
                    </a:lnTo>
                    <a:lnTo>
                      <a:pt x="8710" y="6735"/>
                    </a:lnTo>
                    <a:lnTo>
                      <a:pt x="8703" y="6703"/>
                    </a:lnTo>
                    <a:lnTo>
                      <a:pt x="8700" y="6671"/>
                    </a:lnTo>
                    <a:lnTo>
                      <a:pt x="8697" y="6527"/>
                    </a:lnTo>
                    <a:lnTo>
                      <a:pt x="8690" y="6389"/>
                    </a:lnTo>
                    <a:lnTo>
                      <a:pt x="8677" y="6251"/>
                    </a:lnTo>
                    <a:lnTo>
                      <a:pt x="8658" y="6114"/>
                    </a:lnTo>
                    <a:lnTo>
                      <a:pt x="8635" y="5978"/>
                    </a:lnTo>
                    <a:lnTo>
                      <a:pt x="8607" y="5843"/>
                    </a:lnTo>
                    <a:lnTo>
                      <a:pt x="8574" y="5709"/>
                    </a:lnTo>
                    <a:lnTo>
                      <a:pt x="8536" y="5576"/>
                    </a:lnTo>
                    <a:lnTo>
                      <a:pt x="8492" y="5445"/>
                    </a:lnTo>
                    <a:lnTo>
                      <a:pt x="8455" y="5344"/>
                    </a:lnTo>
                    <a:lnTo>
                      <a:pt x="7763" y="5574"/>
                    </a:lnTo>
                    <a:lnTo>
                      <a:pt x="7745" y="5579"/>
                    </a:lnTo>
                    <a:lnTo>
                      <a:pt x="7725" y="5582"/>
                    </a:lnTo>
                    <a:lnTo>
                      <a:pt x="7705" y="5582"/>
                    </a:lnTo>
                    <a:lnTo>
                      <a:pt x="7686" y="5579"/>
                    </a:lnTo>
                    <a:lnTo>
                      <a:pt x="7667" y="5574"/>
                    </a:lnTo>
                    <a:lnTo>
                      <a:pt x="7649" y="5566"/>
                    </a:lnTo>
                    <a:lnTo>
                      <a:pt x="7632" y="5556"/>
                    </a:lnTo>
                    <a:lnTo>
                      <a:pt x="7617" y="5544"/>
                    </a:lnTo>
                    <a:lnTo>
                      <a:pt x="7603" y="5530"/>
                    </a:lnTo>
                    <a:lnTo>
                      <a:pt x="7591" y="5515"/>
                    </a:lnTo>
                    <a:lnTo>
                      <a:pt x="7581" y="5498"/>
                    </a:lnTo>
                    <a:lnTo>
                      <a:pt x="7574" y="5479"/>
                    </a:lnTo>
                    <a:lnTo>
                      <a:pt x="7569" y="5461"/>
                    </a:lnTo>
                    <a:lnTo>
                      <a:pt x="7566" y="5441"/>
                    </a:lnTo>
                    <a:lnTo>
                      <a:pt x="7566" y="5421"/>
                    </a:lnTo>
                    <a:lnTo>
                      <a:pt x="7569" y="5402"/>
                    </a:lnTo>
                    <a:lnTo>
                      <a:pt x="7574" y="5383"/>
                    </a:lnTo>
                    <a:lnTo>
                      <a:pt x="7582" y="5365"/>
                    </a:lnTo>
                    <a:lnTo>
                      <a:pt x="7592" y="5348"/>
                    </a:lnTo>
                    <a:lnTo>
                      <a:pt x="7604" y="5333"/>
                    </a:lnTo>
                    <a:lnTo>
                      <a:pt x="7618" y="5319"/>
                    </a:lnTo>
                    <a:lnTo>
                      <a:pt x="7633" y="5307"/>
                    </a:lnTo>
                    <a:lnTo>
                      <a:pt x="7650" y="5297"/>
                    </a:lnTo>
                    <a:lnTo>
                      <a:pt x="7669" y="5290"/>
                    </a:lnTo>
                    <a:lnTo>
                      <a:pt x="8336" y="5067"/>
                    </a:lnTo>
                    <a:lnTo>
                      <a:pt x="8334" y="5062"/>
                    </a:lnTo>
                    <a:lnTo>
                      <a:pt x="8271" y="4938"/>
                    </a:lnTo>
                    <a:lnTo>
                      <a:pt x="8204" y="4816"/>
                    </a:lnTo>
                    <a:lnTo>
                      <a:pt x="8133" y="4697"/>
                    </a:lnTo>
                    <a:lnTo>
                      <a:pt x="8057" y="4581"/>
                    </a:lnTo>
                    <a:lnTo>
                      <a:pt x="7976" y="4468"/>
                    </a:lnTo>
                    <a:lnTo>
                      <a:pt x="7892" y="4359"/>
                    </a:lnTo>
                    <a:lnTo>
                      <a:pt x="7804" y="4252"/>
                    </a:lnTo>
                    <a:lnTo>
                      <a:pt x="7712" y="4149"/>
                    </a:lnTo>
                    <a:lnTo>
                      <a:pt x="7616" y="4050"/>
                    </a:lnTo>
                    <a:lnTo>
                      <a:pt x="7517" y="3954"/>
                    </a:lnTo>
                    <a:lnTo>
                      <a:pt x="7414" y="3862"/>
                    </a:lnTo>
                    <a:lnTo>
                      <a:pt x="7307" y="3774"/>
                    </a:lnTo>
                    <a:lnTo>
                      <a:pt x="7198" y="3690"/>
                    </a:lnTo>
                    <a:lnTo>
                      <a:pt x="7085" y="3610"/>
                    </a:lnTo>
                    <a:lnTo>
                      <a:pt x="6969" y="3534"/>
                    </a:lnTo>
                    <a:lnTo>
                      <a:pt x="6850" y="3463"/>
                    </a:lnTo>
                    <a:lnTo>
                      <a:pt x="6728" y="3395"/>
                    </a:lnTo>
                    <a:lnTo>
                      <a:pt x="6604" y="3333"/>
                    </a:lnTo>
                    <a:lnTo>
                      <a:pt x="6479" y="3275"/>
                    </a:lnTo>
                    <a:lnTo>
                      <a:pt x="6351" y="3222"/>
                    </a:lnTo>
                    <a:lnTo>
                      <a:pt x="6221" y="3174"/>
                    </a:lnTo>
                    <a:lnTo>
                      <a:pt x="6090" y="3131"/>
                    </a:lnTo>
                    <a:lnTo>
                      <a:pt x="5958" y="3092"/>
                    </a:lnTo>
                    <a:lnTo>
                      <a:pt x="5824" y="3059"/>
                    </a:lnTo>
                    <a:lnTo>
                      <a:pt x="5688" y="3031"/>
                    </a:lnTo>
                    <a:lnTo>
                      <a:pt x="5552" y="3008"/>
                    </a:lnTo>
                    <a:lnTo>
                      <a:pt x="5415" y="2989"/>
                    </a:lnTo>
                    <a:lnTo>
                      <a:pt x="5277" y="2976"/>
                    </a:lnTo>
                    <a:lnTo>
                      <a:pt x="5150" y="2969"/>
                    </a:lnTo>
                    <a:lnTo>
                      <a:pt x="5150" y="3457"/>
                    </a:lnTo>
                    <a:lnTo>
                      <a:pt x="5149" y="3477"/>
                    </a:lnTo>
                    <a:lnTo>
                      <a:pt x="5145" y="3496"/>
                    </a:lnTo>
                    <a:lnTo>
                      <a:pt x="5139" y="3514"/>
                    </a:lnTo>
                    <a:lnTo>
                      <a:pt x="5130" y="3532"/>
                    </a:lnTo>
                    <a:lnTo>
                      <a:pt x="5119" y="3548"/>
                    </a:lnTo>
                    <a:lnTo>
                      <a:pt x="5106" y="3563"/>
                    </a:lnTo>
                    <a:lnTo>
                      <a:pt x="5091" y="3576"/>
                    </a:lnTo>
                    <a:lnTo>
                      <a:pt x="5075" y="3587"/>
                    </a:lnTo>
                    <a:lnTo>
                      <a:pt x="5057" y="3596"/>
                    </a:lnTo>
                    <a:lnTo>
                      <a:pt x="5039" y="3602"/>
                    </a:lnTo>
                    <a:lnTo>
                      <a:pt x="5020" y="3606"/>
                    </a:lnTo>
                    <a:lnTo>
                      <a:pt x="5000" y="3607"/>
                    </a:lnTo>
                    <a:lnTo>
                      <a:pt x="4980" y="3606"/>
                    </a:lnTo>
                    <a:lnTo>
                      <a:pt x="4961" y="3602"/>
                    </a:lnTo>
                    <a:lnTo>
                      <a:pt x="4943" y="3596"/>
                    </a:lnTo>
                    <a:lnTo>
                      <a:pt x="4925" y="3587"/>
                    </a:lnTo>
                    <a:lnTo>
                      <a:pt x="4909" y="3576"/>
                    </a:lnTo>
                    <a:lnTo>
                      <a:pt x="4894" y="3563"/>
                    </a:lnTo>
                    <a:lnTo>
                      <a:pt x="4881" y="3548"/>
                    </a:lnTo>
                    <a:lnTo>
                      <a:pt x="4870" y="3532"/>
                    </a:lnTo>
                    <a:lnTo>
                      <a:pt x="4861" y="3514"/>
                    </a:lnTo>
                    <a:lnTo>
                      <a:pt x="4855" y="3496"/>
                    </a:lnTo>
                    <a:close/>
                    <a:moveTo>
                      <a:pt x="5765" y="6612"/>
                    </a:moveTo>
                    <a:lnTo>
                      <a:pt x="5766" y="6635"/>
                    </a:lnTo>
                    <a:lnTo>
                      <a:pt x="5767" y="6640"/>
                    </a:lnTo>
                    <a:lnTo>
                      <a:pt x="5767" y="6663"/>
                    </a:lnTo>
                    <a:lnTo>
                      <a:pt x="5767" y="6669"/>
                    </a:lnTo>
                    <a:lnTo>
                      <a:pt x="5767" y="6692"/>
                    </a:lnTo>
                    <a:lnTo>
                      <a:pt x="5766" y="6698"/>
                    </a:lnTo>
                    <a:lnTo>
                      <a:pt x="5765" y="6721"/>
                    </a:lnTo>
                    <a:lnTo>
                      <a:pt x="5765" y="6726"/>
                    </a:lnTo>
                    <a:lnTo>
                      <a:pt x="5763" y="6749"/>
                    </a:lnTo>
                    <a:lnTo>
                      <a:pt x="5762" y="6755"/>
                    </a:lnTo>
                    <a:lnTo>
                      <a:pt x="5759" y="6778"/>
                    </a:lnTo>
                    <a:lnTo>
                      <a:pt x="5758" y="6783"/>
                    </a:lnTo>
                    <a:lnTo>
                      <a:pt x="5754" y="6806"/>
                    </a:lnTo>
                    <a:lnTo>
                      <a:pt x="5753" y="6812"/>
                    </a:lnTo>
                    <a:lnTo>
                      <a:pt x="5749" y="6834"/>
                    </a:lnTo>
                    <a:lnTo>
                      <a:pt x="5747" y="6840"/>
                    </a:lnTo>
                    <a:lnTo>
                      <a:pt x="5742" y="6862"/>
                    </a:lnTo>
                    <a:lnTo>
                      <a:pt x="5741" y="6867"/>
                    </a:lnTo>
                    <a:lnTo>
                      <a:pt x="5734" y="6889"/>
                    </a:lnTo>
                    <a:lnTo>
                      <a:pt x="5733" y="6895"/>
                    </a:lnTo>
                    <a:lnTo>
                      <a:pt x="5725" y="6917"/>
                    </a:lnTo>
                    <a:lnTo>
                      <a:pt x="5724" y="6922"/>
                    </a:lnTo>
                    <a:lnTo>
                      <a:pt x="5716" y="6943"/>
                    </a:lnTo>
                    <a:lnTo>
                      <a:pt x="5714" y="6949"/>
                    </a:lnTo>
                    <a:lnTo>
                      <a:pt x="5705" y="6970"/>
                    </a:lnTo>
                    <a:lnTo>
                      <a:pt x="5703" y="6975"/>
                    </a:lnTo>
                    <a:lnTo>
                      <a:pt x="5693" y="6996"/>
                    </a:lnTo>
                    <a:lnTo>
                      <a:pt x="5691" y="7001"/>
                    </a:lnTo>
                    <a:lnTo>
                      <a:pt x="5680" y="7022"/>
                    </a:lnTo>
                    <a:lnTo>
                      <a:pt x="5678" y="7027"/>
                    </a:lnTo>
                    <a:lnTo>
                      <a:pt x="5666" y="7047"/>
                    </a:lnTo>
                    <a:lnTo>
                      <a:pt x="5663" y="7053"/>
                    </a:lnTo>
                    <a:lnTo>
                      <a:pt x="5651" y="7073"/>
                    </a:lnTo>
                    <a:lnTo>
                      <a:pt x="5648" y="7078"/>
                    </a:lnTo>
                    <a:lnTo>
                      <a:pt x="5635" y="7097"/>
                    </a:lnTo>
                    <a:lnTo>
                      <a:pt x="5632" y="7102"/>
                    </a:lnTo>
                    <a:lnTo>
                      <a:pt x="5619" y="7120"/>
                    </a:lnTo>
                    <a:lnTo>
                      <a:pt x="5615" y="7125"/>
                    </a:lnTo>
                    <a:lnTo>
                      <a:pt x="5601" y="7143"/>
                    </a:lnTo>
                    <a:lnTo>
                      <a:pt x="5598" y="7147"/>
                    </a:lnTo>
                    <a:lnTo>
                      <a:pt x="5583" y="7165"/>
                    </a:lnTo>
                    <a:lnTo>
                      <a:pt x="5579" y="7169"/>
                    </a:lnTo>
                    <a:lnTo>
                      <a:pt x="5564" y="7186"/>
                    </a:lnTo>
                    <a:lnTo>
                      <a:pt x="5560" y="7191"/>
                    </a:lnTo>
                    <a:lnTo>
                      <a:pt x="5544" y="7207"/>
                    </a:lnTo>
                    <a:lnTo>
                      <a:pt x="5540" y="7211"/>
                    </a:lnTo>
                    <a:lnTo>
                      <a:pt x="5524" y="7227"/>
                    </a:lnTo>
                    <a:lnTo>
                      <a:pt x="5520" y="7231"/>
                    </a:lnTo>
                    <a:lnTo>
                      <a:pt x="5503" y="7246"/>
                    </a:lnTo>
                    <a:lnTo>
                      <a:pt x="5498" y="7250"/>
                    </a:lnTo>
                    <a:lnTo>
                      <a:pt x="5481" y="7264"/>
                    </a:lnTo>
                    <a:lnTo>
                      <a:pt x="5476" y="7268"/>
                    </a:lnTo>
                    <a:lnTo>
                      <a:pt x="5458" y="7282"/>
                    </a:lnTo>
                    <a:lnTo>
                      <a:pt x="5454" y="7285"/>
                    </a:lnTo>
                    <a:lnTo>
                      <a:pt x="5435" y="7299"/>
                    </a:lnTo>
                    <a:lnTo>
                      <a:pt x="5430" y="7302"/>
                    </a:lnTo>
                    <a:lnTo>
                      <a:pt x="5411" y="7314"/>
                    </a:lnTo>
                    <a:lnTo>
                      <a:pt x="5406" y="7317"/>
                    </a:lnTo>
                    <a:lnTo>
                      <a:pt x="5387" y="7329"/>
                    </a:lnTo>
                    <a:lnTo>
                      <a:pt x="5381" y="7332"/>
                    </a:lnTo>
                    <a:lnTo>
                      <a:pt x="5361" y="7344"/>
                    </a:lnTo>
                    <a:lnTo>
                      <a:pt x="5356" y="7346"/>
                    </a:lnTo>
                    <a:lnTo>
                      <a:pt x="5335" y="7357"/>
                    </a:lnTo>
                    <a:lnTo>
                      <a:pt x="5330" y="7359"/>
                    </a:lnTo>
                    <a:lnTo>
                      <a:pt x="5309" y="7369"/>
                    </a:lnTo>
                    <a:lnTo>
                      <a:pt x="5304" y="7371"/>
                    </a:lnTo>
                    <a:lnTo>
                      <a:pt x="5283" y="7380"/>
                    </a:lnTo>
                    <a:lnTo>
                      <a:pt x="5278" y="7382"/>
                    </a:lnTo>
                    <a:lnTo>
                      <a:pt x="5256" y="7390"/>
                    </a:lnTo>
                    <a:lnTo>
                      <a:pt x="5251" y="7392"/>
                    </a:lnTo>
                    <a:lnTo>
                      <a:pt x="5229" y="7399"/>
                    </a:lnTo>
                    <a:lnTo>
                      <a:pt x="5224" y="7400"/>
                    </a:lnTo>
                    <a:lnTo>
                      <a:pt x="5201" y="7407"/>
                    </a:lnTo>
                    <a:lnTo>
                      <a:pt x="5196" y="7408"/>
                    </a:lnTo>
                    <a:lnTo>
                      <a:pt x="5174" y="7414"/>
                    </a:lnTo>
                    <a:lnTo>
                      <a:pt x="5168" y="7415"/>
                    </a:lnTo>
                    <a:lnTo>
                      <a:pt x="5146" y="7420"/>
                    </a:lnTo>
                    <a:lnTo>
                      <a:pt x="5140" y="7421"/>
                    </a:lnTo>
                    <a:lnTo>
                      <a:pt x="5117" y="7425"/>
                    </a:lnTo>
                    <a:lnTo>
                      <a:pt x="5112" y="7426"/>
                    </a:lnTo>
                    <a:lnTo>
                      <a:pt x="5089" y="7429"/>
                    </a:lnTo>
                    <a:lnTo>
                      <a:pt x="5083" y="7429"/>
                    </a:lnTo>
                    <a:lnTo>
                      <a:pt x="5060" y="7432"/>
                    </a:lnTo>
                    <a:lnTo>
                      <a:pt x="5055" y="7432"/>
                    </a:lnTo>
                    <a:lnTo>
                      <a:pt x="5032" y="7433"/>
                    </a:lnTo>
                    <a:lnTo>
                      <a:pt x="5026" y="7434"/>
                    </a:lnTo>
                    <a:lnTo>
                      <a:pt x="5003" y="7434"/>
                    </a:lnTo>
                    <a:lnTo>
                      <a:pt x="4997" y="7434"/>
                    </a:lnTo>
                    <a:lnTo>
                      <a:pt x="4974" y="7434"/>
                    </a:lnTo>
                    <a:lnTo>
                      <a:pt x="4968" y="7433"/>
                    </a:lnTo>
                    <a:lnTo>
                      <a:pt x="4945" y="7432"/>
                    </a:lnTo>
                    <a:lnTo>
                      <a:pt x="4940" y="7432"/>
                    </a:lnTo>
                    <a:lnTo>
                      <a:pt x="4917" y="7429"/>
                    </a:lnTo>
                    <a:lnTo>
                      <a:pt x="4911" y="7429"/>
                    </a:lnTo>
                    <a:lnTo>
                      <a:pt x="4888" y="7426"/>
                    </a:lnTo>
                    <a:lnTo>
                      <a:pt x="4883" y="7425"/>
                    </a:lnTo>
                    <a:lnTo>
                      <a:pt x="4860" y="7421"/>
                    </a:lnTo>
                    <a:lnTo>
                      <a:pt x="4854" y="7420"/>
                    </a:lnTo>
                    <a:lnTo>
                      <a:pt x="4832" y="7415"/>
                    </a:lnTo>
                    <a:lnTo>
                      <a:pt x="4826" y="7414"/>
                    </a:lnTo>
                    <a:lnTo>
                      <a:pt x="4804" y="7408"/>
                    </a:lnTo>
                    <a:lnTo>
                      <a:pt x="4799" y="7407"/>
                    </a:lnTo>
                    <a:lnTo>
                      <a:pt x="4776" y="7400"/>
                    </a:lnTo>
                    <a:lnTo>
                      <a:pt x="4771" y="7399"/>
                    </a:lnTo>
                    <a:lnTo>
                      <a:pt x="4749" y="7392"/>
                    </a:lnTo>
                    <a:lnTo>
                      <a:pt x="4744" y="7390"/>
                    </a:lnTo>
                    <a:lnTo>
                      <a:pt x="4722" y="7382"/>
                    </a:lnTo>
                    <a:lnTo>
                      <a:pt x="4717" y="7380"/>
                    </a:lnTo>
                    <a:lnTo>
                      <a:pt x="4696" y="7371"/>
                    </a:lnTo>
                    <a:lnTo>
                      <a:pt x="4691" y="7369"/>
                    </a:lnTo>
                    <a:lnTo>
                      <a:pt x="4670" y="7359"/>
                    </a:lnTo>
                    <a:lnTo>
                      <a:pt x="4665" y="7357"/>
                    </a:lnTo>
                    <a:lnTo>
                      <a:pt x="4644" y="7346"/>
                    </a:lnTo>
                    <a:lnTo>
                      <a:pt x="4639" y="7344"/>
                    </a:lnTo>
                    <a:lnTo>
                      <a:pt x="4619" y="7332"/>
                    </a:lnTo>
                    <a:lnTo>
                      <a:pt x="4613" y="7329"/>
                    </a:lnTo>
                    <a:lnTo>
                      <a:pt x="4594" y="7317"/>
                    </a:lnTo>
                    <a:lnTo>
                      <a:pt x="4589" y="7314"/>
                    </a:lnTo>
                    <a:lnTo>
                      <a:pt x="4570" y="7302"/>
                    </a:lnTo>
                    <a:lnTo>
                      <a:pt x="4565" y="7299"/>
                    </a:lnTo>
                    <a:lnTo>
                      <a:pt x="4546" y="7285"/>
                    </a:lnTo>
                    <a:lnTo>
                      <a:pt x="4542" y="7282"/>
                    </a:lnTo>
                    <a:lnTo>
                      <a:pt x="4524" y="7268"/>
                    </a:lnTo>
                    <a:lnTo>
                      <a:pt x="4519" y="7264"/>
                    </a:lnTo>
                    <a:lnTo>
                      <a:pt x="4502" y="7250"/>
                    </a:lnTo>
                    <a:lnTo>
                      <a:pt x="4497" y="7246"/>
                    </a:lnTo>
                    <a:lnTo>
                      <a:pt x="4480" y="7231"/>
                    </a:lnTo>
                    <a:lnTo>
                      <a:pt x="4476" y="7227"/>
                    </a:lnTo>
                    <a:lnTo>
                      <a:pt x="4460" y="7211"/>
                    </a:lnTo>
                    <a:lnTo>
                      <a:pt x="4456" y="7207"/>
                    </a:lnTo>
                    <a:lnTo>
                      <a:pt x="4440" y="7191"/>
                    </a:lnTo>
                    <a:lnTo>
                      <a:pt x="4436" y="7186"/>
                    </a:lnTo>
                    <a:lnTo>
                      <a:pt x="4421" y="7169"/>
                    </a:lnTo>
                    <a:lnTo>
                      <a:pt x="4417" y="7165"/>
                    </a:lnTo>
                    <a:lnTo>
                      <a:pt x="4402" y="7147"/>
                    </a:lnTo>
                    <a:lnTo>
                      <a:pt x="4399" y="7143"/>
                    </a:lnTo>
                    <a:lnTo>
                      <a:pt x="4385" y="7125"/>
                    </a:lnTo>
                    <a:lnTo>
                      <a:pt x="4381" y="7120"/>
                    </a:lnTo>
                    <a:lnTo>
                      <a:pt x="4368" y="7102"/>
                    </a:lnTo>
                    <a:lnTo>
                      <a:pt x="4365" y="7097"/>
                    </a:lnTo>
                    <a:lnTo>
                      <a:pt x="4352" y="7078"/>
                    </a:lnTo>
                    <a:lnTo>
                      <a:pt x="4349" y="7073"/>
                    </a:lnTo>
                    <a:lnTo>
                      <a:pt x="4337" y="7053"/>
                    </a:lnTo>
                    <a:lnTo>
                      <a:pt x="4334" y="7047"/>
                    </a:lnTo>
                    <a:lnTo>
                      <a:pt x="4322" y="7027"/>
                    </a:lnTo>
                    <a:lnTo>
                      <a:pt x="4320" y="7022"/>
                    </a:lnTo>
                    <a:lnTo>
                      <a:pt x="4309" y="7001"/>
                    </a:lnTo>
                    <a:lnTo>
                      <a:pt x="4307" y="6996"/>
                    </a:lnTo>
                    <a:lnTo>
                      <a:pt x="4297" y="6975"/>
                    </a:lnTo>
                    <a:lnTo>
                      <a:pt x="4295" y="6970"/>
                    </a:lnTo>
                    <a:lnTo>
                      <a:pt x="4286" y="6949"/>
                    </a:lnTo>
                    <a:lnTo>
                      <a:pt x="4284" y="6943"/>
                    </a:lnTo>
                    <a:lnTo>
                      <a:pt x="4276" y="6922"/>
                    </a:lnTo>
                    <a:lnTo>
                      <a:pt x="4275" y="6917"/>
                    </a:lnTo>
                    <a:lnTo>
                      <a:pt x="4267" y="6895"/>
                    </a:lnTo>
                    <a:lnTo>
                      <a:pt x="4266" y="6889"/>
                    </a:lnTo>
                    <a:lnTo>
                      <a:pt x="4259" y="6867"/>
                    </a:lnTo>
                    <a:lnTo>
                      <a:pt x="4258" y="6862"/>
                    </a:lnTo>
                    <a:lnTo>
                      <a:pt x="4253" y="6840"/>
                    </a:lnTo>
                    <a:lnTo>
                      <a:pt x="4251" y="6834"/>
                    </a:lnTo>
                    <a:lnTo>
                      <a:pt x="4247" y="6812"/>
                    </a:lnTo>
                    <a:lnTo>
                      <a:pt x="4246" y="6806"/>
                    </a:lnTo>
                    <a:lnTo>
                      <a:pt x="4242" y="6783"/>
                    </a:lnTo>
                    <a:lnTo>
                      <a:pt x="4241" y="6778"/>
                    </a:lnTo>
                    <a:lnTo>
                      <a:pt x="4238" y="6755"/>
                    </a:lnTo>
                    <a:lnTo>
                      <a:pt x="4237" y="6749"/>
                    </a:lnTo>
                    <a:lnTo>
                      <a:pt x="4235" y="6726"/>
                    </a:lnTo>
                    <a:lnTo>
                      <a:pt x="4235" y="6721"/>
                    </a:lnTo>
                    <a:lnTo>
                      <a:pt x="4234" y="6698"/>
                    </a:lnTo>
                    <a:lnTo>
                      <a:pt x="4233" y="6692"/>
                    </a:lnTo>
                    <a:lnTo>
                      <a:pt x="4233" y="6669"/>
                    </a:lnTo>
                    <a:lnTo>
                      <a:pt x="4233" y="6663"/>
                    </a:lnTo>
                    <a:lnTo>
                      <a:pt x="4233" y="6640"/>
                    </a:lnTo>
                    <a:lnTo>
                      <a:pt x="4234" y="6635"/>
                    </a:lnTo>
                    <a:lnTo>
                      <a:pt x="4235" y="6612"/>
                    </a:lnTo>
                    <a:lnTo>
                      <a:pt x="4235" y="6606"/>
                    </a:lnTo>
                    <a:lnTo>
                      <a:pt x="4237" y="6583"/>
                    </a:lnTo>
                    <a:lnTo>
                      <a:pt x="4238" y="6578"/>
                    </a:lnTo>
                    <a:lnTo>
                      <a:pt x="4241" y="6555"/>
                    </a:lnTo>
                    <a:lnTo>
                      <a:pt x="4242" y="6549"/>
                    </a:lnTo>
                    <a:lnTo>
                      <a:pt x="4246" y="6527"/>
                    </a:lnTo>
                    <a:lnTo>
                      <a:pt x="4247" y="6521"/>
                    </a:lnTo>
                    <a:lnTo>
                      <a:pt x="4251" y="6499"/>
                    </a:lnTo>
                    <a:lnTo>
                      <a:pt x="4253" y="6493"/>
                    </a:lnTo>
                    <a:lnTo>
                      <a:pt x="4258" y="6471"/>
                    </a:lnTo>
                    <a:lnTo>
                      <a:pt x="4260" y="6466"/>
                    </a:lnTo>
                    <a:lnTo>
                      <a:pt x="4266" y="6443"/>
                    </a:lnTo>
                    <a:lnTo>
                      <a:pt x="4267" y="6438"/>
                    </a:lnTo>
                    <a:lnTo>
                      <a:pt x="4275" y="6416"/>
                    </a:lnTo>
                    <a:lnTo>
                      <a:pt x="4276" y="6411"/>
                    </a:lnTo>
                    <a:lnTo>
                      <a:pt x="4284" y="6389"/>
                    </a:lnTo>
                    <a:lnTo>
                      <a:pt x="4286" y="6384"/>
                    </a:lnTo>
                    <a:lnTo>
                      <a:pt x="4295" y="6363"/>
                    </a:lnTo>
                    <a:lnTo>
                      <a:pt x="4297" y="6358"/>
                    </a:lnTo>
                    <a:lnTo>
                      <a:pt x="4307" y="6337"/>
                    </a:lnTo>
                    <a:lnTo>
                      <a:pt x="4309" y="6332"/>
                    </a:lnTo>
                    <a:lnTo>
                      <a:pt x="4320" y="6311"/>
                    </a:lnTo>
                    <a:lnTo>
                      <a:pt x="4322" y="6306"/>
                    </a:lnTo>
                    <a:lnTo>
                      <a:pt x="4334" y="6286"/>
                    </a:lnTo>
                    <a:lnTo>
                      <a:pt x="4337" y="6280"/>
                    </a:lnTo>
                    <a:lnTo>
                      <a:pt x="4349" y="6260"/>
                    </a:lnTo>
                    <a:lnTo>
                      <a:pt x="4352" y="6255"/>
                    </a:lnTo>
                    <a:lnTo>
                      <a:pt x="4365" y="6236"/>
                    </a:lnTo>
                    <a:lnTo>
                      <a:pt x="4368" y="6231"/>
                    </a:lnTo>
                    <a:lnTo>
                      <a:pt x="4381" y="6213"/>
                    </a:lnTo>
                    <a:lnTo>
                      <a:pt x="4385" y="6208"/>
                    </a:lnTo>
                    <a:lnTo>
                      <a:pt x="4399" y="6190"/>
                    </a:lnTo>
                    <a:lnTo>
                      <a:pt x="4402" y="6186"/>
                    </a:lnTo>
                    <a:lnTo>
                      <a:pt x="4417" y="6168"/>
                    </a:lnTo>
                    <a:lnTo>
                      <a:pt x="4421" y="6164"/>
                    </a:lnTo>
                    <a:lnTo>
                      <a:pt x="4436" y="6147"/>
                    </a:lnTo>
                    <a:lnTo>
                      <a:pt x="4440" y="6142"/>
                    </a:lnTo>
                    <a:lnTo>
                      <a:pt x="4456" y="6126"/>
                    </a:lnTo>
                    <a:lnTo>
                      <a:pt x="4460" y="6122"/>
                    </a:lnTo>
                    <a:lnTo>
                      <a:pt x="4476" y="6106"/>
                    </a:lnTo>
                    <a:lnTo>
                      <a:pt x="4480" y="6102"/>
                    </a:lnTo>
                    <a:lnTo>
                      <a:pt x="4497" y="6087"/>
                    </a:lnTo>
                    <a:lnTo>
                      <a:pt x="4502" y="6083"/>
                    </a:lnTo>
                    <a:lnTo>
                      <a:pt x="4519" y="6069"/>
                    </a:lnTo>
                    <a:lnTo>
                      <a:pt x="4524" y="6065"/>
                    </a:lnTo>
                    <a:lnTo>
                      <a:pt x="4542" y="6051"/>
                    </a:lnTo>
                    <a:lnTo>
                      <a:pt x="4546" y="6048"/>
                    </a:lnTo>
                    <a:lnTo>
                      <a:pt x="4565" y="6034"/>
                    </a:lnTo>
                    <a:lnTo>
                      <a:pt x="4570" y="6031"/>
                    </a:lnTo>
                    <a:lnTo>
                      <a:pt x="4589" y="6019"/>
                    </a:lnTo>
                    <a:lnTo>
                      <a:pt x="4594" y="6016"/>
                    </a:lnTo>
                    <a:lnTo>
                      <a:pt x="4613" y="6004"/>
                    </a:lnTo>
                    <a:lnTo>
                      <a:pt x="4619" y="6001"/>
                    </a:lnTo>
                    <a:lnTo>
                      <a:pt x="4639" y="5989"/>
                    </a:lnTo>
                    <a:lnTo>
                      <a:pt x="4644" y="5987"/>
                    </a:lnTo>
                    <a:lnTo>
                      <a:pt x="4665" y="5976"/>
                    </a:lnTo>
                    <a:lnTo>
                      <a:pt x="4670" y="5974"/>
                    </a:lnTo>
                    <a:lnTo>
                      <a:pt x="4691" y="5964"/>
                    </a:lnTo>
                    <a:lnTo>
                      <a:pt x="4696" y="5962"/>
                    </a:lnTo>
                    <a:lnTo>
                      <a:pt x="4717" y="5953"/>
                    </a:lnTo>
                    <a:lnTo>
                      <a:pt x="4722" y="5951"/>
                    </a:lnTo>
                    <a:lnTo>
                      <a:pt x="4744" y="5943"/>
                    </a:lnTo>
                    <a:lnTo>
                      <a:pt x="4749" y="5941"/>
                    </a:lnTo>
                    <a:lnTo>
                      <a:pt x="4771" y="5934"/>
                    </a:lnTo>
                    <a:lnTo>
                      <a:pt x="4776" y="5933"/>
                    </a:lnTo>
                    <a:lnTo>
                      <a:pt x="4799" y="5926"/>
                    </a:lnTo>
                    <a:lnTo>
                      <a:pt x="4804" y="5925"/>
                    </a:lnTo>
                    <a:lnTo>
                      <a:pt x="4826" y="5919"/>
                    </a:lnTo>
                    <a:lnTo>
                      <a:pt x="4832" y="5918"/>
                    </a:lnTo>
                    <a:lnTo>
                      <a:pt x="4854" y="5913"/>
                    </a:lnTo>
                    <a:lnTo>
                      <a:pt x="4860" y="5912"/>
                    </a:lnTo>
                    <a:lnTo>
                      <a:pt x="4883" y="5908"/>
                    </a:lnTo>
                    <a:lnTo>
                      <a:pt x="4888" y="5907"/>
                    </a:lnTo>
                    <a:lnTo>
                      <a:pt x="4911" y="5904"/>
                    </a:lnTo>
                    <a:lnTo>
                      <a:pt x="4917" y="5904"/>
                    </a:lnTo>
                    <a:lnTo>
                      <a:pt x="4940" y="5901"/>
                    </a:lnTo>
                    <a:lnTo>
                      <a:pt x="4945" y="5901"/>
                    </a:lnTo>
                    <a:lnTo>
                      <a:pt x="4968" y="5900"/>
                    </a:lnTo>
                    <a:lnTo>
                      <a:pt x="4974" y="5899"/>
                    </a:lnTo>
                    <a:lnTo>
                      <a:pt x="4997" y="5899"/>
                    </a:lnTo>
                    <a:lnTo>
                      <a:pt x="5003" y="5899"/>
                    </a:lnTo>
                    <a:lnTo>
                      <a:pt x="5026" y="5899"/>
                    </a:lnTo>
                    <a:lnTo>
                      <a:pt x="5032" y="5900"/>
                    </a:lnTo>
                    <a:lnTo>
                      <a:pt x="5055" y="5901"/>
                    </a:lnTo>
                    <a:lnTo>
                      <a:pt x="5060" y="5901"/>
                    </a:lnTo>
                    <a:lnTo>
                      <a:pt x="5083" y="5904"/>
                    </a:lnTo>
                    <a:lnTo>
                      <a:pt x="5089" y="5904"/>
                    </a:lnTo>
                    <a:lnTo>
                      <a:pt x="5112" y="5907"/>
                    </a:lnTo>
                    <a:lnTo>
                      <a:pt x="5117" y="5908"/>
                    </a:lnTo>
                    <a:lnTo>
                      <a:pt x="5140" y="5912"/>
                    </a:lnTo>
                    <a:lnTo>
                      <a:pt x="5146" y="5913"/>
                    </a:lnTo>
                    <a:lnTo>
                      <a:pt x="5168" y="5918"/>
                    </a:lnTo>
                    <a:lnTo>
                      <a:pt x="5174" y="5919"/>
                    </a:lnTo>
                    <a:lnTo>
                      <a:pt x="5196" y="5925"/>
                    </a:lnTo>
                    <a:lnTo>
                      <a:pt x="5201" y="5926"/>
                    </a:lnTo>
                    <a:lnTo>
                      <a:pt x="5224" y="5933"/>
                    </a:lnTo>
                    <a:lnTo>
                      <a:pt x="5229" y="5934"/>
                    </a:lnTo>
                    <a:lnTo>
                      <a:pt x="5251" y="5941"/>
                    </a:lnTo>
                    <a:lnTo>
                      <a:pt x="5256" y="5943"/>
                    </a:lnTo>
                    <a:lnTo>
                      <a:pt x="5278" y="5951"/>
                    </a:lnTo>
                    <a:lnTo>
                      <a:pt x="5283" y="5953"/>
                    </a:lnTo>
                    <a:lnTo>
                      <a:pt x="5304" y="5962"/>
                    </a:lnTo>
                    <a:lnTo>
                      <a:pt x="5309" y="5964"/>
                    </a:lnTo>
                    <a:lnTo>
                      <a:pt x="5330" y="5974"/>
                    </a:lnTo>
                    <a:lnTo>
                      <a:pt x="5335" y="5976"/>
                    </a:lnTo>
                    <a:lnTo>
                      <a:pt x="5356" y="5987"/>
                    </a:lnTo>
                    <a:lnTo>
                      <a:pt x="5361" y="5989"/>
                    </a:lnTo>
                    <a:lnTo>
                      <a:pt x="5381" y="6001"/>
                    </a:lnTo>
                    <a:lnTo>
                      <a:pt x="5387" y="6004"/>
                    </a:lnTo>
                    <a:lnTo>
                      <a:pt x="5406" y="6016"/>
                    </a:lnTo>
                    <a:lnTo>
                      <a:pt x="5411" y="6019"/>
                    </a:lnTo>
                    <a:lnTo>
                      <a:pt x="5430" y="6031"/>
                    </a:lnTo>
                    <a:lnTo>
                      <a:pt x="5435" y="6034"/>
                    </a:lnTo>
                    <a:lnTo>
                      <a:pt x="5454" y="6048"/>
                    </a:lnTo>
                    <a:lnTo>
                      <a:pt x="5458" y="6051"/>
                    </a:lnTo>
                    <a:lnTo>
                      <a:pt x="5476" y="6065"/>
                    </a:lnTo>
                    <a:lnTo>
                      <a:pt x="5481" y="6069"/>
                    </a:lnTo>
                    <a:lnTo>
                      <a:pt x="5498" y="6083"/>
                    </a:lnTo>
                    <a:lnTo>
                      <a:pt x="5503" y="6087"/>
                    </a:lnTo>
                    <a:lnTo>
                      <a:pt x="5520" y="6102"/>
                    </a:lnTo>
                    <a:lnTo>
                      <a:pt x="5524" y="6106"/>
                    </a:lnTo>
                    <a:lnTo>
                      <a:pt x="5540" y="6122"/>
                    </a:lnTo>
                    <a:lnTo>
                      <a:pt x="5544" y="6126"/>
                    </a:lnTo>
                    <a:lnTo>
                      <a:pt x="5560" y="6142"/>
                    </a:lnTo>
                    <a:lnTo>
                      <a:pt x="5564" y="6147"/>
                    </a:lnTo>
                    <a:lnTo>
                      <a:pt x="5579" y="6164"/>
                    </a:lnTo>
                    <a:lnTo>
                      <a:pt x="5583" y="6168"/>
                    </a:lnTo>
                    <a:lnTo>
                      <a:pt x="5598" y="6186"/>
                    </a:lnTo>
                    <a:lnTo>
                      <a:pt x="5601" y="6190"/>
                    </a:lnTo>
                    <a:lnTo>
                      <a:pt x="5615" y="6208"/>
                    </a:lnTo>
                    <a:lnTo>
                      <a:pt x="5619" y="6213"/>
                    </a:lnTo>
                    <a:lnTo>
                      <a:pt x="5632" y="6231"/>
                    </a:lnTo>
                    <a:lnTo>
                      <a:pt x="5635" y="6236"/>
                    </a:lnTo>
                    <a:lnTo>
                      <a:pt x="5648" y="6255"/>
                    </a:lnTo>
                    <a:lnTo>
                      <a:pt x="5651" y="6260"/>
                    </a:lnTo>
                    <a:lnTo>
                      <a:pt x="5663" y="6280"/>
                    </a:lnTo>
                    <a:lnTo>
                      <a:pt x="5666" y="6286"/>
                    </a:lnTo>
                    <a:lnTo>
                      <a:pt x="5678" y="6306"/>
                    </a:lnTo>
                    <a:lnTo>
                      <a:pt x="5680" y="6311"/>
                    </a:lnTo>
                    <a:lnTo>
                      <a:pt x="5691" y="6332"/>
                    </a:lnTo>
                    <a:lnTo>
                      <a:pt x="5693" y="6337"/>
                    </a:lnTo>
                    <a:lnTo>
                      <a:pt x="5703" y="6358"/>
                    </a:lnTo>
                    <a:lnTo>
                      <a:pt x="5705" y="6363"/>
                    </a:lnTo>
                    <a:lnTo>
                      <a:pt x="5714" y="6384"/>
                    </a:lnTo>
                    <a:lnTo>
                      <a:pt x="5716" y="6389"/>
                    </a:lnTo>
                    <a:lnTo>
                      <a:pt x="5724" y="6411"/>
                    </a:lnTo>
                    <a:lnTo>
                      <a:pt x="5725" y="6416"/>
                    </a:lnTo>
                    <a:lnTo>
                      <a:pt x="5733" y="6438"/>
                    </a:lnTo>
                    <a:lnTo>
                      <a:pt x="5734" y="6443"/>
                    </a:lnTo>
                    <a:lnTo>
                      <a:pt x="5740" y="6466"/>
                    </a:lnTo>
                    <a:lnTo>
                      <a:pt x="5742" y="6471"/>
                    </a:lnTo>
                    <a:lnTo>
                      <a:pt x="5747" y="6493"/>
                    </a:lnTo>
                    <a:lnTo>
                      <a:pt x="5749" y="6499"/>
                    </a:lnTo>
                    <a:lnTo>
                      <a:pt x="5753" y="6521"/>
                    </a:lnTo>
                    <a:lnTo>
                      <a:pt x="5754" y="6527"/>
                    </a:lnTo>
                    <a:lnTo>
                      <a:pt x="5758" y="6549"/>
                    </a:lnTo>
                    <a:lnTo>
                      <a:pt x="5759" y="6555"/>
                    </a:lnTo>
                    <a:lnTo>
                      <a:pt x="5762" y="6578"/>
                    </a:lnTo>
                    <a:lnTo>
                      <a:pt x="5763" y="6583"/>
                    </a:lnTo>
                    <a:lnTo>
                      <a:pt x="5765" y="6606"/>
                    </a:lnTo>
                    <a:lnTo>
                      <a:pt x="5765" y="6612"/>
                    </a:lnTo>
                    <a:close/>
                    <a:moveTo>
                      <a:pt x="5464" y="6719"/>
                    </a:moveTo>
                    <a:lnTo>
                      <a:pt x="5466" y="6701"/>
                    </a:lnTo>
                    <a:lnTo>
                      <a:pt x="5467" y="6684"/>
                    </a:lnTo>
                    <a:lnTo>
                      <a:pt x="5467" y="6666"/>
                    </a:lnTo>
                    <a:lnTo>
                      <a:pt x="5467" y="6648"/>
                    </a:lnTo>
                    <a:lnTo>
                      <a:pt x="5466" y="6631"/>
                    </a:lnTo>
                    <a:lnTo>
                      <a:pt x="5464" y="6614"/>
                    </a:lnTo>
                    <a:lnTo>
                      <a:pt x="5462" y="6596"/>
                    </a:lnTo>
                    <a:lnTo>
                      <a:pt x="5459" y="6579"/>
                    </a:lnTo>
                    <a:lnTo>
                      <a:pt x="5455" y="6562"/>
                    </a:lnTo>
                    <a:lnTo>
                      <a:pt x="5451" y="6545"/>
                    </a:lnTo>
                    <a:lnTo>
                      <a:pt x="5446" y="6529"/>
                    </a:lnTo>
                    <a:lnTo>
                      <a:pt x="5441" y="6512"/>
                    </a:lnTo>
                    <a:lnTo>
                      <a:pt x="5435" y="6496"/>
                    </a:lnTo>
                    <a:lnTo>
                      <a:pt x="5428" y="6480"/>
                    </a:lnTo>
                    <a:lnTo>
                      <a:pt x="5421" y="6464"/>
                    </a:lnTo>
                    <a:lnTo>
                      <a:pt x="5413" y="6448"/>
                    </a:lnTo>
                    <a:lnTo>
                      <a:pt x="5405" y="6433"/>
                    </a:lnTo>
                    <a:lnTo>
                      <a:pt x="5396" y="6419"/>
                    </a:lnTo>
                    <a:lnTo>
                      <a:pt x="5386" y="6404"/>
                    </a:lnTo>
                    <a:lnTo>
                      <a:pt x="5376" y="6389"/>
                    </a:lnTo>
                    <a:lnTo>
                      <a:pt x="5365" y="6375"/>
                    </a:lnTo>
                    <a:lnTo>
                      <a:pt x="5354" y="6362"/>
                    </a:lnTo>
                    <a:lnTo>
                      <a:pt x="5342" y="6349"/>
                    </a:lnTo>
                    <a:lnTo>
                      <a:pt x="5330" y="6336"/>
                    </a:lnTo>
                    <a:lnTo>
                      <a:pt x="5318" y="6324"/>
                    </a:lnTo>
                    <a:lnTo>
                      <a:pt x="5305" y="6312"/>
                    </a:lnTo>
                    <a:lnTo>
                      <a:pt x="5291" y="6301"/>
                    </a:lnTo>
                    <a:lnTo>
                      <a:pt x="5277" y="6290"/>
                    </a:lnTo>
                    <a:lnTo>
                      <a:pt x="5263" y="6280"/>
                    </a:lnTo>
                    <a:lnTo>
                      <a:pt x="5249" y="6271"/>
                    </a:lnTo>
                    <a:lnTo>
                      <a:pt x="5234" y="6262"/>
                    </a:lnTo>
                    <a:lnTo>
                      <a:pt x="5219" y="6254"/>
                    </a:lnTo>
                    <a:lnTo>
                      <a:pt x="5203" y="6246"/>
                    </a:lnTo>
                    <a:lnTo>
                      <a:pt x="5187" y="6238"/>
                    </a:lnTo>
                    <a:lnTo>
                      <a:pt x="5171" y="6232"/>
                    </a:lnTo>
                    <a:lnTo>
                      <a:pt x="5154" y="6225"/>
                    </a:lnTo>
                    <a:lnTo>
                      <a:pt x="5138" y="6220"/>
                    </a:lnTo>
                    <a:lnTo>
                      <a:pt x="5121" y="6215"/>
                    </a:lnTo>
                    <a:lnTo>
                      <a:pt x="5104" y="6211"/>
                    </a:lnTo>
                    <a:lnTo>
                      <a:pt x="5087" y="6207"/>
                    </a:lnTo>
                    <a:lnTo>
                      <a:pt x="5069" y="6204"/>
                    </a:lnTo>
                    <a:lnTo>
                      <a:pt x="5052" y="6202"/>
                    </a:lnTo>
                    <a:lnTo>
                      <a:pt x="5035" y="6200"/>
                    </a:lnTo>
                    <a:lnTo>
                      <a:pt x="5017" y="6199"/>
                    </a:lnTo>
                    <a:lnTo>
                      <a:pt x="5000" y="6199"/>
                    </a:lnTo>
                    <a:lnTo>
                      <a:pt x="4983" y="6199"/>
                    </a:lnTo>
                    <a:lnTo>
                      <a:pt x="4965" y="6200"/>
                    </a:lnTo>
                    <a:lnTo>
                      <a:pt x="4948" y="6202"/>
                    </a:lnTo>
                    <a:lnTo>
                      <a:pt x="4931" y="6204"/>
                    </a:lnTo>
                    <a:lnTo>
                      <a:pt x="4913" y="6207"/>
                    </a:lnTo>
                    <a:lnTo>
                      <a:pt x="4896" y="6211"/>
                    </a:lnTo>
                    <a:lnTo>
                      <a:pt x="4879" y="6215"/>
                    </a:lnTo>
                    <a:lnTo>
                      <a:pt x="4862" y="6220"/>
                    </a:lnTo>
                    <a:lnTo>
                      <a:pt x="4846" y="6225"/>
                    </a:lnTo>
                    <a:lnTo>
                      <a:pt x="4829" y="6232"/>
                    </a:lnTo>
                    <a:lnTo>
                      <a:pt x="4813" y="6238"/>
                    </a:lnTo>
                    <a:lnTo>
                      <a:pt x="4797" y="6246"/>
                    </a:lnTo>
                    <a:lnTo>
                      <a:pt x="4781" y="6254"/>
                    </a:lnTo>
                    <a:lnTo>
                      <a:pt x="4766" y="6262"/>
                    </a:lnTo>
                    <a:lnTo>
                      <a:pt x="4751" y="6271"/>
                    </a:lnTo>
                    <a:lnTo>
                      <a:pt x="4737" y="6280"/>
                    </a:lnTo>
                    <a:lnTo>
                      <a:pt x="4723" y="6290"/>
                    </a:lnTo>
                    <a:lnTo>
                      <a:pt x="4709" y="6301"/>
                    </a:lnTo>
                    <a:lnTo>
                      <a:pt x="4695" y="6312"/>
                    </a:lnTo>
                    <a:lnTo>
                      <a:pt x="4682" y="6324"/>
                    </a:lnTo>
                    <a:lnTo>
                      <a:pt x="4670" y="6336"/>
                    </a:lnTo>
                    <a:lnTo>
                      <a:pt x="4658" y="6349"/>
                    </a:lnTo>
                    <a:lnTo>
                      <a:pt x="4646" y="6362"/>
                    </a:lnTo>
                    <a:lnTo>
                      <a:pt x="4635" y="6375"/>
                    </a:lnTo>
                    <a:lnTo>
                      <a:pt x="4624" y="6389"/>
                    </a:lnTo>
                    <a:lnTo>
                      <a:pt x="4614" y="6404"/>
                    </a:lnTo>
                    <a:lnTo>
                      <a:pt x="4604" y="6419"/>
                    </a:lnTo>
                    <a:lnTo>
                      <a:pt x="4595" y="6433"/>
                    </a:lnTo>
                    <a:lnTo>
                      <a:pt x="4587" y="6448"/>
                    </a:lnTo>
                    <a:lnTo>
                      <a:pt x="4579" y="6464"/>
                    </a:lnTo>
                    <a:lnTo>
                      <a:pt x="4572" y="6480"/>
                    </a:lnTo>
                    <a:lnTo>
                      <a:pt x="4565" y="6496"/>
                    </a:lnTo>
                    <a:lnTo>
                      <a:pt x="4559" y="6512"/>
                    </a:lnTo>
                    <a:lnTo>
                      <a:pt x="4554" y="6529"/>
                    </a:lnTo>
                    <a:lnTo>
                      <a:pt x="4549" y="6545"/>
                    </a:lnTo>
                    <a:lnTo>
                      <a:pt x="4545" y="6562"/>
                    </a:lnTo>
                    <a:lnTo>
                      <a:pt x="4541" y="6579"/>
                    </a:lnTo>
                    <a:lnTo>
                      <a:pt x="4538" y="6596"/>
                    </a:lnTo>
                    <a:lnTo>
                      <a:pt x="4536" y="6614"/>
                    </a:lnTo>
                    <a:lnTo>
                      <a:pt x="4534" y="6631"/>
                    </a:lnTo>
                    <a:lnTo>
                      <a:pt x="4533" y="6648"/>
                    </a:lnTo>
                    <a:lnTo>
                      <a:pt x="4533" y="6666"/>
                    </a:lnTo>
                    <a:lnTo>
                      <a:pt x="4533" y="6684"/>
                    </a:lnTo>
                    <a:lnTo>
                      <a:pt x="4534" y="6701"/>
                    </a:lnTo>
                    <a:lnTo>
                      <a:pt x="4536" y="6719"/>
                    </a:lnTo>
                    <a:lnTo>
                      <a:pt x="4538" y="6736"/>
                    </a:lnTo>
                    <a:lnTo>
                      <a:pt x="4541" y="6754"/>
                    </a:lnTo>
                    <a:lnTo>
                      <a:pt x="4545" y="6771"/>
                    </a:lnTo>
                    <a:lnTo>
                      <a:pt x="4549" y="6788"/>
                    </a:lnTo>
                    <a:lnTo>
                      <a:pt x="4554" y="6804"/>
                    </a:lnTo>
                    <a:lnTo>
                      <a:pt x="4559" y="6821"/>
                    </a:lnTo>
                    <a:lnTo>
                      <a:pt x="4565" y="6837"/>
                    </a:lnTo>
                    <a:lnTo>
                      <a:pt x="4572" y="6853"/>
                    </a:lnTo>
                    <a:lnTo>
                      <a:pt x="4579" y="6869"/>
                    </a:lnTo>
                    <a:lnTo>
                      <a:pt x="4587" y="6885"/>
                    </a:lnTo>
                    <a:lnTo>
                      <a:pt x="4595" y="6900"/>
                    </a:lnTo>
                    <a:lnTo>
                      <a:pt x="4604" y="6914"/>
                    </a:lnTo>
                    <a:lnTo>
                      <a:pt x="4614" y="6929"/>
                    </a:lnTo>
                    <a:lnTo>
                      <a:pt x="4624" y="6944"/>
                    </a:lnTo>
                    <a:lnTo>
                      <a:pt x="4635" y="6958"/>
                    </a:lnTo>
                    <a:lnTo>
                      <a:pt x="4646" y="6971"/>
                    </a:lnTo>
                    <a:lnTo>
                      <a:pt x="4658" y="6984"/>
                    </a:lnTo>
                    <a:lnTo>
                      <a:pt x="4670" y="6997"/>
                    </a:lnTo>
                    <a:lnTo>
                      <a:pt x="4682" y="7009"/>
                    </a:lnTo>
                    <a:lnTo>
                      <a:pt x="4695" y="7021"/>
                    </a:lnTo>
                    <a:lnTo>
                      <a:pt x="4709" y="7032"/>
                    </a:lnTo>
                    <a:lnTo>
                      <a:pt x="4723" y="7043"/>
                    </a:lnTo>
                    <a:lnTo>
                      <a:pt x="4737" y="7053"/>
                    </a:lnTo>
                    <a:lnTo>
                      <a:pt x="4751" y="7062"/>
                    </a:lnTo>
                    <a:lnTo>
                      <a:pt x="4766" y="7071"/>
                    </a:lnTo>
                    <a:lnTo>
                      <a:pt x="4781" y="7079"/>
                    </a:lnTo>
                    <a:lnTo>
                      <a:pt x="4797" y="7087"/>
                    </a:lnTo>
                    <a:lnTo>
                      <a:pt x="4813" y="7095"/>
                    </a:lnTo>
                    <a:lnTo>
                      <a:pt x="4829" y="7101"/>
                    </a:lnTo>
                    <a:lnTo>
                      <a:pt x="4846" y="7108"/>
                    </a:lnTo>
                    <a:lnTo>
                      <a:pt x="4862" y="7113"/>
                    </a:lnTo>
                    <a:lnTo>
                      <a:pt x="4879" y="7118"/>
                    </a:lnTo>
                    <a:lnTo>
                      <a:pt x="4896" y="7122"/>
                    </a:lnTo>
                    <a:lnTo>
                      <a:pt x="4913" y="7126"/>
                    </a:lnTo>
                    <a:lnTo>
                      <a:pt x="4931" y="7129"/>
                    </a:lnTo>
                    <a:lnTo>
                      <a:pt x="4948" y="7131"/>
                    </a:lnTo>
                    <a:lnTo>
                      <a:pt x="4965" y="7133"/>
                    </a:lnTo>
                    <a:lnTo>
                      <a:pt x="4983" y="7134"/>
                    </a:lnTo>
                    <a:lnTo>
                      <a:pt x="5000" y="7134"/>
                    </a:lnTo>
                    <a:lnTo>
                      <a:pt x="5017" y="7134"/>
                    </a:lnTo>
                    <a:lnTo>
                      <a:pt x="5035" y="7133"/>
                    </a:lnTo>
                    <a:lnTo>
                      <a:pt x="5052" y="7131"/>
                    </a:lnTo>
                    <a:lnTo>
                      <a:pt x="5069" y="7129"/>
                    </a:lnTo>
                    <a:lnTo>
                      <a:pt x="5087" y="7126"/>
                    </a:lnTo>
                    <a:lnTo>
                      <a:pt x="5104" y="7122"/>
                    </a:lnTo>
                    <a:lnTo>
                      <a:pt x="5121" y="7118"/>
                    </a:lnTo>
                    <a:lnTo>
                      <a:pt x="5138" y="7113"/>
                    </a:lnTo>
                    <a:lnTo>
                      <a:pt x="5154" y="7108"/>
                    </a:lnTo>
                    <a:lnTo>
                      <a:pt x="5171" y="7101"/>
                    </a:lnTo>
                    <a:lnTo>
                      <a:pt x="5187" y="7095"/>
                    </a:lnTo>
                    <a:lnTo>
                      <a:pt x="5203" y="7087"/>
                    </a:lnTo>
                    <a:lnTo>
                      <a:pt x="5219" y="7079"/>
                    </a:lnTo>
                    <a:lnTo>
                      <a:pt x="5234" y="7071"/>
                    </a:lnTo>
                    <a:lnTo>
                      <a:pt x="5249" y="7062"/>
                    </a:lnTo>
                    <a:lnTo>
                      <a:pt x="5263" y="7053"/>
                    </a:lnTo>
                    <a:lnTo>
                      <a:pt x="5277" y="7043"/>
                    </a:lnTo>
                    <a:lnTo>
                      <a:pt x="5291" y="7032"/>
                    </a:lnTo>
                    <a:lnTo>
                      <a:pt x="5305" y="7021"/>
                    </a:lnTo>
                    <a:lnTo>
                      <a:pt x="5318" y="7009"/>
                    </a:lnTo>
                    <a:lnTo>
                      <a:pt x="5330" y="6997"/>
                    </a:lnTo>
                    <a:lnTo>
                      <a:pt x="5342" y="6984"/>
                    </a:lnTo>
                    <a:lnTo>
                      <a:pt x="5354" y="6971"/>
                    </a:lnTo>
                    <a:lnTo>
                      <a:pt x="5365" y="6958"/>
                    </a:lnTo>
                    <a:lnTo>
                      <a:pt x="5376" y="6944"/>
                    </a:lnTo>
                    <a:lnTo>
                      <a:pt x="5386" y="6929"/>
                    </a:lnTo>
                    <a:lnTo>
                      <a:pt x="5396" y="6914"/>
                    </a:lnTo>
                    <a:lnTo>
                      <a:pt x="5405" y="6900"/>
                    </a:lnTo>
                    <a:lnTo>
                      <a:pt x="5413" y="6885"/>
                    </a:lnTo>
                    <a:lnTo>
                      <a:pt x="5421" y="6869"/>
                    </a:lnTo>
                    <a:lnTo>
                      <a:pt x="5428" y="6853"/>
                    </a:lnTo>
                    <a:lnTo>
                      <a:pt x="5435" y="6837"/>
                    </a:lnTo>
                    <a:lnTo>
                      <a:pt x="5441" y="6821"/>
                    </a:lnTo>
                    <a:lnTo>
                      <a:pt x="5446" y="6804"/>
                    </a:lnTo>
                    <a:lnTo>
                      <a:pt x="5451" y="6788"/>
                    </a:lnTo>
                    <a:lnTo>
                      <a:pt x="5455" y="6771"/>
                    </a:lnTo>
                    <a:lnTo>
                      <a:pt x="5459" y="6754"/>
                    </a:lnTo>
                    <a:lnTo>
                      <a:pt x="5462" y="6736"/>
                    </a:lnTo>
                    <a:lnTo>
                      <a:pt x="5464" y="6719"/>
                    </a:lnTo>
                    <a:close/>
                  </a:path>
                </a:pathLst>
              </a:custGeom>
              <a:solidFill>
                <a:schemeClr val="accent1">
                  <a:lumMod val="50000"/>
                </a:scheme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sp>
        <p:nvSpPr>
          <p:cNvPr id="3" name="Slide Number Placeholder 2">
            <a:extLst>
              <a:ext uri="{FF2B5EF4-FFF2-40B4-BE49-F238E27FC236}">
                <a16:creationId xmlns:a16="http://schemas.microsoft.com/office/drawing/2014/main" id="{AAB1B3C2-9070-29EF-5BBD-1DACB051046A}"/>
              </a:ext>
            </a:extLst>
          </p:cNvPr>
          <p:cNvSpPr>
            <a:spLocks noGrp="1"/>
          </p:cNvSpPr>
          <p:nvPr>
            <p:ph type="sldNum" sz="quarter" idx="12"/>
          </p:nvPr>
        </p:nvSpPr>
        <p:spPr/>
        <p:txBody>
          <a:bodyPr/>
          <a:lstStyle/>
          <a:p>
            <a:fld id="{0643C082-6B26-4A67-AAC0-3138D6D4DA1D}" type="slidenum">
              <a:rPr lang="en-PH" smtClean="0"/>
              <a:t>7</a:t>
            </a:fld>
            <a:endParaRPr lang="en-PH" dirty="0"/>
          </a:p>
        </p:txBody>
      </p:sp>
      <p:sp>
        <p:nvSpPr>
          <p:cNvPr id="9" name="Footer Placeholder 8">
            <a:extLst>
              <a:ext uri="{FF2B5EF4-FFF2-40B4-BE49-F238E27FC236}">
                <a16:creationId xmlns:a16="http://schemas.microsoft.com/office/drawing/2014/main" id="{FF250D97-0E63-2A8A-AD7B-31FAFF23C69C}"/>
              </a:ext>
            </a:extLst>
          </p:cNvPr>
          <p:cNvSpPr>
            <a:spLocks noGrp="1"/>
          </p:cNvSpPr>
          <p:nvPr>
            <p:ph type="ftr" sz="quarter" idx="11"/>
          </p:nvPr>
        </p:nvSpPr>
        <p:spPr/>
        <p:txBody>
          <a:bodyPr/>
          <a:lstStyle/>
          <a:p>
            <a:endParaRPr lang="en-PH" dirty="0"/>
          </a:p>
        </p:txBody>
      </p:sp>
    </p:spTree>
    <p:extLst>
      <p:ext uri="{BB962C8B-B14F-4D97-AF65-F5344CB8AC3E}">
        <p14:creationId xmlns:p14="http://schemas.microsoft.com/office/powerpoint/2010/main" val="22412437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39BF43-D131-403C-941C-928646C1062E}"/>
              </a:ext>
            </a:extLst>
          </p:cNvPr>
          <p:cNvSpPr>
            <a:spLocks noGrp="1"/>
          </p:cNvSpPr>
          <p:nvPr>
            <p:ph type="title"/>
          </p:nvPr>
        </p:nvSpPr>
        <p:spPr>
          <a:xfrm>
            <a:off x="294968" y="365126"/>
            <a:ext cx="11602064" cy="578772"/>
          </a:xfrm>
        </p:spPr>
        <p:txBody>
          <a:bodyPr/>
          <a:lstStyle/>
          <a:p>
            <a:r>
              <a:rPr lang="en-US" dirty="0"/>
              <a:t>Where Margin Leaks</a:t>
            </a:r>
          </a:p>
        </p:txBody>
      </p:sp>
      <p:graphicFrame>
        <p:nvGraphicFramePr>
          <p:cNvPr id="5" name="Chart 4">
            <a:extLst>
              <a:ext uri="{FF2B5EF4-FFF2-40B4-BE49-F238E27FC236}">
                <a16:creationId xmlns:a16="http://schemas.microsoft.com/office/drawing/2014/main" id="{61EAAF19-8D9F-46B5-87FD-A74BB8F6D6FB}"/>
              </a:ext>
            </a:extLst>
          </p:cNvPr>
          <p:cNvGraphicFramePr/>
          <p:nvPr>
            <p:extLst>
              <p:ext uri="{D42A27DB-BD31-4B8C-83A1-F6EECF244321}">
                <p14:modId xmlns:p14="http://schemas.microsoft.com/office/powerpoint/2010/main" val="261085424"/>
              </p:ext>
            </p:extLst>
          </p:nvPr>
        </p:nvGraphicFramePr>
        <p:xfrm>
          <a:off x="294967" y="2809157"/>
          <a:ext cx="11602063" cy="3105505"/>
        </p:xfrm>
        <a:graphic>
          <a:graphicData uri="http://schemas.openxmlformats.org/drawingml/2006/chart">
            <c:chart xmlns:c="http://schemas.openxmlformats.org/drawingml/2006/chart" xmlns:r="http://schemas.openxmlformats.org/officeDocument/2006/relationships" r:id="rId2"/>
          </a:graphicData>
        </a:graphic>
      </p:graphicFrame>
      <p:sp>
        <p:nvSpPr>
          <p:cNvPr id="6" name="TextBox 5">
            <a:extLst>
              <a:ext uri="{FF2B5EF4-FFF2-40B4-BE49-F238E27FC236}">
                <a16:creationId xmlns:a16="http://schemas.microsoft.com/office/drawing/2014/main" id="{38A9A02B-B7FC-40A8-84E9-D76F0FEB95CA}"/>
              </a:ext>
            </a:extLst>
          </p:cNvPr>
          <p:cNvSpPr txBox="1"/>
          <p:nvPr/>
        </p:nvSpPr>
        <p:spPr>
          <a:xfrm>
            <a:off x="294967" y="2119868"/>
            <a:ext cx="11602063" cy="430887"/>
          </a:xfrm>
          <a:prstGeom prst="rect">
            <a:avLst/>
          </a:prstGeom>
          <a:noFill/>
        </p:spPr>
        <p:txBody>
          <a:bodyPr wrap="square" lIns="0" tIns="0" rIns="0" bIns="0" rtlCol="0">
            <a:spAutoFit/>
          </a:bodyPr>
          <a:lstStyle/>
          <a:p>
            <a:r>
              <a:rPr lang="en-US" sz="1400" dirty="0"/>
              <a:t>Annualized losses by category and plant. Four loss types account for most addressable waste, and the pattern repeats across sites, which means the causes are systemic, not local.</a:t>
            </a:r>
          </a:p>
        </p:txBody>
      </p:sp>
      <p:sp>
        <p:nvSpPr>
          <p:cNvPr id="7" name="Text Placeholder 19">
            <a:extLst>
              <a:ext uri="{FF2B5EF4-FFF2-40B4-BE49-F238E27FC236}">
                <a16:creationId xmlns:a16="http://schemas.microsoft.com/office/drawing/2014/main" id="{21127B7A-3A05-439E-9D93-E87E76740C4C}"/>
              </a:ext>
            </a:extLst>
          </p:cNvPr>
          <p:cNvSpPr txBox="1">
            <a:spLocks/>
          </p:cNvSpPr>
          <p:nvPr/>
        </p:nvSpPr>
        <p:spPr>
          <a:xfrm>
            <a:off x="294968" y="1353789"/>
            <a:ext cx="7796980" cy="378389"/>
          </a:xfrm>
          <a:prstGeom prst="rect">
            <a:avLst/>
          </a:prstGeom>
        </p:spPr>
        <p:txBody>
          <a:bodyPr lIns="0" tIns="0" rIns="0" bIns="0" anchor="b">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2000" b="1" dirty="0"/>
              <a:t>$M / year</a:t>
            </a:r>
          </a:p>
        </p:txBody>
      </p:sp>
      <p:cxnSp>
        <p:nvCxnSpPr>
          <p:cNvPr id="8" name="Straight Connector 7">
            <a:extLst>
              <a:ext uri="{FF2B5EF4-FFF2-40B4-BE49-F238E27FC236}">
                <a16:creationId xmlns:a16="http://schemas.microsoft.com/office/drawing/2014/main" id="{A03589BD-E89E-4AC1-9B3B-87F5218774E2}"/>
              </a:ext>
            </a:extLst>
          </p:cNvPr>
          <p:cNvCxnSpPr>
            <a:cxnSpLocks/>
          </p:cNvCxnSpPr>
          <p:nvPr/>
        </p:nvCxnSpPr>
        <p:spPr>
          <a:xfrm>
            <a:off x="295277" y="1861464"/>
            <a:ext cx="636970"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3" name="Slide Number Placeholder 2">
            <a:extLst>
              <a:ext uri="{FF2B5EF4-FFF2-40B4-BE49-F238E27FC236}">
                <a16:creationId xmlns:a16="http://schemas.microsoft.com/office/drawing/2014/main" id="{12E3ACCE-DB56-18FF-6503-BC802518D3E7}"/>
              </a:ext>
            </a:extLst>
          </p:cNvPr>
          <p:cNvSpPr>
            <a:spLocks noGrp="1"/>
          </p:cNvSpPr>
          <p:nvPr>
            <p:ph type="sldNum" sz="quarter" idx="12"/>
          </p:nvPr>
        </p:nvSpPr>
        <p:spPr/>
        <p:txBody>
          <a:bodyPr/>
          <a:lstStyle/>
          <a:p>
            <a:fld id="{0643C082-6B26-4A67-AAC0-3138D6D4DA1D}" type="slidenum">
              <a:rPr lang="en-PH" smtClean="0"/>
              <a:t>8</a:t>
            </a:fld>
            <a:endParaRPr lang="en-PH" dirty="0"/>
          </a:p>
        </p:txBody>
      </p:sp>
      <p:sp>
        <p:nvSpPr>
          <p:cNvPr id="4" name="Footer Placeholder 3">
            <a:extLst>
              <a:ext uri="{FF2B5EF4-FFF2-40B4-BE49-F238E27FC236}">
                <a16:creationId xmlns:a16="http://schemas.microsoft.com/office/drawing/2014/main" id="{F27F3C9A-5BDD-FE96-1714-536039934EE4}"/>
              </a:ext>
            </a:extLst>
          </p:cNvPr>
          <p:cNvSpPr>
            <a:spLocks noGrp="1"/>
          </p:cNvSpPr>
          <p:nvPr>
            <p:ph type="ftr" sz="quarter" idx="11"/>
          </p:nvPr>
        </p:nvSpPr>
        <p:spPr/>
        <p:txBody>
          <a:bodyPr/>
          <a:lstStyle/>
          <a:p>
            <a:endParaRPr lang="en-PH" dirty="0"/>
          </a:p>
        </p:txBody>
      </p:sp>
    </p:spTree>
    <p:extLst>
      <p:ext uri="{BB962C8B-B14F-4D97-AF65-F5344CB8AC3E}">
        <p14:creationId xmlns:p14="http://schemas.microsoft.com/office/powerpoint/2010/main" val="107869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9B8903-916B-C204-A27D-6EA3D1AD5545}"/>
            </a:ext>
          </a:extLst>
        </p:cNvPr>
        <p:cNvGrpSpPr/>
        <p:nvPr/>
      </p:nvGrpSpPr>
      <p:grpSpPr>
        <a:xfrm>
          <a:off x="0" y="0"/>
          <a:ext cx="0" cy="0"/>
          <a:chOff x="0" y="0"/>
          <a:chExt cx="0" cy="0"/>
        </a:xfrm>
      </p:grpSpPr>
      <p:pic>
        <p:nvPicPr>
          <p:cNvPr id="8" name="Picture Placeholder 7">
            <a:extLst>
              <a:ext uri="{FF2B5EF4-FFF2-40B4-BE49-F238E27FC236}">
                <a16:creationId xmlns:a16="http://schemas.microsoft.com/office/drawing/2014/main" id="{1D2EEE36-AEFE-E7FA-BC0F-26E3DAB9D783}"/>
              </a:ext>
            </a:extLst>
          </p:cNvPr>
          <p:cNvPicPr>
            <a:picLocks noGrp="1" noChangeAspect="1"/>
          </p:cNvPicPr>
          <p:nvPr>
            <p:ph type="pic" sz="quarter" idx="12"/>
          </p:nvPr>
        </p:nvPicPr>
        <p:blipFill>
          <a:blip r:embed="rId2">
            <a:extLst>
              <a:ext uri="{28A0092B-C50C-407E-A947-70E740481C1C}">
                <a14:useLocalDpi xmlns:a14="http://schemas.microsoft.com/office/drawing/2010/main" val="0"/>
              </a:ext>
            </a:extLst>
          </a:blip>
          <a:srcRect t="28906" b="28906"/>
          <a:stretch/>
        </p:blipFill>
        <p:spPr>
          <a:prstGeom prst="rect">
            <a:avLst/>
          </a:prstGeom>
        </p:spPr>
      </p:pic>
      <p:sp>
        <p:nvSpPr>
          <p:cNvPr id="4" name="Title 3">
            <a:extLst>
              <a:ext uri="{FF2B5EF4-FFF2-40B4-BE49-F238E27FC236}">
                <a16:creationId xmlns:a16="http://schemas.microsoft.com/office/drawing/2014/main" id="{C61213C3-F7BC-51D3-2984-8AE2B27BCEF3}"/>
              </a:ext>
            </a:extLst>
          </p:cNvPr>
          <p:cNvSpPr>
            <a:spLocks noGrp="1"/>
          </p:cNvSpPr>
          <p:nvPr>
            <p:ph type="title"/>
          </p:nvPr>
        </p:nvSpPr>
        <p:spPr/>
        <p:txBody>
          <a:bodyPr>
            <a:normAutofit/>
          </a:bodyPr>
          <a:lstStyle/>
          <a:p>
            <a:r>
              <a:rPr lang="en-PH" dirty="0"/>
              <a:t>What Operational Excellence Means</a:t>
            </a:r>
          </a:p>
        </p:txBody>
      </p:sp>
      <p:sp>
        <p:nvSpPr>
          <p:cNvPr id="6" name="Text Placeholder 5">
            <a:extLst>
              <a:ext uri="{FF2B5EF4-FFF2-40B4-BE49-F238E27FC236}">
                <a16:creationId xmlns:a16="http://schemas.microsoft.com/office/drawing/2014/main" id="{2C08C0BF-070D-A6D9-DF0A-462A9BD681D1}"/>
              </a:ext>
            </a:extLst>
          </p:cNvPr>
          <p:cNvSpPr>
            <a:spLocks noGrp="1"/>
          </p:cNvSpPr>
          <p:nvPr>
            <p:ph type="body" sz="quarter" idx="13"/>
          </p:nvPr>
        </p:nvSpPr>
        <p:spPr/>
        <p:txBody>
          <a:bodyPr/>
          <a:lstStyle/>
          <a:p>
            <a:r>
              <a:rPr lang="en-US" dirty="0"/>
              <a:t>02</a:t>
            </a:r>
            <a:endParaRPr lang="en-PH" dirty="0"/>
          </a:p>
        </p:txBody>
      </p:sp>
    </p:spTree>
    <p:extLst>
      <p:ext uri="{BB962C8B-B14F-4D97-AF65-F5344CB8AC3E}">
        <p14:creationId xmlns:p14="http://schemas.microsoft.com/office/powerpoint/2010/main" val="74438974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ABLE" val="TagTables"/>
</p:tagLst>
</file>

<file path=ppt/theme/theme1.xml><?xml version="1.0" encoding="utf-8"?>
<a:theme xmlns:a="http://schemas.openxmlformats.org/drawingml/2006/main" name="Office Theme">
  <a:themeElements>
    <a:clrScheme name="Custom 19">
      <a:dk1>
        <a:srgbClr val="1A1A1A"/>
      </a:dk1>
      <a:lt1>
        <a:sysClr val="window" lastClr="FFFFFF"/>
      </a:lt1>
      <a:dk2>
        <a:srgbClr val="0B1E2D"/>
      </a:dk2>
      <a:lt2>
        <a:srgbClr val="F2F4F7"/>
      </a:lt2>
      <a:accent1>
        <a:srgbClr val="B42652"/>
      </a:accent1>
      <a:accent2>
        <a:srgbClr val="7C1A38"/>
      </a:accent2>
      <a:accent3>
        <a:srgbClr val="490F21"/>
      </a:accent3>
      <a:accent4>
        <a:srgbClr val="65A9FF"/>
      </a:accent4>
      <a:accent5>
        <a:srgbClr val="57BFE8"/>
      </a:accent5>
      <a:accent6>
        <a:srgbClr val="FFC000"/>
      </a:accent6>
      <a:hlink>
        <a:srgbClr val="0563C1"/>
      </a:hlink>
      <a:folHlink>
        <a:srgbClr val="954F72"/>
      </a:folHlink>
    </a:clrScheme>
    <a:fontScheme name="Custom 14">
      <a:majorFont>
        <a:latin typeface="Helvetica"/>
        <a:ea typeface=""/>
        <a:cs typeface=""/>
      </a:majorFont>
      <a:minorFont>
        <a:latin typeface="Helvetic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ln>
          <a:solidFill>
            <a:schemeClr val="bg1">
              <a:lumMod val="75000"/>
            </a:schemeClr>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3494</TotalTime>
  <Words>4002</Words>
  <Application>Microsoft Office PowerPoint</Application>
  <PresentationFormat>Widescreen</PresentationFormat>
  <Paragraphs>630</Paragraphs>
  <Slides>55</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55</vt:i4>
      </vt:variant>
    </vt:vector>
  </HeadingPairs>
  <TitlesOfParts>
    <vt:vector size="62" baseType="lpstr">
      <vt:lpstr>Arial</vt:lpstr>
      <vt:lpstr>Calibri</vt:lpstr>
      <vt:lpstr>Helvetica</vt:lpstr>
      <vt:lpstr>Satoshi</vt:lpstr>
      <vt:lpstr>Times New Roman</vt:lpstr>
      <vt:lpstr>Trebuchet MS</vt:lpstr>
      <vt:lpstr>Office Theme</vt:lpstr>
      <vt:lpstr>Operational Excellence</vt:lpstr>
      <vt:lpstr>PowerPoint Presentation</vt:lpstr>
      <vt:lpstr>What We'll Accomplish Today</vt:lpstr>
      <vt:lpstr>Why Operational Excellence</vt:lpstr>
      <vt:lpstr>Why Now: Four Forces at Work</vt:lpstr>
      <vt:lpstr>The Cost of Standing Still</vt:lpstr>
      <vt:lpstr>Performance Baseline</vt:lpstr>
      <vt:lpstr>Where Margin Leaks</vt:lpstr>
      <vt:lpstr>What Operational Excellence Means</vt:lpstr>
      <vt:lpstr>A Working Definition</vt:lpstr>
      <vt:lpstr>The Five Pillars of Excellence</vt:lpstr>
      <vt:lpstr>Principles That Guide How We Work</vt:lpstr>
      <vt:lpstr>Where Are We on the Maturity Curve?</vt:lpstr>
      <vt:lpstr>Diagnostic: Where We Stand</vt:lpstr>
      <vt:lpstr>The Operations Scorecard</vt:lpstr>
      <vt:lpstr>Three Bottlenecks Drive Delay</vt:lpstr>
      <vt:lpstr>How We Compare to Peers</vt:lpstr>
      <vt:lpstr>What Our People Are Telling Us</vt:lpstr>
      <vt:lpstr>Five Findings, One Conclusion</vt:lpstr>
      <vt:lpstr>Our Operating Framework</vt:lpstr>
      <vt:lpstr>How We Run Every Improvement</vt:lpstr>
      <vt:lpstr>Five Disciplines, Always On</vt:lpstr>
      <vt:lpstr>Think in Value Streams</vt:lpstr>
      <vt:lpstr>From Problem to Result</vt:lpstr>
      <vt:lpstr>Where We Will Focus First</vt:lpstr>
      <vt:lpstr>Four Initiatives, One Portfolio</vt:lpstr>
      <vt:lpstr>Prioritizing by Value</vt:lpstr>
      <vt:lpstr>Initiative 1 - Standard Work</vt:lpstr>
      <vt:lpstr>Initiative 2 - Flow &amp; Speed</vt:lpstr>
      <vt:lpstr>Initiative 3 - Quality at Source</vt:lpstr>
      <vt:lpstr>Initiative 4 - Digital &amp; Automation</vt:lpstr>
      <vt:lpstr>Financials</vt:lpstr>
      <vt:lpstr>What the Program Costs</vt:lpstr>
      <vt:lpstr>Savings Build Through the Year</vt:lpstr>
      <vt:lpstr>The Three-Year Benefit Trajectory</vt:lpstr>
      <vt:lpstr>The Headline Numbers</vt:lpstr>
      <vt:lpstr>Cost Today vs. Benefit Ahead</vt:lpstr>
      <vt:lpstr>The Return, in Two Numbers</vt:lpstr>
      <vt:lpstr>Implementation Roadmap</vt:lpstr>
      <vt:lpstr>A Phased 24-Month Roadmap</vt:lpstr>
      <vt:lpstr>The First 90 Days</vt:lpstr>
      <vt:lpstr>Quick Wins and Big Bets</vt:lpstr>
      <vt:lpstr>Governance and Operating Rhythm</vt:lpstr>
      <vt:lpstr>People &amp; Change</vt:lpstr>
      <vt:lpstr>The Operating Model and Roles</vt:lpstr>
      <vt:lpstr>Building Capability at Every Level</vt:lpstr>
      <vt:lpstr>Leading the Change</vt:lpstr>
      <vt:lpstr>Bringing the Whole Organization Along</vt:lpstr>
      <vt:lpstr>Risks &amp; Controls</vt:lpstr>
      <vt:lpstr>Risk Register</vt:lpstr>
      <vt:lpstr>The KPIs We'll Track</vt:lpstr>
      <vt:lpstr>The Ask</vt:lpstr>
      <vt:lpstr>What We're Asking For</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Tom Lim</dc:creator>
  <cp:lastModifiedBy>Rustom Lim</cp:lastModifiedBy>
  <cp:revision>71</cp:revision>
  <dcterms:created xsi:type="dcterms:W3CDTF">2026-06-01T13:32:58Z</dcterms:created>
  <dcterms:modified xsi:type="dcterms:W3CDTF">2026-07-01T16:43:09Z</dcterms:modified>
</cp:coreProperties>
</file>